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321" r:id="rId3"/>
    <p:sldId id="319" r:id="rId4"/>
    <p:sldId id="320" r:id="rId5"/>
    <p:sldId id="302" r:id="rId6"/>
    <p:sldId id="322" r:id="rId7"/>
    <p:sldId id="303" r:id="rId8"/>
    <p:sldId id="323" r:id="rId9"/>
    <p:sldId id="324" r:id="rId10"/>
    <p:sldId id="315" r:id="rId11"/>
    <p:sldId id="316" r:id="rId12"/>
    <p:sldId id="325" r:id="rId13"/>
    <p:sldId id="310" r:id="rId14"/>
    <p:sldId id="309" r:id="rId15"/>
    <p:sldId id="326" r:id="rId16"/>
    <p:sldId id="312" r:id="rId17"/>
    <p:sldId id="300" r:id="rId18"/>
    <p:sldId id="328" r:id="rId1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
          <p15:clr>
            <a:srgbClr val="A4A3A4"/>
          </p15:clr>
        </p15:guide>
        <p15:guide id="2" pos="2880">
          <p15:clr>
            <a:srgbClr val="A4A3A4"/>
          </p15:clr>
        </p15:guide>
        <p15:guide id="3" orient="horz" pos="2436">
          <p15:clr>
            <a:srgbClr val="A4A3A4"/>
          </p15:clr>
        </p15:guide>
        <p15:guide id="4" pos="90">
          <p15:clr>
            <a:srgbClr val="A4A3A4"/>
          </p15:clr>
        </p15:guide>
        <p15:guide id="5" orient="horz" pos="2663">
          <p15:clr>
            <a:srgbClr val="A4A3A4"/>
          </p15:clr>
        </p15:guide>
        <p15:guide id="6" pos="5670">
          <p15:clr>
            <a:srgbClr val="A4A3A4"/>
          </p15:clr>
        </p15:guide>
        <p15:guide id="7" orient="horz" pos="1189">
          <p15:clr>
            <a:srgbClr val="A4A3A4"/>
          </p15:clr>
        </p15:guide>
        <p15:guide id="8" orient="horz" pos="17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D3E6B"/>
    <a:srgbClr val="212834"/>
    <a:srgbClr val="3B2213"/>
    <a:srgbClr val="FEDA5B"/>
    <a:srgbClr val="FEE600"/>
    <a:srgbClr val="464646"/>
    <a:srgbClr val="72BEA0"/>
    <a:srgbClr val="70B4B7"/>
    <a:srgbClr val="C75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256" autoAdjust="0"/>
  </p:normalViewPr>
  <p:slideViewPr>
    <p:cSldViewPr snapToGrid="0" showGuides="1">
      <p:cViewPr>
        <p:scale>
          <a:sx n="86" d="100"/>
          <a:sy n="86" d="100"/>
        </p:scale>
        <p:origin x="499" y="370"/>
      </p:cViewPr>
      <p:guideLst>
        <p:guide orient="horz" pos="55"/>
        <p:guide pos="2880"/>
        <p:guide orient="horz" pos="2436"/>
        <p:guide pos="90"/>
        <p:guide orient="horz" pos="2663"/>
        <p:guide pos="5670"/>
        <p:guide orient="horz" pos="1189"/>
        <p:guide orient="horz" pos="1733"/>
      </p:guideLst>
    </p:cSldViewPr>
  </p:slideViewPr>
  <p:notesTextViewPr>
    <p:cViewPr>
      <p:scale>
        <a:sx n="1" d="1"/>
        <a:sy n="1" d="1"/>
      </p:scale>
      <p:origin x="0" y="0"/>
    </p:cViewPr>
  </p:notesTextViewPr>
  <p:notesViewPr>
    <p:cSldViewPr snapToGrid="0">
      <p:cViewPr varScale="1">
        <p:scale>
          <a:sx n="65" d="100"/>
          <a:sy n="65" d="100"/>
        </p:scale>
        <p:origin x="217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8885A-1B81-4E7F-B793-12A31F916A32}"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0C853-DC6C-4924-B1F2-08CE44BD350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7FC2F-FDF9-4A3A-8E00-C9FCC9B036D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C439-5B31-42A4-9D65-F2D199E888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9A8EC-1E49-424C-BCFA-572FFAE717EA}" type="datetime1">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FEB1135-D26A-4F8E-9CC5-4D04C5CB626D}" type="datetime1">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760BCF-A029-48C8-8958-0A70B38BB1DC}" type="datetime1">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C031568-A7D1-4636-BB09-7CF4AFFADB82}" type="datetime1">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7E55BC-2BD3-49CF-BEF5-18391091E8B5}" type="datetime1">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grpSp>
        <p:nvGrpSpPr>
          <p:cNvPr id="61" name="组合 60"/>
          <p:cNvGrpSpPr/>
          <p:nvPr userDrawn="1"/>
        </p:nvGrpSpPr>
        <p:grpSpPr>
          <a:xfrm>
            <a:off x="139806" y="4649639"/>
            <a:ext cx="1704425" cy="376350"/>
            <a:chOff x="1464263" y="511326"/>
            <a:chExt cx="6539734" cy="1444024"/>
          </a:xfrm>
        </p:grpSpPr>
        <p:grpSp>
          <p:nvGrpSpPr>
            <p:cNvPr id="62" name="iŝlíḑé"/>
            <p:cNvGrpSpPr/>
            <p:nvPr/>
          </p:nvGrpSpPr>
          <p:grpSpPr>
            <a:xfrm>
              <a:off x="1464263" y="511326"/>
              <a:ext cx="1433168" cy="1444024"/>
              <a:chOff x="3233738" y="2797175"/>
              <a:chExt cx="1257300" cy="1266825"/>
            </a:xfrm>
          </p:grpSpPr>
          <p:sp>
            <p:nvSpPr>
              <p:cNvPr id="72"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3" name="ïṣḷîḑe"/>
            <p:cNvGrpSpPr/>
            <p:nvPr/>
          </p:nvGrpSpPr>
          <p:grpSpPr>
            <a:xfrm>
              <a:off x="3058482" y="654282"/>
              <a:ext cx="4945515" cy="950016"/>
              <a:chOff x="4632326" y="2922588"/>
              <a:chExt cx="4338637" cy="833438"/>
            </a:xfrm>
            <a:solidFill>
              <a:schemeClr val="accent1"/>
            </a:solidFill>
          </p:grpSpPr>
          <p:sp>
            <p:nvSpPr>
              <p:cNvPr id="65"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64"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7" name="Picture Placeholder 7"/>
          <p:cNvSpPr>
            <a:spLocks noGrp="1"/>
          </p:cNvSpPr>
          <p:nvPr>
            <p:ph type="pic" sz="quarter" idx="17"/>
          </p:nvPr>
        </p:nvSpPr>
        <p:spPr>
          <a:xfrm>
            <a:off x="0" y="1280160"/>
            <a:ext cx="9144000" cy="2223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1"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grpSp>
        <p:nvGrpSpPr>
          <p:cNvPr id="120" name="组合 119"/>
          <p:cNvGrpSpPr/>
          <p:nvPr userDrawn="1"/>
        </p:nvGrpSpPr>
        <p:grpSpPr>
          <a:xfrm>
            <a:off x="139806" y="4649639"/>
            <a:ext cx="1704425" cy="376350"/>
            <a:chOff x="1464263" y="511326"/>
            <a:chExt cx="6539734" cy="1444024"/>
          </a:xfrm>
        </p:grpSpPr>
        <p:grpSp>
          <p:nvGrpSpPr>
            <p:cNvPr id="122" name="iŝlíḑé"/>
            <p:cNvGrpSpPr/>
            <p:nvPr/>
          </p:nvGrpSpPr>
          <p:grpSpPr>
            <a:xfrm>
              <a:off x="1464263" y="511326"/>
              <a:ext cx="1433168" cy="1444024"/>
              <a:chOff x="3233738" y="2797175"/>
              <a:chExt cx="1257300" cy="1266825"/>
            </a:xfrm>
          </p:grpSpPr>
          <p:sp>
            <p:nvSpPr>
              <p:cNvPr id="132"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23" name="ïṣḷîḑe"/>
            <p:cNvGrpSpPr/>
            <p:nvPr/>
          </p:nvGrpSpPr>
          <p:grpSpPr>
            <a:xfrm>
              <a:off x="3058482" y="654282"/>
              <a:ext cx="4945515" cy="950016"/>
              <a:chOff x="4632326" y="2922588"/>
              <a:chExt cx="4338637" cy="833438"/>
            </a:xfrm>
            <a:solidFill>
              <a:schemeClr val="accent1"/>
            </a:solidFill>
          </p:grpSpPr>
          <p:sp>
            <p:nvSpPr>
              <p:cNvPr id="125"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24"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2" name="矩形 1"/>
          <p:cNvSpPr/>
          <p:nvPr userDrawn="1"/>
        </p:nvSpPr>
        <p:spPr>
          <a:xfrm>
            <a:off x="169949" y="1314255"/>
            <a:ext cx="2094971" cy="3077375"/>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8" name="Picture Placeholder 7"/>
          <p:cNvSpPr>
            <a:spLocks noGrp="1"/>
          </p:cNvSpPr>
          <p:nvPr>
            <p:ph type="pic" sz="quarter" idx="18"/>
          </p:nvPr>
        </p:nvSpPr>
        <p:spPr>
          <a:xfrm>
            <a:off x="178827"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
        <p:nvSpPr>
          <p:cNvPr id="71" name="矩形 70"/>
          <p:cNvSpPr/>
          <p:nvPr userDrawn="1"/>
        </p:nvSpPr>
        <p:spPr>
          <a:xfrm>
            <a:off x="2394157" y="1314255"/>
            <a:ext cx="2094971" cy="3077375"/>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31" name="Picture Placeholder 7"/>
          <p:cNvSpPr>
            <a:spLocks noGrp="1"/>
          </p:cNvSpPr>
          <p:nvPr>
            <p:ph type="pic" sz="quarter" idx="19"/>
          </p:nvPr>
        </p:nvSpPr>
        <p:spPr>
          <a:xfrm>
            <a:off x="2403035"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2" name="矩形 131"/>
          <p:cNvSpPr/>
          <p:nvPr userDrawn="1"/>
        </p:nvSpPr>
        <p:spPr>
          <a:xfrm>
            <a:off x="4652400" y="1314255"/>
            <a:ext cx="2094971" cy="3077375"/>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33" name="Picture Placeholder 7"/>
          <p:cNvSpPr>
            <a:spLocks noGrp="1"/>
          </p:cNvSpPr>
          <p:nvPr>
            <p:ph type="pic" sz="quarter" idx="20"/>
          </p:nvPr>
        </p:nvSpPr>
        <p:spPr>
          <a:xfrm>
            <a:off x="4661278"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4" name="矩形 133"/>
          <p:cNvSpPr/>
          <p:nvPr userDrawn="1"/>
        </p:nvSpPr>
        <p:spPr>
          <a:xfrm>
            <a:off x="6876606" y="1314255"/>
            <a:ext cx="2094971" cy="3077375"/>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35" name="Picture Placeholder 7"/>
          <p:cNvSpPr>
            <a:spLocks noGrp="1"/>
          </p:cNvSpPr>
          <p:nvPr>
            <p:ph type="pic" sz="quarter" idx="21"/>
          </p:nvPr>
        </p:nvSpPr>
        <p:spPr>
          <a:xfrm>
            <a:off x="6885484"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grpSp>
        <p:nvGrpSpPr>
          <p:cNvPr id="136" name="组合 135"/>
          <p:cNvGrpSpPr/>
          <p:nvPr userDrawn="1"/>
        </p:nvGrpSpPr>
        <p:grpSpPr>
          <a:xfrm>
            <a:off x="139806" y="4649639"/>
            <a:ext cx="1704425" cy="376350"/>
            <a:chOff x="1464263" y="511326"/>
            <a:chExt cx="6539734" cy="1444024"/>
          </a:xfrm>
        </p:grpSpPr>
        <p:grpSp>
          <p:nvGrpSpPr>
            <p:cNvPr id="137" name="iŝlíḑé"/>
            <p:cNvGrpSpPr/>
            <p:nvPr/>
          </p:nvGrpSpPr>
          <p:grpSpPr>
            <a:xfrm>
              <a:off x="1464263" y="511326"/>
              <a:ext cx="1433168" cy="1444024"/>
              <a:chOff x="3233738" y="2797175"/>
              <a:chExt cx="1257300" cy="1266825"/>
            </a:xfrm>
          </p:grpSpPr>
          <p:sp>
            <p:nvSpPr>
              <p:cNvPr id="147"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38" name="ïṣḷîḑe"/>
            <p:cNvGrpSpPr/>
            <p:nvPr/>
          </p:nvGrpSpPr>
          <p:grpSpPr>
            <a:xfrm>
              <a:off x="3058482" y="654282"/>
              <a:ext cx="4945515" cy="950016"/>
              <a:chOff x="4632326" y="2922588"/>
              <a:chExt cx="4338637" cy="833438"/>
            </a:xfrm>
            <a:solidFill>
              <a:schemeClr val="accent1"/>
            </a:solidFill>
          </p:grpSpPr>
          <p:sp>
            <p:nvSpPr>
              <p:cNvPr id="140"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39"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698C12-413D-45C0-9AD9-C72A6D11CD69}" type="datetime1">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58AF178-7028-46B8-B227-1B7A5FDAC3B5}" type="datetime1">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CCFC36B-FEB6-4842-88BA-8D822531BFD4}" type="datetime1">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414BC2-D1DD-4487-BC9B-263F1385394B}" type="datetime1">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A0BF5D-1EA0-43A9-8B73-E8769F776C4E}" type="datetime1">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BECEF1-1935-4692-9C86-5FD89D9EDF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9144000" cy="2730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32700" b="10705"/>
          <a:stretch>
            <a:fillRect/>
          </a:stretch>
        </p:blipFill>
        <p:spPr>
          <a:xfrm>
            <a:off x="251805" y="817141"/>
            <a:ext cx="8587945" cy="3645244"/>
          </a:xfrm>
          <a:prstGeom prst="rect">
            <a:avLst/>
          </a:prstGeom>
        </p:spPr>
      </p:pic>
      <p:sp>
        <p:nvSpPr>
          <p:cNvPr id="93" name="矩形 92"/>
          <p:cNvSpPr/>
          <p:nvPr/>
        </p:nvSpPr>
        <p:spPr>
          <a:xfrm>
            <a:off x="251805" y="817141"/>
            <a:ext cx="8595308" cy="3645244"/>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875200" y="2103571"/>
            <a:ext cx="5393600"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4000" b="1">
                <a:solidFill>
                  <a:schemeClr val="accent1"/>
                </a:solidFill>
                <a:latin typeface="+mj-ea"/>
                <a:ea typeface="+mj-ea"/>
                <a:sym typeface="Calibri" panose="020F0502020204030204" pitchFamily="34" charset="0"/>
              </a:rPr>
              <a:t>深蓝质感简约答辩模板</a:t>
            </a:r>
          </a:p>
        </p:txBody>
      </p:sp>
      <p:sp>
        <p:nvSpPr>
          <p:cNvPr id="63" name="文本框 6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73238" y="2878132"/>
            <a:ext cx="5997525"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400" spc="3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BLUE TEXTURED SIMPLE REPLY TEMPLATE</a:t>
            </a:r>
            <a:endParaRPr lang="zh-CN" altLang="en-US" sz="1400" spc="3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cxnSp>
        <p:nvCxnSpPr>
          <p:cNvPr id="65" name="直接连接符 64"/>
          <p:cNvCxnSpPr/>
          <p:nvPr/>
        </p:nvCxnSpPr>
        <p:spPr>
          <a:xfrm>
            <a:off x="4391975" y="3225760"/>
            <a:ext cx="2795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2675525" y="3411625"/>
            <a:ext cx="351052" cy="351052"/>
          </a:xfrm>
          <a:prstGeom prst="ellipse">
            <a:avLst/>
          </a:prstGeom>
          <a:solidFill>
            <a:srgbClr val="2128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12834"/>
              </a:solidFill>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13282" y="3454900"/>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日期：</a:t>
            </a:r>
            <a:r>
              <a:rPr lang="en-US" altLang="zh-CN"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202X.5.25</a:t>
            </a:r>
            <a:endPar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sp>
        <p:nvSpPr>
          <p:cNvPr id="69" name="椭圆 68"/>
          <p:cNvSpPr/>
          <p:nvPr/>
        </p:nvSpPr>
        <p:spPr>
          <a:xfrm>
            <a:off x="4734130" y="3408573"/>
            <a:ext cx="351052" cy="351052"/>
          </a:xfrm>
          <a:prstGeom prst="ellipse">
            <a:avLst/>
          </a:prstGeom>
          <a:solidFill>
            <a:srgbClr val="2128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12834"/>
              </a:solidFill>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71887" y="3451848"/>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答辩人：</a:t>
            </a:r>
            <a:r>
              <a:rPr lang="en-US" altLang="zh-CN"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xiazaii</a:t>
            </a:r>
            <a:endPar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grpSp>
        <p:nvGrpSpPr>
          <p:cNvPr id="72" name="Group 59"/>
          <p:cNvGrpSpPr>
            <a:grpSpLocks noChangeAspect="1"/>
          </p:cNvGrpSpPr>
          <p:nvPr/>
        </p:nvGrpSpPr>
        <p:grpSpPr bwMode="auto">
          <a:xfrm>
            <a:off x="2739654" y="3466852"/>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sp>
          <p:nvSpPr>
            <p:cNvPr id="77"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grpSp>
      <p:grpSp>
        <p:nvGrpSpPr>
          <p:cNvPr id="79" name="Group 66"/>
          <p:cNvGrpSpPr>
            <a:grpSpLocks noChangeAspect="1"/>
          </p:cNvGrpSpPr>
          <p:nvPr/>
        </p:nvGrpSpPr>
        <p:grpSpPr bwMode="auto">
          <a:xfrm>
            <a:off x="4813613" y="3482114"/>
            <a:ext cx="192087" cy="207963"/>
            <a:chOff x="2111" y="2322"/>
            <a:chExt cx="121" cy="131"/>
          </a:xfrm>
          <a:solidFill>
            <a:schemeClr val="bg1"/>
          </a:solidFill>
        </p:grpSpPr>
        <p:sp>
          <p:nvSpPr>
            <p:cNvPr id="81"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a:solidFill>
                  <a:srgbClr val="212834"/>
                </a:solidFill>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a:solidFill>
                  <a:srgbClr val="212834"/>
                </a:solidFill>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a:solidFill>
                  <a:srgbClr val="212834"/>
                </a:solidFill>
              </a:endParaRPr>
            </a:p>
          </p:txBody>
        </p:sp>
      </p:grpSp>
      <p:grpSp>
        <p:nvGrpSpPr>
          <p:cNvPr id="6" name="组合 5"/>
          <p:cNvGrpSpPr/>
          <p:nvPr/>
        </p:nvGrpSpPr>
        <p:grpSpPr>
          <a:xfrm>
            <a:off x="3366085" y="1434060"/>
            <a:ext cx="2261235" cy="499298"/>
            <a:chOff x="1464263" y="511326"/>
            <a:chExt cx="6539734" cy="1444024"/>
          </a:xfrm>
        </p:grpSpPr>
        <p:grpSp>
          <p:nvGrpSpPr>
            <p:cNvPr id="96" name="iŝlíḑé"/>
            <p:cNvGrpSpPr/>
            <p:nvPr/>
          </p:nvGrpSpPr>
          <p:grpSpPr>
            <a:xfrm>
              <a:off x="1464263" y="511326"/>
              <a:ext cx="1433168" cy="1444024"/>
              <a:chOff x="3233738" y="2797175"/>
              <a:chExt cx="1257300" cy="1266825"/>
            </a:xfrm>
          </p:grpSpPr>
          <p:sp>
            <p:nvSpPr>
              <p:cNvPr id="106"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7" name="ïṣḷîḑe"/>
            <p:cNvGrpSpPr/>
            <p:nvPr/>
          </p:nvGrpSpPr>
          <p:grpSpPr>
            <a:xfrm>
              <a:off x="3058482" y="654282"/>
              <a:ext cx="4945515" cy="950016"/>
              <a:chOff x="4632326" y="2922588"/>
              <a:chExt cx="4338637" cy="833438"/>
            </a:xfrm>
            <a:solidFill>
              <a:schemeClr val="accent1"/>
            </a:solidFill>
          </p:grpSpPr>
          <p:sp>
            <p:nvSpPr>
              <p:cNvPr id="99"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98"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6879029" y="1178559"/>
            <a:ext cx="2147410" cy="3362329"/>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矩形 53"/>
          <p:cNvSpPr/>
          <p:nvPr/>
        </p:nvSpPr>
        <p:spPr>
          <a:xfrm>
            <a:off x="4626311" y="1178559"/>
            <a:ext cx="2147410" cy="3362329"/>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矩形 52"/>
          <p:cNvSpPr/>
          <p:nvPr/>
        </p:nvSpPr>
        <p:spPr>
          <a:xfrm>
            <a:off x="2382155" y="1178559"/>
            <a:ext cx="2147410" cy="3362329"/>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141600" y="1178559"/>
            <a:ext cx="2147410" cy="3362329"/>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文本框 5"/>
          <p:cNvSpPr txBox="1">
            <a:spLocks noChangeArrowheads="1"/>
          </p:cNvSpPr>
          <p:nvPr/>
        </p:nvSpPr>
        <p:spPr bwMode="auto">
          <a:xfrm>
            <a:off x="3222913" y="87313"/>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tx1">
                    <a:lumMod val="85000"/>
                    <a:lumOff val="15000"/>
                  </a:schemeClr>
                </a:solidFill>
                <a:latin typeface="+mj-ea"/>
                <a:ea typeface="+mj-ea"/>
              </a:rPr>
              <a:t>研究方法及过程</a:t>
            </a:r>
          </a:p>
        </p:txBody>
      </p:sp>
      <p:sp>
        <p:nvSpPr>
          <p:cNvPr id="74" name="文本框 6"/>
          <p:cNvSpPr txBox="1">
            <a:spLocks noChangeArrowheads="1"/>
          </p:cNvSpPr>
          <p:nvPr/>
        </p:nvSpPr>
        <p:spPr bwMode="auto">
          <a:xfrm>
            <a:off x="3455860" y="532859"/>
            <a:ext cx="2232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Research methods and processes</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641375"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椭圆 37"/>
          <p:cNvSpPr/>
          <p:nvPr/>
        </p:nvSpPr>
        <p:spPr>
          <a:xfrm>
            <a:off x="2881930"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椭圆 38"/>
          <p:cNvSpPr/>
          <p:nvPr/>
        </p:nvSpPr>
        <p:spPr>
          <a:xfrm>
            <a:off x="5126086"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7378804"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矩形 40"/>
          <p:cNvSpPr/>
          <p:nvPr/>
        </p:nvSpPr>
        <p:spPr>
          <a:xfrm>
            <a:off x="353560"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2" name="文本框 5"/>
          <p:cNvSpPr txBox="1">
            <a:spLocks noChangeArrowheads="1"/>
          </p:cNvSpPr>
          <p:nvPr/>
        </p:nvSpPr>
        <p:spPr bwMode="auto">
          <a:xfrm>
            <a:off x="610011"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43" name="直接连接符 42"/>
          <p:cNvCxnSpPr/>
          <p:nvPr/>
        </p:nvCxnSpPr>
        <p:spPr>
          <a:xfrm>
            <a:off x="1105199"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594115"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5" name="文本框 5"/>
          <p:cNvSpPr txBox="1">
            <a:spLocks noChangeArrowheads="1"/>
          </p:cNvSpPr>
          <p:nvPr/>
        </p:nvSpPr>
        <p:spPr bwMode="auto">
          <a:xfrm>
            <a:off x="2850566"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46" name="直接连接符 45"/>
          <p:cNvCxnSpPr/>
          <p:nvPr/>
        </p:nvCxnSpPr>
        <p:spPr>
          <a:xfrm>
            <a:off x="3345754"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838271"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8" name="文本框 5"/>
          <p:cNvSpPr txBox="1">
            <a:spLocks noChangeArrowheads="1"/>
          </p:cNvSpPr>
          <p:nvPr/>
        </p:nvSpPr>
        <p:spPr bwMode="auto">
          <a:xfrm>
            <a:off x="5094722"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49" name="直接连接符 48"/>
          <p:cNvCxnSpPr/>
          <p:nvPr/>
        </p:nvCxnSpPr>
        <p:spPr>
          <a:xfrm>
            <a:off x="5589910"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090989"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51" name="文本框 5"/>
          <p:cNvSpPr txBox="1">
            <a:spLocks noChangeArrowheads="1"/>
          </p:cNvSpPr>
          <p:nvPr/>
        </p:nvSpPr>
        <p:spPr bwMode="auto">
          <a:xfrm>
            <a:off x="7347440"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52" name="直接连接符 51"/>
          <p:cNvCxnSpPr/>
          <p:nvPr/>
        </p:nvCxnSpPr>
        <p:spPr>
          <a:xfrm>
            <a:off x="7842628"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7715180" y="1863766"/>
            <a:ext cx="475109" cy="477211"/>
            <a:chOff x="5394325" y="2859088"/>
            <a:chExt cx="358775" cy="360362"/>
          </a:xfrm>
          <a:solidFill>
            <a:schemeClr val="bg1"/>
          </a:solidFill>
        </p:grpSpPr>
        <p:sp>
          <p:nvSpPr>
            <p:cNvPr id="68"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9"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1"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2"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77" name="AutoShape 59"/>
          <p:cNvSpPr/>
          <p:nvPr/>
        </p:nvSpPr>
        <p:spPr bwMode="auto">
          <a:xfrm>
            <a:off x="5461410" y="1864816"/>
            <a:ext cx="477212" cy="47511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78" name="组合 77"/>
          <p:cNvGrpSpPr/>
          <p:nvPr/>
        </p:nvGrpSpPr>
        <p:grpSpPr>
          <a:xfrm>
            <a:off x="3217254" y="1864816"/>
            <a:ext cx="477212" cy="475110"/>
            <a:chOff x="4675188" y="1422400"/>
            <a:chExt cx="360362" cy="358775"/>
          </a:xfrm>
          <a:solidFill>
            <a:schemeClr val="bg1"/>
          </a:solidFill>
        </p:grpSpPr>
        <p:sp>
          <p:nvSpPr>
            <p:cNvPr id="79"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1"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2"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3"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5"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6"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7"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8"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9"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0"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1"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92" name="组合 91"/>
          <p:cNvGrpSpPr/>
          <p:nvPr/>
        </p:nvGrpSpPr>
        <p:grpSpPr>
          <a:xfrm flipH="1">
            <a:off x="977492" y="1864558"/>
            <a:ext cx="475626" cy="475626"/>
            <a:chOff x="2473104" y="2145028"/>
            <a:chExt cx="359165" cy="359165"/>
          </a:xfrm>
          <a:solidFill>
            <a:schemeClr val="bg1"/>
          </a:solidFill>
        </p:grpSpPr>
        <p:sp>
          <p:nvSpPr>
            <p:cNvPr id="9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 name="灯片编号占位符 1"/>
          <p:cNvSpPr>
            <a:spLocks noGrp="1"/>
          </p:cNvSpPr>
          <p:nvPr>
            <p:ph type="sldNum" sz="quarter" idx="12"/>
          </p:nvPr>
        </p:nvSpPr>
        <p:spPr/>
        <p:txBody>
          <a:bodyPr/>
          <a:lstStyle/>
          <a:p>
            <a:fld id="{ACBECEF1-1935-4692-9C86-5FD89D9EDF46}" type="slidenum">
              <a:rPr lang="zh-CN" altLang="en-US" smtClean="0"/>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222913" y="87313"/>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研究方法及过程</a:t>
            </a:r>
          </a:p>
        </p:txBody>
      </p:sp>
      <p:sp>
        <p:nvSpPr>
          <p:cNvPr id="74" name="文本框 6"/>
          <p:cNvSpPr txBox="1">
            <a:spLocks noChangeArrowheads="1"/>
          </p:cNvSpPr>
          <p:nvPr/>
        </p:nvSpPr>
        <p:spPr bwMode="auto">
          <a:xfrm>
            <a:off x="3455860" y="532859"/>
            <a:ext cx="2232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Research methods and processes</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44292" y="3873699"/>
            <a:ext cx="2414561" cy="819455"/>
          </a:xfrm>
          <a:prstGeom prst="rect">
            <a:avLst/>
          </a:prstGeom>
        </p:spPr>
        <p:txBody>
          <a:bodyPr wrap="square">
            <a:spAutoFit/>
          </a:bodyPr>
          <a:lstStyle/>
          <a:p>
            <a:pPr algn="ct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sz="1050">
              <a:solidFill>
                <a:schemeClr val="tx1">
                  <a:lumMod val="85000"/>
                  <a:lumOff val="15000"/>
                </a:schemeClr>
              </a:solidFill>
            </a:endParaRPr>
          </a:p>
        </p:txBody>
      </p:sp>
      <p:sp>
        <p:nvSpPr>
          <p:cNvPr id="48" name="文本框 47"/>
          <p:cNvSpPr txBox="1">
            <a:spLocks noChangeArrowheads="1"/>
          </p:cNvSpPr>
          <p:nvPr/>
        </p:nvSpPr>
        <p:spPr bwMode="auto">
          <a:xfrm>
            <a:off x="470987" y="3550911"/>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accent1"/>
                </a:solidFill>
                <a:latin typeface="+mj-ea"/>
                <a:ea typeface="+mj-ea"/>
              </a:rPr>
              <a:t>课题调研</a:t>
            </a:r>
          </a:p>
        </p:txBody>
      </p:sp>
      <p:sp>
        <p:nvSpPr>
          <p:cNvPr id="49" name="矩形 48"/>
          <p:cNvSpPr/>
          <p:nvPr/>
        </p:nvSpPr>
        <p:spPr>
          <a:xfrm>
            <a:off x="2306024" y="1430776"/>
            <a:ext cx="2414561" cy="819455"/>
          </a:xfrm>
          <a:prstGeom prst="rect">
            <a:avLst/>
          </a:prstGeom>
        </p:spPr>
        <p:txBody>
          <a:bodyPr wrap="square">
            <a:spAutoFit/>
          </a:bodyPr>
          <a:lstStyle/>
          <a:p>
            <a:pPr algn="ct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sz="1050">
              <a:solidFill>
                <a:schemeClr val="tx1">
                  <a:lumMod val="85000"/>
                  <a:lumOff val="15000"/>
                </a:schemeClr>
              </a:solidFill>
            </a:endParaRPr>
          </a:p>
        </p:txBody>
      </p:sp>
      <p:sp>
        <p:nvSpPr>
          <p:cNvPr id="50" name="文本框 49"/>
          <p:cNvSpPr txBox="1">
            <a:spLocks noChangeArrowheads="1"/>
          </p:cNvSpPr>
          <p:nvPr/>
        </p:nvSpPr>
        <p:spPr bwMode="auto">
          <a:xfrm>
            <a:off x="2632720" y="1107988"/>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accent1"/>
                </a:solidFill>
                <a:latin typeface="+mj-ea"/>
                <a:ea typeface="+mj-ea"/>
              </a:rPr>
              <a:t>实验论证</a:t>
            </a:r>
          </a:p>
        </p:txBody>
      </p:sp>
      <p:sp>
        <p:nvSpPr>
          <p:cNvPr id="51" name="矩形 50"/>
          <p:cNvSpPr/>
          <p:nvPr/>
        </p:nvSpPr>
        <p:spPr>
          <a:xfrm>
            <a:off x="4452182" y="3847768"/>
            <a:ext cx="2414561" cy="819455"/>
          </a:xfrm>
          <a:prstGeom prst="rect">
            <a:avLst/>
          </a:prstGeom>
        </p:spPr>
        <p:txBody>
          <a:bodyPr wrap="square">
            <a:spAutoFit/>
          </a:bodyPr>
          <a:lstStyle/>
          <a:p>
            <a:pPr algn="ct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sz="1050">
              <a:solidFill>
                <a:schemeClr val="tx1">
                  <a:lumMod val="85000"/>
                  <a:lumOff val="15000"/>
                </a:schemeClr>
              </a:solidFill>
            </a:endParaRPr>
          </a:p>
        </p:txBody>
      </p:sp>
      <p:sp>
        <p:nvSpPr>
          <p:cNvPr id="52" name="文本框 51"/>
          <p:cNvSpPr txBox="1">
            <a:spLocks noChangeArrowheads="1"/>
          </p:cNvSpPr>
          <p:nvPr/>
        </p:nvSpPr>
        <p:spPr bwMode="auto">
          <a:xfrm>
            <a:off x="4778877" y="3524980"/>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accent1"/>
                </a:solidFill>
                <a:latin typeface="+mj-ea"/>
                <a:ea typeface="+mj-ea"/>
              </a:rPr>
              <a:t>检查调解</a:t>
            </a:r>
          </a:p>
        </p:txBody>
      </p:sp>
      <p:sp>
        <p:nvSpPr>
          <p:cNvPr id="53" name="矩形 52"/>
          <p:cNvSpPr/>
          <p:nvPr/>
        </p:nvSpPr>
        <p:spPr>
          <a:xfrm>
            <a:off x="6519041" y="1404573"/>
            <a:ext cx="2414561" cy="819455"/>
          </a:xfrm>
          <a:prstGeom prst="rect">
            <a:avLst/>
          </a:prstGeom>
        </p:spPr>
        <p:txBody>
          <a:bodyPr wrap="square">
            <a:spAutoFit/>
          </a:bodyPr>
          <a:lstStyle/>
          <a:p>
            <a:pPr algn="ct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sz="1050">
              <a:solidFill>
                <a:schemeClr val="tx1">
                  <a:lumMod val="85000"/>
                  <a:lumOff val="15000"/>
                </a:schemeClr>
              </a:solidFill>
            </a:endParaRPr>
          </a:p>
        </p:txBody>
      </p:sp>
      <p:sp>
        <p:nvSpPr>
          <p:cNvPr id="54" name="文本框 53"/>
          <p:cNvSpPr txBox="1">
            <a:spLocks noChangeArrowheads="1"/>
          </p:cNvSpPr>
          <p:nvPr/>
        </p:nvSpPr>
        <p:spPr bwMode="auto">
          <a:xfrm>
            <a:off x="6815105" y="1081785"/>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accent1"/>
                </a:solidFill>
                <a:latin typeface="+mj-ea"/>
                <a:ea typeface="+mj-ea"/>
              </a:rPr>
              <a:t>撰写论文</a:t>
            </a:r>
          </a:p>
        </p:txBody>
      </p:sp>
      <p:sp>
        <p:nvSpPr>
          <p:cNvPr id="2" name="灯片编号占位符 1"/>
          <p:cNvSpPr>
            <a:spLocks noGrp="1"/>
          </p:cNvSpPr>
          <p:nvPr>
            <p:ph type="sldNum" sz="quarter" idx="12"/>
          </p:nvPr>
        </p:nvSpPr>
        <p:spPr/>
        <p:txBody>
          <a:bodyPr/>
          <a:lstStyle/>
          <a:p>
            <a:fld id="{ACBECEF1-1935-4692-9C86-5FD89D9EDF46}" type="slidenum">
              <a:rPr lang="zh-CN" altLang="en-US" smtClean="0"/>
              <a:t>11</a:t>
            </a:fld>
            <a:endParaRPr lang="zh-CN" altLang="en-US"/>
          </a:p>
        </p:txBody>
      </p:sp>
      <p:sp>
        <p:nvSpPr>
          <p:cNvPr id="37" name="Oval 6"/>
          <p:cNvSpPr>
            <a:spLocks noChangeArrowheads="1"/>
          </p:cNvSpPr>
          <p:nvPr/>
        </p:nvSpPr>
        <p:spPr bwMode="auto">
          <a:xfrm>
            <a:off x="842743" y="2229298"/>
            <a:ext cx="1138834" cy="1149024"/>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38" name="Oval 7"/>
          <p:cNvSpPr>
            <a:spLocks noChangeArrowheads="1"/>
          </p:cNvSpPr>
          <p:nvPr/>
        </p:nvSpPr>
        <p:spPr bwMode="auto">
          <a:xfrm>
            <a:off x="2951258" y="2225364"/>
            <a:ext cx="1138834" cy="1149024"/>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1" name="Oval 11"/>
          <p:cNvSpPr>
            <a:spLocks noChangeArrowheads="1"/>
          </p:cNvSpPr>
          <p:nvPr/>
        </p:nvSpPr>
        <p:spPr bwMode="auto">
          <a:xfrm>
            <a:off x="5051905" y="2229298"/>
            <a:ext cx="1140800" cy="1149024"/>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2" name="Oval 13"/>
          <p:cNvSpPr>
            <a:spLocks noChangeArrowheads="1"/>
          </p:cNvSpPr>
          <p:nvPr/>
        </p:nvSpPr>
        <p:spPr bwMode="auto">
          <a:xfrm>
            <a:off x="7162387" y="2225364"/>
            <a:ext cx="1138834" cy="1149024"/>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55" name="组合 54"/>
          <p:cNvGrpSpPr/>
          <p:nvPr/>
        </p:nvGrpSpPr>
        <p:grpSpPr>
          <a:xfrm>
            <a:off x="3287787" y="2584998"/>
            <a:ext cx="465775" cy="467836"/>
            <a:chOff x="5394325" y="2859088"/>
            <a:chExt cx="358775" cy="360362"/>
          </a:xfrm>
          <a:solidFill>
            <a:schemeClr val="bg1"/>
          </a:solidFill>
        </p:grpSpPr>
        <p:sp>
          <p:nvSpPr>
            <p:cNvPr id="56"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7"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8"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1"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2" name="组合 61"/>
          <p:cNvGrpSpPr/>
          <p:nvPr/>
        </p:nvGrpSpPr>
        <p:grpSpPr>
          <a:xfrm>
            <a:off x="5389163" y="2570669"/>
            <a:ext cx="466282" cy="466282"/>
            <a:chOff x="5394312" y="2141343"/>
            <a:chExt cx="359165" cy="359165"/>
          </a:xfrm>
          <a:solidFill>
            <a:schemeClr val="bg1"/>
          </a:solidFill>
        </p:grpSpPr>
        <p:sp>
          <p:nvSpPr>
            <p:cNvPr id="63"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5"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66" name="AutoShape 112"/>
          <p:cNvSpPr/>
          <p:nvPr/>
        </p:nvSpPr>
        <p:spPr bwMode="auto">
          <a:xfrm>
            <a:off x="7497885" y="2566989"/>
            <a:ext cx="467837" cy="465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67" name="组合 66"/>
          <p:cNvGrpSpPr/>
          <p:nvPr/>
        </p:nvGrpSpPr>
        <p:grpSpPr>
          <a:xfrm>
            <a:off x="1163225" y="2586553"/>
            <a:ext cx="466282" cy="466282"/>
            <a:chOff x="2473111" y="2145035"/>
            <a:chExt cx="359166" cy="359166"/>
          </a:xfrm>
          <a:solidFill>
            <a:schemeClr val="bg1"/>
          </a:solidFill>
        </p:grpSpPr>
        <p:sp>
          <p:nvSpPr>
            <p:cNvPr id="68" name="AutoShape 126"/>
            <p:cNvSpPr/>
            <p:nvPr/>
          </p:nvSpPr>
          <p:spPr bwMode="auto">
            <a:xfrm>
              <a:off x="2473111" y="2145035"/>
              <a:ext cx="359166" cy="359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9"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2" name="箭头: V 形 11"/>
          <p:cNvSpPr/>
          <p:nvPr/>
        </p:nvSpPr>
        <p:spPr>
          <a:xfrm>
            <a:off x="2251945" y="2619569"/>
            <a:ext cx="321248" cy="321248"/>
          </a:xfrm>
          <a:prstGeom prst="chevron">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箭头: V 形 69"/>
          <p:cNvSpPr/>
          <p:nvPr/>
        </p:nvSpPr>
        <p:spPr>
          <a:xfrm>
            <a:off x="2481621" y="2614113"/>
            <a:ext cx="321248" cy="321248"/>
          </a:xfrm>
          <a:prstGeom prst="chevron">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箭头: V 形 70"/>
          <p:cNvSpPr/>
          <p:nvPr/>
        </p:nvSpPr>
        <p:spPr>
          <a:xfrm>
            <a:off x="4296092" y="2638128"/>
            <a:ext cx="321248" cy="321248"/>
          </a:xfrm>
          <a:prstGeom prst="chevron">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箭头: V 形 71"/>
          <p:cNvSpPr/>
          <p:nvPr/>
        </p:nvSpPr>
        <p:spPr>
          <a:xfrm>
            <a:off x="4525768" y="2632672"/>
            <a:ext cx="321248" cy="321248"/>
          </a:xfrm>
          <a:prstGeom prst="chevron">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6" name="箭头: V 形 75"/>
          <p:cNvSpPr/>
          <p:nvPr/>
        </p:nvSpPr>
        <p:spPr>
          <a:xfrm>
            <a:off x="6332474" y="2638128"/>
            <a:ext cx="321248" cy="321248"/>
          </a:xfrm>
          <a:prstGeom prst="chevron">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箭头: V 形 79"/>
          <p:cNvSpPr/>
          <p:nvPr/>
        </p:nvSpPr>
        <p:spPr>
          <a:xfrm>
            <a:off x="6562151" y="2632672"/>
            <a:ext cx="321248" cy="321248"/>
          </a:xfrm>
          <a:prstGeom prst="chevron">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23187" y="0"/>
            <a:ext cx="369762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a:spLocks noChangeArrowheads="1"/>
          </p:cNvSpPr>
          <p:nvPr/>
        </p:nvSpPr>
        <p:spPr bwMode="auto">
          <a:xfrm>
            <a:off x="2402175" y="1888069"/>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a:solidFill>
                  <a:schemeClr val="accent1"/>
                </a:solidFill>
                <a:latin typeface="+mj-ea"/>
                <a:ea typeface="+mj-ea"/>
              </a:rPr>
              <a:t>研究成果展示及应用</a:t>
            </a:r>
          </a:p>
        </p:txBody>
      </p:sp>
      <p:sp>
        <p:nvSpPr>
          <p:cNvPr id="13" name="文本框 6"/>
          <p:cNvSpPr txBox="1">
            <a:spLocks noChangeArrowheads="1"/>
          </p:cNvSpPr>
          <p:nvPr/>
        </p:nvSpPr>
        <p:spPr bwMode="auto">
          <a:xfrm>
            <a:off x="2688023" y="2503133"/>
            <a:ext cx="3767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spc="300">
                <a:solidFill>
                  <a:schemeClr val="accent1"/>
                </a:solidFill>
                <a:latin typeface="方正准圆简体" panose="03000509000000000000" pitchFamily="65" charset="-122"/>
                <a:ea typeface="方正准圆简体" panose="03000509000000000000" pitchFamily="65" charset="-122"/>
              </a:rPr>
              <a:t>Research methods and processes</a:t>
            </a:r>
          </a:p>
        </p:txBody>
      </p:sp>
      <p:sp>
        <p:nvSpPr>
          <p:cNvPr id="14" name="矩形 13"/>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a:ln>
                  <a:noFill/>
                </a:ln>
                <a:solidFill>
                  <a:schemeClr val="tx1">
                    <a:lumMod val="85000"/>
                    <a:lumOff val="15000"/>
                  </a:schemeClr>
                </a:solidFill>
                <a:effectLst/>
                <a:uLnTx/>
                <a:uFillTx/>
                <a:cs typeface="Arial" panose="020B0604020202020204" pitchFamily="34" charset="0"/>
              </a:rPr>
              <a:t>, consectetuer adipiscing elit. Aenean commodo ligula eget dolor</a:t>
            </a:r>
            <a:endParaRPr kumimoji="0" lang="zh-CN" altLang="en-US" sz="1400" b="0" i="0" u="none" strike="noStrike" kern="0" cap="none" spc="0" normalizeH="0" baseline="0" noProof="0">
              <a:ln>
                <a:noFill/>
              </a:ln>
              <a:solidFill>
                <a:schemeClr val="tx1">
                  <a:lumMod val="85000"/>
                  <a:lumOff val="15000"/>
                </a:schemeClr>
              </a:solidFill>
              <a:effectLst/>
              <a:uLnTx/>
              <a:uFillTx/>
            </a:endParaRPr>
          </a:p>
        </p:txBody>
      </p:sp>
      <p:cxnSp>
        <p:nvCxnSpPr>
          <p:cNvPr id="15" name="直接连接符 14"/>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3800431" y="3488828"/>
            <a:ext cx="1543139" cy="340737"/>
            <a:chOff x="1464263" y="511326"/>
            <a:chExt cx="6539734" cy="1444024"/>
          </a:xfrm>
        </p:grpSpPr>
        <p:grpSp>
          <p:nvGrpSpPr>
            <p:cNvPr id="17" name="iŝlíḑé"/>
            <p:cNvGrpSpPr/>
            <p:nvPr/>
          </p:nvGrpSpPr>
          <p:grpSpPr>
            <a:xfrm>
              <a:off x="1464263" y="511326"/>
              <a:ext cx="1433168" cy="1444024"/>
              <a:chOff x="3233738" y="2797175"/>
              <a:chExt cx="1257300" cy="1266825"/>
            </a:xfrm>
          </p:grpSpPr>
          <p:sp>
            <p:nvSpPr>
              <p:cNvPr id="27"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8" name="ïṣḷîḑe"/>
            <p:cNvGrpSpPr/>
            <p:nvPr/>
          </p:nvGrpSpPr>
          <p:grpSpPr>
            <a:xfrm>
              <a:off x="3058482" y="654282"/>
              <a:ext cx="4945515" cy="950016"/>
              <a:chOff x="4632326" y="2922588"/>
              <a:chExt cx="4338637" cy="833438"/>
            </a:xfrm>
            <a:solidFill>
              <a:schemeClr val="accent1"/>
            </a:solidFill>
          </p:grpSpPr>
          <p:sp>
            <p:nvSpPr>
              <p:cNvPr id="20"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9"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2863841" y="87313"/>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研究成果展示及应用</a:t>
            </a:r>
          </a:p>
        </p:txBody>
      </p:sp>
      <p:sp>
        <p:nvSpPr>
          <p:cNvPr id="74" name="文本框 6"/>
          <p:cNvSpPr txBox="1">
            <a:spLocks noChangeArrowheads="1"/>
          </p:cNvSpPr>
          <p:nvPr/>
        </p:nvSpPr>
        <p:spPr bwMode="auto">
          <a:xfrm>
            <a:off x="3455860" y="532859"/>
            <a:ext cx="2232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Research methods and processes</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13</a:t>
            </a:fld>
            <a:endParaRPr lang="zh-CN" altLang="en-US"/>
          </a:p>
        </p:txBody>
      </p:sp>
      <p:sp>
        <p:nvSpPr>
          <p:cNvPr id="35" name="矩形 34"/>
          <p:cNvSpPr/>
          <p:nvPr/>
        </p:nvSpPr>
        <p:spPr>
          <a:xfrm>
            <a:off x="279757" y="3367418"/>
            <a:ext cx="1896195"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36" name="文本框 5"/>
          <p:cNvSpPr txBox="1">
            <a:spLocks noChangeArrowheads="1"/>
          </p:cNvSpPr>
          <p:nvPr/>
        </p:nvSpPr>
        <p:spPr bwMode="auto">
          <a:xfrm>
            <a:off x="443024" y="294240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a:solidFill>
                  <a:schemeClr val="bg1"/>
                </a:solidFill>
                <a:latin typeface="+mj-ea"/>
                <a:ea typeface="+mj-ea"/>
              </a:rPr>
              <a:t>研究成果展示</a:t>
            </a:r>
          </a:p>
        </p:txBody>
      </p:sp>
      <p:cxnSp>
        <p:nvCxnSpPr>
          <p:cNvPr id="37" name="直接连接符 36"/>
          <p:cNvCxnSpPr/>
          <p:nvPr/>
        </p:nvCxnSpPr>
        <p:spPr>
          <a:xfrm>
            <a:off x="1117748" y="3367418"/>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图片占位符 16"/>
          <p:cNvPicPr>
            <a:picLocks noGrp="1" noChangeAspect="1"/>
          </p:cNvPicPr>
          <p:nvPr>
            <p:ph type="pic" sz="quarter" idx="2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4353" b="4353"/>
          <a:stretch>
            <a:fillRect/>
          </a:stretch>
        </p:blipFill>
        <p:spPr>
          <a:xfrm>
            <a:off x="4661278" y="1314255"/>
            <a:ext cx="2078405" cy="1421081"/>
          </a:xfrm>
        </p:spPr>
      </p:pic>
      <p:pic>
        <p:nvPicPr>
          <p:cNvPr id="14" name="图片占位符 13"/>
          <p:cNvPicPr>
            <a:picLocks noGrp="1" noChangeAspect="1"/>
          </p:cNvPicPr>
          <p:nvPr>
            <p:ph type="pic" sz="quarter" idx="19"/>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244" r="1244"/>
          <a:stretch>
            <a:fillRect/>
          </a:stretch>
        </p:blipFill>
        <p:spPr/>
      </p:pic>
      <p:pic>
        <p:nvPicPr>
          <p:cNvPr id="12" name="图片占位符 11"/>
          <p:cNvPicPr>
            <a:picLocks noGrp="1" noChangeAspect="1"/>
          </p:cNvPicPr>
          <p:nvPr>
            <p:ph type="pic" sz="quarter" idx="18"/>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248" r="1248"/>
          <a:stretch>
            <a:fillRect/>
          </a:stretch>
        </p:blipFill>
        <p:spPr/>
      </p:pic>
      <p:sp>
        <p:nvSpPr>
          <p:cNvPr id="41" name="矩形 40"/>
          <p:cNvSpPr/>
          <p:nvPr/>
        </p:nvSpPr>
        <p:spPr>
          <a:xfrm>
            <a:off x="2507762" y="3367418"/>
            <a:ext cx="1896195"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2" name="文本框 5"/>
          <p:cNvSpPr txBox="1">
            <a:spLocks noChangeArrowheads="1"/>
          </p:cNvSpPr>
          <p:nvPr/>
        </p:nvSpPr>
        <p:spPr bwMode="auto">
          <a:xfrm>
            <a:off x="2671029" y="294240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a:solidFill>
                  <a:schemeClr val="bg1"/>
                </a:solidFill>
                <a:latin typeface="+mj-ea"/>
                <a:ea typeface="+mj-ea"/>
              </a:rPr>
              <a:t>研究成果展示</a:t>
            </a:r>
          </a:p>
        </p:txBody>
      </p:sp>
      <p:cxnSp>
        <p:nvCxnSpPr>
          <p:cNvPr id="43" name="直接连接符 42"/>
          <p:cNvCxnSpPr/>
          <p:nvPr/>
        </p:nvCxnSpPr>
        <p:spPr>
          <a:xfrm>
            <a:off x="3345753" y="3367418"/>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740040" y="3367418"/>
            <a:ext cx="1896195"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5" name="文本框 5"/>
          <p:cNvSpPr txBox="1">
            <a:spLocks noChangeArrowheads="1"/>
          </p:cNvSpPr>
          <p:nvPr/>
        </p:nvSpPr>
        <p:spPr bwMode="auto">
          <a:xfrm>
            <a:off x="4903307" y="294240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a:solidFill>
                  <a:schemeClr val="bg1"/>
                </a:solidFill>
                <a:latin typeface="+mj-ea"/>
                <a:ea typeface="+mj-ea"/>
              </a:rPr>
              <a:t>研究成果展示</a:t>
            </a:r>
          </a:p>
        </p:txBody>
      </p:sp>
      <p:cxnSp>
        <p:nvCxnSpPr>
          <p:cNvPr id="46" name="直接连接符 45"/>
          <p:cNvCxnSpPr/>
          <p:nvPr/>
        </p:nvCxnSpPr>
        <p:spPr>
          <a:xfrm>
            <a:off x="5578031" y="3367418"/>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972318" y="3382036"/>
            <a:ext cx="1896195"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8" name="文本框 5"/>
          <p:cNvSpPr txBox="1">
            <a:spLocks noChangeArrowheads="1"/>
          </p:cNvSpPr>
          <p:nvPr/>
        </p:nvSpPr>
        <p:spPr bwMode="auto">
          <a:xfrm>
            <a:off x="7135585" y="294240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a:solidFill>
                  <a:schemeClr val="bg1"/>
                </a:solidFill>
                <a:latin typeface="+mj-ea"/>
                <a:ea typeface="+mj-ea"/>
              </a:rPr>
              <a:t>研究成果展示</a:t>
            </a:r>
          </a:p>
        </p:txBody>
      </p:sp>
      <p:cxnSp>
        <p:nvCxnSpPr>
          <p:cNvPr id="49" name="直接连接符 48"/>
          <p:cNvCxnSpPr/>
          <p:nvPr/>
        </p:nvCxnSpPr>
        <p:spPr>
          <a:xfrm>
            <a:off x="7810309" y="3367418"/>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图片占位符 25"/>
          <p:cNvPicPr>
            <a:picLocks noGrp="1" noChangeAspect="1"/>
          </p:cNvPicPr>
          <p:nvPr>
            <p:ph type="pic" sz="quarter" idx="21"/>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204" r="1204"/>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2863841" y="87313"/>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研究成果展示及应用</a:t>
            </a:r>
          </a:p>
        </p:txBody>
      </p:sp>
      <p:sp>
        <p:nvSpPr>
          <p:cNvPr id="74" name="文本框 6"/>
          <p:cNvSpPr txBox="1">
            <a:spLocks noChangeArrowheads="1"/>
          </p:cNvSpPr>
          <p:nvPr/>
        </p:nvSpPr>
        <p:spPr bwMode="auto">
          <a:xfrm>
            <a:off x="3455860" y="532859"/>
            <a:ext cx="2232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Research methods and processes</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ACBECEF1-1935-4692-9C86-5FD89D9EDF46}" type="slidenum">
              <a:rPr lang="zh-CN" altLang="en-US" smtClean="0"/>
              <a:t>14</a:t>
            </a:fld>
            <a:endParaRPr lang="zh-CN" altLang="en-US"/>
          </a:p>
        </p:txBody>
      </p:sp>
      <p:sp>
        <p:nvSpPr>
          <p:cNvPr id="47" name="菱形 46"/>
          <p:cNvSpPr/>
          <p:nvPr/>
        </p:nvSpPr>
        <p:spPr>
          <a:xfrm>
            <a:off x="2590800" y="900945"/>
            <a:ext cx="3913102" cy="3913102"/>
          </a:xfrm>
          <a:prstGeom prst="diamond">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5126734" y="1502752"/>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2912452" y="1488831"/>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5126734" y="3173557"/>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2912452" y="3159636"/>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41379" y="1362556"/>
            <a:ext cx="1706014" cy="369332"/>
          </a:xfrm>
          <a:prstGeom prst="rect">
            <a:avLst/>
          </a:prstGeom>
          <a:noFill/>
          <a:ln>
            <a:noFill/>
          </a:ln>
        </p:spPr>
        <p:txBody>
          <a:bodyPr wrap="square">
            <a:spAutoFit/>
          </a:bodyPr>
          <a:lstStyle>
            <a:defPPr>
              <a:defRPr lang="zh-CN"/>
            </a:defPPr>
            <a:lvl1pPr algn="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pPr algn="l"/>
            <a:r>
              <a:rPr lang="zh-CN" altLang="en-US"/>
              <a:t>研究成果应用</a:t>
            </a:r>
            <a:endParaRPr lang="en-US"/>
          </a:p>
        </p:txBody>
      </p:sp>
      <p:sp>
        <p:nvSpPr>
          <p:cNvPr id="53"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73663" y="1652968"/>
            <a:ext cx="2715471"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54"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15160" y="3338051"/>
            <a:ext cx="1794463" cy="369332"/>
          </a:xfrm>
          <a:prstGeom prst="rect">
            <a:avLst/>
          </a:prstGeom>
          <a:noFill/>
          <a:ln>
            <a:noFill/>
          </a:ln>
        </p:spPr>
        <p:txBody>
          <a:bodyPr wrap="square">
            <a:spAutoFit/>
          </a:bodyPr>
          <a:lstStyle>
            <a:defPPr>
              <a:defRPr lang="zh-CN"/>
            </a:defPPr>
            <a:lvl1pP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r>
              <a:rPr lang="zh-CN" altLang="en-US"/>
              <a:t>研究成果应用</a:t>
            </a:r>
            <a:endParaRPr lang="en-US"/>
          </a:p>
        </p:txBody>
      </p:sp>
      <p:sp>
        <p:nvSpPr>
          <p:cNvPr id="55"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73663" y="3610722"/>
            <a:ext cx="2715471"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56"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1270000" y="1389366"/>
            <a:ext cx="1613889" cy="369332"/>
          </a:xfrm>
          <a:prstGeom prst="rect">
            <a:avLst/>
          </a:prstGeom>
          <a:noFill/>
          <a:ln>
            <a:noFill/>
          </a:ln>
        </p:spPr>
        <p:txBody>
          <a:bodyPr wrap="square">
            <a:spAutoFit/>
          </a:bodyPr>
          <a:lstStyle>
            <a:defPPr>
              <a:defRPr lang="zh-CN"/>
            </a:defPPr>
            <a:lvl1pPr algn="ct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pPr algn="r"/>
            <a:r>
              <a:rPr lang="zh-CN" altLang="en-US"/>
              <a:t>研究成果应用</a:t>
            </a:r>
            <a:endParaRPr lang="en-US"/>
          </a:p>
        </p:txBody>
      </p:sp>
      <p:sp>
        <p:nvSpPr>
          <p:cNvPr id="57"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91474" y="1652968"/>
            <a:ext cx="2715471" cy="794385"/>
          </a:xfrm>
          <a:prstGeom prst="rect">
            <a:avLst/>
          </a:prstGeom>
          <a:noFill/>
        </p:spPr>
        <p:txBody>
          <a:bodyPr wrap="square" lIns="27000" rIns="27000" rtlCol="0">
            <a:spAutoFit/>
          </a:bodyPr>
          <a:lstStyle/>
          <a:p>
            <a:pPr algn="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58"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1198880" y="3347120"/>
            <a:ext cx="1608065" cy="369332"/>
          </a:xfrm>
          <a:prstGeom prst="rect">
            <a:avLst/>
          </a:prstGeom>
          <a:noFill/>
          <a:ln>
            <a:noFill/>
          </a:ln>
        </p:spPr>
        <p:txBody>
          <a:bodyPr wrap="square">
            <a:spAutoFit/>
          </a:bodyPr>
          <a:lstStyle>
            <a:defPPr>
              <a:defRPr lang="zh-CN"/>
            </a:defPPr>
            <a:lvl1pPr algn="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r>
              <a:rPr lang="zh-CN" altLang="en-US"/>
              <a:t>研究成果应用</a:t>
            </a:r>
            <a:endParaRPr lang="en-US"/>
          </a:p>
        </p:txBody>
      </p:sp>
      <p:sp>
        <p:nvSpPr>
          <p:cNvPr id="59"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91474" y="3610722"/>
            <a:ext cx="2715471" cy="794385"/>
          </a:xfrm>
          <a:prstGeom prst="rect">
            <a:avLst/>
          </a:prstGeom>
          <a:noFill/>
        </p:spPr>
        <p:txBody>
          <a:bodyPr wrap="square" lIns="27000" rIns="27000" rtlCol="0">
            <a:spAutoFit/>
          </a:bodyPr>
          <a:lstStyle/>
          <a:p>
            <a:pPr algn="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60" name="AutoShape 112"/>
          <p:cNvSpPr/>
          <p:nvPr/>
        </p:nvSpPr>
        <p:spPr bwMode="auto">
          <a:xfrm>
            <a:off x="5408396" y="1771638"/>
            <a:ext cx="519593" cy="517303"/>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61" name="组合 60"/>
          <p:cNvGrpSpPr/>
          <p:nvPr/>
        </p:nvGrpSpPr>
        <p:grpSpPr>
          <a:xfrm>
            <a:off x="3284153" y="1758698"/>
            <a:ext cx="355867" cy="518751"/>
            <a:chOff x="2528974" y="2863357"/>
            <a:chExt cx="246811" cy="359779"/>
          </a:xfrm>
          <a:solidFill>
            <a:schemeClr val="bg1"/>
          </a:solidFill>
        </p:grpSpPr>
        <p:sp>
          <p:nvSpPr>
            <p:cNvPr id="6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4" name="组合 63"/>
          <p:cNvGrpSpPr/>
          <p:nvPr/>
        </p:nvGrpSpPr>
        <p:grpSpPr>
          <a:xfrm>
            <a:off x="5408396" y="3456083"/>
            <a:ext cx="517866" cy="517866"/>
            <a:chOff x="3191434" y="2145028"/>
            <a:chExt cx="359165" cy="359165"/>
          </a:xfrm>
          <a:solidFill>
            <a:schemeClr val="bg1"/>
          </a:solidFill>
        </p:grpSpPr>
        <p:sp>
          <p:nvSpPr>
            <p:cNvPr id="65"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6"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8" name="组合 67"/>
          <p:cNvGrpSpPr/>
          <p:nvPr/>
        </p:nvGrpSpPr>
        <p:grpSpPr>
          <a:xfrm flipH="1">
            <a:off x="3190040" y="3442162"/>
            <a:ext cx="517866" cy="517866"/>
            <a:chOff x="2473104" y="2145028"/>
            <a:chExt cx="359165" cy="359165"/>
          </a:xfrm>
          <a:solidFill>
            <a:schemeClr val="bg1"/>
          </a:solidFill>
        </p:grpSpPr>
        <p:sp>
          <p:nvSpPr>
            <p:cNvPr id="69"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23187" y="0"/>
            <a:ext cx="369762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5"/>
          <p:cNvSpPr txBox="1">
            <a:spLocks noChangeArrowheads="1"/>
          </p:cNvSpPr>
          <p:nvPr/>
        </p:nvSpPr>
        <p:spPr bwMode="auto">
          <a:xfrm>
            <a:off x="3556337" y="1888069"/>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a:solidFill>
                  <a:schemeClr val="accent1"/>
                </a:solidFill>
                <a:latin typeface="+mj-ea"/>
                <a:ea typeface="+mj-ea"/>
              </a:rPr>
              <a:t>论文总结</a:t>
            </a:r>
          </a:p>
        </p:txBody>
      </p:sp>
      <p:sp>
        <p:nvSpPr>
          <p:cNvPr id="9" name="文本框 6"/>
          <p:cNvSpPr txBox="1">
            <a:spLocks noChangeArrowheads="1"/>
          </p:cNvSpPr>
          <p:nvPr/>
        </p:nvSpPr>
        <p:spPr bwMode="auto">
          <a:xfrm>
            <a:off x="3646234" y="2503133"/>
            <a:ext cx="18515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spc="300">
                <a:solidFill>
                  <a:schemeClr val="accent1"/>
                </a:solidFill>
                <a:latin typeface="方正准圆简体" panose="03000509000000000000" pitchFamily="65" charset="-122"/>
                <a:ea typeface="方正准圆简体" panose="03000509000000000000" pitchFamily="65" charset="-122"/>
              </a:rPr>
              <a:t>Paper Summary</a:t>
            </a:r>
          </a:p>
        </p:txBody>
      </p:sp>
      <p:sp>
        <p:nvSpPr>
          <p:cNvPr id="10" name="矩形 9"/>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a:ln>
                  <a:noFill/>
                </a:ln>
                <a:solidFill>
                  <a:schemeClr val="tx1">
                    <a:lumMod val="85000"/>
                    <a:lumOff val="15000"/>
                  </a:schemeClr>
                </a:solidFill>
                <a:effectLst/>
                <a:uLnTx/>
                <a:uFillTx/>
                <a:cs typeface="Arial" panose="020B0604020202020204" pitchFamily="34" charset="0"/>
              </a:rPr>
              <a:t>, consectetuer adipiscing elit. Aenean commodo ligula eget dolor</a:t>
            </a:r>
            <a:endParaRPr kumimoji="0" lang="zh-CN" altLang="en-US" sz="1400" b="0" i="0" u="none" strike="noStrike" kern="0" cap="none" spc="0" normalizeH="0" baseline="0" noProof="0">
              <a:ln>
                <a:noFill/>
              </a:ln>
              <a:solidFill>
                <a:schemeClr val="tx1">
                  <a:lumMod val="85000"/>
                  <a:lumOff val="15000"/>
                </a:schemeClr>
              </a:solidFill>
              <a:effectLst/>
              <a:uLnTx/>
              <a:uFillTx/>
            </a:endParaRPr>
          </a:p>
        </p:txBody>
      </p:sp>
      <p:cxnSp>
        <p:nvCxnSpPr>
          <p:cNvPr id="11" name="直接连接符 10"/>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3800431" y="3488828"/>
            <a:ext cx="1543139" cy="340737"/>
            <a:chOff x="1464263" y="511326"/>
            <a:chExt cx="6539734" cy="1444024"/>
          </a:xfrm>
        </p:grpSpPr>
        <p:grpSp>
          <p:nvGrpSpPr>
            <p:cNvPr id="17" name="iŝlíḑé"/>
            <p:cNvGrpSpPr/>
            <p:nvPr/>
          </p:nvGrpSpPr>
          <p:grpSpPr>
            <a:xfrm>
              <a:off x="1464263" y="511326"/>
              <a:ext cx="1433168" cy="1444024"/>
              <a:chOff x="3233738" y="2797175"/>
              <a:chExt cx="1257300" cy="1266825"/>
            </a:xfrm>
          </p:grpSpPr>
          <p:sp>
            <p:nvSpPr>
              <p:cNvPr id="27"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8" name="ïṣḷîḑe"/>
            <p:cNvGrpSpPr/>
            <p:nvPr/>
          </p:nvGrpSpPr>
          <p:grpSpPr>
            <a:xfrm>
              <a:off x="3058482" y="654282"/>
              <a:ext cx="4945515" cy="950016"/>
              <a:chOff x="4632326" y="2922588"/>
              <a:chExt cx="4338637" cy="833438"/>
            </a:xfrm>
            <a:solidFill>
              <a:schemeClr val="accent1"/>
            </a:solidFill>
          </p:grpSpPr>
          <p:sp>
            <p:nvSpPr>
              <p:cNvPr id="20"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9"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761522" y="8731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tx1">
                    <a:lumMod val="85000"/>
                    <a:lumOff val="15000"/>
                  </a:schemeClr>
                </a:solidFill>
                <a:latin typeface="+mj-ea"/>
                <a:ea typeface="+mj-ea"/>
              </a:rPr>
              <a:t>论文总结</a:t>
            </a:r>
          </a:p>
        </p:txBody>
      </p:sp>
      <p:sp>
        <p:nvSpPr>
          <p:cNvPr id="74" name="文本框 6"/>
          <p:cNvSpPr txBox="1">
            <a:spLocks noChangeArrowheads="1"/>
          </p:cNvSpPr>
          <p:nvPr/>
        </p:nvSpPr>
        <p:spPr bwMode="auto">
          <a:xfrm>
            <a:off x="3991263" y="532859"/>
            <a:ext cx="1161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Paper Summary</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ACBECEF1-1935-4692-9C86-5FD89D9EDF46}" type="slidenum">
              <a:rPr lang="zh-CN" altLang="en-US" smtClean="0"/>
              <a:t>16</a:t>
            </a:fld>
            <a:endParaRPr lang="zh-CN" altLang="en-US"/>
          </a:p>
        </p:txBody>
      </p:sp>
      <p:pic>
        <p:nvPicPr>
          <p:cNvPr id="6" name="图片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650" r="18650"/>
          <a:stretch>
            <a:fillRect/>
          </a:stretch>
        </p:blipFill>
        <p:spPr>
          <a:xfrm>
            <a:off x="159130" y="1433407"/>
            <a:ext cx="2673272" cy="2673272"/>
          </a:xfrm>
          <a:prstGeom prst="rect">
            <a:avLst/>
          </a:prstGeom>
          <a:solidFill>
            <a:schemeClr val="accent1"/>
          </a:solidFill>
          <a:ln>
            <a:noFill/>
          </a:ln>
          <a:effectLst>
            <a:outerShdw blurRad="254000" dist="254000" dir="5400000" algn="t" rotWithShape="0">
              <a:prstClr val="black">
                <a:alpha val="40000"/>
              </a:prstClr>
            </a:outerShdw>
          </a:effectLst>
        </p:spPr>
      </p:pic>
      <p:sp>
        <p:nvSpPr>
          <p:cNvPr id="7" name="矩形: 圆角 6"/>
          <p:cNvSpPr/>
          <p:nvPr/>
        </p:nvSpPr>
        <p:spPr>
          <a:xfrm>
            <a:off x="3166147" y="1425286"/>
            <a:ext cx="1411948"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89"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3203065" y="1930545"/>
            <a:ext cx="2899030"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90" name="矩形: 圆角 89"/>
          <p:cNvSpPr/>
          <p:nvPr/>
        </p:nvSpPr>
        <p:spPr>
          <a:xfrm>
            <a:off x="3166147" y="2819776"/>
            <a:ext cx="1411948"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91"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3203065" y="3287252"/>
            <a:ext cx="2899030"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94" name="矩形: 圆角 93"/>
          <p:cNvSpPr/>
          <p:nvPr/>
        </p:nvSpPr>
        <p:spPr>
          <a:xfrm>
            <a:off x="6065177" y="1425286"/>
            <a:ext cx="1411948"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95"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102095" y="1930545"/>
            <a:ext cx="2899030"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96" name="矩形: 圆角 95"/>
          <p:cNvSpPr/>
          <p:nvPr/>
        </p:nvSpPr>
        <p:spPr>
          <a:xfrm>
            <a:off x="6065177" y="2819776"/>
            <a:ext cx="1411948"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97"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102095" y="3287252"/>
            <a:ext cx="2899030"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a:off x="1007789" y="1175636"/>
            <a:ext cx="7680931" cy="3393917"/>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21466" y="1611623"/>
            <a:ext cx="485930" cy="485932"/>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7" name="椭圆 46"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08664" y="1004194"/>
            <a:ext cx="237105" cy="237105"/>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699075" y="651829"/>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9" name="椭圆 4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7811685" y="4632510"/>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0" name="椭圆 49"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8853019" y="4030370"/>
            <a:ext cx="182316" cy="182316"/>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1" name="矩形 5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288389" y="1715760"/>
            <a:ext cx="7281423" cy="1674305"/>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mj-ea"/>
                <a:ea typeface="+mj-ea"/>
              </a:rPr>
              <a:t>       这次的毕业论文设计总结是在我的指导老师熊猫老师亲切关怀和悉心指导下完成的。从毕业设计选题到设计完成，熊猫老师给予了我耐心指导与细心关怀，有了熊猫老师耐心指导与细心关怀我才不会在设计的过程中迷失方向，失去前进动力。</a:t>
            </a:r>
            <a:endParaRPr lang="en-US" altLang="zh-CN" sz="1400">
              <a:solidFill>
                <a:schemeClr val="tx1">
                  <a:lumMod val="85000"/>
                  <a:lumOff val="15000"/>
                </a:schemeClr>
              </a:solidFill>
              <a:latin typeface="+mj-ea"/>
              <a:ea typeface="+mj-ea"/>
            </a:endParaRPr>
          </a:p>
          <a:p>
            <a:pPr>
              <a:lnSpc>
                <a:spcPct val="150000"/>
              </a:lnSpc>
            </a:pPr>
            <a:r>
              <a:rPr lang="zh-CN" altLang="en-US" sz="1400">
                <a:solidFill>
                  <a:schemeClr val="tx1">
                    <a:lumMod val="85000"/>
                    <a:lumOff val="15000"/>
                  </a:schemeClr>
                </a:solidFill>
                <a:latin typeface="+mj-ea"/>
                <a:ea typeface="+mj-ea"/>
              </a:rPr>
              <a:t>熊猫老师有严肃的科学态度，严谨的治学精神和精益求精的工作作风，这些都是我所需要学习的，感谢熊猫老师给予了我这样一个学习机会，谢谢</a:t>
            </a:r>
            <a:r>
              <a:rPr lang="en-US" altLang="zh-CN" sz="1400">
                <a:solidFill>
                  <a:schemeClr val="tx1">
                    <a:lumMod val="85000"/>
                    <a:lumOff val="15000"/>
                  </a:schemeClr>
                </a:solidFill>
                <a:latin typeface="+mj-ea"/>
                <a:ea typeface="+mj-ea"/>
              </a:rPr>
              <a:t>!</a:t>
            </a:r>
          </a:p>
        </p:txBody>
      </p:sp>
      <p:sp>
        <p:nvSpPr>
          <p:cNvPr id="52" name="矩形 51"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192248" y="3446149"/>
            <a:ext cx="7260906" cy="738664"/>
          </a:xfrm>
          <a:prstGeom prst="rect">
            <a:avLst/>
          </a:prstGeom>
        </p:spPr>
        <p:txBody>
          <a:bodyPr wrap="square">
            <a:spAutoFit/>
          </a:bodyPr>
          <a:lstStyle/>
          <a:p>
            <a:pPr lvl="0">
              <a:lnSpc>
                <a:spcPct val="150000"/>
              </a:lnSpc>
            </a:pPr>
            <a:r>
              <a:rPr lang="zh-CN" altLang="en-US" sz="1400">
                <a:solidFill>
                  <a:schemeClr val="tx1">
                    <a:lumMod val="85000"/>
                    <a:lumOff val="15000"/>
                  </a:schemeClr>
                </a:solidFill>
                <a:latin typeface="+mj-ea"/>
                <a:ea typeface="+mj-ea"/>
              </a:rPr>
              <a:t>       感谢与我并肩作战的舍友与同学们，感谢关心我支持我的朋友们，感谢学校领导、老师们，感谢你们给予我的帮助与关怀</a:t>
            </a:r>
            <a:r>
              <a:rPr lang="en-US" altLang="zh-CN" sz="1400">
                <a:solidFill>
                  <a:schemeClr val="tx1">
                    <a:lumMod val="85000"/>
                    <a:lumOff val="15000"/>
                  </a:schemeClr>
                </a:solidFill>
                <a:latin typeface="+mj-ea"/>
                <a:ea typeface="+mj-ea"/>
              </a:rPr>
              <a:t>;</a:t>
            </a:r>
            <a:r>
              <a:rPr lang="zh-CN" altLang="en-US" sz="1400">
                <a:solidFill>
                  <a:schemeClr val="tx1">
                    <a:lumMod val="85000"/>
                    <a:lumOff val="15000"/>
                  </a:schemeClr>
                </a:solidFill>
                <a:latin typeface="+mj-ea"/>
                <a:ea typeface="+mj-ea"/>
              </a:rPr>
              <a:t> 特别感谢学院四年来为我提供的良好学习环境，谢谢</a:t>
            </a:r>
            <a:r>
              <a:rPr lang="en-US" altLang="zh-CN" sz="1400">
                <a:solidFill>
                  <a:schemeClr val="tx1">
                    <a:lumMod val="85000"/>
                    <a:lumOff val="15000"/>
                  </a:schemeClr>
                </a:solidFill>
                <a:latin typeface="+mj-ea"/>
                <a:ea typeface="+mj-ea"/>
              </a:rPr>
              <a:t>!</a:t>
            </a:r>
            <a:endParaRPr lang="zh-CN" altLang="en-US" sz="1400">
              <a:solidFill>
                <a:schemeClr val="tx1">
                  <a:lumMod val="85000"/>
                  <a:lumOff val="15000"/>
                </a:schemeClr>
              </a:solidFill>
              <a:latin typeface="+mj-ea"/>
              <a:ea typeface="+mj-ea"/>
            </a:endParaRPr>
          </a:p>
        </p:txBody>
      </p:sp>
      <p:sp>
        <p:nvSpPr>
          <p:cNvPr id="54" name="Freeform 5"/>
          <p:cNvSpPr/>
          <p:nvPr/>
        </p:nvSpPr>
        <p:spPr bwMode="auto">
          <a:xfrm>
            <a:off x="499414" y="685494"/>
            <a:ext cx="1385668" cy="12493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5" name="TextBox 156"/>
          <p:cNvSpPr txBox="1"/>
          <p:nvPr/>
        </p:nvSpPr>
        <p:spPr>
          <a:xfrm>
            <a:off x="683703" y="1016119"/>
            <a:ext cx="1010670" cy="584775"/>
          </a:xfrm>
          <a:prstGeom prst="rect">
            <a:avLst/>
          </a:prstGeom>
          <a:noFill/>
        </p:spPr>
        <p:txBody>
          <a:bodyPr wrap="square" rtlCol="0">
            <a:spAutoFit/>
          </a:bodyPr>
          <a:lstStyle/>
          <a:p>
            <a:pPr algn="ctr"/>
            <a:r>
              <a:rPr lang="zh-CN" altLang="en-US" sz="3200" b="1">
                <a:solidFill>
                  <a:schemeClr val="bg1"/>
                </a:solidFill>
                <a:latin typeface="+mj-ea"/>
                <a:ea typeface="+mj-ea"/>
              </a:rPr>
              <a:t>致谢</a:t>
            </a:r>
            <a:endParaRPr lang="zh-CN" altLang="en-US" sz="3200" b="1" dirty="0">
              <a:solidFill>
                <a:schemeClr val="bg1"/>
              </a:solidFill>
              <a:latin typeface="+mj-ea"/>
              <a:ea typeface="+mj-ea"/>
            </a:endParaRPr>
          </a:p>
        </p:txBody>
      </p:sp>
      <p:sp>
        <p:nvSpPr>
          <p:cNvPr id="56" name="Freeform 5"/>
          <p:cNvSpPr/>
          <p:nvPr/>
        </p:nvSpPr>
        <p:spPr bwMode="auto">
          <a:xfrm>
            <a:off x="8125666" y="4102183"/>
            <a:ext cx="811279" cy="73145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5"/>
          <p:cNvSpPr txBox="1">
            <a:spLocks noChangeArrowheads="1"/>
          </p:cNvSpPr>
          <p:nvPr/>
        </p:nvSpPr>
        <p:spPr bwMode="auto">
          <a:xfrm>
            <a:off x="3761522" y="8731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tx1">
                    <a:lumMod val="85000"/>
                    <a:lumOff val="15000"/>
                  </a:schemeClr>
                </a:solidFill>
                <a:latin typeface="+mj-ea"/>
                <a:ea typeface="+mj-ea"/>
              </a:rPr>
              <a:t>论文总结</a:t>
            </a:r>
          </a:p>
        </p:txBody>
      </p:sp>
      <p:sp>
        <p:nvSpPr>
          <p:cNvPr id="17" name="文本框 6"/>
          <p:cNvSpPr txBox="1">
            <a:spLocks noChangeArrowheads="1"/>
          </p:cNvSpPr>
          <p:nvPr/>
        </p:nvSpPr>
        <p:spPr bwMode="auto">
          <a:xfrm>
            <a:off x="3991263" y="532859"/>
            <a:ext cx="1161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Paper Summary</a:t>
            </a:r>
          </a:p>
        </p:txBody>
      </p:sp>
      <p:cxnSp>
        <p:nvCxnSpPr>
          <p:cNvPr id="18" name="直接连接符 17"/>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9144000" cy="2730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32700" b="10705"/>
          <a:stretch>
            <a:fillRect/>
          </a:stretch>
        </p:blipFill>
        <p:spPr>
          <a:xfrm>
            <a:off x="251805" y="817141"/>
            <a:ext cx="8587945" cy="3645244"/>
          </a:xfrm>
          <a:prstGeom prst="rect">
            <a:avLst/>
          </a:prstGeom>
        </p:spPr>
      </p:pic>
      <p:sp>
        <p:nvSpPr>
          <p:cNvPr id="93" name="矩形 92"/>
          <p:cNvSpPr/>
          <p:nvPr/>
        </p:nvSpPr>
        <p:spPr>
          <a:xfrm>
            <a:off x="251805" y="817141"/>
            <a:ext cx="8595308" cy="3645244"/>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875200" y="2103571"/>
            <a:ext cx="5393600"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4000" b="1">
                <a:solidFill>
                  <a:schemeClr val="accent1"/>
                </a:solidFill>
                <a:latin typeface="+mj-ea"/>
                <a:ea typeface="+mj-ea"/>
                <a:sym typeface="Calibri" panose="020F0502020204030204" pitchFamily="34" charset="0"/>
              </a:rPr>
              <a:t>感谢各位专家批评指正</a:t>
            </a:r>
          </a:p>
        </p:txBody>
      </p:sp>
      <p:sp>
        <p:nvSpPr>
          <p:cNvPr id="63" name="文本框 6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73238" y="2878132"/>
            <a:ext cx="5997525"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400" spc="3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Thank you for the criticism of the experts</a:t>
            </a:r>
          </a:p>
        </p:txBody>
      </p:sp>
      <p:cxnSp>
        <p:nvCxnSpPr>
          <p:cNvPr id="65" name="直接连接符 64"/>
          <p:cNvCxnSpPr/>
          <p:nvPr/>
        </p:nvCxnSpPr>
        <p:spPr>
          <a:xfrm>
            <a:off x="4391975" y="3225760"/>
            <a:ext cx="2795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2675525" y="3411625"/>
            <a:ext cx="351052" cy="351052"/>
          </a:xfrm>
          <a:prstGeom prst="ellipse">
            <a:avLst/>
          </a:prstGeom>
          <a:solidFill>
            <a:srgbClr val="2128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12834"/>
              </a:solidFill>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13282" y="3454900"/>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日期：</a:t>
            </a:r>
            <a:r>
              <a:rPr lang="en-US" altLang="zh-CN"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202X.5.25</a:t>
            </a:r>
            <a:endPar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sp>
        <p:nvSpPr>
          <p:cNvPr id="69" name="椭圆 68"/>
          <p:cNvSpPr/>
          <p:nvPr/>
        </p:nvSpPr>
        <p:spPr>
          <a:xfrm>
            <a:off x="4734130" y="3408573"/>
            <a:ext cx="351052" cy="351052"/>
          </a:xfrm>
          <a:prstGeom prst="ellipse">
            <a:avLst/>
          </a:prstGeom>
          <a:solidFill>
            <a:srgbClr val="2128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12834"/>
              </a:solidFill>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71887" y="3451848"/>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答辩人：</a:t>
            </a:r>
            <a:r>
              <a:rPr lang="en-US" altLang="zh-CN"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xiazaii</a:t>
            </a:r>
            <a:endParaRPr lang="zh-CN" altLang="en-US" sz="140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grpSp>
        <p:nvGrpSpPr>
          <p:cNvPr id="72" name="Group 59"/>
          <p:cNvGrpSpPr>
            <a:grpSpLocks noChangeAspect="1"/>
          </p:cNvGrpSpPr>
          <p:nvPr/>
        </p:nvGrpSpPr>
        <p:grpSpPr bwMode="auto">
          <a:xfrm>
            <a:off x="2739654" y="3466852"/>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sp>
          <p:nvSpPr>
            <p:cNvPr id="77"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834"/>
                </a:solidFill>
              </a:endParaRPr>
            </a:p>
          </p:txBody>
        </p:sp>
      </p:grpSp>
      <p:grpSp>
        <p:nvGrpSpPr>
          <p:cNvPr id="79" name="Group 66"/>
          <p:cNvGrpSpPr>
            <a:grpSpLocks noChangeAspect="1"/>
          </p:cNvGrpSpPr>
          <p:nvPr/>
        </p:nvGrpSpPr>
        <p:grpSpPr bwMode="auto">
          <a:xfrm>
            <a:off x="4813613" y="3482114"/>
            <a:ext cx="192087" cy="207963"/>
            <a:chOff x="2111" y="2322"/>
            <a:chExt cx="121" cy="131"/>
          </a:xfrm>
          <a:solidFill>
            <a:schemeClr val="bg1"/>
          </a:solidFill>
        </p:grpSpPr>
        <p:sp>
          <p:nvSpPr>
            <p:cNvPr id="81"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a:solidFill>
                  <a:srgbClr val="212834"/>
                </a:solidFill>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a:solidFill>
                  <a:srgbClr val="212834"/>
                </a:solidFill>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a:solidFill>
                  <a:srgbClr val="212834"/>
                </a:solidFill>
              </a:endParaRPr>
            </a:p>
          </p:txBody>
        </p:sp>
      </p:grpSp>
      <p:grpSp>
        <p:nvGrpSpPr>
          <p:cNvPr id="6" name="组合 5"/>
          <p:cNvGrpSpPr/>
          <p:nvPr/>
        </p:nvGrpSpPr>
        <p:grpSpPr>
          <a:xfrm>
            <a:off x="3366085" y="1434060"/>
            <a:ext cx="2261235" cy="499298"/>
            <a:chOff x="1464263" y="511326"/>
            <a:chExt cx="6539734" cy="1444024"/>
          </a:xfrm>
        </p:grpSpPr>
        <p:grpSp>
          <p:nvGrpSpPr>
            <p:cNvPr id="96" name="iŝlíḑé"/>
            <p:cNvGrpSpPr/>
            <p:nvPr/>
          </p:nvGrpSpPr>
          <p:grpSpPr>
            <a:xfrm>
              <a:off x="1464263" y="511326"/>
              <a:ext cx="1433168" cy="1444024"/>
              <a:chOff x="3233738" y="2797175"/>
              <a:chExt cx="1257300" cy="1266825"/>
            </a:xfrm>
          </p:grpSpPr>
          <p:sp>
            <p:nvSpPr>
              <p:cNvPr id="106"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7" name="ïṣḷîḑe"/>
            <p:cNvGrpSpPr/>
            <p:nvPr/>
          </p:nvGrpSpPr>
          <p:grpSpPr>
            <a:xfrm>
              <a:off x="3058482" y="654282"/>
              <a:ext cx="4945515" cy="950016"/>
              <a:chOff x="4632326" y="2922588"/>
              <a:chExt cx="4338637" cy="833438"/>
            </a:xfrm>
            <a:solidFill>
              <a:schemeClr val="accent1"/>
            </a:solidFill>
          </p:grpSpPr>
          <p:sp>
            <p:nvSpPr>
              <p:cNvPr id="99"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98"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6"/>
          <p:cNvSpPr txBox="1">
            <a:spLocks noChangeArrowheads="1"/>
          </p:cNvSpPr>
          <p:nvPr/>
        </p:nvSpPr>
        <p:spPr bwMode="auto">
          <a:xfrm>
            <a:off x="5215469" y="1038371"/>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选题的背景与意义</a:t>
            </a:r>
          </a:p>
        </p:txBody>
      </p:sp>
      <p:sp>
        <p:nvSpPr>
          <p:cNvPr id="82" name="矩形 81"/>
          <p:cNvSpPr/>
          <p:nvPr/>
        </p:nvSpPr>
        <p:spPr>
          <a:xfrm>
            <a:off x="5215469" y="1328586"/>
            <a:ext cx="2874505" cy="253916"/>
          </a:xfrm>
          <a:prstGeom prst="rect">
            <a:avLst/>
          </a:prstGeom>
        </p:spPr>
        <p:txBody>
          <a:bodyPr wrap="none">
            <a:spAutoFit/>
          </a:bodyPr>
          <a:lstStyle/>
          <a:p>
            <a:pPr lvl="0" algn="ctr" fontAlgn="base">
              <a:spcBef>
                <a:spcPct val="0"/>
              </a:spcBef>
              <a:spcAft>
                <a:spcPct val="0"/>
              </a:spcAft>
              <a:defRPr/>
            </a:pPr>
            <a:r>
              <a:rPr lang="en-US" altLang="zh-CN" sz="1050">
                <a:solidFill>
                  <a:schemeClr val="tx1">
                    <a:lumMod val="95000"/>
                    <a:lumOff val="5000"/>
                  </a:schemeClr>
                </a:solidFill>
                <a:latin typeface="Calibri Light" panose="020F0302020204030204" pitchFamily="34" charset="0"/>
                <a:ea typeface="方正兰亭黑_GBK"/>
              </a:rPr>
              <a:t>Background and significance of the selected topic</a:t>
            </a:r>
          </a:p>
        </p:txBody>
      </p:sp>
      <p:sp>
        <p:nvSpPr>
          <p:cNvPr id="83" name="椭圆 82"/>
          <p:cNvSpPr/>
          <p:nvPr/>
        </p:nvSpPr>
        <p:spPr>
          <a:xfrm>
            <a:off x="4822187" y="1120502"/>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1</a:t>
            </a:r>
            <a:endParaRPr lang="zh-CN" altLang="en-US"/>
          </a:p>
        </p:txBody>
      </p:sp>
      <p:sp>
        <p:nvSpPr>
          <p:cNvPr id="85" name="文本框 6"/>
          <p:cNvSpPr txBox="1">
            <a:spLocks noChangeArrowheads="1"/>
          </p:cNvSpPr>
          <p:nvPr/>
        </p:nvSpPr>
        <p:spPr bwMode="auto">
          <a:xfrm>
            <a:off x="5215469" y="2129952"/>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研究方法及过程</a:t>
            </a:r>
          </a:p>
        </p:txBody>
      </p:sp>
      <p:sp>
        <p:nvSpPr>
          <p:cNvPr id="86" name="矩形 85"/>
          <p:cNvSpPr/>
          <p:nvPr/>
        </p:nvSpPr>
        <p:spPr>
          <a:xfrm>
            <a:off x="5215469" y="2420167"/>
            <a:ext cx="1992853" cy="253916"/>
          </a:xfrm>
          <a:prstGeom prst="rect">
            <a:avLst/>
          </a:prstGeom>
        </p:spPr>
        <p:txBody>
          <a:bodyPr wrap="none">
            <a:spAutoFit/>
          </a:bodyPr>
          <a:lstStyle/>
          <a:p>
            <a:pPr lvl="0" fontAlgn="base">
              <a:spcBef>
                <a:spcPct val="0"/>
              </a:spcBef>
              <a:spcAft>
                <a:spcPct val="0"/>
              </a:spcAft>
              <a:defRPr/>
            </a:pPr>
            <a:r>
              <a:rPr lang="en-US" altLang="zh-CN" sz="1050">
                <a:solidFill>
                  <a:schemeClr val="tx1">
                    <a:lumMod val="95000"/>
                    <a:lumOff val="5000"/>
                  </a:schemeClr>
                </a:solidFill>
                <a:latin typeface="Calibri Light" panose="020F0302020204030204" pitchFamily="34" charset="0"/>
                <a:ea typeface="方正兰亭黑_GBK"/>
              </a:rPr>
              <a:t>Research methods and processes</a:t>
            </a:r>
          </a:p>
        </p:txBody>
      </p:sp>
      <p:sp>
        <p:nvSpPr>
          <p:cNvPr id="87" name="椭圆 86"/>
          <p:cNvSpPr/>
          <p:nvPr/>
        </p:nvSpPr>
        <p:spPr>
          <a:xfrm>
            <a:off x="4822187" y="2212083"/>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2</a:t>
            </a:r>
            <a:endParaRPr lang="zh-CN" altLang="en-US"/>
          </a:p>
        </p:txBody>
      </p:sp>
      <p:sp>
        <p:nvSpPr>
          <p:cNvPr id="89" name="文本框 6"/>
          <p:cNvSpPr txBox="1">
            <a:spLocks noChangeArrowheads="1"/>
          </p:cNvSpPr>
          <p:nvPr/>
        </p:nvSpPr>
        <p:spPr bwMode="auto">
          <a:xfrm>
            <a:off x="5215469" y="3163994"/>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研究成果展示及应用</a:t>
            </a:r>
          </a:p>
        </p:txBody>
      </p:sp>
      <p:sp>
        <p:nvSpPr>
          <p:cNvPr id="90" name="矩形 89"/>
          <p:cNvSpPr/>
          <p:nvPr/>
        </p:nvSpPr>
        <p:spPr>
          <a:xfrm>
            <a:off x="5215469" y="3454209"/>
            <a:ext cx="2909771" cy="253916"/>
          </a:xfrm>
          <a:prstGeom prst="rect">
            <a:avLst/>
          </a:prstGeom>
        </p:spPr>
        <p:txBody>
          <a:bodyPr wrap="none">
            <a:spAutoFit/>
          </a:bodyPr>
          <a:lstStyle/>
          <a:p>
            <a:pPr lvl="0" fontAlgn="base">
              <a:spcBef>
                <a:spcPct val="0"/>
              </a:spcBef>
              <a:spcAft>
                <a:spcPct val="0"/>
              </a:spcAft>
              <a:defRPr/>
            </a:pPr>
            <a:r>
              <a:rPr lang="en-US" altLang="zh-CN" sz="1050">
                <a:solidFill>
                  <a:schemeClr val="tx1">
                    <a:lumMod val="95000"/>
                    <a:lumOff val="5000"/>
                  </a:schemeClr>
                </a:solidFill>
                <a:latin typeface="Calibri Light" panose="020F0302020204030204" pitchFamily="34" charset="0"/>
                <a:ea typeface="方正兰亭黑_GBK"/>
              </a:rPr>
              <a:t>Demonstration and application of research results</a:t>
            </a:r>
          </a:p>
        </p:txBody>
      </p:sp>
      <p:sp>
        <p:nvSpPr>
          <p:cNvPr id="91" name="椭圆 90"/>
          <p:cNvSpPr/>
          <p:nvPr/>
        </p:nvSpPr>
        <p:spPr>
          <a:xfrm>
            <a:off x="4822187" y="3246125"/>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3</a:t>
            </a:r>
            <a:endParaRPr lang="zh-CN" altLang="en-US"/>
          </a:p>
        </p:txBody>
      </p:sp>
      <p:sp>
        <p:nvSpPr>
          <p:cNvPr id="93" name="文本框 6"/>
          <p:cNvSpPr txBox="1">
            <a:spLocks noChangeArrowheads="1"/>
          </p:cNvSpPr>
          <p:nvPr/>
        </p:nvSpPr>
        <p:spPr bwMode="auto">
          <a:xfrm>
            <a:off x="5215469" y="414582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论文总结</a:t>
            </a:r>
          </a:p>
        </p:txBody>
      </p:sp>
      <p:sp>
        <p:nvSpPr>
          <p:cNvPr id="94" name="矩形 93"/>
          <p:cNvSpPr/>
          <p:nvPr/>
        </p:nvSpPr>
        <p:spPr>
          <a:xfrm>
            <a:off x="5215469" y="4436042"/>
            <a:ext cx="1045479" cy="253916"/>
          </a:xfrm>
          <a:prstGeom prst="rect">
            <a:avLst/>
          </a:prstGeom>
        </p:spPr>
        <p:txBody>
          <a:bodyPr wrap="none">
            <a:spAutoFit/>
          </a:bodyPr>
          <a:lstStyle/>
          <a:p>
            <a:pPr lvl="0" fontAlgn="base">
              <a:spcBef>
                <a:spcPct val="0"/>
              </a:spcBef>
              <a:spcAft>
                <a:spcPct val="0"/>
              </a:spcAft>
              <a:defRPr/>
            </a:pPr>
            <a:r>
              <a:rPr lang="en-US" altLang="zh-CN" sz="1050">
                <a:solidFill>
                  <a:schemeClr val="tx1">
                    <a:lumMod val="95000"/>
                    <a:lumOff val="5000"/>
                  </a:schemeClr>
                </a:solidFill>
                <a:latin typeface="Calibri Light" panose="020F0302020204030204" pitchFamily="34" charset="0"/>
                <a:ea typeface="方正兰亭黑_GBK"/>
              </a:rPr>
              <a:t>Paper Summary</a:t>
            </a:r>
          </a:p>
        </p:txBody>
      </p:sp>
      <p:sp>
        <p:nvSpPr>
          <p:cNvPr id="95" name="椭圆 94"/>
          <p:cNvSpPr/>
          <p:nvPr/>
        </p:nvSpPr>
        <p:spPr>
          <a:xfrm>
            <a:off x="4822187" y="4227958"/>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4</a:t>
            </a:r>
            <a:endParaRPr lang="zh-CN" altLang="en-US"/>
          </a:p>
        </p:txBody>
      </p:sp>
      <p:sp>
        <p:nvSpPr>
          <p:cNvPr id="96" name="矩形 95"/>
          <p:cNvSpPr/>
          <p:nvPr/>
        </p:nvSpPr>
        <p:spPr>
          <a:xfrm>
            <a:off x="0" y="1582502"/>
            <a:ext cx="4226560" cy="2125623"/>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50979" y="2674083"/>
            <a:ext cx="1937739"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en-US" altLang="zh-CN" sz="2400">
                <a:solidFill>
                  <a:schemeClr val="bg1"/>
                </a:solidFill>
                <a:latin typeface="+mj-ea"/>
                <a:ea typeface="+mj-ea"/>
                <a:sym typeface="Calibri" panose="020F0502020204030204" pitchFamily="34" charset="0"/>
              </a:rPr>
              <a:t>CONTENTS</a:t>
            </a:r>
          </a:p>
        </p:txBody>
      </p:sp>
      <p:sp>
        <p:nvSpPr>
          <p:cNvPr id="156" name="文本框 15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73675" y="1883730"/>
            <a:ext cx="1807694"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4800">
                <a:solidFill>
                  <a:schemeClr val="bg1"/>
                </a:solidFill>
                <a:latin typeface="+mj-ea"/>
                <a:ea typeface="+mj-ea"/>
                <a:sym typeface="Calibri" panose="020F0502020204030204" pitchFamily="34" charset="0"/>
              </a:rPr>
              <a:t>目 录</a:t>
            </a:r>
            <a:endParaRPr lang="en-US" altLang="zh-CN" sz="4800">
              <a:solidFill>
                <a:schemeClr val="bg1"/>
              </a:solidFill>
              <a:latin typeface="+mj-ea"/>
              <a:ea typeface="+mj-ea"/>
              <a:sym typeface="Calibri" panose="020F0502020204030204" pitchFamily="34" charset="0"/>
            </a:endParaRPr>
          </a:p>
        </p:txBody>
      </p:sp>
      <p:cxnSp>
        <p:nvCxnSpPr>
          <p:cNvPr id="157" name="直接连接符 156"/>
          <p:cNvCxnSpPr/>
          <p:nvPr/>
        </p:nvCxnSpPr>
        <p:spPr>
          <a:xfrm>
            <a:off x="501290" y="3163994"/>
            <a:ext cx="2863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a:off x="8719894" y="1582502"/>
            <a:ext cx="424106" cy="2125622"/>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4748213"/>
            <a:ext cx="2057400" cy="273050"/>
          </a:xfrm>
        </p:spPr>
        <p:txBody>
          <a:bodyPr/>
          <a:lstStyle/>
          <a:p>
            <a:fld id="{ACBECEF1-1935-4692-9C86-5FD89D9EDF46}" type="slidenum">
              <a:rPr lang="zh-CN" altLang="en-US" smtClean="0"/>
              <a:t>3</a:t>
            </a:fld>
            <a:endParaRPr lang="zh-CN" altLang="en-US"/>
          </a:p>
        </p:txBody>
      </p:sp>
      <p:grpSp>
        <p:nvGrpSpPr>
          <p:cNvPr id="3" name="组合 2"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p:cNvGrpSpPr/>
          <p:nvPr/>
        </p:nvGrpSpPr>
        <p:grpSpPr>
          <a:xfrm>
            <a:off x="267630" y="964386"/>
            <a:ext cx="8608740" cy="836342"/>
            <a:chOff x="142875" y="468351"/>
            <a:chExt cx="8608740" cy="836342"/>
          </a:xfrm>
        </p:grpSpPr>
        <p:sp>
          <p:nvSpPr>
            <p:cNvPr id="4" name="矩形 3"/>
            <p:cNvSpPr/>
            <p:nvPr/>
          </p:nvSpPr>
          <p:spPr>
            <a:xfrm>
              <a:off x="14287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7564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08415" y="468351"/>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p:cNvGrpSpPr/>
          <p:nvPr/>
        </p:nvGrpSpPr>
        <p:grpSpPr>
          <a:xfrm>
            <a:off x="267630" y="2037368"/>
            <a:ext cx="8608740" cy="836342"/>
            <a:chOff x="142875" y="468351"/>
            <a:chExt cx="8608740" cy="836342"/>
          </a:xfrm>
        </p:grpSpPr>
        <p:sp>
          <p:nvSpPr>
            <p:cNvPr id="8" name="矩形 7"/>
            <p:cNvSpPr/>
            <p:nvPr/>
          </p:nvSpPr>
          <p:spPr>
            <a:xfrm>
              <a:off x="14287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07564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008415" y="468351"/>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p:cNvGrpSpPr/>
          <p:nvPr/>
        </p:nvGrpSpPr>
        <p:grpSpPr>
          <a:xfrm>
            <a:off x="274338" y="3099686"/>
            <a:ext cx="8608740" cy="836342"/>
            <a:chOff x="142875" y="468351"/>
            <a:chExt cx="8608740" cy="836342"/>
          </a:xfrm>
        </p:grpSpPr>
        <p:sp>
          <p:nvSpPr>
            <p:cNvPr id="12" name="矩形 11"/>
            <p:cNvSpPr/>
            <p:nvPr/>
          </p:nvSpPr>
          <p:spPr>
            <a:xfrm>
              <a:off x="14287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07564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08415" y="468351"/>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p:cNvGrpSpPr/>
          <p:nvPr/>
        </p:nvGrpSpPr>
        <p:grpSpPr>
          <a:xfrm>
            <a:off x="267630" y="4183333"/>
            <a:ext cx="8608740" cy="836342"/>
            <a:chOff x="142875" y="468351"/>
            <a:chExt cx="8608740" cy="836342"/>
          </a:xfrm>
        </p:grpSpPr>
        <p:sp>
          <p:nvSpPr>
            <p:cNvPr id="16" name="矩形 15"/>
            <p:cNvSpPr/>
            <p:nvPr/>
          </p:nvSpPr>
          <p:spPr>
            <a:xfrm>
              <a:off x="14287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075645" y="479502"/>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008415" y="468351"/>
              <a:ext cx="2743200" cy="82519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ef24676c-a46d-449c-b9dd-6dc4a28706e3"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a:grpSpLocks noChangeAspect="1"/>
          </p:cNvGrpSpPr>
          <p:nvPr>
            <p:custDataLst>
              <p:tags r:id="rId1"/>
            </p:custDataLst>
          </p:nvPr>
        </p:nvGrpSpPr>
        <p:grpSpPr>
          <a:xfrm>
            <a:off x="419834" y="1118880"/>
            <a:ext cx="2438791" cy="538504"/>
            <a:chOff x="1943104" y="2512194"/>
            <a:chExt cx="8318492" cy="1836788"/>
          </a:xfrm>
        </p:grpSpPr>
        <p:grpSp>
          <p:nvGrpSpPr>
            <p:cNvPr id="20" name="iŝlíḑé"/>
            <p:cNvGrpSpPr/>
            <p:nvPr/>
          </p:nvGrpSpPr>
          <p:grpSpPr>
            <a:xfrm>
              <a:off x="1943104" y="2512194"/>
              <a:ext cx="1822979" cy="1836788"/>
              <a:chOff x="3233738" y="2797175"/>
              <a:chExt cx="1257300" cy="1266825"/>
            </a:xfrm>
          </p:grpSpPr>
          <p:sp>
            <p:nvSpPr>
              <p:cNvPr id="30" name="íSlîde"/>
              <p:cNvSpPr/>
              <p:nvPr/>
            </p:nvSpPr>
            <p:spPr bwMode="auto">
              <a:xfrm>
                <a:off x="3233738" y="2797175"/>
                <a:ext cx="1257300" cy="1266825"/>
              </a:xfrm>
              <a:prstGeom prst="ellipse">
                <a:avLst/>
              </a:pr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1" name="ïṣḷîḑe"/>
            <p:cNvGrpSpPr/>
            <p:nvPr/>
          </p:nvGrpSpPr>
          <p:grpSpPr>
            <a:xfrm>
              <a:off x="3970938" y="2694033"/>
              <a:ext cx="6290658" cy="1208414"/>
              <a:chOff x="4632326" y="2922588"/>
              <a:chExt cx="4338637" cy="833438"/>
            </a:xfrm>
          </p:grpSpPr>
          <p:sp>
            <p:nvSpPr>
              <p:cNvPr id="23"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2" name="işḻíďê"/>
            <p:cNvSpPr/>
            <p:nvPr/>
          </p:nvSpPr>
          <p:spPr bwMode="auto">
            <a:xfrm>
              <a:off x="4023878" y="3989911"/>
              <a:ext cx="6180177" cy="292322"/>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6" name="c4b8c2f6-df2c-4a64-a401-2c935a866c0e"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a:grpSpLocks noChangeAspect="1"/>
          </p:cNvGrpSpPr>
          <p:nvPr>
            <p:custDataLst>
              <p:tags r:id="rId2"/>
            </p:custDataLst>
          </p:nvPr>
        </p:nvGrpSpPr>
        <p:grpSpPr>
          <a:xfrm>
            <a:off x="3460379" y="1172191"/>
            <a:ext cx="2276615" cy="446054"/>
            <a:chOff x="1429369" y="2516269"/>
            <a:chExt cx="9333262" cy="1828654"/>
          </a:xfrm>
        </p:grpSpPr>
        <p:grpSp>
          <p:nvGrpSpPr>
            <p:cNvPr id="47" name="ïś1ïḍè"/>
            <p:cNvGrpSpPr/>
            <p:nvPr/>
          </p:nvGrpSpPr>
          <p:grpSpPr>
            <a:xfrm>
              <a:off x="1429369" y="2573230"/>
              <a:ext cx="1752700" cy="1771693"/>
              <a:chOff x="3363913" y="2928938"/>
              <a:chExt cx="1025525" cy="1036638"/>
            </a:xfrm>
          </p:grpSpPr>
          <p:sp>
            <p:nvSpPr>
              <p:cNvPr id="71" name="iśľíḍê"/>
              <p:cNvSpPr/>
              <p:nvPr/>
            </p:nvSpPr>
            <p:spPr bwMode="auto">
              <a:xfrm>
                <a:off x="3363913" y="2928938"/>
                <a:ext cx="1025525" cy="1036638"/>
              </a:xfrm>
              <a:custGeom>
                <a:avLst/>
                <a:gdLst>
                  <a:gd name="T0" fmla="*/ 155 w 311"/>
                  <a:gd name="T1" fmla="*/ 48 h 312"/>
                  <a:gd name="T2" fmla="*/ 264 w 311"/>
                  <a:gd name="T3" fmla="*/ 156 h 312"/>
                  <a:gd name="T4" fmla="*/ 155 w 311"/>
                  <a:gd name="T5" fmla="*/ 264 h 312"/>
                  <a:gd name="T6" fmla="*/ 47 w 311"/>
                  <a:gd name="T7" fmla="*/ 156 h 312"/>
                  <a:gd name="T8" fmla="*/ 155 w 311"/>
                  <a:gd name="T9" fmla="*/ 48 h 312"/>
                  <a:gd name="T10" fmla="*/ 155 w 311"/>
                  <a:gd name="T11" fmla="*/ 54 h 312"/>
                  <a:gd name="T12" fmla="*/ 53 w 311"/>
                  <a:gd name="T13" fmla="*/ 156 h 312"/>
                  <a:gd name="T14" fmla="*/ 155 w 311"/>
                  <a:gd name="T15" fmla="*/ 258 h 312"/>
                  <a:gd name="T16" fmla="*/ 258 w 311"/>
                  <a:gd name="T17" fmla="*/ 156 h 312"/>
                  <a:gd name="T18" fmla="*/ 155 w 311"/>
                  <a:gd name="T19" fmla="*/ 54 h 312"/>
                  <a:gd name="T20" fmla="*/ 155 w 311"/>
                  <a:gd name="T21" fmla="*/ 6 h 312"/>
                  <a:gd name="T22" fmla="*/ 6 w 311"/>
                  <a:gd name="T23" fmla="*/ 156 h 312"/>
                  <a:gd name="T24" fmla="*/ 155 w 311"/>
                  <a:gd name="T25" fmla="*/ 305 h 312"/>
                  <a:gd name="T26" fmla="*/ 305 w 311"/>
                  <a:gd name="T27" fmla="*/ 156 h 312"/>
                  <a:gd name="T28" fmla="*/ 155 w 311"/>
                  <a:gd name="T29" fmla="*/ 6 h 312"/>
                  <a:gd name="T30" fmla="*/ 155 w 311"/>
                  <a:gd name="T31" fmla="*/ 0 h 312"/>
                  <a:gd name="T32" fmla="*/ 0 w 311"/>
                  <a:gd name="T33" fmla="*/ 156 h 312"/>
                  <a:gd name="T34" fmla="*/ 155 w 311"/>
                  <a:gd name="T35" fmla="*/ 312 h 312"/>
                  <a:gd name="T36" fmla="*/ 311 w 311"/>
                  <a:gd name="T37" fmla="*/ 156 h 312"/>
                  <a:gd name="T38" fmla="*/ 155 w 311"/>
                  <a:gd name="T39" fmla="*/ 0 h 312"/>
                  <a:gd name="T40" fmla="*/ 111 w 311"/>
                  <a:gd name="T41" fmla="*/ 139 h 312"/>
                  <a:gd name="T42" fmla="*/ 111 w 311"/>
                  <a:gd name="T43" fmla="*/ 178 h 312"/>
                  <a:gd name="T44" fmla="*/ 125 w 311"/>
                  <a:gd name="T45" fmla="*/ 209 h 312"/>
                  <a:gd name="T46" fmla="*/ 153 w 311"/>
                  <a:gd name="T47" fmla="*/ 217 h 312"/>
                  <a:gd name="T48" fmla="*/ 192 w 311"/>
                  <a:gd name="T49" fmla="*/ 204 h 312"/>
                  <a:gd name="T50" fmla="*/ 200 w 311"/>
                  <a:gd name="T51" fmla="*/ 180 h 312"/>
                  <a:gd name="T52" fmla="*/ 200 w 311"/>
                  <a:gd name="T53" fmla="*/ 139 h 312"/>
                  <a:gd name="T54" fmla="*/ 203 w 311"/>
                  <a:gd name="T55" fmla="*/ 131 h 312"/>
                  <a:gd name="T56" fmla="*/ 203 w 311"/>
                  <a:gd name="T57" fmla="*/ 118 h 312"/>
                  <a:gd name="T58" fmla="*/ 169 w 311"/>
                  <a:gd name="T59" fmla="*/ 118 h 312"/>
                  <a:gd name="T60" fmla="*/ 169 w 311"/>
                  <a:gd name="T61" fmla="*/ 131 h 312"/>
                  <a:gd name="T62" fmla="*/ 172 w 311"/>
                  <a:gd name="T63" fmla="*/ 138 h 312"/>
                  <a:gd name="T64" fmla="*/ 172 w 311"/>
                  <a:gd name="T65" fmla="*/ 180 h 312"/>
                  <a:gd name="T66" fmla="*/ 155 w 311"/>
                  <a:gd name="T67" fmla="*/ 195 h 312"/>
                  <a:gd name="T68" fmla="*/ 139 w 311"/>
                  <a:gd name="T69" fmla="*/ 181 h 312"/>
                  <a:gd name="T70" fmla="*/ 139 w 311"/>
                  <a:gd name="T71" fmla="*/ 139 h 312"/>
                  <a:gd name="T72" fmla="*/ 142 w 311"/>
                  <a:gd name="T73" fmla="*/ 131 h 312"/>
                  <a:gd name="T74" fmla="*/ 142 w 311"/>
                  <a:gd name="T75" fmla="*/ 118 h 312"/>
                  <a:gd name="T76" fmla="*/ 108 w 311"/>
                  <a:gd name="T77" fmla="*/ 118 h 312"/>
                  <a:gd name="T78" fmla="*/ 108 w 311"/>
                  <a:gd name="T79" fmla="*/ 131 h 312"/>
                  <a:gd name="T80" fmla="*/ 111 w 311"/>
                  <a:gd name="T81"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1" h="312">
                    <a:moveTo>
                      <a:pt x="155" y="48"/>
                    </a:moveTo>
                    <a:cubicBezTo>
                      <a:pt x="215" y="48"/>
                      <a:pt x="264" y="96"/>
                      <a:pt x="264" y="156"/>
                    </a:cubicBezTo>
                    <a:cubicBezTo>
                      <a:pt x="264" y="215"/>
                      <a:pt x="215" y="264"/>
                      <a:pt x="155" y="264"/>
                    </a:cubicBezTo>
                    <a:cubicBezTo>
                      <a:pt x="96" y="264"/>
                      <a:pt x="47" y="215"/>
                      <a:pt x="47" y="156"/>
                    </a:cubicBezTo>
                    <a:cubicBezTo>
                      <a:pt x="47" y="96"/>
                      <a:pt x="96" y="48"/>
                      <a:pt x="155" y="48"/>
                    </a:cubicBezTo>
                    <a:close/>
                    <a:moveTo>
                      <a:pt x="155" y="54"/>
                    </a:moveTo>
                    <a:cubicBezTo>
                      <a:pt x="99" y="54"/>
                      <a:pt x="53" y="100"/>
                      <a:pt x="53" y="156"/>
                    </a:cubicBezTo>
                    <a:cubicBezTo>
                      <a:pt x="53" y="212"/>
                      <a:pt x="99" y="258"/>
                      <a:pt x="155" y="258"/>
                    </a:cubicBezTo>
                    <a:cubicBezTo>
                      <a:pt x="212" y="258"/>
                      <a:pt x="258" y="212"/>
                      <a:pt x="258" y="156"/>
                    </a:cubicBezTo>
                    <a:cubicBezTo>
                      <a:pt x="258" y="100"/>
                      <a:pt x="212" y="54"/>
                      <a:pt x="155" y="54"/>
                    </a:cubicBezTo>
                    <a:close/>
                    <a:moveTo>
                      <a:pt x="155" y="6"/>
                    </a:moveTo>
                    <a:cubicBezTo>
                      <a:pt x="73" y="6"/>
                      <a:pt x="6" y="73"/>
                      <a:pt x="6" y="156"/>
                    </a:cubicBezTo>
                    <a:cubicBezTo>
                      <a:pt x="6" y="238"/>
                      <a:pt x="73" y="305"/>
                      <a:pt x="155" y="305"/>
                    </a:cubicBezTo>
                    <a:cubicBezTo>
                      <a:pt x="238" y="305"/>
                      <a:pt x="305" y="238"/>
                      <a:pt x="305" y="156"/>
                    </a:cubicBezTo>
                    <a:cubicBezTo>
                      <a:pt x="305" y="73"/>
                      <a:pt x="238" y="6"/>
                      <a:pt x="155" y="6"/>
                    </a:cubicBezTo>
                    <a:close/>
                    <a:moveTo>
                      <a:pt x="155" y="0"/>
                    </a:moveTo>
                    <a:cubicBezTo>
                      <a:pt x="70" y="0"/>
                      <a:pt x="0" y="70"/>
                      <a:pt x="0" y="156"/>
                    </a:cubicBezTo>
                    <a:cubicBezTo>
                      <a:pt x="0" y="242"/>
                      <a:pt x="70" y="312"/>
                      <a:pt x="155" y="312"/>
                    </a:cubicBezTo>
                    <a:cubicBezTo>
                      <a:pt x="241" y="312"/>
                      <a:pt x="311" y="242"/>
                      <a:pt x="311" y="156"/>
                    </a:cubicBezTo>
                    <a:cubicBezTo>
                      <a:pt x="311" y="70"/>
                      <a:pt x="241" y="0"/>
                      <a:pt x="155" y="0"/>
                    </a:cubicBezTo>
                    <a:close/>
                    <a:moveTo>
                      <a:pt x="111" y="139"/>
                    </a:moveTo>
                    <a:cubicBezTo>
                      <a:pt x="111" y="178"/>
                      <a:pt x="111" y="178"/>
                      <a:pt x="111" y="178"/>
                    </a:cubicBezTo>
                    <a:cubicBezTo>
                      <a:pt x="110" y="196"/>
                      <a:pt x="117" y="204"/>
                      <a:pt x="125" y="209"/>
                    </a:cubicBezTo>
                    <a:cubicBezTo>
                      <a:pt x="136" y="217"/>
                      <a:pt x="149" y="217"/>
                      <a:pt x="153" y="217"/>
                    </a:cubicBezTo>
                    <a:cubicBezTo>
                      <a:pt x="174" y="217"/>
                      <a:pt x="185" y="211"/>
                      <a:pt x="192" y="204"/>
                    </a:cubicBezTo>
                    <a:cubicBezTo>
                      <a:pt x="200" y="195"/>
                      <a:pt x="200" y="181"/>
                      <a:pt x="200" y="180"/>
                    </a:cubicBezTo>
                    <a:cubicBezTo>
                      <a:pt x="200" y="177"/>
                      <a:pt x="200" y="139"/>
                      <a:pt x="200" y="139"/>
                    </a:cubicBezTo>
                    <a:cubicBezTo>
                      <a:pt x="203" y="131"/>
                      <a:pt x="203" y="131"/>
                      <a:pt x="203" y="131"/>
                    </a:cubicBezTo>
                    <a:cubicBezTo>
                      <a:pt x="203" y="118"/>
                      <a:pt x="203" y="118"/>
                      <a:pt x="203" y="118"/>
                    </a:cubicBezTo>
                    <a:cubicBezTo>
                      <a:pt x="169" y="118"/>
                      <a:pt x="169" y="118"/>
                      <a:pt x="169" y="118"/>
                    </a:cubicBezTo>
                    <a:cubicBezTo>
                      <a:pt x="169" y="131"/>
                      <a:pt x="169" y="131"/>
                      <a:pt x="169" y="131"/>
                    </a:cubicBezTo>
                    <a:cubicBezTo>
                      <a:pt x="172" y="138"/>
                      <a:pt x="172" y="138"/>
                      <a:pt x="172" y="138"/>
                    </a:cubicBezTo>
                    <a:cubicBezTo>
                      <a:pt x="172" y="138"/>
                      <a:pt x="172" y="175"/>
                      <a:pt x="172" y="180"/>
                    </a:cubicBezTo>
                    <a:cubicBezTo>
                      <a:pt x="172" y="186"/>
                      <a:pt x="171" y="195"/>
                      <a:pt x="155" y="195"/>
                    </a:cubicBezTo>
                    <a:cubicBezTo>
                      <a:pt x="139" y="196"/>
                      <a:pt x="139" y="183"/>
                      <a:pt x="139" y="181"/>
                    </a:cubicBezTo>
                    <a:cubicBezTo>
                      <a:pt x="139" y="179"/>
                      <a:pt x="139" y="139"/>
                      <a:pt x="139" y="139"/>
                    </a:cubicBezTo>
                    <a:cubicBezTo>
                      <a:pt x="142" y="131"/>
                      <a:pt x="142" y="131"/>
                      <a:pt x="142" y="131"/>
                    </a:cubicBezTo>
                    <a:cubicBezTo>
                      <a:pt x="142" y="118"/>
                      <a:pt x="142" y="118"/>
                      <a:pt x="142" y="118"/>
                    </a:cubicBezTo>
                    <a:cubicBezTo>
                      <a:pt x="108" y="118"/>
                      <a:pt x="108" y="118"/>
                      <a:pt x="108" y="118"/>
                    </a:cubicBezTo>
                    <a:cubicBezTo>
                      <a:pt x="108" y="131"/>
                      <a:pt x="108" y="131"/>
                      <a:pt x="108" y="131"/>
                    </a:cubicBezTo>
                    <a:lnTo>
                      <a:pt x="111" y="139"/>
                    </a:ln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şlíďe"/>
              <p:cNvSpPr/>
              <p:nvPr/>
            </p:nvSpPr>
            <p:spPr bwMode="auto">
              <a:xfrm>
                <a:off x="3419476" y="2962275"/>
                <a:ext cx="914400" cy="933450"/>
              </a:xfrm>
              <a:custGeom>
                <a:avLst/>
                <a:gdLst>
                  <a:gd name="T0" fmla="*/ 164 w 277"/>
                  <a:gd name="T1" fmla="*/ 81 h 281"/>
                  <a:gd name="T2" fmla="*/ 161 w 277"/>
                  <a:gd name="T3" fmla="*/ 157 h 281"/>
                  <a:gd name="T4" fmla="*/ 100 w 277"/>
                  <a:gd name="T5" fmla="*/ 81 h 281"/>
                  <a:gd name="T6" fmla="*/ 66 w 277"/>
                  <a:gd name="T7" fmla="*/ 89 h 281"/>
                  <a:gd name="T8" fmla="*/ 0 w 277"/>
                  <a:gd name="T9" fmla="*/ 148 h 281"/>
                  <a:gd name="T10" fmla="*/ 2 w 277"/>
                  <a:gd name="T11" fmla="*/ 168 h 281"/>
                  <a:gd name="T12" fmla="*/ 15 w 277"/>
                  <a:gd name="T13" fmla="*/ 173 h 281"/>
                  <a:gd name="T14" fmla="*/ 9 w 277"/>
                  <a:gd name="T15" fmla="*/ 193 h 281"/>
                  <a:gd name="T16" fmla="*/ 14 w 277"/>
                  <a:gd name="T17" fmla="*/ 203 h 281"/>
                  <a:gd name="T18" fmla="*/ 42 w 277"/>
                  <a:gd name="T19" fmla="*/ 224 h 281"/>
                  <a:gd name="T20" fmla="*/ 46 w 277"/>
                  <a:gd name="T21" fmla="*/ 228 h 281"/>
                  <a:gd name="T22" fmla="*/ 56 w 277"/>
                  <a:gd name="T23" fmla="*/ 247 h 281"/>
                  <a:gd name="T24" fmla="*/ 63 w 277"/>
                  <a:gd name="T25" fmla="*/ 251 h 281"/>
                  <a:gd name="T26" fmla="*/ 73 w 277"/>
                  <a:gd name="T27" fmla="*/ 250 h 281"/>
                  <a:gd name="T28" fmla="*/ 75 w 277"/>
                  <a:gd name="T29" fmla="*/ 256 h 281"/>
                  <a:gd name="T30" fmla="*/ 89 w 277"/>
                  <a:gd name="T31" fmla="*/ 272 h 281"/>
                  <a:gd name="T32" fmla="*/ 107 w 277"/>
                  <a:gd name="T33" fmla="*/ 277 h 281"/>
                  <a:gd name="T34" fmla="*/ 118 w 277"/>
                  <a:gd name="T35" fmla="*/ 279 h 281"/>
                  <a:gd name="T36" fmla="*/ 131 w 277"/>
                  <a:gd name="T37" fmla="*/ 273 h 281"/>
                  <a:gd name="T38" fmla="*/ 155 w 277"/>
                  <a:gd name="T39" fmla="*/ 280 h 281"/>
                  <a:gd name="T40" fmla="*/ 165 w 277"/>
                  <a:gd name="T41" fmla="*/ 278 h 281"/>
                  <a:gd name="T42" fmla="*/ 186 w 277"/>
                  <a:gd name="T43" fmla="*/ 264 h 281"/>
                  <a:gd name="T44" fmla="*/ 190 w 277"/>
                  <a:gd name="T45" fmla="*/ 266 h 281"/>
                  <a:gd name="T46" fmla="*/ 204 w 277"/>
                  <a:gd name="T47" fmla="*/ 265 h 281"/>
                  <a:gd name="T48" fmla="*/ 211 w 277"/>
                  <a:gd name="T49" fmla="*/ 246 h 281"/>
                  <a:gd name="T50" fmla="*/ 227 w 277"/>
                  <a:gd name="T51" fmla="*/ 241 h 281"/>
                  <a:gd name="T52" fmla="*/ 245 w 277"/>
                  <a:gd name="T53" fmla="*/ 227 h 281"/>
                  <a:gd name="T54" fmla="*/ 252 w 277"/>
                  <a:gd name="T55" fmla="*/ 215 h 281"/>
                  <a:gd name="T56" fmla="*/ 248 w 277"/>
                  <a:gd name="T57" fmla="*/ 206 h 281"/>
                  <a:gd name="T58" fmla="*/ 257 w 277"/>
                  <a:gd name="T59" fmla="*/ 188 h 281"/>
                  <a:gd name="T60" fmla="*/ 261 w 277"/>
                  <a:gd name="T61" fmla="*/ 175 h 281"/>
                  <a:gd name="T62" fmla="*/ 272 w 277"/>
                  <a:gd name="T63" fmla="*/ 152 h 281"/>
                  <a:gd name="T64" fmla="*/ 273 w 277"/>
                  <a:gd name="T65" fmla="*/ 150 h 281"/>
                  <a:gd name="T66" fmla="*/ 156 w 277"/>
                  <a:gd name="T67" fmla="*/ 227 h 281"/>
                  <a:gd name="T68" fmla="*/ 141 w 277"/>
                  <a:gd name="T69" fmla="*/ 223 h 281"/>
                  <a:gd name="T70" fmla="*/ 134 w 277"/>
                  <a:gd name="T71" fmla="*/ 225 h 281"/>
                  <a:gd name="T72" fmla="*/ 115 w 277"/>
                  <a:gd name="T73" fmla="*/ 225 h 281"/>
                  <a:gd name="T74" fmla="*/ 236 w 277"/>
                  <a:gd name="T75" fmla="*/ 76 h 281"/>
                  <a:gd name="T76" fmla="*/ 234 w 277"/>
                  <a:gd name="T77" fmla="*/ 66 h 281"/>
                  <a:gd name="T78" fmla="*/ 236 w 277"/>
                  <a:gd name="T79" fmla="*/ 65 h 281"/>
                  <a:gd name="T80" fmla="*/ 244 w 277"/>
                  <a:gd name="T81" fmla="*/ 59 h 281"/>
                  <a:gd name="T82" fmla="*/ 236 w 277"/>
                  <a:gd name="T83" fmla="*/ 59 h 281"/>
                  <a:gd name="T84" fmla="*/ 255 w 277"/>
                  <a:gd name="T85" fmla="*/ 65 h 281"/>
                  <a:gd name="T86" fmla="*/ 256 w 277"/>
                  <a:gd name="T87" fmla="*/ 59 h 281"/>
                  <a:gd name="T88" fmla="*/ 207 w 277"/>
                  <a:gd name="T89" fmla="*/ 51 h 281"/>
                  <a:gd name="T90" fmla="*/ 217 w 277"/>
                  <a:gd name="T91" fmla="*/ 33 h 281"/>
                  <a:gd name="T92" fmla="*/ 166 w 277"/>
                  <a:gd name="T93" fmla="*/ 18 h 281"/>
                  <a:gd name="T94" fmla="*/ 173 w 277"/>
                  <a:gd name="T95" fmla="*/ 24 h 281"/>
                  <a:gd name="T96" fmla="*/ 165 w 277"/>
                  <a:gd name="T97" fmla="*/ 14 h 281"/>
                  <a:gd name="T98" fmla="*/ 155 w 277"/>
                  <a:gd name="T99" fmla="*/ 29 h 281"/>
                  <a:gd name="T100" fmla="*/ 125 w 277"/>
                  <a:gd name="T101" fmla="*/ 19 h 281"/>
                  <a:gd name="T102" fmla="*/ 130 w 277"/>
                  <a:gd name="T103" fmla="*/ 6 h 281"/>
                  <a:gd name="T104" fmla="*/ 117 w 277"/>
                  <a:gd name="T105" fmla="*/ 8 h 281"/>
                  <a:gd name="T106" fmla="*/ 115 w 277"/>
                  <a:gd name="T107" fmla="*/ 17 h 281"/>
                  <a:gd name="T108" fmla="*/ 112 w 277"/>
                  <a:gd name="T109" fmla="*/ 7 h 281"/>
                  <a:gd name="T110" fmla="*/ 74 w 277"/>
                  <a:gd name="T111" fmla="*/ 50 h 281"/>
                  <a:gd name="T112" fmla="*/ 83 w 277"/>
                  <a:gd name="T113" fmla="*/ 28 h 281"/>
                  <a:gd name="T114" fmla="*/ 74 w 277"/>
                  <a:gd name="T115" fmla="*/ 25 h 281"/>
                  <a:gd name="T116" fmla="*/ 52 w 277"/>
                  <a:gd name="T117" fmla="*/ 72 h 281"/>
                  <a:gd name="T118" fmla="*/ 34 w 277"/>
                  <a:gd name="T119" fmla="*/ 65 h 281"/>
                  <a:gd name="T120" fmla="*/ 36 w 277"/>
                  <a:gd name="T121" fmla="*/ 7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 h="281">
                    <a:moveTo>
                      <a:pt x="100" y="128"/>
                    </a:moveTo>
                    <a:cubicBezTo>
                      <a:pt x="100" y="128"/>
                      <a:pt x="100" y="167"/>
                      <a:pt x="100" y="171"/>
                    </a:cubicBezTo>
                    <a:cubicBezTo>
                      <a:pt x="100" y="200"/>
                      <a:pt x="129" y="201"/>
                      <a:pt x="136" y="202"/>
                    </a:cubicBezTo>
                    <a:cubicBezTo>
                      <a:pt x="152" y="202"/>
                      <a:pt x="161" y="198"/>
                      <a:pt x="167" y="193"/>
                    </a:cubicBezTo>
                    <a:cubicBezTo>
                      <a:pt x="176" y="186"/>
                      <a:pt x="176" y="173"/>
                      <a:pt x="176" y="172"/>
                    </a:cubicBezTo>
                    <a:cubicBezTo>
                      <a:pt x="176" y="171"/>
                      <a:pt x="176" y="160"/>
                      <a:pt x="176" y="150"/>
                    </a:cubicBezTo>
                    <a:cubicBezTo>
                      <a:pt x="183" y="146"/>
                      <a:pt x="190" y="141"/>
                      <a:pt x="196" y="136"/>
                    </a:cubicBezTo>
                    <a:cubicBezTo>
                      <a:pt x="204" y="128"/>
                      <a:pt x="209" y="120"/>
                      <a:pt x="209" y="110"/>
                    </a:cubicBezTo>
                    <a:cubicBezTo>
                      <a:pt x="212" y="108"/>
                      <a:pt x="214" y="105"/>
                      <a:pt x="214" y="102"/>
                    </a:cubicBezTo>
                    <a:cubicBezTo>
                      <a:pt x="214" y="97"/>
                      <a:pt x="211" y="93"/>
                      <a:pt x="206" y="93"/>
                    </a:cubicBezTo>
                    <a:cubicBezTo>
                      <a:pt x="205" y="93"/>
                      <a:pt x="204" y="94"/>
                      <a:pt x="204" y="94"/>
                    </a:cubicBezTo>
                    <a:cubicBezTo>
                      <a:pt x="198" y="86"/>
                      <a:pt x="185" y="78"/>
                      <a:pt x="160" y="78"/>
                    </a:cubicBezTo>
                    <a:cubicBezTo>
                      <a:pt x="152" y="78"/>
                      <a:pt x="131" y="80"/>
                      <a:pt x="108" y="91"/>
                    </a:cubicBezTo>
                    <a:cubicBezTo>
                      <a:pt x="109" y="93"/>
                      <a:pt x="109" y="93"/>
                      <a:pt x="109" y="93"/>
                    </a:cubicBezTo>
                    <a:cubicBezTo>
                      <a:pt x="109" y="93"/>
                      <a:pt x="135" y="80"/>
                      <a:pt x="164" y="81"/>
                    </a:cubicBezTo>
                    <a:cubicBezTo>
                      <a:pt x="169" y="82"/>
                      <a:pt x="190" y="82"/>
                      <a:pt x="201" y="95"/>
                    </a:cubicBezTo>
                    <a:cubicBezTo>
                      <a:pt x="199" y="97"/>
                      <a:pt x="197" y="99"/>
                      <a:pt x="197" y="102"/>
                    </a:cubicBezTo>
                    <a:cubicBezTo>
                      <a:pt x="197" y="106"/>
                      <a:pt x="201" y="110"/>
                      <a:pt x="206" y="110"/>
                    </a:cubicBezTo>
                    <a:cubicBezTo>
                      <a:pt x="206" y="113"/>
                      <a:pt x="205" y="117"/>
                      <a:pt x="204" y="120"/>
                    </a:cubicBezTo>
                    <a:cubicBezTo>
                      <a:pt x="201" y="129"/>
                      <a:pt x="191" y="139"/>
                      <a:pt x="176" y="146"/>
                    </a:cubicBezTo>
                    <a:cubicBezTo>
                      <a:pt x="176" y="136"/>
                      <a:pt x="176" y="128"/>
                      <a:pt x="176" y="128"/>
                    </a:cubicBezTo>
                    <a:cubicBezTo>
                      <a:pt x="177" y="127"/>
                      <a:pt x="179" y="120"/>
                      <a:pt x="179" y="120"/>
                    </a:cubicBezTo>
                    <a:cubicBezTo>
                      <a:pt x="179" y="113"/>
                      <a:pt x="179" y="113"/>
                      <a:pt x="179" y="113"/>
                    </a:cubicBezTo>
                    <a:cubicBezTo>
                      <a:pt x="158" y="113"/>
                      <a:pt x="158" y="113"/>
                      <a:pt x="158" y="113"/>
                    </a:cubicBezTo>
                    <a:cubicBezTo>
                      <a:pt x="158" y="120"/>
                      <a:pt x="158" y="120"/>
                      <a:pt x="158" y="120"/>
                    </a:cubicBezTo>
                    <a:cubicBezTo>
                      <a:pt x="161" y="128"/>
                      <a:pt x="161" y="128"/>
                      <a:pt x="161" y="128"/>
                    </a:cubicBezTo>
                    <a:cubicBezTo>
                      <a:pt x="161" y="154"/>
                      <a:pt x="161" y="154"/>
                      <a:pt x="161" y="154"/>
                    </a:cubicBezTo>
                    <a:cubicBezTo>
                      <a:pt x="151" y="158"/>
                      <a:pt x="136" y="164"/>
                      <a:pt x="122" y="166"/>
                    </a:cubicBezTo>
                    <a:cubicBezTo>
                      <a:pt x="122" y="169"/>
                      <a:pt x="122" y="169"/>
                      <a:pt x="122" y="169"/>
                    </a:cubicBezTo>
                    <a:cubicBezTo>
                      <a:pt x="126" y="168"/>
                      <a:pt x="139" y="166"/>
                      <a:pt x="161" y="157"/>
                    </a:cubicBezTo>
                    <a:cubicBezTo>
                      <a:pt x="161" y="169"/>
                      <a:pt x="161" y="169"/>
                      <a:pt x="161" y="169"/>
                    </a:cubicBezTo>
                    <a:cubicBezTo>
                      <a:pt x="161" y="179"/>
                      <a:pt x="158" y="184"/>
                      <a:pt x="154" y="187"/>
                    </a:cubicBezTo>
                    <a:cubicBezTo>
                      <a:pt x="148" y="191"/>
                      <a:pt x="142" y="191"/>
                      <a:pt x="141" y="191"/>
                    </a:cubicBezTo>
                    <a:cubicBezTo>
                      <a:pt x="140" y="191"/>
                      <a:pt x="134" y="191"/>
                      <a:pt x="134" y="191"/>
                    </a:cubicBezTo>
                    <a:cubicBezTo>
                      <a:pt x="129" y="191"/>
                      <a:pt x="123" y="187"/>
                      <a:pt x="120" y="184"/>
                    </a:cubicBezTo>
                    <a:cubicBezTo>
                      <a:pt x="115" y="178"/>
                      <a:pt x="116" y="171"/>
                      <a:pt x="116" y="170"/>
                    </a:cubicBezTo>
                    <a:cubicBezTo>
                      <a:pt x="116" y="168"/>
                      <a:pt x="116" y="128"/>
                      <a:pt x="116" y="128"/>
                    </a:cubicBezTo>
                    <a:cubicBezTo>
                      <a:pt x="119" y="120"/>
                      <a:pt x="119" y="120"/>
                      <a:pt x="119" y="120"/>
                    </a:cubicBezTo>
                    <a:cubicBezTo>
                      <a:pt x="119" y="113"/>
                      <a:pt x="119" y="113"/>
                      <a:pt x="119" y="113"/>
                    </a:cubicBezTo>
                    <a:cubicBezTo>
                      <a:pt x="97" y="113"/>
                      <a:pt x="97" y="113"/>
                      <a:pt x="97" y="113"/>
                    </a:cubicBezTo>
                    <a:cubicBezTo>
                      <a:pt x="97" y="120"/>
                      <a:pt x="97" y="120"/>
                      <a:pt x="97" y="120"/>
                    </a:cubicBezTo>
                    <a:cubicBezTo>
                      <a:pt x="100" y="128"/>
                      <a:pt x="100" y="128"/>
                      <a:pt x="100" y="128"/>
                    </a:cubicBezTo>
                    <a:close/>
                    <a:moveTo>
                      <a:pt x="66" y="89"/>
                    </a:moveTo>
                    <a:cubicBezTo>
                      <a:pt x="66" y="89"/>
                      <a:pt x="72" y="87"/>
                      <a:pt x="80" y="86"/>
                    </a:cubicBezTo>
                    <a:cubicBezTo>
                      <a:pt x="88" y="83"/>
                      <a:pt x="100" y="81"/>
                      <a:pt x="100" y="81"/>
                    </a:cubicBezTo>
                    <a:cubicBezTo>
                      <a:pt x="100" y="81"/>
                      <a:pt x="96" y="88"/>
                      <a:pt x="92" y="95"/>
                    </a:cubicBezTo>
                    <a:cubicBezTo>
                      <a:pt x="88" y="103"/>
                      <a:pt x="83" y="111"/>
                      <a:pt x="83" y="111"/>
                    </a:cubicBezTo>
                    <a:cubicBezTo>
                      <a:pt x="83" y="111"/>
                      <a:pt x="86" y="102"/>
                      <a:pt x="87" y="99"/>
                    </a:cubicBezTo>
                    <a:cubicBezTo>
                      <a:pt x="88" y="96"/>
                      <a:pt x="89" y="94"/>
                      <a:pt x="86" y="95"/>
                    </a:cubicBezTo>
                    <a:cubicBezTo>
                      <a:pt x="83" y="96"/>
                      <a:pt x="79" y="98"/>
                      <a:pt x="76" y="101"/>
                    </a:cubicBezTo>
                    <a:cubicBezTo>
                      <a:pt x="72" y="105"/>
                      <a:pt x="55" y="121"/>
                      <a:pt x="57" y="140"/>
                    </a:cubicBezTo>
                    <a:cubicBezTo>
                      <a:pt x="57" y="145"/>
                      <a:pt x="58" y="150"/>
                      <a:pt x="62" y="155"/>
                    </a:cubicBezTo>
                    <a:cubicBezTo>
                      <a:pt x="67" y="161"/>
                      <a:pt x="77" y="166"/>
                      <a:pt x="94" y="167"/>
                    </a:cubicBezTo>
                    <a:cubicBezTo>
                      <a:pt x="94" y="170"/>
                      <a:pt x="94" y="170"/>
                      <a:pt x="94" y="170"/>
                    </a:cubicBezTo>
                    <a:cubicBezTo>
                      <a:pt x="90" y="170"/>
                      <a:pt x="83" y="169"/>
                      <a:pt x="76" y="167"/>
                    </a:cubicBezTo>
                    <a:cubicBezTo>
                      <a:pt x="67" y="164"/>
                      <a:pt x="59" y="159"/>
                      <a:pt x="56" y="150"/>
                    </a:cubicBezTo>
                    <a:cubicBezTo>
                      <a:pt x="54" y="146"/>
                      <a:pt x="46" y="124"/>
                      <a:pt x="77" y="96"/>
                    </a:cubicBezTo>
                    <a:cubicBezTo>
                      <a:pt x="80" y="94"/>
                      <a:pt x="84" y="91"/>
                      <a:pt x="83" y="89"/>
                    </a:cubicBezTo>
                    <a:cubicBezTo>
                      <a:pt x="82" y="88"/>
                      <a:pt x="80" y="88"/>
                      <a:pt x="78" y="88"/>
                    </a:cubicBezTo>
                    <a:cubicBezTo>
                      <a:pt x="75" y="88"/>
                      <a:pt x="70" y="89"/>
                      <a:pt x="66" y="89"/>
                    </a:cubicBezTo>
                    <a:close/>
                    <a:moveTo>
                      <a:pt x="10" y="136"/>
                    </a:moveTo>
                    <a:cubicBezTo>
                      <a:pt x="12" y="136"/>
                      <a:pt x="12" y="136"/>
                      <a:pt x="12" y="136"/>
                    </a:cubicBezTo>
                    <a:cubicBezTo>
                      <a:pt x="11" y="146"/>
                      <a:pt x="11" y="146"/>
                      <a:pt x="11" y="146"/>
                    </a:cubicBezTo>
                    <a:cubicBezTo>
                      <a:pt x="9" y="146"/>
                      <a:pt x="9" y="146"/>
                      <a:pt x="9" y="146"/>
                    </a:cubicBezTo>
                    <a:cubicBezTo>
                      <a:pt x="10" y="142"/>
                      <a:pt x="10" y="142"/>
                      <a:pt x="10" y="142"/>
                    </a:cubicBezTo>
                    <a:cubicBezTo>
                      <a:pt x="0" y="142"/>
                      <a:pt x="0" y="142"/>
                      <a:pt x="0" y="142"/>
                    </a:cubicBezTo>
                    <a:cubicBezTo>
                      <a:pt x="0" y="139"/>
                      <a:pt x="0" y="139"/>
                      <a:pt x="0" y="139"/>
                    </a:cubicBezTo>
                    <a:cubicBezTo>
                      <a:pt x="10" y="140"/>
                      <a:pt x="10" y="140"/>
                      <a:pt x="10" y="140"/>
                    </a:cubicBezTo>
                    <a:cubicBezTo>
                      <a:pt x="10" y="136"/>
                      <a:pt x="10" y="136"/>
                      <a:pt x="10" y="136"/>
                    </a:cubicBezTo>
                    <a:close/>
                    <a:moveTo>
                      <a:pt x="5" y="149"/>
                    </a:moveTo>
                    <a:cubicBezTo>
                      <a:pt x="5" y="153"/>
                      <a:pt x="5" y="153"/>
                      <a:pt x="5" y="153"/>
                    </a:cubicBezTo>
                    <a:cubicBezTo>
                      <a:pt x="10" y="151"/>
                      <a:pt x="10" y="151"/>
                      <a:pt x="10" y="151"/>
                    </a:cubicBezTo>
                    <a:cubicBezTo>
                      <a:pt x="10" y="151"/>
                      <a:pt x="10" y="151"/>
                      <a:pt x="10" y="151"/>
                    </a:cubicBezTo>
                    <a:cubicBezTo>
                      <a:pt x="5" y="149"/>
                      <a:pt x="5" y="149"/>
                      <a:pt x="5" y="149"/>
                    </a:cubicBezTo>
                    <a:close/>
                    <a:moveTo>
                      <a:pt x="0" y="148"/>
                    </a:moveTo>
                    <a:cubicBezTo>
                      <a:pt x="3" y="149"/>
                      <a:pt x="3" y="149"/>
                      <a:pt x="3" y="149"/>
                    </a:cubicBezTo>
                    <a:cubicBezTo>
                      <a:pt x="3" y="153"/>
                      <a:pt x="3" y="153"/>
                      <a:pt x="3" y="153"/>
                    </a:cubicBezTo>
                    <a:cubicBezTo>
                      <a:pt x="0" y="154"/>
                      <a:pt x="0" y="154"/>
                      <a:pt x="0" y="154"/>
                    </a:cubicBezTo>
                    <a:cubicBezTo>
                      <a:pt x="1" y="157"/>
                      <a:pt x="1" y="157"/>
                      <a:pt x="1" y="157"/>
                    </a:cubicBezTo>
                    <a:cubicBezTo>
                      <a:pt x="12" y="152"/>
                      <a:pt x="12" y="152"/>
                      <a:pt x="12" y="152"/>
                    </a:cubicBezTo>
                    <a:cubicBezTo>
                      <a:pt x="12" y="149"/>
                      <a:pt x="12" y="149"/>
                      <a:pt x="12" y="149"/>
                    </a:cubicBezTo>
                    <a:cubicBezTo>
                      <a:pt x="0" y="145"/>
                      <a:pt x="0" y="145"/>
                      <a:pt x="0" y="145"/>
                    </a:cubicBezTo>
                    <a:cubicBezTo>
                      <a:pt x="0" y="148"/>
                      <a:pt x="0" y="148"/>
                      <a:pt x="0" y="148"/>
                    </a:cubicBezTo>
                    <a:close/>
                    <a:moveTo>
                      <a:pt x="13" y="159"/>
                    </a:moveTo>
                    <a:cubicBezTo>
                      <a:pt x="1" y="161"/>
                      <a:pt x="1" y="161"/>
                      <a:pt x="1" y="161"/>
                    </a:cubicBezTo>
                    <a:cubicBezTo>
                      <a:pt x="1" y="158"/>
                      <a:pt x="1" y="158"/>
                      <a:pt x="1" y="158"/>
                    </a:cubicBezTo>
                    <a:cubicBezTo>
                      <a:pt x="13" y="157"/>
                      <a:pt x="13" y="157"/>
                      <a:pt x="13" y="157"/>
                    </a:cubicBezTo>
                    <a:cubicBezTo>
                      <a:pt x="13" y="159"/>
                      <a:pt x="13" y="159"/>
                      <a:pt x="13" y="159"/>
                    </a:cubicBezTo>
                    <a:close/>
                    <a:moveTo>
                      <a:pt x="2" y="166"/>
                    </a:moveTo>
                    <a:cubicBezTo>
                      <a:pt x="2" y="168"/>
                      <a:pt x="2" y="168"/>
                      <a:pt x="2" y="168"/>
                    </a:cubicBezTo>
                    <a:cubicBezTo>
                      <a:pt x="6" y="168"/>
                      <a:pt x="6" y="168"/>
                      <a:pt x="6" y="168"/>
                    </a:cubicBezTo>
                    <a:cubicBezTo>
                      <a:pt x="15" y="170"/>
                      <a:pt x="15" y="170"/>
                      <a:pt x="15" y="170"/>
                    </a:cubicBezTo>
                    <a:cubicBezTo>
                      <a:pt x="14" y="168"/>
                      <a:pt x="14" y="168"/>
                      <a:pt x="14" y="168"/>
                    </a:cubicBezTo>
                    <a:cubicBezTo>
                      <a:pt x="9" y="166"/>
                      <a:pt x="9" y="166"/>
                      <a:pt x="9" y="166"/>
                    </a:cubicBezTo>
                    <a:cubicBezTo>
                      <a:pt x="14" y="163"/>
                      <a:pt x="14" y="163"/>
                      <a:pt x="14" y="163"/>
                    </a:cubicBezTo>
                    <a:cubicBezTo>
                      <a:pt x="13" y="160"/>
                      <a:pt x="13" y="160"/>
                      <a:pt x="13" y="160"/>
                    </a:cubicBezTo>
                    <a:cubicBezTo>
                      <a:pt x="6" y="165"/>
                      <a:pt x="6" y="165"/>
                      <a:pt x="6" y="165"/>
                    </a:cubicBezTo>
                    <a:cubicBezTo>
                      <a:pt x="2" y="166"/>
                      <a:pt x="2" y="166"/>
                      <a:pt x="2" y="166"/>
                    </a:cubicBezTo>
                    <a:close/>
                    <a:moveTo>
                      <a:pt x="17" y="178"/>
                    </a:moveTo>
                    <a:cubicBezTo>
                      <a:pt x="17" y="180"/>
                      <a:pt x="17" y="180"/>
                      <a:pt x="17" y="180"/>
                    </a:cubicBezTo>
                    <a:cubicBezTo>
                      <a:pt x="10" y="182"/>
                      <a:pt x="10" y="182"/>
                      <a:pt x="10" y="182"/>
                    </a:cubicBezTo>
                    <a:cubicBezTo>
                      <a:pt x="7" y="183"/>
                      <a:pt x="5" y="182"/>
                      <a:pt x="5" y="178"/>
                    </a:cubicBezTo>
                    <a:cubicBezTo>
                      <a:pt x="4" y="175"/>
                      <a:pt x="5" y="173"/>
                      <a:pt x="8" y="172"/>
                    </a:cubicBezTo>
                    <a:cubicBezTo>
                      <a:pt x="15" y="170"/>
                      <a:pt x="15" y="170"/>
                      <a:pt x="15" y="170"/>
                    </a:cubicBezTo>
                    <a:cubicBezTo>
                      <a:pt x="15" y="173"/>
                      <a:pt x="15" y="173"/>
                      <a:pt x="15" y="173"/>
                    </a:cubicBezTo>
                    <a:cubicBezTo>
                      <a:pt x="9" y="175"/>
                      <a:pt x="9" y="175"/>
                      <a:pt x="9" y="175"/>
                    </a:cubicBezTo>
                    <a:cubicBezTo>
                      <a:pt x="7" y="175"/>
                      <a:pt x="6" y="176"/>
                      <a:pt x="6" y="178"/>
                    </a:cubicBezTo>
                    <a:cubicBezTo>
                      <a:pt x="7" y="180"/>
                      <a:pt x="8" y="180"/>
                      <a:pt x="10" y="180"/>
                    </a:cubicBezTo>
                    <a:cubicBezTo>
                      <a:pt x="17" y="178"/>
                      <a:pt x="17" y="178"/>
                      <a:pt x="17" y="178"/>
                    </a:cubicBezTo>
                    <a:close/>
                    <a:moveTo>
                      <a:pt x="12" y="187"/>
                    </a:moveTo>
                    <a:cubicBezTo>
                      <a:pt x="13" y="190"/>
                      <a:pt x="13" y="190"/>
                      <a:pt x="13" y="190"/>
                    </a:cubicBezTo>
                    <a:cubicBezTo>
                      <a:pt x="17" y="187"/>
                      <a:pt x="17" y="187"/>
                      <a:pt x="17" y="187"/>
                    </a:cubicBezTo>
                    <a:cubicBezTo>
                      <a:pt x="17" y="187"/>
                      <a:pt x="17" y="187"/>
                      <a:pt x="17" y="187"/>
                    </a:cubicBezTo>
                    <a:cubicBezTo>
                      <a:pt x="12" y="187"/>
                      <a:pt x="12" y="187"/>
                      <a:pt x="12" y="187"/>
                    </a:cubicBezTo>
                    <a:close/>
                    <a:moveTo>
                      <a:pt x="7" y="187"/>
                    </a:moveTo>
                    <a:cubicBezTo>
                      <a:pt x="6" y="185"/>
                      <a:pt x="6" y="185"/>
                      <a:pt x="6" y="185"/>
                    </a:cubicBezTo>
                    <a:cubicBezTo>
                      <a:pt x="19" y="185"/>
                      <a:pt x="19" y="185"/>
                      <a:pt x="19" y="185"/>
                    </a:cubicBezTo>
                    <a:cubicBezTo>
                      <a:pt x="20" y="188"/>
                      <a:pt x="20" y="188"/>
                      <a:pt x="20" y="188"/>
                    </a:cubicBezTo>
                    <a:cubicBezTo>
                      <a:pt x="10" y="196"/>
                      <a:pt x="10" y="196"/>
                      <a:pt x="10" y="196"/>
                    </a:cubicBezTo>
                    <a:cubicBezTo>
                      <a:pt x="9" y="193"/>
                      <a:pt x="9" y="193"/>
                      <a:pt x="9" y="193"/>
                    </a:cubicBezTo>
                    <a:cubicBezTo>
                      <a:pt x="12" y="192"/>
                      <a:pt x="12" y="192"/>
                      <a:pt x="12" y="192"/>
                    </a:cubicBezTo>
                    <a:cubicBezTo>
                      <a:pt x="10" y="187"/>
                      <a:pt x="10" y="187"/>
                      <a:pt x="10" y="187"/>
                    </a:cubicBezTo>
                    <a:cubicBezTo>
                      <a:pt x="7" y="187"/>
                      <a:pt x="7" y="187"/>
                      <a:pt x="7" y="187"/>
                    </a:cubicBezTo>
                    <a:close/>
                    <a:moveTo>
                      <a:pt x="16" y="207"/>
                    </a:moveTo>
                    <a:cubicBezTo>
                      <a:pt x="26" y="202"/>
                      <a:pt x="26" y="202"/>
                      <a:pt x="26" y="202"/>
                    </a:cubicBezTo>
                    <a:cubicBezTo>
                      <a:pt x="25" y="199"/>
                      <a:pt x="25" y="199"/>
                      <a:pt x="25" y="199"/>
                    </a:cubicBezTo>
                    <a:cubicBezTo>
                      <a:pt x="17" y="203"/>
                      <a:pt x="17" y="203"/>
                      <a:pt x="17" y="203"/>
                    </a:cubicBezTo>
                    <a:cubicBezTo>
                      <a:pt x="17" y="203"/>
                      <a:pt x="17" y="203"/>
                      <a:pt x="17" y="203"/>
                    </a:cubicBezTo>
                    <a:cubicBezTo>
                      <a:pt x="23" y="195"/>
                      <a:pt x="23" y="195"/>
                      <a:pt x="23" y="195"/>
                    </a:cubicBezTo>
                    <a:cubicBezTo>
                      <a:pt x="22" y="192"/>
                      <a:pt x="22" y="192"/>
                      <a:pt x="22" y="192"/>
                    </a:cubicBezTo>
                    <a:cubicBezTo>
                      <a:pt x="11" y="197"/>
                      <a:pt x="11" y="197"/>
                      <a:pt x="11" y="197"/>
                    </a:cubicBezTo>
                    <a:cubicBezTo>
                      <a:pt x="12" y="199"/>
                      <a:pt x="12" y="199"/>
                      <a:pt x="12" y="199"/>
                    </a:cubicBezTo>
                    <a:cubicBezTo>
                      <a:pt x="21" y="195"/>
                      <a:pt x="21" y="195"/>
                      <a:pt x="21" y="195"/>
                    </a:cubicBezTo>
                    <a:cubicBezTo>
                      <a:pt x="21" y="195"/>
                      <a:pt x="21" y="195"/>
                      <a:pt x="21" y="195"/>
                    </a:cubicBezTo>
                    <a:cubicBezTo>
                      <a:pt x="14" y="203"/>
                      <a:pt x="14" y="203"/>
                      <a:pt x="14" y="203"/>
                    </a:cubicBezTo>
                    <a:cubicBezTo>
                      <a:pt x="16" y="207"/>
                      <a:pt x="16" y="207"/>
                      <a:pt x="16" y="207"/>
                    </a:cubicBezTo>
                    <a:close/>
                    <a:moveTo>
                      <a:pt x="34" y="215"/>
                    </a:moveTo>
                    <a:cubicBezTo>
                      <a:pt x="36" y="217"/>
                      <a:pt x="36" y="217"/>
                      <a:pt x="36" y="217"/>
                    </a:cubicBezTo>
                    <a:cubicBezTo>
                      <a:pt x="29" y="221"/>
                      <a:pt x="29" y="221"/>
                      <a:pt x="29" y="221"/>
                    </a:cubicBezTo>
                    <a:cubicBezTo>
                      <a:pt x="27" y="222"/>
                      <a:pt x="25" y="221"/>
                      <a:pt x="23" y="219"/>
                    </a:cubicBezTo>
                    <a:cubicBezTo>
                      <a:pt x="21" y="216"/>
                      <a:pt x="21" y="214"/>
                      <a:pt x="24" y="212"/>
                    </a:cubicBezTo>
                    <a:cubicBezTo>
                      <a:pt x="30" y="208"/>
                      <a:pt x="30" y="208"/>
                      <a:pt x="30" y="208"/>
                    </a:cubicBezTo>
                    <a:cubicBezTo>
                      <a:pt x="31" y="210"/>
                      <a:pt x="31" y="210"/>
                      <a:pt x="31" y="210"/>
                    </a:cubicBezTo>
                    <a:cubicBezTo>
                      <a:pt x="26" y="214"/>
                      <a:pt x="26" y="214"/>
                      <a:pt x="26" y="214"/>
                    </a:cubicBezTo>
                    <a:cubicBezTo>
                      <a:pt x="24" y="215"/>
                      <a:pt x="23" y="216"/>
                      <a:pt x="24" y="218"/>
                    </a:cubicBezTo>
                    <a:cubicBezTo>
                      <a:pt x="25" y="219"/>
                      <a:pt x="27" y="219"/>
                      <a:pt x="29" y="218"/>
                    </a:cubicBezTo>
                    <a:cubicBezTo>
                      <a:pt x="34" y="215"/>
                      <a:pt x="34" y="215"/>
                      <a:pt x="34" y="215"/>
                    </a:cubicBezTo>
                    <a:close/>
                    <a:moveTo>
                      <a:pt x="34" y="233"/>
                    </a:moveTo>
                    <a:cubicBezTo>
                      <a:pt x="43" y="226"/>
                      <a:pt x="43" y="226"/>
                      <a:pt x="43" y="226"/>
                    </a:cubicBezTo>
                    <a:cubicBezTo>
                      <a:pt x="42" y="224"/>
                      <a:pt x="42" y="224"/>
                      <a:pt x="42" y="224"/>
                    </a:cubicBezTo>
                    <a:cubicBezTo>
                      <a:pt x="34" y="230"/>
                      <a:pt x="34" y="230"/>
                      <a:pt x="34" y="230"/>
                    </a:cubicBezTo>
                    <a:cubicBezTo>
                      <a:pt x="34" y="230"/>
                      <a:pt x="34" y="230"/>
                      <a:pt x="34" y="230"/>
                    </a:cubicBezTo>
                    <a:cubicBezTo>
                      <a:pt x="39" y="220"/>
                      <a:pt x="39" y="220"/>
                      <a:pt x="39" y="220"/>
                    </a:cubicBezTo>
                    <a:cubicBezTo>
                      <a:pt x="36" y="217"/>
                      <a:pt x="36" y="217"/>
                      <a:pt x="36" y="217"/>
                    </a:cubicBezTo>
                    <a:cubicBezTo>
                      <a:pt x="27" y="225"/>
                      <a:pt x="27" y="225"/>
                      <a:pt x="27" y="225"/>
                    </a:cubicBezTo>
                    <a:cubicBezTo>
                      <a:pt x="29" y="227"/>
                      <a:pt x="29" y="227"/>
                      <a:pt x="29" y="227"/>
                    </a:cubicBezTo>
                    <a:cubicBezTo>
                      <a:pt x="36" y="220"/>
                      <a:pt x="36" y="220"/>
                      <a:pt x="36" y="220"/>
                    </a:cubicBezTo>
                    <a:cubicBezTo>
                      <a:pt x="36" y="220"/>
                      <a:pt x="36" y="220"/>
                      <a:pt x="36" y="220"/>
                    </a:cubicBezTo>
                    <a:cubicBezTo>
                      <a:pt x="32" y="230"/>
                      <a:pt x="32" y="230"/>
                      <a:pt x="32" y="230"/>
                    </a:cubicBezTo>
                    <a:cubicBezTo>
                      <a:pt x="34" y="233"/>
                      <a:pt x="34" y="233"/>
                      <a:pt x="34" y="233"/>
                    </a:cubicBezTo>
                    <a:close/>
                    <a:moveTo>
                      <a:pt x="46" y="228"/>
                    </a:moveTo>
                    <a:cubicBezTo>
                      <a:pt x="37" y="236"/>
                      <a:pt x="37" y="236"/>
                      <a:pt x="37" y="236"/>
                    </a:cubicBezTo>
                    <a:cubicBezTo>
                      <a:pt x="35" y="235"/>
                      <a:pt x="35" y="235"/>
                      <a:pt x="35" y="235"/>
                    </a:cubicBezTo>
                    <a:cubicBezTo>
                      <a:pt x="44" y="226"/>
                      <a:pt x="44" y="226"/>
                      <a:pt x="44" y="226"/>
                    </a:cubicBezTo>
                    <a:cubicBezTo>
                      <a:pt x="46" y="228"/>
                      <a:pt x="46" y="228"/>
                      <a:pt x="46" y="228"/>
                    </a:cubicBezTo>
                    <a:close/>
                    <a:moveTo>
                      <a:pt x="41" y="240"/>
                    </a:moveTo>
                    <a:cubicBezTo>
                      <a:pt x="46" y="229"/>
                      <a:pt x="46" y="229"/>
                      <a:pt x="46" y="229"/>
                    </a:cubicBezTo>
                    <a:cubicBezTo>
                      <a:pt x="48" y="231"/>
                      <a:pt x="48" y="231"/>
                      <a:pt x="48" y="231"/>
                    </a:cubicBezTo>
                    <a:cubicBezTo>
                      <a:pt x="43" y="240"/>
                      <a:pt x="43" y="240"/>
                      <a:pt x="43" y="240"/>
                    </a:cubicBezTo>
                    <a:cubicBezTo>
                      <a:pt x="43" y="240"/>
                      <a:pt x="43" y="240"/>
                      <a:pt x="43" y="240"/>
                    </a:cubicBezTo>
                    <a:cubicBezTo>
                      <a:pt x="52" y="235"/>
                      <a:pt x="52" y="235"/>
                      <a:pt x="52" y="235"/>
                    </a:cubicBezTo>
                    <a:cubicBezTo>
                      <a:pt x="54" y="237"/>
                      <a:pt x="54" y="237"/>
                      <a:pt x="54" y="237"/>
                    </a:cubicBezTo>
                    <a:cubicBezTo>
                      <a:pt x="43" y="242"/>
                      <a:pt x="43" y="242"/>
                      <a:pt x="43" y="242"/>
                    </a:cubicBezTo>
                    <a:cubicBezTo>
                      <a:pt x="41" y="240"/>
                      <a:pt x="41" y="240"/>
                      <a:pt x="41" y="240"/>
                    </a:cubicBezTo>
                    <a:close/>
                    <a:moveTo>
                      <a:pt x="47" y="246"/>
                    </a:moveTo>
                    <a:cubicBezTo>
                      <a:pt x="53" y="251"/>
                      <a:pt x="53" y="251"/>
                      <a:pt x="53" y="251"/>
                    </a:cubicBezTo>
                    <a:cubicBezTo>
                      <a:pt x="54" y="250"/>
                      <a:pt x="54" y="250"/>
                      <a:pt x="54" y="250"/>
                    </a:cubicBezTo>
                    <a:cubicBezTo>
                      <a:pt x="50" y="246"/>
                      <a:pt x="50" y="246"/>
                      <a:pt x="50" y="246"/>
                    </a:cubicBezTo>
                    <a:cubicBezTo>
                      <a:pt x="52" y="244"/>
                      <a:pt x="52" y="244"/>
                      <a:pt x="52" y="244"/>
                    </a:cubicBezTo>
                    <a:cubicBezTo>
                      <a:pt x="56" y="247"/>
                      <a:pt x="56" y="247"/>
                      <a:pt x="56" y="247"/>
                    </a:cubicBezTo>
                    <a:cubicBezTo>
                      <a:pt x="57" y="246"/>
                      <a:pt x="57" y="246"/>
                      <a:pt x="57" y="246"/>
                    </a:cubicBezTo>
                    <a:cubicBezTo>
                      <a:pt x="53" y="242"/>
                      <a:pt x="53" y="242"/>
                      <a:pt x="53" y="242"/>
                    </a:cubicBezTo>
                    <a:cubicBezTo>
                      <a:pt x="55" y="240"/>
                      <a:pt x="55" y="240"/>
                      <a:pt x="55" y="240"/>
                    </a:cubicBezTo>
                    <a:cubicBezTo>
                      <a:pt x="59" y="244"/>
                      <a:pt x="59" y="244"/>
                      <a:pt x="59" y="244"/>
                    </a:cubicBezTo>
                    <a:cubicBezTo>
                      <a:pt x="61" y="242"/>
                      <a:pt x="61" y="242"/>
                      <a:pt x="61" y="242"/>
                    </a:cubicBezTo>
                    <a:cubicBezTo>
                      <a:pt x="55" y="237"/>
                      <a:pt x="55" y="237"/>
                      <a:pt x="55" y="237"/>
                    </a:cubicBezTo>
                    <a:cubicBezTo>
                      <a:pt x="47" y="246"/>
                      <a:pt x="47" y="246"/>
                      <a:pt x="47" y="246"/>
                    </a:cubicBezTo>
                    <a:close/>
                    <a:moveTo>
                      <a:pt x="59" y="250"/>
                    </a:moveTo>
                    <a:cubicBezTo>
                      <a:pt x="56" y="254"/>
                      <a:pt x="56" y="254"/>
                      <a:pt x="56" y="254"/>
                    </a:cubicBezTo>
                    <a:cubicBezTo>
                      <a:pt x="54" y="252"/>
                      <a:pt x="54" y="252"/>
                      <a:pt x="54" y="252"/>
                    </a:cubicBezTo>
                    <a:cubicBezTo>
                      <a:pt x="61" y="243"/>
                      <a:pt x="61" y="243"/>
                      <a:pt x="61" y="243"/>
                    </a:cubicBezTo>
                    <a:cubicBezTo>
                      <a:pt x="65" y="246"/>
                      <a:pt x="65" y="246"/>
                      <a:pt x="65" y="246"/>
                    </a:cubicBezTo>
                    <a:cubicBezTo>
                      <a:pt x="67" y="247"/>
                      <a:pt x="68" y="249"/>
                      <a:pt x="67" y="251"/>
                    </a:cubicBezTo>
                    <a:cubicBezTo>
                      <a:pt x="66" y="252"/>
                      <a:pt x="65" y="252"/>
                      <a:pt x="63" y="251"/>
                    </a:cubicBezTo>
                    <a:cubicBezTo>
                      <a:pt x="63" y="251"/>
                      <a:pt x="63" y="251"/>
                      <a:pt x="63" y="251"/>
                    </a:cubicBezTo>
                    <a:cubicBezTo>
                      <a:pt x="64" y="252"/>
                      <a:pt x="64" y="253"/>
                      <a:pt x="63" y="255"/>
                    </a:cubicBezTo>
                    <a:cubicBezTo>
                      <a:pt x="63" y="255"/>
                      <a:pt x="63" y="255"/>
                      <a:pt x="63" y="255"/>
                    </a:cubicBezTo>
                    <a:cubicBezTo>
                      <a:pt x="62" y="256"/>
                      <a:pt x="62" y="257"/>
                      <a:pt x="62" y="258"/>
                    </a:cubicBezTo>
                    <a:cubicBezTo>
                      <a:pt x="60" y="256"/>
                      <a:pt x="60" y="256"/>
                      <a:pt x="60" y="256"/>
                    </a:cubicBezTo>
                    <a:cubicBezTo>
                      <a:pt x="60" y="255"/>
                      <a:pt x="61" y="254"/>
                      <a:pt x="61" y="253"/>
                    </a:cubicBezTo>
                    <a:cubicBezTo>
                      <a:pt x="62" y="252"/>
                      <a:pt x="62" y="252"/>
                      <a:pt x="61" y="252"/>
                    </a:cubicBezTo>
                    <a:cubicBezTo>
                      <a:pt x="59" y="250"/>
                      <a:pt x="59" y="250"/>
                      <a:pt x="59" y="250"/>
                    </a:cubicBezTo>
                    <a:close/>
                    <a:moveTo>
                      <a:pt x="62" y="246"/>
                    </a:moveTo>
                    <a:cubicBezTo>
                      <a:pt x="64" y="247"/>
                      <a:pt x="64" y="247"/>
                      <a:pt x="64" y="247"/>
                    </a:cubicBezTo>
                    <a:cubicBezTo>
                      <a:pt x="65" y="248"/>
                      <a:pt x="65" y="248"/>
                      <a:pt x="64" y="249"/>
                    </a:cubicBezTo>
                    <a:cubicBezTo>
                      <a:pt x="64" y="250"/>
                      <a:pt x="63" y="250"/>
                      <a:pt x="62" y="250"/>
                    </a:cubicBezTo>
                    <a:cubicBezTo>
                      <a:pt x="60" y="248"/>
                      <a:pt x="60" y="248"/>
                      <a:pt x="60" y="248"/>
                    </a:cubicBezTo>
                    <a:cubicBezTo>
                      <a:pt x="62" y="246"/>
                      <a:pt x="62" y="246"/>
                      <a:pt x="62" y="246"/>
                    </a:cubicBezTo>
                    <a:close/>
                    <a:moveTo>
                      <a:pt x="75" y="256"/>
                    </a:moveTo>
                    <a:cubicBezTo>
                      <a:pt x="76" y="254"/>
                      <a:pt x="75" y="252"/>
                      <a:pt x="73" y="250"/>
                    </a:cubicBezTo>
                    <a:cubicBezTo>
                      <a:pt x="70" y="249"/>
                      <a:pt x="68" y="250"/>
                      <a:pt x="67" y="252"/>
                    </a:cubicBezTo>
                    <a:cubicBezTo>
                      <a:pt x="66" y="253"/>
                      <a:pt x="67" y="255"/>
                      <a:pt x="69" y="256"/>
                    </a:cubicBezTo>
                    <a:cubicBezTo>
                      <a:pt x="69" y="256"/>
                      <a:pt x="69" y="257"/>
                      <a:pt x="69" y="257"/>
                    </a:cubicBezTo>
                    <a:cubicBezTo>
                      <a:pt x="70" y="258"/>
                      <a:pt x="71" y="258"/>
                      <a:pt x="70" y="259"/>
                    </a:cubicBezTo>
                    <a:cubicBezTo>
                      <a:pt x="70" y="260"/>
                      <a:pt x="69" y="260"/>
                      <a:pt x="68" y="259"/>
                    </a:cubicBezTo>
                    <a:cubicBezTo>
                      <a:pt x="67" y="259"/>
                      <a:pt x="66" y="258"/>
                      <a:pt x="67" y="257"/>
                    </a:cubicBezTo>
                    <a:cubicBezTo>
                      <a:pt x="65" y="255"/>
                      <a:pt x="65" y="255"/>
                      <a:pt x="65" y="255"/>
                    </a:cubicBezTo>
                    <a:cubicBezTo>
                      <a:pt x="63" y="258"/>
                      <a:pt x="64" y="259"/>
                      <a:pt x="67" y="261"/>
                    </a:cubicBezTo>
                    <a:cubicBezTo>
                      <a:pt x="70" y="262"/>
                      <a:pt x="72" y="262"/>
                      <a:pt x="73" y="260"/>
                    </a:cubicBezTo>
                    <a:cubicBezTo>
                      <a:pt x="74" y="259"/>
                      <a:pt x="73" y="257"/>
                      <a:pt x="71" y="255"/>
                    </a:cubicBezTo>
                    <a:cubicBezTo>
                      <a:pt x="71" y="255"/>
                      <a:pt x="71" y="255"/>
                      <a:pt x="71" y="255"/>
                    </a:cubicBezTo>
                    <a:cubicBezTo>
                      <a:pt x="70" y="254"/>
                      <a:pt x="69" y="253"/>
                      <a:pt x="70" y="252"/>
                    </a:cubicBezTo>
                    <a:cubicBezTo>
                      <a:pt x="70" y="252"/>
                      <a:pt x="71" y="251"/>
                      <a:pt x="72" y="252"/>
                    </a:cubicBezTo>
                    <a:cubicBezTo>
                      <a:pt x="73" y="253"/>
                      <a:pt x="73" y="253"/>
                      <a:pt x="73" y="254"/>
                    </a:cubicBezTo>
                    <a:cubicBezTo>
                      <a:pt x="75" y="256"/>
                      <a:pt x="75" y="256"/>
                      <a:pt x="75" y="256"/>
                    </a:cubicBezTo>
                    <a:close/>
                    <a:moveTo>
                      <a:pt x="80" y="255"/>
                    </a:moveTo>
                    <a:cubicBezTo>
                      <a:pt x="75" y="265"/>
                      <a:pt x="75" y="265"/>
                      <a:pt x="75" y="265"/>
                    </a:cubicBezTo>
                    <a:cubicBezTo>
                      <a:pt x="73" y="264"/>
                      <a:pt x="73" y="264"/>
                      <a:pt x="73" y="264"/>
                    </a:cubicBezTo>
                    <a:cubicBezTo>
                      <a:pt x="78" y="254"/>
                      <a:pt x="78" y="254"/>
                      <a:pt x="78" y="254"/>
                    </a:cubicBezTo>
                    <a:cubicBezTo>
                      <a:pt x="80" y="255"/>
                      <a:pt x="80" y="255"/>
                      <a:pt x="80" y="255"/>
                    </a:cubicBezTo>
                    <a:close/>
                    <a:moveTo>
                      <a:pt x="80" y="257"/>
                    </a:moveTo>
                    <a:cubicBezTo>
                      <a:pt x="83" y="259"/>
                      <a:pt x="83" y="259"/>
                      <a:pt x="83" y="259"/>
                    </a:cubicBezTo>
                    <a:cubicBezTo>
                      <a:pt x="79" y="267"/>
                      <a:pt x="79" y="267"/>
                      <a:pt x="79" y="267"/>
                    </a:cubicBezTo>
                    <a:cubicBezTo>
                      <a:pt x="81" y="269"/>
                      <a:pt x="81" y="269"/>
                      <a:pt x="81" y="269"/>
                    </a:cubicBezTo>
                    <a:cubicBezTo>
                      <a:pt x="86" y="260"/>
                      <a:pt x="86" y="260"/>
                      <a:pt x="86" y="260"/>
                    </a:cubicBezTo>
                    <a:cubicBezTo>
                      <a:pt x="89" y="261"/>
                      <a:pt x="89" y="261"/>
                      <a:pt x="89" y="261"/>
                    </a:cubicBezTo>
                    <a:cubicBezTo>
                      <a:pt x="90" y="259"/>
                      <a:pt x="90" y="259"/>
                      <a:pt x="90" y="259"/>
                    </a:cubicBezTo>
                    <a:cubicBezTo>
                      <a:pt x="81" y="255"/>
                      <a:pt x="81" y="255"/>
                      <a:pt x="81" y="255"/>
                    </a:cubicBezTo>
                    <a:cubicBezTo>
                      <a:pt x="80" y="257"/>
                      <a:pt x="80" y="257"/>
                      <a:pt x="80" y="257"/>
                    </a:cubicBezTo>
                    <a:close/>
                    <a:moveTo>
                      <a:pt x="89" y="272"/>
                    </a:moveTo>
                    <a:cubicBezTo>
                      <a:pt x="90" y="268"/>
                      <a:pt x="90" y="268"/>
                      <a:pt x="90" y="268"/>
                    </a:cubicBezTo>
                    <a:cubicBezTo>
                      <a:pt x="89" y="259"/>
                      <a:pt x="89" y="259"/>
                      <a:pt x="89" y="259"/>
                    </a:cubicBezTo>
                    <a:cubicBezTo>
                      <a:pt x="92" y="260"/>
                      <a:pt x="92" y="260"/>
                      <a:pt x="92" y="260"/>
                    </a:cubicBezTo>
                    <a:cubicBezTo>
                      <a:pt x="92" y="266"/>
                      <a:pt x="92" y="266"/>
                      <a:pt x="92" y="266"/>
                    </a:cubicBezTo>
                    <a:cubicBezTo>
                      <a:pt x="97" y="262"/>
                      <a:pt x="97" y="262"/>
                      <a:pt x="97" y="262"/>
                    </a:cubicBezTo>
                    <a:cubicBezTo>
                      <a:pt x="99" y="263"/>
                      <a:pt x="99" y="263"/>
                      <a:pt x="99" y="263"/>
                    </a:cubicBezTo>
                    <a:cubicBezTo>
                      <a:pt x="92" y="269"/>
                      <a:pt x="92" y="269"/>
                      <a:pt x="92" y="269"/>
                    </a:cubicBezTo>
                    <a:cubicBezTo>
                      <a:pt x="91" y="272"/>
                      <a:pt x="91" y="272"/>
                      <a:pt x="91" y="272"/>
                    </a:cubicBezTo>
                    <a:cubicBezTo>
                      <a:pt x="89" y="272"/>
                      <a:pt x="89" y="272"/>
                      <a:pt x="89" y="272"/>
                    </a:cubicBezTo>
                    <a:close/>
                    <a:moveTo>
                      <a:pt x="110" y="267"/>
                    </a:moveTo>
                    <a:cubicBezTo>
                      <a:pt x="108" y="267"/>
                      <a:pt x="107" y="268"/>
                      <a:pt x="106" y="271"/>
                    </a:cubicBezTo>
                    <a:cubicBezTo>
                      <a:pt x="105" y="274"/>
                      <a:pt x="106" y="275"/>
                      <a:pt x="108" y="276"/>
                    </a:cubicBezTo>
                    <a:cubicBezTo>
                      <a:pt x="110" y="276"/>
                      <a:pt x="111" y="275"/>
                      <a:pt x="112" y="272"/>
                    </a:cubicBezTo>
                    <a:cubicBezTo>
                      <a:pt x="113" y="269"/>
                      <a:pt x="112" y="268"/>
                      <a:pt x="110" y="267"/>
                    </a:cubicBezTo>
                    <a:close/>
                    <a:moveTo>
                      <a:pt x="107" y="277"/>
                    </a:moveTo>
                    <a:cubicBezTo>
                      <a:pt x="104" y="276"/>
                      <a:pt x="103" y="274"/>
                      <a:pt x="103" y="270"/>
                    </a:cubicBezTo>
                    <a:cubicBezTo>
                      <a:pt x="105" y="266"/>
                      <a:pt x="107" y="265"/>
                      <a:pt x="110" y="266"/>
                    </a:cubicBezTo>
                    <a:cubicBezTo>
                      <a:pt x="114" y="267"/>
                      <a:pt x="115" y="269"/>
                      <a:pt x="114" y="273"/>
                    </a:cubicBezTo>
                    <a:cubicBezTo>
                      <a:pt x="113" y="277"/>
                      <a:pt x="111" y="278"/>
                      <a:pt x="107" y="277"/>
                    </a:cubicBezTo>
                    <a:close/>
                    <a:moveTo>
                      <a:pt x="118" y="279"/>
                    </a:moveTo>
                    <a:cubicBezTo>
                      <a:pt x="118" y="274"/>
                      <a:pt x="118" y="274"/>
                      <a:pt x="118" y="274"/>
                    </a:cubicBezTo>
                    <a:cubicBezTo>
                      <a:pt x="123" y="275"/>
                      <a:pt x="123" y="275"/>
                      <a:pt x="123" y="275"/>
                    </a:cubicBezTo>
                    <a:cubicBezTo>
                      <a:pt x="123" y="273"/>
                      <a:pt x="123" y="273"/>
                      <a:pt x="123" y="273"/>
                    </a:cubicBezTo>
                    <a:cubicBezTo>
                      <a:pt x="119" y="272"/>
                      <a:pt x="119" y="272"/>
                      <a:pt x="119" y="272"/>
                    </a:cubicBezTo>
                    <a:cubicBezTo>
                      <a:pt x="119" y="269"/>
                      <a:pt x="119" y="269"/>
                      <a:pt x="119" y="269"/>
                    </a:cubicBezTo>
                    <a:cubicBezTo>
                      <a:pt x="124" y="270"/>
                      <a:pt x="124" y="270"/>
                      <a:pt x="124" y="270"/>
                    </a:cubicBezTo>
                    <a:cubicBezTo>
                      <a:pt x="124" y="268"/>
                      <a:pt x="124" y="268"/>
                      <a:pt x="124" y="268"/>
                    </a:cubicBezTo>
                    <a:cubicBezTo>
                      <a:pt x="117" y="267"/>
                      <a:pt x="117" y="267"/>
                      <a:pt x="117" y="267"/>
                    </a:cubicBezTo>
                    <a:cubicBezTo>
                      <a:pt x="115" y="279"/>
                      <a:pt x="115" y="279"/>
                      <a:pt x="115" y="279"/>
                    </a:cubicBezTo>
                    <a:cubicBezTo>
                      <a:pt x="118" y="279"/>
                      <a:pt x="118" y="279"/>
                      <a:pt x="118" y="279"/>
                    </a:cubicBezTo>
                    <a:close/>
                    <a:moveTo>
                      <a:pt x="140" y="272"/>
                    </a:moveTo>
                    <a:cubicBezTo>
                      <a:pt x="137" y="272"/>
                      <a:pt x="137" y="272"/>
                      <a:pt x="137" y="272"/>
                    </a:cubicBezTo>
                    <a:cubicBezTo>
                      <a:pt x="137" y="271"/>
                      <a:pt x="137" y="271"/>
                      <a:pt x="135" y="271"/>
                    </a:cubicBezTo>
                    <a:cubicBezTo>
                      <a:pt x="134" y="271"/>
                      <a:pt x="133" y="271"/>
                      <a:pt x="133" y="272"/>
                    </a:cubicBezTo>
                    <a:cubicBezTo>
                      <a:pt x="133" y="273"/>
                      <a:pt x="134" y="274"/>
                      <a:pt x="136" y="274"/>
                    </a:cubicBezTo>
                    <a:cubicBezTo>
                      <a:pt x="136" y="274"/>
                      <a:pt x="136" y="274"/>
                      <a:pt x="136" y="274"/>
                    </a:cubicBezTo>
                    <a:cubicBezTo>
                      <a:pt x="139" y="274"/>
                      <a:pt x="140" y="276"/>
                      <a:pt x="140" y="277"/>
                    </a:cubicBezTo>
                    <a:cubicBezTo>
                      <a:pt x="140" y="280"/>
                      <a:pt x="138" y="281"/>
                      <a:pt x="135" y="281"/>
                    </a:cubicBezTo>
                    <a:cubicBezTo>
                      <a:pt x="132" y="281"/>
                      <a:pt x="130" y="279"/>
                      <a:pt x="130" y="277"/>
                    </a:cubicBezTo>
                    <a:cubicBezTo>
                      <a:pt x="133" y="277"/>
                      <a:pt x="133" y="277"/>
                      <a:pt x="133" y="277"/>
                    </a:cubicBezTo>
                    <a:cubicBezTo>
                      <a:pt x="133" y="278"/>
                      <a:pt x="133" y="279"/>
                      <a:pt x="135" y="279"/>
                    </a:cubicBezTo>
                    <a:cubicBezTo>
                      <a:pt x="136" y="279"/>
                      <a:pt x="137" y="279"/>
                      <a:pt x="137" y="278"/>
                    </a:cubicBezTo>
                    <a:cubicBezTo>
                      <a:pt x="137" y="277"/>
                      <a:pt x="136" y="276"/>
                      <a:pt x="135" y="276"/>
                    </a:cubicBezTo>
                    <a:cubicBezTo>
                      <a:pt x="135" y="276"/>
                      <a:pt x="135" y="276"/>
                      <a:pt x="135" y="276"/>
                    </a:cubicBezTo>
                    <a:cubicBezTo>
                      <a:pt x="132" y="275"/>
                      <a:pt x="131" y="274"/>
                      <a:pt x="131" y="273"/>
                    </a:cubicBezTo>
                    <a:cubicBezTo>
                      <a:pt x="131" y="270"/>
                      <a:pt x="133" y="269"/>
                      <a:pt x="136" y="269"/>
                    </a:cubicBezTo>
                    <a:cubicBezTo>
                      <a:pt x="138" y="269"/>
                      <a:pt x="140" y="270"/>
                      <a:pt x="140" y="272"/>
                    </a:cubicBezTo>
                    <a:close/>
                    <a:moveTo>
                      <a:pt x="150" y="272"/>
                    </a:moveTo>
                    <a:cubicBezTo>
                      <a:pt x="148" y="273"/>
                      <a:pt x="148" y="273"/>
                      <a:pt x="148" y="273"/>
                    </a:cubicBezTo>
                    <a:cubicBezTo>
                      <a:pt x="148" y="271"/>
                      <a:pt x="147" y="271"/>
                      <a:pt x="145" y="271"/>
                    </a:cubicBezTo>
                    <a:cubicBezTo>
                      <a:pt x="144" y="271"/>
                      <a:pt x="143" y="272"/>
                      <a:pt x="143" y="275"/>
                    </a:cubicBezTo>
                    <a:cubicBezTo>
                      <a:pt x="144" y="278"/>
                      <a:pt x="145" y="279"/>
                      <a:pt x="146" y="279"/>
                    </a:cubicBezTo>
                    <a:cubicBezTo>
                      <a:pt x="147" y="279"/>
                      <a:pt x="148" y="278"/>
                      <a:pt x="148" y="277"/>
                    </a:cubicBezTo>
                    <a:cubicBezTo>
                      <a:pt x="151" y="276"/>
                      <a:pt x="151" y="276"/>
                      <a:pt x="151" y="276"/>
                    </a:cubicBezTo>
                    <a:cubicBezTo>
                      <a:pt x="151" y="279"/>
                      <a:pt x="149" y="281"/>
                      <a:pt x="146" y="281"/>
                    </a:cubicBezTo>
                    <a:cubicBezTo>
                      <a:pt x="143" y="281"/>
                      <a:pt x="141" y="279"/>
                      <a:pt x="141" y="275"/>
                    </a:cubicBezTo>
                    <a:cubicBezTo>
                      <a:pt x="140" y="271"/>
                      <a:pt x="142" y="269"/>
                      <a:pt x="145" y="269"/>
                    </a:cubicBezTo>
                    <a:cubicBezTo>
                      <a:pt x="148" y="269"/>
                      <a:pt x="150" y="270"/>
                      <a:pt x="150" y="272"/>
                    </a:cubicBezTo>
                    <a:close/>
                    <a:moveTo>
                      <a:pt x="153" y="268"/>
                    </a:moveTo>
                    <a:cubicBezTo>
                      <a:pt x="155" y="280"/>
                      <a:pt x="155" y="280"/>
                      <a:pt x="155" y="280"/>
                    </a:cubicBezTo>
                    <a:cubicBezTo>
                      <a:pt x="152" y="280"/>
                      <a:pt x="152" y="280"/>
                      <a:pt x="152" y="280"/>
                    </a:cubicBezTo>
                    <a:cubicBezTo>
                      <a:pt x="151" y="268"/>
                      <a:pt x="151" y="268"/>
                      <a:pt x="151" y="268"/>
                    </a:cubicBezTo>
                    <a:cubicBezTo>
                      <a:pt x="153" y="268"/>
                      <a:pt x="153" y="268"/>
                      <a:pt x="153" y="268"/>
                    </a:cubicBezTo>
                    <a:close/>
                    <a:moveTo>
                      <a:pt x="157" y="280"/>
                    </a:moveTo>
                    <a:cubicBezTo>
                      <a:pt x="155" y="268"/>
                      <a:pt x="155" y="268"/>
                      <a:pt x="155" y="268"/>
                    </a:cubicBezTo>
                    <a:cubicBezTo>
                      <a:pt x="163" y="267"/>
                      <a:pt x="163" y="267"/>
                      <a:pt x="163" y="267"/>
                    </a:cubicBezTo>
                    <a:cubicBezTo>
                      <a:pt x="163" y="269"/>
                      <a:pt x="163" y="269"/>
                      <a:pt x="163" y="269"/>
                    </a:cubicBezTo>
                    <a:cubicBezTo>
                      <a:pt x="158" y="269"/>
                      <a:pt x="158" y="269"/>
                      <a:pt x="158" y="269"/>
                    </a:cubicBezTo>
                    <a:cubicBezTo>
                      <a:pt x="158" y="272"/>
                      <a:pt x="158" y="272"/>
                      <a:pt x="158" y="272"/>
                    </a:cubicBezTo>
                    <a:cubicBezTo>
                      <a:pt x="163" y="271"/>
                      <a:pt x="163" y="271"/>
                      <a:pt x="163" y="271"/>
                    </a:cubicBezTo>
                    <a:cubicBezTo>
                      <a:pt x="163" y="273"/>
                      <a:pt x="163" y="273"/>
                      <a:pt x="163" y="273"/>
                    </a:cubicBezTo>
                    <a:cubicBezTo>
                      <a:pt x="158" y="274"/>
                      <a:pt x="158" y="274"/>
                      <a:pt x="158" y="274"/>
                    </a:cubicBezTo>
                    <a:cubicBezTo>
                      <a:pt x="159" y="277"/>
                      <a:pt x="159" y="277"/>
                      <a:pt x="159" y="277"/>
                    </a:cubicBezTo>
                    <a:cubicBezTo>
                      <a:pt x="164" y="276"/>
                      <a:pt x="164" y="276"/>
                      <a:pt x="164" y="276"/>
                    </a:cubicBezTo>
                    <a:cubicBezTo>
                      <a:pt x="165" y="278"/>
                      <a:pt x="165" y="278"/>
                      <a:pt x="165" y="278"/>
                    </a:cubicBezTo>
                    <a:cubicBezTo>
                      <a:pt x="157" y="280"/>
                      <a:pt x="157" y="280"/>
                      <a:pt x="157" y="280"/>
                    </a:cubicBezTo>
                    <a:close/>
                    <a:moveTo>
                      <a:pt x="177" y="276"/>
                    </a:moveTo>
                    <a:cubicBezTo>
                      <a:pt x="175" y="264"/>
                      <a:pt x="175" y="264"/>
                      <a:pt x="175" y="264"/>
                    </a:cubicBezTo>
                    <a:cubicBezTo>
                      <a:pt x="172" y="265"/>
                      <a:pt x="172" y="265"/>
                      <a:pt x="172" y="265"/>
                    </a:cubicBezTo>
                    <a:cubicBezTo>
                      <a:pt x="174" y="274"/>
                      <a:pt x="174" y="274"/>
                      <a:pt x="174" y="274"/>
                    </a:cubicBezTo>
                    <a:cubicBezTo>
                      <a:pt x="174" y="274"/>
                      <a:pt x="174" y="274"/>
                      <a:pt x="174" y="274"/>
                    </a:cubicBezTo>
                    <a:cubicBezTo>
                      <a:pt x="168" y="266"/>
                      <a:pt x="168" y="266"/>
                      <a:pt x="168" y="266"/>
                    </a:cubicBezTo>
                    <a:cubicBezTo>
                      <a:pt x="164" y="267"/>
                      <a:pt x="164" y="267"/>
                      <a:pt x="164" y="267"/>
                    </a:cubicBezTo>
                    <a:cubicBezTo>
                      <a:pt x="167" y="278"/>
                      <a:pt x="167" y="278"/>
                      <a:pt x="167" y="278"/>
                    </a:cubicBezTo>
                    <a:cubicBezTo>
                      <a:pt x="169" y="278"/>
                      <a:pt x="169" y="278"/>
                      <a:pt x="169" y="278"/>
                    </a:cubicBezTo>
                    <a:cubicBezTo>
                      <a:pt x="167" y="268"/>
                      <a:pt x="167" y="268"/>
                      <a:pt x="167" y="268"/>
                    </a:cubicBezTo>
                    <a:cubicBezTo>
                      <a:pt x="167" y="268"/>
                      <a:pt x="167" y="268"/>
                      <a:pt x="167" y="268"/>
                    </a:cubicBezTo>
                    <a:cubicBezTo>
                      <a:pt x="174" y="276"/>
                      <a:pt x="174" y="276"/>
                      <a:pt x="174" y="276"/>
                    </a:cubicBezTo>
                    <a:cubicBezTo>
                      <a:pt x="177" y="276"/>
                      <a:pt x="177" y="276"/>
                      <a:pt x="177" y="276"/>
                    </a:cubicBezTo>
                    <a:close/>
                    <a:moveTo>
                      <a:pt x="186" y="264"/>
                    </a:moveTo>
                    <a:cubicBezTo>
                      <a:pt x="183" y="265"/>
                      <a:pt x="183" y="265"/>
                      <a:pt x="183" y="265"/>
                    </a:cubicBezTo>
                    <a:cubicBezTo>
                      <a:pt x="182" y="264"/>
                      <a:pt x="181" y="263"/>
                      <a:pt x="180" y="264"/>
                    </a:cubicBezTo>
                    <a:cubicBezTo>
                      <a:pt x="179" y="264"/>
                      <a:pt x="179" y="266"/>
                      <a:pt x="179" y="269"/>
                    </a:cubicBezTo>
                    <a:cubicBezTo>
                      <a:pt x="180" y="271"/>
                      <a:pt x="182" y="272"/>
                      <a:pt x="183" y="272"/>
                    </a:cubicBezTo>
                    <a:cubicBezTo>
                      <a:pt x="184" y="271"/>
                      <a:pt x="185" y="270"/>
                      <a:pt x="184" y="269"/>
                    </a:cubicBezTo>
                    <a:cubicBezTo>
                      <a:pt x="187" y="268"/>
                      <a:pt x="187" y="268"/>
                      <a:pt x="187" y="268"/>
                    </a:cubicBezTo>
                    <a:cubicBezTo>
                      <a:pt x="188" y="271"/>
                      <a:pt x="186" y="272"/>
                      <a:pt x="184" y="274"/>
                    </a:cubicBezTo>
                    <a:cubicBezTo>
                      <a:pt x="180" y="275"/>
                      <a:pt x="178" y="273"/>
                      <a:pt x="177" y="269"/>
                    </a:cubicBezTo>
                    <a:cubicBezTo>
                      <a:pt x="176" y="266"/>
                      <a:pt x="177" y="263"/>
                      <a:pt x="179" y="262"/>
                    </a:cubicBezTo>
                    <a:cubicBezTo>
                      <a:pt x="182" y="261"/>
                      <a:pt x="185" y="262"/>
                      <a:pt x="186" y="264"/>
                    </a:cubicBezTo>
                    <a:close/>
                    <a:moveTo>
                      <a:pt x="189" y="271"/>
                    </a:moveTo>
                    <a:cubicBezTo>
                      <a:pt x="197" y="268"/>
                      <a:pt x="197" y="268"/>
                      <a:pt x="197" y="268"/>
                    </a:cubicBezTo>
                    <a:cubicBezTo>
                      <a:pt x="196" y="266"/>
                      <a:pt x="196" y="266"/>
                      <a:pt x="196" y="266"/>
                    </a:cubicBezTo>
                    <a:cubicBezTo>
                      <a:pt x="191" y="269"/>
                      <a:pt x="191" y="269"/>
                      <a:pt x="191" y="269"/>
                    </a:cubicBezTo>
                    <a:cubicBezTo>
                      <a:pt x="190" y="266"/>
                      <a:pt x="190" y="266"/>
                      <a:pt x="190" y="266"/>
                    </a:cubicBezTo>
                    <a:cubicBezTo>
                      <a:pt x="194" y="264"/>
                      <a:pt x="194" y="264"/>
                      <a:pt x="194" y="264"/>
                    </a:cubicBezTo>
                    <a:cubicBezTo>
                      <a:pt x="193" y="262"/>
                      <a:pt x="193" y="262"/>
                      <a:pt x="193" y="262"/>
                    </a:cubicBezTo>
                    <a:cubicBezTo>
                      <a:pt x="189" y="264"/>
                      <a:pt x="189" y="264"/>
                      <a:pt x="189" y="264"/>
                    </a:cubicBezTo>
                    <a:cubicBezTo>
                      <a:pt x="188" y="261"/>
                      <a:pt x="188" y="261"/>
                      <a:pt x="188" y="261"/>
                    </a:cubicBezTo>
                    <a:cubicBezTo>
                      <a:pt x="193" y="259"/>
                      <a:pt x="193" y="259"/>
                      <a:pt x="193" y="259"/>
                    </a:cubicBezTo>
                    <a:cubicBezTo>
                      <a:pt x="192" y="257"/>
                      <a:pt x="192" y="257"/>
                      <a:pt x="192" y="257"/>
                    </a:cubicBezTo>
                    <a:cubicBezTo>
                      <a:pt x="185" y="260"/>
                      <a:pt x="185" y="260"/>
                      <a:pt x="185" y="260"/>
                    </a:cubicBezTo>
                    <a:cubicBezTo>
                      <a:pt x="189" y="271"/>
                      <a:pt x="189" y="271"/>
                      <a:pt x="189" y="271"/>
                    </a:cubicBezTo>
                    <a:close/>
                    <a:moveTo>
                      <a:pt x="205" y="259"/>
                    </a:moveTo>
                    <a:cubicBezTo>
                      <a:pt x="208" y="257"/>
                      <a:pt x="208" y="257"/>
                      <a:pt x="208" y="257"/>
                    </a:cubicBezTo>
                    <a:cubicBezTo>
                      <a:pt x="204" y="253"/>
                      <a:pt x="204" y="253"/>
                      <a:pt x="204" y="253"/>
                    </a:cubicBezTo>
                    <a:cubicBezTo>
                      <a:pt x="204" y="253"/>
                      <a:pt x="204" y="253"/>
                      <a:pt x="204" y="253"/>
                    </a:cubicBezTo>
                    <a:cubicBezTo>
                      <a:pt x="205" y="259"/>
                      <a:pt x="205" y="259"/>
                      <a:pt x="205" y="259"/>
                    </a:cubicBezTo>
                    <a:close/>
                    <a:moveTo>
                      <a:pt x="206" y="263"/>
                    </a:moveTo>
                    <a:cubicBezTo>
                      <a:pt x="204" y="265"/>
                      <a:pt x="204" y="265"/>
                      <a:pt x="204" y="265"/>
                    </a:cubicBezTo>
                    <a:cubicBezTo>
                      <a:pt x="202" y="252"/>
                      <a:pt x="202" y="252"/>
                      <a:pt x="202" y="252"/>
                    </a:cubicBezTo>
                    <a:cubicBezTo>
                      <a:pt x="204" y="251"/>
                      <a:pt x="204" y="251"/>
                      <a:pt x="204" y="251"/>
                    </a:cubicBezTo>
                    <a:cubicBezTo>
                      <a:pt x="214" y="259"/>
                      <a:pt x="214" y="259"/>
                      <a:pt x="214" y="259"/>
                    </a:cubicBezTo>
                    <a:cubicBezTo>
                      <a:pt x="212" y="260"/>
                      <a:pt x="212" y="260"/>
                      <a:pt x="212" y="260"/>
                    </a:cubicBezTo>
                    <a:cubicBezTo>
                      <a:pt x="210" y="258"/>
                      <a:pt x="210" y="258"/>
                      <a:pt x="210" y="258"/>
                    </a:cubicBezTo>
                    <a:cubicBezTo>
                      <a:pt x="205" y="261"/>
                      <a:pt x="205" y="261"/>
                      <a:pt x="205" y="261"/>
                    </a:cubicBezTo>
                    <a:cubicBezTo>
                      <a:pt x="206" y="263"/>
                      <a:pt x="206" y="263"/>
                      <a:pt x="206" y="263"/>
                    </a:cubicBezTo>
                    <a:close/>
                    <a:moveTo>
                      <a:pt x="223" y="252"/>
                    </a:moveTo>
                    <a:cubicBezTo>
                      <a:pt x="220" y="254"/>
                      <a:pt x="220" y="254"/>
                      <a:pt x="220" y="254"/>
                    </a:cubicBezTo>
                    <a:cubicBezTo>
                      <a:pt x="211" y="249"/>
                      <a:pt x="211" y="249"/>
                      <a:pt x="211" y="249"/>
                    </a:cubicBezTo>
                    <a:cubicBezTo>
                      <a:pt x="211" y="249"/>
                      <a:pt x="211" y="249"/>
                      <a:pt x="211" y="249"/>
                    </a:cubicBezTo>
                    <a:cubicBezTo>
                      <a:pt x="217" y="257"/>
                      <a:pt x="217" y="257"/>
                      <a:pt x="217" y="257"/>
                    </a:cubicBezTo>
                    <a:cubicBezTo>
                      <a:pt x="215" y="258"/>
                      <a:pt x="215" y="258"/>
                      <a:pt x="215" y="258"/>
                    </a:cubicBezTo>
                    <a:cubicBezTo>
                      <a:pt x="208" y="248"/>
                      <a:pt x="208" y="248"/>
                      <a:pt x="208" y="248"/>
                    </a:cubicBezTo>
                    <a:cubicBezTo>
                      <a:pt x="211" y="246"/>
                      <a:pt x="211" y="246"/>
                      <a:pt x="211" y="246"/>
                    </a:cubicBezTo>
                    <a:cubicBezTo>
                      <a:pt x="220" y="251"/>
                      <a:pt x="220" y="251"/>
                      <a:pt x="220" y="251"/>
                    </a:cubicBezTo>
                    <a:cubicBezTo>
                      <a:pt x="220" y="251"/>
                      <a:pt x="220" y="251"/>
                      <a:pt x="220" y="251"/>
                    </a:cubicBezTo>
                    <a:cubicBezTo>
                      <a:pt x="214" y="244"/>
                      <a:pt x="214" y="244"/>
                      <a:pt x="214" y="244"/>
                    </a:cubicBezTo>
                    <a:cubicBezTo>
                      <a:pt x="216" y="242"/>
                      <a:pt x="216" y="242"/>
                      <a:pt x="216" y="242"/>
                    </a:cubicBezTo>
                    <a:cubicBezTo>
                      <a:pt x="223" y="252"/>
                      <a:pt x="223" y="252"/>
                      <a:pt x="223" y="252"/>
                    </a:cubicBezTo>
                    <a:close/>
                    <a:moveTo>
                      <a:pt x="225" y="251"/>
                    </a:moveTo>
                    <a:cubicBezTo>
                      <a:pt x="228" y="248"/>
                      <a:pt x="228" y="248"/>
                      <a:pt x="228" y="248"/>
                    </a:cubicBezTo>
                    <a:cubicBezTo>
                      <a:pt x="231" y="245"/>
                      <a:pt x="231" y="242"/>
                      <a:pt x="229" y="240"/>
                    </a:cubicBezTo>
                    <a:cubicBezTo>
                      <a:pt x="226" y="237"/>
                      <a:pt x="223" y="236"/>
                      <a:pt x="220" y="239"/>
                    </a:cubicBezTo>
                    <a:cubicBezTo>
                      <a:pt x="217" y="242"/>
                      <a:pt x="217" y="242"/>
                      <a:pt x="217" y="242"/>
                    </a:cubicBezTo>
                    <a:cubicBezTo>
                      <a:pt x="225" y="251"/>
                      <a:pt x="225" y="251"/>
                      <a:pt x="225" y="251"/>
                    </a:cubicBezTo>
                    <a:close/>
                    <a:moveTo>
                      <a:pt x="220" y="242"/>
                    </a:moveTo>
                    <a:cubicBezTo>
                      <a:pt x="226" y="247"/>
                      <a:pt x="226" y="247"/>
                      <a:pt x="226" y="247"/>
                    </a:cubicBezTo>
                    <a:cubicBezTo>
                      <a:pt x="227" y="247"/>
                      <a:pt x="227" y="247"/>
                      <a:pt x="227" y="247"/>
                    </a:cubicBezTo>
                    <a:cubicBezTo>
                      <a:pt x="228" y="245"/>
                      <a:pt x="228" y="243"/>
                      <a:pt x="227" y="241"/>
                    </a:cubicBezTo>
                    <a:cubicBezTo>
                      <a:pt x="225" y="239"/>
                      <a:pt x="223" y="239"/>
                      <a:pt x="221" y="241"/>
                    </a:cubicBezTo>
                    <a:cubicBezTo>
                      <a:pt x="220" y="242"/>
                      <a:pt x="220" y="242"/>
                      <a:pt x="220" y="242"/>
                    </a:cubicBezTo>
                    <a:close/>
                    <a:moveTo>
                      <a:pt x="231" y="232"/>
                    </a:moveTo>
                    <a:cubicBezTo>
                      <a:pt x="229" y="231"/>
                      <a:pt x="229" y="231"/>
                      <a:pt x="229" y="231"/>
                    </a:cubicBezTo>
                    <a:cubicBezTo>
                      <a:pt x="235" y="224"/>
                      <a:pt x="235" y="224"/>
                      <a:pt x="235" y="224"/>
                    </a:cubicBezTo>
                    <a:cubicBezTo>
                      <a:pt x="237" y="225"/>
                      <a:pt x="237" y="225"/>
                      <a:pt x="237" y="225"/>
                    </a:cubicBezTo>
                    <a:cubicBezTo>
                      <a:pt x="235" y="228"/>
                      <a:pt x="235" y="228"/>
                      <a:pt x="235" y="228"/>
                    </a:cubicBezTo>
                    <a:cubicBezTo>
                      <a:pt x="242" y="234"/>
                      <a:pt x="242" y="234"/>
                      <a:pt x="242" y="234"/>
                    </a:cubicBezTo>
                    <a:cubicBezTo>
                      <a:pt x="241" y="236"/>
                      <a:pt x="241" y="236"/>
                      <a:pt x="241" y="236"/>
                    </a:cubicBezTo>
                    <a:cubicBezTo>
                      <a:pt x="233" y="230"/>
                      <a:pt x="233" y="230"/>
                      <a:pt x="233" y="230"/>
                    </a:cubicBezTo>
                    <a:cubicBezTo>
                      <a:pt x="231" y="232"/>
                      <a:pt x="231" y="232"/>
                      <a:pt x="231" y="232"/>
                    </a:cubicBezTo>
                    <a:close/>
                    <a:moveTo>
                      <a:pt x="245" y="230"/>
                    </a:moveTo>
                    <a:cubicBezTo>
                      <a:pt x="250" y="224"/>
                      <a:pt x="250" y="224"/>
                      <a:pt x="250" y="224"/>
                    </a:cubicBezTo>
                    <a:cubicBezTo>
                      <a:pt x="249" y="223"/>
                      <a:pt x="249" y="223"/>
                      <a:pt x="249" y="223"/>
                    </a:cubicBezTo>
                    <a:cubicBezTo>
                      <a:pt x="245" y="227"/>
                      <a:pt x="245" y="227"/>
                      <a:pt x="245" y="227"/>
                    </a:cubicBezTo>
                    <a:cubicBezTo>
                      <a:pt x="243" y="225"/>
                      <a:pt x="243" y="225"/>
                      <a:pt x="243" y="225"/>
                    </a:cubicBezTo>
                    <a:cubicBezTo>
                      <a:pt x="246" y="221"/>
                      <a:pt x="246" y="221"/>
                      <a:pt x="246" y="221"/>
                    </a:cubicBezTo>
                    <a:cubicBezTo>
                      <a:pt x="244" y="220"/>
                      <a:pt x="244" y="220"/>
                      <a:pt x="244" y="220"/>
                    </a:cubicBezTo>
                    <a:cubicBezTo>
                      <a:pt x="241" y="224"/>
                      <a:pt x="241" y="224"/>
                      <a:pt x="241" y="224"/>
                    </a:cubicBezTo>
                    <a:cubicBezTo>
                      <a:pt x="239" y="222"/>
                      <a:pt x="239" y="222"/>
                      <a:pt x="239" y="222"/>
                    </a:cubicBezTo>
                    <a:cubicBezTo>
                      <a:pt x="242" y="218"/>
                      <a:pt x="242" y="218"/>
                      <a:pt x="242" y="218"/>
                    </a:cubicBezTo>
                    <a:cubicBezTo>
                      <a:pt x="241" y="217"/>
                      <a:pt x="241" y="217"/>
                      <a:pt x="241" y="217"/>
                    </a:cubicBezTo>
                    <a:cubicBezTo>
                      <a:pt x="236" y="223"/>
                      <a:pt x="236" y="223"/>
                      <a:pt x="236" y="223"/>
                    </a:cubicBezTo>
                    <a:cubicBezTo>
                      <a:pt x="245" y="230"/>
                      <a:pt x="245" y="230"/>
                      <a:pt x="245" y="230"/>
                    </a:cubicBezTo>
                    <a:close/>
                    <a:moveTo>
                      <a:pt x="250" y="210"/>
                    </a:moveTo>
                    <a:cubicBezTo>
                      <a:pt x="248" y="212"/>
                      <a:pt x="248" y="212"/>
                      <a:pt x="248" y="212"/>
                    </a:cubicBezTo>
                    <a:cubicBezTo>
                      <a:pt x="247" y="212"/>
                      <a:pt x="246" y="212"/>
                      <a:pt x="245" y="213"/>
                    </a:cubicBezTo>
                    <a:cubicBezTo>
                      <a:pt x="245" y="214"/>
                      <a:pt x="245" y="216"/>
                      <a:pt x="248" y="217"/>
                    </a:cubicBezTo>
                    <a:cubicBezTo>
                      <a:pt x="250" y="219"/>
                      <a:pt x="252" y="219"/>
                      <a:pt x="252" y="218"/>
                    </a:cubicBezTo>
                    <a:cubicBezTo>
                      <a:pt x="253" y="217"/>
                      <a:pt x="253" y="216"/>
                      <a:pt x="252" y="215"/>
                    </a:cubicBezTo>
                    <a:cubicBezTo>
                      <a:pt x="253" y="212"/>
                      <a:pt x="253" y="212"/>
                      <a:pt x="253" y="212"/>
                    </a:cubicBezTo>
                    <a:cubicBezTo>
                      <a:pt x="255" y="214"/>
                      <a:pt x="256" y="216"/>
                      <a:pt x="254" y="219"/>
                    </a:cubicBezTo>
                    <a:cubicBezTo>
                      <a:pt x="252" y="221"/>
                      <a:pt x="250" y="222"/>
                      <a:pt x="246" y="220"/>
                    </a:cubicBezTo>
                    <a:cubicBezTo>
                      <a:pt x="243" y="217"/>
                      <a:pt x="242" y="215"/>
                      <a:pt x="244" y="212"/>
                    </a:cubicBezTo>
                    <a:cubicBezTo>
                      <a:pt x="246" y="210"/>
                      <a:pt x="248" y="209"/>
                      <a:pt x="250" y="210"/>
                    </a:cubicBezTo>
                    <a:close/>
                    <a:moveTo>
                      <a:pt x="259" y="211"/>
                    </a:moveTo>
                    <a:cubicBezTo>
                      <a:pt x="254" y="209"/>
                      <a:pt x="254" y="209"/>
                      <a:pt x="254" y="209"/>
                    </a:cubicBezTo>
                    <a:cubicBezTo>
                      <a:pt x="256" y="205"/>
                      <a:pt x="256" y="205"/>
                      <a:pt x="256" y="205"/>
                    </a:cubicBezTo>
                    <a:cubicBezTo>
                      <a:pt x="261" y="207"/>
                      <a:pt x="261" y="207"/>
                      <a:pt x="261" y="207"/>
                    </a:cubicBezTo>
                    <a:cubicBezTo>
                      <a:pt x="262" y="205"/>
                      <a:pt x="262" y="205"/>
                      <a:pt x="262" y="205"/>
                    </a:cubicBezTo>
                    <a:cubicBezTo>
                      <a:pt x="252" y="199"/>
                      <a:pt x="252" y="199"/>
                      <a:pt x="252" y="199"/>
                    </a:cubicBezTo>
                    <a:cubicBezTo>
                      <a:pt x="251" y="202"/>
                      <a:pt x="251" y="202"/>
                      <a:pt x="251" y="202"/>
                    </a:cubicBezTo>
                    <a:cubicBezTo>
                      <a:pt x="255" y="204"/>
                      <a:pt x="255" y="204"/>
                      <a:pt x="255" y="204"/>
                    </a:cubicBezTo>
                    <a:cubicBezTo>
                      <a:pt x="253" y="208"/>
                      <a:pt x="253" y="208"/>
                      <a:pt x="253" y="208"/>
                    </a:cubicBezTo>
                    <a:cubicBezTo>
                      <a:pt x="248" y="206"/>
                      <a:pt x="248" y="206"/>
                      <a:pt x="248" y="206"/>
                    </a:cubicBezTo>
                    <a:cubicBezTo>
                      <a:pt x="247" y="208"/>
                      <a:pt x="247" y="208"/>
                      <a:pt x="247" y="208"/>
                    </a:cubicBezTo>
                    <a:cubicBezTo>
                      <a:pt x="258" y="213"/>
                      <a:pt x="258" y="213"/>
                      <a:pt x="258" y="213"/>
                    </a:cubicBezTo>
                    <a:cubicBezTo>
                      <a:pt x="259" y="211"/>
                      <a:pt x="259" y="211"/>
                      <a:pt x="259" y="211"/>
                    </a:cubicBezTo>
                    <a:close/>
                    <a:moveTo>
                      <a:pt x="268" y="193"/>
                    </a:moveTo>
                    <a:cubicBezTo>
                      <a:pt x="266" y="197"/>
                      <a:pt x="266" y="197"/>
                      <a:pt x="266" y="197"/>
                    </a:cubicBezTo>
                    <a:cubicBezTo>
                      <a:pt x="255" y="197"/>
                      <a:pt x="255" y="197"/>
                      <a:pt x="255" y="197"/>
                    </a:cubicBezTo>
                    <a:cubicBezTo>
                      <a:pt x="255" y="197"/>
                      <a:pt x="255" y="197"/>
                      <a:pt x="255" y="197"/>
                    </a:cubicBezTo>
                    <a:cubicBezTo>
                      <a:pt x="264" y="201"/>
                      <a:pt x="264" y="201"/>
                      <a:pt x="264" y="201"/>
                    </a:cubicBezTo>
                    <a:cubicBezTo>
                      <a:pt x="263" y="203"/>
                      <a:pt x="263" y="203"/>
                      <a:pt x="263" y="203"/>
                    </a:cubicBezTo>
                    <a:cubicBezTo>
                      <a:pt x="252" y="198"/>
                      <a:pt x="252" y="198"/>
                      <a:pt x="252" y="198"/>
                    </a:cubicBezTo>
                    <a:cubicBezTo>
                      <a:pt x="254" y="195"/>
                      <a:pt x="254" y="195"/>
                      <a:pt x="254" y="195"/>
                    </a:cubicBezTo>
                    <a:cubicBezTo>
                      <a:pt x="264" y="195"/>
                      <a:pt x="264" y="195"/>
                      <a:pt x="264" y="195"/>
                    </a:cubicBezTo>
                    <a:cubicBezTo>
                      <a:pt x="264" y="194"/>
                      <a:pt x="264" y="194"/>
                      <a:pt x="264" y="194"/>
                    </a:cubicBezTo>
                    <a:cubicBezTo>
                      <a:pt x="256" y="191"/>
                      <a:pt x="256" y="191"/>
                      <a:pt x="256" y="191"/>
                    </a:cubicBezTo>
                    <a:cubicBezTo>
                      <a:pt x="257" y="188"/>
                      <a:pt x="257" y="188"/>
                      <a:pt x="257" y="188"/>
                    </a:cubicBezTo>
                    <a:cubicBezTo>
                      <a:pt x="268" y="193"/>
                      <a:pt x="268" y="193"/>
                      <a:pt x="268" y="193"/>
                    </a:cubicBezTo>
                    <a:close/>
                    <a:moveTo>
                      <a:pt x="260" y="183"/>
                    </a:moveTo>
                    <a:cubicBezTo>
                      <a:pt x="260" y="185"/>
                      <a:pt x="261" y="187"/>
                      <a:pt x="264" y="187"/>
                    </a:cubicBezTo>
                    <a:cubicBezTo>
                      <a:pt x="266" y="188"/>
                      <a:pt x="268" y="188"/>
                      <a:pt x="268" y="186"/>
                    </a:cubicBezTo>
                    <a:cubicBezTo>
                      <a:pt x="269" y="184"/>
                      <a:pt x="268" y="182"/>
                      <a:pt x="265" y="182"/>
                    </a:cubicBezTo>
                    <a:cubicBezTo>
                      <a:pt x="262" y="181"/>
                      <a:pt x="261" y="182"/>
                      <a:pt x="260" y="183"/>
                    </a:cubicBezTo>
                    <a:close/>
                    <a:moveTo>
                      <a:pt x="270" y="186"/>
                    </a:moveTo>
                    <a:cubicBezTo>
                      <a:pt x="271" y="182"/>
                      <a:pt x="269" y="180"/>
                      <a:pt x="266" y="179"/>
                    </a:cubicBezTo>
                    <a:cubicBezTo>
                      <a:pt x="262" y="178"/>
                      <a:pt x="259" y="180"/>
                      <a:pt x="258" y="183"/>
                    </a:cubicBezTo>
                    <a:cubicBezTo>
                      <a:pt x="257" y="187"/>
                      <a:pt x="259" y="189"/>
                      <a:pt x="263" y="190"/>
                    </a:cubicBezTo>
                    <a:cubicBezTo>
                      <a:pt x="267" y="191"/>
                      <a:pt x="269" y="190"/>
                      <a:pt x="270" y="186"/>
                    </a:cubicBezTo>
                    <a:close/>
                    <a:moveTo>
                      <a:pt x="274" y="172"/>
                    </a:moveTo>
                    <a:cubicBezTo>
                      <a:pt x="273" y="179"/>
                      <a:pt x="273" y="179"/>
                      <a:pt x="273" y="179"/>
                    </a:cubicBezTo>
                    <a:cubicBezTo>
                      <a:pt x="261" y="177"/>
                      <a:pt x="261" y="177"/>
                      <a:pt x="261" y="177"/>
                    </a:cubicBezTo>
                    <a:cubicBezTo>
                      <a:pt x="261" y="175"/>
                      <a:pt x="261" y="175"/>
                      <a:pt x="261" y="175"/>
                    </a:cubicBezTo>
                    <a:cubicBezTo>
                      <a:pt x="271" y="176"/>
                      <a:pt x="271" y="176"/>
                      <a:pt x="271" y="176"/>
                    </a:cubicBezTo>
                    <a:cubicBezTo>
                      <a:pt x="272" y="171"/>
                      <a:pt x="272" y="171"/>
                      <a:pt x="272" y="171"/>
                    </a:cubicBezTo>
                    <a:cubicBezTo>
                      <a:pt x="274" y="172"/>
                      <a:pt x="274" y="172"/>
                      <a:pt x="274" y="172"/>
                    </a:cubicBezTo>
                    <a:close/>
                    <a:moveTo>
                      <a:pt x="265" y="164"/>
                    </a:moveTo>
                    <a:cubicBezTo>
                      <a:pt x="265" y="166"/>
                      <a:pt x="266" y="167"/>
                      <a:pt x="269" y="167"/>
                    </a:cubicBezTo>
                    <a:cubicBezTo>
                      <a:pt x="272" y="168"/>
                      <a:pt x="273" y="167"/>
                      <a:pt x="274" y="165"/>
                    </a:cubicBezTo>
                    <a:cubicBezTo>
                      <a:pt x="274" y="163"/>
                      <a:pt x="272" y="162"/>
                      <a:pt x="270" y="162"/>
                    </a:cubicBezTo>
                    <a:cubicBezTo>
                      <a:pt x="267" y="161"/>
                      <a:pt x="265" y="162"/>
                      <a:pt x="265" y="164"/>
                    </a:cubicBezTo>
                    <a:close/>
                    <a:moveTo>
                      <a:pt x="275" y="165"/>
                    </a:moveTo>
                    <a:cubicBezTo>
                      <a:pt x="275" y="169"/>
                      <a:pt x="273" y="170"/>
                      <a:pt x="269" y="170"/>
                    </a:cubicBezTo>
                    <a:cubicBezTo>
                      <a:pt x="265" y="170"/>
                      <a:pt x="263" y="168"/>
                      <a:pt x="263" y="164"/>
                    </a:cubicBezTo>
                    <a:cubicBezTo>
                      <a:pt x="264" y="160"/>
                      <a:pt x="266" y="159"/>
                      <a:pt x="270" y="159"/>
                    </a:cubicBezTo>
                    <a:cubicBezTo>
                      <a:pt x="274" y="159"/>
                      <a:pt x="276" y="161"/>
                      <a:pt x="275" y="165"/>
                    </a:cubicBezTo>
                    <a:close/>
                    <a:moveTo>
                      <a:pt x="273" y="150"/>
                    </a:moveTo>
                    <a:cubicBezTo>
                      <a:pt x="272" y="152"/>
                      <a:pt x="272" y="152"/>
                      <a:pt x="272" y="152"/>
                    </a:cubicBezTo>
                    <a:cubicBezTo>
                      <a:pt x="270" y="152"/>
                      <a:pt x="270" y="152"/>
                      <a:pt x="270" y="152"/>
                    </a:cubicBezTo>
                    <a:cubicBezTo>
                      <a:pt x="271" y="147"/>
                      <a:pt x="271" y="147"/>
                      <a:pt x="271" y="147"/>
                    </a:cubicBezTo>
                    <a:cubicBezTo>
                      <a:pt x="277" y="147"/>
                      <a:pt x="277" y="147"/>
                      <a:pt x="277" y="147"/>
                    </a:cubicBezTo>
                    <a:cubicBezTo>
                      <a:pt x="277" y="148"/>
                      <a:pt x="277" y="149"/>
                      <a:pt x="277" y="150"/>
                    </a:cubicBezTo>
                    <a:cubicBezTo>
                      <a:pt x="277" y="151"/>
                      <a:pt x="277" y="152"/>
                      <a:pt x="277" y="153"/>
                    </a:cubicBezTo>
                    <a:cubicBezTo>
                      <a:pt x="277" y="156"/>
                      <a:pt x="274" y="158"/>
                      <a:pt x="271" y="158"/>
                    </a:cubicBezTo>
                    <a:cubicBezTo>
                      <a:pt x="267" y="158"/>
                      <a:pt x="265" y="156"/>
                      <a:pt x="265" y="152"/>
                    </a:cubicBezTo>
                    <a:cubicBezTo>
                      <a:pt x="265" y="148"/>
                      <a:pt x="266" y="147"/>
                      <a:pt x="269" y="147"/>
                    </a:cubicBezTo>
                    <a:cubicBezTo>
                      <a:pt x="269" y="149"/>
                      <a:pt x="269" y="149"/>
                      <a:pt x="269" y="149"/>
                    </a:cubicBezTo>
                    <a:cubicBezTo>
                      <a:pt x="267" y="149"/>
                      <a:pt x="267" y="150"/>
                      <a:pt x="267" y="152"/>
                    </a:cubicBezTo>
                    <a:cubicBezTo>
                      <a:pt x="267" y="154"/>
                      <a:pt x="268" y="155"/>
                      <a:pt x="271" y="155"/>
                    </a:cubicBezTo>
                    <a:cubicBezTo>
                      <a:pt x="274" y="155"/>
                      <a:pt x="275" y="154"/>
                      <a:pt x="275" y="152"/>
                    </a:cubicBezTo>
                    <a:cubicBezTo>
                      <a:pt x="275" y="152"/>
                      <a:pt x="275" y="151"/>
                      <a:pt x="275" y="150"/>
                    </a:cubicBezTo>
                    <a:cubicBezTo>
                      <a:pt x="275" y="150"/>
                      <a:pt x="275" y="150"/>
                      <a:pt x="275" y="150"/>
                    </a:cubicBezTo>
                    <a:cubicBezTo>
                      <a:pt x="273" y="150"/>
                      <a:pt x="273" y="150"/>
                      <a:pt x="273" y="150"/>
                    </a:cubicBezTo>
                    <a:close/>
                    <a:moveTo>
                      <a:pt x="277" y="142"/>
                    </a:moveTo>
                    <a:cubicBezTo>
                      <a:pt x="273" y="142"/>
                      <a:pt x="273" y="142"/>
                      <a:pt x="273" y="142"/>
                    </a:cubicBezTo>
                    <a:cubicBezTo>
                      <a:pt x="266" y="146"/>
                      <a:pt x="266" y="146"/>
                      <a:pt x="266" y="146"/>
                    </a:cubicBezTo>
                    <a:cubicBezTo>
                      <a:pt x="265" y="143"/>
                      <a:pt x="265" y="143"/>
                      <a:pt x="265" y="143"/>
                    </a:cubicBezTo>
                    <a:cubicBezTo>
                      <a:pt x="271" y="141"/>
                      <a:pt x="271" y="141"/>
                      <a:pt x="271" y="141"/>
                    </a:cubicBezTo>
                    <a:cubicBezTo>
                      <a:pt x="265" y="139"/>
                      <a:pt x="265" y="139"/>
                      <a:pt x="265" y="139"/>
                    </a:cubicBezTo>
                    <a:cubicBezTo>
                      <a:pt x="265" y="136"/>
                      <a:pt x="265" y="136"/>
                      <a:pt x="265" y="136"/>
                    </a:cubicBezTo>
                    <a:cubicBezTo>
                      <a:pt x="273" y="140"/>
                      <a:pt x="273" y="140"/>
                      <a:pt x="273" y="140"/>
                    </a:cubicBezTo>
                    <a:cubicBezTo>
                      <a:pt x="277" y="139"/>
                      <a:pt x="277" y="139"/>
                      <a:pt x="277" y="139"/>
                    </a:cubicBezTo>
                    <a:cubicBezTo>
                      <a:pt x="277" y="142"/>
                      <a:pt x="277" y="142"/>
                      <a:pt x="277" y="142"/>
                    </a:cubicBezTo>
                    <a:close/>
                    <a:moveTo>
                      <a:pt x="164" y="237"/>
                    </a:moveTo>
                    <a:cubicBezTo>
                      <a:pt x="152" y="237"/>
                      <a:pt x="152" y="237"/>
                      <a:pt x="152" y="237"/>
                    </a:cubicBezTo>
                    <a:cubicBezTo>
                      <a:pt x="152" y="233"/>
                      <a:pt x="155" y="232"/>
                      <a:pt x="159" y="230"/>
                    </a:cubicBezTo>
                    <a:cubicBezTo>
                      <a:pt x="161" y="228"/>
                      <a:pt x="161" y="225"/>
                      <a:pt x="158" y="225"/>
                    </a:cubicBezTo>
                    <a:cubicBezTo>
                      <a:pt x="157" y="225"/>
                      <a:pt x="156" y="225"/>
                      <a:pt x="156" y="227"/>
                    </a:cubicBezTo>
                    <a:cubicBezTo>
                      <a:pt x="152" y="227"/>
                      <a:pt x="152" y="227"/>
                      <a:pt x="152" y="227"/>
                    </a:cubicBezTo>
                    <a:cubicBezTo>
                      <a:pt x="153" y="224"/>
                      <a:pt x="156" y="222"/>
                      <a:pt x="158" y="223"/>
                    </a:cubicBezTo>
                    <a:cubicBezTo>
                      <a:pt x="161" y="223"/>
                      <a:pt x="163" y="224"/>
                      <a:pt x="163" y="227"/>
                    </a:cubicBezTo>
                    <a:cubicBezTo>
                      <a:pt x="164" y="231"/>
                      <a:pt x="158" y="232"/>
                      <a:pt x="156" y="234"/>
                    </a:cubicBezTo>
                    <a:cubicBezTo>
                      <a:pt x="164" y="234"/>
                      <a:pt x="164" y="234"/>
                      <a:pt x="164" y="234"/>
                    </a:cubicBezTo>
                    <a:cubicBezTo>
                      <a:pt x="164" y="237"/>
                      <a:pt x="164" y="237"/>
                      <a:pt x="164" y="237"/>
                    </a:cubicBezTo>
                    <a:close/>
                    <a:moveTo>
                      <a:pt x="143" y="228"/>
                    </a:moveTo>
                    <a:cubicBezTo>
                      <a:pt x="147" y="226"/>
                      <a:pt x="151" y="229"/>
                      <a:pt x="151" y="232"/>
                    </a:cubicBezTo>
                    <a:cubicBezTo>
                      <a:pt x="151" y="234"/>
                      <a:pt x="149" y="237"/>
                      <a:pt x="145" y="237"/>
                    </a:cubicBezTo>
                    <a:cubicBezTo>
                      <a:pt x="142" y="237"/>
                      <a:pt x="140" y="236"/>
                      <a:pt x="140" y="233"/>
                    </a:cubicBezTo>
                    <a:cubicBezTo>
                      <a:pt x="143" y="233"/>
                      <a:pt x="143" y="233"/>
                      <a:pt x="143" y="233"/>
                    </a:cubicBezTo>
                    <a:cubicBezTo>
                      <a:pt x="143" y="236"/>
                      <a:pt x="147" y="236"/>
                      <a:pt x="148" y="232"/>
                    </a:cubicBezTo>
                    <a:cubicBezTo>
                      <a:pt x="148" y="230"/>
                      <a:pt x="144" y="229"/>
                      <a:pt x="143" y="231"/>
                    </a:cubicBezTo>
                    <a:cubicBezTo>
                      <a:pt x="140" y="231"/>
                      <a:pt x="140" y="231"/>
                      <a:pt x="140" y="231"/>
                    </a:cubicBezTo>
                    <a:cubicBezTo>
                      <a:pt x="141" y="223"/>
                      <a:pt x="141" y="223"/>
                      <a:pt x="141" y="223"/>
                    </a:cubicBezTo>
                    <a:cubicBezTo>
                      <a:pt x="150" y="223"/>
                      <a:pt x="150" y="223"/>
                      <a:pt x="150" y="223"/>
                    </a:cubicBezTo>
                    <a:cubicBezTo>
                      <a:pt x="150" y="225"/>
                      <a:pt x="150" y="225"/>
                      <a:pt x="150" y="225"/>
                    </a:cubicBezTo>
                    <a:cubicBezTo>
                      <a:pt x="143" y="225"/>
                      <a:pt x="143" y="225"/>
                      <a:pt x="143" y="225"/>
                    </a:cubicBezTo>
                    <a:cubicBezTo>
                      <a:pt x="143" y="228"/>
                      <a:pt x="143" y="228"/>
                      <a:pt x="143" y="228"/>
                    </a:cubicBezTo>
                    <a:close/>
                    <a:moveTo>
                      <a:pt x="135" y="231"/>
                    </a:moveTo>
                    <a:cubicBezTo>
                      <a:pt x="131" y="234"/>
                      <a:pt x="127" y="232"/>
                      <a:pt x="127" y="228"/>
                    </a:cubicBezTo>
                    <a:cubicBezTo>
                      <a:pt x="127" y="225"/>
                      <a:pt x="129" y="222"/>
                      <a:pt x="133" y="223"/>
                    </a:cubicBezTo>
                    <a:cubicBezTo>
                      <a:pt x="137" y="223"/>
                      <a:pt x="138" y="226"/>
                      <a:pt x="138" y="230"/>
                    </a:cubicBezTo>
                    <a:cubicBezTo>
                      <a:pt x="138" y="234"/>
                      <a:pt x="136" y="237"/>
                      <a:pt x="132" y="237"/>
                    </a:cubicBezTo>
                    <a:cubicBezTo>
                      <a:pt x="130" y="237"/>
                      <a:pt x="128" y="236"/>
                      <a:pt x="127" y="233"/>
                    </a:cubicBezTo>
                    <a:cubicBezTo>
                      <a:pt x="130" y="233"/>
                      <a:pt x="130" y="233"/>
                      <a:pt x="130" y="233"/>
                    </a:cubicBezTo>
                    <a:cubicBezTo>
                      <a:pt x="131" y="236"/>
                      <a:pt x="135" y="236"/>
                      <a:pt x="135" y="231"/>
                    </a:cubicBezTo>
                    <a:close/>
                    <a:moveTo>
                      <a:pt x="135" y="227"/>
                    </a:moveTo>
                    <a:cubicBezTo>
                      <a:pt x="135" y="227"/>
                      <a:pt x="135" y="227"/>
                      <a:pt x="135" y="226"/>
                    </a:cubicBezTo>
                    <a:cubicBezTo>
                      <a:pt x="135" y="226"/>
                      <a:pt x="134" y="226"/>
                      <a:pt x="134" y="225"/>
                    </a:cubicBezTo>
                    <a:cubicBezTo>
                      <a:pt x="134" y="225"/>
                      <a:pt x="133" y="225"/>
                      <a:pt x="133" y="225"/>
                    </a:cubicBezTo>
                    <a:cubicBezTo>
                      <a:pt x="132" y="225"/>
                      <a:pt x="132" y="225"/>
                      <a:pt x="132" y="225"/>
                    </a:cubicBezTo>
                    <a:cubicBezTo>
                      <a:pt x="131" y="225"/>
                      <a:pt x="131" y="225"/>
                      <a:pt x="131" y="226"/>
                    </a:cubicBezTo>
                    <a:cubicBezTo>
                      <a:pt x="130" y="226"/>
                      <a:pt x="130" y="226"/>
                      <a:pt x="130" y="226"/>
                    </a:cubicBezTo>
                    <a:cubicBezTo>
                      <a:pt x="130" y="227"/>
                      <a:pt x="130" y="227"/>
                      <a:pt x="130" y="227"/>
                    </a:cubicBezTo>
                    <a:cubicBezTo>
                      <a:pt x="130" y="228"/>
                      <a:pt x="130" y="228"/>
                      <a:pt x="130" y="228"/>
                    </a:cubicBezTo>
                    <a:cubicBezTo>
                      <a:pt x="130" y="229"/>
                      <a:pt x="130" y="229"/>
                      <a:pt x="131" y="230"/>
                    </a:cubicBezTo>
                    <a:cubicBezTo>
                      <a:pt x="131" y="230"/>
                      <a:pt x="132" y="230"/>
                      <a:pt x="133" y="230"/>
                    </a:cubicBezTo>
                    <a:cubicBezTo>
                      <a:pt x="133" y="230"/>
                      <a:pt x="133" y="230"/>
                      <a:pt x="134" y="230"/>
                    </a:cubicBezTo>
                    <a:cubicBezTo>
                      <a:pt x="134" y="230"/>
                      <a:pt x="134" y="230"/>
                      <a:pt x="134" y="230"/>
                    </a:cubicBezTo>
                    <a:cubicBezTo>
                      <a:pt x="135" y="229"/>
                      <a:pt x="135" y="229"/>
                      <a:pt x="135" y="229"/>
                    </a:cubicBezTo>
                    <a:cubicBezTo>
                      <a:pt x="135" y="228"/>
                      <a:pt x="135" y="228"/>
                      <a:pt x="135" y="227"/>
                    </a:cubicBezTo>
                    <a:close/>
                    <a:moveTo>
                      <a:pt x="119" y="227"/>
                    </a:moveTo>
                    <a:cubicBezTo>
                      <a:pt x="115" y="227"/>
                      <a:pt x="115" y="227"/>
                      <a:pt x="115" y="227"/>
                    </a:cubicBezTo>
                    <a:cubicBezTo>
                      <a:pt x="115" y="225"/>
                      <a:pt x="115" y="225"/>
                      <a:pt x="115" y="225"/>
                    </a:cubicBezTo>
                    <a:cubicBezTo>
                      <a:pt x="116" y="225"/>
                      <a:pt x="116" y="225"/>
                      <a:pt x="116" y="225"/>
                    </a:cubicBezTo>
                    <a:cubicBezTo>
                      <a:pt x="118" y="225"/>
                      <a:pt x="119" y="224"/>
                      <a:pt x="119" y="223"/>
                    </a:cubicBezTo>
                    <a:cubicBezTo>
                      <a:pt x="122" y="223"/>
                      <a:pt x="122" y="223"/>
                      <a:pt x="122" y="223"/>
                    </a:cubicBezTo>
                    <a:cubicBezTo>
                      <a:pt x="122" y="237"/>
                      <a:pt x="122" y="237"/>
                      <a:pt x="122" y="237"/>
                    </a:cubicBezTo>
                    <a:cubicBezTo>
                      <a:pt x="119" y="237"/>
                      <a:pt x="119" y="237"/>
                      <a:pt x="119" y="237"/>
                    </a:cubicBezTo>
                    <a:cubicBezTo>
                      <a:pt x="119" y="227"/>
                      <a:pt x="119" y="227"/>
                      <a:pt x="119" y="227"/>
                    </a:cubicBezTo>
                    <a:close/>
                    <a:moveTo>
                      <a:pt x="246" y="72"/>
                    </a:moveTo>
                    <a:cubicBezTo>
                      <a:pt x="247" y="73"/>
                      <a:pt x="247" y="74"/>
                      <a:pt x="245" y="74"/>
                    </a:cubicBezTo>
                    <a:cubicBezTo>
                      <a:pt x="244" y="73"/>
                      <a:pt x="242" y="73"/>
                      <a:pt x="241" y="72"/>
                    </a:cubicBezTo>
                    <a:cubicBezTo>
                      <a:pt x="240" y="72"/>
                      <a:pt x="240" y="71"/>
                      <a:pt x="238" y="70"/>
                    </a:cubicBezTo>
                    <a:cubicBezTo>
                      <a:pt x="236" y="69"/>
                      <a:pt x="233" y="67"/>
                      <a:pt x="232" y="68"/>
                    </a:cubicBezTo>
                    <a:cubicBezTo>
                      <a:pt x="231" y="68"/>
                      <a:pt x="232" y="69"/>
                      <a:pt x="233" y="70"/>
                    </a:cubicBezTo>
                    <a:cubicBezTo>
                      <a:pt x="233" y="70"/>
                      <a:pt x="235" y="72"/>
                      <a:pt x="236" y="73"/>
                    </a:cubicBezTo>
                    <a:cubicBezTo>
                      <a:pt x="237" y="75"/>
                      <a:pt x="239" y="75"/>
                      <a:pt x="239" y="77"/>
                    </a:cubicBezTo>
                    <a:cubicBezTo>
                      <a:pt x="239" y="78"/>
                      <a:pt x="236" y="78"/>
                      <a:pt x="236" y="76"/>
                    </a:cubicBezTo>
                    <a:cubicBezTo>
                      <a:pt x="236" y="75"/>
                      <a:pt x="232" y="72"/>
                      <a:pt x="231" y="71"/>
                    </a:cubicBezTo>
                    <a:cubicBezTo>
                      <a:pt x="230" y="70"/>
                      <a:pt x="230" y="70"/>
                      <a:pt x="229" y="71"/>
                    </a:cubicBezTo>
                    <a:cubicBezTo>
                      <a:pt x="228" y="72"/>
                      <a:pt x="226" y="76"/>
                      <a:pt x="225" y="76"/>
                    </a:cubicBezTo>
                    <a:cubicBezTo>
                      <a:pt x="224" y="76"/>
                      <a:pt x="223" y="75"/>
                      <a:pt x="222" y="74"/>
                    </a:cubicBezTo>
                    <a:cubicBezTo>
                      <a:pt x="221" y="72"/>
                      <a:pt x="221" y="71"/>
                      <a:pt x="221" y="69"/>
                    </a:cubicBezTo>
                    <a:cubicBezTo>
                      <a:pt x="221" y="67"/>
                      <a:pt x="222" y="68"/>
                      <a:pt x="222" y="69"/>
                    </a:cubicBezTo>
                    <a:cubicBezTo>
                      <a:pt x="222" y="70"/>
                      <a:pt x="222" y="70"/>
                      <a:pt x="223" y="72"/>
                    </a:cubicBezTo>
                    <a:cubicBezTo>
                      <a:pt x="225" y="74"/>
                      <a:pt x="225" y="73"/>
                      <a:pt x="225" y="72"/>
                    </a:cubicBezTo>
                    <a:cubicBezTo>
                      <a:pt x="226" y="72"/>
                      <a:pt x="228" y="70"/>
                      <a:pt x="228" y="69"/>
                    </a:cubicBezTo>
                    <a:cubicBezTo>
                      <a:pt x="229" y="68"/>
                      <a:pt x="228" y="68"/>
                      <a:pt x="226" y="67"/>
                    </a:cubicBezTo>
                    <a:cubicBezTo>
                      <a:pt x="224" y="67"/>
                      <a:pt x="224" y="65"/>
                      <a:pt x="224" y="64"/>
                    </a:cubicBezTo>
                    <a:cubicBezTo>
                      <a:pt x="225" y="64"/>
                      <a:pt x="225" y="63"/>
                      <a:pt x="226" y="64"/>
                    </a:cubicBezTo>
                    <a:cubicBezTo>
                      <a:pt x="227" y="65"/>
                      <a:pt x="228" y="66"/>
                      <a:pt x="229" y="66"/>
                    </a:cubicBezTo>
                    <a:cubicBezTo>
                      <a:pt x="230" y="67"/>
                      <a:pt x="230" y="66"/>
                      <a:pt x="230" y="66"/>
                    </a:cubicBezTo>
                    <a:cubicBezTo>
                      <a:pt x="231" y="66"/>
                      <a:pt x="232" y="65"/>
                      <a:pt x="234" y="66"/>
                    </a:cubicBezTo>
                    <a:cubicBezTo>
                      <a:pt x="236" y="67"/>
                      <a:pt x="235" y="67"/>
                      <a:pt x="239" y="69"/>
                    </a:cubicBezTo>
                    <a:cubicBezTo>
                      <a:pt x="242" y="71"/>
                      <a:pt x="245" y="72"/>
                      <a:pt x="245" y="71"/>
                    </a:cubicBezTo>
                    <a:cubicBezTo>
                      <a:pt x="245" y="70"/>
                      <a:pt x="246" y="70"/>
                      <a:pt x="246" y="72"/>
                    </a:cubicBezTo>
                    <a:close/>
                    <a:moveTo>
                      <a:pt x="242" y="68"/>
                    </a:moveTo>
                    <a:cubicBezTo>
                      <a:pt x="242" y="69"/>
                      <a:pt x="243" y="69"/>
                      <a:pt x="243" y="70"/>
                    </a:cubicBezTo>
                    <a:cubicBezTo>
                      <a:pt x="244" y="70"/>
                      <a:pt x="244" y="70"/>
                      <a:pt x="243" y="69"/>
                    </a:cubicBezTo>
                    <a:cubicBezTo>
                      <a:pt x="243" y="69"/>
                      <a:pt x="242" y="68"/>
                      <a:pt x="242" y="68"/>
                    </a:cubicBezTo>
                    <a:cubicBezTo>
                      <a:pt x="242" y="68"/>
                      <a:pt x="241" y="68"/>
                      <a:pt x="242" y="68"/>
                    </a:cubicBezTo>
                    <a:close/>
                    <a:moveTo>
                      <a:pt x="229" y="58"/>
                    </a:moveTo>
                    <a:cubicBezTo>
                      <a:pt x="228" y="58"/>
                      <a:pt x="227" y="58"/>
                      <a:pt x="226" y="57"/>
                    </a:cubicBezTo>
                    <a:cubicBezTo>
                      <a:pt x="225" y="57"/>
                      <a:pt x="225" y="56"/>
                      <a:pt x="224" y="56"/>
                    </a:cubicBezTo>
                    <a:cubicBezTo>
                      <a:pt x="223" y="56"/>
                      <a:pt x="221" y="55"/>
                      <a:pt x="221" y="56"/>
                    </a:cubicBezTo>
                    <a:cubicBezTo>
                      <a:pt x="221" y="58"/>
                      <a:pt x="222" y="59"/>
                      <a:pt x="223" y="60"/>
                    </a:cubicBezTo>
                    <a:cubicBezTo>
                      <a:pt x="224" y="60"/>
                      <a:pt x="226" y="61"/>
                      <a:pt x="227" y="61"/>
                    </a:cubicBezTo>
                    <a:cubicBezTo>
                      <a:pt x="230" y="63"/>
                      <a:pt x="234" y="64"/>
                      <a:pt x="236" y="65"/>
                    </a:cubicBezTo>
                    <a:cubicBezTo>
                      <a:pt x="238" y="66"/>
                      <a:pt x="237" y="66"/>
                      <a:pt x="237" y="66"/>
                    </a:cubicBezTo>
                    <a:cubicBezTo>
                      <a:pt x="237" y="66"/>
                      <a:pt x="235" y="64"/>
                      <a:pt x="237" y="65"/>
                    </a:cubicBezTo>
                    <a:cubicBezTo>
                      <a:pt x="239" y="66"/>
                      <a:pt x="239" y="66"/>
                      <a:pt x="238" y="65"/>
                    </a:cubicBezTo>
                    <a:cubicBezTo>
                      <a:pt x="237" y="65"/>
                      <a:pt x="230" y="61"/>
                      <a:pt x="229" y="60"/>
                    </a:cubicBezTo>
                    <a:cubicBezTo>
                      <a:pt x="228" y="60"/>
                      <a:pt x="227" y="59"/>
                      <a:pt x="229" y="59"/>
                    </a:cubicBezTo>
                    <a:cubicBezTo>
                      <a:pt x="230" y="59"/>
                      <a:pt x="231" y="60"/>
                      <a:pt x="231" y="59"/>
                    </a:cubicBezTo>
                    <a:cubicBezTo>
                      <a:pt x="231" y="59"/>
                      <a:pt x="230" y="58"/>
                      <a:pt x="229" y="58"/>
                    </a:cubicBezTo>
                    <a:close/>
                    <a:moveTo>
                      <a:pt x="243" y="63"/>
                    </a:moveTo>
                    <a:cubicBezTo>
                      <a:pt x="243" y="64"/>
                      <a:pt x="244" y="64"/>
                      <a:pt x="246" y="64"/>
                    </a:cubicBezTo>
                    <a:cubicBezTo>
                      <a:pt x="247" y="63"/>
                      <a:pt x="246" y="63"/>
                      <a:pt x="245" y="63"/>
                    </a:cubicBezTo>
                    <a:cubicBezTo>
                      <a:pt x="245" y="63"/>
                      <a:pt x="244" y="62"/>
                      <a:pt x="243" y="63"/>
                    </a:cubicBezTo>
                    <a:close/>
                    <a:moveTo>
                      <a:pt x="242" y="60"/>
                    </a:moveTo>
                    <a:cubicBezTo>
                      <a:pt x="243" y="60"/>
                      <a:pt x="243" y="61"/>
                      <a:pt x="247" y="60"/>
                    </a:cubicBezTo>
                    <a:cubicBezTo>
                      <a:pt x="248" y="60"/>
                      <a:pt x="249" y="59"/>
                      <a:pt x="247" y="59"/>
                    </a:cubicBezTo>
                    <a:cubicBezTo>
                      <a:pt x="246" y="59"/>
                      <a:pt x="245" y="59"/>
                      <a:pt x="244" y="59"/>
                    </a:cubicBezTo>
                    <a:cubicBezTo>
                      <a:pt x="243" y="59"/>
                      <a:pt x="242" y="59"/>
                      <a:pt x="242" y="60"/>
                    </a:cubicBezTo>
                    <a:close/>
                    <a:moveTo>
                      <a:pt x="241" y="57"/>
                    </a:moveTo>
                    <a:cubicBezTo>
                      <a:pt x="242" y="57"/>
                      <a:pt x="242" y="57"/>
                      <a:pt x="242" y="58"/>
                    </a:cubicBezTo>
                    <a:cubicBezTo>
                      <a:pt x="242" y="59"/>
                      <a:pt x="241" y="58"/>
                      <a:pt x="241" y="59"/>
                    </a:cubicBezTo>
                    <a:cubicBezTo>
                      <a:pt x="241" y="60"/>
                      <a:pt x="241" y="60"/>
                      <a:pt x="239" y="59"/>
                    </a:cubicBezTo>
                    <a:cubicBezTo>
                      <a:pt x="239" y="58"/>
                      <a:pt x="241" y="57"/>
                      <a:pt x="241" y="57"/>
                    </a:cubicBezTo>
                    <a:close/>
                    <a:moveTo>
                      <a:pt x="244" y="55"/>
                    </a:moveTo>
                    <a:cubicBezTo>
                      <a:pt x="244" y="55"/>
                      <a:pt x="244" y="56"/>
                      <a:pt x="244" y="57"/>
                    </a:cubicBezTo>
                    <a:cubicBezTo>
                      <a:pt x="244" y="57"/>
                      <a:pt x="244" y="58"/>
                      <a:pt x="243" y="57"/>
                    </a:cubicBezTo>
                    <a:cubicBezTo>
                      <a:pt x="243" y="56"/>
                      <a:pt x="242" y="56"/>
                      <a:pt x="243" y="55"/>
                    </a:cubicBezTo>
                    <a:cubicBezTo>
                      <a:pt x="243" y="54"/>
                      <a:pt x="244" y="54"/>
                      <a:pt x="244" y="55"/>
                    </a:cubicBezTo>
                    <a:close/>
                    <a:moveTo>
                      <a:pt x="236" y="59"/>
                    </a:moveTo>
                    <a:cubicBezTo>
                      <a:pt x="235" y="58"/>
                      <a:pt x="235" y="58"/>
                      <a:pt x="235" y="58"/>
                    </a:cubicBezTo>
                    <a:cubicBezTo>
                      <a:pt x="236" y="57"/>
                      <a:pt x="236" y="57"/>
                      <a:pt x="236" y="57"/>
                    </a:cubicBezTo>
                    <a:cubicBezTo>
                      <a:pt x="237" y="57"/>
                      <a:pt x="237" y="59"/>
                      <a:pt x="236" y="59"/>
                    </a:cubicBezTo>
                    <a:close/>
                    <a:moveTo>
                      <a:pt x="236" y="54"/>
                    </a:moveTo>
                    <a:cubicBezTo>
                      <a:pt x="236" y="54"/>
                      <a:pt x="233" y="57"/>
                      <a:pt x="233" y="58"/>
                    </a:cubicBezTo>
                    <a:cubicBezTo>
                      <a:pt x="233" y="59"/>
                      <a:pt x="233" y="59"/>
                      <a:pt x="235" y="60"/>
                    </a:cubicBezTo>
                    <a:cubicBezTo>
                      <a:pt x="236" y="60"/>
                      <a:pt x="236" y="61"/>
                      <a:pt x="238" y="60"/>
                    </a:cubicBezTo>
                    <a:cubicBezTo>
                      <a:pt x="238" y="60"/>
                      <a:pt x="238" y="60"/>
                      <a:pt x="239" y="61"/>
                    </a:cubicBezTo>
                    <a:cubicBezTo>
                      <a:pt x="239" y="61"/>
                      <a:pt x="240" y="62"/>
                      <a:pt x="241" y="62"/>
                    </a:cubicBezTo>
                    <a:cubicBezTo>
                      <a:pt x="242" y="62"/>
                      <a:pt x="241" y="64"/>
                      <a:pt x="241" y="64"/>
                    </a:cubicBezTo>
                    <a:cubicBezTo>
                      <a:pt x="241" y="64"/>
                      <a:pt x="238" y="63"/>
                      <a:pt x="237" y="62"/>
                    </a:cubicBezTo>
                    <a:cubicBezTo>
                      <a:pt x="236" y="62"/>
                      <a:pt x="236" y="62"/>
                      <a:pt x="236" y="63"/>
                    </a:cubicBezTo>
                    <a:cubicBezTo>
                      <a:pt x="236" y="63"/>
                      <a:pt x="237" y="64"/>
                      <a:pt x="238" y="65"/>
                    </a:cubicBezTo>
                    <a:cubicBezTo>
                      <a:pt x="239" y="65"/>
                      <a:pt x="240" y="66"/>
                      <a:pt x="241" y="66"/>
                    </a:cubicBezTo>
                    <a:cubicBezTo>
                      <a:pt x="242" y="67"/>
                      <a:pt x="244" y="67"/>
                      <a:pt x="248" y="68"/>
                    </a:cubicBezTo>
                    <a:cubicBezTo>
                      <a:pt x="252" y="68"/>
                      <a:pt x="253" y="69"/>
                      <a:pt x="255" y="68"/>
                    </a:cubicBezTo>
                    <a:cubicBezTo>
                      <a:pt x="257" y="68"/>
                      <a:pt x="257" y="69"/>
                      <a:pt x="257" y="68"/>
                    </a:cubicBezTo>
                    <a:cubicBezTo>
                      <a:pt x="256" y="67"/>
                      <a:pt x="255" y="65"/>
                      <a:pt x="255" y="65"/>
                    </a:cubicBezTo>
                    <a:cubicBezTo>
                      <a:pt x="254" y="65"/>
                      <a:pt x="254" y="65"/>
                      <a:pt x="254" y="64"/>
                    </a:cubicBezTo>
                    <a:cubicBezTo>
                      <a:pt x="254" y="64"/>
                      <a:pt x="254" y="64"/>
                      <a:pt x="253" y="64"/>
                    </a:cubicBezTo>
                    <a:cubicBezTo>
                      <a:pt x="253" y="64"/>
                      <a:pt x="252" y="64"/>
                      <a:pt x="251" y="63"/>
                    </a:cubicBezTo>
                    <a:cubicBezTo>
                      <a:pt x="250" y="62"/>
                      <a:pt x="249" y="62"/>
                      <a:pt x="250" y="64"/>
                    </a:cubicBezTo>
                    <a:cubicBezTo>
                      <a:pt x="251" y="66"/>
                      <a:pt x="253" y="65"/>
                      <a:pt x="253" y="66"/>
                    </a:cubicBezTo>
                    <a:cubicBezTo>
                      <a:pt x="253" y="67"/>
                      <a:pt x="251" y="66"/>
                      <a:pt x="248" y="66"/>
                    </a:cubicBezTo>
                    <a:cubicBezTo>
                      <a:pt x="247" y="66"/>
                      <a:pt x="247" y="65"/>
                      <a:pt x="248" y="65"/>
                    </a:cubicBezTo>
                    <a:cubicBezTo>
                      <a:pt x="248" y="65"/>
                      <a:pt x="248" y="64"/>
                      <a:pt x="248" y="63"/>
                    </a:cubicBezTo>
                    <a:cubicBezTo>
                      <a:pt x="248" y="62"/>
                      <a:pt x="247" y="62"/>
                      <a:pt x="246" y="62"/>
                    </a:cubicBezTo>
                    <a:cubicBezTo>
                      <a:pt x="245" y="62"/>
                      <a:pt x="243" y="63"/>
                      <a:pt x="244" y="62"/>
                    </a:cubicBezTo>
                    <a:cubicBezTo>
                      <a:pt x="244" y="61"/>
                      <a:pt x="244" y="61"/>
                      <a:pt x="244" y="61"/>
                    </a:cubicBezTo>
                    <a:cubicBezTo>
                      <a:pt x="245" y="61"/>
                      <a:pt x="247" y="62"/>
                      <a:pt x="249" y="61"/>
                    </a:cubicBezTo>
                    <a:cubicBezTo>
                      <a:pt x="250" y="61"/>
                      <a:pt x="249" y="60"/>
                      <a:pt x="250" y="60"/>
                    </a:cubicBezTo>
                    <a:cubicBezTo>
                      <a:pt x="250" y="59"/>
                      <a:pt x="249" y="58"/>
                      <a:pt x="251" y="59"/>
                    </a:cubicBezTo>
                    <a:cubicBezTo>
                      <a:pt x="253" y="59"/>
                      <a:pt x="254" y="59"/>
                      <a:pt x="256" y="59"/>
                    </a:cubicBezTo>
                    <a:cubicBezTo>
                      <a:pt x="258" y="58"/>
                      <a:pt x="259" y="57"/>
                      <a:pt x="258" y="56"/>
                    </a:cubicBezTo>
                    <a:cubicBezTo>
                      <a:pt x="258" y="55"/>
                      <a:pt x="258" y="56"/>
                      <a:pt x="255" y="56"/>
                    </a:cubicBezTo>
                    <a:cubicBezTo>
                      <a:pt x="252" y="57"/>
                      <a:pt x="250" y="57"/>
                      <a:pt x="249" y="57"/>
                    </a:cubicBezTo>
                    <a:cubicBezTo>
                      <a:pt x="247" y="57"/>
                      <a:pt x="247" y="57"/>
                      <a:pt x="245" y="55"/>
                    </a:cubicBezTo>
                    <a:cubicBezTo>
                      <a:pt x="244" y="54"/>
                      <a:pt x="244" y="53"/>
                      <a:pt x="244" y="52"/>
                    </a:cubicBezTo>
                    <a:cubicBezTo>
                      <a:pt x="244" y="51"/>
                      <a:pt x="245" y="51"/>
                      <a:pt x="244" y="50"/>
                    </a:cubicBezTo>
                    <a:cubicBezTo>
                      <a:pt x="243" y="49"/>
                      <a:pt x="243" y="51"/>
                      <a:pt x="242" y="52"/>
                    </a:cubicBezTo>
                    <a:cubicBezTo>
                      <a:pt x="241" y="53"/>
                      <a:pt x="242" y="53"/>
                      <a:pt x="240" y="55"/>
                    </a:cubicBezTo>
                    <a:cubicBezTo>
                      <a:pt x="238" y="57"/>
                      <a:pt x="238" y="58"/>
                      <a:pt x="237" y="57"/>
                    </a:cubicBezTo>
                    <a:cubicBezTo>
                      <a:pt x="237" y="57"/>
                      <a:pt x="237" y="57"/>
                      <a:pt x="237" y="56"/>
                    </a:cubicBezTo>
                    <a:cubicBezTo>
                      <a:pt x="238" y="55"/>
                      <a:pt x="238" y="54"/>
                      <a:pt x="237" y="53"/>
                    </a:cubicBezTo>
                    <a:cubicBezTo>
                      <a:pt x="236" y="52"/>
                      <a:pt x="236" y="53"/>
                      <a:pt x="236" y="54"/>
                    </a:cubicBezTo>
                    <a:close/>
                    <a:moveTo>
                      <a:pt x="203" y="43"/>
                    </a:moveTo>
                    <a:cubicBezTo>
                      <a:pt x="203" y="44"/>
                      <a:pt x="203" y="45"/>
                      <a:pt x="204" y="46"/>
                    </a:cubicBezTo>
                    <a:cubicBezTo>
                      <a:pt x="205" y="47"/>
                      <a:pt x="207" y="50"/>
                      <a:pt x="207" y="51"/>
                    </a:cubicBezTo>
                    <a:cubicBezTo>
                      <a:pt x="206" y="52"/>
                      <a:pt x="208" y="52"/>
                      <a:pt x="209" y="52"/>
                    </a:cubicBezTo>
                    <a:cubicBezTo>
                      <a:pt x="209" y="52"/>
                      <a:pt x="210" y="52"/>
                      <a:pt x="210" y="51"/>
                    </a:cubicBezTo>
                    <a:cubicBezTo>
                      <a:pt x="210" y="51"/>
                      <a:pt x="210" y="50"/>
                      <a:pt x="210" y="49"/>
                    </a:cubicBezTo>
                    <a:cubicBezTo>
                      <a:pt x="209" y="47"/>
                      <a:pt x="209" y="47"/>
                      <a:pt x="204" y="42"/>
                    </a:cubicBezTo>
                    <a:cubicBezTo>
                      <a:pt x="203" y="42"/>
                      <a:pt x="202" y="42"/>
                      <a:pt x="203" y="43"/>
                    </a:cubicBezTo>
                    <a:close/>
                    <a:moveTo>
                      <a:pt x="197" y="30"/>
                    </a:moveTo>
                    <a:cubicBezTo>
                      <a:pt x="197" y="29"/>
                      <a:pt x="198" y="29"/>
                      <a:pt x="198" y="29"/>
                    </a:cubicBezTo>
                    <a:cubicBezTo>
                      <a:pt x="199" y="29"/>
                      <a:pt x="201" y="31"/>
                      <a:pt x="204" y="32"/>
                    </a:cubicBezTo>
                    <a:cubicBezTo>
                      <a:pt x="207" y="33"/>
                      <a:pt x="208" y="32"/>
                      <a:pt x="209" y="31"/>
                    </a:cubicBezTo>
                    <a:cubicBezTo>
                      <a:pt x="210" y="29"/>
                      <a:pt x="211" y="28"/>
                      <a:pt x="211" y="27"/>
                    </a:cubicBezTo>
                    <a:cubicBezTo>
                      <a:pt x="212" y="26"/>
                      <a:pt x="214" y="26"/>
                      <a:pt x="214" y="27"/>
                    </a:cubicBezTo>
                    <a:cubicBezTo>
                      <a:pt x="214" y="29"/>
                      <a:pt x="213" y="31"/>
                      <a:pt x="212" y="32"/>
                    </a:cubicBezTo>
                    <a:cubicBezTo>
                      <a:pt x="211" y="33"/>
                      <a:pt x="213" y="34"/>
                      <a:pt x="215" y="34"/>
                    </a:cubicBezTo>
                    <a:cubicBezTo>
                      <a:pt x="216" y="34"/>
                      <a:pt x="216" y="34"/>
                      <a:pt x="216" y="33"/>
                    </a:cubicBezTo>
                    <a:cubicBezTo>
                      <a:pt x="216" y="32"/>
                      <a:pt x="217" y="32"/>
                      <a:pt x="217" y="33"/>
                    </a:cubicBezTo>
                    <a:cubicBezTo>
                      <a:pt x="218" y="33"/>
                      <a:pt x="219" y="34"/>
                      <a:pt x="219" y="35"/>
                    </a:cubicBezTo>
                    <a:cubicBezTo>
                      <a:pt x="220" y="35"/>
                      <a:pt x="220" y="37"/>
                      <a:pt x="218" y="37"/>
                    </a:cubicBezTo>
                    <a:cubicBezTo>
                      <a:pt x="217" y="37"/>
                      <a:pt x="213" y="36"/>
                      <a:pt x="211" y="36"/>
                    </a:cubicBezTo>
                    <a:cubicBezTo>
                      <a:pt x="209" y="36"/>
                      <a:pt x="209" y="36"/>
                      <a:pt x="209" y="37"/>
                    </a:cubicBezTo>
                    <a:cubicBezTo>
                      <a:pt x="208" y="37"/>
                      <a:pt x="204" y="40"/>
                      <a:pt x="203" y="40"/>
                    </a:cubicBezTo>
                    <a:cubicBezTo>
                      <a:pt x="202" y="41"/>
                      <a:pt x="203" y="41"/>
                      <a:pt x="203" y="41"/>
                    </a:cubicBezTo>
                    <a:cubicBezTo>
                      <a:pt x="201" y="41"/>
                      <a:pt x="200" y="41"/>
                      <a:pt x="199" y="41"/>
                    </a:cubicBezTo>
                    <a:cubicBezTo>
                      <a:pt x="198" y="41"/>
                      <a:pt x="197" y="41"/>
                      <a:pt x="196" y="41"/>
                    </a:cubicBezTo>
                    <a:cubicBezTo>
                      <a:pt x="194" y="42"/>
                      <a:pt x="194" y="40"/>
                      <a:pt x="195" y="40"/>
                    </a:cubicBezTo>
                    <a:cubicBezTo>
                      <a:pt x="199" y="39"/>
                      <a:pt x="204" y="36"/>
                      <a:pt x="204" y="35"/>
                    </a:cubicBezTo>
                    <a:cubicBezTo>
                      <a:pt x="205" y="34"/>
                      <a:pt x="204" y="34"/>
                      <a:pt x="201" y="33"/>
                    </a:cubicBezTo>
                    <a:cubicBezTo>
                      <a:pt x="198" y="32"/>
                      <a:pt x="198" y="31"/>
                      <a:pt x="197" y="30"/>
                    </a:cubicBezTo>
                    <a:close/>
                    <a:moveTo>
                      <a:pt x="165" y="14"/>
                    </a:moveTo>
                    <a:cubicBezTo>
                      <a:pt x="166" y="14"/>
                      <a:pt x="167" y="14"/>
                      <a:pt x="167" y="15"/>
                    </a:cubicBezTo>
                    <a:cubicBezTo>
                      <a:pt x="166" y="17"/>
                      <a:pt x="166" y="17"/>
                      <a:pt x="166" y="18"/>
                    </a:cubicBezTo>
                    <a:cubicBezTo>
                      <a:pt x="165" y="19"/>
                      <a:pt x="165" y="20"/>
                      <a:pt x="167" y="19"/>
                    </a:cubicBezTo>
                    <a:cubicBezTo>
                      <a:pt x="168" y="18"/>
                      <a:pt x="171" y="19"/>
                      <a:pt x="171" y="21"/>
                    </a:cubicBezTo>
                    <a:cubicBezTo>
                      <a:pt x="170" y="23"/>
                      <a:pt x="169" y="23"/>
                      <a:pt x="167" y="22"/>
                    </a:cubicBezTo>
                    <a:cubicBezTo>
                      <a:pt x="165" y="21"/>
                      <a:pt x="165" y="21"/>
                      <a:pt x="164" y="21"/>
                    </a:cubicBezTo>
                    <a:cubicBezTo>
                      <a:pt x="163" y="21"/>
                      <a:pt x="164" y="22"/>
                      <a:pt x="165" y="23"/>
                    </a:cubicBezTo>
                    <a:cubicBezTo>
                      <a:pt x="167" y="24"/>
                      <a:pt x="168" y="24"/>
                      <a:pt x="167" y="25"/>
                    </a:cubicBezTo>
                    <a:cubicBezTo>
                      <a:pt x="166" y="27"/>
                      <a:pt x="165" y="27"/>
                      <a:pt x="163" y="27"/>
                    </a:cubicBezTo>
                    <a:cubicBezTo>
                      <a:pt x="161" y="27"/>
                      <a:pt x="161" y="28"/>
                      <a:pt x="163" y="28"/>
                    </a:cubicBezTo>
                    <a:cubicBezTo>
                      <a:pt x="165" y="28"/>
                      <a:pt x="168" y="27"/>
                      <a:pt x="169" y="26"/>
                    </a:cubicBezTo>
                    <a:cubicBezTo>
                      <a:pt x="170" y="25"/>
                      <a:pt x="172" y="27"/>
                      <a:pt x="174" y="28"/>
                    </a:cubicBezTo>
                    <a:cubicBezTo>
                      <a:pt x="176" y="28"/>
                      <a:pt x="177" y="29"/>
                      <a:pt x="178" y="30"/>
                    </a:cubicBezTo>
                    <a:cubicBezTo>
                      <a:pt x="178" y="31"/>
                      <a:pt x="180" y="30"/>
                      <a:pt x="181" y="29"/>
                    </a:cubicBezTo>
                    <a:cubicBezTo>
                      <a:pt x="181" y="29"/>
                      <a:pt x="182" y="27"/>
                      <a:pt x="180" y="27"/>
                    </a:cubicBezTo>
                    <a:cubicBezTo>
                      <a:pt x="178" y="26"/>
                      <a:pt x="177" y="26"/>
                      <a:pt x="177" y="25"/>
                    </a:cubicBezTo>
                    <a:cubicBezTo>
                      <a:pt x="176" y="25"/>
                      <a:pt x="175" y="25"/>
                      <a:pt x="173" y="24"/>
                    </a:cubicBezTo>
                    <a:cubicBezTo>
                      <a:pt x="172" y="23"/>
                      <a:pt x="173" y="23"/>
                      <a:pt x="173" y="22"/>
                    </a:cubicBezTo>
                    <a:cubicBezTo>
                      <a:pt x="174" y="21"/>
                      <a:pt x="175" y="19"/>
                      <a:pt x="174" y="18"/>
                    </a:cubicBezTo>
                    <a:cubicBezTo>
                      <a:pt x="172" y="17"/>
                      <a:pt x="171" y="17"/>
                      <a:pt x="169" y="17"/>
                    </a:cubicBezTo>
                    <a:cubicBezTo>
                      <a:pt x="168" y="18"/>
                      <a:pt x="168" y="18"/>
                      <a:pt x="168" y="17"/>
                    </a:cubicBezTo>
                    <a:cubicBezTo>
                      <a:pt x="167" y="17"/>
                      <a:pt x="168" y="16"/>
                      <a:pt x="168" y="15"/>
                    </a:cubicBezTo>
                    <a:cubicBezTo>
                      <a:pt x="169" y="15"/>
                      <a:pt x="168" y="14"/>
                      <a:pt x="170" y="14"/>
                    </a:cubicBezTo>
                    <a:cubicBezTo>
                      <a:pt x="171" y="13"/>
                      <a:pt x="176" y="12"/>
                      <a:pt x="176" y="10"/>
                    </a:cubicBezTo>
                    <a:cubicBezTo>
                      <a:pt x="176" y="9"/>
                      <a:pt x="178" y="8"/>
                      <a:pt x="177" y="7"/>
                    </a:cubicBezTo>
                    <a:cubicBezTo>
                      <a:pt x="177" y="6"/>
                      <a:pt x="176" y="8"/>
                      <a:pt x="174" y="9"/>
                    </a:cubicBezTo>
                    <a:cubicBezTo>
                      <a:pt x="172" y="11"/>
                      <a:pt x="171" y="9"/>
                      <a:pt x="172" y="8"/>
                    </a:cubicBezTo>
                    <a:cubicBezTo>
                      <a:pt x="173" y="7"/>
                      <a:pt x="173" y="5"/>
                      <a:pt x="172" y="5"/>
                    </a:cubicBezTo>
                    <a:cubicBezTo>
                      <a:pt x="171" y="5"/>
                      <a:pt x="171" y="6"/>
                      <a:pt x="170" y="8"/>
                    </a:cubicBezTo>
                    <a:cubicBezTo>
                      <a:pt x="169" y="9"/>
                      <a:pt x="170" y="11"/>
                      <a:pt x="168" y="11"/>
                    </a:cubicBezTo>
                    <a:cubicBezTo>
                      <a:pt x="168" y="12"/>
                      <a:pt x="168" y="12"/>
                      <a:pt x="167" y="12"/>
                    </a:cubicBezTo>
                    <a:cubicBezTo>
                      <a:pt x="166" y="13"/>
                      <a:pt x="164" y="13"/>
                      <a:pt x="165" y="14"/>
                    </a:cubicBezTo>
                    <a:close/>
                    <a:moveTo>
                      <a:pt x="155" y="15"/>
                    </a:moveTo>
                    <a:cubicBezTo>
                      <a:pt x="153" y="15"/>
                      <a:pt x="153" y="15"/>
                      <a:pt x="155" y="14"/>
                    </a:cubicBezTo>
                    <a:cubicBezTo>
                      <a:pt x="157" y="14"/>
                      <a:pt x="158" y="13"/>
                      <a:pt x="159" y="11"/>
                    </a:cubicBezTo>
                    <a:cubicBezTo>
                      <a:pt x="159" y="10"/>
                      <a:pt x="159" y="8"/>
                      <a:pt x="160" y="7"/>
                    </a:cubicBezTo>
                    <a:cubicBezTo>
                      <a:pt x="160" y="6"/>
                      <a:pt x="160" y="4"/>
                      <a:pt x="161" y="5"/>
                    </a:cubicBezTo>
                    <a:cubicBezTo>
                      <a:pt x="162" y="6"/>
                      <a:pt x="163" y="6"/>
                      <a:pt x="162" y="8"/>
                    </a:cubicBezTo>
                    <a:cubicBezTo>
                      <a:pt x="162" y="9"/>
                      <a:pt x="162" y="9"/>
                      <a:pt x="162" y="10"/>
                    </a:cubicBezTo>
                    <a:cubicBezTo>
                      <a:pt x="162" y="11"/>
                      <a:pt x="162" y="11"/>
                      <a:pt x="163" y="11"/>
                    </a:cubicBezTo>
                    <a:cubicBezTo>
                      <a:pt x="164" y="10"/>
                      <a:pt x="165" y="11"/>
                      <a:pt x="164" y="12"/>
                    </a:cubicBezTo>
                    <a:cubicBezTo>
                      <a:pt x="163" y="13"/>
                      <a:pt x="159" y="15"/>
                      <a:pt x="159" y="15"/>
                    </a:cubicBezTo>
                    <a:cubicBezTo>
                      <a:pt x="159" y="16"/>
                      <a:pt x="159" y="17"/>
                      <a:pt x="158" y="18"/>
                    </a:cubicBezTo>
                    <a:cubicBezTo>
                      <a:pt x="157" y="19"/>
                      <a:pt x="158" y="20"/>
                      <a:pt x="158" y="20"/>
                    </a:cubicBezTo>
                    <a:cubicBezTo>
                      <a:pt x="158" y="20"/>
                      <a:pt x="159" y="20"/>
                      <a:pt x="159" y="20"/>
                    </a:cubicBezTo>
                    <a:cubicBezTo>
                      <a:pt x="158" y="21"/>
                      <a:pt x="157" y="21"/>
                      <a:pt x="157" y="22"/>
                    </a:cubicBezTo>
                    <a:cubicBezTo>
                      <a:pt x="156" y="24"/>
                      <a:pt x="156" y="26"/>
                      <a:pt x="155" y="29"/>
                    </a:cubicBezTo>
                    <a:cubicBezTo>
                      <a:pt x="155" y="32"/>
                      <a:pt x="154" y="33"/>
                      <a:pt x="153" y="35"/>
                    </a:cubicBezTo>
                    <a:cubicBezTo>
                      <a:pt x="152" y="36"/>
                      <a:pt x="151" y="37"/>
                      <a:pt x="151" y="37"/>
                    </a:cubicBezTo>
                    <a:cubicBezTo>
                      <a:pt x="150" y="37"/>
                      <a:pt x="150" y="36"/>
                      <a:pt x="150" y="36"/>
                    </a:cubicBezTo>
                    <a:cubicBezTo>
                      <a:pt x="152" y="35"/>
                      <a:pt x="153" y="32"/>
                      <a:pt x="154" y="29"/>
                    </a:cubicBezTo>
                    <a:cubicBezTo>
                      <a:pt x="154" y="27"/>
                      <a:pt x="155" y="25"/>
                      <a:pt x="154" y="25"/>
                    </a:cubicBezTo>
                    <a:cubicBezTo>
                      <a:pt x="154" y="25"/>
                      <a:pt x="152" y="26"/>
                      <a:pt x="150" y="28"/>
                    </a:cubicBezTo>
                    <a:cubicBezTo>
                      <a:pt x="148" y="31"/>
                      <a:pt x="146" y="32"/>
                      <a:pt x="144" y="32"/>
                    </a:cubicBezTo>
                    <a:cubicBezTo>
                      <a:pt x="143" y="32"/>
                      <a:pt x="142" y="31"/>
                      <a:pt x="143" y="31"/>
                    </a:cubicBezTo>
                    <a:cubicBezTo>
                      <a:pt x="147" y="28"/>
                      <a:pt x="150" y="26"/>
                      <a:pt x="153" y="24"/>
                    </a:cubicBezTo>
                    <a:cubicBezTo>
                      <a:pt x="155" y="22"/>
                      <a:pt x="155" y="22"/>
                      <a:pt x="156" y="21"/>
                    </a:cubicBezTo>
                    <a:cubicBezTo>
                      <a:pt x="156" y="20"/>
                      <a:pt x="157" y="18"/>
                      <a:pt x="157" y="17"/>
                    </a:cubicBezTo>
                    <a:cubicBezTo>
                      <a:pt x="157" y="15"/>
                      <a:pt x="156" y="15"/>
                      <a:pt x="155" y="15"/>
                    </a:cubicBezTo>
                    <a:close/>
                    <a:moveTo>
                      <a:pt x="119" y="23"/>
                    </a:moveTo>
                    <a:cubicBezTo>
                      <a:pt x="119" y="23"/>
                      <a:pt x="120" y="22"/>
                      <a:pt x="121" y="21"/>
                    </a:cubicBezTo>
                    <a:cubicBezTo>
                      <a:pt x="122" y="21"/>
                      <a:pt x="123" y="20"/>
                      <a:pt x="125" y="19"/>
                    </a:cubicBezTo>
                    <a:cubicBezTo>
                      <a:pt x="126" y="19"/>
                      <a:pt x="126" y="20"/>
                      <a:pt x="126" y="21"/>
                    </a:cubicBezTo>
                    <a:cubicBezTo>
                      <a:pt x="125" y="23"/>
                      <a:pt x="126" y="24"/>
                      <a:pt x="126" y="26"/>
                    </a:cubicBezTo>
                    <a:cubicBezTo>
                      <a:pt x="126" y="29"/>
                      <a:pt x="126" y="33"/>
                      <a:pt x="126" y="36"/>
                    </a:cubicBezTo>
                    <a:cubicBezTo>
                      <a:pt x="126" y="38"/>
                      <a:pt x="124" y="42"/>
                      <a:pt x="126" y="44"/>
                    </a:cubicBezTo>
                    <a:cubicBezTo>
                      <a:pt x="126" y="44"/>
                      <a:pt x="127" y="44"/>
                      <a:pt x="128" y="42"/>
                    </a:cubicBezTo>
                    <a:cubicBezTo>
                      <a:pt x="129" y="41"/>
                      <a:pt x="128" y="40"/>
                      <a:pt x="128" y="36"/>
                    </a:cubicBezTo>
                    <a:cubicBezTo>
                      <a:pt x="128" y="32"/>
                      <a:pt x="128" y="31"/>
                      <a:pt x="128" y="28"/>
                    </a:cubicBezTo>
                    <a:cubicBezTo>
                      <a:pt x="127" y="24"/>
                      <a:pt x="127" y="22"/>
                      <a:pt x="127" y="20"/>
                    </a:cubicBezTo>
                    <a:cubicBezTo>
                      <a:pt x="128" y="19"/>
                      <a:pt x="127" y="18"/>
                      <a:pt x="128" y="17"/>
                    </a:cubicBezTo>
                    <a:cubicBezTo>
                      <a:pt x="130" y="16"/>
                      <a:pt x="131" y="16"/>
                      <a:pt x="132" y="15"/>
                    </a:cubicBezTo>
                    <a:cubicBezTo>
                      <a:pt x="133" y="15"/>
                      <a:pt x="134" y="14"/>
                      <a:pt x="135" y="14"/>
                    </a:cubicBezTo>
                    <a:cubicBezTo>
                      <a:pt x="136" y="14"/>
                      <a:pt x="137" y="13"/>
                      <a:pt x="137" y="12"/>
                    </a:cubicBezTo>
                    <a:cubicBezTo>
                      <a:pt x="136" y="10"/>
                      <a:pt x="134" y="10"/>
                      <a:pt x="132" y="12"/>
                    </a:cubicBezTo>
                    <a:cubicBezTo>
                      <a:pt x="130" y="14"/>
                      <a:pt x="128" y="15"/>
                      <a:pt x="129" y="14"/>
                    </a:cubicBezTo>
                    <a:cubicBezTo>
                      <a:pt x="129" y="13"/>
                      <a:pt x="130" y="8"/>
                      <a:pt x="130" y="6"/>
                    </a:cubicBezTo>
                    <a:cubicBezTo>
                      <a:pt x="130" y="4"/>
                      <a:pt x="130" y="2"/>
                      <a:pt x="127" y="1"/>
                    </a:cubicBezTo>
                    <a:cubicBezTo>
                      <a:pt x="126" y="0"/>
                      <a:pt x="124" y="2"/>
                      <a:pt x="125" y="2"/>
                    </a:cubicBezTo>
                    <a:cubicBezTo>
                      <a:pt x="126" y="3"/>
                      <a:pt x="126" y="3"/>
                      <a:pt x="127" y="4"/>
                    </a:cubicBezTo>
                    <a:cubicBezTo>
                      <a:pt x="127" y="4"/>
                      <a:pt x="127" y="6"/>
                      <a:pt x="127" y="7"/>
                    </a:cubicBezTo>
                    <a:cubicBezTo>
                      <a:pt x="127" y="10"/>
                      <a:pt x="126" y="14"/>
                      <a:pt x="126" y="15"/>
                    </a:cubicBezTo>
                    <a:cubicBezTo>
                      <a:pt x="126" y="16"/>
                      <a:pt x="126" y="16"/>
                      <a:pt x="124" y="18"/>
                    </a:cubicBezTo>
                    <a:cubicBezTo>
                      <a:pt x="122" y="19"/>
                      <a:pt x="118" y="21"/>
                      <a:pt x="117" y="23"/>
                    </a:cubicBezTo>
                    <a:cubicBezTo>
                      <a:pt x="116" y="24"/>
                      <a:pt x="116" y="24"/>
                      <a:pt x="117" y="24"/>
                    </a:cubicBezTo>
                    <a:cubicBezTo>
                      <a:pt x="117" y="24"/>
                      <a:pt x="118" y="24"/>
                      <a:pt x="119" y="23"/>
                    </a:cubicBezTo>
                    <a:close/>
                    <a:moveTo>
                      <a:pt x="119" y="14"/>
                    </a:moveTo>
                    <a:cubicBezTo>
                      <a:pt x="118" y="14"/>
                      <a:pt x="119" y="13"/>
                      <a:pt x="120" y="12"/>
                    </a:cubicBezTo>
                    <a:cubicBezTo>
                      <a:pt x="122" y="11"/>
                      <a:pt x="123" y="13"/>
                      <a:pt x="122" y="14"/>
                    </a:cubicBezTo>
                    <a:cubicBezTo>
                      <a:pt x="121" y="15"/>
                      <a:pt x="119" y="15"/>
                      <a:pt x="119" y="14"/>
                    </a:cubicBezTo>
                    <a:close/>
                    <a:moveTo>
                      <a:pt x="117" y="9"/>
                    </a:moveTo>
                    <a:cubicBezTo>
                      <a:pt x="116" y="9"/>
                      <a:pt x="116" y="8"/>
                      <a:pt x="117" y="8"/>
                    </a:cubicBezTo>
                    <a:cubicBezTo>
                      <a:pt x="118" y="7"/>
                      <a:pt x="119" y="7"/>
                      <a:pt x="120" y="6"/>
                    </a:cubicBezTo>
                    <a:cubicBezTo>
                      <a:pt x="123" y="6"/>
                      <a:pt x="123" y="8"/>
                      <a:pt x="123" y="8"/>
                    </a:cubicBezTo>
                    <a:cubicBezTo>
                      <a:pt x="122" y="9"/>
                      <a:pt x="122" y="9"/>
                      <a:pt x="120" y="9"/>
                    </a:cubicBezTo>
                    <a:cubicBezTo>
                      <a:pt x="119" y="9"/>
                      <a:pt x="118" y="10"/>
                      <a:pt x="117" y="9"/>
                    </a:cubicBezTo>
                    <a:close/>
                    <a:moveTo>
                      <a:pt x="101" y="19"/>
                    </a:moveTo>
                    <a:cubicBezTo>
                      <a:pt x="101" y="19"/>
                      <a:pt x="102" y="19"/>
                      <a:pt x="102" y="19"/>
                    </a:cubicBezTo>
                    <a:cubicBezTo>
                      <a:pt x="102" y="20"/>
                      <a:pt x="103" y="20"/>
                      <a:pt x="104" y="19"/>
                    </a:cubicBezTo>
                    <a:cubicBezTo>
                      <a:pt x="105" y="18"/>
                      <a:pt x="106" y="18"/>
                      <a:pt x="109" y="16"/>
                    </a:cubicBezTo>
                    <a:cubicBezTo>
                      <a:pt x="111" y="14"/>
                      <a:pt x="111" y="14"/>
                      <a:pt x="112" y="13"/>
                    </a:cubicBezTo>
                    <a:cubicBezTo>
                      <a:pt x="112" y="12"/>
                      <a:pt x="112" y="11"/>
                      <a:pt x="113" y="12"/>
                    </a:cubicBezTo>
                    <a:cubicBezTo>
                      <a:pt x="114" y="13"/>
                      <a:pt x="115" y="10"/>
                      <a:pt x="115" y="11"/>
                    </a:cubicBezTo>
                    <a:cubicBezTo>
                      <a:pt x="116" y="12"/>
                      <a:pt x="114" y="13"/>
                      <a:pt x="113" y="15"/>
                    </a:cubicBezTo>
                    <a:cubicBezTo>
                      <a:pt x="113" y="15"/>
                      <a:pt x="113" y="16"/>
                      <a:pt x="112" y="16"/>
                    </a:cubicBezTo>
                    <a:cubicBezTo>
                      <a:pt x="112" y="17"/>
                      <a:pt x="112" y="18"/>
                      <a:pt x="113" y="19"/>
                    </a:cubicBezTo>
                    <a:cubicBezTo>
                      <a:pt x="113" y="20"/>
                      <a:pt x="115" y="18"/>
                      <a:pt x="115" y="17"/>
                    </a:cubicBezTo>
                    <a:cubicBezTo>
                      <a:pt x="116" y="16"/>
                      <a:pt x="116" y="16"/>
                      <a:pt x="116" y="16"/>
                    </a:cubicBezTo>
                    <a:cubicBezTo>
                      <a:pt x="117" y="17"/>
                      <a:pt x="116" y="17"/>
                      <a:pt x="116" y="18"/>
                    </a:cubicBezTo>
                    <a:cubicBezTo>
                      <a:pt x="115" y="19"/>
                      <a:pt x="114" y="21"/>
                      <a:pt x="113" y="22"/>
                    </a:cubicBezTo>
                    <a:cubicBezTo>
                      <a:pt x="112" y="23"/>
                      <a:pt x="112" y="26"/>
                      <a:pt x="112" y="27"/>
                    </a:cubicBezTo>
                    <a:cubicBezTo>
                      <a:pt x="113" y="29"/>
                      <a:pt x="111" y="30"/>
                      <a:pt x="111" y="30"/>
                    </a:cubicBezTo>
                    <a:cubicBezTo>
                      <a:pt x="110" y="30"/>
                      <a:pt x="110" y="29"/>
                      <a:pt x="110" y="29"/>
                    </a:cubicBezTo>
                    <a:cubicBezTo>
                      <a:pt x="110" y="28"/>
                      <a:pt x="110" y="27"/>
                      <a:pt x="110" y="27"/>
                    </a:cubicBezTo>
                    <a:cubicBezTo>
                      <a:pt x="109" y="27"/>
                      <a:pt x="108" y="27"/>
                      <a:pt x="108" y="28"/>
                    </a:cubicBezTo>
                    <a:cubicBezTo>
                      <a:pt x="107" y="29"/>
                      <a:pt x="106" y="30"/>
                      <a:pt x="106" y="29"/>
                    </a:cubicBezTo>
                    <a:cubicBezTo>
                      <a:pt x="104" y="29"/>
                      <a:pt x="105" y="27"/>
                      <a:pt x="107" y="24"/>
                    </a:cubicBezTo>
                    <a:cubicBezTo>
                      <a:pt x="109" y="23"/>
                      <a:pt x="110" y="20"/>
                      <a:pt x="110" y="20"/>
                    </a:cubicBezTo>
                    <a:cubicBezTo>
                      <a:pt x="111" y="19"/>
                      <a:pt x="111" y="17"/>
                      <a:pt x="109" y="18"/>
                    </a:cubicBezTo>
                    <a:cubicBezTo>
                      <a:pt x="107" y="19"/>
                      <a:pt x="105" y="21"/>
                      <a:pt x="103" y="21"/>
                    </a:cubicBezTo>
                    <a:cubicBezTo>
                      <a:pt x="101" y="21"/>
                      <a:pt x="101" y="20"/>
                      <a:pt x="101" y="19"/>
                    </a:cubicBezTo>
                    <a:close/>
                    <a:moveTo>
                      <a:pt x="112" y="7"/>
                    </a:moveTo>
                    <a:cubicBezTo>
                      <a:pt x="113" y="6"/>
                      <a:pt x="111" y="4"/>
                      <a:pt x="110" y="5"/>
                    </a:cubicBezTo>
                    <a:cubicBezTo>
                      <a:pt x="110" y="6"/>
                      <a:pt x="108" y="8"/>
                      <a:pt x="107" y="10"/>
                    </a:cubicBezTo>
                    <a:cubicBezTo>
                      <a:pt x="105" y="12"/>
                      <a:pt x="103" y="15"/>
                      <a:pt x="103" y="16"/>
                    </a:cubicBezTo>
                    <a:cubicBezTo>
                      <a:pt x="102" y="16"/>
                      <a:pt x="103" y="17"/>
                      <a:pt x="103" y="16"/>
                    </a:cubicBezTo>
                    <a:cubicBezTo>
                      <a:pt x="107" y="11"/>
                      <a:pt x="111" y="8"/>
                      <a:pt x="112" y="7"/>
                    </a:cubicBezTo>
                    <a:close/>
                    <a:moveTo>
                      <a:pt x="78" y="29"/>
                    </a:moveTo>
                    <a:cubicBezTo>
                      <a:pt x="78" y="29"/>
                      <a:pt x="79" y="28"/>
                      <a:pt x="79" y="28"/>
                    </a:cubicBezTo>
                    <a:cubicBezTo>
                      <a:pt x="80" y="27"/>
                      <a:pt x="81" y="27"/>
                      <a:pt x="80" y="29"/>
                    </a:cubicBezTo>
                    <a:cubicBezTo>
                      <a:pt x="80" y="30"/>
                      <a:pt x="81" y="30"/>
                      <a:pt x="80" y="31"/>
                    </a:cubicBezTo>
                    <a:cubicBezTo>
                      <a:pt x="79" y="33"/>
                      <a:pt x="77" y="31"/>
                      <a:pt x="77" y="33"/>
                    </a:cubicBezTo>
                    <a:cubicBezTo>
                      <a:pt x="76" y="34"/>
                      <a:pt x="77" y="34"/>
                      <a:pt x="78" y="36"/>
                    </a:cubicBezTo>
                    <a:cubicBezTo>
                      <a:pt x="78" y="37"/>
                      <a:pt x="78" y="39"/>
                      <a:pt x="78" y="40"/>
                    </a:cubicBezTo>
                    <a:cubicBezTo>
                      <a:pt x="79" y="42"/>
                      <a:pt x="78" y="42"/>
                      <a:pt x="76" y="43"/>
                    </a:cubicBezTo>
                    <a:cubicBezTo>
                      <a:pt x="74" y="45"/>
                      <a:pt x="71" y="46"/>
                      <a:pt x="72" y="48"/>
                    </a:cubicBezTo>
                    <a:cubicBezTo>
                      <a:pt x="73" y="49"/>
                      <a:pt x="73" y="50"/>
                      <a:pt x="74" y="50"/>
                    </a:cubicBezTo>
                    <a:cubicBezTo>
                      <a:pt x="74" y="50"/>
                      <a:pt x="75" y="49"/>
                      <a:pt x="75" y="49"/>
                    </a:cubicBezTo>
                    <a:cubicBezTo>
                      <a:pt x="75" y="48"/>
                      <a:pt x="76" y="47"/>
                      <a:pt x="77" y="45"/>
                    </a:cubicBezTo>
                    <a:cubicBezTo>
                      <a:pt x="77" y="44"/>
                      <a:pt x="78" y="44"/>
                      <a:pt x="79" y="44"/>
                    </a:cubicBezTo>
                    <a:cubicBezTo>
                      <a:pt x="80" y="44"/>
                      <a:pt x="80" y="44"/>
                      <a:pt x="80" y="42"/>
                    </a:cubicBezTo>
                    <a:cubicBezTo>
                      <a:pt x="80" y="41"/>
                      <a:pt x="80" y="41"/>
                      <a:pt x="82" y="39"/>
                    </a:cubicBezTo>
                    <a:cubicBezTo>
                      <a:pt x="84" y="38"/>
                      <a:pt x="84" y="39"/>
                      <a:pt x="84" y="40"/>
                    </a:cubicBezTo>
                    <a:cubicBezTo>
                      <a:pt x="84" y="42"/>
                      <a:pt x="82" y="43"/>
                      <a:pt x="83" y="44"/>
                    </a:cubicBezTo>
                    <a:cubicBezTo>
                      <a:pt x="84" y="44"/>
                      <a:pt x="84" y="44"/>
                      <a:pt x="84" y="43"/>
                    </a:cubicBezTo>
                    <a:cubicBezTo>
                      <a:pt x="85" y="42"/>
                      <a:pt x="86" y="40"/>
                      <a:pt x="87" y="39"/>
                    </a:cubicBezTo>
                    <a:cubicBezTo>
                      <a:pt x="88" y="38"/>
                      <a:pt x="88" y="36"/>
                      <a:pt x="87" y="35"/>
                    </a:cubicBezTo>
                    <a:cubicBezTo>
                      <a:pt x="86" y="34"/>
                      <a:pt x="82" y="37"/>
                      <a:pt x="81" y="39"/>
                    </a:cubicBezTo>
                    <a:cubicBezTo>
                      <a:pt x="80" y="40"/>
                      <a:pt x="80" y="38"/>
                      <a:pt x="80" y="37"/>
                    </a:cubicBezTo>
                    <a:cubicBezTo>
                      <a:pt x="79" y="36"/>
                      <a:pt x="79" y="34"/>
                      <a:pt x="80" y="33"/>
                    </a:cubicBezTo>
                    <a:cubicBezTo>
                      <a:pt x="81" y="33"/>
                      <a:pt x="81" y="32"/>
                      <a:pt x="81" y="31"/>
                    </a:cubicBezTo>
                    <a:cubicBezTo>
                      <a:pt x="82" y="30"/>
                      <a:pt x="83" y="29"/>
                      <a:pt x="83" y="28"/>
                    </a:cubicBezTo>
                    <a:cubicBezTo>
                      <a:pt x="83" y="25"/>
                      <a:pt x="84" y="24"/>
                      <a:pt x="83" y="24"/>
                    </a:cubicBezTo>
                    <a:cubicBezTo>
                      <a:pt x="82" y="23"/>
                      <a:pt x="80" y="25"/>
                      <a:pt x="78" y="27"/>
                    </a:cubicBezTo>
                    <a:cubicBezTo>
                      <a:pt x="78" y="28"/>
                      <a:pt x="77" y="29"/>
                      <a:pt x="78" y="29"/>
                    </a:cubicBezTo>
                    <a:close/>
                    <a:moveTo>
                      <a:pt x="72" y="36"/>
                    </a:moveTo>
                    <a:cubicBezTo>
                      <a:pt x="71" y="36"/>
                      <a:pt x="71" y="35"/>
                      <a:pt x="73" y="34"/>
                    </a:cubicBezTo>
                    <a:cubicBezTo>
                      <a:pt x="74" y="33"/>
                      <a:pt x="75" y="32"/>
                      <a:pt x="75" y="31"/>
                    </a:cubicBezTo>
                    <a:cubicBezTo>
                      <a:pt x="75" y="30"/>
                      <a:pt x="76" y="30"/>
                      <a:pt x="76" y="31"/>
                    </a:cubicBezTo>
                    <a:cubicBezTo>
                      <a:pt x="75" y="33"/>
                      <a:pt x="74" y="35"/>
                      <a:pt x="74" y="36"/>
                    </a:cubicBezTo>
                    <a:cubicBezTo>
                      <a:pt x="73" y="37"/>
                      <a:pt x="72" y="37"/>
                      <a:pt x="72" y="36"/>
                    </a:cubicBezTo>
                    <a:close/>
                    <a:moveTo>
                      <a:pt x="66" y="21"/>
                    </a:moveTo>
                    <a:cubicBezTo>
                      <a:pt x="66" y="21"/>
                      <a:pt x="67" y="21"/>
                      <a:pt x="67" y="21"/>
                    </a:cubicBezTo>
                    <a:cubicBezTo>
                      <a:pt x="68" y="20"/>
                      <a:pt x="71" y="19"/>
                      <a:pt x="72" y="18"/>
                    </a:cubicBezTo>
                    <a:cubicBezTo>
                      <a:pt x="73" y="17"/>
                      <a:pt x="76" y="16"/>
                      <a:pt x="77" y="16"/>
                    </a:cubicBezTo>
                    <a:cubicBezTo>
                      <a:pt x="78" y="16"/>
                      <a:pt x="77" y="18"/>
                      <a:pt x="76" y="20"/>
                    </a:cubicBezTo>
                    <a:cubicBezTo>
                      <a:pt x="76" y="22"/>
                      <a:pt x="75" y="24"/>
                      <a:pt x="74" y="25"/>
                    </a:cubicBezTo>
                    <a:cubicBezTo>
                      <a:pt x="73" y="27"/>
                      <a:pt x="72" y="28"/>
                      <a:pt x="72" y="29"/>
                    </a:cubicBezTo>
                    <a:cubicBezTo>
                      <a:pt x="72" y="31"/>
                      <a:pt x="71" y="36"/>
                      <a:pt x="69" y="41"/>
                    </a:cubicBezTo>
                    <a:cubicBezTo>
                      <a:pt x="68" y="45"/>
                      <a:pt x="66" y="49"/>
                      <a:pt x="66" y="50"/>
                    </a:cubicBezTo>
                    <a:cubicBezTo>
                      <a:pt x="65" y="53"/>
                      <a:pt x="65" y="54"/>
                      <a:pt x="64" y="54"/>
                    </a:cubicBezTo>
                    <a:cubicBezTo>
                      <a:pt x="62" y="53"/>
                      <a:pt x="62" y="51"/>
                      <a:pt x="63" y="50"/>
                    </a:cubicBezTo>
                    <a:cubicBezTo>
                      <a:pt x="67" y="42"/>
                      <a:pt x="70" y="31"/>
                      <a:pt x="70" y="29"/>
                    </a:cubicBezTo>
                    <a:cubicBezTo>
                      <a:pt x="71" y="27"/>
                      <a:pt x="71" y="26"/>
                      <a:pt x="71" y="24"/>
                    </a:cubicBezTo>
                    <a:cubicBezTo>
                      <a:pt x="72" y="22"/>
                      <a:pt x="73" y="21"/>
                      <a:pt x="70" y="23"/>
                    </a:cubicBezTo>
                    <a:cubicBezTo>
                      <a:pt x="67" y="24"/>
                      <a:pt x="67" y="24"/>
                      <a:pt x="67" y="23"/>
                    </a:cubicBezTo>
                    <a:cubicBezTo>
                      <a:pt x="66" y="23"/>
                      <a:pt x="66" y="22"/>
                      <a:pt x="66" y="21"/>
                    </a:cubicBezTo>
                    <a:close/>
                    <a:moveTo>
                      <a:pt x="42" y="71"/>
                    </a:moveTo>
                    <a:cubicBezTo>
                      <a:pt x="43" y="71"/>
                      <a:pt x="46" y="72"/>
                      <a:pt x="46" y="72"/>
                    </a:cubicBezTo>
                    <a:cubicBezTo>
                      <a:pt x="47" y="73"/>
                      <a:pt x="48" y="73"/>
                      <a:pt x="48" y="74"/>
                    </a:cubicBezTo>
                    <a:cubicBezTo>
                      <a:pt x="48" y="74"/>
                      <a:pt x="48" y="74"/>
                      <a:pt x="49" y="74"/>
                    </a:cubicBezTo>
                    <a:cubicBezTo>
                      <a:pt x="50" y="74"/>
                      <a:pt x="52" y="73"/>
                      <a:pt x="52" y="72"/>
                    </a:cubicBezTo>
                    <a:cubicBezTo>
                      <a:pt x="53" y="71"/>
                      <a:pt x="53" y="70"/>
                      <a:pt x="52" y="69"/>
                    </a:cubicBezTo>
                    <a:cubicBezTo>
                      <a:pt x="51" y="68"/>
                      <a:pt x="48" y="68"/>
                      <a:pt x="46" y="68"/>
                    </a:cubicBezTo>
                    <a:cubicBezTo>
                      <a:pt x="45" y="68"/>
                      <a:pt x="44" y="69"/>
                      <a:pt x="43" y="69"/>
                    </a:cubicBezTo>
                    <a:cubicBezTo>
                      <a:pt x="43" y="70"/>
                      <a:pt x="42" y="71"/>
                      <a:pt x="42" y="71"/>
                    </a:cubicBezTo>
                    <a:close/>
                    <a:moveTo>
                      <a:pt x="37" y="80"/>
                    </a:moveTo>
                    <a:cubicBezTo>
                      <a:pt x="37" y="80"/>
                      <a:pt x="39" y="82"/>
                      <a:pt x="40" y="82"/>
                    </a:cubicBezTo>
                    <a:cubicBezTo>
                      <a:pt x="40" y="82"/>
                      <a:pt x="41" y="82"/>
                      <a:pt x="42" y="82"/>
                    </a:cubicBezTo>
                    <a:cubicBezTo>
                      <a:pt x="42" y="81"/>
                      <a:pt x="42" y="81"/>
                      <a:pt x="41" y="80"/>
                    </a:cubicBezTo>
                    <a:cubicBezTo>
                      <a:pt x="40" y="79"/>
                      <a:pt x="40" y="78"/>
                      <a:pt x="38" y="79"/>
                    </a:cubicBezTo>
                    <a:cubicBezTo>
                      <a:pt x="37" y="79"/>
                      <a:pt x="36" y="79"/>
                      <a:pt x="37" y="80"/>
                    </a:cubicBezTo>
                    <a:close/>
                    <a:moveTo>
                      <a:pt x="20" y="80"/>
                    </a:moveTo>
                    <a:cubicBezTo>
                      <a:pt x="21" y="79"/>
                      <a:pt x="23" y="78"/>
                      <a:pt x="25" y="76"/>
                    </a:cubicBezTo>
                    <a:cubicBezTo>
                      <a:pt x="26" y="74"/>
                      <a:pt x="28" y="73"/>
                      <a:pt x="28" y="72"/>
                    </a:cubicBezTo>
                    <a:cubicBezTo>
                      <a:pt x="30" y="70"/>
                      <a:pt x="31" y="69"/>
                      <a:pt x="32" y="67"/>
                    </a:cubicBezTo>
                    <a:cubicBezTo>
                      <a:pt x="34" y="66"/>
                      <a:pt x="34" y="65"/>
                      <a:pt x="34" y="65"/>
                    </a:cubicBezTo>
                    <a:cubicBezTo>
                      <a:pt x="33" y="65"/>
                      <a:pt x="33" y="62"/>
                      <a:pt x="33" y="60"/>
                    </a:cubicBezTo>
                    <a:cubicBezTo>
                      <a:pt x="33" y="58"/>
                      <a:pt x="32" y="56"/>
                      <a:pt x="32" y="55"/>
                    </a:cubicBezTo>
                    <a:cubicBezTo>
                      <a:pt x="32" y="52"/>
                      <a:pt x="30" y="51"/>
                      <a:pt x="32" y="49"/>
                    </a:cubicBezTo>
                    <a:cubicBezTo>
                      <a:pt x="33" y="46"/>
                      <a:pt x="34" y="47"/>
                      <a:pt x="35" y="47"/>
                    </a:cubicBezTo>
                    <a:cubicBezTo>
                      <a:pt x="36" y="48"/>
                      <a:pt x="37" y="47"/>
                      <a:pt x="37" y="49"/>
                    </a:cubicBezTo>
                    <a:cubicBezTo>
                      <a:pt x="37" y="50"/>
                      <a:pt x="37" y="52"/>
                      <a:pt x="37" y="54"/>
                    </a:cubicBezTo>
                    <a:cubicBezTo>
                      <a:pt x="37" y="56"/>
                      <a:pt x="36" y="58"/>
                      <a:pt x="36" y="59"/>
                    </a:cubicBezTo>
                    <a:cubicBezTo>
                      <a:pt x="36" y="60"/>
                      <a:pt x="36" y="61"/>
                      <a:pt x="36" y="62"/>
                    </a:cubicBezTo>
                    <a:cubicBezTo>
                      <a:pt x="36" y="63"/>
                      <a:pt x="37" y="61"/>
                      <a:pt x="39" y="60"/>
                    </a:cubicBezTo>
                    <a:cubicBezTo>
                      <a:pt x="40" y="58"/>
                      <a:pt x="41" y="56"/>
                      <a:pt x="41" y="57"/>
                    </a:cubicBezTo>
                    <a:cubicBezTo>
                      <a:pt x="42" y="58"/>
                      <a:pt x="42" y="60"/>
                      <a:pt x="41" y="61"/>
                    </a:cubicBezTo>
                    <a:cubicBezTo>
                      <a:pt x="41" y="62"/>
                      <a:pt x="40" y="63"/>
                      <a:pt x="39" y="64"/>
                    </a:cubicBezTo>
                    <a:cubicBezTo>
                      <a:pt x="38" y="66"/>
                      <a:pt x="38" y="66"/>
                      <a:pt x="37" y="68"/>
                    </a:cubicBezTo>
                    <a:cubicBezTo>
                      <a:pt x="36" y="70"/>
                      <a:pt x="37" y="69"/>
                      <a:pt x="36" y="71"/>
                    </a:cubicBezTo>
                    <a:cubicBezTo>
                      <a:pt x="36" y="73"/>
                      <a:pt x="36" y="75"/>
                      <a:pt x="36" y="77"/>
                    </a:cubicBezTo>
                    <a:cubicBezTo>
                      <a:pt x="35" y="78"/>
                      <a:pt x="35" y="80"/>
                      <a:pt x="35" y="81"/>
                    </a:cubicBezTo>
                    <a:cubicBezTo>
                      <a:pt x="34" y="83"/>
                      <a:pt x="33" y="84"/>
                      <a:pt x="32" y="84"/>
                    </a:cubicBezTo>
                    <a:cubicBezTo>
                      <a:pt x="31" y="83"/>
                      <a:pt x="32" y="82"/>
                      <a:pt x="32" y="81"/>
                    </a:cubicBezTo>
                    <a:cubicBezTo>
                      <a:pt x="33" y="78"/>
                      <a:pt x="33" y="74"/>
                      <a:pt x="33" y="73"/>
                    </a:cubicBezTo>
                    <a:cubicBezTo>
                      <a:pt x="34" y="73"/>
                      <a:pt x="33" y="71"/>
                      <a:pt x="32" y="72"/>
                    </a:cubicBezTo>
                    <a:cubicBezTo>
                      <a:pt x="32" y="73"/>
                      <a:pt x="29" y="75"/>
                      <a:pt x="27" y="77"/>
                    </a:cubicBezTo>
                    <a:cubicBezTo>
                      <a:pt x="25" y="79"/>
                      <a:pt x="23" y="80"/>
                      <a:pt x="23" y="80"/>
                    </a:cubicBezTo>
                    <a:cubicBezTo>
                      <a:pt x="22" y="80"/>
                      <a:pt x="21" y="80"/>
                      <a:pt x="20" y="80"/>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8" name="i$ľidè"/>
            <p:cNvGrpSpPr/>
            <p:nvPr/>
          </p:nvGrpSpPr>
          <p:grpSpPr>
            <a:xfrm>
              <a:off x="3933623" y="2516269"/>
              <a:ext cx="6169727" cy="1538366"/>
              <a:chOff x="4829176" y="2895600"/>
              <a:chExt cx="3609975" cy="900113"/>
            </a:xfrm>
          </p:grpSpPr>
          <p:sp>
            <p:nvSpPr>
              <p:cNvPr id="50" name="íṧ1îḋê"/>
              <p:cNvSpPr/>
              <p:nvPr/>
            </p:nvSpPr>
            <p:spPr bwMode="auto">
              <a:xfrm>
                <a:off x="5221288" y="3424238"/>
                <a:ext cx="171450" cy="136525"/>
              </a:xfrm>
              <a:custGeom>
                <a:avLst/>
                <a:gdLst>
                  <a:gd name="T0" fmla="*/ 2 w 52"/>
                  <a:gd name="T1" fmla="*/ 4 h 41"/>
                  <a:gd name="T2" fmla="*/ 15 w 52"/>
                  <a:gd name="T3" fmla="*/ 22 h 41"/>
                  <a:gd name="T4" fmla="*/ 16 w 52"/>
                  <a:gd name="T5" fmla="*/ 32 h 41"/>
                  <a:gd name="T6" fmla="*/ 20 w 52"/>
                  <a:gd name="T7" fmla="*/ 37 h 41"/>
                  <a:gd name="T8" fmla="*/ 39 w 52"/>
                  <a:gd name="T9" fmla="*/ 37 h 41"/>
                  <a:gd name="T10" fmla="*/ 50 w 52"/>
                  <a:gd name="T11" fmla="*/ 25 h 41"/>
                  <a:gd name="T12" fmla="*/ 25 w 52"/>
                  <a:gd name="T13" fmla="*/ 2 h 41"/>
                  <a:gd name="T14" fmla="*/ 10 w 52"/>
                  <a:gd name="T15" fmla="*/ 0 h 41"/>
                  <a:gd name="T16" fmla="*/ 2 w 52"/>
                  <a:gd name="T1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1">
                    <a:moveTo>
                      <a:pt x="2" y="4"/>
                    </a:moveTo>
                    <a:cubicBezTo>
                      <a:pt x="4" y="7"/>
                      <a:pt x="13" y="19"/>
                      <a:pt x="15" y="22"/>
                    </a:cubicBezTo>
                    <a:cubicBezTo>
                      <a:pt x="17" y="26"/>
                      <a:pt x="17" y="29"/>
                      <a:pt x="16" y="32"/>
                    </a:cubicBezTo>
                    <a:cubicBezTo>
                      <a:pt x="16" y="34"/>
                      <a:pt x="16" y="35"/>
                      <a:pt x="20" y="37"/>
                    </a:cubicBezTo>
                    <a:cubicBezTo>
                      <a:pt x="24" y="38"/>
                      <a:pt x="34" y="41"/>
                      <a:pt x="39" y="37"/>
                    </a:cubicBezTo>
                    <a:cubicBezTo>
                      <a:pt x="47" y="32"/>
                      <a:pt x="52" y="32"/>
                      <a:pt x="50" y="25"/>
                    </a:cubicBezTo>
                    <a:cubicBezTo>
                      <a:pt x="49" y="18"/>
                      <a:pt x="32" y="6"/>
                      <a:pt x="25" y="2"/>
                    </a:cubicBezTo>
                    <a:cubicBezTo>
                      <a:pt x="21" y="1"/>
                      <a:pt x="16" y="0"/>
                      <a:pt x="10" y="0"/>
                    </a:cubicBezTo>
                    <a:cubicBezTo>
                      <a:pt x="5" y="1"/>
                      <a:pt x="0" y="2"/>
                      <a:pt x="2" y="4"/>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išļïḑe"/>
              <p:cNvSpPr/>
              <p:nvPr/>
            </p:nvSpPr>
            <p:spPr bwMode="auto">
              <a:xfrm>
                <a:off x="5086351" y="3497263"/>
                <a:ext cx="66675" cy="90488"/>
              </a:xfrm>
              <a:custGeom>
                <a:avLst/>
                <a:gdLst>
                  <a:gd name="T0" fmla="*/ 0 w 20"/>
                  <a:gd name="T1" fmla="*/ 5 h 27"/>
                  <a:gd name="T2" fmla="*/ 5 w 20"/>
                  <a:gd name="T3" fmla="*/ 22 h 27"/>
                  <a:gd name="T4" fmla="*/ 15 w 20"/>
                  <a:gd name="T5" fmla="*/ 25 h 27"/>
                  <a:gd name="T6" fmla="*/ 19 w 20"/>
                  <a:gd name="T7" fmla="*/ 15 h 27"/>
                  <a:gd name="T8" fmla="*/ 7 w 20"/>
                  <a:gd name="T9" fmla="*/ 2 h 27"/>
                  <a:gd name="T10" fmla="*/ 0 w 20"/>
                  <a:gd name="T11" fmla="*/ 5 h 27"/>
                </a:gdLst>
                <a:ahLst/>
                <a:cxnLst>
                  <a:cxn ang="0">
                    <a:pos x="T0" y="T1"/>
                  </a:cxn>
                  <a:cxn ang="0">
                    <a:pos x="T2" y="T3"/>
                  </a:cxn>
                  <a:cxn ang="0">
                    <a:pos x="T4" y="T5"/>
                  </a:cxn>
                  <a:cxn ang="0">
                    <a:pos x="T6" y="T7"/>
                  </a:cxn>
                  <a:cxn ang="0">
                    <a:pos x="T8" y="T9"/>
                  </a:cxn>
                  <a:cxn ang="0">
                    <a:pos x="T10" y="T11"/>
                  </a:cxn>
                </a:cxnLst>
                <a:rect l="0" t="0" r="r" b="b"/>
                <a:pathLst>
                  <a:path w="20" h="27">
                    <a:moveTo>
                      <a:pt x="0" y="5"/>
                    </a:moveTo>
                    <a:cubicBezTo>
                      <a:pt x="0" y="7"/>
                      <a:pt x="2" y="18"/>
                      <a:pt x="5" y="22"/>
                    </a:cubicBezTo>
                    <a:cubicBezTo>
                      <a:pt x="8" y="24"/>
                      <a:pt x="12" y="27"/>
                      <a:pt x="15" y="25"/>
                    </a:cubicBezTo>
                    <a:cubicBezTo>
                      <a:pt x="20" y="23"/>
                      <a:pt x="19" y="22"/>
                      <a:pt x="19" y="15"/>
                    </a:cubicBezTo>
                    <a:cubicBezTo>
                      <a:pt x="19" y="9"/>
                      <a:pt x="17" y="6"/>
                      <a:pt x="7" y="2"/>
                    </a:cubicBezTo>
                    <a:cubicBezTo>
                      <a:pt x="5" y="1"/>
                      <a:pt x="0" y="0"/>
                      <a:pt x="0" y="5"/>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ïşlïḍê"/>
              <p:cNvSpPr/>
              <p:nvPr/>
            </p:nvSpPr>
            <p:spPr bwMode="auto">
              <a:xfrm>
                <a:off x="4829176" y="2982913"/>
                <a:ext cx="544513" cy="538163"/>
              </a:xfrm>
              <a:custGeom>
                <a:avLst/>
                <a:gdLst>
                  <a:gd name="T0" fmla="*/ 0 w 165"/>
                  <a:gd name="T1" fmla="*/ 107 h 162"/>
                  <a:gd name="T2" fmla="*/ 12 w 165"/>
                  <a:gd name="T3" fmla="*/ 118 h 162"/>
                  <a:gd name="T4" fmla="*/ 42 w 165"/>
                  <a:gd name="T5" fmla="*/ 114 h 162"/>
                  <a:gd name="T6" fmla="*/ 77 w 165"/>
                  <a:gd name="T7" fmla="*/ 109 h 162"/>
                  <a:gd name="T8" fmla="*/ 77 w 165"/>
                  <a:gd name="T9" fmla="*/ 118 h 162"/>
                  <a:gd name="T10" fmla="*/ 52 w 165"/>
                  <a:gd name="T11" fmla="*/ 145 h 162"/>
                  <a:gd name="T12" fmla="*/ 44 w 165"/>
                  <a:gd name="T13" fmla="*/ 159 h 162"/>
                  <a:gd name="T14" fmla="*/ 60 w 165"/>
                  <a:gd name="T15" fmla="*/ 154 h 162"/>
                  <a:gd name="T16" fmla="*/ 79 w 165"/>
                  <a:gd name="T17" fmla="*/ 139 h 162"/>
                  <a:gd name="T18" fmla="*/ 98 w 165"/>
                  <a:gd name="T19" fmla="*/ 116 h 162"/>
                  <a:gd name="T20" fmla="*/ 107 w 165"/>
                  <a:gd name="T21" fmla="*/ 105 h 162"/>
                  <a:gd name="T22" fmla="*/ 128 w 165"/>
                  <a:gd name="T23" fmla="*/ 96 h 162"/>
                  <a:gd name="T24" fmla="*/ 146 w 165"/>
                  <a:gd name="T25" fmla="*/ 87 h 162"/>
                  <a:gd name="T26" fmla="*/ 159 w 165"/>
                  <a:gd name="T27" fmla="*/ 69 h 162"/>
                  <a:gd name="T28" fmla="*/ 139 w 165"/>
                  <a:gd name="T29" fmla="*/ 73 h 162"/>
                  <a:gd name="T30" fmla="*/ 122 w 165"/>
                  <a:gd name="T31" fmla="*/ 76 h 162"/>
                  <a:gd name="T32" fmla="*/ 132 w 165"/>
                  <a:gd name="T33" fmla="*/ 64 h 162"/>
                  <a:gd name="T34" fmla="*/ 147 w 165"/>
                  <a:gd name="T35" fmla="*/ 46 h 162"/>
                  <a:gd name="T36" fmla="*/ 163 w 165"/>
                  <a:gd name="T37" fmla="*/ 21 h 162"/>
                  <a:gd name="T38" fmla="*/ 160 w 165"/>
                  <a:gd name="T39" fmla="*/ 12 h 162"/>
                  <a:gd name="T40" fmla="*/ 141 w 165"/>
                  <a:gd name="T41" fmla="*/ 6 h 162"/>
                  <a:gd name="T42" fmla="*/ 125 w 165"/>
                  <a:gd name="T43" fmla="*/ 34 h 162"/>
                  <a:gd name="T44" fmla="*/ 115 w 165"/>
                  <a:gd name="T45" fmla="*/ 58 h 162"/>
                  <a:gd name="T46" fmla="*/ 102 w 165"/>
                  <a:gd name="T47" fmla="*/ 82 h 162"/>
                  <a:gd name="T48" fmla="*/ 91 w 165"/>
                  <a:gd name="T49" fmla="*/ 89 h 162"/>
                  <a:gd name="T50" fmla="*/ 62 w 165"/>
                  <a:gd name="T51" fmla="*/ 97 h 162"/>
                  <a:gd name="T52" fmla="*/ 33 w 165"/>
                  <a:gd name="T53" fmla="*/ 104 h 162"/>
                  <a:gd name="T54" fmla="*/ 0 w 165"/>
                  <a:gd name="T55" fmla="*/ 10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62">
                    <a:moveTo>
                      <a:pt x="0" y="107"/>
                    </a:moveTo>
                    <a:cubicBezTo>
                      <a:pt x="4" y="111"/>
                      <a:pt x="8" y="114"/>
                      <a:pt x="12" y="118"/>
                    </a:cubicBezTo>
                    <a:cubicBezTo>
                      <a:pt x="12" y="118"/>
                      <a:pt x="26" y="116"/>
                      <a:pt x="42" y="114"/>
                    </a:cubicBezTo>
                    <a:cubicBezTo>
                      <a:pt x="57" y="112"/>
                      <a:pt x="73" y="110"/>
                      <a:pt x="77" y="109"/>
                    </a:cubicBezTo>
                    <a:cubicBezTo>
                      <a:pt x="83" y="108"/>
                      <a:pt x="81" y="115"/>
                      <a:pt x="77" y="118"/>
                    </a:cubicBezTo>
                    <a:cubicBezTo>
                      <a:pt x="74" y="122"/>
                      <a:pt x="64" y="136"/>
                      <a:pt x="52" y="145"/>
                    </a:cubicBezTo>
                    <a:cubicBezTo>
                      <a:pt x="47" y="149"/>
                      <a:pt x="40" y="152"/>
                      <a:pt x="44" y="159"/>
                    </a:cubicBezTo>
                    <a:cubicBezTo>
                      <a:pt x="46" y="162"/>
                      <a:pt x="52" y="160"/>
                      <a:pt x="60" y="154"/>
                    </a:cubicBezTo>
                    <a:cubicBezTo>
                      <a:pt x="66" y="151"/>
                      <a:pt x="72" y="145"/>
                      <a:pt x="79" y="139"/>
                    </a:cubicBezTo>
                    <a:cubicBezTo>
                      <a:pt x="85" y="132"/>
                      <a:pt x="92" y="124"/>
                      <a:pt x="98" y="116"/>
                    </a:cubicBezTo>
                    <a:cubicBezTo>
                      <a:pt x="104" y="108"/>
                      <a:pt x="99" y="109"/>
                      <a:pt x="107" y="105"/>
                    </a:cubicBezTo>
                    <a:cubicBezTo>
                      <a:pt x="116" y="100"/>
                      <a:pt x="117" y="99"/>
                      <a:pt x="128" y="96"/>
                    </a:cubicBezTo>
                    <a:cubicBezTo>
                      <a:pt x="135" y="94"/>
                      <a:pt x="141" y="90"/>
                      <a:pt x="146" y="87"/>
                    </a:cubicBezTo>
                    <a:cubicBezTo>
                      <a:pt x="153" y="82"/>
                      <a:pt x="157" y="77"/>
                      <a:pt x="159" y="69"/>
                    </a:cubicBezTo>
                    <a:cubicBezTo>
                      <a:pt x="160" y="65"/>
                      <a:pt x="148" y="70"/>
                      <a:pt x="139" y="73"/>
                    </a:cubicBezTo>
                    <a:cubicBezTo>
                      <a:pt x="130" y="76"/>
                      <a:pt x="121" y="80"/>
                      <a:pt x="122" y="76"/>
                    </a:cubicBezTo>
                    <a:cubicBezTo>
                      <a:pt x="122" y="72"/>
                      <a:pt x="128" y="71"/>
                      <a:pt x="132" y="64"/>
                    </a:cubicBezTo>
                    <a:cubicBezTo>
                      <a:pt x="133" y="61"/>
                      <a:pt x="140" y="54"/>
                      <a:pt x="147" y="46"/>
                    </a:cubicBezTo>
                    <a:cubicBezTo>
                      <a:pt x="154" y="39"/>
                      <a:pt x="161" y="30"/>
                      <a:pt x="163" y="21"/>
                    </a:cubicBezTo>
                    <a:cubicBezTo>
                      <a:pt x="165" y="16"/>
                      <a:pt x="160" y="18"/>
                      <a:pt x="160" y="12"/>
                    </a:cubicBezTo>
                    <a:cubicBezTo>
                      <a:pt x="159" y="5"/>
                      <a:pt x="153" y="0"/>
                      <a:pt x="141" y="6"/>
                    </a:cubicBezTo>
                    <a:cubicBezTo>
                      <a:pt x="129" y="12"/>
                      <a:pt x="131" y="21"/>
                      <a:pt x="125" y="34"/>
                    </a:cubicBezTo>
                    <a:cubicBezTo>
                      <a:pt x="123" y="40"/>
                      <a:pt x="119" y="49"/>
                      <a:pt x="115" y="58"/>
                    </a:cubicBezTo>
                    <a:cubicBezTo>
                      <a:pt x="109" y="70"/>
                      <a:pt x="102" y="81"/>
                      <a:pt x="102" y="82"/>
                    </a:cubicBezTo>
                    <a:cubicBezTo>
                      <a:pt x="102" y="85"/>
                      <a:pt x="103" y="86"/>
                      <a:pt x="91" y="89"/>
                    </a:cubicBezTo>
                    <a:cubicBezTo>
                      <a:pt x="79" y="93"/>
                      <a:pt x="73" y="93"/>
                      <a:pt x="62" y="97"/>
                    </a:cubicBezTo>
                    <a:cubicBezTo>
                      <a:pt x="56" y="98"/>
                      <a:pt x="45" y="101"/>
                      <a:pt x="33" y="104"/>
                    </a:cubicBezTo>
                    <a:cubicBezTo>
                      <a:pt x="21" y="106"/>
                      <a:pt x="8" y="108"/>
                      <a:pt x="0" y="107"/>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ï$ļiḓè"/>
              <p:cNvSpPr/>
              <p:nvPr/>
            </p:nvSpPr>
            <p:spPr bwMode="auto">
              <a:xfrm>
                <a:off x="5449888" y="3019425"/>
                <a:ext cx="501650" cy="541338"/>
              </a:xfrm>
              <a:custGeom>
                <a:avLst/>
                <a:gdLst>
                  <a:gd name="T0" fmla="*/ 84 w 152"/>
                  <a:gd name="T1" fmla="*/ 7 h 163"/>
                  <a:gd name="T2" fmla="*/ 82 w 152"/>
                  <a:gd name="T3" fmla="*/ 18 h 163"/>
                  <a:gd name="T4" fmla="*/ 100 w 152"/>
                  <a:gd name="T5" fmla="*/ 22 h 163"/>
                  <a:gd name="T6" fmla="*/ 104 w 152"/>
                  <a:gd name="T7" fmla="*/ 32 h 163"/>
                  <a:gd name="T8" fmla="*/ 87 w 152"/>
                  <a:gd name="T9" fmla="*/ 53 h 163"/>
                  <a:gd name="T10" fmla="*/ 9 w 152"/>
                  <a:gd name="T11" fmla="*/ 141 h 163"/>
                  <a:gd name="T12" fmla="*/ 6 w 152"/>
                  <a:gd name="T13" fmla="*/ 159 h 163"/>
                  <a:gd name="T14" fmla="*/ 23 w 152"/>
                  <a:gd name="T15" fmla="*/ 148 h 163"/>
                  <a:gd name="T16" fmla="*/ 59 w 152"/>
                  <a:gd name="T17" fmla="*/ 107 h 163"/>
                  <a:gd name="T18" fmla="*/ 96 w 152"/>
                  <a:gd name="T19" fmla="*/ 58 h 163"/>
                  <a:gd name="T20" fmla="*/ 115 w 152"/>
                  <a:gd name="T21" fmla="*/ 42 h 163"/>
                  <a:gd name="T22" fmla="*/ 135 w 152"/>
                  <a:gd name="T23" fmla="*/ 23 h 163"/>
                  <a:gd name="T24" fmla="*/ 147 w 152"/>
                  <a:gd name="T25" fmla="*/ 3 h 163"/>
                  <a:gd name="T26" fmla="*/ 119 w 152"/>
                  <a:gd name="T27" fmla="*/ 4 h 163"/>
                  <a:gd name="T28" fmla="*/ 90 w 152"/>
                  <a:gd name="T29" fmla="*/ 6 h 163"/>
                  <a:gd name="T30" fmla="*/ 84 w 152"/>
                  <a:gd name="T31" fmla="*/ 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63">
                    <a:moveTo>
                      <a:pt x="84" y="7"/>
                    </a:moveTo>
                    <a:cubicBezTo>
                      <a:pt x="82" y="12"/>
                      <a:pt x="78" y="14"/>
                      <a:pt x="82" y="18"/>
                    </a:cubicBezTo>
                    <a:cubicBezTo>
                      <a:pt x="85" y="21"/>
                      <a:pt x="84" y="23"/>
                      <a:pt x="100" y="22"/>
                    </a:cubicBezTo>
                    <a:cubicBezTo>
                      <a:pt x="115" y="21"/>
                      <a:pt x="109" y="24"/>
                      <a:pt x="104" y="32"/>
                    </a:cubicBezTo>
                    <a:cubicBezTo>
                      <a:pt x="99" y="39"/>
                      <a:pt x="95" y="43"/>
                      <a:pt x="87" y="53"/>
                    </a:cubicBezTo>
                    <a:cubicBezTo>
                      <a:pt x="79" y="63"/>
                      <a:pt x="47" y="108"/>
                      <a:pt x="9" y="141"/>
                    </a:cubicBezTo>
                    <a:cubicBezTo>
                      <a:pt x="4" y="145"/>
                      <a:pt x="0" y="154"/>
                      <a:pt x="6" y="159"/>
                    </a:cubicBezTo>
                    <a:cubicBezTo>
                      <a:pt x="12" y="163"/>
                      <a:pt x="15" y="156"/>
                      <a:pt x="23" y="148"/>
                    </a:cubicBezTo>
                    <a:cubicBezTo>
                      <a:pt x="28" y="143"/>
                      <a:pt x="44" y="126"/>
                      <a:pt x="59" y="107"/>
                    </a:cubicBezTo>
                    <a:cubicBezTo>
                      <a:pt x="75" y="88"/>
                      <a:pt x="90" y="67"/>
                      <a:pt x="96" y="58"/>
                    </a:cubicBezTo>
                    <a:cubicBezTo>
                      <a:pt x="99" y="54"/>
                      <a:pt x="107" y="48"/>
                      <a:pt x="115" y="42"/>
                    </a:cubicBezTo>
                    <a:cubicBezTo>
                      <a:pt x="118" y="39"/>
                      <a:pt x="128" y="30"/>
                      <a:pt x="135" y="23"/>
                    </a:cubicBezTo>
                    <a:cubicBezTo>
                      <a:pt x="145" y="14"/>
                      <a:pt x="152" y="5"/>
                      <a:pt x="147" y="3"/>
                    </a:cubicBezTo>
                    <a:cubicBezTo>
                      <a:pt x="141" y="0"/>
                      <a:pt x="125" y="2"/>
                      <a:pt x="119" y="4"/>
                    </a:cubicBezTo>
                    <a:cubicBezTo>
                      <a:pt x="113" y="6"/>
                      <a:pt x="96" y="7"/>
                      <a:pt x="90" y="6"/>
                    </a:cubicBezTo>
                    <a:cubicBezTo>
                      <a:pt x="88" y="5"/>
                      <a:pt x="86" y="4"/>
                      <a:pt x="84" y="7"/>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îŝḷiďè"/>
              <p:cNvSpPr/>
              <p:nvPr/>
            </p:nvSpPr>
            <p:spPr bwMode="auto">
              <a:xfrm>
                <a:off x="5707063" y="3248025"/>
                <a:ext cx="119063" cy="85725"/>
              </a:xfrm>
              <a:custGeom>
                <a:avLst/>
                <a:gdLst>
                  <a:gd name="T0" fmla="*/ 3 w 36"/>
                  <a:gd name="T1" fmla="*/ 23 h 26"/>
                  <a:gd name="T2" fmla="*/ 12 w 36"/>
                  <a:gd name="T3" fmla="*/ 23 h 26"/>
                  <a:gd name="T4" fmla="*/ 34 w 36"/>
                  <a:gd name="T5" fmla="*/ 4 h 26"/>
                  <a:gd name="T6" fmla="*/ 29 w 36"/>
                  <a:gd name="T7" fmla="*/ 4 h 26"/>
                  <a:gd name="T8" fmla="*/ 12 w 36"/>
                  <a:gd name="T9" fmla="*/ 13 h 26"/>
                  <a:gd name="T10" fmla="*/ 3 w 36"/>
                  <a:gd name="T11" fmla="*/ 23 h 26"/>
                </a:gdLst>
                <a:ahLst/>
                <a:cxnLst>
                  <a:cxn ang="0">
                    <a:pos x="T0" y="T1"/>
                  </a:cxn>
                  <a:cxn ang="0">
                    <a:pos x="T2" y="T3"/>
                  </a:cxn>
                  <a:cxn ang="0">
                    <a:pos x="T4" y="T5"/>
                  </a:cxn>
                  <a:cxn ang="0">
                    <a:pos x="T6" y="T7"/>
                  </a:cxn>
                  <a:cxn ang="0">
                    <a:pos x="T8" y="T9"/>
                  </a:cxn>
                  <a:cxn ang="0">
                    <a:pos x="T10" y="T11"/>
                  </a:cxn>
                </a:cxnLst>
                <a:rect l="0" t="0" r="r" b="b"/>
                <a:pathLst>
                  <a:path w="36" h="26">
                    <a:moveTo>
                      <a:pt x="3" y="23"/>
                    </a:moveTo>
                    <a:cubicBezTo>
                      <a:pt x="4" y="24"/>
                      <a:pt x="7" y="26"/>
                      <a:pt x="12" y="23"/>
                    </a:cubicBezTo>
                    <a:cubicBezTo>
                      <a:pt x="18" y="20"/>
                      <a:pt x="25" y="12"/>
                      <a:pt x="34" y="4"/>
                    </a:cubicBezTo>
                    <a:cubicBezTo>
                      <a:pt x="36" y="2"/>
                      <a:pt x="31" y="0"/>
                      <a:pt x="29" y="4"/>
                    </a:cubicBezTo>
                    <a:cubicBezTo>
                      <a:pt x="26" y="7"/>
                      <a:pt x="22" y="10"/>
                      <a:pt x="12" y="13"/>
                    </a:cubicBezTo>
                    <a:cubicBezTo>
                      <a:pt x="1" y="16"/>
                      <a:pt x="0" y="18"/>
                      <a:pt x="3" y="23"/>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ś1íḍe"/>
              <p:cNvSpPr/>
              <p:nvPr/>
            </p:nvSpPr>
            <p:spPr bwMode="auto">
              <a:xfrm>
                <a:off x="5634038" y="3181350"/>
                <a:ext cx="352425" cy="376238"/>
              </a:xfrm>
              <a:custGeom>
                <a:avLst/>
                <a:gdLst>
                  <a:gd name="T0" fmla="*/ 69 w 107"/>
                  <a:gd name="T1" fmla="*/ 18 h 113"/>
                  <a:gd name="T2" fmla="*/ 78 w 107"/>
                  <a:gd name="T3" fmla="*/ 16 h 113"/>
                  <a:gd name="T4" fmla="*/ 80 w 107"/>
                  <a:gd name="T5" fmla="*/ 23 h 113"/>
                  <a:gd name="T6" fmla="*/ 76 w 107"/>
                  <a:gd name="T7" fmla="*/ 33 h 113"/>
                  <a:gd name="T8" fmla="*/ 54 w 107"/>
                  <a:gd name="T9" fmla="*/ 36 h 113"/>
                  <a:gd name="T10" fmla="*/ 54 w 107"/>
                  <a:gd name="T11" fmla="*/ 51 h 113"/>
                  <a:gd name="T12" fmla="*/ 48 w 107"/>
                  <a:gd name="T13" fmla="*/ 74 h 113"/>
                  <a:gd name="T14" fmla="*/ 32 w 107"/>
                  <a:gd name="T15" fmla="*/ 84 h 113"/>
                  <a:gd name="T16" fmla="*/ 1 w 107"/>
                  <a:gd name="T17" fmla="*/ 100 h 113"/>
                  <a:gd name="T18" fmla="*/ 6 w 107"/>
                  <a:gd name="T19" fmla="*/ 113 h 113"/>
                  <a:gd name="T20" fmla="*/ 14 w 107"/>
                  <a:gd name="T21" fmla="*/ 110 h 113"/>
                  <a:gd name="T22" fmla="*/ 29 w 107"/>
                  <a:gd name="T23" fmla="*/ 97 h 113"/>
                  <a:gd name="T24" fmla="*/ 43 w 107"/>
                  <a:gd name="T25" fmla="*/ 93 h 113"/>
                  <a:gd name="T26" fmla="*/ 52 w 107"/>
                  <a:gd name="T27" fmla="*/ 89 h 113"/>
                  <a:gd name="T28" fmla="*/ 67 w 107"/>
                  <a:gd name="T29" fmla="*/ 77 h 113"/>
                  <a:gd name="T30" fmla="*/ 74 w 107"/>
                  <a:gd name="T31" fmla="*/ 86 h 113"/>
                  <a:gd name="T32" fmla="*/ 65 w 107"/>
                  <a:gd name="T33" fmla="*/ 103 h 113"/>
                  <a:gd name="T34" fmla="*/ 71 w 107"/>
                  <a:gd name="T35" fmla="*/ 102 h 113"/>
                  <a:gd name="T36" fmla="*/ 91 w 107"/>
                  <a:gd name="T37" fmla="*/ 86 h 113"/>
                  <a:gd name="T38" fmla="*/ 99 w 107"/>
                  <a:gd name="T39" fmla="*/ 68 h 113"/>
                  <a:gd name="T40" fmla="*/ 64 w 107"/>
                  <a:gd name="T41" fmla="*/ 73 h 113"/>
                  <a:gd name="T42" fmla="*/ 60 w 107"/>
                  <a:gd name="T43" fmla="*/ 64 h 113"/>
                  <a:gd name="T44" fmla="*/ 70 w 107"/>
                  <a:gd name="T45" fmla="*/ 44 h 113"/>
                  <a:gd name="T46" fmla="*/ 81 w 107"/>
                  <a:gd name="T47" fmla="*/ 38 h 113"/>
                  <a:gd name="T48" fmla="*/ 95 w 107"/>
                  <a:gd name="T49" fmla="*/ 24 h 113"/>
                  <a:gd name="T50" fmla="*/ 105 w 107"/>
                  <a:gd name="T51" fmla="*/ 4 h 113"/>
                  <a:gd name="T52" fmla="*/ 74 w 107"/>
                  <a:gd name="T53" fmla="*/ 12 h 113"/>
                  <a:gd name="T54" fmla="*/ 69 w 107"/>
                  <a:gd name="T55" fmla="*/ 1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13">
                    <a:moveTo>
                      <a:pt x="69" y="18"/>
                    </a:moveTo>
                    <a:cubicBezTo>
                      <a:pt x="72" y="20"/>
                      <a:pt x="75" y="17"/>
                      <a:pt x="78" y="16"/>
                    </a:cubicBezTo>
                    <a:cubicBezTo>
                      <a:pt x="81" y="14"/>
                      <a:pt x="86" y="17"/>
                      <a:pt x="80" y="23"/>
                    </a:cubicBezTo>
                    <a:cubicBezTo>
                      <a:pt x="74" y="28"/>
                      <a:pt x="81" y="29"/>
                      <a:pt x="76" y="33"/>
                    </a:cubicBezTo>
                    <a:cubicBezTo>
                      <a:pt x="68" y="39"/>
                      <a:pt x="62" y="29"/>
                      <a:pt x="54" y="36"/>
                    </a:cubicBezTo>
                    <a:cubicBezTo>
                      <a:pt x="48" y="41"/>
                      <a:pt x="55" y="43"/>
                      <a:pt x="54" y="51"/>
                    </a:cubicBezTo>
                    <a:cubicBezTo>
                      <a:pt x="53" y="58"/>
                      <a:pt x="48" y="66"/>
                      <a:pt x="48" y="74"/>
                    </a:cubicBezTo>
                    <a:cubicBezTo>
                      <a:pt x="48" y="83"/>
                      <a:pt x="41" y="81"/>
                      <a:pt x="32" y="84"/>
                    </a:cubicBezTo>
                    <a:cubicBezTo>
                      <a:pt x="19" y="89"/>
                      <a:pt x="1" y="88"/>
                      <a:pt x="1" y="100"/>
                    </a:cubicBezTo>
                    <a:cubicBezTo>
                      <a:pt x="2" y="105"/>
                      <a:pt x="0" y="113"/>
                      <a:pt x="6" y="113"/>
                    </a:cubicBezTo>
                    <a:cubicBezTo>
                      <a:pt x="8" y="113"/>
                      <a:pt x="12" y="112"/>
                      <a:pt x="14" y="110"/>
                    </a:cubicBezTo>
                    <a:cubicBezTo>
                      <a:pt x="16" y="107"/>
                      <a:pt x="24" y="101"/>
                      <a:pt x="29" y="97"/>
                    </a:cubicBezTo>
                    <a:cubicBezTo>
                      <a:pt x="34" y="92"/>
                      <a:pt x="37" y="90"/>
                      <a:pt x="43" y="93"/>
                    </a:cubicBezTo>
                    <a:cubicBezTo>
                      <a:pt x="48" y="95"/>
                      <a:pt x="49" y="95"/>
                      <a:pt x="52" y="89"/>
                    </a:cubicBezTo>
                    <a:cubicBezTo>
                      <a:pt x="55" y="83"/>
                      <a:pt x="55" y="81"/>
                      <a:pt x="67" y="77"/>
                    </a:cubicBezTo>
                    <a:cubicBezTo>
                      <a:pt x="78" y="73"/>
                      <a:pt x="75" y="81"/>
                      <a:pt x="74" y="86"/>
                    </a:cubicBezTo>
                    <a:cubicBezTo>
                      <a:pt x="72" y="95"/>
                      <a:pt x="61" y="97"/>
                      <a:pt x="65" y="103"/>
                    </a:cubicBezTo>
                    <a:cubicBezTo>
                      <a:pt x="65" y="105"/>
                      <a:pt x="67" y="105"/>
                      <a:pt x="71" y="102"/>
                    </a:cubicBezTo>
                    <a:cubicBezTo>
                      <a:pt x="77" y="98"/>
                      <a:pt x="86" y="89"/>
                      <a:pt x="91" y="86"/>
                    </a:cubicBezTo>
                    <a:cubicBezTo>
                      <a:pt x="98" y="80"/>
                      <a:pt x="101" y="75"/>
                      <a:pt x="99" y="68"/>
                    </a:cubicBezTo>
                    <a:cubicBezTo>
                      <a:pt x="98" y="61"/>
                      <a:pt x="73" y="69"/>
                      <a:pt x="64" y="73"/>
                    </a:cubicBezTo>
                    <a:cubicBezTo>
                      <a:pt x="54" y="77"/>
                      <a:pt x="59" y="69"/>
                      <a:pt x="60" y="64"/>
                    </a:cubicBezTo>
                    <a:cubicBezTo>
                      <a:pt x="61" y="59"/>
                      <a:pt x="64" y="44"/>
                      <a:pt x="70" y="44"/>
                    </a:cubicBezTo>
                    <a:cubicBezTo>
                      <a:pt x="76" y="43"/>
                      <a:pt x="76" y="42"/>
                      <a:pt x="81" y="38"/>
                    </a:cubicBezTo>
                    <a:cubicBezTo>
                      <a:pt x="85" y="35"/>
                      <a:pt x="91" y="29"/>
                      <a:pt x="95" y="24"/>
                    </a:cubicBezTo>
                    <a:cubicBezTo>
                      <a:pt x="102" y="13"/>
                      <a:pt x="107" y="8"/>
                      <a:pt x="105" y="4"/>
                    </a:cubicBezTo>
                    <a:cubicBezTo>
                      <a:pt x="103" y="0"/>
                      <a:pt x="85" y="4"/>
                      <a:pt x="74" y="12"/>
                    </a:cubicBezTo>
                    <a:cubicBezTo>
                      <a:pt x="69" y="15"/>
                      <a:pt x="65" y="15"/>
                      <a:pt x="69" y="18"/>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íŝľïḓé"/>
              <p:cNvSpPr/>
              <p:nvPr/>
            </p:nvSpPr>
            <p:spPr bwMode="auto">
              <a:xfrm>
                <a:off x="6116638" y="3032125"/>
                <a:ext cx="206375" cy="219075"/>
              </a:xfrm>
              <a:custGeom>
                <a:avLst/>
                <a:gdLst>
                  <a:gd name="T0" fmla="*/ 56 w 63"/>
                  <a:gd name="T1" fmla="*/ 18 h 66"/>
                  <a:gd name="T2" fmla="*/ 6 w 63"/>
                  <a:gd name="T3" fmla="*/ 61 h 66"/>
                  <a:gd name="T4" fmla="*/ 4 w 63"/>
                  <a:gd name="T5" fmla="*/ 56 h 66"/>
                  <a:gd name="T6" fmla="*/ 28 w 63"/>
                  <a:gd name="T7" fmla="*/ 29 h 66"/>
                  <a:gd name="T8" fmla="*/ 49 w 63"/>
                  <a:gd name="T9" fmla="*/ 6 h 66"/>
                  <a:gd name="T10" fmla="*/ 56 w 63"/>
                  <a:gd name="T11" fmla="*/ 18 h 66"/>
                </a:gdLst>
                <a:ahLst/>
                <a:cxnLst>
                  <a:cxn ang="0">
                    <a:pos x="T0" y="T1"/>
                  </a:cxn>
                  <a:cxn ang="0">
                    <a:pos x="T2" y="T3"/>
                  </a:cxn>
                  <a:cxn ang="0">
                    <a:pos x="T4" y="T5"/>
                  </a:cxn>
                  <a:cxn ang="0">
                    <a:pos x="T6" y="T7"/>
                  </a:cxn>
                  <a:cxn ang="0">
                    <a:pos x="T8" y="T9"/>
                  </a:cxn>
                  <a:cxn ang="0">
                    <a:pos x="T10" y="T11"/>
                  </a:cxn>
                </a:cxnLst>
                <a:rect l="0" t="0" r="r" b="b"/>
                <a:pathLst>
                  <a:path w="63" h="66">
                    <a:moveTo>
                      <a:pt x="56" y="18"/>
                    </a:moveTo>
                    <a:cubicBezTo>
                      <a:pt x="50" y="23"/>
                      <a:pt x="31" y="34"/>
                      <a:pt x="6" y="61"/>
                    </a:cubicBezTo>
                    <a:cubicBezTo>
                      <a:pt x="2" y="66"/>
                      <a:pt x="0" y="61"/>
                      <a:pt x="4" y="56"/>
                    </a:cubicBezTo>
                    <a:cubicBezTo>
                      <a:pt x="8" y="53"/>
                      <a:pt x="18" y="41"/>
                      <a:pt x="28" y="29"/>
                    </a:cubicBezTo>
                    <a:cubicBezTo>
                      <a:pt x="37" y="19"/>
                      <a:pt x="47" y="8"/>
                      <a:pt x="49" y="6"/>
                    </a:cubicBezTo>
                    <a:cubicBezTo>
                      <a:pt x="56" y="0"/>
                      <a:pt x="63" y="11"/>
                      <a:pt x="56" y="18"/>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śḷíḑè"/>
              <p:cNvSpPr/>
              <p:nvPr/>
            </p:nvSpPr>
            <p:spPr bwMode="auto">
              <a:xfrm>
                <a:off x="6080126" y="3151188"/>
                <a:ext cx="285750" cy="342900"/>
              </a:xfrm>
              <a:custGeom>
                <a:avLst/>
                <a:gdLst>
                  <a:gd name="T0" fmla="*/ 2 w 87"/>
                  <a:gd name="T1" fmla="*/ 40 h 103"/>
                  <a:gd name="T2" fmla="*/ 10 w 87"/>
                  <a:gd name="T3" fmla="*/ 49 h 103"/>
                  <a:gd name="T4" fmla="*/ 45 w 87"/>
                  <a:gd name="T5" fmla="*/ 37 h 103"/>
                  <a:gd name="T6" fmla="*/ 51 w 87"/>
                  <a:gd name="T7" fmla="*/ 48 h 103"/>
                  <a:gd name="T8" fmla="*/ 33 w 87"/>
                  <a:gd name="T9" fmla="*/ 69 h 103"/>
                  <a:gd name="T10" fmla="*/ 20 w 87"/>
                  <a:gd name="T11" fmla="*/ 95 h 103"/>
                  <a:gd name="T12" fmla="*/ 32 w 87"/>
                  <a:gd name="T13" fmla="*/ 88 h 103"/>
                  <a:gd name="T14" fmla="*/ 45 w 87"/>
                  <a:gd name="T15" fmla="*/ 84 h 103"/>
                  <a:gd name="T16" fmla="*/ 45 w 87"/>
                  <a:gd name="T17" fmla="*/ 94 h 103"/>
                  <a:gd name="T18" fmla="*/ 48 w 87"/>
                  <a:gd name="T19" fmla="*/ 101 h 103"/>
                  <a:gd name="T20" fmla="*/ 58 w 87"/>
                  <a:gd name="T21" fmla="*/ 88 h 103"/>
                  <a:gd name="T22" fmla="*/ 65 w 87"/>
                  <a:gd name="T23" fmla="*/ 61 h 103"/>
                  <a:gd name="T24" fmla="*/ 82 w 87"/>
                  <a:gd name="T25" fmla="*/ 41 h 103"/>
                  <a:gd name="T26" fmla="*/ 86 w 87"/>
                  <a:gd name="T27" fmla="*/ 33 h 103"/>
                  <a:gd name="T28" fmla="*/ 80 w 87"/>
                  <a:gd name="T29" fmla="*/ 35 h 103"/>
                  <a:gd name="T30" fmla="*/ 64 w 87"/>
                  <a:gd name="T31" fmla="*/ 46 h 103"/>
                  <a:gd name="T32" fmla="*/ 65 w 87"/>
                  <a:gd name="T33" fmla="*/ 31 h 103"/>
                  <a:gd name="T34" fmla="*/ 70 w 87"/>
                  <a:gd name="T35" fmla="*/ 21 h 103"/>
                  <a:gd name="T36" fmla="*/ 85 w 87"/>
                  <a:gd name="T37" fmla="*/ 4 h 103"/>
                  <a:gd name="T38" fmla="*/ 71 w 87"/>
                  <a:gd name="T39" fmla="*/ 6 h 103"/>
                  <a:gd name="T40" fmla="*/ 63 w 87"/>
                  <a:gd name="T41" fmla="*/ 13 h 103"/>
                  <a:gd name="T42" fmla="*/ 45 w 87"/>
                  <a:gd name="T43" fmla="*/ 26 h 103"/>
                  <a:gd name="T44" fmla="*/ 20 w 87"/>
                  <a:gd name="T45" fmla="*/ 37 h 103"/>
                  <a:gd name="T46" fmla="*/ 7 w 87"/>
                  <a:gd name="T47" fmla="*/ 39 h 103"/>
                  <a:gd name="T48" fmla="*/ 2 w 87"/>
                  <a:gd name="T49"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03">
                    <a:moveTo>
                      <a:pt x="2" y="40"/>
                    </a:moveTo>
                    <a:cubicBezTo>
                      <a:pt x="0" y="43"/>
                      <a:pt x="0" y="49"/>
                      <a:pt x="10" y="49"/>
                    </a:cubicBezTo>
                    <a:cubicBezTo>
                      <a:pt x="23" y="48"/>
                      <a:pt x="35" y="40"/>
                      <a:pt x="45" y="37"/>
                    </a:cubicBezTo>
                    <a:cubicBezTo>
                      <a:pt x="55" y="34"/>
                      <a:pt x="55" y="44"/>
                      <a:pt x="51" y="48"/>
                    </a:cubicBezTo>
                    <a:cubicBezTo>
                      <a:pt x="49" y="50"/>
                      <a:pt x="42" y="61"/>
                      <a:pt x="33" y="69"/>
                    </a:cubicBezTo>
                    <a:cubicBezTo>
                      <a:pt x="21" y="82"/>
                      <a:pt x="12" y="92"/>
                      <a:pt x="20" y="95"/>
                    </a:cubicBezTo>
                    <a:cubicBezTo>
                      <a:pt x="23" y="97"/>
                      <a:pt x="27" y="92"/>
                      <a:pt x="32" y="88"/>
                    </a:cubicBezTo>
                    <a:cubicBezTo>
                      <a:pt x="35" y="85"/>
                      <a:pt x="39" y="83"/>
                      <a:pt x="45" y="84"/>
                    </a:cubicBezTo>
                    <a:cubicBezTo>
                      <a:pt x="46" y="84"/>
                      <a:pt x="47" y="91"/>
                      <a:pt x="45" y="94"/>
                    </a:cubicBezTo>
                    <a:cubicBezTo>
                      <a:pt x="44" y="97"/>
                      <a:pt x="45" y="99"/>
                      <a:pt x="48" y="101"/>
                    </a:cubicBezTo>
                    <a:cubicBezTo>
                      <a:pt x="50" y="103"/>
                      <a:pt x="58" y="97"/>
                      <a:pt x="58" y="88"/>
                    </a:cubicBezTo>
                    <a:cubicBezTo>
                      <a:pt x="58" y="80"/>
                      <a:pt x="59" y="67"/>
                      <a:pt x="65" y="61"/>
                    </a:cubicBezTo>
                    <a:cubicBezTo>
                      <a:pt x="68" y="57"/>
                      <a:pt x="77" y="48"/>
                      <a:pt x="82" y="41"/>
                    </a:cubicBezTo>
                    <a:cubicBezTo>
                      <a:pt x="85" y="38"/>
                      <a:pt x="87" y="35"/>
                      <a:pt x="86" y="33"/>
                    </a:cubicBezTo>
                    <a:cubicBezTo>
                      <a:pt x="84" y="31"/>
                      <a:pt x="82" y="32"/>
                      <a:pt x="80" y="35"/>
                    </a:cubicBezTo>
                    <a:cubicBezTo>
                      <a:pt x="75" y="41"/>
                      <a:pt x="66" y="51"/>
                      <a:pt x="64" y="46"/>
                    </a:cubicBezTo>
                    <a:cubicBezTo>
                      <a:pt x="63" y="42"/>
                      <a:pt x="64" y="36"/>
                      <a:pt x="65" y="31"/>
                    </a:cubicBezTo>
                    <a:cubicBezTo>
                      <a:pt x="66" y="27"/>
                      <a:pt x="68" y="24"/>
                      <a:pt x="70" y="21"/>
                    </a:cubicBezTo>
                    <a:cubicBezTo>
                      <a:pt x="75" y="16"/>
                      <a:pt x="87" y="8"/>
                      <a:pt x="85" y="4"/>
                    </a:cubicBezTo>
                    <a:cubicBezTo>
                      <a:pt x="82" y="0"/>
                      <a:pt x="76" y="11"/>
                      <a:pt x="71" y="6"/>
                    </a:cubicBezTo>
                    <a:cubicBezTo>
                      <a:pt x="67" y="2"/>
                      <a:pt x="65" y="8"/>
                      <a:pt x="63" y="13"/>
                    </a:cubicBezTo>
                    <a:cubicBezTo>
                      <a:pt x="61" y="18"/>
                      <a:pt x="59" y="19"/>
                      <a:pt x="45" y="26"/>
                    </a:cubicBezTo>
                    <a:cubicBezTo>
                      <a:pt x="31" y="33"/>
                      <a:pt x="27" y="33"/>
                      <a:pt x="20" y="37"/>
                    </a:cubicBezTo>
                    <a:cubicBezTo>
                      <a:pt x="12" y="42"/>
                      <a:pt x="6" y="42"/>
                      <a:pt x="7" y="39"/>
                    </a:cubicBezTo>
                    <a:cubicBezTo>
                      <a:pt x="8" y="38"/>
                      <a:pt x="4" y="36"/>
                      <a:pt x="2" y="40"/>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ïsľíḑé"/>
              <p:cNvSpPr/>
              <p:nvPr/>
            </p:nvSpPr>
            <p:spPr bwMode="auto">
              <a:xfrm>
                <a:off x="6373813" y="3092450"/>
                <a:ext cx="128588" cy="52388"/>
              </a:xfrm>
              <a:custGeom>
                <a:avLst/>
                <a:gdLst>
                  <a:gd name="T0" fmla="*/ 4 w 39"/>
                  <a:gd name="T1" fmla="*/ 14 h 16"/>
                  <a:gd name="T2" fmla="*/ 21 w 39"/>
                  <a:gd name="T3" fmla="*/ 16 h 16"/>
                  <a:gd name="T4" fmla="*/ 36 w 39"/>
                  <a:gd name="T5" fmla="*/ 13 h 16"/>
                  <a:gd name="T6" fmla="*/ 22 w 39"/>
                  <a:gd name="T7" fmla="*/ 1 h 16"/>
                  <a:gd name="T8" fmla="*/ 6 w 39"/>
                  <a:gd name="T9" fmla="*/ 7 h 16"/>
                  <a:gd name="T10" fmla="*/ 4 w 39"/>
                  <a:gd name="T11" fmla="*/ 14 h 16"/>
                </a:gdLst>
                <a:ahLst/>
                <a:cxnLst>
                  <a:cxn ang="0">
                    <a:pos x="T0" y="T1"/>
                  </a:cxn>
                  <a:cxn ang="0">
                    <a:pos x="T2" y="T3"/>
                  </a:cxn>
                  <a:cxn ang="0">
                    <a:pos x="T4" y="T5"/>
                  </a:cxn>
                  <a:cxn ang="0">
                    <a:pos x="T6" y="T7"/>
                  </a:cxn>
                  <a:cxn ang="0">
                    <a:pos x="T8" y="T9"/>
                  </a:cxn>
                  <a:cxn ang="0">
                    <a:pos x="T10" y="T11"/>
                  </a:cxn>
                </a:cxnLst>
                <a:rect l="0" t="0" r="r" b="b"/>
                <a:pathLst>
                  <a:path w="39" h="16">
                    <a:moveTo>
                      <a:pt x="4" y="14"/>
                    </a:moveTo>
                    <a:cubicBezTo>
                      <a:pt x="7" y="16"/>
                      <a:pt x="13" y="16"/>
                      <a:pt x="21" y="16"/>
                    </a:cubicBezTo>
                    <a:cubicBezTo>
                      <a:pt x="29" y="15"/>
                      <a:pt x="33" y="16"/>
                      <a:pt x="36" y="13"/>
                    </a:cubicBezTo>
                    <a:cubicBezTo>
                      <a:pt x="39" y="9"/>
                      <a:pt x="36" y="0"/>
                      <a:pt x="22" y="1"/>
                    </a:cubicBezTo>
                    <a:cubicBezTo>
                      <a:pt x="15" y="1"/>
                      <a:pt x="10" y="5"/>
                      <a:pt x="6" y="7"/>
                    </a:cubicBezTo>
                    <a:cubicBezTo>
                      <a:pt x="3" y="9"/>
                      <a:pt x="0" y="11"/>
                      <a:pt x="4" y="14"/>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ś1îdè"/>
              <p:cNvSpPr/>
              <p:nvPr/>
            </p:nvSpPr>
            <p:spPr bwMode="auto">
              <a:xfrm>
                <a:off x="6392863" y="3184525"/>
                <a:ext cx="88900" cy="69850"/>
              </a:xfrm>
              <a:custGeom>
                <a:avLst/>
                <a:gdLst>
                  <a:gd name="T0" fmla="*/ 4 w 27"/>
                  <a:gd name="T1" fmla="*/ 14 h 21"/>
                  <a:gd name="T2" fmla="*/ 24 w 27"/>
                  <a:gd name="T3" fmla="*/ 13 h 21"/>
                  <a:gd name="T4" fmla="*/ 11 w 27"/>
                  <a:gd name="T5" fmla="*/ 4 h 21"/>
                  <a:gd name="T6" fmla="*/ 4 w 27"/>
                  <a:gd name="T7" fmla="*/ 14 h 21"/>
                </a:gdLst>
                <a:ahLst/>
                <a:cxnLst>
                  <a:cxn ang="0">
                    <a:pos x="T0" y="T1"/>
                  </a:cxn>
                  <a:cxn ang="0">
                    <a:pos x="T2" y="T3"/>
                  </a:cxn>
                  <a:cxn ang="0">
                    <a:pos x="T4" y="T5"/>
                  </a:cxn>
                  <a:cxn ang="0">
                    <a:pos x="T6" y="T7"/>
                  </a:cxn>
                </a:cxnLst>
                <a:rect l="0" t="0" r="r" b="b"/>
                <a:pathLst>
                  <a:path w="27" h="21">
                    <a:moveTo>
                      <a:pt x="4" y="14"/>
                    </a:moveTo>
                    <a:cubicBezTo>
                      <a:pt x="6" y="18"/>
                      <a:pt x="18" y="21"/>
                      <a:pt x="24" y="13"/>
                    </a:cubicBezTo>
                    <a:cubicBezTo>
                      <a:pt x="27" y="9"/>
                      <a:pt x="23" y="0"/>
                      <a:pt x="11" y="4"/>
                    </a:cubicBezTo>
                    <a:cubicBezTo>
                      <a:pt x="7" y="6"/>
                      <a:pt x="0" y="9"/>
                      <a:pt x="4" y="14"/>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s1íďè"/>
              <p:cNvSpPr/>
              <p:nvPr/>
            </p:nvSpPr>
            <p:spPr bwMode="auto">
              <a:xfrm>
                <a:off x="6297613" y="3022600"/>
                <a:ext cx="392113" cy="773113"/>
              </a:xfrm>
              <a:custGeom>
                <a:avLst/>
                <a:gdLst>
                  <a:gd name="T0" fmla="*/ 16 w 119"/>
                  <a:gd name="T1" fmla="*/ 116 h 233"/>
                  <a:gd name="T2" fmla="*/ 30 w 119"/>
                  <a:gd name="T3" fmla="*/ 109 h 233"/>
                  <a:gd name="T4" fmla="*/ 49 w 119"/>
                  <a:gd name="T5" fmla="*/ 100 h 233"/>
                  <a:gd name="T6" fmla="*/ 54 w 119"/>
                  <a:gd name="T7" fmla="*/ 110 h 233"/>
                  <a:gd name="T8" fmla="*/ 51 w 119"/>
                  <a:gd name="T9" fmla="*/ 138 h 233"/>
                  <a:gd name="T10" fmla="*/ 44 w 119"/>
                  <a:gd name="T11" fmla="*/ 186 h 233"/>
                  <a:gd name="T12" fmla="*/ 40 w 119"/>
                  <a:gd name="T13" fmla="*/ 230 h 233"/>
                  <a:gd name="T14" fmla="*/ 52 w 119"/>
                  <a:gd name="T15" fmla="*/ 224 h 233"/>
                  <a:gd name="T16" fmla="*/ 57 w 119"/>
                  <a:gd name="T17" fmla="*/ 188 h 233"/>
                  <a:gd name="T18" fmla="*/ 61 w 119"/>
                  <a:gd name="T19" fmla="*/ 146 h 233"/>
                  <a:gd name="T20" fmla="*/ 64 w 119"/>
                  <a:gd name="T21" fmla="*/ 107 h 233"/>
                  <a:gd name="T22" fmla="*/ 71 w 119"/>
                  <a:gd name="T23" fmla="*/ 90 h 233"/>
                  <a:gd name="T24" fmla="*/ 91 w 119"/>
                  <a:gd name="T25" fmla="*/ 83 h 233"/>
                  <a:gd name="T26" fmla="*/ 107 w 119"/>
                  <a:gd name="T27" fmla="*/ 77 h 233"/>
                  <a:gd name="T28" fmla="*/ 118 w 119"/>
                  <a:gd name="T29" fmla="*/ 67 h 233"/>
                  <a:gd name="T30" fmla="*/ 92 w 119"/>
                  <a:gd name="T31" fmla="*/ 66 h 233"/>
                  <a:gd name="T32" fmla="*/ 73 w 119"/>
                  <a:gd name="T33" fmla="*/ 75 h 233"/>
                  <a:gd name="T34" fmla="*/ 86 w 119"/>
                  <a:gd name="T35" fmla="*/ 30 h 233"/>
                  <a:gd name="T36" fmla="*/ 76 w 119"/>
                  <a:gd name="T37" fmla="*/ 3 h 233"/>
                  <a:gd name="T38" fmla="*/ 64 w 119"/>
                  <a:gd name="T39" fmla="*/ 10 h 233"/>
                  <a:gd name="T40" fmla="*/ 71 w 119"/>
                  <a:gd name="T41" fmla="*/ 17 h 233"/>
                  <a:gd name="T42" fmla="*/ 70 w 119"/>
                  <a:gd name="T43" fmla="*/ 36 h 233"/>
                  <a:gd name="T44" fmla="*/ 60 w 119"/>
                  <a:gd name="T45" fmla="*/ 79 h 233"/>
                  <a:gd name="T46" fmla="*/ 47 w 119"/>
                  <a:gd name="T47" fmla="*/ 90 h 233"/>
                  <a:gd name="T48" fmla="*/ 5 w 119"/>
                  <a:gd name="T49" fmla="*/ 112 h 233"/>
                  <a:gd name="T50" fmla="*/ 5 w 119"/>
                  <a:gd name="T51" fmla="*/ 120 h 233"/>
                  <a:gd name="T52" fmla="*/ 16 w 119"/>
                  <a:gd name="T53" fmla="*/ 11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233">
                    <a:moveTo>
                      <a:pt x="16" y="116"/>
                    </a:moveTo>
                    <a:cubicBezTo>
                      <a:pt x="20" y="114"/>
                      <a:pt x="25" y="111"/>
                      <a:pt x="30" y="109"/>
                    </a:cubicBezTo>
                    <a:cubicBezTo>
                      <a:pt x="35" y="106"/>
                      <a:pt x="39" y="102"/>
                      <a:pt x="49" y="100"/>
                    </a:cubicBezTo>
                    <a:cubicBezTo>
                      <a:pt x="56" y="99"/>
                      <a:pt x="56" y="102"/>
                      <a:pt x="54" y="110"/>
                    </a:cubicBezTo>
                    <a:cubicBezTo>
                      <a:pt x="52" y="117"/>
                      <a:pt x="52" y="125"/>
                      <a:pt x="51" y="138"/>
                    </a:cubicBezTo>
                    <a:cubicBezTo>
                      <a:pt x="50" y="151"/>
                      <a:pt x="45" y="173"/>
                      <a:pt x="44" y="186"/>
                    </a:cubicBezTo>
                    <a:cubicBezTo>
                      <a:pt x="42" y="200"/>
                      <a:pt x="33" y="222"/>
                      <a:pt x="40" y="230"/>
                    </a:cubicBezTo>
                    <a:cubicBezTo>
                      <a:pt x="42" y="233"/>
                      <a:pt x="47" y="231"/>
                      <a:pt x="52" y="224"/>
                    </a:cubicBezTo>
                    <a:cubicBezTo>
                      <a:pt x="56" y="217"/>
                      <a:pt x="53" y="209"/>
                      <a:pt x="57" y="188"/>
                    </a:cubicBezTo>
                    <a:cubicBezTo>
                      <a:pt x="60" y="168"/>
                      <a:pt x="62" y="164"/>
                      <a:pt x="61" y="146"/>
                    </a:cubicBezTo>
                    <a:cubicBezTo>
                      <a:pt x="60" y="127"/>
                      <a:pt x="62" y="114"/>
                      <a:pt x="64" y="107"/>
                    </a:cubicBezTo>
                    <a:cubicBezTo>
                      <a:pt x="66" y="101"/>
                      <a:pt x="65" y="94"/>
                      <a:pt x="71" y="90"/>
                    </a:cubicBezTo>
                    <a:cubicBezTo>
                      <a:pt x="78" y="86"/>
                      <a:pt x="86" y="83"/>
                      <a:pt x="91" y="83"/>
                    </a:cubicBezTo>
                    <a:cubicBezTo>
                      <a:pt x="96" y="83"/>
                      <a:pt x="101" y="77"/>
                      <a:pt x="107" y="77"/>
                    </a:cubicBezTo>
                    <a:cubicBezTo>
                      <a:pt x="114" y="76"/>
                      <a:pt x="119" y="74"/>
                      <a:pt x="118" y="67"/>
                    </a:cubicBezTo>
                    <a:cubicBezTo>
                      <a:pt x="117" y="60"/>
                      <a:pt x="103" y="57"/>
                      <a:pt x="92" y="66"/>
                    </a:cubicBezTo>
                    <a:cubicBezTo>
                      <a:pt x="81" y="75"/>
                      <a:pt x="72" y="81"/>
                      <a:pt x="73" y="75"/>
                    </a:cubicBezTo>
                    <a:cubicBezTo>
                      <a:pt x="74" y="70"/>
                      <a:pt x="83" y="41"/>
                      <a:pt x="86" y="30"/>
                    </a:cubicBezTo>
                    <a:cubicBezTo>
                      <a:pt x="89" y="19"/>
                      <a:pt x="91" y="13"/>
                      <a:pt x="76" y="3"/>
                    </a:cubicBezTo>
                    <a:cubicBezTo>
                      <a:pt x="72" y="0"/>
                      <a:pt x="58" y="5"/>
                      <a:pt x="64" y="10"/>
                    </a:cubicBezTo>
                    <a:cubicBezTo>
                      <a:pt x="68" y="13"/>
                      <a:pt x="70" y="14"/>
                      <a:pt x="71" y="17"/>
                    </a:cubicBezTo>
                    <a:cubicBezTo>
                      <a:pt x="72" y="21"/>
                      <a:pt x="71" y="28"/>
                      <a:pt x="70" y="36"/>
                    </a:cubicBezTo>
                    <a:cubicBezTo>
                      <a:pt x="67" y="50"/>
                      <a:pt x="60" y="75"/>
                      <a:pt x="60" y="79"/>
                    </a:cubicBezTo>
                    <a:cubicBezTo>
                      <a:pt x="60" y="83"/>
                      <a:pt x="57" y="84"/>
                      <a:pt x="47" y="90"/>
                    </a:cubicBezTo>
                    <a:cubicBezTo>
                      <a:pt x="37" y="95"/>
                      <a:pt x="15" y="105"/>
                      <a:pt x="5" y="112"/>
                    </a:cubicBezTo>
                    <a:cubicBezTo>
                      <a:pt x="0" y="116"/>
                      <a:pt x="0" y="118"/>
                      <a:pt x="5" y="120"/>
                    </a:cubicBezTo>
                    <a:cubicBezTo>
                      <a:pt x="8" y="121"/>
                      <a:pt x="11" y="118"/>
                      <a:pt x="16" y="116"/>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ïṩļïḑê"/>
              <p:cNvSpPr/>
              <p:nvPr/>
            </p:nvSpPr>
            <p:spPr bwMode="auto">
              <a:xfrm>
                <a:off x="6667501" y="3028950"/>
                <a:ext cx="401638" cy="595313"/>
              </a:xfrm>
              <a:custGeom>
                <a:avLst/>
                <a:gdLst>
                  <a:gd name="T0" fmla="*/ 69 w 122"/>
                  <a:gd name="T1" fmla="*/ 60 h 179"/>
                  <a:gd name="T2" fmla="*/ 82 w 122"/>
                  <a:gd name="T3" fmla="*/ 69 h 179"/>
                  <a:gd name="T4" fmla="*/ 74 w 122"/>
                  <a:gd name="T5" fmla="*/ 94 h 179"/>
                  <a:gd name="T6" fmla="*/ 56 w 122"/>
                  <a:gd name="T7" fmla="*/ 111 h 179"/>
                  <a:gd name="T8" fmla="*/ 3 w 122"/>
                  <a:gd name="T9" fmla="*/ 147 h 179"/>
                  <a:gd name="T10" fmla="*/ 11 w 122"/>
                  <a:gd name="T11" fmla="*/ 153 h 179"/>
                  <a:gd name="T12" fmla="*/ 42 w 122"/>
                  <a:gd name="T13" fmla="*/ 131 h 179"/>
                  <a:gd name="T14" fmla="*/ 67 w 122"/>
                  <a:gd name="T15" fmla="*/ 114 h 179"/>
                  <a:gd name="T16" fmla="*/ 62 w 122"/>
                  <a:gd name="T17" fmla="*/ 138 h 179"/>
                  <a:gd name="T18" fmla="*/ 43 w 122"/>
                  <a:gd name="T19" fmla="*/ 176 h 179"/>
                  <a:gd name="T20" fmla="*/ 46 w 122"/>
                  <a:gd name="T21" fmla="*/ 179 h 179"/>
                  <a:gd name="T22" fmla="*/ 59 w 122"/>
                  <a:gd name="T23" fmla="*/ 167 h 179"/>
                  <a:gd name="T24" fmla="*/ 70 w 122"/>
                  <a:gd name="T25" fmla="*/ 138 h 179"/>
                  <a:gd name="T26" fmla="*/ 80 w 122"/>
                  <a:gd name="T27" fmla="*/ 100 h 179"/>
                  <a:gd name="T28" fmla="*/ 90 w 122"/>
                  <a:gd name="T29" fmla="*/ 89 h 179"/>
                  <a:gd name="T30" fmla="*/ 86 w 122"/>
                  <a:gd name="T31" fmla="*/ 86 h 179"/>
                  <a:gd name="T32" fmla="*/ 86 w 122"/>
                  <a:gd name="T33" fmla="*/ 76 h 179"/>
                  <a:gd name="T34" fmla="*/ 92 w 122"/>
                  <a:gd name="T35" fmla="*/ 61 h 179"/>
                  <a:gd name="T36" fmla="*/ 117 w 122"/>
                  <a:gd name="T37" fmla="*/ 41 h 179"/>
                  <a:gd name="T38" fmla="*/ 114 w 122"/>
                  <a:gd name="T39" fmla="*/ 36 h 179"/>
                  <a:gd name="T40" fmla="*/ 106 w 122"/>
                  <a:gd name="T41" fmla="*/ 33 h 179"/>
                  <a:gd name="T42" fmla="*/ 109 w 122"/>
                  <a:gd name="T43" fmla="*/ 18 h 179"/>
                  <a:gd name="T44" fmla="*/ 104 w 122"/>
                  <a:gd name="T45" fmla="*/ 4 h 179"/>
                  <a:gd name="T46" fmla="*/ 95 w 122"/>
                  <a:gd name="T47" fmla="*/ 15 h 179"/>
                  <a:gd name="T48" fmla="*/ 91 w 122"/>
                  <a:gd name="T49" fmla="*/ 39 h 179"/>
                  <a:gd name="T50" fmla="*/ 67 w 122"/>
                  <a:gd name="T51" fmla="*/ 53 h 179"/>
                  <a:gd name="T52" fmla="*/ 69 w 122"/>
                  <a:gd name="T53" fmla="*/ 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79">
                    <a:moveTo>
                      <a:pt x="69" y="60"/>
                    </a:moveTo>
                    <a:cubicBezTo>
                      <a:pt x="75" y="60"/>
                      <a:pt x="83" y="60"/>
                      <a:pt x="82" y="69"/>
                    </a:cubicBezTo>
                    <a:cubicBezTo>
                      <a:pt x="80" y="78"/>
                      <a:pt x="76" y="87"/>
                      <a:pt x="74" y="94"/>
                    </a:cubicBezTo>
                    <a:cubicBezTo>
                      <a:pt x="72" y="100"/>
                      <a:pt x="71" y="100"/>
                      <a:pt x="56" y="111"/>
                    </a:cubicBezTo>
                    <a:cubicBezTo>
                      <a:pt x="41" y="121"/>
                      <a:pt x="23" y="131"/>
                      <a:pt x="3" y="147"/>
                    </a:cubicBezTo>
                    <a:cubicBezTo>
                      <a:pt x="0" y="150"/>
                      <a:pt x="2" y="153"/>
                      <a:pt x="11" y="153"/>
                    </a:cubicBezTo>
                    <a:cubicBezTo>
                      <a:pt x="19" y="152"/>
                      <a:pt x="28" y="145"/>
                      <a:pt x="42" y="131"/>
                    </a:cubicBezTo>
                    <a:cubicBezTo>
                      <a:pt x="55" y="119"/>
                      <a:pt x="61" y="114"/>
                      <a:pt x="67" y="114"/>
                    </a:cubicBezTo>
                    <a:cubicBezTo>
                      <a:pt x="71" y="115"/>
                      <a:pt x="67" y="124"/>
                      <a:pt x="62" y="138"/>
                    </a:cubicBezTo>
                    <a:cubicBezTo>
                      <a:pt x="58" y="152"/>
                      <a:pt x="54" y="169"/>
                      <a:pt x="43" y="176"/>
                    </a:cubicBezTo>
                    <a:cubicBezTo>
                      <a:pt x="41" y="178"/>
                      <a:pt x="40" y="179"/>
                      <a:pt x="46" y="179"/>
                    </a:cubicBezTo>
                    <a:cubicBezTo>
                      <a:pt x="50" y="179"/>
                      <a:pt x="55" y="174"/>
                      <a:pt x="59" y="167"/>
                    </a:cubicBezTo>
                    <a:cubicBezTo>
                      <a:pt x="64" y="161"/>
                      <a:pt x="68" y="152"/>
                      <a:pt x="70" y="138"/>
                    </a:cubicBezTo>
                    <a:cubicBezTo>
                      <a:pt x="73" y="122"/>
                      <a:pt x="76" y="108"/>
                      <a:pt x="80" y="100"/>
                    </a:cubicBezTo>
                    <a:cubicBezTo>
                      <a:pt x="82" y="94"/>
                      <a:pt x="84" y="92"/>
                      <a:pt x="90" y="89"/>
                    </a:cubicBezTo>
                    <a:cubicBezTo>
                      <a:pt x="94" y="87"/>
                      <a:pt x="89" y="86"/>
                      <a:pt x="86" y="86"/>
                    </a:cubicBezTo>
                    <a:cubicBezTo>
                      <a:pt x="83" y="85"/>
                      <a:pt x="83" y="81"/>
                      <a:pt x="86" y="76"/>
                    </a:cubicBezTo>
                    <a:cubicBezTo>
                      <a:pt x="90" y="71"/>
                      <a:pt x="91" y="65"/>
                      <a:pt x="92" y="61"/>
                    </a:cubicBezTo>
                    <a:cubicBezTo>
                      <a:pt x="92" y="61"/>
                      <a:pt x="112" y="46"/>
                      <a:pt x="117" y="41"/>
                    </a:cubicBezTo>
                    <a:cubicBezTo>
                      <a:pt x="122" y="36"/>
                      <a:pt x="117" y="34"/>
                      <a:pt x="114" y="36"/>
                    </a:cubicBezTo>
                    <a:cubicBezTo>
                      <a:pt x="111" y="38"/>
                      <a:pt x="106" y="39"/>
                      <a:pt x="106" y="33"/>
                    </a:cubicBezTo>
                    <a:cubicBezTo>
                      <a:pt x="106" y="27"/>
                      <a:pt x="106" y="25"/>
                      <a:pt x="109" y="18"/>
                    </a:cubicBezTo>
                    <a:cubicBezTo>
                      <a:pt x="114" y="8"/>
                      <a:pt x="110" y="8"/>
                      <a:pt x="104" y="4"/>
                    </a:cubicBezTo>
                    <a:cubicBezTo>
                      <a:pt x="98" y="0"/>
                      <a:pt x="95" y="9"/>
                      <a:pt x="95" y="15"/>
                    </a:cubicBezTo>
                    <a:cubicBezTo>
                      <a:pt x="94" y="22"/>
                      <a:pt x="94" y="32"/>
                      <a:pt x="91" y="39"/>
                    </a:cubicBezTo>
                    <a:cubicBezTo>
                      <a:pt x="88" y="47"/>
                      <a:pt x="82" y="53"/>
                      <a:pt x="67" y="53"/>
                    </a:cubicBezTo>
                    <a:cubicBezTo>
                      <a:pt x="60" y="57"/>
                      <a:pt x="60" y="61"/>
                      <a:pt x="69" y="60"/>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íSľïḓè"/>
              <p:cNvSpPr/>
              <p:nvPr/>
            </p:nvSpPr>
            <p:spPr bwMode="auto">
              <a:xfrm>
                <a:off x="6977063" y="3041650"/>
                <a:ext cx="373063" cy="471488"/>
              </a:xfrm>
              <a:custGeom>
                <a:avLst/>
                <a:gdLst>
                  <a:gd name="T0" fmla="*/ 22 w 113"/>
                  <a:gd name="T1" fmla="*/ 49 h 142"/>
                  <a:gd name="T2" fmla="*/ 31 w 113"/>
                  <a:gd name="T3" fmla="*/ 58 h 142"/>
                  <a:gd name="T4" fmla="*/ 24 w 113"/>
                  <a:gd name="T5" fmla="*/ 72 h 142"/>
                  <a:gd name="T6" fmla="*/ 31 w 113"/>
                  <a:gd name="T7" fmla="*/ 79 h 142"/>
                  <a:gd name="T8" fmla="*/ 53 w 113"/>
                  <a:gd name="T9" fmla="*/ 88 h 142"/>
                  <a:gd name="T10" fmla="*/ 33 w 113"/>
                  <a:gd name="T11" fmla="*/ 94 h 142"/>
                  <a:gd name="T12" fmla="*/ 16 w 113"/>
                  <a:gd name="T13" fmla="*/ 90 h 142"/>
                  <a:gd name="T14" fmla="*/ 23 w 113"/>
                  <a:gd name="T15" fmla="*/ 100 h 142"/>
                  <a:gd name="T16" fmla="*/ 31 w 113"/>
                  <a:gd name="T17" fmla="*/ 114 h 142"/>
                  <a:gd name="T18" fmla="*/ 8 w 113"/>
                  <a:gd name="T19" fmla="*/ 123 h 142"/>
                  <a:gd name="T20" fmla="*/ 10 w 113"/>
                  <a:gd name="T21" fmla="*/ 129 h 142"/>
                  <a:gd name="T22" fmla="*/ 42 w 113"/>
                  <a:gd name="T23" fmla="*/ 117 h 142"/>
                  <a:gd name="T24" fmla="*/ 72 w 113"/>
                  <a:gd name="T25" fmla="*/ 126 h 142"/>
                  <a:gd name="T26" fmla="*/ 91 w 113"/>
                  <a:gd name="T27" fmla="*/ 137 h 142"/>
                  <a:gd name="T28" fmla="*/ 108 w 113"/>
                  <a:gd name="T29" fmla="*/ 135 h 142"/>
                  <a:gd name="T30" fmla="*/ 104 w 113"/>
                  <a:gd name="T31" fmla="*/ 120 h 142"/>
                  <a:gd name="T32" fmla="*/ 85 w 113"/>
                  <a:gd name="T33" fmla="*/ 112 h 142"/>
                  <a:gd name="T34" fmla="*/ 63 w 113"/>
                  <a:gd name="T35" fmla="*/ 104 h 142"/>
                  <a:gd name="T36" fmla="*/ 67 w 113"/>
                  <a:gd name="T37" fmla="*/ 96 h 142"/>
                  <a:gd name="T38" fmla="*/ 68 w 113"/>
                  <a:gd name="T39" fmla="*/ 74 h 142"/>
                  <a:gd name="T40" fmla="*/ 45 w 113"/>
                  <a:gd name="T41" fmla="*/ 70 h 142"/>
                  <a:gd name="T42" fmla="*/ 35 w 113"/>
                  <a:gd name="T43" fmla="*/ 69 h 142"/>
                  <a:gd name="T44" fmla="*/ 39 w 113"/>
                  <a:gd name="T45" fmla="*/ 58 h 142"/>
                  <a:gd name="T46" fmla="*/ 48 w 113"/>
                  <a:gd name="T47" fmla="*/ 50 h 142"/>
                  <a:gd name="T48" fmla="*/ 82 w 113"/>
                  <a:gd name="T49" fmla="*/ 29 h 142"/>
                  <a:gd name="T50" fmla="*/ 87 w 113"/>
                  <a:gd name="T51" fmla="*/ 13 h 142"/>
                  <a:gd name="T52" fmla="*/ 73 w 113"/>
                  <a:gd name="T53" fmla="*/ 23 h 142"/>
                  <a:gd name="T54" fmla="*/ 57 w 113"/>
                  <a:gd name="T55" fmla="*/ 20 h 142"/>
                  <a:gd name="T56" fmla="*/ 57 w 113"/>
                  <a:gd name="T57" fmla="*/ 2 h 142"/>
                  <a:gd name="T58" fmla="*/ 50 w 113"/>
                  <a:gd name="T59" fmla="*/ 17 h 142"/>
                  <a:gd name="T60" fmla="*/ 39 w 113"/>
                  <a:gd name="T61" fmla="*/ 36 h 142"/>
                  <a:gd name="T62" fmla="*/ 32 w 113"/>
                  <a:gd name="T63" fmla="*/ 39 h 142"/>
                  <a:gd name="T64" fmla="*/ 22 w 113"/>
                  <a:gd name="T65" fmla="*/ 4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42">
                    <a:moveTo>
                      <a:pt x="22" y="49"/>
                    </a:moveTo>
                    <a:cubicBezTo>
                      <a:pt x="28" y="52"/>
                      <a:pt x="34" y="51"/>
                      <a:pt x="31" y="58"/>
                    </a:cubicBezTo>
                    <a:cubicBezTo>
                      <a:pt x="27" y="65"/>
                      <a:pt x="28" y="67"/>
                      <a:pt x="24" y="72"/>
                    </a:cubicBezTo>
                    <a:cubicBezTo>
                      <a:pt x="22" y="76"/>
                      <a:pt x="23" y="85"/>
                      <a:pt x="31" y="79"/>
                    </a:cubicBezTo>
                    <a:cubicBezTo>
                      <a:pt x="38" y="75"/>
                      <a:pt x="56" y="78"/>
                      <a:pt x="53" y="88"/>
                    </a:cubicBezTo>
                    <a:cubicBezTo>
                      <a:pt x="50" y="99"/>
                      <a:pt x="44" y="99"/>
                      <a:pt x="33" y="94"/>
                    </a:cubicBezTo>
                    <a:cubicBezTo>
                      <a:pt x="23" y="88"/>
                      <a:pt x="21" y="90"/>
                      <a:pt x="16" y="90"/>
                    </a:cubicBezTo>
                    <a:cubicBezTo>
                      <a:pt x="11" y="91"/>
                      <a:pt x="14" y="97"/>
                      <a:pt x="23" y="100"/>
                    </a:cubicBezTo>
                    <a:cubicBezTo>
                      <a:pt x="32" y="104"/>
                      <a:pt x="37" y="107"/>
                      <a:pt x="31" y="114"/>
                    </a:cubicBezTo>
                    <a:cubicBezTo>
                      <a:pt x="25" y="120"/>
                      <a:pt x="23" y="122"/>
                      <a:pt x="8" y="123"/>
                    </a:cubicBezTo>
                    <a:cubicBezTo>
                      <a:pt x="0" y="123"/>
                      <a:pt x="1" y="128"/>
                      <a:pt x="10" y="129"/>
                    </a:cubicBezTo>
                    <a:cubicBezTo>
                      <a:pt x="21" y="130"/>
                      <a:pt x="35" y="124"/>
                      <a:pt x="42" y="117"/>
                    </a:cubicBezTo>
                    <a:cubicBezTo>
                      <a:pt x="47" y="113"/>
                      <a:pt x="62" y="122"/>
                      <a:pt x="72" y="126"/>
                    </a:cubicBezTo>
                    <a:cubicBezTo>
                      <a:pt x="83" y="131"/>
                      <a:pt x="89" y="132"/>
                      <a:pt x="91" y="137"/>
                    </a:cubicBezTo>
                    <a:cubicBezTo>
                      <a:pt x="94" y="142"/>
                      <a:pt x="104" y="138"/>
                      <a:pt x="108" y="135"/>
                    </a:cubicBezTo>
                    <a:cubicBezTo>
                      <a:pt x="111" y="133"/>
                      <a:pt x="113" y="123"/>
                      <a:pt x="104" y="120"/>
                    </a:cubicBezTo>
                    <a:cubicBezTo>
                      <a:pt x="95" y="117"/>
                      <a:pt x="90" y="115"/>
                      <a:pt x="85" y="112"/>
                    </a:cubicBezTo>
                    <a:cubicBezTo>
                      <a:pt x="80" y="110"/>
                      <a:pt x="73" y="111"/>
                      <a:pt x="63" y="104"/>
                    </a:cubicBezTo>
                    <a:cubicBezTo>
                      <a:pt x="59" y="101"/>
                      <a:pt x="66" y="99"/>
                      <a:pt x="67" y="96"/>
                    </a:cubicBezTo>
                    <a:cubicBezTo>
                      <a:pt x="69" y="92"/>
                      <a:pt x="79" y="80"/>
                      <a:pt x="68" y="74"/>
                    </a:cubicBezTo>
                    <a:cubicBezTo>
                      <a:pt x="58" y="67"/>
                      <a:pt x="52" y="66"/>
                      <a:pt x="45" y="70"/>
                    </a:cubicBezTo>
                    <a:cubicBezTo>
                      <a:pt x="39" y="73"/>
                      <a:pt x="36" y="71"/>
                      <a:pt x="35" y="69"/>
                    </a:cubicBezTo>
                    <a:cubicBezTo>
                      <a:pt x="33" y="67"/>
                      <a:pt x="36" y="62"/>
                      <a:pt x="39" y="58"/>
                    </a:cubicBezTo>
                    <a:cubicBezTo>
                      <a:pt x="41" y="54"/>
                      <a:pt x="40" y="51"/>
                      <a:pt x="48" y="50"/>
                    </a:cubicBezTo>
                    <a:cubicBezTo>
                      <a:pt x="56" y="48"/>
                      <a:pt x="81" y="41"/>
                      <a:pt x="82" y="29"/>
                    </a:cubicBezTo>
                    <a:cubicBezTo>
                      <a:pt x="82" y="24"/>
                      <a:pt x="90" y="18"/>
                      <a:pt x="87" y="13"/>
                    </a:cubicBezTo>
                    <a:cubicBezTo>
                      <a:pt x="84" y="7"/>
                      <a:pt x="84" y="16"/>
                      <a:pt x="73" y="23"/>
                    </a:cubicBezTo>
                    <a:cubicBezTo>
                      <a:pt x="58" y="33"/>
                      <a:pt x="53" y="24"/>
                      <a:pt x="57" y="20"/>
                    </a:cubicBezTo>
                    <a:cubicBezTo>
                      <a:pt x="62" y="14"/>
                      <a:pt x="63" y="4"/>
                      <a:pt x="57" y="2"/>
                    </a:cubicBezTo>
                    <a:cubicBezTo>
                      <a:pt x="51" y="0"/>
                      <a:pt x="56" y="9"/>
                      <a:pt x="50" y="17"/>
                    </a:cubicBezTo>
                    <a:cubicBezTo>
                      <a:pt x="44" y="26"/>
                      <a:pt x="48" y="32"/>
                      <a:pt x="39" y="36"/>
                    </a:cubicBezTo>
                    <a:cubicBezTo>
                      <a:pt x="36" y="38"/>
                      <a:pt x="36" y="38"/>
                      <a:pt x="32" y="39"/>
                    </a:cubicBezTo>
                    <a:cubicBezTo>
                      <a:pt x="27" y="43"/>
                      <a:pt x="16" y="46"/>
                      <a:pt x="22" y="49"/>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îṡ1íḋé"/>
              <p:cNvSpPr/>
              <p:nvPr/>
            </p:nvSpPr>
            <p:spPr bwMode="auto">
              <a:xfrm>
                <a:off x="7386638" y="3098800"/>
                <a:ext cx="428625" cy="428625"/>
              </a:xfrm>
              <a:custGeom>
                <a:avLst/>
                <a:gdLst>
                  <a:gd name="T0" fmla="*/ 4 w 130"/>
                  <a:gd name="T1" fmla="*/ 64 h 129"/>
                  <a:gd name="T2" fmla="*/ 31 w 130"/>
                  <a:gd name="T3" fmla="*/ 68 h 129"/>
                  <a:gd name="T4" fmla="*/ 53 w 130"/>
                  <a:gd name="T5" fmla="*/ 66 h 129"/>
                  <a:gd name="T6" fmla="*/ 22 w 130"/>
                  <a:gd name="T7" fmla="*/ 117 h 129"/>
                  <a:gd name="T8" fmla="*/ 31 w 130"/>
                  <a:gd name="T9" fmla="*/ 123 h 129"/>
                  <a:gd name="T10" fmla="*/ 46 w 130"/>
                  <a:gd name="T11" fmla="*/ 110 h 129"/>
                  <a:gd name="T12" fmla="*/ 62 w 130"/>
                  <a:gd name="T13" fmla="*/ 101 h 129"/>
                  <a:gd name="T14" fmla="*/ 63 w 130"/>
                  <a:gd name="T15" fmla="*/ 93 h 129"/>
                  <a:gd name="T16" fmla="*/ 78 w 130"/>
                  <a:gd name="T17" fmla="*/ 63 h 129"/>
                  <a:gd name="T18" fmla="*/ 86 w 130"/>
                  <a:gd name="T19" fmla="*/ 52 h 129"/>
                  <a:gd name="T20" fmla="*/ 123 w 130"/>
                  <a:gd name="T21" fmla="*/ 33 h 129"/>
                  <a:gd name="T22" fmla="*/ 121 w 130"/>
                  <a:gd name="T23" fmla="*/ 22 h 129"/>
                  <a:gd name="T24" fmla="*/ 107 w 130"/>
                  <a:gd name="T25" fmla="*/ 18 h 129"/>
                  <a:gd name="T26" fmla="*/ 101 w 130"/>
                  <a:gd name="T27" fmla="*/ 24 h 129"/>
                  <a:gd name="T28" fmla="*/ 97 w 130"/>
                  <a:gd name="T29" fmla="*/ 32 h 129"/>
                  <a:gd name="T30" fmla="*/ 79 w 130"/>
                  <a:gd name="T31" fmla="*/ 31 h 129"/>
                  <a:gd name="T32" fmla="*/ 73 w 130"/>
                  <a:gd name="T33" fmla="*/ 4 h 129"/>
                  <a:gd name="T34" fmla="*/ 62 w 130"/>
                  <a:gd name="T35" fmla="*/ 9 h 129"/>
                  <a:gd name="T36" fmla="*/ 61 w 130"/>
                  <a:gd name="T37" fmla="*/ 33 h 129"/>
                  <a:gd name="T38" fmla="*/ 42 w 130"/>
                  <a:gd name="T39" fmla="*/ 51 h 129"/>
                  <a:gd name="T40" fmla="*/ 7 w 130"/>
                  <a:gd name="T41" fmla="*/ 57 h 129"/>
                  <a:gd name="T42" fmla="*/ 4 w 130"/>
                  <a:gd name="T4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129">
                    <a:moveTo>
                      <a:pt x="4" y="64"/>
                    </a:moveTo>
                    <a:cubicBezTo>
                      <a:pt x="9" y="68"/>
                      <a:pt x="12" y="71"/>
                      <a:pt x="31" y="68"/>
                    </a:cubicBezTo>
                    <a:cubicBezTo>
                      <a:pt x="51" y="64"/>
                      <a:pt x="54" y="61"/>
                      <a:pt x="53" y="66"/>
                    </a:cubicBezTo>
                    <a:cubicBezTo>
                      <a:pt x="52" y="70"/>
                      <a:pt x="40" y="98"/>
                      <a:pt x="22" y="117"/>
                    </a:cubicBezTo>
                    <a:cubicBezTo>
                      <a:pt x="17" y="122"/>
                      <a:pt x="23" y="129"/>
                      <a:pt x="31" y="123"/>
                    </a:cubicBezTo>
                    <a:cubicBezTo>
                      <a:pt x="35" y="119"/>
                      <a:pt x="41" y="114"/>
                      <a:pt x="46" y="110"/>
                    </a:cubicBezTo>
                    <a:cubicBezTo>
                      <a:pt x="51" y="106"/>
                      <a:pt x="56" y="102"/>
                      <a:pt x="62" y="101"/>
                    </a:cubicBezTo>
                    <a:cubicBezTo>
                      <a:pt x="62" y="101"/>
                      <a:pt x="59" y="99"/>
                      <a:pt x="63" y="93"/>
                    </a:cubicBezTo>
                    <a:cubicBezTo>
                      <a:pt x="66" y="88"/>
                      <a:pt x="78" y="67"/>
                      <a:pt x="78" y="63"/>
                    </a:cubicBezTo>
                    <a:cubicBezTo>
                      <a:pt x="78" y="59"/>
                      <a:pt x="78" y="55"/>
                      <a:pt x="86" y="52"/>
                    </a:cubicBezTo>
                    <a:cubicBezTo>
                      <a:pt x="97" y="48"/>
                      <a:pt x="116" y="38"/>
                      <a:pt x="123" y="33"/>
                    </a:cubicBezTo>
                    <a:cubicBezTo>
                      <a:pt x="130" y="28"/>
                      <a:pt x="126" y="21"/>
                      <a:pt x="121" y="22"/>
                    </a:cubicBezTo>
                    <a:cubicBezTo>
                      <a:pt x="117" y="22"/>
                      <a:pt x="111" y="20"/>
                      <a:pt x="107" y="18"/>
                    </a:cubicBezTo>
                    <a:cubicBezTo>
                      <a:pt x="103" y="16"/>
                      <a:pt x="99" y="20"/>
                      <a:pt x="101" y="24"/>
                    </a:cubicBezTo>
                    <a:cubicBezTo>
                      <a:pt x="102" y="28"/>
                      <a:pt x="102" y="28"/>
                      <a:pt x="97" y="32"/>
                    </a:cubicBezTo>
                    <a:cubicBezTo>
                      <a:pt x="92" y="35"/>
                      <a:pt x="78" y="41"/>
                      <a:pt x="79" y="31"/>
                    </a:cubicBezTo>
                    <a:cubicBezTo>
                      <a:pt x="79" y="21"/>
                      <a:pt x="80" y="12"/>
                      <a:pt x="73" y="4"/>
                    </a:cubicBezTo>
                    <a:cubicBezTo>
                      <a:pt x="70" y="0"/>
                      <a:pt x="63" y="3"/>
                      <a:pt x="62" y="9"/>
                    </a:cubicBezTo>
                    <a:cubicBezTo>
                      <a:pt x="62" y="15"/>
                      <a:pt x="63" y="22"/>
                      <a:pt x="61" y="33"/>
                    </a:cubicBezTo>
                    <a:cubicBezTo>
                      <a:pt x="59" y="43"/>
                      <a:pt x="60" y="46"/>
                      <a:pt x="42" y="51"/>
                    </a:cubicBezTo>
                    <a:cubicBezTo>
                      <a:pt x="25" y="56"/>
                      <a:pt x="10" y="56"/>
                      <a:pt x="7" y="57"/>
                    </a:cubicBezTo>
                    <a:cubicBezTo>
                      <a:pt x="3" y="57"/>
                      <a:pt x="0" y="61"/>
                      <a:pt x="4" y="64"/>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ïṩļíḓe"/>
              <p:cNvSpPr/>
              <p:nvPr/>
            </p:nvSpPr>
            <p:spPr bwMode="auto">
              <a:xfrm>
                <a:off x="7594601" y="3433763"/>
                <a:ext cx="211138" cy="130175"/>
              </a:xfrm>
              <a:custGeom>
                <a:avLst/>
                <a:gdLst>
                  <a:gd name="T0" fmla="*/ 4 w 64"/>
                  <a:gd name="T1" fmla="*/ 6 h 39"/>
                  <a:gd name="T2" fmla="*/ 19 w 64"/>
                  <a:gd name="T3" fmla="*/ 16 h 39"/>
                  <a:gd name="T4" fmla="*/ 48 w 64"/>
                  <a:gd name="T5" fmla="*/ 34 h 39"/>
                  <a:gd name="T6" fmla="*/ 62 w 64"/>
                  <a:gd name="T7" fmla="*/ 32 h 39"/>
                  <a:gd name="T8" fmla="*/ 63 w 64"/>
                  <a:gd name="T9" fmla="*/ 25 h 39"/>
                  <a:gd name="T10" fmla="*/ 56 w 64"/>
                  <a:gd name="T11" fmla="*/ 16 h 39"/>
                  <a:gd name="T12" fmla="*/ 9 w 64"/>
                  <a:gd name="T13" fmla="*/ 1 h 39"/>
                  <a:gd name="T14" fmla="*/ 4 w 64"/>
                  <a:gd name="T15" fmla="*/ 6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9">
                    <a:moveTo>
                      <a:pt x="4" y="6"/>
                    </a:moveTo>
                    <a:cubicBezTo>
                      <a:pt x="8" y="10"/>
                      <a:pt x="13" y="13"/>
                      <a:pt x="19" y="16"/>
                    </a:cubicBezTo>
                    <a:cubicBezTo>
                      <a:pt x="27" y="20"/>
                      <a:pt x="47" y="29"/>
                      <a:pt x="48" y="34"/>
                    </a:cubicBezTo>
                    <a:cubicBezTo>
                      <a:pt x="49" y="39"/>
                      <a:pt x="58" y="35"/>
                      <a:pt x="62" y="32"/>
                    </a:cubicBezTo>
                    <a:cubicBezTo>
                      <a:pt x="63" y="30"/>
                      <a:pt x="64" y="27"/>
                      <a:pt x="63" y="25"/>
                    </a:cubicBezTo>
                    <a:cubicBezTo>
                      <a:pt x="63" y="21"/>
                      <a:pt x="61" y="19"/>
                      <a:pt x="56" y="16"/>
                    </a:cubicBezTo>
                    <a:cubicBezTo>
                      <a:pt x="47" y="10"/>
                      <a:pt x="44" y="8"/>
                      <a:pt x="9" y="1"/>
                    </a:cubicBezTo>
                    <a:cubicBezTo>
                      <a:pt x="4" y="0"/>
                      <a:pt x="0" y="3"/>
                      <a:pt x="4" y="6"/>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ṣļïḑé"/>
              <p:cNvSpPr/>
              <p:nvPr/>
            </p:nvSpPr>
            <p:spPr bwMode="auto">
              <a:xfrm>
                <a:off x="7959726" y="2895600"/>
                <a:ext cx="479425" cy="428625"/>
              </a:xfrm>
              <a:custGeom>
                <a:avLst/>
                <a:gdLst>
                  <a:gd name="T0" fmla="*/ 4 w 145"/>
                  <a:gd name="T1" fmla="*/ 97 h 129"/>
                  <a:gd name="T2" fmla="*/ 14 w 145"/>
                  <a:gd name="T3" fmla="*/ 125 h 129"/>
                  <a:gd name="T4" fmla="*/ 32 w 145"/>
                  <a:gd name="T5" fmla="*/ 122 h 129"/>
                  <a:gd name="T6" fmla="*/ 39 w 145"/>
                  <a:gd name="T7" fmla="*/ 110 h 129"/>
                  <a:gd name="T8" fmla="*/ 48 w 145"/>
                  <a:gd name="T9" fmla="*/ 109 h 129"/>
                  <a:gd name="T10" fmla="*/ 60 w 145"/>
                  <a:gd name="T11" fmla="*/ 98 h 129"/>
                  <a:gd name="T12" fmla="*/ 71 w 145"/>
                  <a:gd name="T13" fmla="*/ 108 h 129"/>
                  <a:gd name="T14" fmla="*/ 50 w 145"/>
                  <a:gd name="T15" fmla="*/ 120 h 129"/>
                  <a:gd name="T16" fmla="*/ 46 w 145"/>
                  <a:gd name="T17" fmla="*/ 127 h 129"/>
                  <a:gd name="T18" fmla="*/ 63 w 145"/>
                  <a:gd name="T19" fmla="*/ 122 h 129"/>
                  <a:gd name="T20" fmla="*/ 81 w 145"/>
                  <a:gd name="T21" fmla="*/ 115 h 129"/>
                  <a:gd name="T22" fmla="*/ 109 w 145"/>
                  <a:gd name="T23" fmla="*/ 85 h 129"/>
                  <a:gd name="T24" fmla="*/ 134 w 145"/>
                  <a:gd name="T25" fmla="*/ 55 h 129"/>
                  <a:gd name="T26" fmla="*/ 138 w 145"/>
                  <a:gd name="T27" fmla="*/ 44 h 129"/>
                  <a:gd name="T28" fmla="*/ 120 w 145"/>
                  <a:gd name="T29" fmla="*/ 45 h 129"/>
                  <a:gd name="T30" fmla="*/ 113 w 145"/>
                  <a:gd name="T31" fmla="*/ 46 h 129"/>
                  <a:gd name="T32" fmla="*/ 107 w 145"/>
                  <a:gd name="T33" fmla="*/ 48 h 129"/>
                  <a:gd name="T34" fmla="*/ 97 w 145"/>
                  <a:gd name="T35" fmla="*/ 55 h 129"/>
                  <a:gd name="T36" fmla="*/ 96 w 145"/>
                  <a:gd name="T37" fmla="*/ 63 h 129"/>
                  <a:gd name="T38" fmla="*/ 118 w 145"/>
                  <a:gd name="T39" fmla="*/ 57 h 129"/>
                  <a:gd name="T40" fmla="*/ 100 w 145"/>
                  <a:gd name="T41" fmla="*/ 80 h 129"/>
                  <a:gd name="T42" fmla="*/ 95 w 145"/>
                  <a:gd name="T43" fmla="*/ 80 h 129"/>
                  <a:gd name="T44" fmla="*/ 89 w 145"/>
                  <a:gd name="T45" fmla="*/ 73 h 129"/>
                  <a:gd name="T46" fmla="*/ 77 w 145"/>
                  <a:gd name="T47" fmla="*/ 78 h 129"/>
                  <a:gd name="T48" fmla="*/ 67 w 145"/>
                  <a:gd name="T49" fmla="*/ 88 h 129"/>
                  <a:gd name="T50" fmla="*/ 67 w 145"/>
                  <a:gd name="T51" fmla="*/ 83 h 129"/>
                  <a:gd name="T52" fmla="*/ 82 w 145"/>
                  <a:gd name="T53" fmla="*/ 61 h 129"/>
                  <a:gd name="T54" fmla="*/ 77 w 145"/>
                  <a:gd name="T55" fmla="*/ 53 h 129"/>
                  <a:gd name="T56" fmla="*/ 75 w 145"/>
                  <a:gd name="T57" fmla="*/ 43 h 129"/>
                  <a:gd name="T58" fmla="*/ 94 w 145"/>
                  <a:gd name="T59" fmla="*/ 18 h 129"/>
                  <a:gd name="T60" fmla="*/ 88 w 145"/>
                  <a:gd name="T61" fmla="*/ 1 h 129"/>
                  <a:gd name="T62" fmla="*/ 78 w 145"/>
                  <a:gd name="T63" fmla="*/ 18 h 129"/>
                  <a:gd name="T64" fmla="*/ 61 w 145"/>
                  <a:gd name="T65" fmla="*/ 47 h 129"/>
                  <a:gd name="T66" fmla="*/ 39 w 145"/>
                  <a:gd name="T67" fmla="*/ 59 h 129"/>
                  <a:gd name="T68" fmla="*/ 23 w 145"/>
                  <a:gd name="T69" fmla="*/ 55 h 129"/>
                  <a:gd name="T70" fmla="*/ 13 w 145"/>
                  <a:gd name="T71" fmla="*/ 47 h 129"/>
                  <a:gd name="T72" fmla="*/ 16 w 145"/>
                  <a:gd name="T73" fmla="*/ 64 h 129"/>
                  <a:gd name="T74" fmla="*/ 24 w 145"/>
                  <a:gd name="T75" fmla="*/ 86 h 129"/>
                  <a:gd name="T76" fmla="*/ 25 w 145"/>
                  <a:gd name="T77" fmla="*/ 103 h 129"/>
                  <a:gd name="T78" fmla="*/ 19 w 145"/>
                  <a:gd name="T79" fmla="*/ 99 h 129"/>
                  <a:gd name="T80" fmla="*/ 6 w 145"/>
                  <a:gd name="T81" fmla="*/ 91 h 129"/>
                  <a:gd name="T82" fmla="*/ 4 w 145"/>
                  <a:gd name="T83" fmla="*/ 97 h 129"/>
                  <a:gd name="T84" fmla="*/ 35 w 145"/>
                  <a:gd name="T85" fmla="*/ 83 h 129"/>
                  <a:gd name="T86" fmla="*/ 42 w 145"/>
                  <a:gd name="T87" fmla="*/ 82 h 129"/>
                  <a:gd name="T88" fmla="*/ 44 w 145"/>
                  <a:gd name="T89" fmla="*/ 91 h 129"/>
                  <a:gd name="T90" fmla="*/ 41 w 145"/>
                  <a:gd name="T91" fmla="*/ 98 h 129"/>
                  <a:gd name="T92" fmla="*/ 35 w 145"/>
                  <a:gd name="T93" fmla="*/ 83 h 129"/>
                  <a:gd name="T94" fmla="*/ 53 w 145"/>
                  <a:gd name="T95" fmla="*/ 86 h 129"/>
                  <a:gd name="T96" fmla="*/ 56 w 145"/>
                  <a:gd name="T97" fmla="*/ 76 h 129"/>
                  <a:gd name="T98" fmla="*/ 63 w 145"/>
                  <a:gd name="T99" fmla="*/ 62 h 129"/>
                  <a:gd name="T100" fmla="*/ 71 w 145"/>
                  <a:gd name="T101" fmla="*/ 67 h 129"/>
                  <a:gd name="T102" fmla="*/ 53 w 145"/>
                  <a:gd name="T103" fmla="*/ 86 h 129"/>
                  <a:gd name="T104" fmla="*/ 35 w 145"/>
                  <a:gd name="T105" fmla="*/ 65 h 129"/>
                  <a:gd name="T106" fmla="*/ 45 w 145"/>
                  <a:gd name="T107" fmla="*/ 69 h 129"/>
                  <a:gd name="T108" fmla="*/ 42 w 145"/>
                  <a:gd name="T109" fmla="*/ 74 h 129"/>
                  <a:gd name="T110" fmla="*/ 32 w 145"/>
                  <a:gd name="T111" fmla="*/ 70 h 129"/>
                  <a:gd name="T112" fmla="*/ 35 w 145"/>
                  <a:gd name="T113"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29">
                    <a:moveTo>
                      <a:pt x="4" y="97"/>
                    </a:moveTo>
                    <a:cubicBezTo>
                      <a:pt x="5" y="101"/>
                      <a:pt x="11" y="122"/>
                      <a:pt x="14" y="125"/>
                    </a:cubicBezTo>
                    <a:cubicBezTo>
                      <a:pt x="16" y="129"/>
                      <a:pt x="21" y="129"/>
                      <a:pt x="32" y="122"/>
                    </a:cubicBezTo>
                    <a:cubicBezTo>
                      <a:pt x="37" y="119"/>
                      <a:pt x="40" y="119"/>
                      <a:pt x="39" y="110"/>
                    </a:cubicBezTo>
                    <a:cubicBezTo>
                      <a:pt x="39" y="110"/>
                      <a:pt x="43" y="110"/>
                      <a:pt x="48" y="109"/>
                    </a:cubicBezTo>
                    <a:cubicBezTo>
                      <a:pt x="52" y="107"/>
                      <a:pt x="57" y="103"/>
                      <a:pt x="60" y="98"/>
                    </a:cubicBezTo>
                    <a:cubicBezTo>
                      <a:pt x="62" y="93"/>
                      <a:pt x="68" y="105"/>
                      <a:pt x="71" y="108"/>
                    </a:cubicBezTo>
                    <a:cubicBezTo>
                      <a:pt x="71" y="108"/>
                      <a:pt x="57" y="118"/>
                      <a:pt x="50" y="120"/>
                    </a:cubicBezTo>
                    <a:cubicBezTo>
                      <a:pt x="42" y="123"/>
                      <a:pt x="43" y="124"/>
                      <a:pt x="46" y="127"/>
                    </a:cubicBezTo>
                    <a:cubicBezTo>
                      <a:pt x="49" y="129"/>
                      <a:pt x="57" y="124"/>
                      <a:pt x="63" y="122"/>
                    </a:cubicBezTo>
                    <a:cubicBezTo>
                      <a:pt x="69" y="119"/>
                      <a:pt x="76" y="120"/>
                      <a:pt x="81" y="115"/>
                    </a:cubicBezTo>
                    <a:cubicBezTo>
                      <a:pt x="87" y="110"/>
                      <a:pt x="95" y="102"/>
                      <a:pt x="109" y="85"/>
                    </a:cubicBezTo>
                    <a:cubicBezTo>
                      <a:pt x="124" y="68"/>
                      <a:pt x="129" y="67"/>
                      <a:pt x="134" y="55"/>
                    </a:cubicBezTo>
                    <a:cubicBezTo>
                      <a:pt x="138" y="47"/>
                      <a:pt x="145" y="45"/>
                      <a:pt x="138" y="44"/>
                    </a:cubicBezTo>
                    <a:cubicBezTo>
                      <a:pt x="131" y="42"/>
                      <a:pt x="122" y="43"/>
                      <a:pt x="120" y="45"/>
                    </a:cubicBezTo>
                    <a:cubicBezTo>
                      <a:pt x="118" y="48"/>
                      <a:pt x="116" y="46"/>
                      <a:pt x="113" y="46"/>
                    </a:cubicBezTo>
                    <a:cubicBezTo>
                      <a:pt x="110" y="46"/>
                      <a:pt x="109" y="45"/>
                      <a:pt x="107" y="48"/>
                    </a:cubicBezTo>
                    <a:cubicBezTo>
                      <a:pt x="105" y="51"/>
                      <a:pt x="105" y="52"/>
                      <a:pt x="97" y="55"/>
                    </a:cubicBezTo>
                    <a:cubicBezTo>
                      <a:pt x="90" y="59"/>
                      <a:pt x="88" y="64"/>
                      <a:pt x="96" y="63"/>
                    </a:cubicBezTo>
                    <a:cubicBezTo>
                      <a:pt x="111" y="63"/>
                      <a:pt x="111" y="55"/>
                      <a:pt x="118" y="57"/>
                    </a:cubicBezTo>
                    <a:cubicBezTo>
                      <a:pt x="122" y="59"/>
                      <a:pt x="110" y="69"/>
                      <a:pt x="100" y="80"/>
                    </a:cubicBezTo>
                    <a:cubicBezTo>
                      <a:pt x="96" y="85"/>
                      <a:pt x="95" y="82"/>
                      <a:pt x="95" y="80"/>
                    </a:cubicBezTo>
                    <a:cubicBezTo>
                      <a:pt x="95" y="77"/>
                      <a:pt x="94" y="75"/>
                      <a:pt x="89" y="73"/>
                    </a:cubicBezTo>
                    <a:cubicBezTo>
                      <a:pt x="84" y="70"/>
                      <a:pt x="79" y="72"/>
                      <a:pt x="77" y="78"/>
                    </a:cubicBezTo>
                    <a:cubicBezTo>
                      <a:pt x="75" y="84"/>
                      <a:pt x="71" y="92"/>
                      <a:pt x="67" y="88"/>
                    </a:cubicBezTo>
                    <a:cubicBezTo>
                      <a:pt x="65" y="86"/>
                      <a:pt x="65" y="86"/>
                      <a:pt x="67" y="83"/>
                    </a:cubicBezTo>
                    <a:cubicBezTo>
                      <a:pt x="70" y="79"/>
                      <a:pt x="77" y="72"/>
                      <a:pt x="82" y="61"/>
                    </a:cubicBezTo>
                    <a:cubicBezTo>
                      <a:pt x="84" y="56"/>
                      <a:pt x="80" y="56"/>
                      <a:pt x="77" y="53"/>
                    </a:cubicBezTo>
                    <a:cubicBezTo>
                      <a:pt x="75" y="51"/>
                      <a:pt x="68" y="51"/>
                      <a:pt x="75" y="43"/>
                    </a:cubicBezTo>
                    <a:cubicBezTo>
                      <a:pt x="82" y="35"/>
                      <a:pt x="90" y="28"/>
                      <a:pt x="94" y="18"/>
                    </a:cubicBezTo>
                    <a:cubicBezTo>
                      <a:pt x="97" y="7"/>
                      <a:pt x="95" y="2"/>
                      <a:pt x="88" y="1"/>
                    </a:cubicBezTo>
                    <a:cubicBezTo>
                      <a:pt x="81" y="0"/>
                      <a:pt x="86" y="3"/>
                      <a:pt x="78" y="18"/>
                    </a:cubicBezTo>
                    <a:cubicBezTo>
                      <a:pt x="70" y="33"/>
                      <a:pt x="65" y="40"/>
                      <a:pt x="61" y="47"/>
                    </a:cubicBezTo>
                    <a:cubicBezTo>
                      <a:pt x="56" y="54"/>
                      <a:pt x="57" y="58"/>
                      <a:pt x="39" y="59"/>
                    </a:cubicBezTo>
                    <a:cubicBezTo>
                      <a:pt x="31" y="59"/>
                      <a:pt x="26" y="60"/>
                      <a:pt x="23" y="55"/>
                    </a:cubicBezTo>
                    <a:cubicBezTo>
                      <a:pt x="19" y="51"/>
                      <a:pt x="18" y="47"/>
                      <a:pt x="13" y="47"/>
                    </a:cubicBezTo>
                    <a:cubicBezTo>
                      <a:pt x="6" y="50"/>
                      <a:pt x="15" y="54"/>
                      <a:pt x="16" y="64"/>
                    </a:cubicBezTo>
                    <a:cubicBezTo>
                      <a:pt x="16" y="70"/>
                      <a:pt x="19" y="68"/>
                      <a:pt x="24" y="86"/>
                    </a:cubicBezTo>
                    <a:cubicBezTo>
                      <a:pt x="27" y="99"/>
                      <a:pt x="29" y="103"/>
                      <a:pt x="25" y="103"/>
                    </a:cubicBezTo>
                    <a:cubicBezTo>
                      <a:pt x="21" y="104"/>
                      <a:pt x="20" y="104"/>
                      <a:pt x="19" y="99"/>
                    </a:cubicBezTo>
                    <a:cubicBezTo>
                      <a:pt x="17" y="93"/>
                      <a:pt x="12" y="89"/>
                      <a:pt x="6" y="91"/>
                    </a:cubicBezTo>
                    <a:cubicBezTo>
                      <a:pt x="0" y="92"/>
                      <a:pt x="3" y="94"/>
                      <a:pt x="4" y="97"/>
                    </a:cubicBezTo>
                    <a:close/>
                    <a:moveTo>
                      <a:pt x="35" y="83"/>
                    </a:moveTo>
                    <a:cubicBezTo>
                      <a:pt x="36" y="80"/>
                      <a:pt x="41" y="81"/>
                      <a:pt x="42" y="82"/>
                    </a:cubicBezTo>
                    <a:cubicBezTo>
                      <a:pt x="48" y="84"/>
                      <a:pt x="40" y="88"/>
                      <a:pt x="44" y="91"/>
                    </a:cubicBezTo>
                    <a:cubicBezTo>
                      <a:pt x="47" y="94"/>
                      <a:pt x="48" y="96"/>
                      <a:pt x="41" y="98"/>
                    </a:cubicBezTo>
                    <a:cubicBezTo>
                      <a:pt x="34" y="100"/>
                      <a:pt x="34" y="86"/>
                      <a:pt x="35" y="83"/>
                    </a:cubicBezTo>
                    <a:close/>
                    <a:moveTo>
                      <a:pt x="53" y="86"/>
                    </a:moveTo>
                    <a:cubicBezTo>
                      <a:pt x="49" y="85"/>
                      <a:pt x="52" y="82"/>
                      <a:pt x="56" y="76"/>
                    </a:cubicBezTo>
                    <a:cubicBezTo>
                      <a:pt x="58" y="71"/>
                      <a:pt x="60" y="67"/>
                      <a:pt x="63" y="62"/>
                    </a:cubicBezTo>
                    <a:cubicBezTo>
                      <a:pt x="70" y="52"/>
                      <a:pt x="74" y="60"/>
                      <a:pt x="71" y="67"/>
                    </a:cubicBezTo>
                    <a:cubicBezTo>
                      <a:pt x="61" y="90"/>
                      <a:pt x="58" y="88"/>
                      <a:pt x="53" y="86"/>
                    </a:cubicBezTo>
                    <a:close/>
                    <a:moveTo>
                      <a:pt x="35" y="65"/>
                    </a:moveTo>
                    <a:cubicBezTo>
                      <a:pt x="37" y="67"/>
                      <a:pt x="41" y="69"/>
                      <a:pt x="45" y="69"/>
                    </a:cubicBezTo>
                    <a:cubicBezTo>
                      <a:pt x="49" y="69"/>
                      <a:pt x="48" y="73"/>
                      <a:pt x="42" y="74"/>
                    </a:cubicBezTo>
                    <a:cubicBezTo>
                      <a:pt x="37" y="75"/>
                      <a:pt x="36" y="75"/>
                      <a:pt x="32" y="70"/>
                    </a:cubicBezTo>
                    <a:cubicBezTo>
                      <a:pt x="27" y="65"/>
                      <a:pt x="33" y="63"/>
                      <a:pt x="35" y="65"/>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îSľíḋe"/>
              <p:cNvSpPr/>
              <p:nvPr/>
            </p:nvSpPr>
            <p:spPr bwMode="auto">
              <a:xfrm>
                <a:off x="8020051" y="3241675"/>
                <a:ext cx="42863" cy="39688"/>
              </a:xfrm>
              <a:custGeom>
                <a:avLst/>
                <a:gdLst>
                  <a:gd name="T0" fmla="*/ 10 w 13"/>
                  <a:gd name="T1" fmla="*/ 9 h 12"/>
                  <a:gd name="T2" fmla="*/ 3 w 13"/>
                  <a:gd name="T3" fmla="*/ 3 h 12"/>
                  <a:gd name="T4" fmla="*/ 3 w 13"/>
                  <a:gd name="T5" fmla="*/ 9 h 12"/>
                  <a:gd name="T6" fmla="*/ 10 w 13"/>
                  <a:gd name="T7" fmla="*/ 9 h 12"/>
                </a:gdLst>
                <a:ahLst/>
                <a:cxnLst>
                  <a:cxn ang="0">
                    <a:pos x="T0" y="T1"/>
                  </a:cxn>
                  <a:cxn ang="0">
                    <a:pos x="T2" y="T3"/>
                  </a:cxn>
                  <a:cxn ang="0">
                    <a:pos x="T4" y="T5"/>
                  </a:cxn>
                  <a:cxn ang="0">
                    <a:pos x="T6" y="T7"/>
                  </a:cxn>
                </a:cxnLst>
                <a:rect l="0" t="0" r="r" b="b"/>
                <a:pathLst>
                  <a:path w="13" h="12">
                    <a:moveTo>
                      <a:pt x="10" y="9"/>
                    </a:moveTo>
                    <a:cubicBezTo>
                      <a:pt x="13" y="6"/>
                      <a:pt x="6" y="0"/>
                      <a:pt x="3" y="3"/>
                    </a:cubicBezTo>
                    <a:cubicBezTo>
                      <a:pt x="2" y="4"/>
                      <a:pt x="0" y="6"/>
                      <a:pt x="3" y="9"/>
                    </a:cubicBezTo>
                    <a:cubicBezTo>
                      <a:pt x="7" y="12"/>
                      <a:pt x="7" y="12"/>
                      <a:pt x="10" y="9"/>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ïšļîdé"/>
              <p:cNvSpPr/>
              <p:nvPr/>
            </p:nvSpPr>
            <p:spPr bwMode="auto">
              <a:xfrm>
                <a:off x="8194676" y="3148013"/>
                <a:ext cx="49213" cy="69850"/>
              </a:xfrm>
              <a:custGeom>
                <a:avLst/>
                <a:gdLst>
                  <a:gd name="T0" fmla="*/ 3 w 15"/>
                  <a:gd name="T1" fmla="*/ 17 h 21"/>
                  <a:gd name="T2" fmla="*/ 12 w 15"/>
                  <a:gd name="T3" fmla="*/ 10 h 21"/>
                  <a:gd name="T4" fmla="*/ 8 w 15"/>
                  <a:gd name="T5" fmla="*/ 7 h 21"/>
                  <a:gd name="T6" fmla="*/ 3 w 15"/>
                  <a:gd name="T7" fmla="*/ 17 h 21"/>
                </a:gdLst>
                <a:ahLst/>
                <a:cxnLst>
                  <a:cxn ang="0">
                    <a:pos x="T0" y="T1"/>
                  </a:cxn>
                  <a:cxn ang="0">
                    <a:pos x="T2" y="T3"/>
                  </a:cxn>
                  <a:cxn ang="0">
                    <a:pos x="T4" y="T5"/>
                  </a:cxn>
                  <a:cxn ang="0">
                    <a:pos x="T6" y="T7"/>
                  </a:cxn>
                </a:cxnLst>
                <a:rect l="0" t="0" r="r" b="b"/>
                <a:pathLst>
                  <a:path w="15" h="21">
                    <a:moveTo>
                      <a:pt x="3" y="17"/>
                    </a:moveTo>
                    <a:cubicBezTo>
                      <a:pt x="7" y="21"/>
                      <a:pt x="10" y="19"/>
                      <a:pt x="12" y="10"/>
                    </a:cubicBezTo>
                    <a:cubicBezTo>
                      <a:pt x="15" y="0"/>
                      <a:pt x="10" y="3"/>
                      <a:pt x="8" y="7"/>
                    </a:cubicBezTo>
                    <a:cubicBezTo>
                      <a:pt x="5" y="11"/>
                      <a:pt x="0" y="14"/>
                      <a:pt x="3" y="17"/>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ṥļîdé"/>
              <p:cNvSpPr/>
              <p:nvPr/>
            </p:nvSpPr>
            <p:spPr bwMode="auto">
              <a:xfrm>
                <a:off x="7831138" y="3305175"/>
                <a:ext cx="363538" cy="204788"/>
              </a:xfrm>
              <a:custGeom>
                <a:avLst/>
                <a:gdLst>
                  <a:gd name="T0" fmla="*/ 41 w 110"/>
                  <a:gd name="T1" fmla="*/ 23 h 62"/>
                  <a:gd name="T2" fmla="*/ 29 w 110"/>
                  <a:gd name="T3" fmla="*/ 34 h 62"/>
                  <a:gd name="T4" fmla="*/ 14 w 110"/>
                  <a:gd name="T5" fmla="*/ 40 h 62"/>
                  <a:gd name="T6" fmla="*/ 7 w 110"/>
                  <a:gd name="T7" fmla="*/ 56 h 62"/>
                  <a:gd name="T8" fmla="*/ 31 w 110"/>
                  <a:gd name="T9" fmla="*/ 54 h 62"/>
                  <a:gd name="T10" fmla="*/ 52 w 110"/>
                  <a:gd name="T11" fmla="*/ 41 h 62"/>
                  <a:gd name="T12" fmla="*/ 97 w 110"/>
                  <a:gd name="T13" fmla="*/ 14 h 62"/>
                  <a:gd name="T14" fmla="*/ 104 w 110"/>
                  <a:gd name="T15" fmla="*/ 9 h 62"/>
                  <a:gd name="T16" fmla="*/ 100 w 110"/>
                  <a:gd name="T17" fmla="*/ 8 h 62"/>
                  <a:gd name="T18" fmla="*/ 105 w 110"/>
                  <a:gd name="T19" fmla="*/ 2 h 62"/>
                  <a:gd name="T20" fmla="*/ 52 w 110"/>
                  <a:gd name="T21" fmla="*/ 29 h 62"/>
                  <a:gd name="T22" fmla="*/ 47 w 110"/>
                  <a:gd name="T23" fmla="*/ 27 h 62"/>
                  <a:gd name="T24" fmla="*/ 53 w 110"/>
                  <a:gd name="T25" fmla="*/ 17 h 62"/>
                  <a:gd name="T26" fmla="*/ 41 w 110"/>
                  <a:gd name="T27"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62">
                    <a:moveTo>
                      <a:pt x="41" y="23"/>
                    </a:moveTo>
                    <a:cubicBezTo>
                      <a:pt x="38" y="26"/>
                      <a:pt x="35" y="29"/>
                      <a:pt x="29" y="34"/>
                    </a:cubicBezTo>
                    <a:cubicBezTo>
                      <a:pt x="22" y="39"/>
                      <a:pt x="18" y="37"/>
                      <a:pt x="14" y="40"/>
                    </a:cubicBezTo>
                    <a:cubicBezTo>
                      <a:pt x="9" y="44"/>
                      <a:pt x="0" y="51"/>
                      <a:pt x="7" y="56"/>
                    </a:cubicBezTo>
                    <a:cubicBezTo>
                      <a:pt x="14" y="62"/>
                      <a:pt x="22" y="60"/>
                      <a:pt x="31" y="54"/>
                    </a:cubicBezTo>
                    <a:cubicBezTo>
                      <a:pt x="35" y="51"/>
                      <a:pt x="43" y="47"/>
                      <a:pt x="52" y="41"/>
                    </a:cubicBezTo>
                    <a:cubicBezTo>
                      <a:pt x="68" y="31"/>
                      <a:pt x="89" y="18"/>
                      <a:pt x="97" y="14"/>
                    </a:cubicBezTo>
                    <a:cubicBezTo>
                      <a:pt x="110" y="8"/>
                      <a:pt x="104" y="10"/>
                      <a:pt x="104" y="9"/>
                    </a:cubicBezTo>
                    <a:cubicBezTo>
                      <a:pt x="104" y="9"/>
                      <a:pt x="90" y="14"/>
                      <a:pt x="100" y="8"/>
                    </a:cubicBezTo>
                    <a:cubicBezTo>
                      <a:pt x="110" y="2"/>
                      <a:pt x="108" y="0"/>
                      <a:pt x="105" y="2"/>
                    </a:cubicBezTo>
                    <a:cubicBezTo>
                      <a:pt x="101" y="4"/>
                      <a:pt x="56" y="25"/>
                      <a:pt x="52" y="29"/>
                    </a:cubicBezTo>
                    <a:cubicBezTo>
                      <a:pt x="47" y="33"/>
                      <a:pt x="41" y="33"/>
                      <a:pt x="47" y="27"/>
                    </a:cubicBezTo>
                    <a:cubicBezTo>
                      <a:pt x="52" y="20"/>
                      <a:pt x="55" y="19"/>
                      <a:pt x="53" y="17"/>
                    </a:cubicBezTo>
                    <a:cubicBezTo>
                      <a:pt x="51" y="14"/>
                      <a:pt x="45" y="20"/>
                      <a:pt x="41" y="23"/>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šḻíḍè"/>
              <p:cNvSpPr/>
              <p:nvPr/>
            </p:nvSpPr>
            <p:spPr bwMode="auto">
              <a:xfrm>
                <a:off x="8256588" y="3260725"/>
                <a:ext cx="57150" cy="26988"/>
              </a:xfrm>
              <a:custGeom>
                <a:avLst/>
                <a:gdLst>
                  <a:gd name="T0" fmla="*/ 2 w 17"/>
                  <a:gd name="T1" fmla="*/ 8 h 8"/>
                  <a:gd name="T2" fmla="*/ 13 w 17"/>
                  <a:gd name="T3" fmla="*/ 4 h 8"/>
                  <a:gd name="T4" fmla="*/ 11 w 17"/>
                  <a:gd name="T5" fmla="*/ 2 h 8"/>
                  <a:gd name="T6" fmla="*/ 2 w 17"/>
                  <a:gd name="T7" fmla="*/ 6 h 8"/>
                  <a:gd name="T8" fmla="*/ 2 w 17"/>
                  <a:gd name="T9" fmla="*/ 8 h 8"/>
                </a:gdLst>
                <a:ahLst/>
                <a:cxnLst>
                  <a:cxn ang="0">
                    <a:pos x="T0" y="T1"/>
                  </a:cxn>
                  <a:cxn ang="0">
                    <a:pos x="T2" y="T3"/>
                  </a:cxn>
                  <a:cxn ang="0">
                    <a:pos x="T4" y="T5"/>
                  </a:cxn>
                  <a:cxn ang="0">
                    <a:pos x="T6" y="T7"/>
                  </a:cxn>
                  <a:cxn ang="0">
                    <a:pos x="T8" y="T9"/>
                  </a:cxn>
                </a:cxnLst>
                <a:rect l="0" t="0" r="r" b="b"/>
                <a:pathLst>
                  <a:path w="17" h="8">
                    <a:moveTo>
                      <a:pt x="2" y="8"/>
                    </a:moveTo>
                    <a:cubicBezTo>
                      <a:pt x="4" y="7"/>
                      <a:pt x="11" y="5"/>
                      <a:pt x="13" y="4"/>
                    </a:cubicBezTo>
                    <a:cubicBezTo>
                      <a:pt x="16" y="3"/>
                      <a:pt x="17" y="0"/>
                      <a:pt x="11" y="2"/>
                    </a:cubicBezTo>
                    <a:cubicBezTo>
                      <a:pt x="6" y="5"/>
                      <a:pt x="5" y="5"/>
                      <a:pt x="2" y="6"/>
                    </a:cubicBezTo>
                    <a:cubicBezTo>
                      <a:pt x="0" y="6"/>
                      <a:pt x="0" y="8"/>
                      <a:pt x="2" y="8"/>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ṣḷíḓê"/>
              <p:cNvSpPr/>
              <p:nvPr/>
            </p:nvSpPr>
            <p:spPr bwMode="auto">
              <a:xfrm>
                <a:off x="8007351" y="3248025"/>
                <a:ext cx="398463" cy="407988"/>
              </a:xfrm>
              <a:custGeom>
                <a:avLst/>
                <a:gdLst>
                  <a:gd name="T0" fmla="*/ 110 w 121"/>
                  <a:gd name="T1" fmla="*/ 2 h 123"/>
                  <a:gd name="T2" fmla="*/ 115 w 121"/>
                  <a:gd name="T3" fmla="*/ 14 h 123"/>
                  <a:gd name="T4" fmla="*/ 91 w 121"/>
                  <a:gd name="T5" fmla="*/ 28 h 123"/>
                  <a:gd name="T6" fmla="*/ 74 w 121"/>
                  <a:gd name="T7" fmla="*/ 35 h 123"/>
                  <a:gd name="T8" fmla="*/ 45 w 121"/>
                  <a:gd name="T9" fmla="*/ 55 h 123"/>
                  <a:gd name="T10" fmla="*/ 55 w 121"/>
                  <a:gd name="T11" fmla="*/ 58 h 123"/>
                  <a:gd name="T12" fmla="*/ 83 w 121"/>
                  <a:gd name="T13" fmla="*/ 53 h 123"/>
                  <a:gd name="T14" fmla="*/ 109 w 121"/>
                  <a:gd name="T15" fmla="*/ 53 h 123"/>
                  <a:gd name="T16" fmla="*/ 97 w 121"/>
                  <a:gd name="T17" fmla="*/ 65 h 123"/>
                  <a:gd name="T18" fmla="*/ 57 w 121"/>
                  <a:gd name="T19" fmla="*/ 68 h 123"/>
                  <a:gd name="T20" fmla="*/ 51 w 121"/>
                  <a:gd name="T21" fmla="*/ 82 h 123"/>
                  <a:gd name="T22" fmla="*/ 58 w 121"/>
                  <a:gd name="T23" fmla="*/ 116 h 123"/>
                  <a:gd name="T24" fmla="*/ 42 w 121"/>
                  <a:gd name="T25" fmla="*/ 123 h 123"/>
                  <a:gd name="T26" fmla="*/ 13 w 121"/>
                  <a:gd name="T27" fmla="*/ 109 h 123"/>
                  <a:gd name="T28" fmla="*/ 17 w 121"/>
                  <a:gd name="T29" fmla="*/ 107 h 123"/>
                  <a:gd name="T30" fmla="*/ 37 w 121"/>
                  <a:gd name="T31" fmla="*/ 112 h 123"/>
                  <a:gd name="T32" fmla="*/ 45 w 121"/>
                  <a:gd name="T33" fmla="*/ 102 h 123"/>
                  <a:gd name="T34" fmla="*/ 39 w 121"/>
                  <a:gd name="T35" fmla="*/ 78 h 123"/>
                  <a:gd name="T36" fmla="*/ 24 w 121"/>
                  <a:gd name="T37" fmla="*/ 81 h 123"/>
                  <a:gd name="T38" fmla="*/ 4 w 121"/>
                  <a:gd name="T39" fmla="*/ 81 h 123"/>
                  <a:gd name="T40" fmla="*/ 9 w 121"/>
                  <a:gd name="T41" fmla="*/ 73 h 123"/>
                  <a:gd name="T42" fmla="*/ 29 w 121"/>
                  <a:gd name="T43" fmla="*/ 65 h 123"/>
                  <a:gd name="T44" fmla="*/ 31 w 121"/>
                  <a:gd name="T45" fmla="*/ 60 h 123"/>
                  <a:gd name="T46" fmla="*/ 43 w 121"/>
                  <a:gd name="T47" fmla="*/ 40 h 123"/>
                  <a:gd name="T48" fmla="*/ 72 w 121"/>
                  <a:gd name="T49" fmla="*/ 28 h 123"/>
                  <a:gd name="T50" fmla="*/ 102 w 121"/>
                  <a:gd name="T51" fmla="*/ 6 h 123"/>
                  <a:gd name="T52" fmla="*/ 110 w 121"/>
                  <a:gd name="T53" fmla="*/ 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123">
                    <a:moveTo>
                      <a:pt x="110" y="2"/>
                    </a:moveTo>
                    <a:cubicBezTo>
                      <a:pt x="117" y="4"/>
                      <a:pt x="121" y="8"/>
                      <a:pt x="115" y="14"/>
                    </a:cubicBezTo>
                    <a:cubicBezTo>
                      <a:pt x="109" y="19"/>
                      <a:pt x="98" y="25"/>
                      <a:pt x="91" y="28"/>
                    </a:cubicBezTo>
                    <a:cubicBezTo>
                      <a:pt x="89" y="29"/>
                      <a:pt x="84" y="31"/>
                      <a:pt x="74" y="35"/>
                    </a:cubicBezTo>
                    <a:cubicBezTo>
                      <a:pt x="62" y="41"/>
                      <a:pt x="44" y="51"/>
                      <a:pt x="45" y="55"/>
                    </a:cubicBezTo>
                    <a:cubicBezTo>
                      <a:pt x="46" y="61"/>
                      <a:pt x="51" y="58"/>
                      <a:pt x="55" y="58"/>
                    </a:cubicBezTo>
                    <a:cubicBezTo>
                      <a:pt x="59" y="57"/>
                      <a:pt x="72" y="53"/>
                      <a:pt x="83" y="53"/>
                    </a:cubicBezTo>
                    <a:cubicBezTo>
                      <a:pt x="93" y="53"/>
                      <a:pt x="99" y="47"/>
                      <a:pt x="109" y="53"/>
                    </a:cubicBezTo>
                    <a:cubicBezTo>
                      <a:pt x="115" y="56"/>
                      <a:pt x="103" y="69"/>
                      <a:pt x="97" y="65"/>
                    </a:cubicBezTo>
                    <a:cubicBezTo>
                      <a:pt x="90" y="61"/>
                      <a:pt x="65" y="67"/>
                      <a:pt x="57" y="68"/>
                    </a:cubicBezTo>
                    <a:cubicBezTo>
                      <a:pt x="48" y="70"/>
                      <a:pt x="49" y="75"/>
                      <a:pt x="51" y="82"/>
                    </a:cubicBezTo>
                    <a:cubicBezTo>
                      <a:pt x="52" y="90"/>
                      <a:pt x="63" y="108"/>
                      <a:pt x="58" y="116"/>
                    </a:cubicBezTo>
                    <a:cubicBezTo>
                      <a:pt x="55" y="120"/>
                      <a:pt x="50" y="123"/>
                      <a:pt x="42" y="123"/>
                    </a:cubicBezTo>
                    <a:cubicBezTo>
                      <a:pt x="29" y="122"/>
                      <a:pt x="23" y="119"/>
                      <a:pt x="13" y="109"/>
                    </a:cubicBezTo>
                    <a:cubicBezTo>
                      <a:pt x="7" y="104"/>
                      <a:pt x="12" y="105"/>
                      <a:pt x="17" y="107"/>
                    </a:cubicBezTo>
                    <a:cubicBezTo>
                      <a:pt x="22" y="109"/>
                      <a:pt x="23" y="111"/>
                      <a:pt x="37" y="112"/>
                    </a:cubicBezTo>
                    <a:cubicBezTo>
                      <a:pt x="50" y="112"/>
                      <a:pt x="46" y="108"/>
                      <a:pt x="45" y="102"/>
                    </a:cubicBezTo>
                    <a:cubicBezTo>
                      <a:pt x="44" y="97"/>
                      <a:pt x="41" y="84"/>
                      <a:pt x="39" y="78"/>
                    </a:cubicBezTo>
                    <a:cubicBezTo>
                      <a:pt x="37" y="73"/>
                      <a:pt x="34" y="74"/>
                      <a:pt x="24" y="81"/>
                    </a:cubicBezTo>
                    <a:cubicBezTo>
                      <a:pt x="14" y="89"/>
                      <a:pt x="7" y="86"/>
                      <a:pt x="4" y="81"/>
                    </a:cubicBezTo>
                    <a:cubicBezTo>
                      <a:pt x="0" y="77"/>
                      <a:pt x="0" y="75"/>
                      <a:pt x="9" y="73"/>
                    </a:cubicBezTo>
                    <a:cubicBezTo>
                      <a:pt x="15" y="72"/>
                      <a:pt x="25" y="68"/>
                      <a:pt x="29" y="65"/>
                    </a:cubicBezTo>
                    <a:cubicBezTo>
                      <a:pt x="32" y="63"/>
                      <a:pt x="31" y="62"/>
                      <a:pt x="31" y="60"/>
                    </a:cubicBezTo>
                    <a:cubicBezTo>
                      <a:pt x="32" y="54"/>
                      <a:pt x="30" y="50"/>
                      <a:pt x="43" y="40"/>
                    </a:cubicBezTo>
                    <a:cubicBezTo>
                      <a:pt x="50" y="34"/>
                      <a:pt x="49" y="39"/>
                      <a:pt x="72" y="28"/>
                    </a:cubicBezTo>
                    <a:cubicBezTo>
                      <a:pt x="91" y="18"/>
                      <a:pt x="108" y="10"/>
                      <a:pt x="102" y="6"/>
                    </a:cubicBezTo>
                    <a:cubicBezTo>
                      <a:pt x="99" y="4"/>
                      <a:pt x="101" y="0"/>
                      <a:pt x="110" y="2"/>
                    </a:cubicBez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49" name="iṥľîḍé"/>
            <p:cNvSpPr/>
            <p:nvPr/>
          </p:nvSpPr>
          <p:spPr bwMode="auto">
            <a:xfrm>
              <a:off x="3583616" y="4049188"/>
              <a:ext cx="7179015" cy="192635"/>
            </a:xfrm>
            <a:custGeom>
              <a:avLst/>
              <a:gdLst>
                <a:gd name="T0" fmla="*/ 43 w 1273"/>
                <a:gd name="T1" fmla="*/ 26 h 34"/>
                <a:gd name="T2" fmla="*/ 32 w 1273"/>
                <a:gd name="T3" fmla="*/ 21 h 34"/>
                <a:gd name="T4" fmla="*/ 79 w 1273"/>
                <a:gd name="T5" fmla="*/ 21 h 34"/>
                <a:gd name="T6" fmla="*/ 83 w 1273"/>
                <a:gd name="T7" fmla="*/ 34 h 34"/>
                <a:gd name="T8" fmla="*/ 130 w 1273"/>
                <a:gd name="T9" fmla="*/ 1 h 34"/>
                <a:gd name="T10" fmla="*/ 111 w 1273"/>
                <a:gd name="T11" fmla="*/ 1 h 34"/>
                <a:gd name="T12" fmla="*/ 151 w 1273"/>
                <a:gd name="T13" fmla="*/ 26 h 34"/>
                <a:gd name="T14" fmla="*/ 170 w 1273"/>
                <a:gd name="T15" fmla="*/ 1 h 34"/>
                <a:gd name="T16" fmla="*/ 228 w 1273"/>
                <a:gd name="T17" fmla="*/ 24 h 34"/>
                <a:gd name="T18" fmla="*/ 241 w 1273"/>
                <a:gd name="T19" fmla="*/ 32 h 34"/>
                <a:gd name="T20" fmla="*/ 258 w 1273"/>
                <a:gd name="T21" fmla="*/ 34 h 34"/>
                <a:gd name="T22" fmla="*/ 298 w 1273"/>
                <a:gd name="T23" fmla="*/ 1 h 34"/>
                <a:gd name="T24" fmla="*/ 314 w 1273"/>
                <a:gd name="T25" fmla="*/ 34 h 34"/>
                <a:gd name="T26" fmla="*/ 358 w 1273"/>
                <a:gd name="T27" fmla="*/ 6 h 34"/>
                <a:gd name="T28" fmla="*/ 390 w 1273"/>
                <a:gd name="T29" fmla="*/ 10 h 34"/>
                <a:gd name="T30" fmla="*/ 365 w 1273"/>
                <a:gd name="T31" fmla="*/ 34 h 34"/>
                <a:gd name="T32" fmla="*/ 392 w 1273"/>
                <a:gd name="T33" fmla="*/ 23 h 34"/>
                <a:gd name="T34" fmla="*/ 396 w 1273"/>
                <a:gd name="T35" fmla="*/ 10 h 34"/>
                <a:gd name="T36" fmla="*/ 403 w 1273"/>
                <a:gd name="T37" fmla="*/ 12 h 34"/>
                <a:gd name="T38" fmla="*/ 428 w 1273"/>
                <a:gd name="T39" fmla="*/ 1 h 34"/>
                <a:gd name="T40" fmla="*/ 463 w 1273"/>
                <a:gd name="T41" fmla="*/ 6 h 34"/>
                <a:gd name="T42" fmla="*/ 480 w 1273"/>
                <a:gd name="T43" fmla="*/ 12 h 34"/>
                <a:gd name="T44" fmla="*/ 535 w 1273"/>
                <a:gd name="T45" fmla="*/ 0 h 34"/>
                <a:gd name="T46" fmla="*/ 526 w 1273"/>
                <a:gd name="T47" fmla="*/ 26 h 34"/>
                <a:gd name="T48" fmla="*/ 557 w 1273"/>
                <a:gd name="T49" fmla="*/ 1 h 34"/>
                <a:gd name="T50" fmla="*/ 602 w 1273"/>
                <a:gd name="T51" fmla="*/ 23 h 34"/>
                <a:gd name="T52" fmla="*/ 606 w 1273"/>
                <a:gd name="T53" fmla="*/ 10 h 34"/>
                <a:gd name="T54" fmla="*/ 614 w 1273"/>
                <a:gd name="T55" fmla="*/ 12 h 34"/>
                <a:gd name="T56" fmla="*/ 662 w 1273"/>
                <a:gd name="T57" fmla="*/ 23 h 34"/>
                <a:gd name="T58" fmla="*/ 657 w 1273"/>
                <a:gd name="T59" fmla="*/ 12 h 34"/>
                <a:gd name="T60" fmla="*/ 664 w 1273"/>
                <a:gd name="T61" fmla="*/ 34 h 34"/>
                <a:gd name="T62" fmla="*/ 704 w 1273"/>
                <a:gd name="T63" fmla="*/ 19 h 34"/>
                <a:gd name="T64" fmla="*/ 719 w 1273"/>
                <a:gd name="T65" fmla="*/ 12 h 34"/>
                <a:gd name="T66" fmla="*/ 771 w 1273"/>
                <a:gd name="T67" fmla="*/ 23 h 34"/>
                <a:gd name="T68" fmla="*/ 766 w 1273"/>
                <a:gd name="T69" fmla="*/ 12 h 34"/>
                <a:gd name="T70" fmla="*/ 773 w 1273"/>
                <a:gd name="T71" fmla="*/ 34 h 34"/>
                <a:gd name="T72" fmla="*/ 800 w 1273"/>
                <a:gd name="T73" fmla="*/ 28 h 34"/>
                <a:gd name="T74" fmla="*/ 849 w 1273"/>
                <a:gd name="T75" fmla="*/ 34 h 34"/>
                <a:gd name="T76" fmla="*/ 860 w 1273"/>
                <a:gd name="T77" fmla="*/ 34 h 34"/>
                <a:gd name="T78" fmla="*/ 913 w 1273"/>
                <a:gd name="T79" fmla="*/ 1 h 34"/>
                <a:gd name="T80" fmla="*/ 893 w 1273"/>
                <a:gd name="T81" fmla="*/ 34 h 34"/>
                <a:gd name="T82" fmla="*/ 905 w 1273"/>
                <a:gd name="T83" fmla="*/ 6 h 34"/>
                <a:gd name="T84" fmla="*/ 962 w 1273"/>
                <a:gd name="T85" fmla="*/ 34 h 34"/>
                <a:gd name="T86" fmla="*/ 1006 w 1273"/>
                <a:gd name="T87" fmla="*/ 6 h 34"/>
                <a:gd name="T88" fmla="*/ 1011 w 1273"/>
                <a:gd name="T89" fmla="*/ 10 h 34"/>
                <a:gd name="T90" fmla="*/ 1016 w 1273"/>
                <a:gd name="T91" fmla="*/ 20 h 34"/>
                <a:gd name="T92" fmla="*/ 1053 w 1273"/>
                <a:gd name="T93" fmla="*/ 1 h 34"/>
                <a:gd name="T94" fmla="*/ 1083 w 1273"/>
                <a:gd name="T95" fmla="*/ 12 h 34"/>
                <a:gd name="T96" fmla="*/ 1108 w 1273"/>
                <a:gd name="T97" fmla="*/ 15 h 34"/>
                <a:gd name="T98" fmla="*/ 1109 w 1273"/>
                <a:gd name="T99" fmla="*/ 27 h 34"/>
                <a:gd name="T100" fmla="*/ 1117 w 1273"/>
                <a:gd name="T101" fmla="*/ 11 h 34"/>
                <a:gd name="T102" fmla="*/ 1172 w 1273"/>
                <a:gd name="T103" fmla="*/ 15 h 34"/>
                <a:gd name="T104" fmla="*/ 1172 w 1273"/>
                <a:gd name="T105" fmla="*/ 27 h 34"/>
                <a:gd name="T106" fmla="*/ 1180 w 1273"/>
                <a:gd name="T107" fmla="*/ 11 h 34"/>
                <a:gd name="T108" fmla="*/ 1215 w 1273"/>
                <a:gd name="T109" fmla="*/ 3 h 34"/>
                <a:gd name="T110" fmla="*/ 1215 w 1273"/>
                <a:gd name="T111" fmla="*/ 27 h 34"/>
                <a:gd name="T112" fmla="*/ 1243 w 1273"/>
                <a:gd name="T11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3" h="34">
                  <a:moveTo>
                    <a:pt x="11" y="34"/>
                  </a:moveTo>
                  <a:cubicBezTo>
                    <a:pt x="4" y="34"/>
                    <a:pt x="4" y="34"/>
                    <a:pt x="4" y="34"/>
                  </a:cubicBezTo>
                  <a:cubicBezTo>
                    <a:pt x="10" y="6"/>
                    <a:pt x="10" y="6"/>
                    <a:pt x="10" y="6"/>
                  </a:cubicBezTo>
                  <a:cubicBezTo>
                    <a:pt x="0" y="6"/>
                    <a:pt x="0" y="6"/>
                    <a:pt x="0" y="6"/>
                  </a:cubicBezTo>
                  <a:cubicBezTo>
                    <a:pt x="1" y="1"/>
                    <a:pt x="1" y="1"/>
                    <a:pt x="1" y="1"/>
                  </a:cubicBezTo>
                  <a:cubicBezTo>
                    <a:pt x="27" y="1"/>
                    <a:pt x="27" y="1"/>
                    <a:pt x="27" y="1"/>
                  </a:cubicBezTo>
                  <a:cubicBezTo>
                    <a:pt x="26" y="6"/>
                    <a:pt x="26" y="6"/>
                    <a:pt x="26" y="6"/>
                  </a:cubicBezTo>
                  <a:cubicBezTo>
                    <a:pt x="17" y="6"/>
                    <a:pt x="17" y="6"/>
                    <a:pt x="17" y="6"/>
                  </a:cubicBezTo>
                  <a:cubicBezTo>
                    <a:pt x="11" y="34"/>
                    <a:pt x="11" y="34"/>
                    <a:pt x="11" y="34"/>
                  </a:cubicBezTo>
                  <a:close/>
                  <a:moveTo>
                    <a:pt x="43" y="26"/>
                  </a:moveTo>
                  <a:cubicBezTo>
                    <a:pt x="44" y="34"/>
                    <a:pt x="44" y="34"/>
                    <a:pt x="44" y="34"/>
                  </a:cubicBezTo>
                  <a:cubicBezTo>
                    <a:pt x="50" y="34"/>
                    <a:pt x="50" y="34"/>
                    <a:pt x="50" y="34"/>
                  </a:cubicBezTo>
                  <a:cubicBezTo>
                    <a:pt x="45" y="1"/>
                    <a:pt x="45" y="1"/>
                    <a:pt x="45" y="1"/>
                  </a:cubicBezTo>
                  <a:cubicBezTo>
                    <a:pt x="37" y="1"/>
                    <a:pt x="37" y="1"/>
                    <a:pt x="37" y="1"/>
                  </a:cubicBezTo>
                  <a:cubicBezTo>
                    <a:pt x="19" y="34"/>
                    <a:pt x="19" y="34"/>
                    <a:pt x="19" y="34"/>
                  </a:cubicBezTo>
                  <a:cubicBezTo>
                    <a:pt x="26" y="34"/>
                    <a:pt x="26" y="34"/>
                    <a:pt x="26" y="34"/>
                  </a:cubicBezTo>
                  <a:cubicBezTo>
                    <a:pt x="30" y="26"/>
                    <a:pt x="30" y="26"/>
                    <a:pt x="30" y="26"/>
                  </a:cubicBezTo>
                  <a:cubicBezTo>
                    <a:pt x="43" y="26"/>
                    <a:pt x="43" y="26"/>
                    <a:pt x="43" y="26"/>
                  </a:cubicBezTo>
                  <a:close/>
                  <a:moveTo>
                    <a:pt x="42" y="21"/>
                  </a:moveTo>
                  <a:cubicBezTo>
                    <a:pt x="32" y="21"/>
                    <a:pt x="32" y="21"/>
                    <a:pt x="32" y="21"/>
                  </a:cubicBezTo>
                  <a:cubicBezTo>
                    <a:pt x="40" y="8"/>
                    <a:pt x="40" y="8"/>
                    <a:pt x="40" y="8"/>
                  </a:cubicBezTo>
                  <a:cubicBezTo>
                    <a:pt x="42" y="21"/>
                    <a:pt x="42" y="21"/>
                    <a:pt x="42" y="21"/>
                  </a:cubicBezTo>
                  <a:close/>
                  <a:moveTo>
                    <a:pt x="54" y="34"/>
                  </a:moveTo>
                  <a:cubicBezTo>
                    <a:pt x="61" y="1"/>
                    <a:pt x="61" y="1"/>
                    <a:pt x="61" y="1"/>
                  </a:cubicBezTo>
                  <a:cubicBezTo>
                    <a:pt x="67" y="1"/>
                    <a:pt x="67" y="1"/>
                    <a:pt x="67" y="1"/>
                  </a:cubicBezTo>
                  <a:cubicBezTo>
                    <a:pt x="61" y="34"/>
                    <a:pt x="61" y="34"/>
                    <a:pt x="61" y="34"/>
                  </a:cubicBezTo>
                  <a:cubicBezTo>
                    <a:pt x="54" y="34"/>
                    <a:pt x="54" y="34"/>
                    <a:pt x="54" y="34"/>
                  </a:cubicBezTo>
                  <a:close/>
                  <a:moveTo>
                    <a:pt x="83" y="34"/>
                  </a:moveTo>
                  <a:cubicBezTo>
                    <a:pt x="76" y="34"/>
                    <a:pt x="76" y="34"/>
                    <a:pt x="76" y="34"/>
                  </a:cubicBezTo>
                  <a:cubicBezTo>
                    <a:pt x="79" y="21"/>
                    <a:pt x="79" y="21"/>
                    <a:pt x="79" y="21"/>
                  </a:cubicBezTo>
                  <a:cubicBezTo>
                    <a:pt x="70" y="1"/>
                    <a:pt x="70" y="1"/>
                    <a:pt x="70" y="1"/>
                  </a:cubicBezTo>
                  <a:cubicBezTo>
                    <a:pt x="77" y="1"/>
                    <a:pt x="77" y="1"/>
                    <a:pt x="77" y="1"/>
                  </a:cubicBezTo>
                  <a:cubicBezTo>
                    <a:pt x="81" y="10"/>
                    <a:pt x="81" y="10"/>
                    <a:pt x="81" y="10"/>
                  </a:cubicBezTo>
                  <a:cubicBezTo>
                    <a:pt x="82" y="12"/>
                    <a:pt x="83" y="14"/>
                    <a:pt x="83" y="15"/>
                  </a:cubicBezTo>
                  <a:cubicBezTo>
                    <a:pt x="84" y="14"/>
                    <a:pt x="84" y="13"/>
                    <a:pt x="85" y="12"/>
                  </a:cubicBezTo>
                  <a:cubicBezTo>
                    <a:pt x="88" y="8"/>
                    <a:pt x="88" y="8"/>
                    <a:pt x="88" y="8"/>
                  </a:cubicBezTo>
                  <a:cubicBezTo>
                    <a:pt x="93" y="1"/>
                    <a:pt x="93" y="1"/>
                    <a:pt x="93" y="1"/>
                  </a:cubicBezTo>
                  <a:cubicBezTo>
                    <a:pt x="101" y="1"/>
                    <a:pt x="101" y="1"/>
                    <a:pt x="101" y="1"/>
                  </a:cubicBezTo>
                  <a:cubicBezTo>
                    <a:pt x="86" y="22"/>
                    <a:pt x="86" y="22"/>
                    <a:pt x="86" y="22"/>
                  </a:cubicBezTo>
                  <a:cubicBezTo>
                    <a:pt x="83" y="34"/>
                    <a:pt x="83" y="34"/>
                    <a:pt x="83" y="34"/>
                  </a:cubicBezTo>
                  <a:close/>
                  <a:moveTo>
                    <a:pt x="104" y="1"/>
                  </a:moveTo>
                  <a:cubicBezTo>
                    <a:pt x="100" y="18"/>
                    <a:pt x="100" y="18"/>
                    <a:pt x="100" y="18"/>
                  </a:cubicBezTo>
                  <a:cubicBezTo>
                    <a:pt x="100" y="20"/>
                    <a:pt x="100" y="22"/>
                    <a:pt x="100" y="22"/>
                  </a:cubicBezTo>
                  <a:cubicBezTo>
                    <a:pt x="99" y="23"/>
                    <a:pt x="99" y="24"/>
                    <a:pt x="99" y="24"/>
                  </a:cubicBezTo>
                  <a:cubicBezTo>
                    <a:pt x="99" y="27"/>
                    <a:pt x="100" y="30"/>
                    <a:pt x="102" y="31"/>
                  </a:cubicBezTo>
                  <a:cubicBezTo>
                    <a:pt x="104" y="33"/>
                    <a:pt x="107" y="34"/>
                    <a:pt x="111" y="34"/>
                  </a:cubicBezTo>
                  <a:cubicBezTo>
                    <a:pt x="114" y="34"/>
                    <a:pt x="117" y="34"/>
                    <a:pt x="119" y="32"/>
                  </a:cubicBezTo>
                  <a:cubicBezTo>
                    <a:pt x="121" y="31"/>
                    <a:pt x="123" y="29"/>
                    <a:pt x="124" y="27"/>
                  </a:cubicBezTo>
                  <a:cubicBezTo>
                    <a:pt x="125" y="25"/>
                    <a:pt x="126" y="23"/>
                    <a:pt x="126" y="19"/>
                  </a:cubicBezTo>
                  <a:cubicBezTo>
                    <a:pt x="130" y="1"/>
                    <a:pt x="130" y="1"/>
                    <a:pt x="130" y="1"/>
                  </a:cubicBezTo>
                  <a:cubicBezTo>
                    <a:pt x="123" y="1"/>
                    <a:pt x="123" y="1"/>
                    <a:pt x="123" y="1"/>
                  </a:cubicBezTo>
                  <a:cubicBezTo>
                    <a:pt x="120" y="19"/>
                    <a:pt x="120" y="19"/>
                    <a:pt x="120" y="19"/>
                  </a:cubicBezTo>
                  <a:cubicBezTo>
                    <a:pt x="119" y="22"/>
                    <a:pt x="119" y="24"/>
                    <a:pt x="118" y="25"/>
                  </a:cubicBezTo>
                  <a:cubicBezTo>
                    <a:pt x="117" y="26"/>
                    <a:pt x="117" y="27"/>
                    <a:pt x="116" y="28"/>
                  </a:cubicBezTo>
                  <a:cubicBezTo>
                    <a:pt x="114" y="28"/>
                    <a:pt x="113" y="29"/>
                    <a:pt x="112" y="29"/>
                  </a:cubicBezTo>
                  <a:cubicBezTo>
                    <a:pt x="110" y="29"/>
                    <a:pt x="108" y="28"/>
                    <a:pt x="107" y="27"/>
                  </a:cubicBezTo>
                  <a:cubicBezTo>
                    <a:pt x="106" y="26"/>
                    <a:pt x="106" y="25"/>
                    <a:pt x="106" y="24"/>
                  </a:cubicBezTo>
                  <a:cubicBezTo>
                    <a:pt x="106" y="24"/>
                    <a:pt x="106" y="23"/>
                    <a:pt x="106" y="23"/>
                  </a:cubicBezTo>
                  <a:cubicBezTo>
                    <a:pt x="107" y="19"/>
                    <a:pt x="107" y="19"/>
                    <a:pt x="107" y="19"/>
                  </a:cubicBezTo>
                  <a:cubicBezTo>
                    <a:pt x="111" y="1"/>
                    <a:pt x="111" y="1"/>
                    <a:pt x="111" y="1"/>
                  </a:cubicBezTo>
                  <a:cubicBezTo>
                    <a:pt x="104" y="1"/>
                    <a:pt x="104" y="1"/>
                    <a:pt x="104" y="1"/>
                  </a:cubicBezTo>
                  <a:close/>
                  <a:moveTo>
                    <a:pt x="151" y="26"/>
                  </a:moveTo>
                  <a:cubicBezTo>
                    <a:pt x="139" y="26"/>
                    <a:pt x="139" y="26"/>
                    <a:pt x="139" y="26"/>
                  </a:cubicBezTo>
                  <a:cubicBezTo>
                    <a:pt x="135" y="34"/>
                    <a:pt x="135" y="34"/>
                    <a:pt x="135" y="34"/>
                  </a:cubicBezTo>
                  <a:cubicBezTo>
                    <a:pt x="128" y="34"/>
                    <a:pt x="128" y="34"/>
                    <a:pt x="128" y="34"/>
                  </a:cubicBezTo>
                  <a:cubicBezTo>
                    <a:pt x="146" y="1"/>
                    <a:pt x="146" y="1"/>
                    <a:pt x="146" y="1"/>
                  </a:cubicBezTo>
                  <a:cubicBezTo>
                    <a:pt x="154" y="1"/>
                    <a:pt x="154" y="1"/>
                    <a:pt x="154" y="1"/>
                  </a:cubicBezTo>
                  <a:cubicBezTo>
                    <a:pt x="159" y="34"/>
                    <a:pt x="159" y="34"/>
                    <a:pt x="159" y="34"/>
                  </a:cubicBezTo>
                  <a:cubicBezTo>
                    <a:pt x="153" y="34"/>
                    <a:pt x="153" y="34"/>
                    <a:pt x="153" y="34"/>
                  </a:cubicBezTo>
                  <a:cubicBezTo>
                    <a:pt x="151" y="26"/>
                    <a:pt x="151" y="26"/>
                    <a:pt x="151" y="26"/>
                  </a:cubicBezTo>
                  <a:close/>
                  <a:moveTo>
                    <a:pt x="151" y="21"/>
                  </a:moveTo>
                  <a:cubicBezTo>
                    <a:pt x="149" y="8"/>
                    <a:pt x="149" y="8"/>
                    <a:pt x="149" y="8"/>
                  </a:cubicBezTo>
                  <a:cubicBezTo>
                    <a:pt x="141" y="21"/>
                    <a:pt x="141" y="21"/>
                    <a:pt x="141" y="21"/>
                  </a:cubicBezTo>
                  <a:cubicBezTo>
                    <a:pt x="151" y="21"/>
                    <a:pt x="151" y="21"/>
                    <a:pt x="151" y="21"/>
                  </a:cubicBezTo>
                  <a:close/>
                  <a:moveTo>
                    <a:pt x="189" y="34"/>
                  </a:moveTo>
                  <a:cubicBezTo>
                    <a:pt x="183" y="34"/>
                    <a:pt x="183" y="34"/>
                    <a:pt x="183" y="34"/>
                  </a:cubicBezTo>
                  <a:cubicBezTo>
                    <a:pt x="174" y="12"/>
                    <a:pt x="174" y="12"/>
                    <a:pt x="174" y="12"/>
                  </a:cubicBezTo>
                  <a:cubicBezTo>
                    <a:pt x="169" y="34"/>
                    <a:pt x="169" y="34"/>
                    <a:pt x="169" y="34"/>
                  </a:cubicBezTo>
                  <a:cubicBezTo>
                    <a:pt x="163" y="34"/>
                    <a:pt x="163" y="34"/>
                    <a:pt x="163" y="34"/>
                  </a:cubicBezTo>
                  <a:cubicBezTo>
                    <a:pt x="170" y="1"/>
                    <a:pt x="170" y="1"/>
                    <a:pt x="170" y="1"/>
                  </a:cubicBezTo>
                  <a:cubicBezTo>
                    <a:pt x="176" y="1"/>
                    <a:pt x="176" y="1"/>
                    <a:pt x="176" y="1"/>
                  </a:cubicBezTo>
                  <a:cubicBezTo>
                    <a:pt x="185" y="23"/>
                    <a:pt x="185" y="23"/>
                    <a:pt x="185" y="23"/>
                  </a:cubicBezTo>
                  <a:cubicBezTo>
                    <a:pt x="190" y="1"/>
                    <a:pt x="190" y="1"/>
                    <a:pt x="190" y="1"/>
                  </a:cubicBezTo>
                  <a:cubicBezTo>
                    <a:pt x="196" y="1"/>
                    <a:pt x="196" y="1"/>
                    <a:pt x="196" y="1"/>
                  </a:cubicBezTo>
                  <a:cubicBezTo>
                    <a:pt x="189" y="34"/>
                    <a:pt x="189" y="34"/>
                    <a:pt x="189" y="34"/>
                  </a:cubicBezTo>
                  <a:close/>
                  <a:moveTo>
                    <a:pt x="226" y="1"/>
                  </a:moveTo>
                  <a:cubicBezTo>
                    <a:pt x="232" y="1"/>
                    <a:pt x="232" y="1"/>
                    <a:pt x="232" y="1"/>
                  </a:cubicBezTo>
                  <a:cubicBezTo>
                    <a:pt x="229" y="19"/>
                    <a:pt x="229" y="19"/>
                    <a:pt x="229" y="19"/>
                  </a:cubicBezTo>
                  <a:cubicBezTo>
                    <a:pt x="228" y="23"/>
                    <a:pt x="228" y="23"/>
                    <a:pt x="228" y="23"/>
                  </a:cubicBezTo>
                  <a:cubicBezTo>
                    <a:pt x="228" y="23"/>
                    <a:pt x="228" y="24"/>
                    <a:pt x="228" y="24"/>
                  </a:cubicBezTo>
                  <a:cubicBezTo>
                    <a:pt x="228" y="25"/>
                    <a:pt x="228" y="26"/>
                    <a:pt x="229" y="27"/>
                  </a:cubicBezTo>
                  <a:cubicBezTo>
                    <a:pt x="230" y="28"/>
                    <a:pt x="231" y="29"/>
                    <a:pt x="233" y="29"/>
                  </a:cubicBezTo>
                  <a:cubicBezTo>
                    <a:pt x="235" y="29"/>
                    <a:pt x="236" y="28"/>
                    <a:pt x="237" y="28"/>
                  </a:cubicBezTo>
                  <a:cubicBezTo>
                    <a:pt x="238" y="27"/>
                    <a:pt x="239" y="26"/>
                    <a:pt x="240" y="25"/>
                  </a:cubicBezTo>
                  <a:cubicBezTo>
                    <a:pt x="240" y="24"/>
                    <a:pt x="241" y="22"/>
                    <a:pt x="241" y="19"/>
                  </a:cubicBezTo>
                  <a:cubicBezTo>
                    <a:pt x="245" y="1"/>
                    <a:pt x="245" y="1"/>
                    <a:pt x="245" y="1"/>
                  </a:cubicBezTo>
                  <a:cubicBezTo>
                    <a:pt x="252" y="1"/>
                    <a:pt x="252" y="1"/>
                    <a:pt x="252" y="1"/>
                  </a:cubicBezTo>
                  <a:cubicBezTo>
                    <a:pt x="248" y="19"/>
                    <a:pt x="248" y="19"/>
                    <a:pt x="248" y="19"/>
                  </a:cubicBezTo>
                  <a:cubicBezTo>
                    <a:pt x="247" y="23"/>
                    <a:pt x="246" y="25"/>
                    <a:pt x="245" y="27"/>
                  </a:cubicBezTo>
                  <a:cubicBezTo>
                    <a:pt x="244" y="29"/>
                    <a:pt x="243" y="31"/>
                    <a:pt x="241" y="32"/>
                  </a:cubicBezTo>
                  <a:cubicBezTo>
                    <a:pt x="239" y="34"/>
                    <a:pt x="236" y="34"/>
                    <a:pt x="233" y="34"/>
                  </a:cubicBezTo>
                  <a:cubicBezTo>
                    <a:pt x="229" y="34"/>
                    <a:pt x="226" y="33"/>
                    <a:pt x="224" y="31"/>
                  </a:cubicBezTo>
                  <a:cubicBezTo>
                    <a:pt x="222" y="30"/>
                    <a:pt x="221" y="27"/>
                    <a:pt x="221" y="24"/>
                  </a:cubicBezTo>
                  <a:cubicBezTo>
                    <a:pt x="221" y="24"/>
                    <a:pt x="221" y="23"/>
                    <a:pt x="221" y="22"/>
                  </a:cubicBezTo>
                  <a:cubicBezTo>
                    <a:pt x="221" y="22"/>
                    <a:pt x="221" y="20"/>
                    <a:pt x="222" y="18"/>
                  </a:cubicBezTo>
                  <a:cubicBezTo>
                    <a:pt x="226" y="1"/>
                    <a:pt x="226" y="1"/>
                    <a:pt x="226" y="1"/>
                  </a:cubicBezTo>
                  <a:close/>
                  <a:moveTo>
                    <a:pt x="278" y="34"/>
                  </a:moveTo>
                  <a:cubicBezTo>
                    <a:pt x="271" y="34"/>
                    <a:pt x="271" y="34"/>
                    <a:pt x="271" y="34"/>
                  </a:cubicBezTo>
                  <a:cubicBezTo>
                    <a:pt x="263" y="12"/>
                    <a:pt x="263" y="12"/>
                    <a:pt x="263" y="12"/>
                  </a:cubicBezTo>
                  <a:cubicBezTo>
                    <a:pt x="258" y="34"/>
                    <a:pt x="258" y="34"/>
                    <a:pt x="258" y="34"/>
                  </a:cubicBezTo>
                  <a:cubicBezTo>
                    <a:pt x="252" y="34"/>
                    <a:pt x="252" y="34"/>
                    <a:pt x="252" y="34"/>
                  </a:cubicBezTo>
                  <a:cubicBezTo>
                    <a:pt x="259" y="1"/>
                    <a:pt x="259" y="1"/>
                    <a:pt x="259" y="1"/>
                  </a:cubicBezTo>
                  <a:cubicBezTo>
                    <a:pt x="265" y="1"/>
                    <a:pt x="265" y="1"/>
                    <a:pt x="265" y="1"/>
                  </a:cubicBezTo>
                  <a:cubicBezTo>
                    <a:pt x="274" y="23"/>
                    <a:pt x="274" y="23"/>
                    <a:pt x="274" y="23"/>
                  </a:cubicBezTo>
                  <a:cubicBezTo>
                    <a:pt x="278" y="1"/>
                    <a:pt x="278" y="1"/>
                    <a:pt x="278" y="1"/>
                  </a:cubicBezTo>
                  <a:cubicBezTo>
                    <a:pt x="285" y="1"/>
                    <a:pt x="285" y="1"/>
                    <a:pt x="285" y="1"/>
                  </a:cubicBezTo>
                  <a:cubicBezTo>
                    <a:pt x="278" y="34"/>
                    <a:pt x="278" y="34"/>
                    <a:pt x="278" y="34"/>
                  </a:cubicBezTo>
                  <a:close/>
                  <a:moveTo>
                    <a:pt x="284" y="34"/>
                  </a:moveTo>
                  <a:cubicBezTo>
                    <a:pt x="291" y="34"/>
                    <a:pt x="291" y="34"/>
                    <a:pt x="291" y="34"/>
                  </a:cubicBezTo>
                  <a:cubicBezTo>
                    <a:pt x="298" y="1"/>
                    <a:pt x="298" y="1"/>
                    <a:pt x="298" y="1"/>
                  </a:cubicBezTo>
                  <a:cubicBezTo>
                    <a:pt x="291" y="1"/>
                    <a:pt x="291" y="1"/>
                    <a:pt x="291" y="1"/>
                  </a:cubicBezTo>
                  <a:cubicBezTo>
                    <a:pt x="284" y="34"/>
                    <a:pt x="284" y="34"/>
                    <a:pt x="284" y="34"/>
                  </a:cubicBezTo>
                  <a:close/>
                  <a:moveTo>
                    <a:pt x="314" y="34"/>
                  </a:moveTo>
                  <a:cubicBezTo>
                    <a:pt x="306" y="34"/>
                    <a:pt x="306" y="34"/>
                    <a:pt x="306" y="34"/>
                  </a:cubicBezTo>
                  <a:cubicBezTo>
                    <a:pt x="301" y="1"/>
                    <a:pt x="301" y="1"/>
                    <a:pt x="301" y="1"/>
                  </a:cubicBezTo>
                  <a:cubicBezTo>
                    <a:pt x="307" y="1"/>
                    <a:pt x="307" y="1"/>
                    <a:pt x="307" y="1"/>
                  </a:cubicBezTo>
                  <a:cubicBezTo>
                    <a:pt x="311" y="26"/>
                    <a:pt x="311" y="26"/>
                    <a:pt x="311" y="26"/>
                  </a:cubicBezTo>
                  <a:cubicBezTo>
                    <a:pt x="325" y="1"/>
                    <a:pt x="325" y="1"/>
                    <a:pt x="325" y="1"/>
                  </a:cubicBezTo>
                  <a:cubicBezTo>
                    <a:pt x="332" y="1"/>
                    <a:pt x="332" y="1"/>
                    <a:pt x="332" y="1"/>
                  </a:cubicBezTo>
                  <a:cubicBezTo>
                    <a:pt x="314" y="34"/>
                    <a:pt x="314" y="34"/>
                    <a:pt x="314" y="34"/>
                  </a:cubicBezTo>
                  <a:close/>
                  <a:moveTo>
                    <a:pt x="328" y="34"/>
                  </a:moveTo>
                  <a:cubicBezTo>
                    <a:pt x="353" y="34"/>
                    <a:pt x="353" y="34"/>
                    <a:pt x="353" y="34"/>
                  </a:cubicBezTo>
                  <a:cubicBezTo>
                    <a:pt x="354" y="28"/>
                    <a:pt x="354" y="28"/>
                    <a:pt x="354" y="28"/>
                  </a:cubicBezTo>
                  <a:cubicBezTo>
                    <a:pt x="335" y="28"/>
                    <a:pt x="335" y="28"/>
                    <a:pt x="335" y="28"/>
                  </a:cubicBezTo>
                  <a:cubicBezTo>
                    <a:pt x="337" y="19"/>
                    <a:pt x="337" y="19"/>
                    <a:pt x="337" y="19"/>
                  </a:cubicBezTo>
                  <a:cubicBezTo>
                    <a:pt x="354" y="19"/>
                    <a:pt x="354" y="19"/>
                    <a:pt x="354" y="19"/>
                  </a:cubicBezTo>
                  <a:cubicBezTo>
                    <a:pt x="355" y="14"/>
                    <a:pt x="355" y="14"/>
                    <a:pt x="355" y="14"/>
                  </a:cubicBezTo>
                  <a:cubicBezTo>
                    <a:pt x="338" y="14"/>
                    <a:pt x="338" y="14"/>
                    <a:pt x="338" y="14"/>
                  </a:cubicBezTo>
                  <a:cubicBezTo>
                    <a:pt x="340" y="6"/>
                    <a:pt x="340" y="6"/>
                    <a:pt x="340" y="6"/>
                  </a:cubicBezTo>
                  <a:cubicBezTo>
                    <a:pt x="358" y="6"/>
                    <a:pt x="358" y="6"/>
                    <a:pt x="358" y="6"/>
                  </a:cubicBezTo>
                  <a:cubicBezTo>
                    <a:pt x="359" y="1"/>
                    <a:pt x="359" y="1"/>
                    <a:pt x="359" y="1"/>
                  </a:cubicBezTo>
                  <a:cubicBezTo>
                    <a:pt x="334" y="1"/>
                    <a:pt x="334" y="1"/>
                    <a:pt x="334" y="1"/>
                  </a:cubicBezTo>
                  <a:cubicBezTo>
                    <a:pt x="328" y="34"/>
                    <a:pt x="328" y="34"/>
                    <a:pt x="328" y="34"/>
                  </a:cubicBezTo>
                  <a:close/>
                  <a:moveTo>
                    <a:pt x="365" y="34"/>
                  </a:moveTo>
                  <a:cubicBezTo>
                    <a:pt x="358" y="34"/>
                    <a:pt x="358" y="34"/>
                    <a:pt x="358" y="34"/>
                  </a:cubicBezTo>
                  <a:cubicBezTo>
                    <a:pt x="365" y="1"/>
                    <a:pt x="365" y="1"/>
                    <a:pt x="365" y="1"/>
                  </a:cubicBezTo>
                  <a:cubicBezTo>
                    <a:pt x="380" y="1"/>
                    <a:pt x="380" y="1"/>
                    <a:pt x="380" y="1"/>
                  </a:cubicBezTo>
                  <a:cubicBezTo>
                    <a:pt x="382" y="1"/>
                    <a:pt x="384" y="1"/>
                    <a:pt x="385" y="2"/>
                  </a:cubicBezTo>
                  <a:cubicBezTo>
                    <a:pt x="387" y="2"/>
                    <a:pt x="388" y="3"/>
                    <a:pt x="389" y="5"/>
                  </a:cubicBezTo>
                  <a:cubicBezTo>
                    <a:pt x="390" y="6"/>
                    <a:pt x="390" y="8"/>
                    <a:pt x="390" y="10"/>
                  </a:cubicBezTo>
                  <a:cubicBezTo>
                    <a:pt x="390" y="12"/>
                    <a:pt x="389" y="15"/>
                    <a:pt x="387" y="16"/>
                  </a:cubicBezTo>
                  <a:cubicBezTo>
                    <a:pt x="386" y="18"/>
                    <a:pt x="383" y="19"/>
                    <a:pt x="380" y="20"/>
                  </a:cubicBezTo>
                  <a:cubicBezTo>
                    <a:pt x="381" y="21"/>
                    <a:pt x="382" y="22"/>
                    <a:pt x="382" y="23"/>
                  </a:cubicBezTo>
                  <a:cubicBezTo>
                    <a:pt x="384" y="25"/>
                    <a:pt x="386" y="29"/>
                    <a:pt x="387" y="34"/>
                  </a:cubicBezTo>
                  <a:cubicBezTo>
                    <a:pt x="380" y="34"/>
                    <a:pt x="380" y="34"/>
                    <a:pt x="380" y="34"/>
                  </a:cubicBezTo>
                  <a:cubicBezTo>
                    <a:pt x="380" y="32"/>
                    <a:pt x="378" y="29"/>
                    <a:pt x="377" y="25"/>
                  </a:cubicBezTo>
                  <a:cubicBezTo>
                    <a:pt x="376" y="23"/>
                    <a:pt x="375" y="21"/>
                    <a:pt x="374" y="21"/>
                  </a:cubicBezTo>
                  <a:cubicBezTo>
                    <a:pt x="373" y="20"/>
                    <a:pt x="372" y="20"/>
                    <a:pt x="370" y="20"/>
                  </a:cubicBezTo>
                  <a:cubicBezTo>
                    <a:pt x="368" y="20"/>
                    <a:pt x="368" y="20"/>
                    <a:pt x="368" y="20"/>
                  </a:cubicBezTo>
                  <a:cubicBezTo>
                    <a:pt x="365" y="34"/>
                    <a:pt x="365" y="34"/>
                    <a:pt x="365" y="34"/>
                  </a:cubicBezTo>
                  <a:close/>
                  <a:moveTo>
                    <a:pt x="369" y="15"/>
                  </a:moveTo>
                  <a:cubicBezTo>
                    <a:pt x="372" y="15"/>
                    <a:pt x="372" y="15"/>
                    <a:pt x="372" y="15"/>
                  </a:cubicBezTo>
                  <a:cubicBezTo>
                    <a:pt x="376" y="15"/>
                    <a:pt x="378" y="15"/>
                    <a:pt x="380" y="15"/>
                  </a:cubicBezTo>
                  <a:cubicBezTo>
                    <a:pt x="381" y="14"/>
                    <a:pt x="382" y="13"/>
                    <a:pt x="382" y="13"/>
                  </a:cubicBezTo>
                  <a:cubicBezTo>
                    <a:pt x="383" y="12"/>
                    <a:pt x="383" y="11"/>
                    <a:pt x="383" y="10"/>
                  </a:cubicBezTo>
                  <a:cubicBezTo>
                    <a:pt x="383" y="8"/>
                    <a:pt x="383" y="8"/>
                    <a:pt x="382" y="7"/>
                  </a:cubicBezTo>
                  <a:cubicBezTo>
                    <a:pt x="381" y="7"/>
                    <a:pt x="380" y="6"/>
                    <a:pt x="378" y="6"/>
                  </a:cubicBezTo>
                  <a:cubicBezTo>
                    <a:pt x="371" y="6"/>
                    <a:pt x="371" y="6"/>
                    <a:pt x="371" y="6"/>
                  </a:cubicBezTo>
                  <a:cubicBezTo>
                    <a:pt x="369" y="15"/>
                    <a:pt x="369" y="15"/>
                    <a:pt x="369" y="15"/>
                  </a:cubicBezTo>
                  <a:close/>
                  <a:moveTo>
                    <a:pt x="392" y="23"/>
                  </a:moveTo>
                  <a:cubicBezTo>
                    <a:pt x="398" y="23"/>
                    <a:pt x="398" y="23"/>
                    <a:pt x="398" y="23"/>
                  </a:cubicBezTo>
                  <a:cubicBezTo>
                    <a:pt x="398" y="25"/>
                    <a:pt x="399" y="26"/>
                    <a:pt x="399" y="27"/>
                  </a:cubicBezTo>
                  <a:cubicBezTo>
                    <a:pt x="400" y="28"/>
                    <a:pt x="402" y="29"/>
                    <a:pt x="405" y="29"/>
                  </a:cubicBezTo>
                  <a:cubicBezTo>
                    <a:pt x="407" y="29"/>
                    <a:pt x="409" y="28"/>
                    <a:pt x="410" y="27"/>
                  </a:cubicBezTo>
                  <a:cubicBezTo>
                    <a:pt x="411" y="27"/>
                    <a:pt x="411" y="26"/>
                    <a:pt x="411" y="25"/>
                  </a:cubicBezTo>
                  <a:cubicBezTo>
                    <a:pt x="411" y="24"/>
                    <a:pt x="411" y="23"/>
                    <a:pt x="410" y="22"/>
                  </a:cubicBezTo>
                  <a:cubicBezTo>
                    <a:pt x="409" y="22"/>
                    <a:pt x="408" y="21"/>
                    <a:pt x="405" y="20"/>
                  </a:cubicBezTo>
                  <a:cubicBezTo>
                    <a:pt x="403" y="19"/>
                    <a:pt x="401" y="18"/>
                    <a:pt x="400" y="17"/>
                  </a:cubicBezTo>
                  <a:cubicBezTo>
                    <a:pt x="399" y="16"/>
                    <a:pt x="398" y="15"/>
                    <a:pt x="397" y="14"/>
                  </a:cubicBezTo>
                  <a:cubicBezTo>
                    <a:pt x="396" y="13"/>
                    <a:pt x="396" y="12"/>
                    <a:pt x="396" y="10"/>
                  </a:cubicBezTo>
                  <a:cubicBezTo>
                    <a:pt x="396" y="7"/>
                    <a:pt x="397" y="5"/>
                    <a:pt x="399" y="3"/>
                  </a:cubicBezTo>
                  <a:cubicBezTo>
                    <a:pt x="401" y="1"/>
                    <a:pt x="404" y="0"/>
                    <a:pt x="408" y="0"/>
                  </a:cubicBezTo>
                  <a:cubicBezTo>
                    <a:pt x="411" y="0"/>
                    <a:pt x="414" y="1"/>
                    <a:pt x="416" y="3"/>
                  </a:cubicBezTo>
                  <a:cubicBezTo>
                    <a:pt x="419" y="5"/>
                    <a:pt x="420" y="7"/>
                    <a:pt x="420" y="10"/>
                  </a:cubicBezTo>
                  <a:cubicBezTo>
                    <a:pt x="414" y="11"/>
                    <a:pt x="414" y="11"/>
                    <a:pt x="414" y="11"/>
                  </a:cubicBezTo>
                  <a:cubicBezTo>
                    <a:pt x="413" y="9"/>
                    <a:pt x="413" y="8"/>
                    <a:pt x="412" y="7"/>
                  </a:cubicBezTo>
                  <a:cubicBezTo>
                    <a:pt x="411" y="6"/>
                    <a:pt x="409" y="6"/>
                    <a:pt x="408" y="6"/>
                  </a:cubicBezTo>
                  <a:cubicBezTo>
                    <a:pt x="406" y="6"/>
                    <a:pt x="404" y="6"/>
                    <a:pt x="404" y="7"/>
                  </a:cubicBezTo>
                  <a:cubicBezTo>
                    <a:pt x="403" y="7"/>
                    <a:pt x="402" y="8"/>
                    <a:pt x="402" y="9"/>
                  </a:cubicBezTo>
                  <a:cubicBezTo>
                    <a:pt x="402" y="10"/>
                    <a:pt x="403" y="11"/>
                    <a:pt x="403" y="12"/>
                  </a:cubicBezTo>
                  <a:cubicBezTo>
                    <a:pt x="404" y="12"/>
                    <a:pt x="406" y="13"/>
                    <a:pt x="408" y="14"/>
                  </a:cubicBezTo>
                  <a:cubicBezTo>
                    <a:pt x="412" y="16"/>
                    <a:pt x="414" y="17"/>
                    <a:pt x="415" y="18"/>
                  </a:cubicBezTo>
                  <a:cubicBezTo>
                    <a:pt x="417" y="20"/>
                    <a:pt x="418" y="21"/>
                    <a:pt x="418" y="24"/>
                  </a:cubicBezTo>
                  <a:cubicBezTo>
                    <a:pt x="418" y="27"/>
                    <a:pt x="417" y="29"/>
                    <a:pt x="414" y="31"/>
                  </a:cubicBezTo>
                  <a:cubicBezTo>
                    <a:pt x="412" y="33"/>
                    <a:pt x="409" y="34"/>
                    <a:pt x="405" y="34"/>
                  </a:cubicBezTo>
                  <a:cubicBezTo>
                    <a:pt x="402" y="34"/>
                    <a:pt x="400" y="34"/>
                    <a:pt x="398" y="33"/>
                  </a:cubicBezTo>
                  <a:cubicBezTo>
                    <a:pt x="395" y="32"/>
                    <a:pt x="394" y="31"/>
                    <a:pt x="393" y="29"/>
                  </a:cubicBezTo>
                  <a:cubicBezTo>
                    <a:pt x="392" y="27"/>
                    <a:pt x="392" y="25"/>
                    <a:pt x="392" y="23"/>
                  </a:cubicBezTo>
                  <a:close/>
                  <a:moveTo>
                    <a:pt x="421" y="34"/>
                  </a:moveTo>
                  <a:cubicBezTo>
                    <a:pt x="428" y="1"/>
                    <a:pt x="428" y="1"/>
                    <a:pt x="428" y="1"/>
                  </a:cubicBezTo>
                  <a:cubicBezTo>
                    <a:pt x="435" y="1"/>
                    <a:pt x="435" y="1"/>
                    <a:pt x="435" y="1"/>
                  </a:cubicBezTo>
                  <a:cubicBezTo>
                    <a:pt x="428" y="34"/>
                    <a:pt x="428" y="34"/>
                    <a:pt x="428" y="34"/>
                  </a:cubicBezTo>
                  <a:cubicBezTo>
                    <a:pt x="421" y="34"/>
                    <a:pt x="421" y="34"/>
                    <a:pt x="421" y="34"/>
                  </a:cubicBezTo>
                  <a:close/>
                  <a:moveTo>
                    <a:pt x="448" y="34"/>
                  </a:moveTo>
                  <a:cubicBezTo>
                    <a:pt x="442" y="34"/>
                    <a:pt x="442" y="34"/>
                    <a:pt x="442" y="34"/>
                  </a:cubicBezTo>
                  <a:cubicBezTo>
                    <a:pt x="447" y="6"/>
                    <a:pt x="447" y="6"/>
                    <a:pt x="447" y="6"/>
                  </a:cubicBezTo>
                  <a:cubicBezTo>
                    <a:pt x="438" y="6"/>
                    <a:pt x="438" y="6"/>
                    <a:pt x="438" y="6"/>
                  </a:cubicBezTo>
                  <a:cubicBezTo>
                    <a:pt x="439" y="1"/>
                    <a:pt x="439" y="1"/>
                    <a:pt x="439" y="1"/>
                  </a:cubicBezTo>
                  <a:cubicBezTo>
                    <a:pt x="465" y="1"/>
                    <a:pt x="465" y="1"/>
                    <a:pt x="465" y="1"/>
                  </a:cubicBezTo>
                  <a:cubicBezTo>
                    <a:pt x="463" y="6"/>
                    <a:pt x="463" y="6"/>
                    <a:pt x="463" y="6"/>
                  </a:cubicBezTo>
                  <a:cubicBezTo>
                    <a:pt x="454" y="6"/>
                    <a:pt x="454" y="6"/>
                    <a:pt x="454" y="6"/>
                  </a:cubicBezTo>
                  <a:cubicBezTo>
                    <a:pt x="448" y="34"/>
                    <a:pt x="448" y="34"/>
                    <a:pt x="448" y="34"/>
                  </a:cubicBezTo>
                  <a:close/>
                  <a:moveTo>
                    <a:pt x="478" y="34"/>
                  </a:moveTo>
                  <a:cubicBezTo>
                    <a:pt x="472" y="34"/>
                    <a:pt x="472" y="34"/>
                    <a:pt x="472" y="34"/>
                  </a:cubicBezTo>
                  <a:cubicBezTo>
                    <a:pt x="474" y="21"/>
                    <a:pt x="474" y="21"/>
                    <a:pt x="474" y="21"/>
                  </a:cubicBezTo>
                  <a:cubicBezTo>
                    <a:pt x="465" y="1"/>
                    <a:pt x="465" y="1"/>
                    <a:pt x="465" y="1"/>
                  </a:cubicBezTo>
                  <a:cubicBezTo>
                    <a:pt x="472" y="1"/>
                    <a:pt x="472" y="1"/>
                    <a:pt x="472" y="1"/>
                  </a:cubicBezTo>
                  <a:cubicBezTo>
                    <a:pt x="476" y="10"/>
                    <a:pt x="476" y="10"/>
                    <a:pt x="476" y="10"/>
                  </a:cubicBezTo>
                  <a:cubicBezTo>
                    <a:pt x="477" y="12"/>
                    <a:pt x="478" y="14"/>
                    <a:pt x="478" y="15"/>
                  </a:cubicBezTo>
                  <a:cubicBezTo>
                    <a:pt x="479" y="14"/>
                    <a:pt x="480" y="13"/>
                    <a:pt x="480" y="12"/>
                  </a:cubicBezTo>
                  <a:cubicBezTo>
                    <a:pt x="483" y="8"/>
                    <a:pt x="483" y="8"/>
                    <a:pt x="483" y="8"/>
                  </a:cubicBezTo>
                  <a:cubicBezTo>
                    <a:pt x="488" y="1"/>
                    <a:pt x="488" y="1"/>
                    <a:pt x="488" y="1"/>
                  </a:cubicBezTo>
                  <a:cubicBezTo>
                    <a:pt x="496" y="1"/>
                    <a:pt x="496" y="1"/>
                    <a:pt x="496" y="1"/>
                  </a:cubicBezTo>
                  <a:cubicBezTo>
                    <a:pt x="481" y="22"/>
                    <a:pt x="481" y="22"/>
                    <a:pt x="481" y="22"/>
                  </a:cubicBezTo>
                  <a:cubicBezTo>
                    <a:pt x="478" y="34"/>
                    <a:pt x="478" y="34"/>
                    <a:pt x="478" y="34"/>
                  </a:cubicBezTo>
                  <a:close/>
                  <a:moveTo>
                    <a:pt x="517" y="21"/>
                  </a:moveTo>
                  <a:cubicBezTo>
                    <a:pt x="517" y="19"/>
                    <a:pt x="518" y="17"/>
                    <a:pt x="518" y="15"/>
                  </a:cubicBezTo>
                  <a:cubicBezTo>
                    <a:pt x="519" y="12"/>
                    <a:pt x="520" y="9"/>
                    <a:pt x="522" y="7"/>
                  </a:cubicBezTo>
                  <a:cubicBezTo>
                    <a:pt x="523" y="5"/>
                    <a:pt x="525" y="3"/>
                    <a:pt x="527" y="2"/>
                  </a:cubicBezTo>
                  <a:cubicBezTo>
                    <a:pt x="530" y="1"/>
                    <a:pt x="532" y="0"/>
                    <a:pt x="535" y="0"/>
                  </a:cubicBezTo>
                  <a:cubicBezTo>
                    <a:pt x="540" y="0"/>
                    <a:pt x="543" y="2"/>
                    <a:pt x="545" y="4"/>
                  </a:cubicBezTo>
                  <a:cubicBezTo>
                    <a:pt x="548" y="7"/>
                    <a:pt x="549" y="10"/>
                    <a:pt x="549" y="14"/>
                  </a:cubicBezTo>
                  <a:cubicBezTo>
                    <a:pt x="549" y="18"/>
                    <a:pt x="548" y="21"/>
                    <a:pt x="547" y="24"/>
                  </a:cubicBezTo>
                  <a:cubicBezTo>
                    <a:pt x="545" y="27"/>
                    <a:pt x="543" y="30"/>
                    <a:pt x="540" y="32"/>
                  </a:cubicBezTo>
                  <a:cubicBezTo>
                    <a:pt x="537" y="33"/>
                    <a:pt x="534" y="34"/>
                    <a:pt x="531" y="34"/>
                  </a:cubicBezTo>
                  <a:cubicBezTo>
                    <a:pt x="528" y="34"/>
                    <a:pt x="525" y="34"/>
                    <a:pt x="523" y="32"/>
                  </a:cubicBezTo>
                  <a:cubicBezTo>
                    <a:pt x="521" y="31"/>
                    <a:pt x="519" y="29"/>
                    <a:pt x="519" y="27"/>
                  </a:cubicBezTo>
                  <a:cubicBezTo>
                    <a:pt x="518" y="25"/>
                    <a:pt x="517" y="23"/>
                    <a:pt x="517" y="21"/>
                  </a:cubicBezTo>
                  <a:close/>
                  <a:moveTo>
                    <a:pt x="524" y="21"/>
                  </a:moveTo>
                  <a:cubicBezTo>
                    <a:pt x="524" y="23"/>
                    <a:pt x="525" y="25"/>
                    <a:pt x="526" y="26"/>
                  </a:cubicBezTo>
                  <a:cubicBezTo>
                    <a:pt x="527" y="28"/>
                    <a:pt x="529" y="29"/>
                    <a:pt x="531" y="29"/>
                  </a:cubicBezTo>
                  <a:cubicBezTo>
                    <a:pt x="533" y="29"/>
                    <a:pt x="535" y="28"/>
                    <a:pt x="537" y="27"/>
                  </a:cubicBezTo>
                  <a:cubicBezTo>
                    <a:pt x="538" y="26"/>
                    <a:pt x="540" y="24"/>
                    <a:pt x="541" y="21"/>
                  </a:cubicBezTo>
                  <a:cubicBezTo>
                    <a:pt x="542" y="19"/>
                    <a:pt x="542" y="17"/>
                    <a:pt x="542" y="14"/>
                  </a:cubicBezTo>
                  <a:cubicBezTo>
                    <a:pt x="542" y="12"/>
                    <a:pt x="542" y="10"/>
                    <a:pt x="540" y="8"/>
                  </a:cubicBezTo>
                  <a:cubicBezTo>
                    <a:pt x="539" y="7"/>
                    <a:pt x="537" y="6"/>
                    <a:pt x="535" y="6"/>
                  </a:cubicBezTo>
                  <a:cubicBezTo>
                    <a:pt x="532" y="6"/>
                    <a:pt x="529" y="8"/>
                    <a:pt x="527" y="11"/>
                  </a:cubicBezTo>
                  <a:cubicBezTo>
                    <a:pt x="525" y="14"/>
                    <a:pt x="524" y="17"/>
                    <a:pt x="524" y="21"/>
                  </a:cubicBezTo>
                  <a:close/>
                  <a:moveTo>
                    <a:pt x="550" y="34"/>
                  </a:moveTo>
                  <a:cubicBezTo>
                    <a:pt x="557" y="1"/>
                    <a:pt x="557" y="1"/>
                    <a:pt x="557" y="1"/>
                  </a:cubicBezTo>
                  <a:cubicBezTo>
                    <a:pt x="580" y="1"/>
                    <a:pt x="580" y="1"/>
                    <a:pt x="580" y="1"/>
                  </a:cubicBezTo>
                  <a:cubicBezTo>
                    <a:pt x="579" y="6"/>
                    <a:pt x="579" y="6"/>
                    <a:pt x="579" y="6"/>
                  </a:cubicBezTo>
                  <a:cubicBezTo>
                    <a:pt x="563" y="6"/>
                    <a:pt x="563" y="6"/>
                    <a:pt x="563" y="6"/>
                  </a:cubicBezTo>
                  <a:cubicBezTo>
                    <a:pt x="561" y="14"/>
                    <a:pt x="561" y="14"/>
                    <a:pt x="561" y="14"/>
                  </a:cubicBezTo>
                  <a:cubicBezTo>
                    <a:pt x="577" y="14"/>
                    <a:pt x="577" y="14"/>
                    <a:pt x="577" y="14"/>
                  </a:cubicBezTo>
                  <a:cubicBezTo>
                    <a:pt x="576" y="20"/>
                    <a:pt x="576" y="20"/>
                    <a:pt x="576" y="20"/>
                  </a:cubicBezTo>
                  <a:cubicBezTo>
                    <a:pt x="560" y="20"/>
                    <a:pt x="560" y="20"/>
                    <a:pt x="560" y="20"/>
                  </a:cubicBezTo>
                  <a:cubicBezTo>
                    <a:pt x="557" y="34"/>
                    <a:pt x="557" y="34"/>
                    <a:pt x="557" y="34"/>
                  </a:cubicBezTo>
                  <a:cubicBezTo>
                    <a:pt x="550" y="34"/>
                    <a:pt x="550" y="34"/>
                    <a:pt x="550" y="34"/>
                  </a:cubicBezTo>
                  <a:close/>
                  <a:moveTo>
                    <a:pt x="602" y="23"/>
                  </a:moveTo>
                  <a:cubicBezTo>
                    <a:pt x="609" y="23"/>
                    <a:pt x="609" y="23"/>
                    <a:pt x="609" y="23"/>
                  </a:cubicBezTo>
                  <a:cubicBezTo>
                    <a:pt x="609" y="25"/>
                    <a:pt x="609" y="26"/>
                    <a:pt x="610" y="27"/>
                  </a:cubicBezTo>
                  <a:cubicBezTo>
                    <a:pt x="611" y="28"/>
                    <a:pt x="612" y="29"/>
                    <a:pt x="615" y="29"/>
                  </a:cubicBezTo>
                  <a:cubicBezTo>
                    <a:pt x="617" y="29"/>
                    <a:pt x="619" y="28"/>
                    <a:pt x="620" y="27"/>
                  </a:cubicBezTo>
                  <a:cubicBezTo>
                    <a:pt x="621" y="27"/>
                    <a:pt x="621" y="26"/>
                    <a:pt x="621" y="25"/>
                  </a:cubicBezTo>
                  <a:cubicBezTo>
                    <a:pt x="621" y="24"/>
                    <a:pt x="621" y="23"/>
                    <a:pt x="620" y="22"/>
                  </a:cubicBezTo>
                  <a:cubicBezTo>
                    <a:pt x="620" y="22"/>
                    <a:pt x="618" y="21"/>
                    <a:pt x="615" y="20"/>
                  </a:cubicBezTo>
                  <a:cubicBezTo>
                    <a:pt x="613" y="19"/>
                    <a:pt x="611" y="18"/>
                    <a:pt x="610" y="17"/>
                  </a:cubicBezTo>
                  <a:cubicBezTo>
                    <a:pt x="609" y="16"/>
                    <a:pt x="608" y="15"/>
                    <a:pt x="607" y="14"/>
                  </a:cubicBezTo>
                  <a:cubicBezTo>
                    <a:pt x="607" y="13"/>
                    <a:pt x="606" y="12"/>
                    <a:pt x="606" y="10"/>
                  </a:cubicBezTo>
                  <a:cubicBezTo>
                    <a:pt x="606" y="7"/>
                    <a:pt x="607" y="5"/>
                    <a:pt x="609" y="3"/>
                  </a:cubicBezTo>
                  <a:cubicBezTo>
                    <a:pt x="611" y="1"/>
                    <a:pt x="614" y="0"/>
                    <a:pt x="618" y="0"/>
                  </a:cubicBezTo>
                  <a:cubicBezTo>
                    <a:pt x="622" y="0"/>
                    <a:pt x="625" y="1"/>
                    <a:pt x="627" y="3"/>
                  </a:cubicBezTo>
                  <a:cubicBezTo>
                    <a:pt x="629" y="5"/>
                    <a:pt x="630" y="7"/>
                    <a:pt x="630" y="10"/>
                  </a:cubicBezTo>
                  <a:cubicBezTo>
                    <a:pt x="624" y="11"/>
                    <a:pt x="624" y="11"/>
                    <a:pt x="624" y="11"/>
                  </a:cubicBezTo>
                  <a:cubicBezTo>
                    <a:pt x="624" y="9"/>
                    <a:pt x="623" y="8"/>
                    <a:pt x="622" y="7"/>
                  </a:cubicBezTo>
                  <a:cubicBezTo>
                    <a:pt x="621" y="6"/>
                    <a:pt x="620" y="6"/>
                    <a:pt x="618" y="6"/>
                  </a:cubicBezTo>
                  <a:cubicBezTo>
                    <a:pt x="616" y="6"/>
                    <a:pt x="615" y="6"/>
                    <a:pt x="614" y="7"/>
                  </a:cubicBezTo>
                  <a:cubicBezTo>
                    <a:pt x="613" y="7"/>
                    <a:pt x="613" y="8"/>
                    <a:pt x="613" y="9"/>
                  </a:cubicBezTo>
                  <a:cubicBezTo>
                    <a:pt x="613" y="10"/>
                    <a:pt x="613" y="11"/>
                    <a:pt x="614" y="12"/>
                  </a:cubicBezTo>
                  <a:cubicBezTo>
                    <a:pt x="614" y="12"/>
                    <a:pt x="616" y="13"/>
                    <a:pt x="619" y="14"/>
                  </a:cubicBezTo>
                  <a:cubicBezTo>
                    <a:pt x="622" y="16"/>
                    <a:pt x="625" y="17"/>
                    <a:pt x="626" y="18"/>
                  </a:cubicBezTo>
                  <a:cubicBezTo>
                    <a:pt x="627" y="20"/>
                    <a:pt x="628" y="21"/>
                    <a:pt x="628" y="24"/>
                  </a:cubicBezTo>
                  <a:cubicBezTo>
                    <a:pt x="628" y="27"/>
                    <a:pt x="627" y="29"/>
                    <a:pt x="625" y="31"/>
                  </a:cubicBezTo>
                  <a:cubicBezTo>
                    <a:pt x="622" y="33"/>
                    <a:pt x="619" y="34"/>
                    <a:pt x="615" y="34"/>
                  </a:cubicBezTo>
                  <a:cubicBezTo>
                    <a:pt x="612" y="34"/>
                    <a:pt x="610" y="34"/>
                    <a:pt x="608" y="33"/>
                  </a:cubicBezTo>
                  <a:cubicBezTo>
                    <a:pt x="606" y="32"/>
                    <a:pt x="604" y="31"/>
                    <a:pt x="603" y="29"/>
                  </a:cubicBezTo>
                  <a:cubicBezTo>
                    <a:pt x="603" y="27"/>
                    <a:pt x="602" y="25"/>
                    <a:pt x="602" y="23"/>
                  </a:cubicBezTo>
                  <a:close/>
                  <a:moveTo>
                    <a:pt x="655" y="22"/>
                  </a:moveTo>
                  <a:cubicBezTo>
                    <a:pt x="662" y="23"/>
                    <a:pt x="662" y="23"/>
                    <a:pt x="662" y="23"/>
                  </a:cubicBezTo>
                  <a:cubicBezTo>
                    <a:pt x="661" y="27"/>
                    <a:pt x="659" y="29"/>
                    <a:pt x="656" y="31"/>
                  </a:cubicBezTo>
                  <a:cubicBezTo>
                    <a:pt x="653" y="33"/>
                    <a:pt x="650" y="34"/>
                    <a:pt x="647" y="34"/>
                  </a:cubicBezTo>
                  <a:cubicBezTo>
                    <a:pt x="643" y="34"/>
                    <a:pt x="640" y="33"/>
                    <a:pt x="637" y="31"/>
                  </a:cubicBezTo>
                  <a:cubicBezTo>
                    <a:pt x="635" y="28"/>
                    <a:pt x="634" y="25"/>
                    <a:pt x="634" y="20"/>
                  </a:cubicBezTo>
                  <a:cubicBezTo>
                    <a:pt x="634" y="16"/>
                    <a:pt x="635" y="13"/>
                    <a:pt x="636" y="10"/>
                  </a:cubicBezTo>
                  <a:cubicBezTo>
                    <a:pt x="638" y="7"/>
                    <a:pt x="640" y="5"/>
                    <a:pt x="643" y="3"/>
                  </a:cubicBezTo>
                  <a:cubicBezTo>
                    <a:pt x="645" y="1"/>
                    <a:pt x="648" y="0"/>
                    <a:pt x="651" y="0"/>
                  </a:cubicBezTo>
                  <a:cubicBezTo>
                    <a:pt x="655" y="0"/>
                    <a:pt x="658" y="1"/>
                    <a:pt x="660" y="3"/>
                  </a:cubicBezTo>
                  <a:cubicBezTo>
                    <a:pt x="662" y="5"/>
                    <a:pt x="663" y="8"/>
                    <a:pt x="664" y="11"/>
                  </a:cubicBezTo>
                  <a:cubicBezTo>
                    <a:pt x="657" y="12"/>
                    <a:pt x="657" y="12"/>
                    <a:pt x="657" y="12"/>
                  </a:cubicBezTo>
                  <a:cubicBezTo>
                    <a:pt x="657" y="10"/>
                    <a:pt x="656" y="8"/>
                    <a:pt x="655" y="7"/>
                  </a:cubicBezTo>
                  <a:cubicBezTo>
                    <a:pt x="654" y="7"/>
                    <a:pt x="653" y="6"/>
                    <a:pt x="651" y="6"/>
                  </a:cubicBezTo>
                  <a:cubicBezTo>
                    <a:pt x="649" y="6"/>
                    <a:pt x="648" y="7"/>
                    <a:pt x="646" y="8"/>
                  </a:cubicBezTo>
                  <a:cubicBezTo>
                    <a:pt x="644" y="9"/>
                    <a:pt x="643" y="11"/>
                    <a:pt x="642" y="13"/>
                  </a:cubicBezTo>
                  <a:cubicBezTo>
                    <a:pt x="641" y="16"/>
                    <a:pt x="641" y="18"/>
                    <a:pt x="641" y="20"/>
                  </a:cubicBezTo>
                  <a:cubicBezTo>
                    <a:pt x="641" y="23"/>
                    <a:pt x="641" y="25"/>
                    <a:pt x="643" y="26"/>
                  </a:cubicBezTo>
                  <a:cubicBezTo>
                    <a:pt x="644" y="28"/>
                    <a:pt x="645" y="29"/>
                    <a:pt x="647" y="29"/>
                  </a:cubicBezTo>
                  <a:cubicBezTo>
                    <a:pt x="649" y="29"/>
                    <a:pt x="651" y="28"/>
                    <a:pt x="652" y="27"/>
                  </a:cubicBezTo>
                  <a:cubicBezTo>
                    <a:pt x="653" y="26"/>
                    <a:pt x="655" y="24"/>
                    <a:pt x="655" y="22"/>
                  </a:cubicBezTo>
                  <a:close/>
                  <a:moveTo>
                    <a:pt x="664" y="34"/>
                  </a:moveTo>
                  <a:cubicBezTo>
                    <a:pt x="671" y="1"/>
                    <a:pt x="671" y="1"/>
                    <a:pt x="671" y="1"/>
                  </a:cubicBezTo>
                  <a:cubicBezTo>
                    <a:pt x="678" y="1"/>
                    <a:pt x="678" y="1"/>
                    <a:pt x="678" y="1"/>
                  </a:cubicBezTo>
                  <a:cubicBezTo>
                    <a:pt x="671" y="34"/>
                    <a:pt x="671" y="34"/>
                    <a:pt x="671" y="34"/>
                  </a:cubicBezTo>
                  <a:cubicBezTo>
                    <a:pt x="664" y="34"/>
                    <a:pt x="664" y="34"/>
                    <a:pt x="664" y="34"/>
                  </a:cubicBezTo>
                  <a:close/>
                  <a:moveTo>
                    <a:pt x="677" y="34"/>
                  </a:moveTo>
                  <a:cubicBezTo>
                    <a:pt x="703" y="34"/>
                    <a:pt x="703" y="34"/>
                    <a:pt x="703" y="34"/>
                  </a:cubicBezTo>
                  <a:cubicBezTo>
                    <a:pt x="704" y="28"/>
                    <a:pt x="704" y="28"/>
                    <a:pt x="704" y="28"/>
                  </a:cubicBezTo>
                  <a:cubicBezTo>
                    <a:pt x="685" y="28"/>
                    <a:pt x="685" y="28"/>
                    <a:pt x="685" y="28"/>
                  </a:cubicBezTo>
                  <a:cubicBezTo>
                    <a:pt x="687" y="19"/>
                    <a:pt x="687" y="19"/>
                    <a:pt x="687" y="19"/>
                  </a:cubicBezTo>
                  <a:cubicBezTo>
                    <a:pt x="704" y="19"/>
                    <a:pt x="704" y="19"/>
                    <a:pt x="704" y="19"/>
                  </a:cubicBezTo>
                  <a:cubicBezTo>
                    <a:pt x="705" y="14"/>
                    <a:pt x="705" y="14"/>
                    <a:pt x="705" y="14"/>
                  </a:cubicBezTo>
                  <a:cubicBezTo>
                    <a:pt x="688" y="14"/>
                    <a:pt x="688" y="14"/>
                    <a:pt x="688" y="14"/>
                  </a:cubicBezTo>
                  <a:cubicBezTo>
                    <a:pt x="690" y="6"/>
                    <a:pt x="690" y="6"/>
                    <a:pt x="690" y="6"/>
                  </a:cubicBezTo>
                  <a:cubicBezTo>
                    <a:pt x="707" y="6"/>
                    <a:pt x="707" y="6"/>
                    <a:pt x="707" y="6"/>
                  </a:cubicBezTo>
                  <a:cubicBezTo>
                    <a:pt x="708" y="1"/>
                    <a:pt x="708" y="1"/>
                    <a:pt x="708" y="1"/>
                  </a:cubicBezTo>
                  <a:cubicBezTo>
                    <a:pt x="684" y="1"/>
                    <a:pt x="684" y="1"/>
                    <a:pt x="684" y="1"/>
                  </a:cubicBezTo>
                  <a:cubicBezTo>
                    <a:pt x="677" y="34"/>
                    <a:pt x="677" y="34"/>
                    <a:pt x="677" y="34"/>
                  </a:cubicBezTo>
                  <a:close/>
                  <a:moveTo>
                    <a:pt x="734" y="34"/>
                  </a:moveTo>
                  <a:cubicBezTo>
                    <a:pt x="727" y="34"/>
                    <a:pt x="727" y="34"/>
                    <a:pt x="727" y="34"/>
                  </a:cubicBezTo>
                  <a:cubicBezTo>
                    <a:pt x="719" y="12"/>
                    <a:pt x="719" y="12"/>
                    <a:pt x="719" y="12"/>
                  </a:cubicBezTo>
                  <a:cubicBezTo>
                    <a:pt x="714" y="34"/>
                    <a:pt x="714" y="34"/>
                    <a:pt x="714" y="34"/>
                  </a:cubicBezTo>
                  <a:cubicBezTo>
                    <a:pt x="708" y="34"/>
                    <a:pt x="708" y="34"/>
                    <a:pt x="708" y="34"/>
                  </a:cubicBezTo>
                  <a:cubicBezTo>
                    <a:pt x="715" y="1"/>
                    <a:pt x="715" y="1"/>
                    <a:pt x="715" y="1"/>
                  </a:cubicBezTo>
                  <a:cubicBezTo>
                    <a:pt x="721" y="1"/>
                    <a:pt x="721" y="1"/>
                    <a:pt x="721" y="1"/>
                  </a:cubicBezTo>
                  <a:cubicBezTo>
                    <a:pt x="730" y="23"/>
                    <a:pt x="730" y="23"/>
                    <a:pt x="730" y="23"/>
                  </a:cubicBezTo>
                  <a:cubicBezTo>
                    <a:pt x="734" y="1"/>
                    <a:pt x="734" y="1"/>
                    <a:pt x="734" y="1"/>
                  </a:cubicBezTo>
                  <a:cubicBezTo>
                    <a:pt x="741" y="1"/>
                    <a:pt x="741" y="1"/>
                    <a:pt x="741" y="1"/>
                  </a:cubicBezTo>
                  <a:cubicBezTo>
                    <a:pt x="734" y="34"/>
                    <a:pt x="734" y="34"/>
                    <a:pt x="734" y="34"/>
                  </a:cubicBezTo>
                  <a:close/>
                  <a:moveTo>
                    <a:pt x="764" y="22"/>
                  </a:moveTo>
                  <a:cubicBezTo>
                    <a:pt x="771" y="23"/>
                    <a:pt x="771" y="23"/>
                    <a:pt x="771" y="23"/>
                  </a:cubicBezTo>
                  <a:cubicBezTo>
                    <a:pt x="770" y="27"/>
                    <a:pt x="768" y="29"/>
                    <a:pt x="765" y="31"/>
                  </a:cubicBezTo>
                  <a:cubicBezTo>
                    <a:pt x="762" y="33"/>
                    <a:pt x="759" y="34"/>
                    <a:pt x="756" y="34"/>
                  </a:cubicBezTo>
                  <a:cubicBezTo>
                    <a:pt x="752" y="34"/>
                    <a:pt x="749" y="33"/>
                    <a:pt x="746" y="31"/>
                  </a:cubicBezTo>
                  <a:cubicBezTo>
                    <a:pt x="744" y="28"/>
                    <a:pt x="743" y="25"/>
                    <a:pt x="743" y="20"/>
                  </a:cubicBezTo>
                  <a:cubicBezTo>
                    <a:pt x="743" y="16"/>
                    <a:pt x="744" y="13"/>
                    <a:pt x="745" y="10"/>
                  </a:cubicBezTo>
                  <a:cubicBezTo>
                    <a:pt x="747" y="7"/>
                    <a:pt x="749" y="5"/>
                    <a:pt x="752" y="3"/>
                  </a:cubicBezTo>
                  <a:cubicBezTo>
                    <a:pt x="754" y="1"/>
                    <a:pt x="757" y="0"/>
                    <a:pt x="760" y="0"/>
                  </a:cubicBezTo>
                  <a:cubicBezTo>
                    <a:pt x="764" y="0"/>
                    <a:pt x="767" y="1"/>
                    <a:pt x="769" y="3"/>
                  </a:cubicBezTo>
                  <a:cubicBezTo>
                    <a:pt x="771" y="5"/>
                    <a:pt x="772" y="8"/>
                    <a:pt x="773" y="11"/>
                  </a:cubicBezTo>
                  <a:cubicBezTo>
                    <a:pt x="766" y="12"/>
                    <a:pt x="766" y="12"/>
                    <a:pt x="766" y="12"/>
                  </a:cubicBezTo>
                  <a:cubicBezTo>
                    <a:pt x="766" y="10"/>
                    <a:pt x="765" y="8"/>
                    <a:pt x="764" y="7"/>
                  </a:cubicBezTo>
                  <a:cubicBezTo>
                    <a:pt x="763" y="7"/>
                    <a:pt x="762" y="6"/>
                    <a:pt x="760" y="6"/>
                  </a:cubicBezTo>
                  <a:cubicBezTo>
                    <a:pt x="758" y="6"/>
                    <a:pt x="757" y="7"/>
                    <a:pt x="755" y="8"/>
                  </a:cubicBezTo>
                  <a:cubicBezTo>
                    <a:pt x="753" y="9"/>
                    <a:pt x="752" y="11"/>
                    <a:pt x="751" y="13"/>
                  </a:cubicBezTo>
                  <a:cubicBezTo>
                    <a:pt x="750" y="16"/>
                    <a:pt x="750" y="18"/>
                    <a:pt x="750" y="20"/>
                  </a:cubicBezTo>
                  <a:cubicBezTo>
                    <a:pt x="750" y="23"/>
                    <a:pt x="750" y="25"/>
                    <a:pt x="752" y="26"/>
                  </a:cubicBezTo>
                  <a:cubicBezTo>
                    <a:pt x="753" y="28"/>
                    <a:pt x="754" y="29"/>
                    <a:pt x="756" y="29"/>
                  </a:cubicBezTo>
                  <a:cubicBezTo>
                    <a:pt x="758" y="29"/>
                    <a:pt x="760" y="28"/>
                    <a:pt x="761" y="27"/>
                  </a:cubicBezTo>
                  <a:cubicBezTo>
                    <a:pt x="762" y="26"/>
                    <a:pt x="763" y="24"/>
                    <a:pt x="764" y="22"/>
                  </a:cubicBezTo>
                  <a:close/>
                  <a:moveTo>
                    <a:pt x="773" y="34"/>
                  </a:moveTo>
                  <a:cubicBezTo>
                    <a:pt x="780" y="1"/>
                    <a:pt x="780" y="1"/>
                    <a:pt x="780" y="1"/>
                  </a:cubicBezTo>
                  <a:cubicBezTo>
                    <a:pt x="804" y="1"/>
                    <a:pt x="804" y="1"/>
                    <a:pt x="804" y="1"/>
                  </a:cubicBezTo>
                  <a:cubicBezTo>
                    <a:pt x="803" y="6"/>
                    <a:pt x="803" y="6"/>
                    <a:pt x="803" y="6"/>
                  </a:cubicBezTo>
                  <a:cubicBezTo>
                    <a:pt x="786" y="6"/>
                    <a:pt x="786" y="6"/>
                    <a:pt x="786" y="6"/>
                  </a:cubicBezTo>
                  <a:cubicBezTo>
                    <a:pt x="784" y="14"/>
                    <a:pt x="784" y="14"/>
                    <a:pt x="784" y="14"/>
                  </a:cubicBezTo>
                  <a:cubicBezTo>
                    <a:pt x="801" y="14"/>
                    <a:pt x="801" y="14"/>
                    <a:pt x="801" y="14"/>
                  </a:cubicBezTo>
                  <a:cubicBezTo>
                    <a:pt x="800" y="19"/>
                    <a:pt x="800" y="19"/>
                    <a:pt x="800" y="19"/>
                  </a:cubicBezTo>
                  <a:cubicBezTo>
                    <a:pt x="783" y="19"/>
                    <a:pt x="783" y="19"/>
                    <a:pt x="783" y="19"/>
                  </a:cubicBezTo>
                  <a:cubicBezTo>
                    <a:pt x="781" y="28"/>
                    <a:pt x="781" y="28"/>
                    <a:pt x="781" y="28"/>
                  </a:cubicBezTo>
                  <a:cubicBezTo>
                    <a:pt x="800" y="28"/>
                    <a:pt x="800" y="28"/>
                    <a:pt x="800" y="28"/>
                  </a:cubicBezTo>
                  <a:cubicBezTo>
                    <a:pt x="799" y="34"/>
                    <a:pt x="799" y="34"/>
                    <a:pt x="799" y="34"/>
                  </a:cubicBezTo>
                  <a:cubicBezTo>
                    <a:pt x="773" y="34"/>
                    <a:pt x="773" y="34"/>
                    <a:pt x="773" y="34"/>
                  </a:cubicBezTo>
                  <a:close/>
                  <a:moveTo>
                    <a:pt x="848" y="26"/>
                  </a:moveTo>
                  <a:cubicBezTo>
                    <a:pt x="835" y="26"/>
                    <a:pt x="835" y="26"/>
                    <a:pt x="835" y="26"/>
                  </a:cubicBezTo>
                  <a:cubicBezTo>
                    <a:pt x="831" y="34"/>
                    <a:pt x="831" y="34"/>
                    <a:pt x="831" y="34"/>
                  </a:cubicBezTo>
                  <a:cubicBezTo>
                    <a:pt x="824" y="34"/>
                    <a:pt x="824" y="34"/>
                    <a:pt x="824" y="34"/>
                  </a:cubicBezTo>
                  <a:cubicBezTo>
                    <a:pt x="843" y="1"/>
                    <a:pt x="843" y="1"/>
                    <a:pt x="843" y="1"/>
                  </a:cubicBezTo>
                  <a:cubicBezTo>
                    <a:pt x="850" y="1"/>
                    <a:pt x="850" y="1"/>
                    <a:pt x="850" y="1"/>
                  </a:cubicBezTo>
                  <a:cubicBezTo>
                    <a:pt x="856" y="34"/>
                    <a:pt x="856" y="34"/>
                    <a:pt x="856" y="34"/>
                  </a:cubicBezTo>
                  <a:cubicBezTo>
                    <a:pt x="849" y="34"/>
                    <a:pt x="849" y="34"/>
                    <a:pt x="849" y="34"/>
                  </a:cubicBezTo>
                  <a:cubicBezTo>
                    <a:pt x="848" y="26"/>
                    <a:pt x="848" y="26"/>
                    <a:pt x="848" y="26"/>
                  </a:cubicBezTo>
                  <a:close/>
                  <a:moveTo>
                    <a:pt x="847" y="21"/>
                  </a:moveTo>
                  <a:cubicBezTo>
                    <a:pt x="845" y="8"/>
                    <a:pt x="845" y="8"/>
                    <a:pt x="845" y="8"/>
                  </a:cubicBezTo>
                  <a:cubicBezTo>
                    <a:pt x="837" y="21"/>
                    <a:pt x="837" y="21"/>
                    <a:pt x="837" y="21"/>
                  </a:cubicBezTo>
                  <a:cubicBezTo>
                    <a:pt x="847" y="21"/>
                    <a:pt x="847" y="21"/>
                    <a:pt x="847" y="21"/>
                  </a:cubicBezTo>
                  <a:close/>
                  <a:moveTo>
                    <a:pt x="886" y="34"/>
                  </a:moveTo>
                  <a:cubicBezTo>
                    <a:pt x="879" y="34"/>
                    <a:pt x="879" y="34"/>
                    <a:pt x="879" y="34"/>
                  </a:cubicBezTo>
                  <a:cubicBezTo>
                    <a:pt x="871" y="12"/>
                    <a:pt x="871" y="12"/>
                    <a:pt x="871" y="12"/>
                  </a:cubicBezTo>
                  <a:cubicBezTo>
                    <a:pt x="866" y="34"/>
                    <a:pt x="866" y="34"/>
                    <a:pt x="866" y="34"/>
                  </a:cubicBezTo>
                  <a:cubicBezTo>
                    <a:pt x="860" y="34"/>
                    <a:pt x="860" y="34"/>
                    <a:pt x="860" y="34"/>
                  </a:cubicBezTo>
                  <a:cubicBezTo>
                    <a:pt x="867" y="1"/>
                    <a:pt x="867" y="1"/>
                    <a:pt x="867" y="1"/>
                  </a:cubicBezTo>
                  <a:cubicBezTo>
                    <a:pt x="873" y="1"/>
                    <a:pt x="873" y="1"/>
                    <a:pt x="873" y="1"/>
                  </a:cubicBezTo>
                  <a:cubicBezTo>
                    <a:pt x="882" y="23"/>
                    <a:pt x="882" y="23"/>
                    <a:pt x="882" y="23"/>
                  </a:cubicBezTo>
                  <a:cubicBezTo>
                    <a:pt x="886" y="1"/>
                    <a:pt x="886" y="1"/>
                    <a:pt x="886" y="1"/>
                  </a:cubicBezTo>
                  <a:cubicBezTo>
                    <a:pt x="893" y="1"/>
                    <a:pt x="893" y="1"/>
                    <a:pt x="893" y="1"/>
                  </a:cubicBezTo>
                  <a:cubicBezTo>
                    <a:pt x="886" y="34"/>
                    <a:pt x="886" y="34"/>
                    <a:pt x="886" y="34"/>
                  </a:cubicBezTo>
                  <a:close/>
                  <a:moveTo>
                    <a:pt x="893" y="34"/>
                  </a:moveTo>
                  <a:cubicBezTo>
                    <a:pt x="899" y="1"/>
                    <a:pt x="899" y="1"/>
                    <a:pt x="899" y="1"/>
                  </a:cubicBezTo>
                  <a:cubicBezTo>
                    <a:pt x="908" y="1"/>
                    <a:pt x="908" y="1"/>
                    <a:pt x="908" y="1"/>
                  </a:cubicBezTo>
                  <a:cubicBezTo>
                    <a:pt x="911" y="1"/>
                    <a:pt x="912" y="1"/>
                    <a:pt x="913" y="1"/>
                  </a:cubicBezTo>
                  <a:cubicBezTo>
                    <a:pt x="914" y="1"/>
                    <a:pt x="916" y="1"/>
                    <a:pt x="917" y="2"/>
                  </a:cubicBezTo>
                  <a:cubicBezTo>
                    <a:pt x="918" y="2"/>
                    <a:pt x="919" y="3"/>
                    <a:pt x="919" y="4"/>
                  </a:cubicBezTo>
                  <a:cubicBezTo>
                    <a:pt x="920" y="4"/>
                    <a:pt x="921" y="5"/>
                    <a:pt x="922" y="6"/>
                  </a:cubicBezTo>
                  <a:cubicBezTo>
                    <a:pt x="922" y="7"/>
                    <a:pt x="923" y="9"/>
                    <a:pt x="923" y="10"/>
                  </a:cubicBezTo>
                  <a:cubicBezTo>
                    <a:pt x="924" y="11"/>
                    <a:pt x="924" y="13"/>
                    <a:pt x="924" y="15"/>
                  </a:cubicBezTo>
                  <a:cubicBezTo>
                    <a:pt x="924" y="18"/>
                    <a:pt x="923" y="21"/>
                    <a:pt x="922" y="24"/>
                  </a:cubicBezTo>
                  <a:cubicBezTo>
                    <a:pt x="920" y="27"/>
                    <a:pt x="919" y="29"/>
                    <a:pt x="917" y="30"/>
                  </a:cubicBezTo>
                  <a:cubicBezTo>
                    <a:pt x="915" y="32"/>
                    <a:pt x="913" y="33"/>
                    <a:pt x="911" y="33"/>
                  </a:cubicBezTo>
                  <a:cubicBezTo>
                    <a:pt x="909" y="33"/>
                    <a:pt x="907" y="34"/>
                    <a:pt x="904" y="34"/>
                  </a:cubicBezTo>
                  <a:cubicBezTo>
                    <a:pt x="893" y="34"/>
                    <a:pt x="893" y="34"/>
                    <a:pt x="893" y="34"/>
                  </a:cubicBezTo>
                  <a:close/>
                  <a:moveTo>
                    <a:pt x="900" y="28"/>
                  </a:moveTo>
                  <a:cubicBezTo>
                    <a:pt x="904" y="28"/>
                    <a:pt x="904" y="28"/>
                    <a:pt x="904" y="28"/>
                  </a:cubicBezTo>
                  <a:cubicBezTo>
                    <a:pt x="906" y="28"/>
                    <a:pt x="908" y="28"/>
                    <a:pt x="909" y="28"/>
                  </a:cubicBezTo>
                  <a:cubicBezTo>
                    <a:pt x="910" y="28"/>
                    <a:pt x="911" y="27"/>
                    <a:pt x="912" y="26"/>
                  </a:cubicBezTo>
                  <a:cubicBezTo>
                    <a:pt x="914" y="25"/>
                    <a:pt x="915" y="23"/>
                    <a:pt x="916" y="21"/>
                  </a:cubicBezTo>
                  <a:cubicBezTo>
                    <a:pt x="917" y="19"/>
                    <a:pt x="917" y="17"/>
                    <a:pt x="917" y="14"/>
                  </a:cubicBezTo>
                  <a:cubicBezTo>
                    <a:pt x="917" y="12"/>
                    <a:pt x="917" y="10"/>
                    <a:pt x="916" y="9"/>
                  </a:cubicBezTo>
                  <a:cubicBezTo>
                    <a:pt x="915" y="8"/>
                    <a:pt x="914" y="7"/>
                    <a:pt x="913" y="7"/>
                  </a:cubicBezTo>
                  <a:cubicBezTo>
                    <a:pt x="912" y="7"/>
                    <a:pt x="911" y="6"/>
                    <a:pt x="909" y="6"/>
                  </a:cubicBezTo>
                  <a:cubicBezTo>
                    <a:pt x="905" y="6"/>
                    <a:pt x="905" y="6"/>
                    <a:pt x="905" y="6"/>
                  </a:cubicBezTo>
                  <a:cubicBezTo>
                    <a:pt x="900" y="28"/>
                    <a:pt x="900" y="28"/>
                    <a:pt x="900" y="28"/>
                  </a:cubicBezTo>
                  <a:close/>
                  <a:moveTo>
                    <a:pt x="962" y="34"/>
                  </a:moveTo>
                  <a:cubicBezTo>
                    <a:pt x="956" y="34"/>
                    <a:pt x="956" y="34"/>
                    <a:pt x="956" y="34"/>
                  </a:cubicBezTo>
                  <a:cubicBezTo>
                    <a:pt x="961" y="6"/>
                    <a:pt x="961" y="6"/>
                    <a:pt x="961" y="6"/>
                  </a:cubicBezTo>
                  <a:cubicBezTo>
                    <a:pt x="952" y="6"/>
                    <a:pt x="952" y="6"/>
                    <a:pt x="952" y="6"/>
                  </a:cubicBezTo>
                  <a:cubicBezTo>
                    <a:pt x="953" y="1"/>
                    <a:pt x="953" y="1"/>
                    <a:pt x="953" y="1"/>
                  </a:cubicBezTo>
                  <a:cubicBezTo>
                    <a:pt x="979" y="1"/>
                    <a:pt x="979" y="1"/>
                    <a:pt x="979" y="1"/>
                  </a:cubicBezTo>
                  <a:cubicBezTo>
                    <a:pt x="978" y="6"/>
                    <a:pt x="978" y="6"/>
                    <a:pt x="978" y="6"/>
                  </a:cubicBezTo>
                  <a:cubicBezTo>
                    <a:pt x="968" y="6"/>
                    <a:pt x="968" y="6"/>
                    <a:pt x="968" y="6"/>
                  </a:cubicBezTo>
                  <a:cubicBezTo>
                    <a:pt x="962" y="34"/>
                    <a:pt x="962" y="34"/>
                    <a:pt x="962" y="34"/>
                  </a:cubicBezTo>
                  <a:close/>
                  <a:moveTo>
                    <a:pt x="976" y="34"/>
                  </a:moveTo>
                  <a:cubicBezTo>
                    <a:pt x="1002" y="34"/>
                    <a:pt x="1002" y="34"/>
                    <a:pt x="1002" y="34"/>
                  </a:cubicBezTo>
                  <a:cubicBezTo>
                    <a:pt x="1003" y="28"/>
                    <a:pt x="1003" y="28"/>
                    <a:pt x="1003" y="28"/>
                  </a:cubicBezTo>
                  <a:cubicBezTo>
                    <a:pt x="984" y="28"/>
                    <a:pt x="984" y="28"/>
                    <a:pt x="984" y="28"/>
                  </a:cubicBezTo>
                  <a:cubicBezTo>
                    <a:pt x="986" y="19"/>
                    <a:pt x="986" y="19"/>
                    <a:pt x="986" y="19"/>
                  </a:cubicBezTo>
                  <a:cubicBezTo>
                    <a:pt x="1003" y="19"/>
                    <a:pt x="1003" y="19"/>
                    <a:pt x="1003" y="19"/>
                  </a:cubicBezTo>
                  <a:cubicBezTo>
                    <a:pt x="1004" y="14"/>
                    <a:pt x="1004" y="14"/>
                    <a:pt x="1004" y="14"/>
                  </a:cubicBezTo>
                  <a:cubicBezTo>
                    <a:pt x="987" y="14"/>
                    <a:pt x="987" y="14"/>
                    <a:pt x="987" y="14"/>
                  </a:cubicBezTo>
                  <a:cubicBezTo>
                    <a:pt x="989" y="6"/>
                    <a:pt x="989" y="6"/>
                    <a:pt x="989" y="6"/>
                  </a:cubicBezTo>
                  <a:cubicBezTo>
                    <a:pt x="1006" y="6"/>
                    <a:pt x="1006" y="6"/>
                    <a:pt x="1006" y="6"/>
                  </a:cubicBezTo>
                  <a:cubicBezTo>
                    <a:pt x="1007" y="1"/>
                    <a:pt x="1007" y="1"/>
                    <a:pt x="1007" y="1"/>
                  </a:cubicBezTo>
                  <a:cubicBezTo>
                    <a:pt x="983" y="1"/>
                    <a:pt x="983" y="1"/>
                    <a:pt x="983" y="1"/>
                  </a:cubicBezTo>
                  <a:cubicBezTo>
                    <a:pt x="976" y="34"/>
                    <a:pt x="976" y="34"/>
                    <a:pt x="976" y="34"/>
                  </a:cubicBezTo>
                  <a:close/>
                  <a:moveTo>
                    <a:pt x="1030" y="22"/>
                  </a:moveTo>
                  <a:cubicBezTo>
                    <a:pt x="1037" y="23"/>
                    <a:pt x="1037" y="23"/>
                    <a:pt x="1037" y="23"/>
                  </a:cubicBezTo>
                  <a:cubicBezTo>
                    <a:pt x="1036" y="27"/>
                    <a:pt x="1034" y="29"/>
                    <a:pt x="1031" y="31"/>
                  </a:cubicBezTo>
                  <a:cubicBezTo>
                    <a:pt x="1028" y="33"/>
                    <a:pt x="1025" y="34"/>
                    <a:pt x="1022" y="34"/>
                  </a:cubicBezTo>
                  <a:cubicBezTo>
                    <a:pt x="1018" y="34"/>
                    <a:pt x="1015" y="33"/>
                    <a:pt x="1012" y="31"/>
                  </a:cubicBezTo>
                  <a:cubicBezTo>
                    <a:pt x="1010" y="28"/>
                    <a:pt x="1009" y="25"/>
                    <a:pt x="1009" y="20"/>
                  </a:cubicBezTo>
                  <a:cubicBezTo>
                    <a:pt x="1009" y="16"/>
                    <a:pt x="1010" y="13"/>
                    <a:pt x="1011" y="10"/>
                  </a:cubicBezTo>
                  <a:cubicBezTo>
                    <a:pt x="1013" y="7"/>
                    <a:pt x="1015" y="5"/>
                    <a:pt x="1017" y="3"/>
                  </a:cubicBezTo>
                  <a:cubicBezTo>
                    <a:pt x="1020" y="1"/>
                    <a:pt x="1023" y="0"/>
                    <a:pt x="1026" y="0"/>
                  </a:cubicBezTo>
                  <a:cubicBezTo>
                    <a:pt x="1030" y="0"/>
                    <a:pt x="1033" y="1"/>
                    <a:pt x="1035" y="3"/>
                  </a:cubicBezTo>
                  <a:cubicBezTo>
                    <a:pt x="1037" y="5"/>
                    <a:pt x="1038" y="8"/>
                    <a:pt x="1039" y="11"/>
                  </a:cubicBezTo>
                  <a:cubicBezTo>
                    <a:pt x="1032" y="12"/>
                    <a:pt x="1032" y="12"/>
                    <a:pt x="1032" y="12"/>
                  </a:cubicBezTo>
                  <a:cubicBezTo>
                    <a:pt x="1032" y="10"/>
                    <a:pt x="1031" y="8"/>
                    <a:pt x="1030" y="7"/>
                  </a:cubicBezTo>
                  <a:cubicBezTo>
                    <a:pt x="1029" y="7"/>
                    <a:pt x="1028" y="6"/>
                    <a:pt x="1026" y="6"/>
                  </a:cubicBezTo>
                  <a:cubicBezTo>
                    <a:pt x="1024" y="6"/>
                    <a:pt x="1023" y="7"/>
                    <a:pt x="1021" y="8"/>
                  </a:cubicBezTo>
                  <a:cubicBezTo>
                    <a:pt x="1019" y="9"/>
                    <a:pt x="1018" y="11"/>
                    <a:pt x="1017" y="13"/>
                  </a:cubicBezTo>
                  <a:cubicBezTo>
                    <a:pt x="1016" y="16"/>
                    <a:pt x="1016" y="18"/>
                    <a:pt x="1016" y="20"/>
                  </a:cubicBezTo>
                  <a:cubicBezTo>
                    <a:pt x="1016" y="23"/>
                    <a:pt x="1016" y="25"/>
                    <a:pt x="1017" y="26"/>
                  </a:cubicBezTo>
                  <a:cubicBezTo>
                    <a:pt x="1019" y="28"/>
                    <a:pt x="1020" y="29"/>
                    <a:pt x="1022" y="29"/>
                  </a:cubicBezTo>
                  <a:cubicBezTo>
                    <a:pt x="1024" y="29"/>
                    <a:pt x="1025" y="28"/>
                    <a:pt x="1027" y="27"/>
                  </a:cubicBezTo>
                  <a:cubicBezTo>
                    <a:pt x="1028" y="26"/>
                    <a:pt x="1029" y="24"/>
                    <a:pt x="1030" y="22"/>
                  </a:cubicBezTo>
                  <a:close/>
                  <a:moveTo>
                    <a:pt x="1062" y="19"/>
                  </a:moveTo>
                  <a:cubicBezTo>
                    <a:pt x="1049" y="19"/>
                    <a:pt x="1049" y="19"/>
                    <a:pt x="1049" y="19"/>
                  </a:cubicBezTo>
                  <a:cubicBezTo>
                    <a:pt x="1046" y="34"/>
                    <a:pt x="1046" y="34"/>
                    <a:pt x="1046" y="34"/>
                  </a:cubicBezTo>
                  <a:cubicBezTo>
                    <a:pt x="1040" y="34"/>
                    <a:pt x="1040" y="34"/>
                    <a:pt x="1040" y="34"/>
                  </a:cubicBezTo>
                  <a:cubicBezTo>
                    <a:pt x="1046" y="1"/>
                    <a:pt x="1046" y="1"/>
                    <a:pt x="1046" y="1"/>
                  </a:cubicBezTo>
                  <a:cubicBezTo>
                    <a:pt x="1053" y="1"/>
                    <a:pt x="1053" y="1"/>
                    <a:pt x="1053" y="1"/>
                  </a:cubicBezTo>
                  <a:cubicBezTo>
                    <a:pt x="1050" y="14"/>
                    <a:pt x="1050" y="14"/>
                    <a:pt x="1050" y="14"/>
                  </a:cubicBezTo>
                  <a:cubicBezTo>
                    <a:pt x="1063" y="14"/>
                    <a:pt x="1063" y="14"/>
                    <a:pt x="1063" y="14"/>
                  </a:cubicBezTo>
                  <a:cubicBezTo>
                    <a:pt x="1066" y="1"/>
                    <a:pt x="1066" y="1"/>
                    <a:pt x="1066" y="1"/>
                  </a:cubicBezTo>
                  <a:cubicBezTo>
                    <a:pt x="1072" y="1"/>
                    <a:pt x="1072" y="1"/>
                    <a:pt x="1072" y="1"/>
                  </a:cubicBezTo>
                  <a:cubicBezTo>
                    <a:pt x="1066" y="34"/>
                    <a:pt x="1066" y="34"/>
                    <a:pt x="1066" y="34"/>
                  </a:cubicBezTo>
                  <a:cubicBezTo>
                    <a:pt x="1059" y="34"/>
                    <a:pt x="1059" y="34"/>
                    <a:pt x="1059" y="34"/>
                  </a:cubicBezTo>
                  <a:cubicBezTo>
                    <a:pt x="1062" y="19"/>
                    <a:pt x="1062" y="19"/>
                    <a:pt x="1062" y="19"/>
                  </a:cubicBezTo>
                  <a:close/>
                  <a:moveTo>
                    <a:pt x="1098" y="34"/>
                  </a:moveTo>
                  <a:cubicBezTo>
                    <a:pt x="1092" y="34"/>
                    <a:pt x="1092" y="34"/>
                    <a:pt x="1092" y="34"/>
                  </a:cubicBezTo>
                  <a:cubicBezTo>
                    <a:pt x="1083" y="12"/>
                    <a:pt x="1083" y="12"/>
                    <a:pt x="1083" y="12"/>
                  </a:cubicBezTo>
                  <a:cubicBezTo>
                    <a:pt x="1079" y="34"/>
                    <a:pt x="1079" y="34"/>
                    <a:pt x="1079" y="34"/>
                  </a:cubicBezTo>
                  <a:cubicBezTo>
                    <a:pt x="1073" y="34"/>
                    <a:pt x="1073" y="34"/>
                    <a:pt x="1073" y="34"/>
                  </a:cubicBezTo>
                  <a:cubicBezTo>
                    <a:pt x="1079" y="1"/>
                    <a:pt x="1079" y="1"/>
                    <a:pt x="1079" y="1"/>
                  </a:cubicBezTo>
                  <a:cubicBezTo>
                    <a:pt x="1086" y="1"/>
                    <a:pt x="1086" y="1"/>
                    <a:pt x="1086" y="1"/>
                  </a:cubicBezTo>
                  <a:cubicBezTo>
                    <a:pt x="1094" y="23"/>
                    <a:pt x="1094" y="23"/>
                    <a:pt x="1094" y="23"/>
                  </a:cubicBezTo>
                  <a:cubicBezTo>
                    <a:pt x="1099" y="1"/>
                    <a:pt x="1099" y="1"/>
                    <a:pt x="1099" y="1"/>
                  </a:cubicBezTo>
                  <a:cubicBezTo>
                    <a:pt x="1105" y="1"/>
                    <a:pt x="1105" y="1"/>
                    <a:pt x="1105" y="1"/>
                  </a:cubicBezTo>
                  <a:cubicBezTo>
                    <a:pt x="1098" y="34"/>
                    <a:pt x="1098" y="34"/>
                    <a:pt x="1098" y="34"/>
                  </a:cubicBezTo>
                  <a:close/>
                  <a:moveTo>
                    <a:pt x="1107" y="21"/>
                  </a:moveTo>
                  <a:cubicBezTo>
                    <a:pt x="1107" y="19"/>
                    <a:pt x="1108" y="17"/>
                    <a:pt x="1108" y="15"/>
                  </a:cubicBezTo>
                  <a:cubicBezTo>
                    <a:pt x="1109" y="12"/>
                    <a:pt x="1110" y="9"/>
                    <a:pt x="1112" y="7"/>
                  </a:cubicBezTo>
                  <a:cubicBezTo>
                    <a:pt x="1113" y="5"/>
                    <a:pt x="1115" y="3"/>
                    <a:pt x="1118" y="2"/>
                  </a:cubicBezTo>
                  <a:cubicBezTo>
                    <a:pt x="1120" y="1"/>
                    <a:pt x="1123" y="0"/>
                    <a:pt x="1126" y="0"/>
                  </a:cubicBezTo>
                  <a:cubicBezTo>
                    <a:pt x="1130" y="0"/>
                    <a:pt x="1133" y="2"/>
                    <a:pt x="1135" y="4"/>
                  </a:cubicBezTo>
                  <a:cubicBezTo>
                    <a:pt x="1138" y="7"/>
                    <a:pt x="1139" y="10"/>
                    <a:pt x="1139" y="14"/>
                  </a:cubicBezTo>
                  <a:cubicBezTo>
                    <a:pt x="1139" y="18"/>
                    <a:pt x="1138" y="21"/>
                    <a:pt x="1137" y="24"/>
                  </a:cubicBezTo>
                  <a:cubicBezTo>
                    <a:pt x="1135" y="27"/>
                    <a:pt x="1133" y="30"/>
                    <a:pt x="1130" y="32"/>
                  </a:cubicBezTo>
                  <a:cubicBezTo>
                    <a:pt x="1127" y="33"/>
                    <a:pt x="1124" y="34"/>
                    <a:pt x="1121" y="34"/>
                  </a:cubicBezTo>
                  <a:cubicBezTo>
                    <a:pt x="1118" y="34"/>
                    <a:pt x="1115" y="34"/>
                    <a:pt x="1113" y="32"/>
                  </a:cubicBezTo>
                  <a:cubicBezTo>
                    <a:pt x="1111" y="31"/>
                    <a:pt x="1110" y="29"/>
                    <a:pt x="1109" y="27"/>
                  </a:cubicBezTo>
                  <a:cubicBezTo>
                    <a:pt x="1108" y="25"/>
                    <a:pt x="1107" y="23"/>
                    <a:pt x="1107" y="21"/>
                  </a:cubicBezTo>
                  <a:close/>
                  <a:moveTo>
                    <a:pt x="1114" y="21"/>
                  </a:moveTo>
                  <a:cubicBezTo>
                    <a:pt x="1114" y="23"/>
                    <a:pt x="1115" y="25"/>
                    <a:pt x="1116" y="26"/>
                  </a:cubicBezTo>
                  <a:cubicBezTo>
                    <a:pt x="1117" y="28"/>
                    <a:pt x="1119" y="29"/>
                    <a:pt x="1121" y="29"/>
                  </a:cubicBezTo>
                  <a:cubicBezTo>
                    <a:pt x="1123" y="29"/>
                    <a:pt x="1125" y="28"/>
                    <a:pt x="1127" y="27"/>
                  </a:cubicBezTo>
                  <a:cubicBezTo>
                    <a:pt x="1128" y="26"/>
                    <a:pt x="1130" y="24"/>
                    <a:pt x="1131" y="21"/>
                  </a:cubicBezTo>
                  <a:cubicBezTo>
                    <a:pt x="1132" y="19"/>
                    <a:pt x="1132" y="17"/>
                    <a:pt x="1132" y="14"/>
                  </a:cubicBezTo>
                  <a:cubicBezTo>
                    <a:pt x="1132" y="12"/>
                    <a:pt x="1132" y="10"/>
                    <a:pt x="1130" y="8"/>
                  </a:cubicBezTo>
                  <a:cubicBezTo>
                    <a:pt x="1129" y="7"/>
                    <a:pt x="1127" y="6"/>
                    <a:pt x="1125" y="6"/>
                  </a:cubicBezTo>
                  <a:cubicBezTo>
                    <a:pt x="1122" y="6"/>
                    <a:pt x="1119" y="8"/>
                    <a:pt x="1117" y="11"/>
                  </a:cubicBezTo>
                  <a:cubicBezTo>
                    <a:pt x="1115" y="14"/>
                    <a:pt x="1114" y="17"/>
                    <a:pt x="1114" y="21"/>
                  </a:cubicBezTo>
                  <a:close/>
                  <a:moveTo>
                    <a:pt x="1141" y="34"/>
                  </a:moveTo>
                  <a:cubicBezTo>
                    <a:pt x="1148" y="1"/>
                    <a:pt x="1148" y="1"/>
                    <a:pt x="1148" y="1"/>
                  </a:cubicBezTo>
                  <a:cubicBezTo>
                    <a:pt x="1154" y="1"/>
                    <a:pt x="1154" y="1"/>
                    <a:pt x="1154" y="1"/>
                  </a:cubicBezTo>
                  <a:cubicBezTo>
                    <a:pt x="1149" y="28"/>
                    <a:pt x="1149" y="28"/>
                    <a:pt x="1149" y="28"/>
                  </a:cubicBezTo>
                  <a:cubicBezTo>
                    <a:pt x="1165" y="28"/>
                    <a:pt x="1165" y="28"/>
                    <a:pt x="1165" y="28"/>
                  </a:cubicBezTo>
                  <a:cubicBezTo>
                    <a:pt x="1164" y="34"/>
                    <a:pt x="1164" y="34"/>
                    <a:pt x="1164" y="34"/>
                  </a:cubicBezTo>
                  <a:cubicBezTo>
                    <a:pt x="1141" y="34"/>
                    <a:pt x="1141" y="34"/>
                    <a:pt x="1141" y="34"/>
                  </a:cubicBezTo>
                  <a:close/>
                  <a:moveTo>
                    <a:pt x="1171" y="21"/>
                  </a:moveTo>
                  <a:cubicBezTo>
                    <a:pt x="1171" y="19"/>
                    <a:pt x="1171" y="17"/>
                    <a:pt x="1172" y="15"/>
                  </a:cubicBezTo>
                  <a:cubicBezTo>
                    <a:pt x="1172" y="12"/>
                    <a:pt x="1174" y="9"/>
                    <a:pt x="1175" y="7"/>
                  </a:cubicBezTo>
                  <a:cubicBezTo>
                    <a:pt x="1177" y="5"/>
                    <a:pt x="1179" y="3"/>
                    <a:pt x="1181" y="2"/>
                  </a:cubicBezTo>
                  <a:cubicBezTo>
                    <a:pt x="1183" y="1"/>
                    <a:pt x="1186" y="0"/>
                    <a:pt x="1189" y="0"/>
                  </a:cubicBezTo>
                  <a:cubicBezTo>
                    <a:pt x="1193" y="0"/>
                    <a:pt x="1196" y="2"/>
                    <a:pt x="1199" y="4"/>
                  </a:cubicBezTo>
                  <a:cubicBezTo>
                    <a:pt x="1201" y="7"/>
                    <a:pt x="1202" y="10"/>
                    <a:pt x="1202" y="14"/>
                  </a:cubicBezTo>
                  <a:cubicBezTo>
                    <a:pt x="1202" y="18"/>
                    <a:pt x="1202" y="21"/>
                    <a:pt x="1200" y="24"/>
                  </a:cubicBezTo>
                  <a:cubicBezTo>
                    <a:pt x="1198" y="27"/>
                    <a:pt x="1196" y="30"/>
                    <a:pt x="1193" y="32"/>
                  </a:cubicBezTo>
                  <a:cubicBezTo>
                    <a:pt x="1191" y="33"/>
                    <a:pt x="1188" y="34"/>
                    <a:pt x="1184" y="34"/>
                  </a:cubicBezTo>
                  <a:cubicBezTo>
                    <a:pt x="1181" y="34"/>
                    <a:pt x="1178" y="34"/>
                    <a:pt x="1176" y="32"/>
                  </a:cubicBezTo>
                  <a:cubicBezTo>
                    <a:pt x="1174" y="31"/>
                    <a:pt x="1173" y="29"/>
                    <a:pt x="1172" y="27"/>
                  </a:cubicBezTo>
                  <a:cubicBezTo>
                    <a:pt x="1171" y="25"/>
                    <a:pt x="1171" y="23"/>
                    <a:pt x="1171" y="21"/>
                  </a:cubicBezTo>
                  <a:close/>
                  <a:moveTo>
                    <a:pt x="1177" y="21"/>
                  </a:moveTo>
                  <a:cubicBezTo>
                    <a:pt x="1177" y="23"/>
                    <a:pt x="1178" y="25"/>
                    <a:pt x="1179" y="26"/>
                  </a:cubicBezTo>
                  <a:cubicBezTo>
                    <a:pt x="1181" y="28"/>
                    <a:pt x="1183" y="29"/>
                    <a:pt x="1185" y="29"/>
                  </a:cubicBezTo>
                  <a:cubicBezTo>
                    <a:pt x="1187" y="29"/>
                    <a:pt x="1188" y="28"/>
                    <a:pt x="1190" y="27"/>
                  </a:cubicBezTo>
                  <a:cubicBezTo>
                    <a:pt x="1192" y="26"/>
                    <a:pt x="1193" y="24"/>
                    <a:pt x="1194" y="21"/>
                  </a:cubicBezTo>
                  <a:cubicBezTo>
                    <a:pt x="1195" y="19"/>
                    <a:pt x="1196" y="17"/>
                    <a:pt x="1196" y="14"/>
                  </a:cubicBezTo>
                  <a:cubicBezTo>
                    <a:pt x="1196" y="12"/>
                    <a:pt x="1195" y="10"/>
                    <a:pt x="1194" y="8"/>
                  </a:cubicBezTo>
                  <a:cubicBezTo>
                    <a:pt x="1192" y="7"/>
                    <a:pt x="1191" y="6"/>
                    <a:pt x="1188" y="6"/>
                  </a:cubicBezTo>
                  <a:cubicBezTo>
                    <a:pt x="1185" y="6"/>
                    <a:pt x="1183" y="8"/>
                    <a:pt x="1180" y="11"/>
                  </a:cubicBezTo>
                  <a:cubicBezTo>
                    <a:pt x="1178" y="14"/>
                    <a:pt x="1177" y="17"/>
                    <a:pt x="1177" y="21"/>
                  </a:cubicBezTo>
                  <a:close/>
                  <a:moveTo>
                    <a:pt x="1222" y="16"/>
                  </a:moveTo>
                  <a:cubicBezTo>
                    <a:pt x="1237" y="16"/>
                    <a:pt x="1237" y="16"/>
                    <a:pt x="1237" y="16"/>
                  </a:cubicBezTo>
                  <a:cubicBezTo>
                    <a:pt x="1234" y="30"/>
                    <a:pt x="1234" y="30"/>
                    <a:pt x="1234" y="30"/>
                  </a:cubicBezTo>
                  <a:cubicBezTo>
                    <a:pt x="1232" y="31"/>
                    <a:pt x="1230" y="32"/>
                    <a:pt x="1228" y="33"/>
                  </a:cubicBezTo>
                  <a:cubicBezTo>
                    <a:pt x="1225" y="34"/>
                    <a:pt x="1223" y="34"/>
                    <a:pt x="1220" y="34"/>
                  </a:cubicBezTo>
                  <a:cubicBezTo>
                    <a:pt x="1216" y="34"/>
                    <a:pt x="1213" y="33"/>
                    <a:pt x="1211" y="31"/>
                  </a:cubicBezTo>
                  <a:cubicBezTo>
                    <a:pt x="1208" y="29"/>
                    <a:pt x="1206" y="25"/>
                    <a:pt x="1206" y="21"/>
                  </a:cubicBezTo>
                  <a:cubicBezTo>
                    <a:pt x="1206" y="17"/>
                    <a:pt x="1207" y="14"/>
                    <a:pt x="1208" y="11"/>
                  </a:cubicBezTo>
                  <a:cubicBezTo>
                    <a:pt x="1210" y="8"/>
                    <a:pt x="1212" y="5"/>
                    <a:pt x="1215" y="3"/>
                  </a:cubicBezTo>
                  <a:cubicBezTo>
                    <a:pt x="1217" y="1"/>
                    <a:pt x="1221" y="0"/>
                    <a:pt x="1224" y="0"/>
                  </a:cubicBezTo>
                  <a:cubicBezTo>
                    <a:pt x="1228" y="0"/>
                    <a:pt x="1231" y="1"/>
                    <a:pt x="1233" y="3"/>
                  </a:cubicBezTo>
                  <a:cubicBezTo>
                    <a:pt x="1236" y="5"/>
                    <a:pt x="1237" y="7"/>
                    <a:pt x="1238" y="11"/>
                  </a:cubicBezTo>
                  <a:cubicBezTo>
                    <a:pt x="1232" y="11"/>
                    <a:pt x="1232" y="11"/>
                    <a:pt x="1232" y="11"/>
                  </a:cubicBezTo>
                  <a:cubicBezTo>
                    <a:pt x="1231" y="10"/>
                    <a:pt x="1230" y="8"/>
                    <a:pt x="1229" y="7"/>
                  </a:cubicBezTo>
                  <a:cubicBezTo>
                    <a:pt x="1228" y="6"/>
                    <a:pt x="1226" y="6"/>
                    <a:pt x="1224" y="6"/>
                  </a:cubicBezTo>
                  <a:cubicBezTo>
                    <a:pt x="1222" y="6"/>
                    <a:pt x="1220" y="6"/>
                    <a:pt x="1219" y="8"/>
                  </a:cubicBezTo>
                  <a:cubicBezTo>
                    <a:pt x="1217" y="9"/>
                    <a:pt x="1215" y="10"/>
                    <a:pt x="1214" y="13"/>
                  </a:cubicBezTo>
                  <a:cubicBezTo>
                    <a:pt x="1213" y="15"/>
                    <a:pt x="1213" y="18"/>
                    <a:pt x="1213" y="21"/>
                  </a:cubicBezTo>
                  <a:cubicBezTo>
                    <a:pt x="1213" y="23"/>
                    <a:pt x="1213" y="25"/>
                    <a:pt x="1215" y="27"/>
                  </a:cubicBezTo>
                  <a:cubicBezTo>
                    <a:pt x="1216" y="28"/>
                    <a:pt x="1218" y="29"/>
                    <a:pt x="1220" y="29"/>
                  </a:cubicBezTo>
                  <a:cubicBezTo>
                    <a:pt x="1222" y="29"/>
                    <a:pt x="1223" y="28"/>
                    <a:pt x="1225" y="28"/>
                  </a:cubicBezTo>
                  <a:cubicBezTo>
                    <a:pt x="1226" y="28"/>
                    <a:pt x="1227" y="27"/>
                    <a:pt x="1228" y="26"/>
                  </a:cubicBezTo>
                  <a:cubicBezTo>
                    <a:pt x="1229" y="22"/>
                    <a:pt x="1229" y="22"/>
                    <a:pt x="1229" y="22"/>
                  </a:cubicBezTo>
                  <a:cubicBezTo>
                    <a:pt x="1221" y="22"/>
                    <a:pt x="1221" y="22"/>
                    <a:pt x="1221" y="22"/>
                  </a:cubicBezTo>
                  <a:cubicBezTo>
                    <a:pt x="1222" y="16"/>
                    <a:pt x="1222" y="16"/>
                    <a:pt x="1222" y="16"/>
                  </a:cubicBezTo>
                  <a:close/>
                  <a:moveTo>
                    <a:pt x="1256" y="34"/>
                  </a:moveTo>
                  <a:cubicBezTo>
                    <a:pt x="1249" y="34"/>
                    <a:pt x="1249" y="34"/>
                    <a:pt x="1249" y="34"/>
                  </a:cubicBezTo>
                  <a:cubicBezTo>
                    <a:pt x="1252" y="21"/>
                    <a:pt x="1252" y="21"/>
                    <a:pt x="1252" y="21"/>
                  </a:cubicBezTo>
                  <a:cubicBezTo>
                    <a:pt x="1243" y="1"/>
                    <a:pt x="1243" y="1"/>
                    <a:pt x="1243" y="1"/>
                  </a:cubicBezTo>
                  <a:cubicBezTo>
                    <a:pt x="1250" y="1"/>
                    <a:pt x="1250" y="1"/>
                    <a:pt x="1250" y="1"/>
                  </a:cubicBezTo>
                  <a:cubicBezTo>
                    <a:pt x="1254" y="10"/>
                    <a:pt x="1254" y="10"/>
                    <a:pt x="1254" y="10"/>
                  </a:cubicBezTo>
                  <a:cubicBezTo>
                    <a:pt x="1255" y="12"/>
                    <a:pt x="1256" y="14"/>
                    <a:pt x="1256" y="15"/>
                  </a:cubicBezTo>
                  <a:cubicBezTo>
                    <a:pt x="1257" y="14"/>
                    <a:pt x="1257" y="13"/>
                    <a:pt x="1258" y="12"/>
                  </a:cubicBezTo>
                  <a:cubicBezTo>
                    <a:pt x="1261" y="8"/>
                    <a:pt x="1261" y="8"/>
                    <a:pt x="1261" y="8"/>
                  </a:cubicBezTo>
                  <a:cubicBezTo>
                    <a:pt x="1266" y="1"/>
                    <a:pt x="1266" y="1"/>
                    <a:pt x="1266" y="1"/>
                  </a:cubicBezTo>
                  <a:cubicBezTo>
                    <a:pt x="1273" y="1"/>
                    <a:pt x="1273" y="1"/>
                    <a:pt x="1273" y="1"/>
                  </a:cubicBezTo>
                  <a:cubicBezTo>
                    <a:pt x="1258" y="22"/>
                    <a:pt x="1258" y="22"/>
                    <a:pt x="1258" y="22"/>
                  </a:cubicBezTo>
                  <a:lnTo>
                    <a:pt x="1256" y="34"/>
                  </a:lnTo>
                  <a:close/>
                </a:path>
              </a:pathLst>
            </a:custGeom>
            <a:solidFill>
              <a:srgbClr val="003F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3" name="94aef65c-bbed-4acf-925b-a3e054d27e1c"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a:grpSpLocks noChangeAspect="1"/>
          </p:cNvGrpSpPr>
          <p:nvPr>
            <p:custDataLst>
              <p:tags r:id="rId3"/>
            </p:custDataLst>
          </p:nvPr>
        </p:nvGrpSpPr>
        <p:grpSpPr>
          <a:xfrm>
            <a:off x="6518513" y="1118880"/>
            <a:ext cx="1985931" cy="544651"/>
            <a:chOff x="2741613" y="2509838"/>
            <a:chExt cx="6708775" cy="1839913"/>
          </a:xfrm>
        </p:grpSpPr>
        <p:sp>
          <p:nvSpPr>
            <p:cNvPr id="74" name="iš1iḋe"/>
            <p:cNvSpPr/>
            <p:nvPr/>
          </p:nvSpPr>
          <p:spPr bwMode="auto">
            <a:xfrm>
              <a:off x="4906963" y="2725738"/>
              <a:ext cx="700088" cy="989013"/>
            </a:xfrm>
            <a:custGeom>
              <a:avLst/>
              <a:gdLst>
                <a:gd name="T0" fmla="*/ 225 w 421"/>
                <a:gd name="T1" fmla="*/ 10 h 593"/>
                <a:gd name="T2" fmla="*/ 234 w 421"/>
                <a:gd name="T3" fmla="*/ 27 h 593"/>
                <a:gd name="T4" fmla="*/ 252 w 421"/>
                <a:gd name="T5" fmla="*/ 126 h 593"/>
                <a:gd name="T6" fmla="*/ 300 w 421"/>
                <a:gd name="T7" fmla="*/ 121 h 593"/>
                <a:gd name="T8" fmla="*/ 379 w 421"/>
                <a:gd name="T9" fmla="*/ 126 h 593"/>
                <a:gd name="T10" fmla="*/ 419 w 421"/>
                <a:gd name="T11" fmla="*/ 155 h 593"/>
                <a:gd name="T12" fmla="*/ 411 w 421"/>
                <a:gd name="T13" fmla="*/ 187 h 593"/>
                <a:gd name="T14" fmla="*/ 357 w 421"/>
                <a:gd name="T15" fmla="*/ 235 h 593"/>
                <a:gd name="T16" fmla="*/ 331 w 421"/>
                <a:gd name="T17" fmla="*/ 203 h 593"/>
                <a:gd name="T18" fmla="*/ 251 w 421"/>
                <a:gd name="T19" fmla="*/ 220 h 593"/>
                <a:gd name="T20" fmla="*/ 286 w 421"/>
                <a:gd name="T21" fmla="*/ 288 h 593"/>
                <a:gd name="T22" fmla="*/ 335 w 421"/>
                <a:gd name="T23" fmla="*/ 268 h 593"/>
                <a:gd name="T24" fmla="*/ 381 w 421"/>
                <a:gd name="T25" fmla="*/ 309 h 593"/>
                <a:gd name="T26" fmla="*/ 350 w 421"/>
                <a:gd name="T27" fmla="*/ 341 h 593"/>
                <a:gd name="T28" fmla="*/ 246 w 421"/>
                <a:gd name="T29" fmla="*/ 419 h 593"/>
                <a:gd name="T30" fmla="*/ 239 w 421"/>
                <a:gd name="T31" fmla="*/ 500 h 593"/>
                <a:gd name="T32" fmla="*/ 234 w 421"/>
                <a:gd name="T33" fmla="*/ 592 h 593"/>
                <a:gd name="T34" fmla="*/ 226 w 421"/>
                <a:gd name="T35" fmla="*/ 592 h 593"/>
                <a:gd name="T36" fmla="*/ 213 w 421"/>
                <a:gd name="T37" fmla="*/ 565 h 593"/>
                <a:gd name="T38" fmla="*/ 205 w 421"/>
                <a:gd name="T39" fmla="*/ 461 h 593"/>
                <a:gd name="T40" fmla="*/ 147 w 421"/>
                <a:gd name="T41" fmla="*/ 382 h 593"/>
                <a:gd name="T42" fmla="*/ 187 w 421"/>
                <a:gd name="T43" fmla="*/ 295 h 593"/>
                <a:gd name="T44" fmla="*/ 190 w 421"/>
                <a:gd name="T45" fmla="*/ 253 h 593"/>
                <a:gd name="T46" fmla="*/ 131 w 421"/>
                <a:gd name="T47" fmla="*/ 283 h 593"/>
                <a:gd name="T48" fmla="*/ 105 w 421"/>
                <a:gd name="T49" fmla="*/ 309 h 593"/>
                <a:gd name="T50" fmla="*/ 77 w 421"/>
                <a:gd name="T51" fmla="*/ 341 h 593"/>
                <a:gd name="T52" fmla="*/ 78 w 421"/>
                <a:gd name="T53" fmla="*/ 396 h 593"/>
                <a:gd name="T54" fmla="*/ 64 w 421"/>
                <a:gd name="T55" fmla="*/ 445 h 593"/>
                <a:gd name="T56" fmla="*/ 24 w 421"/>
                <a:gd name="T57" fmla="*/ 430 h 593"/>
                <a:gd name="T58" fmla="*/ 7 w 421"/>
                <a:gd name="T59" fmla="*/ 341 h 593"/>
                <a:gd name="T60" fmla="*/ 9 w 421"/>
                <a:gd name="T61" fmla="*/ 306 h 593"/>
                <a:gd name="T62" fmla="*/ 58 w 421"/>
                <a:gd name="T63" fmla="*/ 300 h 593"/>
                <a:gd name="T64" fmla="*/ 74 w 421"/>
                <a:gd name="T65" fmla="*/ 282 h 593"/>
                <a:gd name="T66" fmla="*/ 167 w 421"/>
                <a:gd name="T67" fmla="*/ 191 h 593"/>
                <a:gd name="T68" fmla="*/ 189 w 421"/>
                <a:gd name="T69" fmla="*/ 177 h 593"/>
                <a:gd name="T70" fmla="*/ 198 w 421"/>
                <a:gd name="T71" fmla="*/ 150 h 593"/>
                <a:gd name="T72" fmla="*/ 211 w 421"/>
                <a:gd name="T73" fmla="*/ 28 h 593"/>
                <a:gd name="T74" fmla="*/ 225 w 421"/>
                <a:gd name="T75" fmla="*/ 1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1" h="593">
                  <a:moveTo>
                    <a:pt x="225" y="10"/>
                  </a:moveTo>
                  <a:cubicBezTo>
                    <a:pt x="230" y="14"/>
                    <a:pt x="233" y="22"/>
                    <a:pt x="234" y="27"/>
                  </a:cubicBezTo>
                  <a:cubicBezTo>
                    <a:pt x="238" y="44"/>
                    <a:pt x="233" y="116"/>
                    <a:pt x="252" y="126"/>
                  </a:cubicBezTo>
                  <a:cubicBezTo>
                    <a:pt x="263" y="132"/>
                    <a:pt x="288" y="121"/>
                    <a:pt x="300" y="121"/>
                  </a:cubicBezTo>
                  <a:cubicBezTo>
                    <a:pt x="326" y="121"/>
                    <a:pt x="353" y="122"/>
                    <a:pt x="379" y="126"/>
                  </a:cubicBezTo>
                  <a:cubicBezTo>
                    <a:pt x="395" y="128"/>
                    <a:pt x="416" y="134"/>
                    <a:pt x="419" y="155"/>
                  </a:cubicBezTo>
                  <a:cubicBezTo>
                    <a:pt x="421" y="166"/>
                    <a:pt x="417" y="176"/>
                    <a:pt x="411" y="187"/>
                  </a:cubicBezTo>
                  <a:cubicBezTo>
                    <a:pt x="402" y="206"/>
                    <a:pt x="379" y="239"/>
                    <a:pt x="357" y="235"/>
                  </a:cubicBezTo>
                  <a:cubicBezTo>
                    <a:pt x="341" y="232"/>
                    <a:pt x="345" y="211"/>
                    <a:pt x="331" y="203"/>
                  </a:cubicBezTo>
                  <a:cubicBezTo>
                    <a:pt x="310" y="191"/>
                    <a:pt x="258" y="187"/>
                    <a:pt x="251" y="220"/>
                  </a:cubicBezTo>
                  <a:cubicBezTo>
                    <a:pt x="246" y="241"/>
                    <a:pt x="264" y="267"/>
                    <a:pt x="286" y="288"/>
                  </a:cubicBezTo>
                  <a:cubicBezTo>
                    <a:pt x="307" y="308"/>
                    <a:pt x="314" y="277"/>
                    <a:pt x="335" y="268"/>
                  </a:cubicBezTo>
                  <a:cubicBezTo>
                    <a:pt x="350" y="262"/>
                    <a:pt x="376" y="286"/>
                    <a:pt x="381" y="309"/>
                  </a:cubicBezTo>
                  <a:cubicBezTo>
                    <a:pt x="384" y="327"/>
                    <a:pt x="363" y="335"/>
                    <a:pt x="350" y="341"/>
                  </a:cubicBezTo>
                  <a:cubicBezTo>
                    <a:pt x="322" y="355"/>
                    <a:pt x="261" y="390"/>
                    <a:pt x="246" y="419"/>
                  </a:cubicBezTo>
                  <a:cubicBezTo>
                    <a:pt x="233" y="443"/>
                    <a:pt x="241" y="475"/>
                    <a:pt x="239" y="500"/>
                  </a:cubicBezTo>
                  <a:cubicBezTo>
                    <a:pt x="239" y="515"/>
                    <a:pt x="245" y="587"/>
                    <a:pt x="234" y="592"/>
                  </a:cubicBezTo>
                  <a:cubicBezTo>
                    <a:pt x="231" y="593"/>
                    <a:pt x="229" y="593"/>
                    <a:pt x="226" y="592"/>
                  </a:cubicBezTo>
                  <a:cubicBezTo>
                    <a:pt x="213" y="589"/>
                    <a:pt x="214" y="572"/>
                    <a:pt x="213" y="565"/>
                  </a:cubicBezTo>
                  <a:cubicBezTo>
                    <a:pt x="211" y="532"/>
                    <a:pt x="221" y="491"/>
                    <a:pt x="205" y="461"/>
                  </a:cubicBezTo>
                  <a:cubicBezTo>
                    <a:pt x="189" y="433"/>
                    <a:pt x="142" y="411"/>
                    <a:pt x="147" y="382"/>
                  </a:cubicBezTo>
                  <a:cubicBezTo>
                    <a:pt x="152" y="358"/>
                    <a:pt x="175" y="319"/>
                    <a:pt x="187" y="295"/>
                  </a:cubicBezTo>
                  <a:cubicBezTo>
                    <a:pt x="194" y="280"/>
                    <a:pt x="204" y="267"/>
                    <a:pt x="190" y="253"/>
                  </a:cubicBezTo>
                  <a:cubicBezTo>
                    <a:pt x="169" y="250"/>
                    <a:pt x="151" y="267"/>
                    <a:pt x="131" y="283"/>
                  </a:cubicBezTo>
                  <a:cubicBezTo>
                    <a:pt x="122" y="292"/>
                    <a:pt x="114" y="300"/>
                    <a:pt x="105" y="309"/>
                  </a:cubicBezTo>
                  <a:cubicBezTo>
                    <a:pt x="95" y="317"/>
                    <a:pt x="81" y="331"/>
                    <a:pt x="77" y="341"/>
                  </a:cubicBezTo>
                  <a:cubicBezTo>
                    <a:pt x="71" y="358"/>
                    <a:pt x="77" y="379"/>
                    <a:pt x="78" y="396"/>
                  </a:cubicBezTo>
                  <a:cubicBezTo>
                    <a:pt x="78" y="406"/>
                    <a:pt x="80" y="438"/>
                    <a:pt x="64" y="445"/>
                  </a:cubicBezTo>
                  <a:cubicBezTo>
                    <a:pt x="51" y="452"/>
                    <a:pt x="32" y="447"/>
                    <a:pt x="24" y="430"/>
                  </a:cubicBezTo>
                  <a:cubicBezTo>
                    <a:pt x="14" y="406"/>
                    <a:pt x="9" y="366"/>
                    <a:pt x="7" y="341"/>
                  </a:cubicBezTo>
                  <a:cubicBezTo>
                    <a:pt x="7" y="333"/>
                    <a:pt x="0" y="312"/>
                    <a:pt x="9" y="306"/>
                  </a:cubicBezTo>
                  <a:cubicBezTo>
                    <a:pt x="24" y="295"/>
                    <a:pt x="42" y="311"/>
                    <a:pt x="58" y="300"/>
                  </a:cubicBezTo>
                  <a:cubicBezTo>
                    <a:pt x="65" y="295"/>
                    <a:pt x="70" y="289"/>
                    <a:pt x="74" y="282"/>
                  </a:cubicBezTo>
                  <a:cubicBezTo>
                    <a:pt x="100" y="246"/>
                    <a:pt x="127" y="213"/>
                    <a:pt x="167" y="191"/>
                  </a:cubicBezTo>
                  <a:cubicBezTo>
                    <a:pt x="173" y="188"/>
                    <a:pt x="184" y="186"/>
                    <a:pt x="189" y="177"/>
                  </a:cubicBezTo>
                  <a:cubicBezTo>
                    <a:pt x="195" y="168"/>
                    <a:pt x="196" y="159"/>
                    <a:pt x="198" y="150"/>
                  </a:cubicBezTo>
                  <a:cubicBezTo>
                    <a:pt x="210" y="109"/>
                    <a:pt x="208" y="69"/>
                    <a:pt x="211" y="28"/>
                  </a:cubicBezTo>
                  <a:cubicBezTo>
                    <a:pt x="211" y="21"/>
                    <a:pt x="213" y="0"/>
                    <a:pt x="225" y="10"/>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ïSḷïdè"/>
            <p:cNvSpPr/>
            <p:nvPr/>
          </p:nvSpPr>
          <p:spPr bwMode="auto">
            <a:xfrm>
              <a:off x="8482013" y="2765426"/>
              <a:ext cx="968375" cy="917575"/>
            </a:xfrm>
            <a:custGeom>
              <a:avLst/>
              <a:gdLst>
                <a:gd name="T0" fmla="*/ 325 w 582"/>
                <a:gd name="T1" fmla="*/ 34 h 550"/>
                <a:gd name="T2" fmla="*/ 438 w 582"/>
                <a:gd name="T3" fmla="*/ 82 h 550"/>
                <a:gd name="T4" fmla="*/ 407 w 582"/>
                <a:gd name="T5" fmla="*/ 37 h 550"/>
                <a:gd name="T6" fmla="*/ 440 w 582"/>
                <a:gd name="T7" fmla="*/ 160 h 550"/>
                <a:gd name="T8" fmla="*/ 476 w 582"/>
                <a:gd name="T9" fmla="*/ 206 h 550"/>
                <a:gd name="T10" fmla="*/ 581 w 582"/>
                <a:gd name="T11" fmla="*/ 243 h 550"/>
                <a:gd name="T12" fmla="*/ 492 w 582"/>
                <a:gd name="T13" fmla="*/ 276 h 550"/>
                <a:gd name="T14" fmla="*/ 378 w 582"/>
                <a:gd name="T15" fmla="*/ 253 h 550"/>
                <a:gd name="T16" fmla="*/ 281 w 582"/>
                <a:gd name="T17" fmla="*/ 291 h 550"/>
                <a:gd name="T18" fmla="*/ 121 w 582"/>
                <a:gd name="T19" fmla="*/ 310 h 550"/>
                <a:gd name="T20" fmla="*/ 258 w 582"/>
                <a:gd name="T21" fmla="*/ 268 h 550"/>
                <a:gd name="T22" fmla="*/ 204 w 582"/>
                <a:gd name="T23" fmla="*/ 134 h 550"/>
                <a:gd name="T24" fmla="*/ 214 w 582"/>
                <a:gd name="T25" fmla="*/ 81 h 550"/>
                <a:gd name="T26" fmla="*/ 255 w 582"/>
                <a:gd name="T27" fmla="*/ 210 h 550"/>
                <a:gd name="T28" fmla="*/ 294 w 582"/>
                <a:gd name="T29" fmla="*/ 238 h 550"/>
                <a:gd name="T30" fmla="*/ 316 w 582"/>
                <a:gd name="T31" fmla="*/ 163 h 550"/>
                <a:gd name="T32" fmla="*/ 378 w 582"/>
                <a:gd name="T33" fmla="*/ 146 h 550"/>
                <a:gd name="T34" fmla="*/ 308 w 582"/>
                <a:gd name="T35" fmla="*/ 10 h 550"/>
                <a:gd name="T36" fmla="*/ 128 w 582"/>
                <a:gd name="T37" fmla="*/ 192 h 550"/>
                <a:gd name="T38" fmla="*/ 168 w 582"/>
                <a:gd name="T39" fmla="*/ 231 h 550"/>
                <a:gd name="T40" fmla="*/ 380 w 582"/>
                <a:gd name="T41" fmla="*/ 324 h 550"/>
                <a:gd name="T42" fmla="*/ 199 w 582"/>
                <a:gd name="T43" fmla="*/ 377 h 550"/>
                <a:gd name="T44" fmla="*/ 228 w 582"/>
                <a:gd name="T45" fmla="*/ 390 h 550"/>
                <a:gd name="T46" fmla="*/ 321 w 582"/>
                <a:gd name="T47" fmla="*/ 413 h 550"/>
                <a:gd name="T48" fmla="*/ 311 w 582"/>
                <a:gd name="T49" fmla="*/ 456 h 550"/>
                <a:gd name="T50" fmla="*/ 441 w 582"/>
                <a:gd name="T51" fmla="*/ 436 h 550"/>
                <a:gd name="T52" fmla="*/ 433 w 582"/>
                <a:gd name="T53" fmla="*/ 409 h 550"/>
                <a:gd name="T54" fmla="*/ 357 w 582"/>
                <a:gd name="T55" fmla="*/ 381 h 550"/>
                <a:gd name="T56" fmla="*/ 419 w 582"/>
                <a:gd name="T57" fmla="*/ 347 h 550"/>
                <a:gd name="T58" fmla="*/ 42 w 582"/>
                <a:gd name="T59" fmla="*/ 321 h 550"/>
                <a:gd name="T60" fmla="*/ 15 w 582"/>
                <a:gd name="T61" fmla="*/ 393 h 550"/>
                <a:gd name="T62" fmla="*/ 42 w 582"/>
                <a:gd name="T63" fmla="*/ 321 h 550"/>
                <a:gd name="T64" fmla="*/ 384 w 582"/>
                <a:gd name="T65" fmla="*/ 492 h 550"/>
                <a:gd name="T66" fmla="*/ 277 w 582"/>
                <a:gd name="T67" fmla="*/ 545 h 550"/>
                <a:gd name="T68" fmla="*/ 265 w 582"/>
                <a:gd name="T69" fmla="*/ 482 h 550"/>
                <a:gd name="T70" fmla="*/ 275 w 582"/>
                <a:gd name="T71" fmla="*/ 515 h 550"/>
                <a:gd name="T72" fmla="*/ 375 w 582"/>
                <a:gd name="T73" fmla="*/ 48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2" h="550">
                  <a:moveTo>
                    <a:pt x="308" y="10"/>
                  </a:moveTo>
                  <a:cubicBezTo>
                    <a:pt x="324" y="0"/>
                    <a:pt x="328" y="16"/>
                    <a:pt x="325" y="34"/>
                  </a:cubicBezTo>
                  <a:cubicBezTo>
                    <a:pt x="321" y="53"/>
                    <a:pt x="310" y="76"/>
                    <a:pt x="320" y="85"/>
                  </a:cubicBezTo>
                  <a:cubicBezTo>
                    <a:pt x="340" y="102"/>
                    <a:pt x="438" y="128"/>
                    <a:pt x="438" y="82"/>
                  </a:cubicBezTo>
                  <a:cubicBezTo>
                    <a:pt x="438" y="70"/>
                    <a:pt x="421" y="71"/>
                    <a:pt x="407" y="69"/>
                  </a:cubicBezTo>
                  <a:cubicBezTo>
                    <a:pt x="383" y="65"/>
                    <a:pt x="390" y="45"/>
                    <a:pt x="407" y="37"/>
                  </a:cubicBezTo>
                  <a:cubicBezTo>
                    <a:pt x="432" y="26"/>
                    <a:pt x="477" y="26"/>
                    <a:pt x="479" y="53"/>
                  </a:cubicBezTo>
                  <a:cubicBezTo>
                    <a:pt x="481" y="71"/>
                    <a:pt x="447" y="145"/>
                    <a:pt x="440" y="160"/>
                  </a:cubicBezTo>
                  <a:cubicBezTo>
                    <a:pt x="436" y="168"/>
                    <a:pt x="422" y="184"/>
                    <a:pt x="428" y="196"/>
                  </a:cubicBezTo>
                  <a:cubicBezTo>
                    <a:pt x="433" y="207"/>
                    <a:pt x="459" y="204"/>
                    <a:pt x="476" y="206"/>
                  </a:cubicBezTo>
                  <a:cubicBezTo>
                    <a:pt x="503" y="209"/>
                    <a:pt x="560" y="205"/>
                    <a:pt x="575" y="220"/>
                  </a:cubicBezTo>
                  <a:cubicBezTo>
                    <a:pt x="581" y="225"/>
                    <a:pt x="581" y="233"/>
                    <a:pt x="581" y="243"/>
                  </a:cubicBezTo>
                  <a:cubicBezTo>
                    <a:pt x="582" y="269"/>
                    <a:pt x="556" y="268"/>
                    <a:pt x="537" y="272"/>
                  </a:cubicBezTo>
                  <a:cubicBezTo>
                    <a:pt x="526" y="274"/>
                    <a:pt x="504" y="281"/>
                    <a:pt x="492" y="276"/>
                  </a:cubicBezTo>
                  <a:cubicBezTo>
                    <a:pt x="487" y="268"/>
                    <a:pt x="494" y="247"/>
                    <a:pt x="488" y="241"/>
                  </a:cubicBezTo>
                  <a:cubicBezTo>
                    <a:pt x="474" y="230"/>
                    <a:pt x="394" y="249"/>
                    <a:pt x="378" y="253"/>
                  </a:cubicBezTo>
                  <a:cubicBezTo>
                    <a:pt x="358" y="259"/>
                    <a:pt x="330" y="258"/>
                    <a:pt x="311" y="267"/>
                  </a:cubicBezTo>
                  <a:cubicBezTo>
                    <a:pt x="300" y="273"/>
                    <a:pt x="289" y="281"/>
                    <a:pt x="281" y="291"/>
                  </a:cubicBezTo>
                  <a:cubicBezTo>
                    <a:pt x="258" y="323"/>
                    <a:pt x="163" y="317"/>
                    <a:pt x="117" y="323"/>
                  </a:cubicBezTo>
                  <a:cubicBezTo>
                    <a:pt x="103" y="325"/>
                    <a:pt x="111" y="312"/>
                    <a:pt x="121" y="310"/>
                  </a:cubicBezTo>
                  <a:cubicBezTo>
                    <a:pt x="171" y="299"/>
                    <a:pt x="187" y="280"/>
                    <a:pt x="238" y="274"/>
                  </a:cubicBezTo>
                  <a:cubicBezTo>
                    <a:pt x="245" y="274"/>
                    <a:pt x="256" y="273"/>
                    <a:pt x="258" y="268"/>
                  </a:cubicBezTo>
                  <a:cubicBezTo>
                    <a:pt x="261" y="258"/>
                    <a:pt x="240" y="237"/>
                    <a:pt x="235" y="231"/>
                  </a:cubicBezTo>
                  <a:cubicBezTo>
                    <a:pt x="218" y="209"/>
                    <a:pt x="204" y="170"/>
                    <a:pt x="204" y="134"/>
                  </a:cubicBezTo>
                  <a:cubicBezTo>
                    <a:pt x="204" y="125"/>
                    <a:pt x="201" y="87"/>
                    <a:pt x="210" y="83"/>
                  </a:cubicBezTo>
                  <a:cubicBezTo>
                    <a:pt x="211" y="82"/>
                    <a:pt x="212" y="82"/>
                    <a:pt x="214" y="81"/>
                  </a:cubicBezTo>
                  <a:cubicBezTo>
                    <a:pt x="224" y="87"/>
                    <a:pt x="225" y="101"/>
                    <a:pt x="229" y="112"/>
                  </a:cubicBezTo>
                  <a:cubicBezTo>
                    <a:pt x="239" y="139"/>
                    <a:pt x="247" y="182"/>
                    <a:pt x="255" y="210"/>
                  </a:cubicBezTo>
                  <a:cubicBezTo>
                    <a:pt x="259" y="221"/>
                    <a:pt x="263" y="251"/>
                    <a:pt x="277" y="249"/>
                  </a:cubicBezTo>
                  <a:cubicBezTo>
                    <a:pt x="282" y="248"/>
                    <a:pt x="291" y="241"/>
                    <a:pt x="294" y="238"/>
                  </a:cubicBezTo>
                  <a:cubicBezTo>
                    <a:pt x="313" y="217"/>
                    <a:pt x="292" y="184"/>
                    <a:pt x="298" y="163"/>
                  </a:cubicBezTo>
                  <a:cubicBezTo>
                    <a:pt x="302" y="151"/>
                    <a:pt x="309" y="152"/>
                    <a:pt x="316" y="163"/>
                  </a:cubicBezTo>
                  <a:cubicBezTo>
                    <a:pt x="320" y="170"/>
                    <a:pt x="322" y="192"/>
                    <a:pt x="331" y="196"/>
                  </a:cubicBezTo>
                  <a:cubicBezTo>
                    <a:pt x="347" y="203"/>
                    <a:pt x="385" y="160"/>
                    <a:pt x="378" y="146"/>
                  </a:cubicBezTo>
                  <a:cubicBezTo>
                    <a:pt x="369" y="127"/>
                    <a:pt x="306" y="127"/>
                    <a:pt x="283" y="117"/>
                  </a:cubicBezTo>
                  <a:cubicBezTo>
                    <a:pt x="245" y="100"/>
                    <a:pt x="286" y="21"/>
                    <a:pt x="308" y="10"/>
                  </a:cubicBezTo>
                  <a:close/>
                  <a:moveTo>
                    <a:pt x="146" y="183"/>
                  </a:moveTo>
                  <a:cubicBezTo>
                    <a:pt x="135" y="170"/>
                    <a:pt x="130" y="180"/>
                    <a:pt x="128" y="192"/>
                  </a:cubicBezTo>
                  <a:cubicBezTo>
                    <a:pt x="125" y="221"/>
                    <a:pt x="138" y="266"/>
                    <a:pt x="160" y="258"/>
                  </a:cubicBezTo>
                  <a:cubicBezTo>
                    <a:pt x="168" y="255"/>
                    <a:pt x="170" y="241"/>
                    <a:pt x="168" y="231"/>
                  </a:cubicBezTo>
                  <a:cubicBezTo>
                    <a:pt x="165" y="221"/>
                    <a:pt x="156" y="195"/>
                    <a:pt x="146" y="183"/>
                  </a:cubicBezTo>
                  <a:close/>
                  <a:moveTo>
                    <a:pt x="380" y="324"/>
                  </a:moveTo>
                  <a:cubicBezTo>
                    <a:pt x="369" y="325"/>
                    <a:pt x="348" y="325"/>
                    <a:pt x="336" y="325"/>
                  </a:cubicBezTo>
                  <a:cubicBezTo>
                    <a:pt x="281" y="334"/>
                    <a:pt x="240" y="328"/>
                    <a:pt x="199" y="377"/>
                  </a:cubicBezTo>
                  <a:cubicBezTo>
                    <a:pt x="199" y="379"/>
                    <a:pt x="199" y="381"/>
                    <a:pt x="200" y="383"/>
                  </a:cubicBezTo>
                  <a:cubicBezTo>
                    <a:pt x="203" y="393"/>
                    <a:pt x="218" y="393"/>
                    <a:pt x="228" y="390"/>
                  </a:cubicBezTo>
                  <a:cubicBezTo>
                    <a:pt x="241" y="387"/>
                    <a:pt x="295" y="368"/>
                    <a:pt x="308" y="372"/>
                  </a:cubicBezTo>
                  <a:cubicBezTo>
                    <a:pt x="325" y="377"/>
                    <a:pt x="314" y="401"/>
                    <a:pt x="321" y="413"/>
                  </a:cubicBezTo>
                  <a:cubicBezTo>
                    <a:pt x="327" y="422"/>
                    <a:pt x="347" y="423"/>
                    <a:pt x="350" y="434"/>
                  </a:cubicBezTo>
                  <a:cubicBezTo>
                    <a:pt x="346" y="440"/>
                    <a:pt x="320" y="449"/>
                    <a:pt x="311" y="456"/>
                  </a:cubicBezTo>
                  <a:cubicBezTo>
                    <a:pt x="301" y="462"/>
                    <a:pt x="304" y="466"/>
                    <a:pt x="315" y="465"/>
                  </a:cubicBezTo>
                  <a:cubicBezTo>
                    <a:pt x="357" y="463"/>
                    <a:pt x="399" y="437"/>
                    <a:pt x="441" y="436"/>
                  </a:cubicBezTo>
                  <a:cubicBezTo>
                    <a:pt x="446" y="436"/>
                    <a:pt x="450" y="435"/>
                    <a:pt x="453" y="432"/>
                  </a:cubicBezTo>
                  <a:cubicBezTo>
                    <a:pt x="466" y="419"/>
                    <a:pt x="442" y="411"/>
                    <a:pt x="433" y="409"/>
                  </a:cubicBezTo>
                  <a:cubicBezTo>
                    <a:pt x="409" y="404"/>
                    <a:pt x="376" y="410"/>
                    <a:pt x="362" y="396"/>
                  </a:cubicBezTo>
                  <a:cubicBezTo>
                    <a:pt x="358" y="393"/>
                    <a:pt x="356" y="386"/>
                    <a:pt x="357" y="381"/>
                  </a:cubicBezTo>
                  <a:cubicBezTo>
                    <a:pt x="363" y="356"/>
                    <a:pt x="394" y="364"/>
                    <a:pt x="412" y="355"/>
                  </a:cubicBezTo>
                  <a:cubicBezTo>
                    <a:pt x="415" y="354"/>
                    <a:pt x="417" y="351"/>
                    <a:pt x="419" y="347"/>
                  </a:cubicBezTo>
                  <a:cubicBezTo>
                    <a:pt x="420" y="332"/>
                    <a:pt x="398" y="326"/>
                    <a:pt x="380" y="324"/>
                  </a:cubicBezTo>
                  <a:close/>
                  <a:moveTo>
                    <a:pt x="42" y="321"/>
                  </a:moveTo>
                  <a:cubicBezTo>
                    <a:pt x="55" y="337"/>
                    <a:pt x="54" y="380"/>
                    <a:pt x="42" y="397"/>
                  </a:cubicBezTo>
                  <a:cubicBezTo>
                    <a:pt x="34" y="408"/>
                    <a:pt x="22" y="403"/>
                    <a:pt x="15" y="393"/>
                  </a:cubicBezTo>
                  <a:cubicBezTo>
                    <a:pt x="0" y="374"/>
                    <a:pt x="4" y="338"/>
                    <a:pt x="21" y="321"/>
                  </a:cubicBezTo>
                  <a:cubicBezTo>
                    <a:pt x="28" y="313"/>
                    <a:pt x="34" y="311"/>
                    <a:pt x="42" y="321"/>
                  </a:cubicBezTo>
                  <a:close/>
                  <a:moveTo>
                    <a:pt x="375" y="488"/>
                  </a:moveTo>
                  <a:cubicBezTo>
                    <a:pt x="380" y="488"/>
                    <a:pt x="381" y="489"/>
                    <a:pt x="384" y="492"/>
                  </a:cubicBezTo>
                  <a:cubicBezTo>
                    <a:pt x="386" y="502"/>
                    <a:pt x="381" y="510"/>
                    <a:pt x="376" y="518"/>
                  </a:cubicBezTo>
                  <a:cubicBezTo>
                    <a:pt x="355" y="550"/>
                    <a:pt x="322" y="544"/>
                    <a:pt x="277" y="545"/>
                  </a:cubicBezTo>
                  <a:cubicBezTo>
                    <a:pt x="256" y="546"/>
                    <a:pt x="218" y="531"/>
                    <a:pt x="214" y="518"/>
                  </a:cubicBezTo>
                  <a:cubicBezTo>
                    <a:pt x="212" y="504"/>
                    <a:pt x="246" y="487"/>
                    <a:pt x="265" y="482"/>
                  </a:cubicBezTo>
                  <a:cubicBezTo>
                    <a:pt x="281" y="477"/>
                    <a:pt x="280" y="478"/>
                    <a:pt x="277" y="489"/>
                  </a:cubicBezTo>
                  <a:cubicBezTo>
                    <a:pt x="274" y="498"/>
                    <a:pt x="271" y="509"/>
                    <a:pt x="275" y="515"/>
                  </a:cubicBezTo>
                  <a:cubicBezTo>
                    <a:pt x="280" y="524"/>
                    <a:pt x="301" y="529"/>
                    <a:pt x="316" y="527"/>
                  </a:cubicBezTo>
                  <a:cubicBezTo>
                    <a:pt x="343" y="525"/>
                    <a:pt x="356" y="501"/>
                    <a:pt x="375" y="488"/>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ś1îďè"/>
            <p:cNvSpPr/>
            <p:nvPr/>
          </p:nvSpPr>
          <p:spPr bwMode="auto">
            <a:xfrm>
              <a:off x="5945188" y="2798763"/>
              <a:ext cx="950913" cy="857250"/>
            </a:xfrm>
            <a:custGeom>
              <a:avLst/>
              <a:gdLst>
                <a:gd name="T0" fmla="*/ 209 w 571"/>
                <a:gd name="T1" fmla="*/ 5 h 514"/>
                <a:gd name="T2" fmla="*/ 259 w 571"/>
                <a:gd name="T3" fmla="*/ 35 h 514"/>
                <a:gd name="T4" fmla="*/ 338 w 571"/>
                <a:gd name="T5" fmla="*/ 26 h 514"/>
                <a:gd name="T6" fmla="*/ 325 w 571"/>
                <a:gd name="T7" fmla="*/ 64 h 514"/>
                <a:gd name="T8" fmla="*/ 241 w 571"/>
                <a:gd name="T9" fmla="*/ 84 h 514"/>
                <a:gd name="T10" fmla="*/ 217 w 571"/>
                <a:gd name="T11" fmla="*/ 135 h 514"/>
                <a:gd name="T12" fmla="*/ 160 w 571"/>
                <a:gd name="T13" fmla="*/ 255 h 514"/>
                <a:gd name="T14" fmla="*/ 103 w 571"/>
                <a:gd name="T15" fmla="*/ 291 h 514"/>
                <a:gd name="T16" fmla="*/ 112 w 571"/>
                <a:gd name="T17" fmla="*/ 242 h 514"/>
                <a:gd name="T18" fmla="*/ 182 w 571"/>
                <a:gd name="T19" fmla="*/ 112 h 514"/>
                <a:gd name="T20" fmla="*/ 96 w 571"/>
                <a:gd name="T21" fmla="*/ 65 h 514"/>
                <a:gd name="T22" fmla="*/ 170 w 571"/>
                <a:gd name="T23" fmla="*/ 35 h 514"/>
                <a:gd name="T24" fmla="*/ 209 w 571"/>
                <a:gd name="T25" fmla="*/ 5 h 514"/>
                <a:gd name="T26" fmla="*/ 42 w 571"/>
                <a:gd name="T27" fmla="*/ 305 h 514"/>
                <a:gd name="T28" fmla="*/ 56 w 571"/>
                <a:gd name="T29" fmla="*/ 399 h 514"/>
                <a:gd name="T30" fmla="*/ 46 w 571"/>
                <a:gd name="T31" fmla="*/ 434 h 514"/>
                <a:gd name="T32" fmla="*/ 0 w 571"/>
                <a:gd name="T33" fmla="*/ 401 h 514"/>
                <a:gd name="T34" fmla="*/ 13 w 571"/>
                <a:gd name="T35" fmla="*/ 281 h 514"/>
                <a:gd name="T36" fmla="*/ 42 w 571"/>
                <a:gd name="T37" fmla="*/ 305 h 514"/>
                <a:gd name="T38" fmla="*/ 279 w 571"/>
                <a:gd name="T39" fmla="*/ 181 h 514"/>
                <a:gd name="T40" fmla="*/ 270 w 571"/>
                <a:gd name="T41" fmla="*/ 273 h 514"/>
                <a:gd name="T42" fmla="*/ 210 w 571"/>
                <a:gd name="T43" fmla="*/ 354 h 514"/>
                <a:gd name="T44" fmla="*/ 216 w 571"/>
                <a:gd name="T45" fmla="*/ 366 h 514"/>
                <a:gd name="T46" fmla="*/ 246 w 571"/>
                <a:gd name="T47" fmla="*/ 366 h 514"/>
                <a:gd name="T48" fmla="*/ 196 w 571"/>
                <a:gd name="T49" fmla="*/ 422 h 514"/>
                <a:gd name="T50" fmla="*/ 197 w 571"/>
                <a:gd name="T51" fmla="*/ 433 h 514"/>
                <a:gd name="T52" fmla="*/ 260 w 571"/>
                <a:gd name="T53" fmla="*/ 440 h 514"/>
                <a:gd name="T54" fmla="*/ 277 w 571"/>
                <a:gd name="T55" fmla="*/ 500 h 514"/>
                <a:gd name="T56" fmla="*/ 298 w 571"/>
                <a:gd name="T57" fmla="*/ 497 h 514"/>
                <a:gd name="T58" fmla="*/ 321 w 571"/>
                <a:gd name="T59" fmla="*/ 425 h 514"/>
                <a:gd name="T60" fmla="*/ 323 w 571"/>
                <a:gd name="T61" fmla="*/ 388 h 514"/>
                <a:gd name="T62" fmla="*/ 360 w 571"/>
                <a:gd name="T63" fmla="*/ 370 h 514"/>
                <a:gd name="T64" fmla="*/ 358 w 571"/>
                <a:gd name="T65" fmla="*/ 355 h 514"/>
                <a:gd name="T66" fmla="*/ 323 w 571"/>
                <a:gd name="T67" fmla="*/ 340 h 514"/>
                <a:gd name="T68" fmla="*/ 351 w 571"/>
                <a:gd name="T69" fmla="*/ 297 h 514"/>
                <a:gd name="T70" fmla="*/ 313 w 571"/>
                <a:gd name="T71" fmla="*/ 248 h 514"/>
                <a:gd name="T72" fmla="*/ 317 w 571"/>
                <a:gd name="T73" fmla="*/ 230 h 514"/>
                <a:gd name="T74" fmla="*/ 508 w 571"/>
                <a:gd name="T75" fmla="*/ 179 h 514"/>
                <a:gd name="T76" fmla="*/ 452 w 571"/>
                <a:gd name="T77" fmla="*/ 417 h 514"/>
                <a:gd name="T78" fmla="*/ 427 w 571"/>
                <a:gd name="T79" fmla="*/ 451 h 514"/>
                <a:gd name="T80" fmla="*/ 518 w 571"/>
                <a:gd name="T81" fmla="*/ 465 h 514"/>
                <a:gd name="T82" fmla="*/ 555 w 571"/>
                <a:gd name="T83" fmla="*/ 270 h 514"/>
                <a:gd name="T84" fmla="*/ 570 w 571"/>
                <a:gd name="T85" fmla="*/ 206 h 514"/>
                <a:gd name="T86" fmla="*/ 533 w 571"/>
                <a:gd name="T87" fmla="*/ 109 h 514"/>
                <a:gd name="T88" fmla="*/ 459 w 571"/>
                <a:gd name="T89" fmla="*/ 127 h 514"/>
                <a:gd name="T90" fmla="*/ 279 w 571"/>
                <a:gd name="T91" fmla="*/ 181 h 514"/>
                <a:gd name="T92" fmla="*/ 213 w 571"/>
                <a:gd name="T93" fmla="*/ 299 h 514"/>
                <a:gd name="T94" fmla="*/ 172 w 571"/>
                <a:gd name="T95" fmla="*/ 312 h 514"/>
                <a:gd name="T96" fmla="*/ 174 w 571"/>
                <a:gd name="T97" fmla="*/ 324 h 514"/>
                <a:gd name="T98" fmla="*/ 215 w 571"/>
                <a:gd name="T99" fmla="*/ 311 h 514"/>
                <a:gd name="T100" fmla="*/ 213 w 571"/>
                <a:gd name="T101" fmla="*/ 29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1" h="514">
                  <a:moveTo>
                    <a:pt x="209" y="5"/>
                  </a:moveTo>
                  <a:cubicBezTo>
                    <a:pt x="227" y="0"/>
                    <a:pt x="239" y="31"/>
                    <a:pt x="259" y="35"/>
                  </a:cubicBezTo>
                  <a:cubicBezTo>
                    <a:pt x="280" y="39"/>
                    <a:pt x="313" y="25"/>
                    <a:pt x="338" y="26"/>
                  </a:cubicBezTo>
                  <a:cubicBezTo>
                    <a:pt x="383" y="26"/>
                    <a:pt x="349" y="60"/>
                    <a:pt x="325" y="64"/>
                  </a:cubicBezTo>
                  <a:cubicBezTo>
                    <a:pt x="306" y="67"/>
                    <a:pt x="259" y="68"/>
                    <a:pt x="241" y="84"/>
                  </a:cubicBezTo>
                  <a:cubicBezTo>
                    <a:pt x="227" y="96"/>
                    <a:pt x="223" y="119"/>
                    <a:pt x="217" y="135"/>
                  </a:cubicBezTo>
                  <a:cubicBezTo>
                    <a:pt x="206" y="170"/>
                    <a:pt x="183" y="227"/>
                    <a:pt x="160" y="255"/>
                  </a:cubicBezTo>
                  <a:cubicBezTo>
                    <a:pt x="153" y="264"/>
                    <a:pt x="119" y="303"/>
                    <a:pt x="103" y="291"/>
                  </a:cubicBezTo>
                  <a:cubicBezTo>
                    <a:pt x="88" y="279"/>
                    <a:pt x="108" y="251"/>
                    <a:pt x="112" y="242"/>
                  </a:cubicBezTo>
                  <a:cubicBezTo>
                    <a:pt x="129" y="208"/>
                    <a:pt x="187" y="152"/>
                    <a:pt x="182" y="112"/>
                  </a:cubicBezTo>
                  <a:cubicBezTo>
                    <a:pt x="178" y="80"/>
                    <a:pt x="108" y="99"/>
                    <a:pt x="96" y="65"/>
                  </a:cubicBezTo>
                  <a:cubicBezTo>
                    <a:pt x="99" y="39"/>
                    <a:pt x="146" y="48"/>
                    <a:pt x="170" y="35"/>
                  </a:cubicBezTo>
                  <a:cubicBezTo>
                    <a:pt x="185" y="27"/>
                    <a:pt x="198" y="17"/>
                    <a:pt x="209" y="5"/>
                  </a:cubicBezTo>
                  <a:close/>
                  <a:moveTo>
                    <a:pt x="42" y="305"/>
                  </a:moveTo>
                  <a:cubicBezTo>
                    <a:pt x="46" y="336"/>
                    <a:pt x="52" y="368"/>
                    <a:pt x="56" y="399"/>
                  </a:cubicBezTo>
                  <a:cubicBezTo>
                    <a:pt x="57" y="411"/>
                    <a:pt x="64" y="433"/>
                    <a:pt x="46" y="434"/>
                  </a:cubicBezTo>
                  <a:cubicBezTo>
                    <a:pt x="29" y="436"/>
                    <a:pt x="0" y="423"/>
                    <a:pt x="0" y="401"/>
                  </a:cubicBezTo>
                  <a:cubicBezTo>
                    <a:pt x="4" y="362"/>
                    <a:pt x="6" y="320"/>
                    <a:pt x="13" y="281"/>
                  </a:cubicBezTo>
                  <a:cubicBezTo>
                    <a:pt x="19" y="245"/>
                    <a:pt x="32" y="247"/>
                    <a:pt x="42" y="305"/>
                  </a:cubicBezTo>
                  <a:close/>
                  <a:moveTo>
                    <a:pt x="279" y="181"/>
                  </a:moveTo>
                  <a:cubicBezTo>
                    <a:pt x="249" y="210"/>
                    <a:pt x="273" y="234"/>
                    <a:pt x="270" y="273"/>
                  </a:cubicBezTo>
                  <a:cubicBezTo>
                    <a:pt x="268" y="307"/>
                    <a:pt x="238" y="331"/>
                    <a:pt x="210" y="354"/>
                  </a:cubicBezTo>
                  <a:cubicBezTo>
                    <a:pt x="202" y="361"/>
                    <a:pt x="205" y="366"/>
                    <a:pt x="216" y="366"/>
                  </a:cubicBezTo>
                  <a:cubicBezTo>
                    <a:pt x="227" y="365"/>
                    <a:pt x="240" y="361"/>
                    <a:pt x="246" y="366"/>
                  </a:cubicBezTo>
                  <a:cubicBezTo>
                    <a:pt x="257" y="396"/>
                    <a:pt x="202" y="394"/>
                    <a:pt x="196" y="422"/>
                  </a:cubicBezTo>
                  <a:cubicBezTo>
                    <a:pt x="195" y="425"/>
                    <a:pt x="194" y="429"/>
                    <a:pt x="197" y="433"/>
                  </a:cubicBezTo>
                  <a:cubicBezTo>
                    <a:pt x="210" y="448"/>
                    <a:pt x="243" y="427"/>
                    <a:pt x="260" y="440"/>
                  </a:cubicBezTo>
                  <a:cubicBezTo>
                    <a:pt x="274" y="451"/>
                    <a:pt x="268" y="484"/>
                    <a:pt x="277" y="500"/>
                  </a:cubicBezTo>
                  <a:cubicBezTo>
                    <a:pt x="285" y="514"/>
                    <a:pt x="292" y="507"/>
                    <a:pt x="298" y="497"/>
                  </a:cubicBezTo>
                  <a:cubicBezTo>
                    <a:pt x="310" y="477"/>
                    <a:pt x="320" y="437"/>
                    <a:pt x="321" y="425"/>
                  </a:cubicBezTo>
                  <a:cubicBezTo>
                    <a:pt x="322" y="412"/>
                    <a:pt x="316" y="398"/>
                    <a:pt x="323" y="388"/>
                  </a:cubicBezTo>
                  <a:cubicBezTo>
                    <a:pt x="330" y="378"/>
                    <a:pt x="347" y="379"/>
                    <a:pt x="360" y="370"/>
                  </a:cubicBezTo>
                  <a:cubicBezTo>
                    <a:pt x="368" y="364"/>
                    <a:pt x="368" y="358"/>
                    <a:pt x="358" y="355"/>
                  </a:cubicBezTo>
                  <a:cubicBezTo>
                    <a:pt x="345" y="351"/>
                    <a:pt x="324" y="348"/>
                    <a:pt x="323" y="340"/>
                  </a:cubicBezTo>
                  <a:cubicBezTo>
                    <a:pt x="324" y="324"/>
                    <a:pt x="352" y="314"/>
                    <a:pt x="351" y="297"/>
                  </a:cubicBezTo>
                  <a:cubicBezTo>
                    <a:pt x="349" y="277"/>
                    <a:pt x="312" y="281"/>
                    <a:pt x="313" y="248"/>
                  </a:cubicBezTo>
                  <a:cubicBezTo>
                    <a:pt x="313" y="242"/>
                    <a:pt x="313" y="235"/>
                    <a:pt x="317" y="230"/>
                  </a:cubicBezTo>
                  <a:cubicBezTo>
                    <a:pt x="338" y="201"/>
                    <a:pt x="482" y="150"/>
                    <a:pt x="508" y="179"/>
                  </a:cubicBezTo>
                  <a:cubicBezTo>
                    <a:pt x="559" y="240"/>
                    <a:pt x="527" y="385"/>
                    <a:pt x="452" y="417"/>
                  </a:cubicBezTo>
                  <a:cubicBezTo>
                    <a:pt x="438" y="422"/>
                    <a:pt x="412" y="432"/>
                    <a:pt x="427" y="451"/>
                  </a:cubicBezTo>
                  <a:cubicBezTo>
                    <a:pt x="444" y="472"/>
                    <a:pt x="502" y="479"/>
                    <a:pt x="518" y="465"/>
                  </a:cubicBezTo>
                  <a:cubicBezTo>
                    <a:pt x="553" y="434"/>
                    <a:pt x="551" y="322"/>
                    <a:pt x="555" y="270"/>
                  </a:cubicBezTo>
                  <a:cubicBezTo>
                    <a:pt x="559" y="250"/>
                    <a:pt x="571" y="228"/>
                    <a:pt x="570" y="206"/>
                  </a:cubicBezTo>
                  <a:cubicBezTo>
                    <a:pt x="569" y="181"/>
                    <a:pt x="551" y="120"/>
                    <a:pt x="533" y="109"/>
                  </a:cubicBezTo>
                  <a:cubicBezTo>
                    <a:pt x="515" y="97"/>
                    <a:pt x="505" y="115"/>
                    <a:pt x="459" y="127"/>
                  </a:cubicBezTo>
                  <a:cubicBezTo>
                    <a:pt x="414" y="140"/>
                    <a:pt x="331" y="162"/>
                    <a:pt x="279" y="181"/>
                  </a:cubicBezTo>
                  <a:close/>
                  <a:moveTo>
                    <a:pt x="213" y="299"/>
                  </a:moveTo>
                  <a:cubicBezTo>
                    <a:pt x="204" y="292"/>
                    <a:pt x="176" y="303"/>
                    <a:pt x="172" y="312"/>
                  </a:cubicBezTo>
                  <a:cubicBezTo>
                    <a:pt x="169" y="317"/>
                    <a:pt x="169" y="320"/>
                    <a:pt x="174" y="324"/>
                  </a:cubicBezTo>
                  <a:cubicBezTo>
                    <a:pt x="183" y="330"/>
                    <a:pt x="210" y="321"/>
                    <a:pt x="215" y="311"/>
                  </a:cubicBezTo>
                  <a:cubicBezTo>
                    <a:pt x="217" y="307"/>
                    <a:pt x="216" y="303"/>
                    <a:pt x="213" y="299"/>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îş1íḑe"/>
            <p:cNvSpPr/>
            <p:nvPr/>
          </p:nvSpPr>
          <p:spPr bwMode="auto">
            <a:xfrm>
              <a:off x="7326313" y="2862263"/>
              <a:ext cx="868363" cy="736600"/>
            </a:xfrm>
            <a:custGeom>
              <a:avLst/>
              <a:gdLst>
                <a:gd name="T0" fmla="*/ 196 w 522"/>
                <a:gd name="T1" fmla="*/ 4 h 442"/>
                <a:gd name="T2" fmla="*/ 234 w 522"/>
                <a:gd name="T3" fmla="*/ 136 h 442"/>
                <a:gd name="T4" fmla="*/ 240 w 522"/>
                <a:gd name="T5" fmla="*/ 172 h 442"/>
                <a:gd name="T6" fmla="*/ 410 w 522"/>
                <a:gd name="T7" fmla="*/ 180 h 442"/>
                <a:gd name="T8" fmla="*/ 400 w 522"/>
                <a:gd name="T9" fmla="*/ 223 h 442"/>
                <a:gd name="T10" fmla="*/ 235 w 522"/>
                <a:gd name="T11" fmla="*/ 231 h 442"/>
                <a:gd name="T12" fmla="*/ 207 w 522"/>
                <a:gd name="T13" fmla="*/ 295 h 442"/>
                <a:gd name="T14" fmla="*/ 145 w 522"/>
                <a:gd name="T15" fmla="*/ 378 h 442"/>
                <a:gd name="T16" fmla="*/ 83 w 522"/>
                <a:gd name="T17" fmla="*/ 391 h 442"/>
                <a:gd name="T18" fmla="*/ 148 w 522"/>
                <a:gd name="T19" fmla="*/ 312 h 442"/>
                <a:gd name="T20" fmla="*/ 162 w 522"/>
                <a:gd name="T21" fmla="*/ 259 h 442"/>
                <a:gd name="T22" fmla="*/ 1 w 522"/>
                <a:gd name="T23" fmla="*/ 259 h 442"/>
                <a:gd name="T24" fmla="*/ 0 w 522"/>
                <a:gd name="T25" fmla="*/ 255 h 442"/>
                <a:gd name="T26" fmla="*/ 46 w 522"/>
                <a:gd name="T27" fmla="*/ 232 h 442"/>
                <a:gd name="T28" fmla="*/ 161 w 522"/>
                <a:gd name="T29" fmla="*/ 209 h 442"/>
                <a:gd name="T30" fmla="*/ 193 w 522"/>
                <a:gd name="T31" fmla="*/ 96 h 442"/>
                <a:gd name="T32" fmla="*/ 196 w 522"/>
                <a:gd name="T33" fmla="*/ 4 h 442"/>
                <a:gd name="T34" fmla="*/ 351 w 522"/>
                <a:gd name="T35" fmla="*/ 310 h 442"/>
                <a:gd name="T36" fmla="*/ 322 w 522"/>
                <a:gd name="T37" fmla="*/ 317 h 442"/>
                <a:gd name="T38" fmla="*/ 347 w 522"/>
                <a:gd name="T39" fmla="*/ 343 h 442"/>
                <a:gd name="T40" fmla="*/ 376 w 522"/>
                <a:gd name="T41" fmla="*/ 361 h 442"/>
                <a:gd name="T42" fmla="*/ 462 w 522"/>
                <a:gd name="T43" fmla="*/ 423 h 442"/>
                <a:gd name="T44" fmla="*/ 512 w 522"/>
                <a:gd name="T45" fmla="*/ 424 h 442"/>
                <a:gd name="T46" fmla="*/ 493 w 522"/>
                <a:gd name="T47" fmla="*/ 370 h 442"/>
                <a:gd name="T48" fmla="*/ 351 w 522"/>
                <a:gd name="T49" fmla="*/ 31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2" h="442">
                  <a:moveTo>
                    <a:pt x="196" y="4"/>
                  </a:moveTo>
                  <a:cubicBezTo>
                    <a:pt x="243" y="0"/>
                    <a:pt x="240" y="99"/>
                    <a:pt x="234" y="136"/>
                  </a:cubicBezTo>
                  <a:cubicBezTo>
                    <a:pt x="234" y="145"/>
                    <a:pt x="234" y="166"/>
                    <a:pt x="240" y="172"/>
                  </a:cubicBezTo>
                  <a:cubicBezTo>
                    <a:pt x="254" y="186"/>
                    <a:pt x="392" y="178"/>
                    <a:pt x="410" y="180"/>
                  </a:cubicBezTo>
                  <a:cubicBezTo>
                    <a:pt x="442" y="185"/>
                    <a:pt x="443" y="224"/>
                    <a:pt x="400" y="223"/>
                  </a:cubicBezTo>
                  <a:cubicBezTo>
                    <a:pt x="370" y="222"/>
                    <a:pt x="262" y="219"/>
                    <a:pt x="235" y="231"/>
                  </a:cubicBezTo>
                  <a:cubicBezTo>
                    <a:pt x="215" y="240"/>
                    <a:pt x="215" y="276"/>
                    <a:pt x="207" y="295"/>
                  </a:cubicBezTo>
                  <a:cubicBezTo>
                    <a:pt x="193" y="327"/>
                    <a:pt x="173" y="357"/>
                    <a:pt x="145" y="378"/>
                  </a:cubicBezTo>
                  <a:cubicBezTo>
                    <a:pt x="135" y="385"/>
                    <a:pt x="88" y="413"/>
                    <a:pt x="83" y="391"/>
                  </a:cubicBezTo>
                  <a:cubicBezTo>
                    <a:pt x="80" y="380"/>
                    <a:pt x="131" y="338"/>
                    <a:pt x="148" y="312"/>
                  </a:cubicBezTo>
                  <a:cubicBezTo>
                    <a:pt x="162" y="291"/>
                    <a:pt x="171" y="269"/>
                    <a:pt x="162" y="259"/>
                  </a:cubicBezTo>
                  <a:cubicBezTo>
                    <a:pt x="136" y="235"/>
                    <a:pt x="35" y="283"/>
                    <a:pt x="1" y="259"/>
                  </a:cubicBezTo>
                  <a:cubicBezTo>
                    <a:pt x="1" y="258"/>
                    <a:pt x="1" y="256"/>
                    <a:pt x="0" y="255"/>
                  </a:cubicBezTo>
                  <a:cubicBezTo>
                    <a:pt x="2" y="240"/>
                    <a:pt x="27" y="231"/>
                    <a:pt x="46" y="232"/>
                  </a:cubicBezTo>
                  <a:cubicBezTo>
                    <a:pt x="82" y="234"/>
                    <a:pt x="137" y="234"/>
                    <a:pt x="161" y="209"/>
                  </a:cubicBezTo>
                  <a:cubicBezTo>
                    <a:pt x="183" y="187"/>
                    <a:pt x="192" y="135"/>
                    <a:pt x="193" y="96"/>
                  </a:cubicBezTo>
                  <a:cubicBezTo>
                    <a:pt x="195" y="58"/>
                    <a:pt x="163" y="26"/>
                    <a:pt x="196" y="4"/>
                  </a:cubicBezTo>
                  <a:close/>
                  <a:moveTo>
                    <a:pt x="351" y="310"/>
                  </a:moveTo>
                  <a:cubicBezTo>
                    <a:pt x="340" y="308"/>
                    <a:pt x="327" y="305"/>
                    <a:pt x="322" y="317"/>
                  </a:cubicBezTo>
                  <a:cubicBezTo>
                    <a:pt x="324" y="330"/>
                    <a:pt x="336" y="337"/>
                    <a:pt x="347" y="343"/>
                  </a:cubicBezTo>
                  <a:cubicBezTo>
                    <a:pt x="358" y="348"/>
                    <a:pt x="367" y="354"/>
                    <a:pt x="376" y="361"/>
                  </a:cubicBezTo>
                  <a:cubicBezTo>
                    <a:pt x="402" y="381"/>
                    <a:pt x="433" y="407"/>
                    <a:pt x="462" y="423"/>
                  </a:cubicBezTo>
                  <a:cubicBezTo>
                    <a:pt x="473" y="429"/>
                    <a:pt x="502" y="442"/>
                    <a:pt x="512" y="424"/>
                  </a:cubicBezTo>
                  <a:cubicBezTo>
                    <a:pt x="522" y="405"/>
                    <a:pt x="504" y="379"/>
                    <a:pt x="493" y="370"/>
                  </a:cubicBezTo>
                  <a:cubicBezTo>
                    <a:pt x="467" y="350"/>
                    <a:pt x="394" y="316"/>
                    <a:pt x="351" y="310"/>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šḷíḋê"/>
            <p:cNvSpPr/>
            <p:nvPr/>
          </p:nvSpPr>
          <p:spPr bwMode="auto">
            <a:xfrm>
              <a:off x="4918076" y="3900488"/>
              <a:ext cx="177800" cy="220663"/>
            </a:xfrm>
            <a:custGeom>
              <a:avLst/>
              <a:gdLst>
                <a:gd name="T0" fmla="*/ 107 w 107"/>
                <a:gd name="T1" fmla="*/ 44 h 132"/>
                <a:gd name="T2" fmla="*/ 78 w 107"/>
                <a:gd name="T3" fmla="*/ 44 h 132"/>
                <a:gd name="T4" fmla="*/ 53 w 107"/>
                <a:gd name="T5" fmla="*/ 20 h 132"/>
                <a:gd name="T6" fmla="*/ 29 w 107"/>
                <a:gd name="T7" fmla="*/ 67 h 132"/>
                <a:gd name="T8" fmla="*/ 53 w 107"/>
                <a:gd name="T9" fmla="*/ 113 h 132"/>
                <a:gd name="T10" fmla="*/ 78 w 107"/>
                <a:gd name="T11" fmla="*/ 89 h 132"/>
                <a:gd name="T12" fmla="*/ 107 w 107"/>
                <a:gd name="T13" fmla="*/ 89 h 132"/>
                <a:gd name="T14" fmla="*/ 53 w 107"/>
                <a:gd name="T15" fmla="*/ 132 h 132"/>
                <a:gd name="T16" fmla="*/ 0 w 107"/>
                <a:gd name="T17" fmla="*/ 67 h 132"/>
                <a:gd name="T18" fmla="*/ 53 w 107"/>
                <a:gd name="T19" fmla="*/ 0 h 132"/>
                <a:gd name="T20" fmla="*/ 107 w 107"/>
                <a:gd name="T21"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32">
                  <a:moveTo>
                    <a:pt x="107" y="44"/>
                  </a:moveTo>
                  <a:cubicBezTo>
                    <a:pt x="78" y="44"/>
                    <a:pt x="78" y="44"/>
                    <a:pt x="78" y="44"/>
                  </a:cubicBezTo>
                  <a:cubicBezTo>
                    <a:pt x="77" y="29"/>
                    <a:pt x="69" y="21"/>
                    <a:pt x="53" y="20"/>
                  </a:cubicBezTo>
                  <a:cubicBezTo>
                    <a:pt x="38" y="21"/>
                    <a:pt x="30" y="37"/>
                    <a:pt x="29" y="67"/>
                  </a:cubicBezTo>
                  <a:cubicBezTo>
                    <a:pt x="30" y="97"/>
                    <a:pt x="38" y="112"/>
                    <a:pt x="53" y="113"/>
                  </a:cubicBezTo>
                  <a:cubicBezTo>
                    <a:pt x="69" y="113"/>
                    <a:pt x="77" y="105"/>
                    <a:pt x="78" y="89"/>
                  </a:cubicBezTo>
                  <a:cubicBezTo>
                    <a:pt x="107" y="89"/>
                    <a:pt x="107" y="89"/>
                    <a:pt x="107" y="89"/>
                  </a:cubicBezTo>
                  <a:cubicBezTo>
                    <a:pt x="105" y="117"/>
                    <a:pt x="87" y="131"/>
                    <a:pt x="53" y="132"/>
                  </a:cubicBezTo>
                  <a:cubicBezTo>
                    <a:pt x="19" y="131"/>
                    <a:pt x="1" y="109"/>
                    <a:pt x="0" y="67"/>
                  </a:cubicBezTo>
                  <a:cubicBezTo>
                    <a:pt x="1" y="24"/>
                    <a:pt x="19" y="2"/>
                    <a:pt x="53" y="0"/>
                  </a:cubicBezTo>
                  <a:cubicBezTo>
                    <a:pt x="87" y="1"/>
                    <a:pt x="105" y="15"/>
                    <a:pt x="107" y="44"/>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ṡľîdè"/>
            <p:cNvSpPr/>
            <p:nvPr/>
          </p:nvSpPr>
          <p:spPr bwMode="auto">
            <a:xfrm>
              <a:off x="5129213" y="3906838"/>
              <a:ext cx="147638" cy="211138"/>
            </a:xfrm>
            <a:custGeom>
              <a:avLst/>
              <a:gdLst>
                <a:gd name="T0" fmla="*/ 0 w 93"/>
                <a:gd name="T1" fmla="*/ 133 h 133"/>
                <a:gd name="T2" fmla="*/ 0 w 93"/>
                <a:gd name="T3" fmla="*/ 0 h 133"/>
                <a:gd name="T4" fmla="*/ 91 w 93"/>
                <a:gd name="T5" fmla="*/ 0 h 133"/>
                <a:gd name="T6" fmla="*/ 91 w 93"/>
                <a:gd name="T7" fmla="*/ 22 h 133"/>
                <a:gd name="T8" fmla="*/ 30 w 93"/>
                <a:gd name="T9" fmla="*/ 22 h 133"/>
                <a:gd name="T10" fmla="*/ 30 w 93"/>
                <a:gd name="T11" fmla="*/ 53 h 133"/>
                <a:gd name="T12" fmla="*/ 86 w 93"/>
                <a:gd name="T13" fmla="*/ 53 h 133"/>
                <a:gd name="T14" fmla="*/ 86 w 93"/>
                <a:gd name="T15" fmla="*/ 75 h 133"/>
                <a:gd name="T16" fmla="*/ 30 w 93"/>
                <a:gd name="T17" fmla="*/ 75 h 133"/>
                <a:gd name="T18" fmla="*/ 30 w 93"/>
                <a:gd name="T19" fmla="*/ 111 h 133"/>
                <a:gd name="T20" fmla="*/ 93 w 93"/>
                <a:gd name="T21" fmla="*/ 111 h 133"/>
                <a:gd name="T22" fmla="*/ 93 w 93"/>
                <a:gd name="T23" fmla="*/ 133 h 133"/>
                <a:gd name="T24" fmla="*/ 0 w 93"/>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33">
                  <a:moveTo>
                    <a:pt x="0" y="133"/>
                  </a:moveTo>
                  <a:lnTo>
                    <a:pt x="0" y="0"/>
                  </a:lnTo>
                  <a:lnTo>
                    <a:pt x="91" y="0"/>
                  </a:lnTo>
                  <a:lnTo>
                    <a:pt x="91" y="22"/>
                  </a:lnTo>
                  <a:lnTo>
                    <a:pt x="30" y="22"/>
                  </a:lnTo>
                  <a:lnTo>
                    <a:pt x="30" y="53"/>
                  </a:lnTo>
                  <a:lnTo>
                    <a:pt x="86" y="53"/>
                  </a:lnTo>
                  <a:lnTo>
                    <a:pt x="86" y="75"/>
                  </a:lnTo>
                  <a:lnTo>
                    <a:pt x="30" y="75"/>
                  </a:lnTo>
                  <a:lnTo>
                    <a:pt x="30" y="111"/>
                  </a:lnTo>
                  <a:lnTo>
                    <a:pt x="93" y="111"/>
                  </a:lnTo>
                  <a:lnTo>
                    <a:pt x="93" y="133"/>
                  </a:lnTo>
                  <a:lnTo>
                    <a:pt x="0"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iŝ1ïḓê"/>
            <p:cNvSpPr/>
            <p:nvPr/>
          </p:nvSpPr>
          <p:spPr bwMode="auto">
            <a:xfrm>
              <a:off x="5321301" y="3906838"/>
              <a:ext cx="190500" cy="211138"/>
            </a:xfrm>
            <a:custGeom>
              <a:avLst/>
              <a:gdLst>
                <a:gd name="T0" fmla="*/ 120 w 120"/>
                <a:gd name="T1" fmla="*/ 133 h 133"/>
                <a:gd name="T2" fmla="*/ 80 w 120"/>
                <a:gd name="T3" fmla="*/ 133 h 133"/>
                <a:gd name="T4" fmla="*/ 27 w 120"/>
                <a:gd name="T5" fmla="*/ 22 h 133"/>
                <a:gd name="T6" fmla="*/ 27 w 120"/>
                <a:gd name="T7" fmla="*/ 23 h 133"/>
                <a:gd name="T8" fmla="*/ 27 w 120"/>
                <a:gd name="T9" fmla="*/ 133 h 133"/>
                <a:gd name="T10" fmla="*/ 0 w 120"/>
                <a:gd name="T11" fmla="*/ 133 h 133"/>
                <a:gd name="T12" fmla="*/ 0 w 120"/>
                <a:gd name="T13" fmla="*/ 0 h 133"/>
                <a:gd name="T14" fmla="*/ 43 w 120"/>
                <a:gd name="T15" fmla="*/ 0 h 133"/>
                <a:gd name="T16" fmla="*/ 93 w 120"/>
                <a:gd name="T17" fmla="*/ 106 h 133"/>
                <a:gd name="T18" fmla="*/ 94 w 120"/>
                <a:gd name="T19" fmla="*/ 105 h 133"/>
                <a:gd name="T20" fmla="*/ 94 w 120"/>
                <a:gd name="T21" fmla="*/ 0 h 133"/>
                <a:gd name="T22" fmla="*/ 120 w 120"/>
                <a:gd name="T23" fmla="*/ 0 h 133"/>
                <a:gd name="T24" fmla="*/ 120 w 120"/>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33">
                  <a:moveTo>
                    <a:pt x="120" y="133"/>
                  </a:moveTo>
                  <a:lnTo>
                    <a:pt x="80" y="133"/>
                  </a:lnTo>
                  <a:lnTo>
                    <a:pt x="27" y="22"/>
                  </a:lnTo>
                  <a:lnTo>
                    <a:pt x="27" y="23"/>
                  </a:lnTo>
                  <a:lnTo>
                    <a:pt x="27" y="133"/>
                  </a:lnTo>
                  <a:lnTo>
                    <a:pt x="0" y="133"/>
                  </a:lnTo>
                  <a:lnTo>
                    <a:pt x="0" y="0"/>
                  </a:lnTo>
                  <a:lnTo>
                    <a:pt x="43" y="0"/>
                  </a:lnTo>
                  <a:lnTo>
                    <a:pt x="93" y="106"/>
                  </a:lnTo>
                  <a:lnTo>
                    <a:pt x="94" y="105"/>
                  </a:lnTo>
                  <a:lnTo>
                    <a:pt x="94" y="0"/>
                  </a:lnTo>
                  <a:lnTo>
                    <a:pt x="120" y="0"/>
                  </a:lnTo>
                  <a:lnTo>
                    <a:pt x="120"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šļiḓè"/>
            <p:cNvSpPr/>
            <p:nvPr/>
          </p:nvSpPr>
          <p:spPr bwMode="auto">
            <a:xfrm>
              <a:off x="5543551" y="3906838"/>
              <a:ext cx="171450" cy="211138"/>
            </a:xfrm>
            <a:custGeom>
              <a:avLst/>
              <a:gdLst>
                <a:gd name="T0" fmla="*/ 0 w 108"/>
                <a:gd name="T1" fmla="*/ 22 h 133"/>
                <a:gd name="T2" fmla="*/ 0 w 108"/>
                <a:gd name="T3" fmla="*/ 0 h 133"/>
                <a:gd name="T4" fmla="*/ 108 w 108"/>
                <a:gd name="T5" fmla="*/ 0 h 133"/>
                <a:gd name="T6" fmla="*/ 108 w 108"/>
                <a:gd name="T7" fmla="*/ 22 h 133"/>
                <a:gd name="T8" fmla="*/ 69 w 108"/>
                <a:gd name="T9" fmla="*/ 22 h 133"/>
                <a:gd name="T10" fmla="*/ 69 w 108"/>
                <a:gd name="T11" fmla="*/ 133 h 133"/>
                <a:gd name="T12" fmla="*/ 40 w 108"/>
                <a:gd name="T13" fmla="*/ 133 h 133"/>
                <a:gd name="T14" fmla="*/ 40 w 108"/>
                <a:gd name="T15" fmla="*/ 22 h 133"/>
                <a:gd name="T16" fmla="*/ 0 w 108"/>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33">
                  <a:moveTo>
                    <a:pt x="0" y="22"/>
                  </a:moveTo>
                  <a:lnTo>
                    <a:pt x="0" y="0"/>
                  </a:lnTo>
                  <a:lnTo>
                    <a:pt x="108" y="0"/>
                  </a:lnTo>
                  <a:lnTo>
                    <a:pt x="108" y="22"/>
                  </a:lnTo>
                  <a:lnTo>
                    <a:pt x="69" y="22"/>
                  </a:lnTo>
                  <a:lnTo>
                    <a:pt x="69" y="133"/>
                  </a:lnTo>
                  <a:lnTo>
                    <a:pt x="40" y="133"/>
                  </a:lnTo>
                  <a:lnTo>
                    <a:pt x="40" y="22"/>
                  </a:lnTo>
                  <a:lnTo>
                    <a:pt x="0" y="2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iŝ1ïḋé"/>
            <p:cNvSpPr/>
            <p:nvPr/>
          </p:nvSpPr>
          <p:spPr bwMode="auto">
            <a:xfrm>
              <a:off x="5746751" y="3906838"/>
              <a:ext cx="169863" cy="211138"/>
            </a:xfrm>
            <a:custGeom>
              <a:avLst/>
              <a:gdLst>
                <a:gd name="T0" fmla="*/ 27 w 102"/>
                <a:gd name="T1" fmla="*/ 21 h 127"/>
                <a:gd name="T2" fmla="*/ 27 w 102"/>
                <a:gd name="T3" fmla="*/ 55 h 127"/>
                <a:gd name="T4" fmla="*/ 50 w 102"/>
                <a:gd name="T5" fmla="*/ 55 h 127"/>
                <a:gd name="T6" fmla="*/ 69 w 102"/>
                <a:gd name="T7" fmla="*/ 37 h 127"/>
                <a:gd name="T8" fmla="*/ 50 w 102"/>
                <a:gd name="T9" fmla="*/ 21 h 127"/>
                <a:gd name="T10" fmla="*/ 27 w 102"/>
                <a:gd name="T11" fmla="*/ 21 h 127"/>
                <a:gd name="T12" fmla="*/ 27 w 102"/>
                <a:gd name="T13" fmla="*/ 76 h 127"/>
                <a:gd name="T14" fmla="*/ 27 w 102"/>
                <a:gd name="T15" fmla="*/ 127 h 127"/>
                <a:gd name="T16" fmla="*/ 0 w 102"/>
                <a:gd name="T17" fmla="*/ 127 h 127"/>
                <a:gd name="T18" fmla="*/ 0 w 102"/>
                <a:gd name="T19" fmla="*/ 0 h 127"/>
                <a:gd name="T20" fmla="*/ 54 w 102"/>
                <a:gd name="T21" fmla="*/ 0 h 127"/>
                <a:gd name="T22" fmla="*/ 98 w 102"/>
                <a:gd name="T23" fmla="*/ 33 h 127"/>
                <a:gd name="T24" fmla="*/ 72 w 102"/>
                <a:gd name="T25" fmla="*/ 64 h 127"/>
                <a:gd name="T26" fmla="*/ 72 w 102"/>
                <a:gd name="T27" fmla="*/ 65 h 127"/>
                <a:gd name="T28" fmla="*/ 95 w 102"/>
                <a:gd name="T29" fmla="*/ 93 h 127"/>
                <a:gd name="T30" fmla="*/ 95 w 102"/>
                <a:gd name="T31" fmla="*/ 97 h 127"/>
                <a:gd name="T32" fmla="*/ 102 w 102"/>
                <a:gd name="T33" fmla="*/ 127 h 127"/>
                <a:gd name="T34" fmla="*/ 73 w 102"/>
                <a:gd name="T35" fmla="*/ 127 h 127"/>
                <a:gd name="T36" fmla="*/ 68 w 102"/>
                <a:gd name="T37" fmla="*/ 93 h 127"/>
                <a:gd name="T38" fmla="*/ 56 w 102"/>
                <a:gd name="T39" fmla="*/ 76 h 127"/>
                <a:gd name="T40" fmla="*/ 27 w 102"/>
                <a:gd name="T41"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7">
                  <a:moveTo>
                    <a:pt x="27" y="21"/>
                  </a:moveTo>
                  <a:cubicBezTo>
                    <a:pt x="27" y="55"/>
                    <a:pt x="27" y="55"/>
                    <a:pt x="27" y="55"/>
                  </a:cubicBezTo>
                  <a:cubicBezTo>
                    <a:pt x="50" y="55"/>
                    <a:pt x="50" y="55"/>
                    <a:pt x="50" y="55"/>
                  </a:cubicBezTo>
                  <a:cubicBezTo>
                    <a:pt x="63" y="55"/>
                    <a:pt x="69" y="49"/>
                    <a:pt x="69" y="37"/>
                  </a:cubicBezTo>
                  <a:cubicBezTo>
                    <a:pt x="69" y="26"/>
                    <a:pt x="63" y="21"/>
                    <a:pt x="50" y="21"/>
                  </a:cubicBezTo>
                  <a:cubicBezTo>
                    <a:pt x="27" y="21"/>
                    <a:pt x="27" y="21"/>
                    <a:pt x="27" y="21"/>
                  </a:cubicBezTo>
                  <a:close/>
                  <a:moveTo>
                    <a:pt x="27" y="76"/>
                  </a:moveTo>
                  <a:cubicBezTo>
                    <a:pt x="27" y="127"/>
                    <a:pt x="27" y="127"/>
                    <a:pt x="27" y="127"/>
                  </a:cubicBezTo>
                  <a:cubicBezTo>
                    <a:pt x="0" y="127"/>
                    <a:pt x="0" y="127"/>
                    <a:pt x="0" y="127"/>
                  </a:cubicBezTo>
                  <a:cubicBezTo>
                    <a:pt x="0" y="0"/>
                    <a:pt x="0" y="0"/>
                    <a:pt x="0" y="0"/>
                  </a:cubicBezTo>
                  <a:cubicBezTo>
                    <a:pt x="54" y="0"/>
                    <a:pt x="54" y="0"/>
                    <a:pt x="54" y="0"/>
                  </a:cubicBezTo>
                  <a:cubicBezTo>
                    <a:pt x="83" y="0"/>
                    <a:pt x="98" y="11"/>
                    <a:pt x="98" y="33"/>
                  </a:cubicBezTo>
                  <a:cubicBezTo>
                    <a:pt x="98" y="50"/>
                    <a:pt x="89" y="60"/>
                    <a:pt x="72" y="64"/>
                  </a:cubicBezTo>
                  <a:cubicBezTo>
                    <a:pt x="72" y="65"/>
                    <a:pt x="72" y="65"/>
                    <a:pt x="72" y="65"/>
                  </a:cubicBezTo>
                  <a:cubicBezTo>
                    <a:pt x="84" y="66"/>
                    <a:pt x="92" y="75"/>
                    <a:pt x="95" y="93"/>
                  </a:cubicBezTo>
                  <a:cubicBezTo>
                    <a:pt x="95" y="95"/>
                    <a:pt x="95" y="96"/>
                    <a:pt x="95" y="97"/>
                  </a:cubicBezTo>
                  <a:cubicBezTo>
                    <a:pt x="97" y="112"/>
                    <a:pt x="99" y="122"/>
                    <a:pt x="102" y="127"/>
                  </a:cubicBezTo>
                  <a:cubicBezTo>
                    <a:pt x="73" y="127"/>
                    <a:pt x="73" y="127"/>
                    <a:pt x="73" y="127"/>
                  </a:cubicBezTo>
                  <a:cubicBezTo>
                    <a:pt x="70" y="116"/>
                    <a:pt x="68" y="105"/>
                    <a:pt x="68" y="93"/>
                  </a:cubicBezTo>
                  <a:cubicBezTo>
                    <a:pt x="67" y="82"/>
                    <a:pt x="63" y="76"/>
                    <a:pt x="56" y="76"/>
                  </a:cubicBezTo>
                  <a:lnTo>
                    <a:pt x="27" y="76"/>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ṧľïḍè"/>
            <p:cNvSpPr/>
            <p:nvPr/>
          </p:nvSpPr>
          <p:spPr bwMode="auto">
            <a:xfrm>
              <a:off x="5937251" y="3906838"/>
              <a:ext cx="206375" cy="211138"/>
            </a:xfrm>
            <a:custGeom>
              <a:avLst/>
              <a:gdLst>
                <a:gd name="T0" fmla="*/ 28 w 130"/>
                <a:gd name="T1" fmla="*/ 133 h 133"/>
                <a:gd name="T2" fmla="*/ 0 w 130"/>
                <a:gd name="T3" fmla="*/ 133 h 133"/>
                <a:gd name="T4" fmla="*/ 49 w 130"/>
                <a:gd name="T5" fmla="*/ 0 h 133"/>
                <a:gd name="T6" fmla="*/ 83 w 130"/>
                <a:gd name="T7" fmla="*/ 0 h 133"/>
                <a:gd name="T8" fmla="*/ 130 w 130"/>
                <a:gd name="T9" fmla="*/ 133 h 133"/>
                <a:gd name="T10" fmla="*/ 100 w 130"/>
                <a:gd name="T11" fmla="*/ 133 h 133"/>
                <a:gd name="T12" fmla="*/ 91 w 130"/>
                <a:gd name="T13" fmla="*/ 106 h 133"/>
                <a:gd name="T14" fmla="*/ 38 w 130"/>
                <a:gd name="T15" fmla="*/ 106 h 133"/>
                <a:gd name="T16" fmla="*/ 28 w 130"/>
                <a:gd name="T17" fmla="*/ 133 h 133"/>
                <a:gd name="T18" fmla="*/ 28 w 130"/>
                <a:gd name="T19" fmla="*/ 133 h 133"/>
                <a:gd name="T20" fmla="*/ 45 w 130"/>
                <a:gd name="T21" fmla="*/ 83 h 133"/>
                <a:gd name="T22" fmla="*/ 84 w 130"/>
                <a:gd name="T23" fmla="*/ 83 h 133"/>
                <a:gd name="T24" fmla="*/ 65 w 130"/>
                <a:gd name="T25" fmla="*/ 26 h 133"/>
                <a:gd name="T26" fmla="*/ 65 w 130"/>
                <a:gd name="T27" fmla="*/ 26 h 133"/>
                <a:gd name="T28" fmla="*/ 45 w 130"/>
                <a:gd name="T29" fmla="*/ 8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3">
                  <a:moveTo>
                    <a:pt x="28" y="133"/>
                  </a:moveTo>
                  <a:lnTo>
                    <a:pt x="0" y="133"/>
                  </a:lnTo>
                  <a:lnTo>
                    <a:pt x="49" y="0"/>
                  </a:lnTo>
                  <a:lnTo>
                    <a:pt x="83" y="0"/>
                  </a:lnTo>
                  <a:lnTo>
                    <a:pt x="130" y="133"/>
                  </a:lnTo>
                  <a:lnTo>
                    <a:pt x="100" y="133"/>
                  </a:lnTo>
                  <a:lnTo>
                    <a:pt x="91" y="106"/>
                  </a:lnTo>
                  <a:lnTo>
                    <a:pt x="38" y="106"/>
                  </a:lnTo>
                  <a:lnTo>
                    <a:pt x="28" y="133"/>
                  </a:lnTo>
                  <a:lnTo>
                    <a:pt x="28" y="133"/>
                  </a:lnTo>
                  <a:close/>
                  <a:moveTo>
                    <a:pt x="45" y="83"/>
                  </a:moveTo>
                  <a:lnTo>
                    <a:pt x="84" y="83"/>
                  </a:lnTo>
                  <a:lnTo>
                    <a:pt x="65" y="26"/>
                  </a:lnTo>
                  <a:lnTo>
                    <a:pt x="65" y="26"/>
                  </a:lnTo>
                  <a:lnTo>
                    <a:pt x="45" y="8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ṥḷïdé"/>
            <p:cNvSpPr/>
            <p:nvPr/>
          </p:nvSpPr>
          <p:spPr bwMode="auto">
            <a:xfrm>
              <a:off x="6176963" y="3906838"/>
              <a:ext cx="136525" cy="211138"/>
            </a:xfrm>
            <a:custGeom>
              <a:avLst/>
              <a:gdLst>
                <a:gd name="T0" fmla="*/ 86 w 86"/>
                <a:gd name="T1" fmla="*/ 133 h 133"/>
                <a:gd name="T2" fmla="*/ 0 w 86"/>
                <a:gd name="T3" fmla="*/ 133 h 133"/>
                <a:gd name="T4" fmla="*/ 0 w 86"/>
                <a:gd name="T5" fmla="*/ 0 h 133"/>
                <a:gd name="T6" fmla="*/ 28 w 86"/>
                <a:gd name="T7" fmla="*/ 0 h 133"/>
                <a:gd name="T8" fmla="*/ 28 w 86"/>
                <a:gd name="T9" fmla="*/ 111 h 133"/>
                <a:gd name="T10" fmla="*/ 86 w 86"/>
                <a:gd name="T11" fmla="*/ 111 h 133"/>
                <a:gd name="T12" fmla="*/ 86 w 8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86" h="133">
                  <a:moveTo>
                    <a:pt x="86" y="133"/>
                  </a:moveTo>
                  <a:lnTo>
                    <a:pt x="0" y="133"/>
                  </a:lnTo>
                  <a:lnTo>
                    <a:pt x="0" y="0"/>
                  </a:lnTo>
                  <a:lnTo>
                    <a:pt x="28" y="0"/>
                  </a:lnTo>
                  <a:lnTo>
                    <a:pt x="28" y="111"/>
                  </a:lnTo>
                  <a:lnTo>
                    <a:pt x="86" y="111"/>
                  </a:lnTo>
                  <a:lnTo>
                    <a:pt x="86"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ïṥlïḑè"/>
            <p:cNvSpPr/>
            <p:nvPr/>
          </p:nvSpPr>
          <p:spPr bwMode="auto">
            <a:xfrm>
              <a:off x="6399213" y="3900488"/>
              <a:ext cx="173038" cy="220663"/>
            </a:xfrm>
            <a:custGeom>
              <a:avLst/>
              <a:gdLst>
                <a:gd name="T0" fmla="*/ 100 w 104"/>
                <a:gd name="T1" fmla="*/ 39 h 132"/>
                <a:gd name="T2" fmla="*/ 74 w 104"/>
                <a:gd name="T3" fmla="*/ 39 h 132"/>
                <a:gd name="T4" fmla="*/ 53 w 104"/>
                <a:gd name="T5" fmla="*/ 20 h 132"/>
                <a:gd name="T6" fmla="*/ 32 w 104"/>
                <a:gd name="T7" fmla="*/ 37 h 132"/>
                <a:gd name="T8" fmla="*/ 52 w 104"/>
                <a:gd name="T9" fmla="*/ 54 h 132"/>
                <a:gd name="T10" fmla="*/ 56 w 104"/>
                <a:gd name="T11" fmla="*/ 55 h 132"/>
                <a:gd name="T12" fmla="*/ 59 w 104"/>
                <a:gd name="T13" fmla="*/ 55 h 132"/>
                <a:gd name="T14" fmla="*/ 103 w 104"/>
                <a:gd name="T15" fmla="*/ 90 h 132"/>
                <a:gd name="T16" fmla="*/ 49 w 104"/>
                <a:gd name="T17" fmla="*/ 132 h 132"/>
                <a:gd name="T18" fmla="*/ 0 w 104"/>
                <a:gd name="T19" fmla="*/ 90 h 132"/>
                <a:gd name="T20" fmla="*/ 28 w 104"/>
                <a:gd name="T21" fmla="*/ 90 h 132"/>
                <a:gd name="T22" fmla="*/ 49 w 104"/>
                <a:gd name="T23" fmla="*/ 113 h 132"/>
                <a:gd name="T24" fmla="*/ 74 w 104"/>
                <a:gd name="T25" fmla="*/ 97 h 132"/>
                <a:gd name="T26" fmla="*/ 50 w 104"/>
                <a:gd name="T27" fmla="*/ 79 h 132"/>
                <a:gd name="T28" fmla="*/ 45 w 104"/>
                <a:gd name="T29" fmla="*/ 77 h 132"/>
                <a:gd name="T30" fmla="*/ 3 w 104"/>
                <a:gd name="T31" fmla="*/ 42 h 132"/>
                <a:gd name="T32" fmla="*/ 57 w 104"/>
                <a:gd name="T33" fmla="*/ 0 h 132"/>
                <a:gd name="T34" fmla="*/ 100 w 104"/>
                <a:gd name="T35" fmla="*/ 3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32">
                  <a:moveTo>
                    <a:pt x="100" y="39"/>
                  </a:moveTo>
                  <a:cubicBezTo>
                    <a:pt x="74" y="39"/>
                    <a:pt x="74" y="39"/>
                    <a:pt x="74" y="39"/>
                  </a:cubicBezTo>
                  <a:cubicBezTo>
                    <a:pt x="73" y="27"/>
                    <a:pt x="66" y="20"/>
                    <a:pt x="53" y="20"/>
                  </a:cubicBezTo>
                  <a:cubicBezTo>
                    <a:pt x="40" y="21"/>
                    <a:pt x="33" y="27"/>
                    <a:pt x="32" y="37"/>
                  </a:cubicBezTo>
                  <a:cubicBezTo>
                    <a:pt x="32" y="45"/>
                    <a:pt x="39" y="51"/>
                    <a:pt x="52" y="54"/>
                  </a:cubicBezTo>
                  <a:cubicBezTo>
                    <a:pt x="54" y="54"/>
                    <a:pt x="55" y="55"/>
                    <a:pt x="56" y="55"/>
                  </a:cubicBezTo>
                  <a:cubicBezTo>
                    <a:pt x="56" y="55"/>
                    <a:pt x="57" y="55"/>
                    <a:pt x="59" y="55"/>
                  </a:cubicBezTo>
                  <a:cubicBezTo>
                    <a:pt x="89" y="61"/>
                    <a:pt x="104" y="73"/>
                    <a:pt x="103" y="90"/>
                  </a:cubicBezTo>
                  <a:cubicBezTo>
                    <a:pt x="103" y="117"/>
                    <a:pt x="85" y="131"/>
                    <a:pt x="49" y="132"/>
                  </a:cubicBezTo>
                  <a:cubicBezTo>
                    <a:pt x="16" y="132"/>
                    <a:pt x="0" y="118"/>
                    <a:pt x="0" y="90"/>
                  </a:cubicBezTo>
                  <a:cubicBezTo>
                    <a:pt x="28" y="90"/>
                    <a:pt x="28" y="90"/>
                    <a:pt x="28" y="90"/>
                  </a:cubicBezTo>
                  <a:cubicBezTo>
                    <a:pt x="28" y="104"/>
                    <a:pt x="35" y="112"/>
                    <a:pt x="49" y="113"/>
                  </a:cubicBezTo>
                  <a:cubicBezTo>
                    <a:pt x="65" y="113"/>
                    <a:pt x="74" y="107"/>
                    <a:pt x="74" y="97"/>
                  </a:cubicBezTo>
                  <a:cubicBezTo>
                    <a:pt x="74" y="88"/>
                    <a:pt x="66" y="82"/>
                    <a:pt x="50" y="79"/>
                  </a:cubicBezTo>
                  <a:cubicBezTo>
                    <a:pt x="48" y="78"/>
                    <a:pt x="46" y="78"/>
                    <a:pt x="45" y="77"/>
                  </a:cubicBezTo>
                  <a:cubicBezTo>
                    <a:pt x="17" y="71"/>
                    <a:pt x="3" y="59"/>
                    <a:pt x="3" y="42"/>
                  </a:cubicBezTo>
                  <a:cubicBezTo>
                    <a:pt x="5" y="16"/>
                    <a:pt x="23" y="2"/>
                    <a:pt x="57" y="0"/>
                  </a:cubicBezTo>
                  <a:cubicBezTo>
                    <a:pt x="84" y="2"/>
                    <a:pt x="99" y="15"/>
                    <a:pt x="100" y="39"/>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íṧlíḓé"/>
            <p:cNvSpPr/>
            <p:nvPr/>
          </p:nvSpPr>
          <p:spPr bwMode="auto">
            <a:xfrm>
              <a:off x="6607176" y="3900488"/>
              <a:ext cx="201613" cy="220663"/>
            </a:xfrm>
            <a:custGeom>
              <a:avLst/>
              <a:gdLst>
                <a:gd name="T0" fmla="*/ 61 w 121"/>
                <a:gd name="T1" fmla="*/ 132 h 132"/>
                <a:gd name="T2" fmla="*/ 0 w 121"/>
                <a:gd name="T3" fmla="*/ 67 h 132"/>
                <a:gd name="T4" fmla="*/ 61 w 121"/>
                <a:gd name="T5" fmla="*/ 0 h 132"/>
                <a:gd name="T6" fmla="*/ 121 w 121"/>
                <a:gd name="T7" fmla="*/ 67 h 132"/>
                <a:gd name="T8" fmla="*/ 61 w 121"/>
                <a:gd name="T9" fmla="*/ 132 h 132"/>
                <a:gd name="T10" fmla="*/ 61 w 121"/>
                <a:gd name="T11" fmla="*/ 20 h 132"/>
                <a:gd name="T12" fmla="*/ 29 w 121"/>
                <a:gd name="T13" fmla="*/ 67 h 132"/>
                <a:gd name="T14" fmla="*/ 61 w 121"/>
                <a:gd name="T15" fmla="*/ 113 h 132"/>
                <a:gd name="T16" fmla="*/ 93 w 121"/>
                <a:gd name="T17" fmla="*/ 67 h 132"/>
                <a:gd name="T18" fmla="*/ 61 w 121"/>
                <a:gd name="T19"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61" y="132"/>
                  </a:moveTo>
                  <a:cubicBezTo>
                    <a:pt x="21" y="131"/>
                    <a:pt x="1" y="109"/>
                    <a:pt x="0" y="67"/>
                  </a:cubicBezTo>
                  <a:cubicBezTo>
                    <a:pt x="1" y="23"/>
                    <a:pt x="21" y="1"/>
                    <a:pt x="61" y="0"/>
                  </a:cubicBezTo>
                  <a:cubicBezTo>
                    <a:pt x="100" y="1"/>
                    <a:pt x="120" y="23"/>
                    <a:pt x="121" y="67"/>
                  </a:cubicBezTo>
                  <a:cubicBezTo>
                    <a:pt x="120" y="109"/>
                    <a:pt x="100" y="131"/>
                    <a:pt x="61" y="132"/>
                  </a:cubicBezTo>
                  <a:close/>
                  <a:moveTo>
                    <a:pt x="61" y="20"/>
                  </a:moveTo>
                  <a:cubicBezTo>
                    <a:pt x="39" y="20"/>
                    <a:pt x="29" y="36"/>
                    <a:pt x="29" y="67"/>
                  </a:cubicBezTo>
                  <a:cubicBezTo>
                    <a:pt x="29" y="98"/>
                    <a:pt x="39" y="113"/>
                    <a:pt x="61" y="113"/>
                  </a:cubicBezTo>
                  <a:cubicBezTo>
                    <a:pt x="82" y="113"/>
                    <a:pt x="93" y="98"/>
                    <a:pt x="93" y="67"/>
                  </a:cubicBezTo>
                  <a:cubicBezTo>
                    <a:pt x="93" y="36"/>
                    <a:pt x="82" y="20"/>
                    <a:pt x="61" y="20"/>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îŝ1ídé"/>
            <p:cNvSpPr/>
            <p:nvPr/>
          </p:nvSpPr>
          <p:spPr bwMode="auto">
            <a:xfrm>
              <a:off x="6853238" y="3906838"/>
              <a:ext cx="185738" cy="214313"/>
            </a:xfrm>
            <a:custGeom>
              <a:avLst/>
              <a:gdLst>
                <a:gd name="T0" fmla="*/ 84 w 111"/>
                <a:gd name="T1" fmla="*/ 0 h 129"/>
                <a:gd name="T2" fmla="*/ 111 w 111"/>
                <a:gd name="T3" fmla="*/ 0 h 129"/>
                <a:gd name="T4" fmla="*/ 111 w 111"/>
                <a:gd name="T5" fmla="*/ 80 h 129"/>
                <a:gd name="T6" fmla="*/ 56 w 111"/>
                <a:gd name="T7" fmla="*/ 129 h 129"/>
                <a:gd name="T8" fmla="*/ 0 w 111"/>
                <a:gd name="T9" fmla="*/ 80 h 129"/>
                <a:gd name="T10" fmla="*/ 0 w 111"/>
                <a:gd name="T11" fmla="*/ 0 h 129"/>
                <a:gd name="T12" fmla="*/ 28 w 111"/>
                <a:gd name="T13" fmla="*/ 0 h 129"/>
                <a:gd name="T14" fmla="*/ 28 w 111"/>
                <a:gd name="T15" fmla="*/ 70 h 129"/>
                <a:gd name="T16" fmla="*/ 56 w 111"/>
                <a:gd name="T17" fmla="*/ 110 h 129"/>
                <a:gd name="T18" fmla="*/ 84 w 111"/>
                <a:gd name="T19" fmla="*/ 70 h 129"/>
                <a:gd name="T20" fmla="*/ 84 w 111"/>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84" y="0"/>
                  </a:moveTo>
                  <a:cubicBezTo>
                    <a:pt x="111" y="0"/>
                    <a:pt x="111" y="0"/>
                    <a:pt x="111" y="0"/>
                  </a:cubicBezTo>
                  <a:cubicBezTo>
                    <a:pt x="111" y="80"/>
                    <a:pt x="111" y="80"/>
                    <a:pt x="111" y="80"/>
                  </a:cubicBezTo>
                  <a:cubicBezTo>
                    <a:pt x="110" y="112"/>
                    <a:pt x="91" y="128"/>
                    <a:pt x="56" y="129"/>
                  </a:cubicBezTo>
                  <a:cubicBezTo>
                    <a:pt x="20" y="128"/>
                    <a:pt x="1" y="112"/>
                    <a:pt x="0" y="80"/>
                  </a:cubicBezTo>
                  <a:cubicBezTo>
                    <a:pt x="0" y="0"/>
                    <a:pt x="0" y="0"/>
                    <a:pt x="0" y="0"/>
                  </a:cubicBezTo>
                  <a:cubicBezTo>
                    <a:pt x="28" y="0"/>
                    <a:pt x="28" y="0"/>
                    <a:pt x="28" y="0"/>
                  </a:cubicBezTo>
                  <a:cubicBezTo>
                    <a:pt x="28" y="70"/>
                    <a:pt x="28" y="70"/>
                    <a:pt x="28" y="70"/>
                  </a:cubicBezTo>
                  <a:cubicBezTo>
                    <a:pt x="26" y="98"/>
                    <a:pt x="35" y="111"/>
                    <a:pt x="56" y="110"/>
                  </a:cubicBezTo>
                  <a:cubicBezTo>
                    <a:pt x="76" y="111"/>
                    <a:pt x="85" y="98"/>
                    <a:pt x="84" y="70"/>
                  </a:cubicBezTo>
                  <a:lnTo>
                    <a:pt x="84" y="0"/>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ṧlîḓè"/>
            <p:cNvSpPr/>
            <p:nvPr/>
          </p:nvSpPr>
          <p:spPr bwMode="auto">
            <a:xfrm>
              <a:off x="7073901" y="3906838"/>
              <a:ext cx="173038" cy="211138"/>
            </a:xfrm>
            <a:custGeom>
              <a:avLst/>
              <a:gdLst>
                <a:gd name="T0" fmla="*/ 0 w 109"/>
                <a:gd name="T1" fmla="*/ 22 h 133"/>
                <a:gd name="T2" fmla="*/ 0 w 109"/>
                <a:gd name="T3" fmla="*/ 0 h 133"/>
                <a:gd name="T4" fmla="*/ 109 w 109"/>
                <a:gd name="T5" fmla="*/ 0 h 133"/>
                <a:gd name="T6" fmla="*/ 109 w 109"/>
                <a:gd name="T7" fmla="*/ 22 h 133"/>
                <a:gd name="T8" fmla="*/ 69 w 109"/>
                <a:gd name="T9" fmla="*/ 22 h 133"/>
                <a:gd name="T10" fmla="*/ 69 w 109"/>
                <a:gd name="T11" fmla="*/ 133 h 133"/>
                <a:gd name="T12" fmla="*/ 40 w 109"/>
                <a:gd name="T13" fmla="*/ 133 h 133"/>
                <a:gd name="T14" fmla="*/ 40 w 109"/>
                <a:gd name="T15" fmla="*/ 22 h 133"/>
                <a:gd name="T16" fmla="*/ 0 w 10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3">
                  <a:moveTo>
                    <a:pt x="0" y="22"/>
                  </a:moveTo>
                  <a:lnTo>
                    <a:pt x="0" y="0"/>
                  </a:lnTo>
                  <a:lnTo>
                    <a:pt x="109" y="0"/>
                  </a:lnTo>
                  <a:lnTo>
                    <a:pt x="109" y="22"/>
                  </a:lnTo>
                  <a:lnTo>
                    <a:pt x="69" y="22"/>
                  </a:lnTo>
                  <a:lnTo>
                    <a:pt x="69" y="133"/>
                  </a:lnTo>
                  <a:lnTo>
                    <a:pt x="40" y="133"/>
                  </a:lnTo>
                  <a:lnTo>
                    <a:pt x="40" y="22"/>
                  </a:lnTo>
                  <a:lnTo>
                    <a:pt x="0" y="2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ïsľïḑe"/>
            <p:cNvSpPr/>
            <p:nvPr/>
          </p:nvSpPr>
          <p:spPr bwMode="auto">
            <a:xfrm>
              <a:off x="7280276" y="3906838"/>
              <a:ext cx="171450" cy="211138"/>
            </a:xfrm>
            <a:custGeom>
              <a:avLst/>
              <a:gdLst>
                <a:gd name="T0" fmla="*/ 28 w 108"/>
                <a:gd name="T1" fmla="*/ 133 h 133"/>
                <a:gd name="T2" fmla="*/ 0 w 108"/>
                <a:gd name="T3" fmla="*/ 133 h 133"/>
                <a:gd name="T4" fmla="*/ 0 w 108"/>
                <a:gd name="T5" fmla="*/ 0 h 133"/>
                <a:gd name="T6" fmla="*/ 28 w 108"/>
                <a:gd name="T7" fmla="*/ 0 h 133"/>
                <a:gd name="T8" fmla="*/ 28 w 108"/>
                <a:gd name="T9" fmla="*/ 52 h 133"/>
                <a:gd name="T10" fmla="*/ 79 w 108"/>
                <a:gd name="T11" fmla="*/ 52 h 133"/>
                <a:gd name="T12" fmla="*/ 79 w 108"/>
                <a:gd name="T13" fmla="*/ 0 h 133"/>
                <a:gd name="T14" fmla="*/ 108 w 108"/>
                <a:gd name="T15" fmla="*/ 0 h 133"/>
                <a:gd name="T16" fmla="*/ 108 w 108"/>
                <a:gd name="T17" fmla="*/ 133 h 133"/>
                <a:gd name="T18" fmla="*/ 80 w 108"/>
                <a:gd name="T19" fmla="*/ 133 h 133"/>
                <a:gd name="T20" fmla="*/ 80 w 108"/>
                <a:gd name="T21" fmla="*/ 75 h 133"/>
                <a:gd name="T22" fmla="*/ 28 w 108"/>
                <a:gd name="T23" fmla="*/ 75 h 133"/>
                <a:gd name="T24" fmla="*/ 28 w 108"/>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33">
                  <a:moveTo>
                    <a:pt x="28" y="133"/>
                  </a:moveTo>
                  <a:lnTo>
                    <a:pt x="0" y="133"/>
                  </a:lnTo>
                  <a:lnTo>
                    <a:pt x="0" y="0"/>
                  </a:lnTo>
                  <a:lnTo>
                    <a:pt x="28" y="0"/>
                  </a:lnTo>
                  <a:lnTo>
                    <a:pt x="28" y="52"/>
                  </a:lnTo>
                  <a:lnTo>
                    <a:pt x="79" y="52"/>
                  </a:lnTo>
                  <a:lnTo>
                    <a:pt x="79" y="0"/>
                  </a:lnTo>
                  <a:lnTo>
                    <a:pt x="108" y="0"/>
                  </a:lnTo>
                  <a:lnTo>
                    <a:pt x="108" y="133"/>
                  </a:lnTo>
                  <a:lnTo>
                    <a:pt x="80" y="133"/>
                  </a:lnTo>
                  <a:lnTo>
                    <a:pt x="80" y="75"/>
                  </a:lnTo>
                  <a:lnTo>
                    <a:pt x="28" y="75"/>
                  </a:lnTo>
                  <a:lnTo>
                    <a:pt x="28"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iṧḻïdè"/>
            <p:cNvSpPr/>
            <p:nvPr/>
          </p:nvSpPr>
          <p:spPr bwMode="auto">
            <a:xfrm>
              <a:off x="7567613" y="3906838"/>
              <a:ext cx="185738" cy="214313"/>
            </a:xfrm>
            <a:custGeom>
              <a:avLst/>
              <a:gdLst>
                <a:gd name="T0" fmla="*/ 83 w 111"/>
                <a:gd name="T1" fmla="*/ 0 h 129"/>
                <a:gd name="T2" fmla="*/ 111 w 111"/>
                <a:gd name="T3" fmla="*/ 0 h 129"/>
                <a:gd name="T4" fmla="*/ 111 w 111"/>
                <a:gd name="T5" fmla="*/ 80 h 129"/>
                <a:gd name="T6" fmla="*/ 56 w 111"/>
                <a:gd name="T7" fmla="*/ 129 h 129"/>
                <a:gd name="T8" fmla="*/ 0 w 111"/>
                <a:gd name="T9" fmla="*/ 80 h 129"/>
                <a:gd name="T10" fmla="*/ 0 w 111"/>
                <a:gd name="T11" fmla="*/ 0 h 129"/>
                <a:gd name="T12" fmla="*/ 27 w 111"/>
                <a:gd name="T13" fmla="*/ 0 h 129"/>
                <a:gd name="T14" fmla="*/ 27 w 111"/>
                <a:gd name="T15" fmla="*/ 70 h 129"/>
                <a:gd name="T16" fmla="*/ 56 w 111"/>
                <a:gd name="T17" fmla="*/ 110 h 129"/>
                <a:gd name="T18" fmla="*/ 83 w 111"/>
                <a:gd name="T19" fmla="*/ 70 h 129"/>
                <a:gd name="T20" fmla="*/ 83 w 111"/>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83" y="0"/>
                  </a:moveTo>
                  <a:cubicBezTo>
                    <a:pt x="111" y="0"/>
                    <a:pt x="111" y="0"/>
                    <a:pt x="111" y="0"/>
                  </a:cubicBezTo>
                  <a:cubicBezTo>
                    <a:pt x="111" y="80"/>
                    <a:pt x="111" y="80"/>
                    <a:pt x="111" y="80"/>
                  </a:cubicBezTo>
                  <a:cubicBezTo>
                    <a:pt x="109" y="112"/>
                    <a:pt x="91" y="128"/>
                    <a:pt x="56" y="129"/>
                  </a:cubicBezTo>
                  <a:cubicBezTo>
                    <a:pt x="19" y="128"/>
                    <a:pt x="1" y="112"/>
                    <a:pt x="0" y="80"/>
                  </a:cubicBezTo>
                  <a:cubicBezTo>
                    <a:pt x="0" y="0"/>
                    <a:pt x="0" y="0"/>
                    <a:pt x="0" y="0"/>
                  </a:cubicBezTo>
                  <a:cubicBezTo>
                    <a:pt x="27" y="0"/>
                    <a:pt x="27" y="0"/>
                    <a:pt x="27" y="0"/>
                  </a:cubicBezTo>
                  <a:cubicBezTo>
                    <a:pt x="27" y="70"/>
                    <a:pt x="27" y="70"/>
                    <a:pt x="27" y="70"/>
                  </a:cubicBezTo>
                  <a:cubicBezTo>
                    <a:pt x="26" y="98"/>
                    <a:pt x="35" y="111"/>
                    <a:pt x="56" y="110"/>
                  </a:cubicBezTo>
                  <a:cubicBezTo>
                    <a:pt x="76" y="111"/>
                    <a:pt x="85" y="98"/>
                    <a:pt x="83" y="70"/>
                  </a:cubicBezTo>
                  <a:lnTo>
                    <a:pt x="83" y="0"/>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iṩ1ïḑè"/>
            <p:cNvSpPr/>
            <p:nvPr/>
          </p:nvSpPr>
          <p:spPr bwMode="auto">
            <a:xfrm>
              <a:off x="7804151" y="3906838"/>
              <a:ext cx="192088" cy="211138"/>
            </a:xfrm>
            <a:custGeom>
              <a:avLst/>
              <a:gdLst>
                <a:gd name="T0" fmla="*/ 121 w 121"/>
                <a:gd name="T1" fmla="*/ 133 h 133"/>
                <a:gd name="T2" fmla="*/ 79 w 121"/>
                <a:gd name="T3" fmla="*/ 133 h 133"/>
                <a:gd name="T4" fmla="*/ 27 w 121"/>
                <a:gd name="T5" fmla="*/ 22 h 133"/>
                <a:gd name="T6" fmla="*/ 26 w 121"/>
                <a:gd name="T7" fmla="*/ 23 h 133"/>
                <a:gd name="T8" fmla="*/ 26 w 121"/>
                <a:gd name="T9" fmla="*/ 133 h 133"/>
                <a:gd name="T10" fmla="*/ 0 w 121"/>
                <a:gd name="T11" fmla="*/ 133 h 133"/>
                <a:gd name="T12" fmla="*/ 0 w 121"/>
                <a:gd name="T13" fmla="*/ 0 h 133"/>
                <a:gd name="T14" fmla="*/ 42 w 121"/>
                <a:gd name="T15" fmla="*/ 0 h 133"/>
                <a:gd name="T16" fmla="*/ 93 w 121"/>
                <a:gd name="T17" fmla="*/ 106 h 133"/>
                <a:gd name="T18" fmla="*/ 93 w 121"/>
                <a:gd name="T19" fmla="*/ 105 h 133"/>
                <a:gd name="T20" fmla="*/ 93 w 121"/>
                <a:gd name="T21" fmla="*/ 0 h 133"/>
                <a:gd name="T22" fmla="*/ 121 w 121"/>
                <a:gd name="T23" fmla="*/ 0 h 133"/>
                <a:gd name="T24" fmla="*/ 121 w 121"/>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33">
                  <a:moveTo>
                    <a:pt x="121" y="133"/>
                  </a:moveTo>
                  <a:lnTo>
                    <a:pt x="79" y="133"/>
                  </a:lnTo>
                  <a:lnTo>
                    <a:pt x="27" y="22"/>
                  </a:lnTo>
                  <a:lnTo>
                    <a:pt x="26" y="23"/>
                  </a:lnTo>
                  <a:lnTo>
                    <a:pt x="26" y="133"/>
                  </a:lnTo>
                  <a:lnTo>
                    <a:pt x="0" y="133"/>
                  </a:lnTo>
                  <a:lnTo>
                    <a:pt x="0" y="0"/>
                  </a:lnTo>
                  <a:lnTo>
                    <a:pt x="42" y="0"/>
                  </a:lnTo>
                  <a:lnTo>
                    <a:pt x="93" y="106"/>
                  </a:lnTo>
                  <a:lnTo>
                    <a:pt x="93" y="105"/>
                  </a:lnTo>
                  <a:lnTo>
                    <a:pt x="93" y="0"/>
                  </a:lnTo>
                  <a:lnTo>
                    <a:pt x="121" y="0"/>
                  </a:lnTo>
                  <a:lnTo>
                    <a:pt x="121"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ṩ1îḍé"/>
            <p:cNvSpPr/>
            <p:nvPr/>
          </p:nvSpPr>
          <p:spPr bwMode="auto">
            <a:xfrm>
              <a:off x="8040688" y="3906838"/>
              <a:ext cx="46038" cy="211138"/>
            </a:xfrm>
            <a:prstGeom prst="rect">
              <a:avLst/>
            </a:prstGeom>
            <a:solidFill>
              <a:srgbClr val="005F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íšľide"/>
            <p:cNvSpPr/>
            <p:nvPr/>
          </p:nvSpPr>
          <p:spPr bwMode="auto">
            <a:xfrm>
              <a:off x="8116888" y="3906838"/>
              <a:ext cx="206375" cy="211138"/>
            </a:xfrm>
            <a:custGeom>
              <a:avLst/>
              <a:gdLst>
                <a:gd name="T0" fmla="*/ 49 w 130"/>
                <a:gd name="T1" fmla="*/ 133 h 133"/>
                <a:gd name="T2" fmla="*/ 0 w 130"/>
                <a:gd name="T3" fmla="*/ 0 h 133"/>
                <a:gd name="T4" fmla="*/ 32 w 130"/>
                <a:gd name="T5" fmla="*/ 0 h 133"/>
                <a:gd name="T6" fmla="*/ 66 w 130"/>
                <a:gd name="T7" fmla="*/ 106 h 133"/>
                <a:gd name="T8" fmla="*/ 67 w 130"/>
                <a:gd name="T9" fmla="*/ 106 h 133"/>
                <a:gd name="T10" fmla="*/ 102 w 130"/>
                <a:gd name="T11" fmla="*/ 0 h 133"/>
                <a:gd name="T12" fmla="*/ 130 w 130"/>
                <a:gd name="T13" fmla="*/ 0 h 133"/>
                <a:gd name="T14" fmla="*/ 81 w 130"/>
                <a:gd name="T15" fmla="*/ 133 h 133"/>
                <a:gd name="T16" fmla="*/ 49 w 130"/>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33">
                  <a:moveTo>
                    <a:pt x="49" y="133"/>
                  </a:moveTo>
                  <a:lnTo>
                    <a:pt x="0" y="0"/>
                  </a:lnTo>
                  <a:lnTo>
                    <a:pt x="32" y="0"/>
                  </a:lnTo>
                  <a:lnTo>
                    <a:pt x="66" y="106"/>
                  </a:lnTo>
                  <a:lnTo>
                    <a:pt x="67" y="106"/>
                  </a:lnTo>
                  <a:lnTo>
                    <a:pt x="102" y="0"/>
                  </a:lnTo>
                  <a:lnTo>
                    <a:pt x="130" y="0"/>
                  </a:lnTo>
                  <a:lnTo>
                    <a:pt x="81" y="133"/>
                  </a:lnTo>
                  <a:lnTo>
                    <a:pt x="49"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î$ḷïḓè"/>
            <p:cNvSpPr/>
            <p:nvPr/>
          </p:nvSpPr>
          <p:spPr bwMode="auto">
            <a:xfrm>
              <a:off x="8351838" y="3906838"/>
              <a:ext cx="146050" cy="211138"/>
            </a:xfrm>
            <a:custGeom>
              <a:avLst/>
              <a:gdLst>
                <a:gd name="T0" fmla="*/ 0 w 92"/>
                <a:gd name="T1" fmla="*/ 133 h 133"/>
                <a:gd name="T2" fmla="*/ 0 w 92"/>
                <a:gd name="T3" fmla="*/ 0 h 133"/>
                <a:gd name="T4" fmla="*/ 90 w 92"/>
                <a:gd name="T5" fmla="*/ 0 h 133"/>
                <a:gd name="T6" fmla="*/ 90 w 92"/>
                <a:gd name="T7" fmla="*/ 22 h 133"/>
                <a:gd name="T8" fmla="*/ 29 w 92"/>
                <a:gd name="T9" fmla="*/ 22 h 133"/>
                <a:gd name="T10" fmla="*/ 29 w 92"/>
                <a:gd name="T11" fmla="*/ 53 h 133"/>
                <a:gd name="T12" fmla="*/ 86 w 92"/>
                <a:gd name="T13" fmla="*/ 53 h 133"/>
                <a:gd name="T14" fmla="*/ 86 w 92"/>
                <a:gd name="T15" fmla="*/ 75 h 133"/>
                <a:gd name="T16" fmla="*/ 29 w 92"/>
                <a:gd name="T17" fmla="*/ 75 h 133"/>
                <a:gd name="T18" fmla="*/ 29 w 92"/>
                <a:gd name="T19" fmla="*/ 111 h 133"/>
                <a:gd name="T20" fmla="*/ 92 w 92"/>
                <a:gd name="T21" fmla="*/ 111 h 133"/>
                <a:gd name="T22" fmla="*/ 92 w 92"/>
                <a:gd name="T23" fmla="*/ 133 h 133"/>
                <a:gd name="T24" fmla="*/ 0 w 92"/>
                <a:gd name="T2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33">
                  <a:moveTo>
                    <a:pt x="0" y="133"/>
                  </a:moveTo>
                  <a:lnTo>
                    <a:pt x="0" y="0"/>
                  </a:lnTo>
                  <a:lnTo>
                    <a:pt x="90" y="0"/>
                  </a:lnTo>
                  <a:lnTo>
                    <a:pt x="90" y="22"/>
                  </a:lnTo>
                  <a:lnTo>
                    <a:pt x="29" y="22"/>
                  </a:lnTo>
                  <a:lnTo>
                    <a:pt x="29" y="53"/>
                  </a:lnTo>
                  <a:lnTo>
                    <a:pt x="86" y="53"/>
                  </a:lnTo>
                  <a:lnTo>
                    <a:pt x="86" y="75"/>
                  </a:lnTo>
                  <a:lnTo>
                    <a:pt x="29" y="75"/>
                  </a:lnTo>
                  <a:lnTo>
                    <a:pt x="29" y="111"/>
                  </a:lnTo>
                  <a:lnTo>
                    <a:pt x="92" y="111"/>
                  </a:lnTo>
                  <a:lnTo>
                    <a:pt x="92" y="133"/>
                  </a:lnTo>
                  <a:lnTo>
                    <a:pt x="0"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ïṥlïdê"/>
            <p:cNvSpPr/>
            <p:nvPr/>
          </p:nvSpPr>
          <p:spPr bwMode="auto">
            <a:xfrm>
              <a:off x="8542338" y="3906838"/>
              <a:ext cx="171450" cy="211138"/>
            </a:xfrm>
            <a:custGeom>
              <a:avLst/>
              <a:gdLst>
                <a:gd name="T0" fmla="*/ 27 w 103"/>
                <a:gd name="T1" fmla="*/ 21 h 127"/>
                <a:gd name="T2" fmla="*/ 27 w 103"/>
                <a:gd name="T3" fmla="*/ 55 h 127"/>
                <a:gd name="T4" fmla="*/ 50 w 103"/>
                <a:gd name="T5" fmla="*/ 55 h 127"/>
                <a:gd name="T6" fmla="*/ 70 w 103"/>
                <a:gd name="T7" fmla="*/ 37 h 127"/>
                <a:gd name="T8" fmla="*/ 50 w 103"/>
                <a:gd name="T9" fmla="*/ 21 h 127"/>
                <a:gd name="T10" fmla="*/ 27 w 103"/>
                <a:gd name="T11" fmla="*/ 21 h 127"/>
                <a:gd name="T12" fmla="*/ 27 w 103"/>
                <a:gd name="T13" fmla="*/ 76 h 127"/>
                <a:gd name="T14" fmla="*/ 27 w 103"/>
                <a:gd name="T15" fmla="*/ 127 h 127"/>
                <a:gd name="T16" fmla="*/ 0 w 103"/>
                <a:gd name="T17" fmla="*/ 127 h 127"/>
                <a:gd name="T18" fmla="*/ 0 w 103"/>
                <a:gd name="T19" fmla="*/ 0 h 127"/>
                <a:gd name="T20" fmla="*/ 54 w 103"/>
                <a:gd name="T21" fmla="*/ 0 h 127"/>
                <a:gd name="T22" fmla="*/ 98 w 103"/>
                <a:gd name="T23" fmla="*/ 33 h 127"/>
                <a:gd name="T24" fmla="*/ 72 w 103"/>
                <a:gd name="T25" fmla="*/ 64 h 127"/>
                <a:gd name="T26" fmla="*/ 72 w 103"/>
                <a:gd name="T27" fmla="*/ 65 h 127"/>
                <a:gd name="T28" fmla="*/ 95 w 103"/>
                <a:gd name="T29" fmla="*/ 93 h 127"/>
                <a:gd name="T30" fmla="*/ 96 w 103"/>
                <a:gd name="T31" fmla="*/ 97 h 127"/>
                <a:gd name="T32" fmla="*/ 103 w 103"/>
                <a:gd name="T33" fmla="*/ 127 h 127"/>
                <a:gd name="T34" fmla="*/ 73 w 103"/>
                <a:gd name="T35" fmla="*/ 127 h 127"/>
                <a:gd name="T36" fmla="*/ 68 w 103"/>
                <a:gd name="T37" fmla="*/ 93 h 127"/>
                <a:gd name="T38" fmla="*/ 56 w 103"/>
                <a:gd name="T39" fmla="*/ 76 h 127"/>
                <a:gd name="T40" fmla="*/ 27 w 103"/>
                <a:gd name="T41"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7">
                  <a:moveTo>
                    <a:pt x="27" y="21"/>
                  </a:moveTo>
                  <a:cubicBezTo>
                    <a:pt x="27" y="55"/>
                    <a:pt x="27" y="55"/>
                    <a:pt x="27" y="55"/>
                  </a:cubicBezTo>
                  <a:cubicBezTo>
                    <a:pt x="50" y="55"/>
                    <a:pt x="50" y="55"/>
                    <a:pt x="50" y="55"/>
                  </a:cubicBezTo>
                  <a:cubicBezTo>
                    <a:pt x="63" y="55"/>
                    <a:pt x="70" y="49"/>
                    <a:pt x="70" y="37"/>
                  </a:cubicBezTo>
                  <a:cubicBezTo>
                    <a:pt x="70" y="26"/>
                    <a:pt x="63" y="21"/>
                    <a:pt x="50" y="21"/>
                  </a:cubicBezTo>
                  <a:cubicBezTo>
                    <a:pt x="27" y="21"/>
                    <a:pt x="27" y="21"/>
                    <a:pt x="27" y="21"/>
                  </a:cubicBezTo>
                  <a:close/>
                  <a:moveTo>
                    <a:pt x="27" y="76"/>
                  </a:moveTo>
                  <a:cubicBezTo>
                    <a:pt x="27" y="127"/>
                    <a:pt x="27" y="127"/>
                    <a:pt x="27" y="127"/>
                  </a:cubicBezTo>
                  <a:cubicBezTo>
                    <a:pt x="0" y="127"/>
                    <a:pt x="0" y="127"/>
                    <a:pt x="0" y="127"/>
                  </a:cubicBezTo>
                  <a:cubicBezTo>
                    <a:pt x="0" y="0"/>
                    <a:pt x="0" y="0"/>
                    <a:pt x="0" y="0"/>
                  </a:cubicBezTo>
                  <a:cubicBezTo>
                    <a:pt x="54" y="0"/>
                    <a:pt x="54" y="0"/>
                    <a:pt x="54" y="0"/>
                  </a:cubicBezTo>
                  <a:cubicBezTo>
                    <a:pt x="83" y="0"/>
                    <a:pt x="98" y="11"/>
                    <a:pt x="98" y="33"/>
                  </a:cubicBezTo>
                  <a:cubicBezTo>
                    <a:pt x="98" y="50"/>
                    <a:pt x="89" y="60"/>
                    <a:pt x="72" y="64"/>
                  </a:cubicBezTo>
                  <a:cubicBezTo>
                    <a:pt x="72" y="65"/>
                    <a:pt x="72" y="65"/>
                    <a:pt x="72" y="65"/>
                  </a:cubicBezTo>
                  <a:cubicBezTo>
                    <a:pt x="85" y="66"/>
                    <a:pt x="92" y="75"/>
                    <a:pt x="95" y="93"/>
                  </a:cubicBezTo>
                  <a:cubicBezTo>
                    <a:pt x="95" y="95"/>
                    <a:pt x="96" y="96"/>
                    <a:pt x="96" y="97"/>
                  </a:cubicBezTo>
                  <a:cubicBezTo>
                    <a:pt x="97" y="112"/>
                    <a:pt x="99" y="122"/>
                    <a:pt x="103" y="127"/>
                  </a:cubicBezTo>
                  <a:cubicBezTo>
                    <a:pt x="73" y="127"/>
                    <a:pt x="73" y="127"/>
                    <a:pt x="73" y="127"/>
                  </a:cubicBezTo>
                  <a:cubicBezTo>
                    <a:pt x="70" y="116"/>
                    <a:pt x="69" y="105"/>
                    <a:pt x="68" y="93"/>
                  </a:cubicBezTo>
                  <a:cubicBezTo>
                    <a:pt x="67" y="82"/>
                    <a:pt x="63" y="76"/>
                    <a:pt x="56" y="76"/>
                  </a:cubicBezTo>
                  <a:lnTo>
                    <a:pt x="27" y="76"/>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ïṣļïdé"/>
            <p:cNvSpPr/>
            <p:nvPr/>
          </p:nvSpPr>
          <p:spPr bwMode="auto">
            <a:xfrm>
              <a:off x="8739188" y="3900488"/>
              <a:ext cx="173038" cy="220663"/>
            </a:xfrm>
            <a:custGeom>
              <a:avLst/>
              <a:gdLst>
                <a:gd name="T0" fmla="*/ 100 w 104"/>
                <a:gd name="T1" fmla="*/ 39 h 132"/>
                <a:gd name="T2" fmla="*/ 74 w 104"/>
                <a:gd name="T3" fmla="*/ 39 h 132"/>
                <a:gd name="T4" fmla="*/ 53 w 104"/>
                <a:gd name="T5" fmla="*/ 20 h 132"/>
                <a:gd name="T6" fmla="*/ 32 w 104"/>
                <a:gd name="T7" fmla="*/ 37 h 132"/>
                <a:gd name="T8" fmla="*/ 52 w 104"/>
                <a:gd name="T9" fmla="*/ 54 h 132"/>
                <a:gd name="T10" fmla="*/ 56 w 104"/>
                <a:gd name="T11" fmla="*/ 55 h 132"/>
                <a:gd name="T12" fmla="*/ 59 w 104"/>
                <a:gd name="T13" fmla="*/ 55 h 132"/>
                <a:gd name="T14" fmla="*/ 103 w 104"/>
                <a:gd name="T15" fmla="*/ 90 h 132"/>
                <a:gd name="T16" fmla="*/ 49 w 104"/>
                <a:gd name="T17" fmla="*/ 132 h 132"/>
                <a:gd name="T18" fmla="*/ 0 w 104"/>
                <a:gd name="T19" fmla="*/ 90 h 132"/>
                <a:gd name="T20" fmla="*/ 28 w 104"/>
                <a:gd name="T21" fmla="*/ 90 h 132"/>
                <a:gd name="T22" fmla="*/ 49 w 104"/>
                <a:gd name="T23" fmla="*/ 113 h 132"/>
                <a:gd name="T24" fmla="*/ 74 w 104"/>
                <a:gd name="T25" fmla="*/ 97 h 132"/>
                <a:gd name="T26" fmla="*/ 50 w 104"/>
                <a:gd name="T27" fmla="*/ 79 h 132"/>
                <a:gd name="T28" fmla="*/ 45 w 104"/>
                <a:gd name="T29" fmla="*/ 77 h 132"/>
                <a:gd name="T30" fmla="*/ 3 w 104"/>
                <a:gd name="T31" fmla="*/ 42 h 132"/>
                <a:gd name="T32" fmla="*/ 56 w 104"/>
                <a:gd name="T33" fmla="*/ 0 h 132"/>
                <a:gd name="T34" fmla="*/ 100 w 104"/>
                <a:gd name="T35" fmla="*/ 3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32">
                  <a:moveTo>
                    <a:pt x="100" y="39"/>
                  </a:moveTo>
                  <a:cubicBezTo>
                    <a:pt x="74" y="39"/>
                    <a:pt x="74" y="39"/>
                    <a:pt x="74" y="39"/>
                  </a:cubicBezTo>
                  <a:cubicBezTo>
                    <a:pt x="73" y="27"/>
                    <a:pt x="66" y="20"/>
                    <a:pt x="53" y="20"/>
                  </a:cubicBezTo>
                  <a:cubicBezTo>
                    <a:pt x="40" y="21"/>
                    <a:pt x="33" y="27"/>
                    <a:pt x="32" y="37"/>
                  </a:cubicBezTo>
                  <a:cubicBezTo>
                    <a:pt x="32" y="45"/>
                    <a:pt x="39" y="51"/>
                    <a:pt x="52" y="54"/>
                  </a:cubicBezTo>
                  <a:cubicBezTo>
                    <a:pt x="54" y="54"/>
                    <a:pt x="55" y="55"/>
                    <a:pt x="56" y="55"/>
                  </a:cubicBezTo>
                  <a:cubicBezTo>
                    <a:pt x="56" y="55"/>
                    <a:pt x="57" y="55"/>
                    <a:pt x="59" y="55"/>
                  </a:cubicBezTo>
                  <a:cubicBezTo>
                    <a:pt x="89" y="61"/>
                    <a:pt x="104" y="73"/>
                    <a:pt x="103" y="90"/>
                  </a:cubicBezTo>
                  <a:cubicBezTo>
                    <a:pt x="103" y="117"/>
                    <a:pt x="85" y="131"/>
                    <a:pt x="49" y="132"/>
                  </a:cubicBezTo>
                  <a:cubicBezTo>
                    <a:pt x="16" y="132"/>
                    <a:pt x="0" y="118"/>
                    <a:pt x="0" y="90"/>
                  </a:cubicBezTo>
                  <a:cubicBezTo>
                    <a:pt x="28" y="90"/>
                    <a:pt x="28" y="90"/>
                    <a:pt x="28" y="90"/>
                  </a:cubicBezTo>
                  <a:cubicBezTo>
                    <a:pt x="28" y="104"/>
                    <a:pt x="35" y="112"/>
                    <a:pt x="49" y="113"/>
                  </a:cubicBezTo>
                  <a:cubicBezTo>
                    <a:pt x="65" y="113"/>
                    <a:pt x="74" y="107"/>
                    <a:pt x="74" y="97"/>
                  </a:cubicBezTo>
                  <a:cubicBezTo>
                    <a:pt x="74" y="88"/>
                    <a:pt x="66" y="82"/>
                    <a:pt x="50" y="79"/>
                  </a:cubicBezTo>
                  <a:cubicBezTo>
                    <a:pt x="48" y="78"/>
                    <a:pt x="46" y="78"/>
                    <a:pt x="45" y="77"/>
                  </a:cubicBezTo>
                  <a:cubicBezTo>
                    <a:pt x="17" y="71"/>
                    <a:pt x="3" y="59"/>
                    <a:pt x="3" y="42"/>
                  </a:cubicBezTo>
                  <a:cubicBezTo>
                    <a:pt x="5" y="16"/>
                    <a:pt x="23" y="2"/>
                    <a:pt x="56" y="0"/>
                  </a:cubicBezTo>
                  <a:cubicBezTo>
                    <a:pt x="84" y="2"/>
                    <a:pt x="98" y="15"/>
                    <a:pt x="100" y="39"/>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íSlïdè"/>
            <p:cNvSpPr/>
            <p:nvPr/>
          </p:nvSpPr>
          <p:spPr bwMode="auto">
            <a:xfrm>
              <a:off x="8953501" y="3906838"/>
              <a:ext cx="46038" cy="211138"/>
            </a:xfrm>
            <a:prstGeom prst="rect">
              <a:avLst/>
            </a:prstGeom>
            <a:solidFill>
              <a:srgbClr val="005F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 name="i$ḷîḑé"/>
            <p:cNvSpPr/>
            <p:nvPr/>
          </p:nvSpPr>
          <p:spPr bwMode="auto">
            <a:xfrm>
              <a:off x="9029701" y="3906838"/>
              <a:ext cx="171450" cy="211138"/>
            </a:xfrm>
            <a:custGeom>
              <a:avLst/>
              <a:gdLst>
                <a:gd name="T0" fmla="*/ 0 w 108"/>
                <a:gd name="T1" fmla="*/ 22 h 133"/>
                <a:gd name="T2" fmla="*/ 0 w 108"/>
                <a:gd name="T3" fmla="*/ 0 h 133"/>
                <a:gd name="T4" fmla="*/ 108 w 108"/>
                <a:gd name="T5" fmla="*/ 0 h 133"/>
                <a:gd name="T6" fmla="*/ 108 w 108"/>
                <a:gd name="T7" fmla="*/ 22 h 133"/>
                <a:gd name="T8" fmla="*/ 68 w 108"/>
                <a:gd name="T9" fmla="*/ 22 h 133"/>
                <a:gd name="T10" fmla="*/ 68 w 108"/>
                <a:gd name="T11" fmla="*/ 133 h 133"/>
                <a:gd name="T12" fmla="*/ 40 w 108"/>
                <a:gd name="T13" fmla="*/ 133 h 133"/>
                <a:gd name="T14" fmla="*/ 40 w 108"/>
                <a:gd name="T15" fmla="*/ 22 h 133"/>
                <a:gd name="T16" fmla="*/ 0 w 108"/>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33">
                  <a:moveTo>
                    <a:pt x="0" y="22"/>
                  </a:moveTo>
                  <a:lnTo>
                    <a:pt x="0" y="0"/>
                  </a:lnTo>
                  <a:lnTo>
                    <a:pt x="108" y="0"/>
                  </a:lnTo>
                  <a:lnTo>
                    <a:pt x="108" y="22"/>
                  </a:lnTo>
                  <a:lnTo>
                    <a:pt x="68" y="22"/>
                  </a:lnTo>
                  <a:lnTo>
                    <a:pt x="68" y="133"/>
                  </a:lnTo>
                  <a:lnTo>
                    <a:pt x="40" y="133"/>
                  </a:lnTo>
                  <a:lnTo>
                    <a:pt x="40" y="22"/>
                  </a:lnTo>
                  <a:lnTo>
                    <a:pt x="0" y="2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ïSḷîḍê"/>
            <p:cNvSpPr/>
            <p:nvPr/>
          </p:nvSpPr>
          <p:spPr bwMode="auto">
            <a:xfrm>
              <a:off x="9218613" y="3906838"/>
              <a:ext cx="188913" cy="211138"/>
            </a:xfrm>
            <a:custGeom>
              <a:avLst/>
              <a:gdLst>
                <a:gd name="T0" fmla="*/ 45 w 119"/>
                <a:gd name="T1" fmla="*/ 133 h 133"/>
                <a:gd name="T2" fmla="*/ 45 w 119"/>
                <a:gd name="T3" fmla="*/ 90 h 133"/>
                <a:gd name="T4" fmla="*/ 0 w 119"/>
                <a:gd name="T5" fmla="*/ 0 h 133"/>
                <a:gd name="T6" fmla="*/ 34 w 119"/>
                <a:gd name="T7" fmla="*/ 0 h 133"/>
                <a:gd name="T8" fmla="*/ 61 w 119"/>
                <a:gd name="T9" fmla="*/ 61 h 133"/>
                <a:gd name="T10" fmla="*/ 89 w 119"/>
                <a:gd name="T11" fmla="*/ 0 h 133"/>
                <a:gd name="T12" fmla="*/ 119 w 119"/>
                <a:gd name="T13" fmla="*/ 0 h 133"/>
                <a:gd name="T14" fmla="*/ 74 w 119"/>
                <a:gd name="T15" fmla="*/ 90 h 133"/>
                <a:gd name="T16" fmla="*/ 74 w 119"/>
                <a:gd name="T17" fmla="*/ 133 h 133"/>
                <a:gd name="T18" fmla="*/ 45 w 119"/>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33">
                  <a:moveTo>
                    <a:pt x="45" y="133"/>
                  </a:moveTo>
                  <a:lnTo>
                    <a:pt x="45" y="90"/>
                  </a:lnTo>
                  <a:lnTo>
                    <a:pt x="0" y="0"/>
                  </a:lnTo>
                  <a:lnTo>
                    <a:pt x="34" y="0"/>
                  </a:lnTo>
                  <a:lnTo>
                    <a:pt x="61" y="61"/>
                  </a:lnTo>
                  <a:lnTo>
                    <a:pt x="89" y="0"/>
                  </a:lnTo>
                  <a:lnTo>
                    <a:pt x="119" y="0"/>
                  </a:lnTo>
                  <a:lnTo>
                    <a:pt x="74" y="90"/>
                  </a:lnTo>
                  <a:lnTo>
                    <a:pt x="74" y="133"/>
                  </a:lnTo>
                  <a:lnTo>
                    <a:pt x="45" y="13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îśļîďe"/>
            <p:cNvSpPr/>
            <p:nvPr/>
          </p:nvSpPr>
          <p:spPr bwMode="auto">
            <a:xfrm>
              <a:off x="2741613" y="2509838"/>
              <a:ext cx="1835150" cy="1839913"/>
            </a:xfrm>
            <a:prstGeom prst="ellipse">
              <a:avLst/>
            </a:pr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iṣlíďê"/>
            <p:cNvSpPr/>
            <p:nvPr/>
          </p:nvSpPr>
          <p:spPr bwMode="auto">
            <a:xfrm>
              <a:off x="2757488" y="2535238"/>
              <a:ext cx="1795463" cy="1798638"/>
            </a:xfrm>
            <a:prstGeom prst="ellipse">
              <a:avLst/>
            </a:prstGeom>
            <a:solidFill>
              <a:srgbClr val="FFFFFF"/>
            </a:solidFill>
            <a:ln w="1588" cap="flat">
              <a:solidFill>
                <a:srgbClr val="005FAC"/>
              </a:solidFill>
              <a:prstDash val="solid"/>
              <a:miter lim="800000"/>
            </a:ln>
          </p:spPr>
          <p:txBody>
            <a:bodyPr anchor="ctr"/>
            <a:lstStyle/>
            <a:p>
              <a:pPr algn="ctr"/>
              <a:endParaRPr/>
            </a:p>
          </p:txBody>
        </p:sp>
        <p:sp>
          <p:nvSpPr>
            <p:cNvPr id="102" name="iṡḷïḓe"/>
            <p:cNvSpPr/>
            <p:nvPr/>
          </p:nvSpPr>
          <p:spPr bwMode="auto">
            <a:xfrm>
              <a:off x="2924176" y="2692401"/>
              <a:ext cx="1471613" cy="1474788"/>
            </a:xfrm>
            <a:prstGeom prst="ellipse">
              <a:avLst/>
            </a:pr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ŝ1íḓé"/>
            <p:cNvSpPr/>
            <p:nvPr/>
          </p:nvSpPr>
          <p:spPr bwMode="auto">
            <a:xfrm>
              <a:off x="2944813" y="2711451"/>
              <a:ext cx="1430338" cy="1435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î$1îde"/>
            <p:cNvSpPr/>
            <p:nvPr/>
          </p:nvSpPr>
          <p:spPr bwMode="auto">
            <a:xfrm>
              <a:off x="2959101" y="2727326"/>
              <a:ext cx="1401763" cy="1403350"/>
            </a:xfrm>
            <a:prstGeom prst="ellipse">
              <a:avLst/>
            </a:pr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i$lïḋê"/>
            <p:cNvSpPr/>
            <p:nvPr/>
          </p:nvSpPr>
          <p:spPr bwMode="auto">
            <a:xfrm>
              <a:off x="3035301" y="3192463"/>
              <a:ext cx="546100" cy="577850"/>
            </a:xfrm>
            <a:custGeom>
              <a:avLst/>
              <a:gdLst>
                <a:gd name="T0" fmla="*/ 239 w 328"/>
                <a:gd name="T1" fmla="*/ 110 h 347"/>
                <a:gd name="T2" fmla="*/ 215 w 328"/>
                <a:gd name="T3" fmla="*/ 134 h 347"/>
                <a:gd name="T4" fmla="*/ 150 w 328"/>
                <a:gd name="T5" fmla="*/ 76 h 347"/>
                <a:gd name="T6" fmla="*/ 114 w 328"/>
                <a:gd name="T7" fmla="*/ 119 h 347"/>
                <a:gd name="T8" fmla="*/ 119 w 328"/>
                <a:gd name="T9" fmla="*/ 175 h 347"/>
                <a:gd name="T10" fmla="*/ 179 w 328"/>
                <a:gd name="T11" fmla="*/ 234 h 347"/>
                <a:gd name="T12" fmla="*/ 270 w 328"/>
                <a:gd name="T13" fmla="*/ 140 h 347"/>
                <a:gd name="T14" fmla="*/ 328 w 328"/>
                <a:gd name="T15" fmla="*/ 196 h 347"/>
                <a:gd name="T16" fmla="*/ 182 w 328"/>
                <a:gd name="T17" fmla="*/ 347 h 347"/>
                <a:gd name="T18" fmla="*/ 30 w 328"/>
                <a:gd name="T19" fmla="*/ 198 h 347"/>
                <a:gd name="T20" fmla="*/ 21 w 328"/>
                <a:gd name="T21" fmla="*/ 108 h 347"/>
                <a:gd name="T22" fmla="*/ 123 w 328"/>
                <a:gd name="T23" fmla="*/ 0 h 347"/>
                <a:gd name="T24" fmla="*/ 239 w 328"/>
                <a:gd name="T25" fmla="*/ 1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47">
                  <a:moveTo>
                    <a:pt x="239" y="110"/>
                  </a:moveTo>
                  <a:cubicBezTo>
                    <a:pt x="215" y="134"/>
                    <a:pt x="215" y="134"/>
                    <a:pt x="215" y="134"/>
                  </a:cubicBezTo>
                  <a:cubicBezTo>
                    <a:pt x="150" y="76"/>
                    <a:pt x="150" y="76"/>
                    <a:pt x="150" y="76"/>
                  </a:cubicBezTo>
                  <a:cubicBezTo>
                    <a:pt x="114" y="119"/>
                    <a:pt x="114" y="119"/>
                    <a:pt x="114" y="119"/>
                  </a:cubicBezTo>
                  <a:cubicBezTo>
                    <a:pt x="100" y="138"/>
                    <a:pt x="105" y="156"/>
                    <a:pt x="119" y="175"/>
                  </a:cubicBezTo>
                  <a:cubicBezTo>
                    <a:pt x="179" y="234"/>
                    <a:pt x="179" y="234"/>
                    <a:pt x="179" y="234"/>
                  </a:cubicBezTo>
                  <a:cubicBezTo>
                    <a:pt x="270" y="140"/>
                    <a:pt x="270" y="140"/>
                    <a:pt x="270" y="140"/>
                  </a:cubicBezTo>
                  <a:cubicBezTo>
                    <a:pt x="328" y="196"/>
                    <a:pt x="328" y="196"/>
                    <a:pt x="328" y="196"/>
                  </a:cubicBezTo>
                  <a:cubicBezTo>
                    <a:pt x="182" y="347"/>
                    <a:pt x="182" y="347"/>
                    <a:pt x="182" y="347"/>
                  </a:cubicBezTo>
                  <a:cubicBezTo>
                    <a:pt x="30" y="198"/>
                    <a:pt x="30" y="198"/>
                    <a:pt x="30" y="198"/>
                  </a:cubicBezTo>
                  <a:cubicBezTo>
                    <a:pt x="0" y="169"/>
                    <a:pt x="3" y="127"/>
                    <a:pt x="21" y="108"/>
                  </a:cubicBezTo>
                  <a:cubicBezTo>
                    <a:pt x="123" y="0"/>
                    <a:pt x="123" y="0"/>
                    <a:pt x="123" y="0"/>
                  </a:cubicBezTo>
                  <a:lnTo>
                    <a:pt x="239" y="1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ïŝliḓé"/>
            <p:cNvSpPr/>
            <p:nvPr/>
          </p:nvSpPr>
          <p:spPr bwMode="auto">
            <a:xfrm>
              <a:off x="3270251" y="2776538"/>
              <a:ext cx="771525" cy="1295400"/>
            </a:xfrm>
            <a:custGeom>
              <a:avLst/>
              <a:gdLst>
                <a:gd name="T0" fmla="*/ 203 w 463"/>
                <a:gd name="T1" fmla="*/ 462 h 776"/>
                <a:gd name="T2" fmla="*/ 59 w 463"/>
                <a:gd name="T3" fmla="*/ 612 h 776"/>
                <a:gd name="T4" fmla="*/ 176 w 463"/>
                <a:gd name="T5" fmla="*/ 733 h 776"/>
                <a:gd name="T6" fmla="*/ 298 w 463"/>
                <a:gd name="T7" fmla="*/ 732 h 776"/>
                <a:gd name="T8" fmla="*/ 463 w 463"/>
                <a:gd name="T9" fmla="*/ 565 h 776"/>
                <a:gd name="T10" fmla="*/ 101 w 463"/>
                <a:gd name="T11" fmla="*/ 217 h 776"/>
                <a:gd name="T12" fmla="*/ 181 w 463"/>
                <a:gd name="T13" fmla="*/ 130 h 776"/>
                <a:gd name="T14" fmla="*/ 245 w 463"/>
                <a:gd name="T15" fmla="*/ 125 h 776"/>
                <a:gd name="T16" fmla="*/ 346 w 463"/>
                <a:gd name="T17" fmla="*/ 221 h 776"/>
                <a:gd name="T18" fmla="*/ 252 w 463"/>
                <a:gd name="T19" fmla="*/ 316 h 776"/>
                <a:gd name="T20" fmla="*/ 277 w 463"/>
                <a:gd name="T21" fmla="*/ 342 h 776"/>
                <a:gd name="T22" fmla="*/ 426 w 463"/>
                <a:gd name="T23" fmla="*/ 191 h 776"/>
                <a:gd name="T24" fmla="*/ 290 w 463"/>
                <a:gd name="T25" fmla="*/ 56 h 776"/>
                <a:gd name="T26" fmla="*/ 131 w 463"/>
                <a:gd name="T27" fmla="*/ 74 h 776"/>
                <a:gd name="T28" fmla="*/ 0 w 463"/>
                <a:gd name="T29" fmla="*/ 218 h 776"/>
                <a:gd name="T30" fmla="*/ 357 w 463"/>
                <a:gd name="T31" fmla="*/ 567 h 776"/>
                <a:gd name="T32" fmla="*/ 287 w 463"/>
                <a:gd name="T33" fmla="*/ 636 h 776"/>
                <a:gd name="T34" fmla="*/ 211 w 463"/>
                <a:gd name="T35" fmla="*/ 654 h 776"/>
                <a:gd name="T36" fmla="*/ 141 w 463"/>
                <a:gd name="T37" fmla="*/ 584 h 776"/>
                <a:gd name="T38" fmla="*/ 233 w 463"/>
                <a:gd name="T39" fmla="*/ 490 h 776"/>
                <a:gd name="T40" fmla="*/ 203 w 463"/>
                <a:gd name="T41" fmla="*/ 46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3" h="776">
                  <a:moveTo>
                    <a:pt x="203" y="462"/>
                  </a:moveTo>
                  <a:cubicBezTo>
                    <a:pt x="59" y="612"/>
                    <a:pt x="59" y="612"/>
                    <a:pt x="59" y="612"/>
                  </a:cubicBezTo>
                  <a:cubicBezTo>
                    <a:pt x="176" y="733"/>
                    <a:pt x="176" y="733"/>
                    <a:pt x="176" y="733"/>
                  </a:cubicBezTo>
                  <a:cubicBezTo>
                    <a:pt x="215" y="773"/>
                    <a:pt x="250" y="776"/>
                    <a:pt x="298" y="732"/>
                  </a:cubicBezTo>
                  <a:cubicBezTo>
                    <a:pt x="463" y="565"/>
                    <a:pt x="463" y="565"/>
                    <a:pt x="463" y="565"/>
                  </a:cubicBezTo>
                  <a:cubicBezTo>
                    <a:pt x="101" y="217"/>
                    <a:pt x="101" y="217"/>
                    <a:pt x="101" y="217"/>
                  </a:cubicBezTo>
                  <a:cubicBezTo>
                    <a:pt x="181" y="130"/>
                    <a:pt x="181" y="130"/>
                    <a:pt x="181" y="130"/>
                  </a:cubicBezTo>
                  <a:cubicBezTo>
                    <a:pt x="181" y="130"/>
                    <a:pt x="211" y="102"/>
                    <a:pt x="245" y="125"/>
                  </a:cubicBezTo>
                  <a:cubicBezTo>
                    <a:pt x="279" y="149"/>
                    <a:pt x="347" y="219"/>
                    <a:pt x="346" y="221"/>
                  </a:cubicBezTo>
                  <a:cubicBezTo>
                    <a:pt x="252" y="316"/>
                    <a:pt x="252" y="316"/>
                    <a:pt x="252" y="316"/>
                  </a:cubicBezTo>
                  <a:cubicBezTo>
                    <a:pt x="277" y="342"/>
                    <a:pt x="277" y="342"/>
                    <a:pt x="277" y="342"/>
                  </a:cubicBezTo>
                  <a:cubicBezTo>
                    <a:pt x="426" y="191"/>
                    <a:pt x="426" y="191"/>
                    <a:pt x="426" y="191"/>
                  </a:cubicBezTo>
                  <a:cubicBezTo>
                    <a:pt x="290" y="56"/>
                    <a:pt x="290" y="56"/>
                    <a:pt x="290" y="56"/>
                  </a:cubicBezTo>
                  <a:cubicBezTo>
                    <a:pt x="229" y="0"/>
                    <a:pt x="186" y="7"/>
                    <a:pt x="131" y="74"/>
                  </a:cubicBezTo>
                  <a:cubicBezTo>
                    <a:pt x="0" y="218"/>
                    <a:pt x="0" y="218"/>
                    <a:pt x="0" y="218"/>
                  </a:cubicBezTo>
                  <a:cubicBezTo>
                    <a:pt x="357" y="567"/>
                    <a:pt x="357" y="567"/>
                    <a:pt x="357" y="567"/>
                  </a:cubicBezTo>
                  <a:cubicBezTo>
                    <a:pt x="287" y="636"/>
                    <a:pt x="287" y="636"/>
                    <a:pt x="287" y="636"/>
                  </a:cubicBezTo>
                  <a:cubicBezTo>
                    <a:pt x="262" y="660"/>
                    <a:pt x="228" y="669"/>
                    <a:pt x="211" y="654"/>
                  </a:cubicBezTo>
                  <a:cubicBezTo>
                    <a:pt x="141" y="584"/>
                    <a:pt x="141" y="584"/>
                    <a:pt x="141" y="584"/>
                  </a:cubicBezTo>
                  <a:cubicBezTo>
                    <a:pt x="233" y="490"/>
                    <a:pt x="233" y="490"/>
                    <a:pt x="233" y="490"/>
                  </a:cubicBezTo>
                  <a:lnTo>
                    <a:pt x="203" y="4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šlïḓe"/>
            <p:cNvSpPr/>
            <p:nvPr/>
          </p:nvSpPr>
          <p:spPr bwMode="auto">
            <a:xfrm>
              <a:off x="3767138" y="3130551"/>
              <a:ext cx="522288" cy="554038"/>
            </a:xfrm>
            <a:custGeom>
              <a:avLst/>
              <a:gdLst>
                <a:gd name="T0" fmla="*/ 26 w 314"/>
                <a:gd name="T1" fmla="*/ 129 h 332"/>
                <a:gd name="T2" fmla="*/ 0 w 314"/>
                <a:gd name="T3" fmla="*/ 154 h 332"/>
                <a:gd name="T4" fmla="*/ 183 w 314"/>
                <a:gd name="T5" fmla="*/ 332 h 332"/>
                <a:gd name="T6" fmla="*/ 292 w 314"/>
                <a:gd name="T7" fmla="*/ 219 h 332"/>
                <a:gd name="T8" fmla="*/ 281 w 314"/>
                <a:gd name="T9" fmla="*/ 126 h 332"/>
                <a:gd name="T10" fmla="*/ 151 w 314"/>
                <a:gd name="T11" fmla="*/ 0 h 332"/>
                <a:gd name="T12" fmla="*/ 96 w 314"/>
                <a:gd name="T13" fmla="*/ 57 h 332"/>
                <a:gd name="T14" fmla="*/ 169 w 314"/>
                <a:gd name="T15" fmla="*/ 125 h 332"/>
                <a:gd name="T16" fmla="*/ 200 w 314"/>
                <a:gd name="T17" fmla="*/ 202 h 332"/>
                <a:gd name="T18" fmla="*/ 155 w 314"/>
                <a:gd name="T19" fmla="*/ 254 h 332"/>
                <a:gd name="T20" fmla="*/ 26 w 314"/>
                <a:gd name="T21" fmla="*/ 12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2">
                  <a:moveTo>
                    <a:pt x="26" y="129"/>
                  </a:moveTo>
                  <a:cubicBezTo>
                    <a:pt x="0" y="154"/>
                    <a:pt x="0" y="154"/>
                    <a:pt x="0" y="154"/>
                  </a:cubicBezTo>
                  <a:cubicBezTo>
                    <a:pt x="183" y="332"/>
                    <a:pt x="183" y="332"/>
                    <a:pt x="183" y="332"/>
                  </a:cubicBezTo>
                  <a:cubicBezTo>
                    <a:pt x="292" y="219"/>
                    <a:pt x="292" y="219"/>
                    <a:pt x="292" y="219"/>
                  </a:cubicBezTo>
                  <a:cubicBezTo>
                    <a:pt x="314" y="198"/>
                    <a:pt x="302" y="144"/>
                    <a:pt x="281" y="126"/>
                  </a:cubicBezTo>
                  <a:cubicBezTo>
                    <a:pt x="151" y="0"/>
                    <a:pt x="151" y="0"/>
                    <a:pt x="151" y="0"/>
                  </a:cubicBezTo>
                  <a:cubicBezTo>
                    <a:pt x="96" y="57"/>
                    <a:pt x="96" y="57"/>
                    <a:pt x="96" y="57"/>
                  </a:cubicBezTo>
                  <a:cubicBezTo>
                    <a:pt x="169" y="125"/>
                    <a:pt x="169" y="125"/>
                    <a:pt x="169" y="125"/>
                  </a:cubicBezTo>
                  <a:cubicBezTo>
                    <a:pt x="197" y="151"/>
                    <a:pt x="213" y="182"/>
                    <a:pt x="200" y="202"/>
                  </a:cubicBezTo>
                  <a:cubicBezTo>
                    <a:pt x="155" y="254"/>
                    <a:pt x="155" y="254"/>
                    <a:pt x="155" y="254"/>
                  </a:cubicBezTo>
                  <a:lnTo>
                    <a:pt x="26" y="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ïšlîḓé"/>
            <p:cNvSpPr/>
            <p:nvPr/>
          </p:nvSpPr>
          <p:spPr bwMode="auto">
            <a:xfrm>
              <a:off x="2846388" y="3762376"/>
              <a:ext cx="163513" cy="87313"/>
            </a:xfrm>
            <a:custGeom>
              <a:avLst/>
              <a:gdLst>
                <a:gd name="T0" fmla="*/ 7 w 98"/>
                <a:gd name="T1" fmla="*/ 52 h 52"/>
                <a:gd name="T2" fmla="*/ 12 w 98"/>
                <a:gd name="T3" fmla="*/ 46 h 52"/>
                <a:gd name="T4" fmla="*/ 95 w 98"/>
                <a:gd name="T5" fmla="*/ 4 h 52"/>
                <a:gd name="T6" fmla="*/ 98 w 98"/>
                <a:gd name="T7" fmla="*/ 4 h 52"/>
                <a:gd name="T8" fmla="*/ 96 w 98"/>
                <a:gd name="T9" fmla="*/ 0 h 52"/>
                <a:gd name="T10" fmla="*/ 94 w 98"/>
                <a:gd name="T11" fmla="*/ 1 h 52"/>
                <a:gd name="T12" fmla="*/ 7 w 98"/>
                <a:gd name="T13" fmla="*/ 38 h 52"/>
                <a:gd name="T14" fmla="*/ 0 w 98"/>
                <a:gd name="T15" fmla="*/ 39 h 52"/>
                <a:gd name="T16" fmla="*/ 7 w 98"/>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2">
                  <a:moveTo>
                    <a:pt x="7" y="52"/>
                  </a:moveTo>
                  <a:cubicBezTo>
                    <a:pt x="5" y="48"/>
                    <a:pt x="7" y="48"/>
                    <a:pt x="12" y="46"/>
                  </a:cubicBezTo>
                  <a:cubicBezTo>
                    <a:pt x="95" y="4"/>
                    <a:pt x="95" y="4"/>
                    <a:pt x="95" y="4"/>
                  </a:cubicBezTo>
                  <a:cubicBezTo>
                    <a:pt x="96" y="4"/>
                    <a:pt x="97" y="3"/>
                    <a:pt x="98" y="4"/>
                  </a:cubicBezTo>
                  <a:cubicBezTo>
                    <a:pt x="96" y="0"/>
                    <a:pt x="96" y="0"/>
                    <a:pt x="96" y="0"/>
                  </a:cubicBezTo>
                  <a:cubicBezTo>
                    <a:pt x="96" y="0"/>
                    <a:pt x="95" y="1"/>
                    <a:pt x="94" y="1"/>
                  </a:cubicBezTo>
                  <a:cubicBezTo>
                    <a:pt x="7" y="38"/>
                    <a:pt x="7" y="38"/>
                    <a:pt x="7" y="38"/>
                  </a:cubicBezTo>
                  <a:cubicBezTo>
                    <a:pt x="3" y="40"/>
                    <a:pt x="2" y="42"/>
                    <a:pt x="0" y="39"/>
                  </a:cubicBezTo>
                  <a:lnTo>
                    <a:pt x="7" y="5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ï$ļiďé"/>
            <p:cNvSpPr/>
            <p:nvPr/>
          </p:nvSpPr>
          <p:spPr bwMode="auto">
            <a:xfrm>
              <a:off x="2871788" y="3789363"/>
              <a:ext cx="153988" cy="96838"/>
            </a:xfrm>
            <a:custGeom>
              <a:avLst/>
              <a:gdLst>
                <a:gd name="T0" fmla="*/ 4 w 93"/>
                <a:gd name="T1" fmla="*/ 58 h 58"/>
                <a:gd name="T2" fmla="*/ 5 w 93"/>
                <a:gd name="T3" fmla="*/ 56 h 58"/>
                <a:gd name="T4" fmla="*/ 92 w 93"/>
                <a:gd name="T5" fmla="*/ 6 h 58"/>
                <a:gd name="T6" fmla="*/ 93 w 93"/>
                <a:gd name="T7" fmla="*/ 6 h 58"/>
                <a:gd name="T8" fmla="*/ 89 w 93"/>
                <a:gd name="T9" fmla="*/ 0 h 58"/>
                <a:gd name="T10" fmla="*/ 88 w 93"/>
                <a:gd name="T11" fmla="*/ 1 h 58"/>
                <a:gd name="T12" fmla="*/ 4 w 93"/>
                <a:gd name="T13" fmla="*/ 51 h 58"/>
                <a:gd name="T14" fmla="*/ 0 w 93"/>
                <a:gd name="T15" fmla="*/ 51 h 58"/>
                <a:gd name="T16" fmla="*/ 4 w 93"/>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8">
                  <a:moveTo>
                    <a:pt x="4" y="58"/>
                  </a:moveTo>
                  <a:cubicBezTo>
                    <a:pt x="4" y="57"/>
                    <a:pt x="4" y="57"/>
                    <a:pt x="5" y="56"/>
                  </a:cubicBezTo>
                  <a:cubicBezTo>
                    <a:pt x="30" y="41"/>
                    <a:pt x="67" y="21"/>
                    <a:pt x="92" y="6"/>
                  </a:cubicBezTo>
                  <a:cubicBezTo>
                    <a:pt x="92" y="5"/>
                    <a:pt x="93" y="5"/>
                    <a:pt x="93" y="6"/>
                  </a:cubicBezTo>
                  <a:cubicBezTo>
                    <a:pt x="89" y="0"/>
                    <a:pt x="89" y="0"/>
                    <a:pt x="89" y="0"/>
                  </a:cubicBezTo>
                  <a:cubicBezTo>
                    <a:pt x="90" y="0"/>
                    <a:pt x="89" y="1"/>
                    <a:pt x="88" y="1"/>
                  </a:cubicBezTo>
                  <a:cubicBezTo>
                    <a:pt x="4" y="51"/>
                    <a:pt x="4" y="51"/>
                    <a:pt x="4" y="51"/>
                  </a:cubicBezTo>
                  <a:cubicBezTo>
                    <a:pt x="2" y="52"/>
                    <a:pt x="1" y="52"/>
                    <a:pt x="0" y="51"/>
                  </a:cubicBezTo>
                  <a:lnTo>
                    <a:pt x="4" y="58"/>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ṩľiḋé"/>
            <p:cNvSpPr/>
            <p:nvPr/>
          </p:nvSpPr>
          <p:spPr bwMode="auto">
            <a:xfrm>
              <a:off x="2894013" y="3816351"/>
              <a:ext cx="152400" cy="109538"/>
            </a:xfrm>
            <a:custGeom>
              <a:avLst/>
              <a:gdLst>
                <a:gd name="T0" fmla="*/ 5 w 91"/>
                <a:gd name="T1" fmla="*/ 66 h 66"/>
                <a:gd name="T2" fmla="*/ 7 w 91"/>
                <a:gd name="T3" fmla="*/ 62 h 66"/>
                <a:gd name="T4" fmla="*/ 86 w 91"/>
                <a:gd name="T5" fmla="*/ 11 h 66"/>
                <a:gd name="T6" fmla="*/ 91 w 91"/>
                <a:gd name="T7" fmla="*/ 11 h 66"/>
                <a:gd name="T8" fmla="*/ 84 w 91"/>
                <a:gd name="T9" fmla="*/ 0 h 66"/>
                <a:gd name="T10" fmla="*/ 81 w 91"/>
                <a:gd name="T11" fmla="*/ 5 h 66"/>
                <a:gd name="T12" fmla="*/ 3 w 91"/>
                <a:gd name="T13" fmla="*/ 58 h 66"/>
                <a:gd name="T14" fmla="*/ 0 w 91"/>
                <a:gd name="T15" fmla="*/ 58 h 66"/>
                <a:gd name="T16" fmla="*/ 5 w 91"/>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66">
                  <a:moveTo>
                    <a:pt x="5" y="66"/>
                  </a:moveTo>
                  <a:cubicBezTo>
                    <a:pt x="4" y="65"/>
                    <a:pt x="5" y="64"/>
                    <a:pt x="7" y="62"/>
                  </a:cubicBezTo>
                  <a:cubicBezTo>
                    <a:pt x="86" y="11"/>
                    <a:pt x="86" y="11"/>
                    <a:pt x="86" y="11"/>
                  </a:cubicBezTo>
                  <a:cubicBezTo>
                    <a:pt x="88" y="10"/>
                    <a:pt x="90" y="10"/>
                    <a:pt x="91" y="11"/>
                  </a:cubicBezTo>
                  <a:cubicBezTo>
                    <a:pt x="84" y="0"/>
                    <a:pt x="84" y="0"/>
                    <a:pt x="84" y="0"/>
                  </a:cubicBezTo>
                  <a:cubicBezTo>
                    <a:pt x="85" y="2"/>
                    <a:pt x="83" y="3"/>
                    <a:pt x="81" y="5"/>
                  </a:cubicBezTo>
                  <a:cubicBezTo>
                    <a:pt x="3" y="58"/>
                    <a:pt x="3" y="58"/>
                    <a:pt x="3" y="58"/>
                  </a:cubicBezTo>
                  <a:cubicBezTo>
                    <a:pt x="2" y="58"/>
                    <a:pt x="1" y="59"/>
                    <a:pt x="0" y="58"/>
                  </a:cubicBezTo>
                  <a:lnTo>
                    <a:pt x="5" y="66"/>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ś1iďê"/>
            <p:cNvSpPr/>
            <p:nvPr/>
          </p:nvSpPr>
          <p:spPr bwMode="auto">
            <a:xfrm>
              <a:off x="2921001" y="3851276"/>
              <a:ext cx="146050" cy="114300"/>
            </a:xfrm>
            <a:custGeom>
              <a:avLst/>
              <a:gdLst>
                <a:gd name="T0" fmla="*/ 0 w 88"/>
                <a:gd name="T1" fmla="*/ 61 h 69"/>
                <a:gd name="T2" fmla="*/ 3 w 88"/>
                <a:gd name="T3" fmla="*/ 61 h 69"/>
                <a:gd name="T4" fmla="*/ 81 w 88"/>
                <a:gd name="T5" fmla="*/ 4 h 69"/>
                <a:gd name="T6" fmla="*/ 83 w 88"/>
                <a:gd name="T7" fmla="*/ 0 h 69"/>
                <a:gd name="T8" fmla="*/ 88 w 88"/>
                <a:gd name="T9" fmla="*/ 7 h 69"/>
                <a:gd name="T10" fmla="*/ 85 w 88"/>
                <a:gd name="T11" fmla="*/ 7 h 69"/>
                <a:gd name="T12" fmla="*/ 7 w 88"/>
                <a:gd name="T13" fmla="*/ 66 h 69"/>
                <a:gd name="T14" fmla="*/ 6 w 88"/>
                <a:gd name="T15" fmla="*/ 69 h 69"/>
                <a:gd name="T16" fmla="*/ 0 w 88"/>
                <a:gd name="T1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9">
                  <a:moveTo>
                    <a:pt x="0" y="61"/>
                  </a:moveTo>
                  <a:cubicBezTo>
                    <a:pt x="1" y="62"/>
                    <a:pt x="2" y="62"/>
                    <a:pt x="3" y="61"/>
                  </a:cubicBezTo>
                  <a:cubicBezTo>
                    <a:pt x="81" y="4"/>
                    <a:pt x="81" y="4"/>
                    <a:pt x="81" y="4"/>
                  </a:cubicBezTo>
                  <a:cubicBezTo>
                    <a:pt x="83" y="3"/>
                    <a:pt x="84" y="2"/>
                    <a:pt x="83" y="0"/>
                  </a:cubicBezTo>
                  <a:cubicBezTo>
                    <a:pt x="88" y="7"/>
                    <a:pt x="88" y="7"/>
                    <a:pt x="88" y="7"/>
                  </a:cubicBezTo>
                  <a:cubicBezTo>
                    <a:pt x="87" y="6"/>
                    <a:pt x="86" y="6"/>
                    <a:pt x="85" y="7"/>
                  </a:cubicBezTo>
                  <a:cubicBezTo>
                    <a:pt x="63" y="22"/>
                    <a:pt x="27" y="49"/>
                    <a:pt x="7" y="66"/>
                  </a:cubicBezTo>
                  <a:cubicBezTo>
                    <a:pt x="5" y="67"/>
                    <a:pt x="5" y="68"/>
                    <a:pt x="6" y="69"/>
                  </a:cubicBezTo>
                  <a:lnTo>
                    <a:pt x="0" y="61"/>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ṧḻîḋê"/>
            <p:cNvSpPr/>
            <p:nvPr/>
          </p:nvSpPr>
          <p:spPr bwMode="auto">
            <a:xfrm>
              <a:off x="2974976" y="3898901"/>
              <a:ext cx="141288" cy="144463"/>
            </a:xfrm>
            <a:custGeom>
              <a:avLst/>
              <a:gdLst>
                <a:gd name="T0" fmla="*/ 0 w 85"/>
                <a:gd name="T1" fmla="*/ 72 h 86"/>
                <a:gd name="T2" fmla="*/ 7 w 85"/>
                <a:gd name="T3" fmla="*/ 70 h 86"/>
                <a:gd name="T4" fmla="*/ 68 w 85"/>
                <a:gd name="T5" fmla="*/ 16 h 86"/>
                <a:gd name="T6" fmla="*/ 76 w 85"/>
                <a:gd name="T7" fmla="*/ 3 h 86"/>
                <a:gd name="T8" fmla="*/ 83 w 85"/>
                <a:gd name="T9" fmla="*/ 9 h 86"/>
                <a:gd name="T10" fmla="*/ 85 w 85"/>
                <a:gd name="T11" fmla="*/ 13 h 86"/>
                <a:gd name="T12" fmla="*/ 77 w 85"/>
                <a:gd name="T13" fmla="*/ 16 h 86"/>
                <a:gd name="T14" fmla="*/ 15 w 85"/>
                <a:gd name="T15" fmla="*/ 75 h 86"/>
                <a:gd name="T16" fmla="*/ 10 w 85"/>
                <a:gd name="T17" fmla="*/ 83 h 86"/>
                <a:gd name="T18" fmla="*/ 0 w 85"/>
                <a:gd name="T19"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6">
                  <a:moveTo>
                    <a:pt x="0" y="72"/>
                  </a:moveTo>
                  <a:cubicBezTo>
                    <a:pt x="0" y="72"/>
                    <a:pt x="3" y="74"/>
                    <a:pt x="7" y="70"/>
                  </a:cubicBezTo>
                  <a:cubicBezTo>
                    <a:pt x="12" y="67"/>
                    <a:pt x="68" y="16"/>
                    <a:pt x="68" y="16"/>
                  </a:cubicBezTo>
                  <a:cubicBezTo>
                    <a:pt x="68" y="16"/>
                    <a:pt x="78" y="7"/>
                    <a:pt x="76" y="3"/>
                  </a:cubicBezTo>
                  <a:cubicBezTo>
                    <a:pt x="74" y="0"/>
                    <a:pt x="83" y="9"/>
                    <a:pt x="83" y="9"/>
                  </a:cubicBezTo>
                  <a:cubicBezTo>
                    <a:pt x="85" y="13"/>
                    <a:pt x="85" y="13"/>
                    <a:pt x="85" y="13"/>
                  </a:cubicBezTo>
                  <a:cubicBezTo>
                    <a:pt x="85" y="13"/>
                    <a:pt x="82" y="12"/>
                    <a:pt x="77" y="16"/>
                  </a:cubicBezTo>
                  <a:cubicBezTo>
                    <a:pt x="72" y="21"/>
                    <a:pt x="15" y="75"/>
                    <a:pt x="15" y="75"/>
                  </a:cubicBezTo>
                  <a:cubicBezTo>
                    <a:pt x="15" y="75"/>
                    <a:pt x="10" y="79"/>
                    <a:pt x="10" y="83"/>
                  </a:cubicBezTo>
                  <a:cubicBezTo>
                    <a:pt x="10" y="86"/>
                    <a:pt x="0" y="72"/>
                    <a:pt x="0" y="72"/>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ŝļïḓè"/>
            <p:cNvSpPr/>
            <p:nvPr/>
          </p:nvSpPr>
          <p:spPr bwMode="auto">
            <a:xfrm>
              <a:off x="3005138" y="3933826"/>
              <a:ext cx="141288" cy="147638"/>
            </a:xfrm>
            <a:custGeom>
              <a:avLst/>
              <a:gdLst>
                <a:gd name="T0" fmla="*/ 0 w 85"/>
                <a:gd name="T1" fmla="*/ 75 h 88"/>
                <a:gd name="T2" fmla="*/ 7 w 85"/>
                <a:gd name="T3" fmla="*/ 73 h 88"/>
                <a:gd name="T4" fmla="*/ 73 w 85"/>
                <a:gd name="T5" fmla="*/ 11 h 88"/>
                <a:gd name="T6" fmla="*/ 76 w 85"/>
                <a:gd name="T7" fmla="*/ 3 h 88"/>
                <a:gd name="T8" fmla="*/ 82 w 85"/>
                <a:gd name="T9" fmla="*/ 8 h 88"/>
                <a:gd name="T10" fmla="*/ 85 w 85"/>
                <a:gd name="T11" fmla="*/ 13 h 88"/>
                <a:gd name="T12" fmla="*/ 77 w 85"/>
                <a:gd name="T13" fmla="*/ 16 h 88"/>
                <a:gd name="T14" fmla="*/ 14 w 85"/>
                <a:gd name="T15" fmla="*/ 77 h 88"/>
                <a:gd name="T16" fmla="*/ 10 w 85"/>
                <a:gd name="T17" fmla="*/ 85 h 88"/>
                <a:gd name="T18" fmla="*/ 0 w 85"/>
                <a:gd name="T19"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8">
                  <a:moveTo>
                    <a:pt x="0" y="75"/>
                  </a:moveTo>
                  <a:cubicBezTo>
                    <a:pt x="0" y="75"/>
                    <a:pt x="3" y="77"/>
                    <a:pt x="7" y="73"/>
                  </a:cubicBezTo>
                  <a:cubicBezTo>
                    <a:pt x="11" y="69"/>
                    <a:pt x="73" y="11"/>
                    <a:pt x="73" y="11"/>
                  </a:cubicBezTo>
                  <a:cubicBezTo>
                    <a:pt x="73" y="11"/>
                    <a:pt x="78" y="6"/>
                    <a:pt x="76" y="3"/>
                  </a:cubicBezTo>
                  <a:cubicBezTo>
                    <a:pt x="74" y="0"/>
                    <a:pt x="82" y="8"/>
                    <a:pt x="82" y="8"/>
                  </a:cubicBezTo>
                  <a:cubicBezTo>
                    <a:pt x="85" y="13"/>
                    <a:pt x="85" y="13"/>
                    <a:pt x="85" y="13"/>
                  </a:cubicBezTo>
                  <a:cubicBezTo>
                    <a:pt x="85" y="13"/>
                    <a:pt x="82" y="11"/>
                    <a:pt x="77" y="16"/>
                  </a:cubicBezTo>
                  <a:cubicBezTo>
                    <a:pt x="72" y="21"/>
                    <a:pt x="14" y="77"/>
                    <a:pt x="14" y="77"/>
                  </a:cubicBezTo>
                  <a:cubicBezTo>
                    <a:pt x="14" y="77"/>
                    <a:pt x="10" y="81"/>
                    <a:pt x="10" y="85"/>
                  </a:cubicBezTo>
                  <a:cubicBezTo>
                    <a:pt x="10" y="88"/>
                    <a:pt x="0" y="75"/>
                    <a:pt x="0" y="75"/>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ïṡļîďe"/>
            <p:cNvSpPr/>
            <p:nvPr/>
          </p:nvSpPr>
          <p:spPr bwMode="auto">
            <a:xfrm>
              <a:off x="3035301" y="3960813"/>
              <a:ext cx="136525" cy="152400"/>
            </a:xfrm>
            <a:custGeom>
              <a:avLst/>
              <a:gdLst>
                <a:gd name="T0" fmla="*/ 0 w 82"/>
                <a:gd name="T1" fmla="*/ 78 h 91"/>
                <a:gd name="T2" fmla="*/ 7 w 82"/>
                <a:gd name="T3" fmla="*/ 76 h 91"/>
                <a:gd name="T4" fmla="*/ 70 w 82"/>
                <a:gd name="T5" fmla="*/ 11 h 91"/>
                <a:gd name="T6" fmla="*/ 73 w 82"/>
                <a:gd name="T7" fmla="*/ 3 h 91"/>
                <a:gd name="T8" fmla="*/ 79 w 82"/>
                <a:gd name="T9" fmla="*/ 7 h 91"/>
                <a:gd name="T10" fmla="*/ 82 w 82"/>
                <a:gd name="T11" fmla="*/ 11 h 91"/>
                <a:gd name="T12" fmla="*/ 74 w 82"/>
                <a:gd name="T13" fmla="*/ 15 h 91"/>
                <a:gd name="T14" fmla="*/ 14 w 82"/>
                <a:gd name="T15" fmla="*/ 79 h 91"/>
                <a:gd name="T16" fmla="*/ 11 w 82"/>
                <a:gd name="T17" fmla="*/ 87 h 91"/>
                <a:gd name="T18" fmla="*/ 0 w 8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91">
                  <a:moveTo>
                    <a:pt x="0" y="78"/>
                  </a:moveTo>
                  <a:cubicBezTo>
                    <a:pt x="0" y="78"/>
                    <a:pt x="3" y="80"/>
                    <a:pt x="7" y="76"/>
                  </a:cubicBezTo>
                  <a:cubicBezTo>
                    <a:pt x="11" y="71"/>
                    <a:pt x="70" y="11"/>
                    <a:pt x="70" y="11"/>
                  </a:cubicBezTo>
                  <a:cubicBezTo>
                    <a:pt x="70" y="11"/>
                    <a:pt x="75" y="5"/>
                    <a:pt x="73" y="3"/>
                  </a:cubicBezTo>
                  <a:cubicBezTo>
                    <a:pt x="70" y="0"/>
                    <a:pt x="79" y="7"/>
                    <a:pt x="79" y="7"/>
                  </a:cubicBezTo>
                  <a:cubicBezTo>
                    <a:pt x="82" y="11"/>
                    <a:pt x="82" y="11"/>
                    <a:pt x="82" y="11"/>
                  </a:cubicBezTo>
                  <a:cubicBezTo>
                    <a:pt x="82" y="11"/>
                    <a:pt x="79" y="10"/>
                    <a:pt x="74" y="15"/>
                  </a:cubicBezTo>
                  <a:cubicBezTo>
                    <a:pt x="70" y="20"/>
                    <a:pt x="14" y="79"/>
                    <a:pt x="14" y="79"/>
                  </a:cubicBezTo>
                  <a:cubicBezTo>
                    <a:pt x="14" y="79"/>
                    <a:pt x="10" y="83"/>
                    <a:pt x="11" y="87"/>
                  </a:cubicBezTo>
                  <a:cubicBezTo>
                    <a:pt x="11" y="91"/>
                    <a:pt x="0" y="78"/>
                    <a:pt x="0" y="78"/>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işḷîḋè"/>
            <p:cNvSpPr/>
            <p:nvPr/>
          </p:nvSpPr>
          <p:spPr bwMode="auto">
            <a:xfrm>
              <a:off x="3065463" y="3981451"/>
              <a:ext cx="131763" cy="157163"/>
            </a:xfrm>
            <a:custGeom>
              <a:avLst/>
              <a:gdLst>
                <a:gd name="T0" fmla="*/ 0 w 79"/>
                <a:gd name="T1" fmla="*/ 82 h 94"/>
                <a:gd name="T2" fmla="*/ 9 w 79"/>
                <a:gd name="T3" fmla="*/ 79 h 94"/>
                <a:gd name="T4" fmla="*/ 68 w 79"/>
                <a:gd name="T5" fmla="*/ 11 h 94"/>
                <a:gd name="T6" fmla="*/ 69 w 79"/>
                <a:gd name="T7" fmla="*/ 3 h 94"/>
                <a:gd name="T8" fmla="*/ 76 w 79"/>
                <a:gd name="T9" fmla="*/ 8 h 94"/>
                <a:gd name="T10" fmla="*/ 79 w 79"/>
                <a:gd name="T11" fmla="*/ 12 h 94"/>
                <a:gd name="T12" fmla="*/ 71 w 79"/>
                <a:gd name="T13" fmla="*/ 15 h 94"/>
                <a:gd name="T14" fmla="*/ 15 w 79"/>
                <a:gd name="T15" fmla="*/ 82 h 94"/>
                <a:gd name="T16" fmla="*/ 13 w 79"/>
                <a:gd name="T17" fmla="*/ 90 h 94"/>
                <a:gd name="T18" fmla="*/ 0 w 79"/>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94">
                  <a:moveTo>
                    <a:pt x="0" y="82"/>
                  </a:moveTo>
                  <a:cubicBezTo>
                    <a:pt x="0" y="82"/>
                    <a:pt x="5" y="83"/>
                    <a:pt x="9" y="79"/>
                  </a:cubicBezTo>
                  <a:cubicBezTo>
                    <a:pt x="13" y="74"/>
                    <a:pt x="68" y="11"/>
                    <a:pt x="68" y="11"/>
                  </a:cubicBezTo>
                  <a:cubicBezTo>
                    <a:pt x="68" y="11"/>
                    <a:pt x="71" y="6"/>
                    <a:pt x="69" y="3"/>
                  </a:cubicBezTo>
                  <a:cubicBezTo>
                    <a:pt x="67" y="0"/>
                    <a:pt x="76" y="8"/>
                    <a:pt x="76" y="8"/>
                  </a:cubicBezTo>
                  <a:cubicBezTo>
                    <a:pt x="79" y="12"/>
                    <a:pt x="79" y="12"/>
                    <a:pt x="79" y="12"/>
                  </a:cubicBezTo>
                  <a:cubicBezTo>
                    <a:pt x="79" y="12"/>
                    <a:pt x="76" y="10"/>
                    <a:pt x="71" y="15"/>
                  </a:cubicBezTo>
                  <a:cubicBezTo>
                    <a:pt x="67" y="20"/>
                    <a:pt x="15" y="82"/>
                    <a:pt x="15" y="82"/>
                  </a:cubicBezTo>
                  <a:cubicBezTo>
                    <a:pt x="15" y="82"/>
                    <a:pt x="13" y="86"/>
                    <a:pt x="13" y="90"/>
                  </a:cubicBezTo>
                  <a:cubicBezTo>
                    <a:pt x="14" y="94"/>
                    <a:pt x="0" y="82"/>
                    <a:pt x="0" y="82"/>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išḷîḍè"/>
            <p:cNvSpPr/>
            <p:nvPr/>
          </p:nvSpPr>
          <p:spPr bwMode="auto">
            <a:xfrm>
              <a:off x="3100388" y="4005263"/>
              <a:ext cx="127000" cy="165100"/>
            </a:xfrm>
            <a:custGeom>
              <a:avLst/>
              <a:gdLst>
                <a:gd name="T0" fmla="*/ 0 w 76"/>
                <a:gd name="T1" fmla="*/ 84 h 99"/>
                <a:gd name="T2" fmla="*/ 8 w 76"/>
                <a:gd name="T3" fmla="*/ 81 h 99"/>
                <a:gd name="T4" fmla="*/ 63 w 76"/>
                <a:gd name="T5" fmla="*/ 12 h 99"/>
                <a:gd name="T6" fmla="*/ 66 w 76"/>
                <a:gd name="T7" fmla="*/ 3 h 99"/>
                <a:gd name="T8" fmla="*/ 73 w 76"/>
                <a:gd name="T9" fmla="*/ 8 h 99"/>
                <a:gd name="T10" fmla="*/ 76 w 76"/>
                <a:gd name="T11" fmla="*/ 11 h 99"/>
                <a:gd name="T12" fmla="*/ 64 w 76"/>
                <a:gd name="T13" fmla="*/ 23 h 99"/>
                <a:gd name="T14" fmla="*/ 17 w 76"/>
                <a:gd name="T15" fmla="*/ 87 h 99"/>
                <a:gd name="T16" fmla="*/ 16 w 76"/>
                <a:gd name="T17" fmla="*/ 96 h 99"/>
                <a:gd name="T18" fmla="*/ 0 w 76"/>
                <a:gd name="T19" fmla="*/ 8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9">
                  <a:moveTo>
                    <a:pt x="0" y="84"/>
                  </a:moveTo>
                  <a:cubicBezTo>
                    <a:pt x="0" y="84"/>
                    <a:pt x="4" y="85"/>
                    <a:pt x="8" y="81"/>
                  </a:cubicBezTo>
                  <a:cubicBezTo>
                    <a:pt x="12" y="76"/>
                    <a:pt x="63" y="12"/>
                    <a:pt x="63" y="12"/>
                  </a:cubicBezTo>
                  <a:cubicBezTo>
                    <a:pt x="63" y="12"/>
                    <a:pt x="68" y="6"/>
                    <a:pt x="66" y="3"/>
                  </a:cubicBezTo>
                  <a:cubicBezTo>
                    <a:pt x="63" y="0"/>
                    <a:pt x="73" y="8"/>
                    <a:pt x="73" y="8"/>
                  </a:cubicBezTo>
                  <a:cubicBezTo>
                    <a:pt x="76" y="11"/>
                    <a:pt x="76" y="11"/>
                    <a:pt x="76" y="11"/>
                  </a:cubicBezTo>
                  <a:cubicBezTo>
                    <a:pt x="76" y="11"/>
                    <a:pt x="68" y="18"/>
                    <a:pt x="64" y="23"/>
                  </a:cubicBezTo>
                  <a:cubicBezTo>
                    <a:pt x="59" y="28"/>
                    <a:pt x="17" y="87"/>
                    <a:pt x="17" y="87"/>
                  </a:cubicBezTo>
                  <a:cubicBezTo>
                    <a:pt x="17" y="87"/>
                    <a:pt x="12" y="91"/>
                    <a:pt x="16" y="96"/>
                  </a:cubicBezTo>
                  <a:cubicBezTo>
                    <a:pt x="17" y="99"/>
                    <a:pt x="0" y="84"/>
                    <a:pt x="0" y="84"/>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ïṧḻíďê"/>
            <p:cNvSpPr/>
            <p:nvPr/>
          </p:nvSpPr>
          <p:spPr bwMode="auto">
            <a:xfrm>
              <a:off x="4311651" y="3744913"/>
              <a:ext cx="157163" cy="100013"/>
            </a:xfrm>
            <a:custGeom>
              <a:avLst/>
              <a:gdLst>
                <a:gd name="T0" fmla="*/ 88 w 95"/>
                <a:gd name="T1" fmla="*/ 60 h 60"/>
                <a:gd name="T2" fmla="*/ 82 w 95"/>
                <a:gd name="T3" fmla="*/ 53 h 60"/>
                <a:gd name="T4" fmla="*/ 10 w 95"/>
                <a:gd name="T5" fmla="*/ 18 h 60"/>
                <a:gd name="T6" fmla="*/ 0 w 95"/>
                <a:gd name="T7" fmla="*/ 17 h 60"/>
                <a:gd name="T8" fmla="*/ 8 w 95"/>
                <a:gd name="T9" fmla="*/ 0 h 60"/>
                <a:gd name="T10" fmla="*/ 15 w 95"/>
                <a:gd name="T11" fmla="*/ 10 h 60"/>
                <a:gd name="T12" fmla="*/ 88 w 95"/>
                <a:gd name="T13" fmla="*/ 45 h 60"/>
                <a:gd name="T14" fmla="*/ 95 w 95"/>
                <a:gd name="T15" fmla="*/ 45 h 60"/>
                <a:gd name="T16" fmla="*/ 88 w 95"/>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0">
                  <a:moveTo>
                    <a:pt x="88" y="60"/>
                  </a:moveTo>
                  <a:cubicBezTo>
                    <a:pt x="90" y="56"/>
                    <a:pt x="88" y="55"/>
                    <a:pt x="82" y="53"/>
                  </a:cubicBezTo>
                  <a:cubicBezTo>
                    <a:pt x="10" y="18"/>
                    <a:pt x="10" y="18"/>
                    <a:pt x="10" y="18"/>
                  </a:cubicBezTo>
                  <a:cubicBezTo>
                    <a:pt x="9" y="17"/>
                    <a:pt x="1" y="13"/>
                    <a:pt x="0" y="17"/>
                  </a:cubicBezTo>
                  <a:cubicBezTo>
                    <a:pt x="8" y="0"/>
                    <a:pt x="8" y="0"/>
                    <a:pt x="8" y="0"/>
                  </a:cubicBezTo>
                  <a:cubicBezTo>
                    <a:pt x="6" y="3"/>
                    <a:pt x="12" y="9"/>
                    <a:pt x="15" y="10"/>
                  </a:cubicBezTo>
                  <a:cubicBezTo>
                    <a:pt x="88" y="45"/>
                    <a:pt x="88" y="45"/>
                    <a:pt x="88" y="45"/>
                  </a:cubicBezTo>
                  <a:cubicBezTo>
                    <a:pt x="92" y="47"/>
                    <a:pt x="93" y="48"/>
                    <a:pt x="95" y="45"/>
                  </a:cubicBezTo>
                  <a:lnTo>
                    <a:pt x="88" y="60"/>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śḻïḓe"/>
            <p:cNvSpPr/>
            <p:nvPr/>
          </p:nvSpPr>
          <p:spPr bwMode="auto">
            <a:xfrm>
              <a:off x="4292601" y="3784601"/>
              <a:ext cx="158750" cy="101600"/>
            </a:xfrm>
            <a:custGeom>
              <a:avLst/>
              <a:gdLst>
                <a:gd name="T0" fmla="*/ 80 w 95"/>
                <a:gd name="T1" fmla="*/ 49 h 61"/>
                <a:gd name="T2" fmla="*/ 18 w 95"/>
                <a:gd name="T3" fmla="*/ 16 h 61"/>
                <a:gd name="T4" fmla="*/ 0 w 95"/>
                <a:gd name="T5" fmla="*/ 11 h 61"/>
                <a:gd name="T6" fmla="*/ 6 w 95"/>
                <a:gd name="T7" fmla="*/ 0 h 61"/>
                <a:gd name="T8" fmla="*/ 14 w 95"/>
                <a:gd name="T9" fmla="*/ 7 h 61"/>
                <a:gd name="T10" fmla="*/ 84 w 95"/>
                <a:gd name="T11" fmla="*/ 45 h 61"/>
                <a:gd name="T12" fmla="*/ 94 w 95"/>
                <a:gd name="T13" fmla="*/ 45 h 61"/>
                <a:gd name="T14" fmla="*/ 88 w 95"/>
                <a:gd name="T15" fmla="*/ 60 h 61"/>
                <a:gd name="T16" fmla="*/ 80 w 95"/>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1">
                  <a:moveTo>
                    <a:pt x="80" y="49"/>
                  </a:moveTo>
                  <a:cubicBezTo>
                    <a:pt x="62" y="38"/>
                    <a:pt x="40" y="26"/>
                    <a:pt x="18" y="16"/>
                  </a:cubicBezTo>
                  <a:cubicBezTo>
                    <a:pt x="15" y="14"/>
                    <a:pt x="2" y="8"/>
                    <a:pt x="0" y="11"/>
                  </a:cubicBezTo>
                  <a:cubicBezTo>
                    <a:pt x="6" y="0"/>
                    <a:pt x="6" y="0"/>
                    <a:pt x="6" y="0"/>
                  </a:cubicBezTo>
                  <a:cubicBezTo>
                    <a:pt x="5" y="2"/>
                    <a:pt x="12" y="6"/>
                    <a:pt x="14" y="7"/>
                  </a:cubicBezTo>
                  <a:cubicBezTo>
                    <a:pt x="84" y="45"/>
                    <a:pt x="84" y="45"/>
                    <a:pt x="84" y="45"/>
                  </a:cubicBezTo>
                  <a:cubicBezTo>
                    <a:pt x="87" y="47"/>
                    <a:pt x="91" y="48"/>
                    <a:pt x="94" y="45"/>
                  </a:cubicBezTo>
                  <a:cubicBezTo>
                    <a:pt x="95" y="52"/>
                    <a:pt x="90" y="61"/>
                    <a:pt x="88" y="60"/>
                  </a:cubicBezTo>
                  <a:cubicBezTo>
                    <a:pt x="85" y="59"/>
                    <a:pt x="92" y="57"/>
                    <a:pt x="80" y="49"/>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işļiḍê"/>
            <p:cNvSpPr/>
            <p:nvPr/>
          </p:nvSpPr>
          <p:spPr bwMode="auto">
            <a:xfrm>
              <a:off x="4271963" y="3814763"/>
              <a:ext cx="150813" cy="103188"/>
            </a:xfrm>
            <a:custGeom>
              <a:avLst/>
              <a:gdLst>
                <a:gd name="T0" fmla="*/ 85 w 90"/>
                <a:gd name="T1" fmla="*/ 62 h 62"/>
                <a:gd name="T2" fmla="*/ 83 w 90"/>
                <a:gd name="T3" fmla="*/ 59 h 62"/>
                <a:gd name="T4" fmla="*/ 16 w 90"/>
                <a:gd name="T5" fmla="*/ 16 h 62"/>
                <a:gd name="T6" fmla="*/ 0 w 90"/>
                <a:gd name="T7" fmla="*/ 11 h 62"/>
                <a:gd name="T8" fmla="*/ 8 w 90"/>
                <a:gd name="T9" fmla="*/ 0 h 62"/>
                <a:gd name="T10" fmla="*/ 18 w 90"/>
                <a:gd name="T11" fmla="*/ 9 h 62"/>
                <a:gd name="T12" fmla="*/ 88 w 90"/>
                <a:gd name="T13" fmla="*/ 53 h 62"/>
                <a:gd name="T14" fmla="*/ 90 w 90"/>
                <a:gd name="T15" fmla="*/ 53 h 62"/>
                <a:gd name="T16" fmla="*/ 85 w 9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85" y="62"/>
                  </a:moveTo>
                  <a:cubicBezTo>
                    <a:pt x="85" y="61"/>
                    <a:pt x="85" y="60"/>
                    <a:pt x="83" y="59"/>
                  </a:cubicBezTo>
                  <a:cubicBezTo>
                    <a:pt x="16" y="16"/>
                    <a:pt x="16" y="16"/>
                    <a:pt x="16" y="16"/>
                  </a:cubicBezTo>
                  <a:cubicBezTo>
                    <a:pt x="13" y="14"/>
                    <a:pt x="3" y="8"/>
                    <a:pt x="0" y="11"/>
                  </a:cubicBezTo>
                  <a:cubicBezTo>
                    <a:pt x="8" y="0"/>
                    <a:pt x="8" y="0"/>
                    <a:pt x="8" y="0"/>
                  </a:cubicBezTo>
                  <a:cubicBezTo>
                    <a:pt x="7" y="3"/>
                    <a:pt x="16" y="8"/>
                    <a:pt x="18" y="9"/>
                  </a:cubicBezTo>
                  <a:cubicBezTo>
                    <a:pt x="88" y="53"/>
                    <a:pt x="88" y="53"/>
                    <a:pt x="88" y="53"/>
                  </a:cubicBezTo>
                  <a:cubicBezTo>
                    <a:pt x="89" y="53"/>
                    <a:pt x="90" y="54"/>
                    <a:pt x="90" y="53"/>
                  </a:cubicBezTo>
                  <a:lnTo>
                    <a:pt x="85" y="6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işlïďê"/>
            <p:cNvSpPr/>
            <p:nvPr/>
          </p:nvSpPr>
          <p:spPr bwMode="auto">
            <a:xfrm>
              <a:off x="4256088" y="3846513"/>
              <a:ext cx="139700" cy="115888"/>
            </a:xfrm>
            <a:custGeom>
              <a:avLst/>
              <a:gdLst>
                <a:gd name="T0" fmla="*/ 84 w 84"/>
                <a:gd name="T1" fmla="*/ 59 h 70"/>
                <a:gd name="T2" fmla="*/ 81 w 84"/>
                <a:gd name="T3" fmla="*/ 59 h 70"/>
                <a:gd name="T4" fmla="*/ 7 w 84"/>
                <a:gd name="T5" fmla="*/ 3 h 70"/>
                <a:gd name="T6" fmla="*/ 5 w 84"/>
                <a:gd name="T7" fmla="*/ 0 h 70"/>
                <a:gd name="T8" fmla="*/ 0 w 84"/>
                <a:gd name="T9" fmla="*/ 7 h 70"/>
                <a:gd name="T10" fmla="*/ 3 w 84"/>
                <a:gd name="T11" fmla="*/ 7 h 70"/>
                <a:gd name="T12" fmla="*/ 77 w 84"/>
                <a:gd name="T13" fmla="*/ 67 h 70"/>
                <a:gd name="T14" fmla="*/ 78 w 84"/>
                <a:gd name="T15" fmla="*/ 70 h 70"/>
                <a:gd name="T16" fmla="*/ 84 w 84"/>
                <a:gd name="T17" fmla="*/ 5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84" y="59"/>
                  </a:moveTo>
                  <a:cubicBezTo>
                    <a:pt x="84" y="60"/>
                    <a:pt x="83" y="60"/>
                    <a:pt x="81" y="59"/>
                  </a:cubicBezTo>
                  <a:cubicBezTo>
                    <a:pt x="7" y="3"/>
                    <a:pt x="7" y="3"/>
                    <a:pt x="7" y="3"/>
                  </a:cubicBezTo>
                  <a:cubicBezTo>
                    <a:pt x="6" y="2"/>
                    <a:pt x="5" y="1"/>
                    <a:pt x="5" y="0"/>
                  </a:cubicBezTo>
                  <a:cubicBezTo>
                    <a:pt x="0" y="7"/>
                    <a:pt x="0" y="7"/>
                    <a:pt x="0" y="7"/>
                  </a:cubicBezTo>
                  <a:cubicBezTo>
                    <a:pt x="1" y="6"/>
                    <a:pt x="2" y="6"/>
                    <a:pt x="3" y="7"/>
                  </a:cubicBezTo>
                  <a:cubicBezTo>
                    <a:pt x="26" y="22"/>
                    <a:pt x="57" y="50"/>
                    <a:pt x="77" y="67"/>
                  </a:cubicBezTo>
                  <a:cubicBezTo>
                    <a:pt x="79" y="68"/>
                    <a:pt x="79" y="69"/>
                    <a:pt x="78" y="70"/>
                  </a:cubicBezTo>
                  <a:lnTo>
                    <a:pt x="84" y="59"/>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śļîḍè"/>
            <p:cNvSpPr/>
            <p:nvPr/>
          </p:nvSpPr>
          <p:spPr bwMode="auto">
            <a:xfrm>
              <a:off x="4208463" y="3897313"/>
              <a:ext cx="142875" cy="144463"/>
            </a:xfrm>
            <a:custGeom>
              <a:avLst/>
              <a:gdLst>
                <a:gd name="T0" fmla="*/ 86 w 86"/>
                <a:gd name="T1" fmla="*/ 72 h 86"/>
                <a:gd name="T2" fmla="*/ 79 w 86"/>
                <a:gd name="T3" fmla="*/ 70 h 86"/>
                <a:gd name="T4" fmla="*/ 12 w 86"/>
                <a:gd name="T5" fmla="*/ 12 h 86"/>
                <a:gd name="T6" fmla="*/ 9 w 86"/>
                <a:gd name="T7" fmla="*/ 4 h 86"/>
                <a:gd name="T8" fmla="*/ 3 w 86"/>
                <a:gd name="T9" fmla="*/ 9 h 86"/>
                <a:gd name="T10" fmla="*/ 0 w 86"/>
                <a:gd name="T11" fmla="*/ 14 h 86"/>
                <a:gd name="T12" fmla="*/ 8 w 86"/>
                <a:gd name="T13" fmla="*/ 17 h 86"/>
                <a:gd name="T14" fmla="*/ 71 w 86"/>
                <a:gd name="T15" fmla="*/ 75 h 86"/>
                <a:gd name="T16" fmla="*/ 76 w 86"/>
                <a:gd name="T17" fmla="*/ 83 h 86"/>
                <a:gd name="T18" fmla="*/ 86 w 86"/>
                <a:gd name="T19"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86" y="72"/>
                  </a:moveTo>
                  <a:cubicBezTo>
                    <a:pt x="86" y="72"/>
                    <a:pt x="83" y="74"/>
                    <a:pt x="79" y="70"/>
                  </a:cubicBezTo>
                  <a:cubicBezTo>
                    <a:pt x="74" y="67"/>
                    <a:pt x="12" y="12"/>
                    <a:pt x="12" y="12"/>
                  </a:cubicBezTo>
                  <a:cubicBezTo>
                    <a:pt x="12" y="12"/>
                    <a:pt x="7" y="7"/>
                    <a:pt x="9" y="4"/>
                  </a:cubicBezTo>
                  <a:cubicBezTo>
                    <a:pt x="11" y="0"/>
                    <a:pt x="3" y="9"/>
                    <a:pt x="3" y="9"/>
                  </a:cubicBezTo>
                  <a:cubicBezTo>
                    <a:pt x="0" y="14"/>
                    <a:pt x="0" y="14"/>
                    <a:pt x="0" y="14"/>
                  </a:cubicBezTo>
                  <a:cubicBezTo>
                    <a:pt x="0" y="14"/>
                    <a:pt x="3" y="12"/>
                    <a:pt x="8" y="17"/>
                  </a:cubicBezTo>
                  <a:cubicBezTo>
                    <a:pt x="13" y="21"/>
                    <a:pt x="71" y="75"/>
                    <a:pt x="71" y="75"/>
                  </a:cubicBezTo>
                  <a:cubicBezTo>
                    <a:pt x="71" y="75"/>
                    <a:pt x="76" y="79"/>
                    <a:pt x="76" y="83"/>
                  </a:cubicBezTo>
                  <a:cubicBezTo>
                    <a:pt x="76" y="86"/>
                    <a:pt x="86" y="72"/>
                    <a:pt x="86" y="72"/>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ŝliďe"/>
            <p:cNvSpPr/>
            <p:nvPr/>
          </p:nvSpPr>
          <p:spPr bwMode="auto">
            <a:xfrm>
              <a:off x="4181476" y="3927476"/>
              <a:ext cx="136525" cy="131763"/>
            </a:xfrm>
            <a:custGeom>
              <a:avLst/>
              <a:gdLst>
                <a:gd name="T0" fmla="*/ 73 w 82"/>
                <a:gd name="T1" fmla="*/ 70 h 79"/>
                <a:gd name="T2" fmla="*/ 12 w 82"/>
                <a:gd name="T3" fmla="*/ 12 h 79"/>
                <a:gd name="T4" fmla="*/ 9 w 82"/>
                <a:gd name="T5" fmla="*/ 3 h 79"/>
                <a:gd name="T6" fmla="*/ 2 w 82"/>
                <a:gd name="T7" fmla="*/ 9 h 79"/>
                <a:gd name="T8" fmla="*/ 0 w 82"/>
                <a:gd name="T9" fmla="*/ 13 h 79"/>
                <a:gd name="T10" fmla="*/ 8 w 82"/>
                <a:gd name="T11" fmla="*/ 16 h 79"/>
                <a:gd name="T12" fmla="*/ 69 w 82"/>
                <a:gd name="T13" fmla="*/ 71 h 79"/>
                <a:gd name="T14" fmla="*/ 73 w 82"/>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9">
                  <a:moveTo>
                    <a:pt x="73" y="70"/>
                  </a:moveTo>
                  <a:cubicBezTo>
                    <a:pt x="64" y="62"/>
                    <a:pt x="12" y="12"/>
                    <a:pt x="12" y="12"/>
                  </a:cubicBezTo>
                  <a:cubicBezTo>
                    <a:pt x="12" y="12"/>
                    <a:pt x="7" y="6"/>
                    <a:pt x="9" y="3"/>
                  </a:cubicBezTo>
                  <a:cubicBezTo>
                    <a:pt x="11" y="0"/>
                    <a:pt x="2" y="9"/>
                    <a:pt x="2" y="9"/>
                  </a:cubicBezTo>
                  <a:cubicBezTo>
                    <a:pt x="0" y="13"/>
                    <a:pt x="0" y="13"/>
                    <a:pt x="0" y="13"/>
                  </a:cubicBezTo>
                  <a:cubicBezTo>
                    <a:pt x="0" y="13"/>
                    <a:pt x="3" y="11"/>
                    <a:pt x="8" y="16"/>
                  </a:cubicBezTo>
                  <a:cubicBezTo>
                    <a:pt x="13" y="21"/>
                    <a:pt x="69" y="71"/>
                    <a:pt x="69" y="71"/>
                  </a:cubicBezTo>
                  <a:cubicBezTo>
                    <a:pt x="81" y="79"/>
                    <a:pt x="82" y="78"/>
                    <a:pt x="73" y="70"/>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íṩļîďé"/>
            <p:cNvSpPr/>
            <p:nvPr/>
          </p:nvSpPr>
          <p:spPr bwMode="auto">
            <a:xfrm>
              <a:off x="4156076" y="3951288"/>
              <a:ext cx="128588" cy="146050"/>
            </a:xfrm>
            <a:custGeom>
              <a:avLst/>
              <a:gdLst>
                <a:gd name="T0" fmla="*/ 77 w 77"/>
                <a:gd name="T1" fmla="*/ 75 h 88"/>
                <a:gd name="T2" fmla="*/ 71 w 77"/>
                <a:gd name="T3" fmla="*/ 73 h 88"/>
                <a:gd name="T4" fmla="*/ 13 w 77"/>
                <a:gd name="T5" fmla="*/ 11 h 88"/>
                <a:gd name="T6" fmla="*/ 10 w 77"/>
                <a:gd name="T7" fmla="*/ 3 h 88"/>
                <a:gd name="T8" fmla="*/ 3 w 77"/>
                <a:gd name="T9" fmla="*/ 7 h 88"/>
                <a:gd name="T10" fmla="*/ 0 w 77"/>
                <a:gd name="T11" fmla="*/ 11 h 88"/>
                <a:gd name="T12" fmla="*/ 8 w 77"/>
                <a:gd name="T13" fmla="*/ 15 h 88"/>
                <a:gd name="T14" fmla="*/ 63 w 77"/>
                <a:gd name="T15" fmla="*/ 77 h 88"/>
                <a:gd name="T16" fmla="*/ 67 w 77"/>
                <a:gd name="T17" fmla="*/ 84 h 88"/>
                <a:gd name="T18" fmla="*/ 77 w 77"/>
                <a:gd name="T19"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8">
                  <a:moveTo>
                    <a:pt x="77" y="75"/>
                  </a:moveTo>
                  <a:cubicBezTo>
                    <a:pt x="77" y="75"/>
                    <a:pt x="75" y="77"/>
                    <a:pt x="71" y="73"/>
                  </a:cubicBezTo>
                  <a:cubicBezTo>
                    <a:pt x="67" y="69"/>
                    <a:pt x="13" y="11"/>
                    <a:pt x="13" y="11"/>
                  </a:cubicBezTo>
                  <a:cubicBezTo>
                    <a:pt x="13" y="11"/>
                    <a:pt x="8" y="6"/>
                    <a:pt x="10" y="3"/>
                  </a:cubicBezTo>
                  <a:cubicBezTo>
                    <a:pt x="12" y="0"/>
                    <a:pt x="3" y="7"/>
                    <a:pt x="3" y="7"/>
                  </a:cubicBezTo>
                  <a:cubicBezTo>
                    <a:pt x="0" y="11"/>
                    <a:pt x="0" y="11"/>
                    <a:pt x="0" y="11"/>
                  </a:cubicBezTo>
                  <a:cubicBezTo>
                    <a:pt x="0" y="11"/>
                    <a:pt x="4" y="10"/>
                    <a:pt x="8" y="15"/>
                  </a:cubicBezTo>
                  <a:cubicBezTo>
                    <a:pt x="13" y="20"/>
                    <a:pt x="63" y="77"/>
                    <a:pt x="63" y="77"/>
                  </a:cubicBezTo>
                  <a:cubicBezTo>
                    <a:pt x="63" y="77"/>
                    <a:pt x="68" y="81"/>
                    <a:pt x="67" y="84"/>
                  </a:cubicBezTo>
                  <a:cubicBezTo>
                    <a:pt x="67" y="88"/>
                    <a:pt x="77" y="75"/>
                    <a:pt x="77" y="75"/>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ṡlîḍe"/>
            <p:cNvSpPr/>
            <p:nvPr/>
          </p:nvSpPr>
          <p:spPr bwMode="auto">
            <a:xfrm>
              <a:off x="4127501" y="3975101"/>
              <a:ext cx="130175" cy="152400"/>
            </a:xfrm>
            <a:custGeom>
              <a:avLst/>
              <a:gdLst>
                <a:gd name="T0" fmla="*/ 78 w 78"/>
                <a:gd name="T1" fmla="*/ 80 h 92"/>
                <a:gd name="T2" fmla="*/ 68 w 78"/>
                <a:gd name="T3" fmla="*/ 77 h 92"/>
                <a:gd name="T4" fmla="*/ 13 w 78"/>
                <a:gd name="T5" fmla="*/ 10 h 92"/>
                <a:gd name="T6" fmla="*/ 11 w 78"/>
                <a:gd name="T7" fmla="*/ 3 h 92"/>
                <a:gd name="T8" fmla="*/ 3 w 78"/>
                <a:gd name="T9" fmla="*/ 9 h 92"/>
                <a:gd name="T10" fmla="*/ 0 w 78"/>
                <a:gd name="T11" fmla="*/ 13 h 92"/>
                <a:gd name="T12" fmla="*/ 7 w 78"/>
                <a:gd name="T13" fmla="*/ 17 h 92"/>
                <a:gd name="T14" fmla="*/ 62 w 78"/>
                <a:gd name="T15" fmla="*/ 81 h 92"/>
                <a:gd name="T16" fmla="*/ 65 w 78"/>
                <a:gd name="T17" fmla="*/ 88 h 92"/>
                <a:gd name="T18" fmla="*/ 78 w 78"/>
                <a:gd name="T1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2">
                  <a:moveTo>
                    <a:pt x="78" y="80"/>
                  </a:moveTo>
                  <a:cubicBezTo>
                    <a:pt x="78" y="80"/>
                    <a:pt x="72" y="81"/>
                    <a:pt x="68" y="77"/>
                  </a:cubicBezTo>
                  <a:cubicBezTo>
                    <a:pt x="64" y="73"/>
                    <a:pt x="13" y="10"/>
                    <a:pt x="13" y="10"/>
                  </a:cubicBezTo>
                  <a:cubicBezTo>
                    <a:pt x="13" y="10"/>
                    <a:pt x="9" y="6"/>
                    <a:pt x="11" y="3"/>
                  </a:cubicBezTo>
                  <a:cubicBezTo>
                    <a:pt x="13" y="0"/>
                    <a:pt x="3" y="9"/>
                    <a:pt x="3" y="9"/>
                  </a:cubicBezTo>
                  <a:cubicBezTo>
                    <a:pt x="0" y="13"/>
                    <a:pt x="0" y="13"/>
                    <a:pt x="0" y="13"/>
                  </a:cubicBezTo>
                  <a:cubicBezTo>
                    <a:pt x="0" y="13"/>
                    <a:pt x="3" y="12"/>
                    <a:pt x="7" y="17"/>
                  </a:cubicBezTo>
                  <a:cubicBezTo>
                    <a:pt x="12" y="23"/>
                    <a:pt x="62" y="81"/>
                    <a:pt x="62" y="81"/>
                  </a:cubicBezTo>
                  <a:cubicBezTo>
                    <a:pt x="62" y="81"/>
                    <a:pt x="65" y="84"/>
                    <a:pt x="65" y="88"/>
                  </a:cubicBezTo>
                  <a:cubicBezTo>
                    <a:pt x="64" y="92"/>
                    <a:pt x="78" y="80"/>
                    <a:pt x="78" y="80"/>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îšļïḍè"/>
            <p:cNvSpPr/>
            <p:nvPr/>
          </p:nvSpPr>
          <p:spPr bwMode="auto">
            <a:xfrm>
              <a:off x="4094163" y="3995738"/>
              <a:ext cx="130175" cy="168275"/>
            </a:xfrm>
            <a:custGeom>
              <a:avLst/>
              <a:gdLst>
                <a:gd name="T0" fmla="*/ 78 w 78"/>
                <a:gd name="T1" fmla="*/ 84 h 101"/>
                <a:gd name="T2" fmla="*/ 68 w 78"/>
                <a:gd name="T3" fmla="*/ 79 h 101"/>
                <a:gd name="T4" fmla="*/ 16 w 78"/>
                <a:gd name="T5" fmla="*/ 12 h 101"/>
                <a:gd name="T6" fmla="*/ 13 w 78"/>
                <a:gd name="T7" fmla="*/ 3 h 101"/>
                <a:gd name="T8" fmla="*/ 6 w 78"/>
                <a:gd name="T9" fmla="*/ 12 h 101"/>
                <a:gd name="T10" fmla="*/ 0 w 78"/>
                <a:gd name="T11" fmla="*/ 15 h 101"/>
                <a:gd name="T12" fmla="*/ 8 w 78"/>
                <a:gd name="T13" fmla="*/ 20 h 101"/>
                <a:gd name="T14" fmla="*/ 59 w 78"/>
                <a:gd name="T15" fmla="*/ 89 h 101"/>
                <a:gd name="T16" fmla="*/ 60 w 78"/>
                <a:gd name="T17" fmla="*/ 98 h 101"/>
                <a:gd name="T18" fmla="*/ 78 w 78"/>
                <a:gd name="T19"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01">
                  <a:moveTo>
                    <a:pt x="78" y="84"/>
                  </a:moveTo>
                  <a:cubicBezTo>
                    <a:pt x="78" y="84"/>
                    <a:pt x="72" y="84"/>
                    <a:pt x="68" y="79"/>
                  </a:cubicBezTo>
                  <a:cubicBezTo>
                    <a:pt x="64" y="75"/>
                    <a:pt x="16" y="12"/>
                    <a:pt x="16" y="12"/>
                  </a:cubicBezTo>
                  <a:cubicBezTo>
                    <a:pt x="16" y="12"/>
                    <a:pt x="11" y="6"/>
                    <a:pt x="13" y="3"/>
                  </a:cubicBezTo>
                  <a:cubicBezTo>
                    <a:pt x="16" y="0"/>
                    <a:pt x="6" y="12"/>
                    <a:pt x="6" y="12"/>
                  </a:cubicBezTo>
                  <a:cubicBezTo>
                    <a:pt x="0" y="15"/>
                    <a:pt x="0" y="15"/>
                    <a:pt x="0" y="15"/>
                  </a:cubicBezTo>
                  <a:cubicBezTo>
                    <a:pt x="0" y="15"/>
                    <a:pt x="3" y="14"/>
                    <a:pt x="8" y="20"/>
                  </a:cubicBezTo>
                  <a:cubicBezTo>
                    <a:pt x="12" y="25"/>
                    <a:pt x="59" y="89"/>
                    <a:pt x="59" y="89"/>
                  </a:cubicBezTo>
                  <a:cubicBezTo>
                    <a:pt x="59" y="89"/>
                    <a:pt x="64" y="93"/>
                    <a:pt x="60" y="98"/>
                  </a:cubicBezTo>
                  <a:cubicBezTo>
                    <a:pt x="59" y="101"/>
                    <a:pt x="78" y="84"/>
                    <a:pt x="78" y="84"/>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iSḻïdé"/>
            <p:cNvSpPr/>
            <p:nvPr/>
          </p:nvSpPr>
          <p:spPr bwMode="auto">
            <a:xfrm>
              <a:off x="3230563" y="4111626"/>
              <a:ext cx="125413" cy="107950"/>
            </a:xfrm>
            <a:custGeom>
              <a:avLst/>
              <a:gdLst>
                <a:gd name="T0" fmla="*/ 68 w 75"/>
                <a:gd name="T1" fmla="*/ 2 h 65"/>
                <a:gd name="T2" fmla="*/ 67 w 75"/>
                <a:gd name="T3" fmla="*/ 5 h 65"/>
                <a:gd name="T4" fmla="*/ 59 w 75"/>
                <a:gd name="T5" fmla="*/ 17 h 65"/>
                <a:gd name="T6" fmla="*/ 64 w 75"/>
                <a:gd name="T7" fmla="*/ 22 h 65"/>
                <a:gd name="T8" fmla="*/ 72 w 75"/>
                <a:gd name="T9" fmla="*/ 31 h 65"/>
                <a:gd name="T10" fmla="*/ 73 w 75"/>
                <a:gd name="T11" fmla="*/ 39 h 65"/>
                <a:gd name="T12" fmla="*/ 69 w 75"/>
                <a:gd name="T13" fmla="*/ 41 h 65"/>
                <a:gd name="T14" fmla="*/ 58 w 75"/>
                <a:gd name="T15" fmla="*/ 40 h 65"/>
                <a:gd name="T16" fmla="*/ 58 w 75"/>
                <a:gd name="T17" fmla="*/ 34 h 65"/>
                <a:gd name="T18" fmla="*/ 48 w 75"/>
                <a:gd name="T19" fmla="*/ 27 h 65"/>
                <a:gd name="T20" fmla="*/ 44 w 75"/>
                <a:gd name="T21" fmla="*/ 38 h 65"/>
                <a:gd name="T22" fmla="*/ 52 w 75"/>
                <a:gd name="T23" fmla="*/ 41 h 65"/>
                <a:gd name="T24" fmla="*/ 52 w 75"/>
                <a:gd name="T25" fmla="*/ 51 h 65"/>
                <a:gd name="T26" fmla="*/ 45 w 75"/>
                <a:gd name="T27" fmla="*/ 51 h 65"/>
                <a:gd name="T28" fmla="*/ 26 w 75"/>
                <a:gd name="T29" fmla="*/ 48 h 65"/>
                <a:gd name="T30" fmla="*/ 16 w 75"/>
                <a:gd name="T31" fmla="*/ 55 h 65"/>
                <a:gd name="T32" fmla="*/ 5 w 75"/>
                <a:gd name="T33" fmla="*/ 65 h 65"/>
                <a:gd name="T34" fmla="*/ 4 w 75"/>
                <a:gd name="T35" fmla="*/ 64 h 65"/>
                <a:gd name="T36" fmla="*/ 6 w 75"/>
                <a:gd name="T37" fmla="*/ 59 h 65"/>
                <a:gd name="T38" fmla="*/ 17 w 75"/>
                <a:gd name="T39" fmla="*/ 48 h 65"/>
                <a:gd name="T40" fmla="*/ 19 w 75"/>
                <a:gd name="T41" fmla="*/ 33 h 65"/>
                <a:gd name="T42" fmla="*/ 33 w 75"/>
                <a:gd name="T43" fmla="*/ 28 h 65"/>
                <a:gd name="T44" fmla="*/ 38 w 75"/>
                <a:gd name="T45" fmla="*/ 24 h 65"/>
                <a:gd name="T46" fmla="*/ 28 w 75"/>
                <a:gd name="T47" fmla="*/ 21 h 65"/>
                <a:gd name="T48" fmla="*/ 23 w 75"/>
                <a:gd name="T49" fmla="*/ 21 h 65"/>
                <a:gd name="T50" fmla="*/ 16 w 75"/>
                <a:gd name="T51" fmla="*/ 21 h 65"/>
                <a:gd name="T52" fmla="*/ 10 w 75"/>
                <a:gd name="T53" fmla="*/ 27 h 65"/>
                <a:gd name="T54" fmla="*/ 3 w 75"/>
                <a:gd name="T55" fmla="*/ 30 h 65"/>
                <a:gd name="T56" fmla="*/ 1 w 75"/>
                <a:gd name="T57" fmla="*/ 24 h 65"/>
                <a:gd name="T58" fmla="*/ 9 w 75"/>
                <a:gd name="T59" fmla="*/ 13 h 65"/>
                <a:gd name="T60" fmla="*/ 13 w 75"/>
                <a:gd name="T61" fmla="*/ 10 h 65"/>
                <a:gd name="T62" fmla="*/ 19 w 75"/>
                <a:gd name="T63" fmla="*/ 14 h 65"/>
                <a:gd name="T64" fmla="*/ 23 w 75"/>
                <a:gd name="T65" fmla="*/ 14 h 65"/>
                <a:gd name="T66" fmla="*/ 42 w 75"/>
                <a:gd name="T67" fmla="*/ 15 h 65"/>
                <a:gd name="T68" fmla="*/ 46 w 75"/>
                <a:gd name="T69" fmla="*/ 16 h 65"/>
                <a:gd name="T70" fmla="*/ 50 w 75"/>
                <a:gd name="T71" fmla="*/ 14 h 65"/>
                <a:gd name="T72" fmla="*/ 65 w 75"/>
                <a:gd name="T73" fmla="*/ 2 h 65"/>
                <a:gd name="T74" fmla="*/ 68 w 75"/>
                <a:gd name="T7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65">
                  <a:moveTo>
                    <a:pt x="68" y="2"/>
                  </a:moveTo>
                  <a:cubicBezTo>
                    <a:pt x="69" y="3"/>
                    <a:pt x="68" y="4"/>
                    <a:pt x="67" y="5"/>
                  </a:cubicBezTo>
                  <a:cubicBezTo>
                    <a:pt x="66" y="7"/>
                    <a:pt x="58" y="14"/>
                    <a:pt x="59" y="17"/>
                  </a:cubicBezTo>
                  <a:cubicBezTo>
                    <a:pt x="59" y="19"/>
                    <a:pt x="63" y="21"/>
                    <a:pt x="64" y="22"/>
                  </a:cubicBezTo>
                  <a:cubicBezTo>
                    <a:pt x="67" y="25"/>
                    <a:pt x="70" y="28"/>
                    <a:pt x="72" y="31"/>
                  </a:cubicBezTo>
                  <a:cubicBezTo>
                    <a:pt x="73" y="33"/>
                    <a:pt x="75" y="36"/>
                    <a:pt x="73" y="39"/>
                  </a:cubicBezTo>
                  <a:cubicBezTo>
                    <a:pt x="72" y="40"/>
                    <a:pt x="71" y="41"/>
                    <a:pt x="69" y="41"/>
                  </a:cubicBezTo>
                  <a:cubicBezTo>
                    <a:pt x="66" y="42"/>
                    <a:pt x="59" y="43"/>
                    <a:pt x="58" y="40"/>
                  </a:cubicBezTo>
                  <a:cubicBezTo>
                    <a:pt x="56" y="38"/>
                    <a:pt x="59" y="36"/>
                    <a:pt x="58" y="34"/>
                  </a:cubicBezTo>
                  <a:cubicBezTo>
                    <a:pt x="58" y="31"/>
                    <a:pt x="53" y="24"/>
                    <a:pt x="48" y="27"/>
                  </a:cubicBezTo>
                  <a:cubicBezTo>
                    <a:pt x="45" y="29"/>
                    <a:pt x="44" y="33"/>
                    <a:pt x="44" y="38"/>
                  </a:cubicBezTo>
                  <a:cubicBezTo>
                    <a:pt x="44" y="43"/>
                    <a:pt x="48" y="40"/>
                    <a:pt x="52" y="41"/>
                  </a:cubicBezTo>
                  <a:cubicBezTo>
                    <a:pt x="54" y="42"/>
                    <a:pt x="54" y="48"/>
                    <a:pt x="52" y="51"/>
                  </a:cubicBezTo>
                  <a:cubicBezTo>
                    <a:pt x="50" y="53"/>
                    <a:pt x="47" y="52"/>
                    <a:pt x="45" y="51"/>
                  </a:cubicBezTo>
                  <a:cubicBezTo>
                    <a:pt x="41" y="49"/>
                    <a:pt x="31" y="46"/>
                    <a:pt x="26" y="48"/>
                  </a:cubicBezTo>
                  <a:cubicBezTo>
                    <a:pt x="22" y="49"/>
                    <a:pt x="19" y="53"/>
                    <a:pt x="16" y="55"/>
                  </a:cubicBezTo>
                  <a:cubicBezTo>
                    <a:pt x="14" y="57"/>
                    <a:pt x="7" y="65"/>
                    <a:pt x="5" y="65"/>
                  </a:cubicBezTo>
                  <a:cubicBezTo>
                    <a:pt x="5" y="64"/>
                    <a:pt x="5" y="64"/>
                    <a:pt x="4" y="64"/>
                  </a:cubicBezTo>
                  <a:cubicBezTo>
                    <a:pt x="3" y="62"/>
                    <a:pt x="5" y="60"/>
                    <a:pt x="6" y="59"/>
                  </a:cubicBezTo>
                  <a:cubicBezTo>
                    <a:pt x="10" y="56"/>
                    <a:pt x="15" y="53"/>
                    <a:pt x="17" y="48"/>
                  </a:cubicBezTo>
                  <a:cubicBezTo>
                    <a:pt x="18" y="43"/>
                    <a:pt x="15" y="35"/>
                    <a:pt x="19" y="33"/>
                  </a:cubicBezTo>
                  <a:cubicBezTo>
                    <a:pt x="22" y="31"/>
                    <a:pt x="29" y="29"/>
                    <a:pt x="33" y="28"/>
                  </a:cubicBezTo>
                  <a:cubicBezTo>
                    <a:pt x="35" y="27"/>
                    <a:pt x="38" y="27"/>
                    <a:pt x="38" y="24"/>
                  </a:cubicBezTo>
                  <a:cubicBezTo>
                    <a:pt x="36" y="21"/>
                    <a:pt x="32" y="21"/>
                    <a:pt x="28" y="21"/>
                  </a:cubicBezTo>
                  <a:cubicBezTo>
                    <a:pt x="27" y="21"/>
                    <a:pt x="25" y="21"/>
                    <a:pt x="23" y="21"/>
                  </a:cubicBezTo>
                  <a:cubicBezTo>
                    <a:pt x="21" y="20"/>
                    <a:pt x="18" y="20"/>
                    <a:pt x="16" y="21"/>
                  </a:cubicBezTo>
                  <a:cubicBezTo>
                    <a:pt x="14" y="22"/>
                    <a:pt x="12" y="25"/>
                    <a:pt x="10" y="27"/>
                  </a:cubicBezTo>
                  <a:cubicBezTo>
                    <a:pt x="9" y="28"/>
                    <a:pt x="6" y="31"/>
                    <a:pt x="3" y="30"/>
                  </a:cubicBezTo>
                  <a:cubicBezTo>
                    <a:pt x="1" y="30"/>
                    <a:pt x="0" y="27"/>
                    <a:pt x="1" y="24"/>
                  </a:cubicBezTo>
                  <a:cubicBezTo>
                    <a:pt x="3" y="21"/>
                    <a:pt x="6" y="16"/>
                    <a:pt x="9" y="13"/>
                  </a:cubicBezTo>
                  <a:cubicBezTo>
                    <a:pt x="10" y="12"/>
                    <a:pt x="11" y="9"/>
                    <a:pt x="13" y="10"/>
                  </a:cubicBezTo>
                  <a:cubicBezTo>
                    <a:pt x="16" y="10"/>
                    <a:pt x="16" y="14"/>
                    <a:pt x="19" y="14"/>
                  </a:cubicBezTo>
                  <a:cubicBezTo>
                    <a:pt x="20" y="15"/>
                    <a:pt x="21" y="14"/>
                    <a:pt x="23" y="14"/>
                  </a:cubicBezTo>
                  <a:cubicBezTo>
                    <a:pt x="29" y="13"/>
                    <a:pt x="36" y="13"/>
                    <a:pt x="42" y="15"/>
                  </a:cubicBezTo>
                  <a:cubicBezTo>
                    <a:pt x="43" y="15"/>
                    <a:pt x="45" y="16"/>
                    <a:pt x="46" y="16"/>
                  </a:cubicBezTo>
                  <a:cubicBezTo>
                    <a:pt x="48" y="15"/>
                    <a:pt x="49" y="15"/>
                    <a:pt x="50" y="14"/>
                  </a:cubicBezTo>
                  <a:cubicBezTo>
                    <a:pt x="56" y="11"/>
                    <a:pt x="60" y="6"/>
                    <a:pt x="65" y="2"/>
                  </a:cubicBezTo>
                  <a:cubicBezTo>
                    <a:pt x="66" y="2"/>
                    <a:pt x="68" y="0"/>
                    <a:pt x="68" y="2"/>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işḷíḑe"/>
            <p:cNvSpPr/>
            <p:nvPr/>
          </p:nvSpPr>
          <p:spPr bwMode="auto">
            <a:xfrm>
              <a:off x="3916363" y="4113213"/>
              <a:ext cx="144463" cy="139700"/>
            </a:xfrm>
            <a:custGeom>
              <a:avLst/>
              <a:gdLst>
                <a:gd name="T0" fmla="*/ 44 w 87"/>
                <a:gd name="T1" fmla="*/ 5 h 84"/>
                <a:gd name="T2" fmla="*/ 62 w 87"/>
                <a:gd name="T3" fmla="*/ 11 h 84"/>
                <a:gd name="T4" fmla="*/ 56 w 87"/>
                <a:gd name="T5" fmla="*/ 4 h 84"/>
                <a:gd name="T6" fmla="*/ 63 w 87"/>
                <a:gd name="T7" fmla="*/ 22 h 84"/>
                <a:gd name="T8" fmla="*/ 69 w 87"/>
                <a:gd name="T9" fmla="*/ 29 h 84"/>
                <a:gd name="T10" fmla="*/ 86 w 87"/>
                <a:gd name="T11" fmla="*/ 33 h 84"/>
                <a:gd name="T12" fmla="*/ 73 w 87"/>
                <a:gd name="T13" fmla="*/ 39 h 84"/>
                <a:gd name="T14" fmla="*/ 55 w 87"/>
                <a:gd name="T15" fmla="*/ 38 h 84"/>
                <a:gd name="T16" fmla="*/ 41 w 87"/>
                <a:gd name="T17" fmla="*/ 45 h 84"/>
                <a:gd name="T18" fmla="*/ 17 w 87"/>
                <a:gd name="T19" fmla="*/ 51 h 84"/>
                <a:gd name="T20" fmla="*/ 37 w 87"/>
                <a:gd name="T21" fmla="*/ 42 h 84"/>
                <a:gd name="T22" fmla="*/ 27 w 87"/>
                <a:gd name="T23" fmla="*/ 23 h 84"/>
                <a:gd name="T24" fmla="*/ 28 w 87"/>
                <a:gd name="T25" fmla="*/ 15 h 84"/>
                <a:gd name="T26" fmla="*/ 36 w 87"/>
                <a:gd name="T27" fmla="*/ 33 h 84"/>
                <a:gd name="T28" fmla="*/ 42 w 87"/>
                <a:gd name="T29" fmla="*/ 37 h 84"/>
                <a:gd name="T30" fmla="*/ 44 w 87"/>
                <a:gd name="T31" fmla="*/ 25 h 84"/>
                <a:gd name="T32" fmla="*/ 54 w 87"/>
                <a:gd name="T33" fmla="*/ 21 h 84"/>
                <a:gd name="T34" fmla="*/ 41 w 87"/>
                <a:gd name="T35" fmla="*/ 2 h 84"/>
                <a:gd name="T36" fmla="*/ 17 w 87"/>
                <a:gd name="T37" fmla="*/ 33 h 84"/>
                <a:gd name="T38" fmla="*/ 23 w 87"/>
                <a:gd name="T39" fmla="*/ 38 h 84"/>
                <a:gd name="T40" fmla="*/ 57 w 87"/>
                <a:gd name="T41" fmla="*/ 48 h 84"/>
                <a:gd name="T42" fmla="*/ 30 w 87"/>
                <a:gd name="T43" fmla="*/ 60 h 84"/>
                <a:gd name="T44" fmla="*/ 35 w 87"/>
                <a:gd name="T45" fmla="*/ 61 h 84"/>
                <a:gd name="T46" fmla="*/ 50 w 87"/>
                <a:gd name="T47" fmla="*/ 63 h 84"/>
                <a:gd name="T48" fmla="*/ 49 w 87"/>
                <a:gd name="T49" fmla="*/ 70 h 84"/>
                <a:gd name="T50" fmla="*/ 68 w 87"/>
                <a:gd name="T51" fmla="*/ 64 h 84"/>
                <a:gd name="T52" fmla="*/ 67 w 87"/>
                <a:gd name="T53" fmla="*/ 60 h 84"/>
                <a:gd name="T54" fmla="*/ 55 w 87"/>
                <a:gd name="T55" fmla="*/ 57 h 84"/>
                <a:gd name="T56" fmla="*/ 63 w 87"/>
                <a:gd name="T57" fmla="*/ 51 h 84"/>
                <a:gd name="T58" fmla="*/ 6 w 87"/>
                <a:gd name="T59" fmla="*/ 54 h 84"/>
                <a:gd name="T60" fmla="*/ 3 w 87"/>
                <a:gd name="T61" fmla="*/ 65 h 84"/>
                <a:gd name="T62" fmla="*/ 6 w 87"/>
                <a:gd name="T63" fmla="*/ 54 h 84"/>
                <a:gd name="T64" fmla="*/ 61 w 87"/>
                <a:gd name="T65" fmla="*/ 74 h 84"/>
                <a:gd name="T66" fmla="*/ 45 w 87"/>
                <a:gd name="T67" fmla="*/ 84 h 84"/>
                <a:gd name="T68" fmla="*/ 42 w 87"/>
                <a:gd name="T69" fmla="*/ 74 h 84"/>
                <a:gd name="T70" fmla="*/ 44 w 87"/>
                <a:gd name="T71" fmla="*/ 79 h 84"/>
                <a:gd name="T72" fmla="*/ 59 w 87"/>
                <a:gd name="T73"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84">
                  <a:moveTo>
                    <a:pt x="41" y="2"/>
                  </a:moveTo>
                  <a:cubicBezTo>
                    <a:pt x="43" y="0"/>
                    <a:pt x="44" y="3"/>
                    <a:pt x="44" y="5"/>
                  </a:cubicBezTo>
                  <a:cubicBezTo>
                    <a:pt x="43" y="8"/>
                    <a:pt x="42" y="12"/>
                    <a:pt x="44" y="13"/>
                  </a:cubicBezTo>
                  <a:cubicBezTo>
                    <a:pt x="47" y="15"/>
                    <a:pt x="62" y="18"/>
                    <a:pt x="62" y="11"/>
                  </a:cubicBezTo>
                  <a:cubicBezTo>
                    <a:pt x="61" y="9"/>
                    <a:pt x="59" y="9"/>
                    <a:pt x="57" y="9"/>
                  </a:cubicBezTo>
                  <a:cubicBezTo>
                    <a:pt x="53" y="9"/>
                    <a:pt x="54" y="6"/>
                    <a:pt x="56" y="4"/>
                  </a:cubicBezTo>
                  <a:cubicBezTo>
                    <a:pt x="60" y="2"/>
                    <a:pt x="66" y="1"/>
                    <a:pt x="67" y="6"/>
                  </a:cubicBezTo>
                  <a:cubicBezTo>
                    <a:pt x="68" y="8"/>
                    <a:pt x="64" y="20"/>
                    <a:pt x="63" y="22"/>
                  </a:cubicBezTo>
                  <a:cubicBezTo>
                    <a:pt x="63" y="24"/>
                    <a:pt x="61" y="26"/>
                    <a:pt x="62" y="28"/>
                  </a:cubicBezTo>
                  <a:cubicBezTo>
                    <a:pt x="63" y="30"/>
                    <a:pt x="67" y="29"/>
                    <a:pt x="69" y="29"/>
                  </a:cubicBezTo>
                  <a:cubicBezTo>
                    <a:pt x="74" y="29"/>
                    <a:pt x="82" y="27"/>
                    <a:pt x="85" y="29"/>
                  </a:cubicBezTo>
                  <a:cubicBezTo>
                    <a:pt x="86" y="30"/>
                    <a:pt x="86" y="31"/>
                    <a:pt x="86" y="33"/>
                  </a:cubicBezTo>
                  <a:cubicBezTo>
                    <a:pt x="87" y="37"/>
                    <a:pt x="83" y="37"/>
                    <a:pt x="80" y="38"/>
                  </a:cubicBezTo>
                  <a:cubicBezTo>
                    <a:pt x="78" y="38"/>
                    <a:pt x="75" y="40"/>
                    <a:pt x="73" y="39"/>
                  </a:cubicBezTo>
                  <a:cubicBezTo>
                    <a:pt x="72" y="38"/>
                    <a:pt x="73" y="35"/>
                    <a:pt x="72" y="34"/>
                  </a:cubicBezTo>
                  <a:cubicBezTo>
                    <a:pt x="70" y="32"/>
                    <a:pt x="58" y="37"/>
                    <a:pt x="55" y="38"/>
                  </a:cubicBezTo>
                  <a:cubicBezTo>
                    <a:pt x="52" y="39"/>
                    <a:pt x="48" y="39"/>
                    <a:pt x="46" y="41"/>
                  </a:cubicBezTo>
                  <a:cubicBezTo>
                    <a:pt x="44" y="42"/>
                    <a:pt x="42" y="43"/>
                    <a:pt x="41" y="45"/>
                  </a:cubicBezTo>
                  <a:cubicBezTo>
                    <a:pt x="38" y="50"/>
                    <a:pt x="24" y="51"/>
                    <a:pt x="17" y="53"/>
                  </a:cubicBezTo>
                  <a:cubicBezTo>
                    <a:pt x="15" y="53"/>
                    <a:pt x="16" y="51"/>
                    <a:pt x="17" y="51"/>
                  </a:cubicBezTo>
                  <a:cubicBezTo>
                    <a:pt x="25" y="48"/>
                    <a:pt x="27" y="45"/>
                    <a:pt x="35" y="43"/>
                  </a:cubicBezTo>
                  <a:cubicBezTo>
                    <a:pt x="36" y="43"/>
                    <a:pt x="37" y="43"/>
                    <a:pt x="37" y="42"/>
                  </a:cubicBezTo>
                  <a:cubicBezTo>
                    <a:pt x="38" y="40"/>
                    <a:pt x="34" y="38"/>
                    <a:pt x="33" y="37"/>
                  </a:cubicBezTo>
                  <a:cubicBezTo>
                    <a:pt x="30" y="34"/>
                    <a:pt x="28" y="28"/>
                    <a:pt x="27" y="23"/>
                  </a:cubicBezTo>
                  <a:cubicBezTo>
                    <a:pt x="27" y="21"/>
                    <a:pt x="26" y="16"/>
                    <a:pt x="27" y="15"/>
                  </a:cubicBezTo>
                  <a:cubicBezTo>
                    <a:pt x="27" y="15"/>
                    <a:pt x="27" y="15"/>
                    <a:pt x="28" y="15"/>
                  </a:cubicBezTo>
                  <a:cubicBezTo>
                    <a:pt x="29" y="15"/>
                    <a:pt x="30" y="17"/>
                    <a:pt x="30" y="19"/>
                  </a:cubicBezTo>
                  <a:cubicBezTo>
                    <a:pt x="32" y="23"/>
                    <a:pt x="34" y="29"/>
                    <a:pt x="36" y="33"/>
                  </a:cubicBezTo>
                  <a:cubicBezTo>
                    <a:pt x="37" y="35"/>
                    <a:pt x="38" y="39"/>
                    <a:pt x="40" y="39"/>
                  </a:cubicBezTo>
                  <a:cubicBezTo>
                    <a:pt x="41" y="39"/>
                    <a:pt x="42" y="37"/>
                    <a:pt x="42" y="37"/>
                  </a:cubicBezTo>
                  <a:cubicBezTo>
                    <a:pt x="45" y="33"/>
                    <a:pt x="41" y="29"/>
                    <a:pt x="42" y="25"/>
                  </a:cubicBezTo>
                  <a:cubicBezTo>
                    <a:pt x="42" y="24"/>
                    <a:pt x="43" y="24"/>
                    <a:pt x="44" y="25"/>
                  </a:cubicBezTo>
                  <a:cubicBezTo>
                    <a:pt x="45" y="26"/>
                    <a:pt x="46" y="29"/>
                    <a:pt x="47" y="30"/>
                  </a:cubicBezTo>
                  <a:cubicBezTo>
                    <a:pt x="50" y="31"/>
                    <a:pt x="55" y="23"/>
                    <a:pt x="54" y="21"/>
                  </a:cubicBezTo>
                  <a:cubicBezTo>
                    <a:pt x="52" y="19"/>
                    <a:pt x="42" y="20"/>
                    <a:pt x="39" y="19"/>
                  </a:cubicBezTo>
                  <a:cubicBezTo>
                    <a:pt x="33" y="17"/>
                    <a:pt x="37" y="4"/>
                    <a:pt x="41" y="2"/>
                  </a:cubicBezTo>
                  <a:close/>
                  <a:moveTo>
                    <a:pt x="19" y="31"/>
                  </a:moveTo>
                  <a:cubicBezTo>
                    <a:pt x="17" y="29"/>
                    <a:pt x="17" y="31"/>
                    <a:pt x="17" y="33"/>
                  </a:cubicBezTo>
                  <a:cubicBezTo>
                    <a:pt x="17" y="37"/>
                    <a:pt x="19" y="44"/>
                    <a:pt x="22" y="42"/>
                  </a:cubicBezTo>
                  <a:cubicBezTo>
                    <a:pt x="24" y="42"/>
                    <a:pt x="24" y="40"/>
                    <a:pt x="23" y="38"/>
                  </a:cubicBezTo>
                  <a:cubicBezTo>
                    <a:pt x="23" y="36"/>
                    <a:pt x="21" y="33"/>
                    <a:pt x="19" y="31"/>
                  </a:cubicBezTo>
                  <a:close/>
                  <a:moveTo>
                    <a:pt x="57" y="48"/>
                  </a:moveTo>
                  <a:cubicBezTo>
                    <a:pt x="55" y="49"/>
                    <a:pt x="52" y="49"/>
                    <a:pt x="50" y="49"/>
                  </a:cubicBezTo>
                  <a:cubicBezTo>
                    <a:pt x="42" y="52"/>
                    <a:pt x="36" y="51"/>
                    <a:pt x="30" y="60"/>
                  </a:cubicBezTo>
                  <a:cubicBezTo>
                    <a:pt x="31" y="60"/>
                    <a:pt x="31" y="60"/>
                    <a:pt x="31" y="60"/>
                  </a:cubicBezTo>
                  <a:cubicBezTo>
                    <a:pt x="31" y="62"/>
                    <a:pt x="34" y="62"/>
                    <a:pt x="35" y="61"/>
                  </a:cubicBezTo>
                  <a:cubicBezTo>
                    <a:pt x="37" y="60"/>
                    <a:pt x="45" y="57"/>
                    <a:pt x="47" y="57"/>
                  </a:cubicBezTo>
                  <a:cubicBezTo>
                    <a:pt x="50" y="57"/>
                    <a:pt x="48" y="61"/>
                    <a:pt x="50" y="63"/>
                  </a:cubicBezTo>
                  <a:cubicBezTo>
                    <a:pt x="51" y="64"/>
                    <a:pt x="54" y="64"/>
                    <a:pt x="54" y="66"/>
                  </a:cubicBezTo>
                  <a:cubicBezTo>
                    <a:pt x="54" y="67"/>
                    <a:pt x="50" y="68"/>
                    <a:pt x="49" y="70"/>
                  </a:cubicBezTo>
                  <a:cubicBezTo>
                    <a:pt x="48" y="71"/>
                    <a:pt x="48" y="71"/>
                    <a:pt x="50" y="71"/>
                  </a:cubicBezTo>
                  <a:cubicBezTo>
                    <a:pt x="56" y="70"/>
                    <a:pt x="62" y="65"/>
                    <a:pt x="68" y="64"/>
                  </a:cubicBezTo>
                  <a:cubicBezTo>
                    <a:pt x="69" y="64"/>
                    <a:pt x="70" y="64"/>
                    <a:pt x="70" y="63"/>
                  </a:cubicBezTo>
                  <a:cubicBezTo>
                    <a:pt x="72" y="61"/>
                    <a:pt x="68" y="60"/>
                    <a:pt x="67" y="60"/>
                  </a:cubicBezTo>
                  <a:cubicBezTo>
                    <a:pt x="63" y="60"/>
                    <a:pt x="58" y="61"/>
                    <a:pt x="55" y="60"/>
                  </a:cubicBezTo>
                  <a:cubicBezTo>
                    <a:pt x="55" y="59"/>
                    <a:pt x="54" y="58"/>
                    <a:pt x="55" y="57"/>
                  </a:cubicBezTo>
                  <a:cubicBezTo>
                    <a:pt x="55" y="54"/>
                    <a:pt x="60" y="54"/>
                    <a:pt x="62" y="53"/>
                  </a:cubicBezTo>
                  <a:cubicBezTo>
                    <a:pt x="63" y="52"/>
                    <a:pt x="63" y="52"/>
                    <a:pt x="63" y="51"/>
                  </a:cubicBezTo>
                  <a:cubicBezTo>
                    <a:pt x="63" y="49"/>
                    <a:pt x="60" y="48"/>
                    <a:pt x="57" y="48"/>
                  </a:cubicBezTo>
                  <a:close/>
                  <a:moveTo>
                    <a:pt x="6" y="54"/>
                  </a:moveTo>
                  <a:cubicBezTo>
                    <a:pt x="8" y="56"/>
                    <a:pt x="9" y="63"/>
                    <a:pt x="7" y="65"/>
                  </a:cubicBezTo>
                  <a:cubicBezTo>
                    <a:pt x="6" y="67"/>
                    <a:pt x="4" y="67"/>
                    <a:pt x="3" y="65"/>
                  </a:cubicBezTo>
                  <a:cubicBezTo>
                    <a:pt x="0" y="63"/>
                    <a:pt x="0" y="57"/>
                    <a:pt x="2" y="54"/>
                  </a:cubicBezTo>
                  <a:cubicBezTo>
                    <a:pt x="3" y="53"/>
                    <a:pt x="4" y="52"/>
                    <a:pt x="6" y="54"/>
                  </a:cubicBezTo>
                  <a:close/>
                  <a:moveTo>
                    <a:pt x="59" y="73"/>
                  </a:moveTo>
                  <a:cubicBezTo>
                    <a:pt x="60" y="73"/>
                    <a:pt x="60" y="73"/>
                    <a:pt x="61" y="74"/>
                  </a:cubicBezTo>
                  <a:cubicBezTo>
                    <a:pt x="61" y="75"/>
                    <a:pt x="60" y="77"/>
                    <a:pt x="60" y="78"/>
                  </a:cubicBezTo>
                  <a:cubicBezTo>
                    <a:pt x="57" y="83"/>
                    <a:pt x="52" y="83"/>
                    <a:pt x="45" y="84"/>
                  </a:cubicBezTo>
                  <a:cubicBezTo>
                    <a:pt x="42" y="84"/>
                    <a:pt x="36" y="83"/>
                    <a:pt x="35" y="81"/>
                  </a:cubicBezTo>
                  <a:cubicBezTo>
                    <a:pt x="35" y="79"/>
                    <a:pt x="40" y="76"/>
                    <a:pt x="42" y="74"/>
                  </a:cubicBezTo>
                  <a:cubicBezTo>
                    <a:pt x="45" y="73"/>
                    <a:pt x="44" y="73"/>
                    <a:pt x="44" y="75"/>
                  </a:cubicBezTo>
                  <a:cubicBezTo>
                    <a:pt x="44" y="77"/>
                    <a:pt x="44" y="78"/>
                    <a:pt x="44" y="79"/>
                  </a:cubicBezTo>
                  <a:cubicBezTo>
                    <a:pt x="45" y="80"/>
                    <a:pt x="49" y="81"/>
                    <a:pt x="51" y="80"/>
                  </a:cubicBezTo>
                  <a:cubicBezTo>
                    <a:pt x="55" y="80"/>
                    <a:pt x="57" y="76"/>
                    <a:pt x="59" y="73"/>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ïSḻîďê"/>
            <p:cNvSpPr/>
            <p:nvPr/>
          </p:nvSpPr>
          <p:spPr bwMode="auto">
            <a:xfrm>
              <a:off x="3430588" y="4164013"/>
              <a:ext cx="155575" cy="141288"/>
            </a:xfrm>
            <a:custGeom>
              <a:avLst/>
              <a:gdLst>
                <a:gd name="T0" fmla="*/ 51 w 94"/>
                <a:gd name="T1" fmla="*/ 1 h 84"/>
                <a:gd name="T2" fmla="*/ 57 w 94"/>
                <a:gd name="T3" fmla="*/ 8 h 84"/>
                <a:gd name="T4" fmla="*/ 69 w 94"/>
                <a:gd name="T5" fmla="*/ 11 h 84"/>
                <a:gd name="T6" fmla="*/ 65 w 94"/>
                <a:gd name="T7" fmla="*/ 15 h 84"/>
                <a:gd name="T8" fmla="*/ 52 w 94"/>
                <a:gd name="T9" fmla="*/ 14 h 84"/>
                <a:gd name="T10" fmla="*/ 46 w 94"/>
                <a:gd name="T11" fmla="*/ 20 h 84"/>
                <a:gd name="T12" fmla="*/ 31 w 94"/>
                <a:gd name="T13" fmla="*/ 34 h 84"/>
                <a:gd name="T14" fmla="*/ 21 w 94"/>
                <a:gd name="T15" fmla="*/ 37 h 84"/>
                <a:gd name="T16" fmla="*/ 25 w 94"/>
                <a:gd name="T17" fmla="*/ 30 h 84"/>
                <a:gd name="T18" fmla="*/ 42 w 94"/>
                <a:gd name="T19" fmla="*/ 15 h 84"/>
                <a:gd name="T20" fmla="*/ 32 w 94"/>
                <a:gd name="T21" fmla="*/ 4 h 84"/>
                <a:gd name="T22" fmla="*/ 44 w 94"/>
                <a:gd name="T23" fmla="*/ 3 h 84"/>
                <a:gd name="T24" fmla="*/ 51 w 94"/>
                <a:gd name="T25" fmla="*/ 1 h 84"/>
                <a:gd name="T26" fmla="*/ 12 w 94"/>
                <a:gd name="T27" fmla="*/ 35 h 84"/>
                <a:gd name="T28" fmla="*/ 9 w 94"/>
                <a:gd name="T29" fmla="*/ 50 h 84"/>
                <a:gd name="T30" fmla="*/ 6 w 94"/>
                <a:gd name="T31" fmla="*/ 54 h 84"/>
                <a:gd name="T32" fmla="*/ 1 w 94"/>
                <a:gd name="T33" fmla="*/ 47 h 84"/>
                <a:gd name="T34" fmla="*/ 9 w 94"/>
                <a:gd name="T35" fmla="*/ 30 h 84"/>
                <a:gd name="T36" fmla="*/ 12 w 94"/>
                <a:gd name="T37" fmla="*/ 35 h 84"/>
                <a:gd name="T38" fmla="*/ 52 w 94"/>
                <a:gd name="T39" fmla="*/ 30 h 84"/>
                <a:gd name="T40" fmla="*/ 46 w 94"/>
                <a:gd name="T41" fmla="*/ 43 h 84"/>
                <a:gd name="T42" fmla="*/ 33 w 94"/>
                <a:gd name="T43" fmla="*/ 51 h 84"/>
                <a:gd name="T44" fmla="*/ 34 w 94"/>
                <a:gd name="T45" fmla="*/ 53 h 84"/>
                <a:gd name="T46" fmla="*/ 38 w 94"/>
                <a:gd name="T47" fmla="*/ 55 h 84"/>
                <a:gd name="T48" fmla="*/ 28 w 94"/>
                <a:gd name="T49" fmla="*/ 60 h 84"/>
                <a:gd name="T50" fmla="*/ 27 w 94"/>
                <a:gd name="T51" fmla="*/ 62 h 84"/>
                <a:gd name="T52" fmla="*/ 36 w 94"/>
                <a:gd name="T53" fmla="*/ 66 h 84"/>
                <a:gd name="T54" fmla="*/ 35 w 94"/>
                <a:gd name="T55" fmla="*/ 76 h 84"/>
                <a:gd name="T56" fmla="*/ 39 w 94"/>
                <a:gd name="T57" fmla="*/ 76 h 84"/>
                <a:gd name="T58" fmla="*/ 46 w 94"/>
                <a:gd name="T59" fmla="*/ 67 h 84"/>
                <a:gd name="T60" fmla="*/ 48 w 94"/>
                <a:gd name="T61" fmla="*/ 62 h 84"/>
                <a:gd name="T62" fmla="*/ 54 w 94"/>
                <a:gd name="T63" fmla="*/ 61 h 84"/>
                <a:gd name="T64" fmla="*/ 55 w 94"/>
                <a:gd name="T65" fmla="*/ 59 h 84"/>
                <a:gd name="T66" fmla="*/ 50 w 94"/>
                <a:gd name="T67" fmla="*/ 55 h 84"/>
                <a:gd name="T68" fmla="*/ 57 w 94"/>
                <a:gd name="T69" fmla="*/ 50 h 84"/>
                <a:gd name="T70" fmla="*/ 54 w 94"/>
                <a:gd name="T71" fmla="*/ 41 h 84"/>
                <a:gd name="T72" fmla="*/ 55 w 94"/>
                <a:gd name="T73" fmla="*/ 39 h 84"/>
                <a:gd name="T74" fmla="*/ 85 w 94"/>
                <a:gd name="T75" fmla="*/ 41 h 84"/>
                <a:gd name="T76" fmla="*/ 65 w 94"/>
                <a:gd name="T77" fmla="*/ 73 h 84"/>
                <a:gd name="T78" fmla="*/ 60 w 94"/>
                <a:gd name="T79" fmla="*/ 76 h 84"/>
                <a:gd name="T80" fmla="*/ 72 w 94"/>
                <a:gd name="T81" fmla="*/ 83 h 84"/>
                <a:gd name="T82" fmla="*/ 87 w 94"/>
                <a:gd name="T83" fmla="*/ 57 h 84"/>
                <a:gd name="T84" fmla="*/ 93 w 94"/>
                <a:gd name="T85" fmla="*/ 49 h 84"/>
                <a:gd name="T86" fmla="*/ 93 w 94"/>
                <a:gd name="T87" fmla="*/ 33 h 84"/>
                <a:gd name="T88" fmla="*/ 81 w 94"/>
                <a:gd name="T89" fmla="*/ 32 h 84"/>
                <a:gd name="T90" fmla="*/ 52 w 94"/>
                <a:gd name="T91" fmla="*/ 30 h 84"/>
                <a:gd name="T92" fmla="*/ 37 w 94"/>
                <a:gd name="T93" fmla="*/ 43 h 84"/>
                <a:gd name="T94" fmla="*/ 36 w 94"/>
                <a:gd name="T95" fmla="*/ 45 h 84"/>
                <a:gd name="T96" fmla="*/ 30 w 94"/>
                <a:gd name="T97" fmla="*/ 45 h 84"/>
                <a:gd name="T98" fmla="*/ 30 w 94"/>
                <a:gd name="T99" fmla="*/ 43 h 84"/>
                <a:gd name="T100" fmla="*/ 37 w 94"/>
                <a:gd name="T101" fmla="*/ 4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84">
                  <a:moveTo>
                    <a:pt x="51" y="1"/>
                  </a:moveTo>
                  <a:cubicBezTo>
                    <a:pt x="54" y="1"/>
                    <a:pt x="54" y="6"/>
                    <a:pt x="57" y="8"/>
                  </a:cubicBezTo>
                  <a:cubicBezTo>
                    <a:pt x="60" y="10"/>
                    <a:pt x="65" y="9"/>
                    <a:pt x="69" y="11"/>
                  </a:cubicBezTo>
                  <a:cubicBezTo>
                    <a:pt x="75" y="13"/>
                    <a:pt x="69" y="16"/>
                    <a:pt x="65" y="15"/>
                  </a:cubicBezTo>
                  <a:cubicBezTo>
                    <a:pt x="62" y="15"/>
                    <a:pt x="55" y="13"/>
                    <a:pt x="52" y="14"/>
                  </a:cubicBezTo>
                  <a:cubicBezTo>
                    <a:pt x="49" y="15"/>
                    <a:pt x="47" y="18"/>
                    <a:pt x="46" y="20"/>
                  </a:cubicBezTo>
                  <a:cubicBezTo>
                    <a:pt x="42" y="24"/>
                    <a:pt x="36" y="32"/>
                    <a:pt x="31" y="34"/>
                  </a:cubicBezTo>
                  <a:cubicBezTo>
                    <a:pt x="30" y="35"/>
                    <a:pt x="23" y="39"/>
                    <a:pt x="21" y="37"/>
                  </a:cubicBezTo>
                  <a:cubicBezTo>
                    <a:pt x="20" y="34"/>
                    <a:pt x="24" y="31"/>
                    <a:pt x="25" y="30"/>
                  </a:cubicBezTo>
                  <a:cubicBezTo>
                    <a:pt x="29" y="26"/>
                    <a:pt x="41" y="21"/>
                    <a:pt x="42" y="15"/>
                  </a:cubicBezTo>
                  <a:cubicBezTo>
                    <a:pt x="43" y="10"/>
                    <a:pt x="32" y="9"/>
                    <a:pt x="32" y="4"/>
                  </a:cubicBezTo>
                  <a:cubicBezTo>
                    <a:pt x="34" y="0"/>
                    <a:pt x="40" y="4"/>
                    <a:pt x="44" y="3"/>
                  </a:cubicBezTo>
                  <a:cubicBezTo>
                    <a:pt x="47" y="3"/>
                    <a:pt x="49" y="2"/>
                    <a:pt x="51" y="1"/>
                  </a:cubicBezTo>
                  <a:close/>
                  <a:moveTo>
                    <a:pt x="12" y="35"/>
                  </a:moveTo>
                  <a:cubicBezTo>
                    <a:pt x="11" y="40"/>
                    <a:pt x="10" y="45"/>
                    <a:pt x="9" y="50"/>
                  </a:cubicBezTo>
                  <a:cubicBezTo>
                    <a:pt x="8" y="51"/>
                    <a:pt x="8" y="55"/>
                    <a:pt x="6" y="54"/>
                  </a:cubicBezTo>
                  <a:cubicBezTo>
                    <a:pt x="3" y="54"/>
                    <a:pt x="0" y="50"/>
                    <a:pt x="1" y="47"/>
                  </a:cubicBezTo>
                  <a:cubicBezTo>
                    <a:pt x="3" y="42"/>
                    <a:pt x="6" y="36"/>
                    <a:pt x="9" y="30"/>
                  </a:cubicBezTo>
                  <a:cubicBezTo>
                    <a:pt x="12" y="26"/>
                    <a:pt x="13" y="27"/>
                    <a:pt x="12" y="35"/>
                  </a:cubicBezTo>
                  <a:close/>
                  <a:moveTo>
                    <a:pt x="52" y="30"/>
                  </a:moveTo>
                  <a:cubicBezTo>
                    <a:pt x="46" y="32"/>
                    <a:pt x="49" y="37"/>
                    <a:pt x="46" y="43"/>
                  </a:cubicBezTo>
                  <a:cubicBezTo>
                    <a:pt x="44" y="47"/>
                    <a:pt x="39" y="49"/>
                    <a:pt x="33" y="51"/>
                  </a:cubicBezTo>
                  <a:cubicBezTo>
                    <a:pt x="32" y="52"/>
                    <a:pt x="32" y="53"/>
                    <a:pt x="34" y="53"/>
                  </a:cubicBezTo>
                  <a:cubicBezTo>
                    <a:pt x="35" y="54"/>
                    <a:pt x="37" y="54"/>
                    <a:pt x="38" y="55"/>
                  </a:cubicBezTo>
                  <a:cubicBezTo>
                    <a:pt x="38" y="60"/>
                    <a:pt x="30" y="56"/>
                    <a:pt x="28" y="60"/>
                  </a:cubicBezTo>
                  <a:cubicBezTo>
                    <a:pt x="28" y="61"/>
                    <a:pt x="27" y="61"/>
                    <a:pt x="27" y="62"/>
                  </a:cubicBezTo>
                  <a:cubicBezTo>
                    <a:pt x="29" y="65"/>
                    <a:pt x="34" y="63"/>
                    <a:pt x="36" y="66"/>
                  </a:cubicBezTo>
                  <a:cubicBezTo>
                    <a:pt x="37" y="68"/>
                    <a:pt x="35" y="73"/>
                    <a:pt x="35" y="76"/>
                  </a:cubicBezTo>
                  <a:cubicBezTo>
                    <a:pt x="36" y="78"/>
                    <a:pt x="37" y="77"/>
                    <a:pt x="39" y="76"/>
                  </a:cubicBezTo>
                  <a:cubicBezTo>
                    <a:pt x="41" y="74"/>
                    <a:pt x="45" y="69"/>
                    <a:pt x="46" y="67"/>
                  </a:cubicBezTo>
                  <a:cubicBezTo>
                    <a:pt x="46" y="65"/>
                    <a:pt x="46" y="63"/>
                    <a:pt x="48" y="62"/>
                  </a:cubicBezTo>
                  <a:cubicBezTo>
                    <a:pt x="49" y="61"/>
                    <a:pt x="52" y="62"/>
                    <a:pt x="54" y="61"/>
                  </a:cubicBezTo>
                  <a:cubicBezTo>
                    <a:pt x="56" y="61"/>
                    <a:pt x="56" y="60"/>
                    <a:pt x="55" y="59"/>
                  </a:cubicBezTo>
                  <a:cubicBezTo>
                    <a:pt x="53" y="58"/>
                    <a:pt x="50" y="56"/>
                    <a:pt x="50" y="55"/>
                  </a:cubicBezTo>
                  <a:cubicBezTo>
                    <a:pt x="51" y="53"/>
                    <a:pt x="56" y="53"/>
                    <a:pt x="57" y="50"/>
                  </a:cubicBezTo>
                  <a:cubicBezTo>
                    <a:pt x="57" y="47"/>
                    <a:pt x="52" y="46"/>
                    <a:pt x="54" y="41"/>
                  </a:cubicBezTo>
                  <a:cubicBezTo>
                    <a:pt x="54" y="40"/>
                    <a:pt x="54" y="39"/>
                    <a:pt x="55" y="39"/>
                  </a:cubicBezTo>
                  <a:cubicBezTo>
                    <a:pt x="60" y="36"/>
                    <a:pt x="83" y="36"/>
                    <a:pt x="85" y="41"/>
                  </a:cubicBezTo>
                  <a:cubicBezTo>
                    <a:pt x="89" y="53"/>
                    <a:pt x="77" y="72"/>
                    <a:pt x="65" y="73"/>
                  </a:cubicBezTo>
                  <a:cubicBezTo>
                    <a:pt x="63" y="73"/>
                    <a:pt x="58" y="73"/>
                    <a:pt x="60" y="76"/>
                  </a:cubicBezTo>
                  <a:cubicBezTo>
                    <a:pt x="61" y="80"/>
                    <a:pt x="69" y="84"/>
                    <a:pt x="72" y="83"/>
                  </a:cubicBezTo>
                  <a:cubicBezTo>
                    <a:pt x="78" y="80"/>
                    <a:pt x="84" y="64"/>
                    <a:pt x="87" y="57"/>
                  </a:cubicBezTo>
                  <a:cubicBezTo>
                    <a:pt x="89" y="54"/>
                    <a:pt x="92" y="52"/>
                    <a:pt x="93" y="49"/>
                  </a:cubicBezTo>
                  <a:cubicBezTo>
                    <a:pt x="94" y="45"/>
                    <a:pt x="94" y="35"/>
                    <a:pt x="93" y="33"/>
                  </a:cubicBezTo>
                  <a:cubicBezTo>
                    <a:pt x="91" y="30"/>
                    <a:pt x="88" y="32"/>
                    <a:pt x="81" y="32"/>
                  </a:cubicBezTo>
                  <a:cubicBezTo>
                    <a:pt x="74" y="31"/>
                    <a:pt x="61" y="30"/>
                    <a:pt x="52" y="30"/>
                  </a:cubicBezTo>
                  <a:close/>
                  <a:moveTo>
                    <a:pt x="37" y="43"/>
                  </a:moveTo>
                  <a:cubicBezTo>
                    <a:pt x="37" y="44"/>
                    <a:pt x="37" y="45"/>
                    <a:pt x="36" y="45"/>
                  </a:cubicBezTo>
                  <a:cubicBezTo>
                    <a:pt x="35" y="46"/>
                    <a:pt x="31" y="46"/>
                    <a:pt x="30" y="45"/>
                  </a:cubicBezTo>
                  <a:cubicBezTo>
                    <a:pt x="29" y="44"/>
                    <a:pt x="29" y="44"/>
                    <a:pt x="30" y="43"/>
                  </a:cubicBezTo>
                  <a:cubicBezTo>
                    <a:pt x="31" y="42"/>
                    <a:pt x="36" y="42"/>
                    <a:pt x="37" y="43"/>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iṥ1îḓè"/>
            <p:cNvSpPr/>
            <p:nvPr/>
          </p:nvSpPr>
          <p:spPr bwMode="auto">
            <a:xfrm>
              <a:off x="3705226" y="4187826"/>
              <a:ext cx="127000" cy="120650"/>
            </a:xfrm>
            <a:custGeom>
              <a:avLst/>
              <a:gdLst>
                <a:gd name="T0" fmla="*/ 35 w 76"/>
                <a:gd name="T1" fmla="*/ 0 h 72"/>
                <a:gd name="T2" fmla="*/ 38 w 76"/>
                <a:gd name="T3" fmla="*/ 20 h 72"/>
                <a:gd name="T4" fmla="*/ 38 w 76"/>
                <a:gd name="T5" fmla="*/ 26 h 72"/>
                <a:gd name="T6" fmla="*/ 64 w 76"/>
                <a:gd name="T7" fmla="*/ 31 h 72"/>
                <a:gd name="T8" fmla="*/ 61 w 76"/>
                <a:gd name="T9" fmla="*/ 37 h 72"/>
                <a:gd name="T10" fmla="*/ 36 w 76"/>
                <a:gd name="T11" fmla="*/ 35 h 72"/>
                <a:gd name="T12" fmla="*/ 31 w 76"/>
                <a:gd name="T13" fmla="*/ 44 h 72"/>
                <a:gd name="T14" fmla="*/ 19 w 76"/>
                <a:gd name="T15" fmla="*/ 55 h 72"/>
                <a:gd name="T16" fmla="*/ 10 w 76"/>
                <a:gd name="T17" fmla="*/ 56 h 72"/>
                <a:gd name="T18" fmla="*/ 21 w 76"/>
                <a:gd name="T19" fmla="*/ 45 h 72"/>
                <a:gd name="T20" fmla="*/ 24 w 76"/>
                <a:gd name="T21" fmla="*/ 38 h 72"/>
                <a:gd name="T22" fmla="*/ 0 w 76"/>
                <a:gd name="T23" fmla="*/ 34 h 72"/>
                <a:gd name="T24" fmla="*/ 0 w 76"/>
                <a:gd name="T25" fmla="*/ 34 h 72"/>
                <a:gd name="T26" fmla="*/ 7 w 76"/>
                <a:gd name="T27" fmla="*/ 31 h 72"/>
                <a:gd name="T28" fmla="*/ 25 w 76"/>
                <a:gd name="T29" fmla="*/ 30 h 72"/>
                <a:gd name="T30" fmla="*/ 32 w 76"/>
                <a:gd name="T31" fmla="*/ 14 h 72"/>
                <a:gd name="T32" fmla="*/ 35 w 76"/>
                <a:gd name="T33" fmla="*/ 0 h 72"/>
                <a:gd name="T34" fmla="*/ 52 w 76"/>
                <a:gd name="T35" fmla="*/ 49 h 72"/>
                <a:gd name="T36" fmla="*/ 48 w 76"/>
                <a:gd name="T37" fmla="*/ 50 h 72"/>
                <a:gd name="T38" fmla="*/ 51 w 76"/>
                <a:gd name="T39" fmla="*/ 54 h 72"/>
                <a:gd name="T40" fmla="*/ 55 w 76"/>
                <a:gd name="T41" fmla="*/ 57 h 72"/>
                <a:gd name="T42" fmla="*/ 67 w 76"/>
                <a:gd name="T43" fmla="*/ 69 h 72"/>
                <a:gd name="T44" fmla="*/ 74 w 76"/>
                <a:gd name="T45" fmla="*/ 70 h 72"/>
                <a:gd name="T46" fmla="*/ 72 w 76"/>
                <a:gd name="T47" fmla="*/ 61 h 72"/>
                <a:gd name="T48" fmla="*/ 52 w 76"/>
                <a:gd name="T49"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72">
                  <a:moveTo>
                    <a:pt x="35" y="0"/>
                  </a:moveTo>
                  <a:cubicBezTo>
                    <a:pt x="42" y="0"/>
                    <a:pt x="40" y="15"/>
                    <a:pt x="38" y="20"/>
                  </a:cubicBezTo>
                  <a:cubicBezTo>
                    <a:pt x="38" y="22"/>
                    <a:pt x="37" y="25"/>
                    <a:pt x="38" y="26"/>
                  </a:cubicBezTo>
                  <a:cubicBezTo>
                    <a:pt x="40" y="28"/>
                    <a:pt x="61" y="30"/>
                    <a:pt x="64" y="31"/>
                  </a:cubicBezTo>
                  <a:cubicBezTo>
                    <a:pt x="68" y="32"/>
                    <a:pt x="68" y="38"/>
                    <a:pt x="61" y="37"/>
                  </a:cubicBezTo>
                  <a:cubicBezTo>
                    <a:pt x="57" y="36"/>
                    <a:pt x="40" y="34"/>
                    <a:pt x="36" y="35"/>
                  </a:cubicBezTo>
                  <a:cubicBezTo>
                    <a:pt x="33" y="36"/>
                    <a:pt x="32" y="41"/>
                    <a:pt x="31" y="44"/>
                  </a:cubicBezTo>
                  <a:cubicBezTo>
                    <a:pt x="28" y="49"/>
                    <a:pt x="24" y="53"/>
                    <a:pt x="19" y="55"/>
                  </a:cubicBezTo>
                  <a:cubicBezTo>
                    <a:pt x="18" y="56"/>
                    <a:pt x="10" y="59"/>
                    <a:pt x="10" y="56"/>
                  </a:cubicBezTo>
                  <a:cubicBezTo>
                    <a:pt x="10" y="54"/>
                    <a:pt x="18" y="49"/>
                    <a:pt x="21" y="45"/>
                  </a:cubicBezTo>
                  <a:cubicBezTo>
                    <a:pt x="24" y="42"/>
                    <a:pt x="26" y="39"/>
                    <a:pt x="24" y="38"/>
                  </a:cubicBezTo>
                  <a:cubicBezTo>
                    <a:pt x="21" y="33"/>
                    <a:pt x="5" y="39"/>
                    <a:pt x="0" y="34"/>
                  </a:cubicBezTo>
                  <a:cubicBezTo>
                    <a:pt x="0" y="34"/>
                    <a:pt x="0" y="34"/>
                    <a:pt x="0" y="34"/>
                  </a:cubicBezTo>
                  <a:cubicBezTo>
                    <a:pt x="1" y="32"/>
                    <a:pt x="5" y="31"/>
                    <a:pt x="7" y="31"/>
                  </a:cubicBezTo>
                  <a:cubicBezTo>
                    <a:pt x="13" y="32"/>
                    <a:pt x="21" y="33"/>
                    <a:pt x="25" y="30"/>
                  </a:cubicBezTo>
                  <a:cubicBezTo>
                    <a:pt x="29" y="27"/>
                    <a:pt x="32" y="20"/>
                    <a:pt x="32" y="14"/>
                  </a:cubicBezTo>
                  <a:cubicBezTo>
                    <a:pt x="33" y="8"/>
                    <a:pt x="29" y="2"/>
                    <a:pt x="35" y="0"/>
                  </a:cubicBezTo>
                  <a:close/>
                  <a:moveTo>
                    <a:pt x="52" y="49"/>
                  </a:moveTo>
                  <a:cubicBezTo>
                    <a:pt x="50" y="49"/>
                    <a:pt x="48" y="48"/>
                    <a:pt x="48" y="50"/>
                  </a:cubicBezTo>
                  <a:cubicBezTo>
                    <a:pt x="48" y="52"/>
                    <a:pt x="49" y="53"/>
                    <a:pt x="51" y="54"/>
                  </a:cubicBezTo>
                  <a:cubicBezTo>
                    <a:pt x="52" y="55"/>
                    <a:pt x="54" y="56"/>
                    <a:pt x="55" y="57"/>
                  </a:cubicBezTo>
                  <a:cubicBezTo>
                    <a:pt x="58" y="61"/>
                    <a:pt x="63" y="66"/>
                    <a:pt x="67" y="69"/>
                  </a:cubicBezTo>
                  <a:cubicBezTo>
                    <a:pt x="68" y="70"/>
                    <a:pt x="72" y="72"/>
                    <a:pt x="74" y="70"/>
                  </a:cubicBezTo>
                  <a:cubicBezTo>
                    <a:pt x="76" y="67"/>
                    <a:pt x="74" y="63"/>
                    <a:pt x="72" y="61"/>
                  </a:cubicBezTo>
                  <a:cubicBezTo>
                    <a:pt x="69" y="58"/>
                    <a:pt x="59" y="51"/>
                    <a:pt x="52" y="49"/>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ïṣḻídé"/>
            <p:cNvSpPr/>
            <p:nvPr/>
          </p:nvSpPr>
          <p:spPr bwMode="auto">
            <a:xfrm>
              <a:off x="2794001" y="3459163"/>
              <a:ext cx="117475" cy="100013"/>
            </a:xfrm>
            <a:custGeom>
              <a:avLst/>
              <a:gdLst>
                <a:gd name="T0" fmla="*/ 43 w 70"/>
                <a:gd name="T1" fmla="*/ 9 h 60"/>
                <a:gd name="T2" fmla="*/ 45 w 70"/>
                <a:gd name="T3" fmla="*/ 0 h 60"/>
                <a:gd name="T4" fmla="*/ 62 w 70"/>
                <a:gd name="T5" fmla="*/ 9 h 60"/>
                <a:gd name="T6" fmla="*/ 69 w 70"/>
                <a:gd name="T7" fmla="*/ 26 h 60"/>
                <a:gd name="T8" fmla="*/ 66 w 70"/>
                <a:gd name="T9" fmla="*/ 44 h 60"/>
                <a:gd name="T10" fmla="*/ 54 w 70"/>
                <a:gd name="T11" fmla="*/ 55 h 60"/>
                <a:gd name="T12" fmla="*/ 36 w 70"/>
                <a:gd name="T13" fmla="*/ 60 h 60"/>
                <a:gd name="T14" fmla="*/ 18 w 70"/>
                <a:gd name="T15" fmla="*/ 57 h 60"/>
                <a:gd name="T16" fmla="*/ 5 w 70"/>
                <a:gd name="T17" fmla="*/ 46 h 60"/>
                <a:gd name="T18" fmla="*/ 0 w 70"/>
                <a:gd name="T19" fmla="*/ 30 h 60"/>
                <a:gd name="T20" fmla="*/ 4 w 70"/>
                <a:gd name="T21" fmla="*/ 13 h 60"/>
                <a:gd name="T22" fmla="*/ 18 w 70"/>
                <a:gd name="T23" fmla="*/ 3 h 60"/>
                <a:gd name="T24" fmla="*/ 20 w 70"/>
                <a:gd name="T25" fmla="*/ 11 h 60"/>
                <a:gd name="T26" fmla="*/ 10 w 70"/>
                <a:gd name="T27" fmla="*/ 19 h 60"/>
                <a:gd name="T28" fmla="*/ 8 w 70"/>
                <a:gd name="T29" fmla="*/ 30 h 60"/>
                <a:gd name="T30" fmla="*/ 12 w 70"/>
                <a:gd name="T31" fmla="*/ 43 h 60"/>
                <a:gd name="T32" fmla="*/ 23 w 70"/>
                <a:gd name="T33" fmla="*/ 49 h 60"/>
                <a:gd name="T34" fmla="*/ 36 w 70"/>
                <a:gd name="T35" fmla="*/ 51 h 60"/>
                <a:gd name="T36" fmla="*/ 50 w 70"/>
                <a:gd name="T37" fmla="*/ 47 h 60"/>
                <a:gd name="T38" fmla="*/ 59 w 70"/>
                <a:gd name="T39" fmla="*/ 39 h 60"/>
                <a:gd name="T40" fmla="*/ 62 w 70"/>
                <a:gd name="T41" fmla="*/ 27 h 60"/>
                <a:gd name="T42" fmla="*/ 56 w 70"/>
                <a:gd name="T43" fmla="*/ 15 h 60"/>
                <a:gd name="T44" fmla="*/ 43 w 70"/>
                <a:gd name="T45"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60">
                  <a:moveTo>
                    <a:pt x="43" y="9"/>
                  </a:moveTo>
                  <a:cubicBezTo>
                    <a:pt x="45" y="0"/>
                    <a:pt x="45" y="0"/>
                    <a:pt x="45" y="0"/>
                  </a:cubicBezTo>
                  <a:cubicBezTo>
                    <a:pt x="52" y="1"/>
                    <a:pt x="58" y="4"/>
                    <a:pt x="62" y="9"/>
                  </a:cubicBezTo>
                  <a:cubicBezTo>
                    <a:pt x="66" y="13"/>
                    <a:pt x="69" y="19"/>
                    <a:pt x="69" y="26"/>
                  </a:cubicBezTo>
                  <a:cubicBezTo>
                    <a:pt x="70" y="33"/>
                    <a:pt x="69" y="39"/>
                    <a:pt x="66" y="44"/>
                  </a:cubicBezTo>
                  <a:cubicBezTo>
                    <a:pt x="63" y="48"/>
                    <a:pt x="59" y="52"/>
                    <a:pt x="54" y="55"/>
                  </a:cubicBezTo>
                  <a:cubicBezTo>
                    <a:pt x="49" y="58"/>
                    <a:pt x="43" y="59"/>
                    <a:pt x="36" y="60"/>
                  </a:cubicBezTo>
                  <a:cubicBezTo>
                    <a:pt x="29" y="60"/>
                    <a:pt x="23" y="59"/>
                    <a:pt x="18" y="57"/>
                  </a:cubicBezTo>
                  <a:cubicBezTo>
                    <a:pt x="12" y="55"/>
                    <a:pt x="8" y="51"/>
                    <a:pt x="5" y="46"/>
                  </a:cubicBezTo>
                  <a:cubicBezTo>
                    <a:pt x="2" y="42"/>
                    <a:pt x="1" y="36"/>
                    <a:pt x="0" y="30"/>
                  </a:cubicBezTo>
                  <a:cubicBezTo>
                    <a:pt x="0" y="24"/>
                    <a:pt x="1" y="18"/>
                    <a:pt x="4" y="13"/>
                  </a:cubicBezTo>
                  <a:cubicBezTo>
                    <a:pt x="7" y="8"/>
                    <a:pt x="12" y="5"/>
                    <a:pt x="18" y="3"/>
                  </a:cubicBezTo>
                  <a:cubicBezTo>
                    <a:pt x="20" y="11"/>
                    <a:pt x="20" y="11"/>
                    <a:pt x="20" y="11"/>
                  </a:cubicBezTo>
                  <a:cubicBezTo>
                    <a:pt x="16" y="13"/>
                    <a:pt x="12" y="16"/>
                    <a:pt x="10" y="19"/>
                  </a:cubicBezTo>
                  <a:cubicBezTo>
                    <a:pt x="8" y="22"/>
                    <a:pt x="7" y="26"/>
                    <a:pt x="8" y="30"/>
                  </a:cubicBezTo>
                  <a:cubicBezTo>
                    <a:pt x="8" y="35"/>
                    <a:pt x="10" y="39"/>
                    <a:pt x="12" y="43"/>
                  </a:cubicBezTo>
                  <a:cubicBezTo>
                    <a:pt x="15" y="46"/>
                    <a:pt x="18" y="48"/>
                    <a:pt x="23" y="49"/>
                  </a:cubicBezTo>
                  <a:cubicBezTo>
                    <a:pt x="27" y="50"/>
                    <a:pt x="31" y="51"/>
                    <a:pt x="36" y="51"/>
                  </a:cubicBezTo>
                  <a:cubicBezTo>
                    <a:pt x="41" y="50"/>
                    <a:pt x="46" y="49"/>
                    <a:pt x="50" y="47"/>
                  </a:cubicBezTo>
                  <a:cubicBezTo>
                    <a:pt x="54" y="45"/>
                    <a:pt x="57" y="42"/>
                    <a:pt x="59" y="39"/>
                  </a:cubicBezTo>
                  <a:cubicBezTo>
                    <a:pt x="61" y="35"/>
                    <a:pt x="62" y="31"/>
                    <a:pt x="62" y="27"/>
                  </a:cubicBezTo>
                  <a:cubicBezTo>
                    <a:pt x="61" y="22"/>
                    <a:pt x="60" y="18"/>
                    <a:pt x="56" y="15"/>
                  </a:cubicBezTo>
                  <a:cubicBezTo>
                    <a:pt x="53" y="12"/>
                    <a:pt x="49" y="10"/>
                    <a:pt x="43" y="9"/>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ïslïďê"/>
            <p:cNvSpPr/>
            <p:nvPr/>
          </p:nvSpPr>
          <p:spPr bwMode="auto">
            <a:xfrm>
              <a:off x="2790826" y="3338513"/>
              <a:ext cx="119063" cy="90488"/>
            </a:xfrm>
            <a:custGeom>
              <a:avLst/>
              <a:gdLst>
                <a:gd name="T0" fmla="*/ 70 w 75"/>
                <a:gd name="T1" fmla="*/ 57 h 57"/>
                <a:gd name="T2" fmla="*/ 0 w 75"/>
                <a:gd name="T3" fmla="*/ 51 h 57"/>
                <a:gd name="T4" fmla="*/ 5 w 75"/>
                <a:gd name="T5" fmla="*/ 0 h 57"/>
                <a:gd name="T6" fmla="*/ 13 w 75"/>
                <a:gd name="T7" fmla="*/ 0 h 57"/>
                <a:gd name="T8" fmla="*/ 9 w 75"/>
                <a:gd name="T9" fmla="*/ 42 h 57"/>
                <a:gd name="T10" fmla="*/ 31 w 75"/>
                <a:gd name="T11" fmla="*/ 43 h 57"/>
                <a:gd name="T12" fmla="*/ 34 w 75"/>
                <a:gd name="T13" fmla="*/ 6 h 57"/>
                <a:gd name="T14" fmla="*/ 42 w 75"/>
                <a:gd name="T15" fmla="*/ 6 h 57"/>
                <a:gd name="T16" fmla="*/ 39 w 75"/>
                <a:gd name="T17" fmla="*/ 44 h 57"/>
                <a:gd name="T18" fmla="*/ 62 w 75"/>
                <a:gd name="T19" fmla="*/ 47 h 57"/>
                <a:gd name="T20" fmla="*/ 66 w 75"/>
                <a:gd name="T21" fmla="*/ 3 h 57"/>
                <a:gd name="T22" fmla="*/ 75 w 75"/>
                <a:gd name="T23" fmla="*/ 5 h 57"/>
                <a:gd name="T24" fmla="*/ 70 w 75"/>
                <a:gd name="T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7">
                  <a:moveTo>
                    <a:pt x="70" y="57"/>
                  </a:moveTo>
                  <a:lnTo>
                    <a:pt x="0" y="51"/>
                  </a:lnTo>
                  <a:lnTo>
                    <a:pt x="5" y="0"/>
                  </a:lnTo>
                  <a:lnTo>
                    <a:pt x="13" y="0"/>
                  </a:lnTo>
                  <a:lnTo>
                    <a:pt x="9" y="42"/>
                  </a:lnTo>
                  <a:lnTo>
                    <a:pt x="31" y="43"/>
                  </a:lnTo>
                  <a:lnTo>
                    <a:pt x="34" y="6"/>
                  </a:lnTo>
                  <a:lnTo>
                    <a:pt x="42" y="6"/>
                  </a:lnTo>
                  <a:lnTo>
                    <a:pt x="39" y="44"/>
                  </a:lnTo>
                  <a:lnTo>
                    <a:pt x="62" y="47"/>
                  </a:lnTo>
                  <a:lnTo>
                    <a:pt x="66" y="3"/>
                  </a:lnTo>
                  <a:lnTo>
                    <a:pt x="75" y="5"/>
                  </a:lnTo>
                  <a:lnTo>
                    <a:pt x="70" y="57"/>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śľiḍê"/>
            <p:cNvSpPr/>
            <p:nvPr/>
          </p:nvSpPr>
          <p:spPr bwMode="auto">
            <a:xfrm>
              <a:off x="2803526" y="3203576"/>
              <a:ext cx="127000" cy="114300"/>
            </a:xfrm>
            <a:custGeom>
              <a:avLst/>
              <a:gdLst>
                <a:gd name="T0" fmla="*/ 67 w 80"/>
                <a:gd name="T1" fmla="*/ 72 h 72"/>
                <a:gd name="T2" fmla="*/ 0 w 80"/>
                <a:gd name="T3" fmla="*/ 55 h 72"/>
                <a:gd name="T4" fmla="*/ 2 w 80"/>
                <a:gd name="T5" fmla="*/ 45 h 72"/>
                <a:gd name="T6" fmla="*/ 64 w 80"/>
                <a:gd name="T7" fmla="*/ 22 h 72"/>
                <a:gd name="T8" fmla="*/ 10 w 80"/>
                <a:gd name="T9" fmla="*/ 10 h 72"/>
                <a:gd name="T10" fmla="*/ 12 w 80"/>
                <a:gd name="T11" fmla="*/ 0 h 72"/>
                <a:gd name="T12" fmla="*/ 80 w 80"/>
                <a:gd name="T13" fmla="*/ 18 h 72"/>
                <a:gd name="T14" fmla="*/ 78 w 80"/>
                <a:gd name="T15" fmla="*/ 27 h 72"/>
                <a:gd name="T16" fmla="*/ 15 w 80"/>
                <a:gd name="T17" fmla="*/ 50 h 72"/>
                <a:gd name="T18" fmla="*/ 70 w 80"/>
                <a:gd name="T19" fmla="*/ 62 h 72"/>
                <a:gd name="T20" fmla="*/ 67 w 80"/>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72">
                  <a:moveTo>
                    <a:pt x="67" y="72"/>
                  </a:moveTo>
                  <a:lnTo>
                    <a:pt x="0" y="55"/>
                  </a:lnTo>
                  <a:lnTo>
                    <a:pt x="2" y="45"/>
                  </a:lnTo>
                  <a:lnTo>
                    <a:pt x="64" y="22"/>
                  </a:lnTo>
                  <a:lnTo>
                    <a:pt x="10" y="10"/>
                  </a:lnTo>
                  <a:lnTo>
                    <a:pt x="12" y="0"/>
                  </a:lnTo>
                  <a:lnTo>
                    <a:pt x="80" y="18"/>
                  </a:lnTo>
                  <a:lnTo>
                    <a:pt x="78" y="27"/>
                  </a:lnTo>
                  <a:lnTo>
                    <a:pt x="15" y="50"/>
                  </a:lnTo>
                  <a:lnTo>
                    <a:pt x="70" y="62"/>
                  </a:lnTo>
                  <a:lnTo>
                    <a:pt x="67" y="7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ṧḷiḑè"/>
            <p:cNvSpPr/>
            <p:nvPr/>
          </p:nvSpPr>
          <p:spPr bwMode="auto">
            <a:xfrm>
              <a:off x="2832101" y="3082926"/>
              <a:ext cx="122238" cy="88900"/>
            </a:xfrm>
            <a:custGeom>
              <a:avLst/>
              <a:gdLst>
                <a:gd name="T0" fmla="*/ 74 w 77"/>
                <a:gd name="T1" fmla="*/ 56 h 56"/>
                <a:gd name="T2" fmla="*/ 16 w 77"/>
                <a:gd name="T3" fmla="*/ 33 h 56"/>
                <a:gd name="T4" fmla="*/ 8 w 77"/>
                <a:gd name="T5" fmla="*/ 54 h 56"/>
                <a:gd name="T6" fmla="*/ 0 w 77"/>
                <a:gd name="T7" fmla="*/ 51 h 56"/>
                <a:gd name="T8" fmla="*/ 20 w 77"/>
                <a:gd name="T9" fmla="*/ 0 h 56"/>
                <a:gd name="T10" fmla="*/ 28 w 77"/>
                <a:gd name="T11" fmla="*/ 3 h 56"/>
                <a:gd name="T12" fmla="*/ 19 w 77"/>
                <a:gd name="T13" fmla="*/ 25 h 56"/>
                <a:gd name="T14" fmla="*/ 77 w 77"/>
                <a:gd name="T15" fmla="*/ 48 h 56"/>
                <a:gd name="T16" fmla="*/ 74 w 7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6">
                  <a:moveTo>
                    <a:pt x="74" y="56"/>
                  </a:moveTo>
                  <a:lnTo>
                    <a:pt x="16" y="33"/>
                  </a:lnTo>
                  <a:lnTo>
                    <a:pt x="8" y="54"/>
                  </a:lnTo>
                  <a:lnTo>
                    <a:pt x="0" y="51"/>
                  </a:lnTo>
                  <a:lnTo>
                    <a:pt x="20" y="0"/>
                  </a:lnTo>
                  <a:lnTo>
                    <a:pt x="28" y="3"/>
                  </a:lnTo>
                  <a:lnTo>
                    <a:pt x="19" y="25"/>
                  </a:lnTo>
                  <a:lnTo>
                    <a:pt x="77" y="48"/>
                  </a:lnTo>
                  <a:lnTo>
                    <a:pt x="74" y="56"/>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isḻîḓê"/>
            <p:cNvSpPr/>
            <p:nvPr/>
          </p:nvSpPr>
          <p:spPr bwMode="auto">
            <a:xfrm>
              <a:off x="2879726" y="2978151"/>
              <a:ext cx="146050" cy="122238"/>
            </a:xfrm>
            <a:custGeom>
              <a:avLst/>
              <a:gdLst>
                <a:gd name="T0" fmla="*/ 58 w 88"/>
                <a:gd name="T1" fmla="*/ 73 h 73"/>
                <a:gd name="T2" fmla="*/ 0 w 88"/>
                <a:gd name="T3" fmla="*/ 40 h 73"/>
                <a:gd name="T4" fmla="*/ 15 w 88"/>
                <a:gd name="T5" fmla="*/ 14 h 73"/>
                <a:gd name="T6" fmla="*/ 23 w 88"/>
                <a:gd name="T7" fmla="*/ 3 h 73"/>
                <a:gd name="T8" fmla="*/ 33 w 88"/>
                <a:gd name="T9" fmla="*/ 0 h 73"/>
                <a:gd name="T10" fmla="*/ 43 w 88"/>
                <a:gd name="T11" fmla="*/ 3 h 73"/>
                <a:gd name="T12" fmla="*/ 51 w 88"/>
                <a:gd name="T13" fmla="*/ 13 h 73"/>
                <a:gd name="T14" fmla="*/ 49 w 88"/>
                <a:gd name="T15" fmla="*/ 28 h 73"/>
                <a:gd name="T16" fmla="*/ 55 w 88"/>
                <a:gd name="T17" fmla="*/ 25 h 73"/>
                <a:gd name="T18" fmla="*/ 66 w 88"/>
                <a:gd name="T19" fmla="*/ 23 h 73"/>
                <a:gd name="T20" fmla="*/ 88 w 88"/>
                <a:gd name="T21" fmla="*/ 22 h 73"/>
                <a:gd name="T22" fmla="*/ 82 w 88"/>
                <a:gd name="T23" fmla="*/ 32 h 73"/>
                <a:gd name="T24" fmla="*/ 66 w 88"/>
                <a:gd name="T25" fmla="*/ 33 h 73"/>
                <a:gd name="T26" fmla="*/ 54 w 88"/>
                <a:gd name="T27" fmla="*/ 33 h 73"/>
                <a:gd name="T28" fmla="*/ 48 w 88"/>
                <a:gd name="T29" fmla="*/ 35 h 73"/>
                <a:gd name="T30" fmla="*/ 45 w 88"/>
                <a:gd name="T31" fmla="*/ 38 h 73"/>
                <a:gd name="T32" fmla="*/ 42 w 88"/>
                <a:gd name="T33" fmla="*/ 42 h 73"/>
                <a:gd name="T34" fmla="*/ 37 w 88"/>
                <a:gd name="T35" fmla="*/ 51 h 73"/>
                <a:gd name="T36" fmla="*/ 63 w 88"/>
                <a:gd name="T37" fmla="*/ 66 h 73"/>
                <a:gd name="T38" fmla="*/ 58 w 88"/>
                <a:gd name="T39" fmla="*/ 73 h 73"/>
                <a:gd name="T40" fmla="*/ 30 w 88"/>
                <a:gd name="T41" fmla="*/ 47 h 73"/>
                <a:gd name="T42" fmla="*/ 40 w 88"/>
                <a:gd name="T43" fmla="*/ 30 h 73"/>
                <a:gd name="T44" fmla="*/ 43 w 88"/>
                <a:gd name="T45" fmla="*/ 22 h 73"/>
                <a:gd name="T46" fmla="*/ 43 w 88"/>
                <a:gd name="T47" fmla="*/ 15 h 73"/>
                <a:gd name="T48" fmla="*/ 38 w 88"/>
                <a:gd name="T49" fmla="*/ 11 h 73"/>
                <a:gd name="T50" fmla="*/ 30 w 88"/>
                <a:gd name="T51" fmla="*/ 10 h 73"/>
                <a:gd name="T52" fmla="*/ 22 w 88"/>
                <a:gd name="T53" fmla="*/ 17 h 73"/>
                <a:gd name="T54" fmla="*/ 11 w 88"/>
                <a:gd name="T55" fmla="*/ 36 h 73"/>
                <a:gd name="T56" fmla="*/ 30 w 88"/>
                <a:gd name="T5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73">
                  <a:moveTo>
                    <a:pt x="58" y="73"/>
                  </a:moveTo>
                  <a:cubicBezTo>
                    <a:pt x="0" y="40"/>
                    <a:pt x="0" y="40"/>
                    <a:pt x="0" y="40"/>
                  </a:cubicBezTo>
                  <a:cubicBezTo>
                    <a:pt x="15" y="14"/>
                    <a:pt x="15" y="14"/>
                    <a:pt x="15" y="14"/>
                  </a:cubicBezTo>
                  <a:cubicBezTo>
                    <a:pt x="18" y="9"/>
                    <a:pt x="21" y="5"/>
                    <a:pt x="23" y="3"/>
                  </a:cubicBezTo>
                  <a:cubicBezTo>
                    <a:pt x="26" y="1"/>
                    <a:pt x="29" y="0"/>
                    <a:pt x="33" y="0"/>
                  </a:cubicBezTo>
                  <a:cubicBezTo>
                    <a:pt x="36" y="0"/>
                    <a:pt x="40" y="1"/>
                    <a:pt x="43" y="3"/>
                  </a:cubicBezTo>
                  <a:cubicBezTo>
                    <a:pt x="47" y="5"/>
                    <a:pt x="50" y="8"/>
                    <a:pt x="51" y="13"/>
                  </a:cubicBezTo>
                  <a:cubicBezTo>
                    <a:pt x="52" y="17"/>
                    <a:pt x="52" y="22"/>
                    <a:pt x="49" y="28"/>
                  </a:cubicBezTo>
                  <a:cubicBezTo>
                    <a:pt x="51" y="27"/>
                    <a:pt x="53" y="26"/>
                    <a:pt x="55" y="25"/>
                  </a:cubicBezTo>
                  <a:cubicBezTo>
                    <a:pt x="58" y="24"/>
                    <a:pt x="62" y="23"/>
                    <a:pt x="66" y="23"/>
                  </a:cubicBezTo>
                  <a:cubicBezTo>
                    <a:pt x="88" y="22"/>
                    <a:pt x="88" y="22"/>
                    <a:pt x="88" y="22"/>
                  </a:cubicBezTo>
                  <a:cubicBezTo>
                    <a:pt x="82" y="32"/>
                    <a:pt x="82" y="32"/>
                    <a:pt x="82" y="32"/>
                  </a:cubicBezTo>
                  <a:cubicBezTo>
                    <a:pt x="66" y="33"/>
                    <a:pt x="66" y="33"/>
                    <a:pt x="66" y="33"/>
                  </a:cubicBezTo>
                  <a:cubicBezTo>
                    <a:pt x="61" y="33"/>
                    <a:pt x="57" y="33"/>
                    <a:pt x="54" y="33"/>
                  </a:cubicBezTo>
                  <a:cubicBezTo>
                    <a:pt x="52" y="34"/>
                    <a:pt x="50" y="34"/>
                    <a:pt x="48" y="35"/>
                  </a:cubicBezTo>
                  <a:cubicBezTo>
                    <a:pt x="47" y="36"/>
                    <a:pt x="46" y="37"/>
                    <a:pt x="45" y="38"/>
                  </a:cubicBezTo>
                  <a:cubicBezTo>
                    <a:pt x="44" y="38"/>
                    <a:pt x="43" y="40"/>
                    <a:pt x="42" y="42"/>
                  </a:cubicBezTo>
                  <a:cubicBezTo>
                    <a:pt x="37" y="51"/>
                    <a:pt x="37" y="51"/>
                    <a:pt x="37" y="51"/>
                  </a:cubicBezTo>
                  <a:cubicBezTo>
                    <a:pt x="63" y="66"/>
                    <a:pt x="63" y="66"/>
                    <a:pt x="63" y="66"/>
                  </a:cubicBezTo>
                  <a:cubicBezTo>
                    <a:pt x="58" y="73"/>
                    <a:pt x="58" y="73"/>
                    <a:pt x="58" y="73"/>
                  </a:cubicBezTo>
                  <a:close/>
                  <a:moveTo>
                    <a:pt x="30" y="47"/>
                  </a:moveTo>
                  <a:cubicBezTo>
                    <a:pt x="40" y="30"/>
                    <a:pt x="40" y="30"/>
                    <a:pt x="40" y="30"/>
                  </a:cubicBezTo>
                  <a:cubicBezTo>
                    <a:pt x="42" y="27"/>
                    <a:pt x="43" y="24"/>
                    <a:pt x="43" y="22"/>
                  </a:cubicBezTo>
                  <a:cubicBezTo>
                    <a:pt x="44" y="19"/>
                    <a:pt x="44" y="17"/>
                    <a:pt x="43" y="15"/>
                  </a:cubicBezTo>
                  <a:cubicBezTo>
                    <a:pt x="42" y="13"/>
                    <a:pt x="40" y="12"/>
                    <a:pt x="38" y="11"/>
                  </a:cubicBezTo>
                  <a:cubicBezTo>
                    <a:pt x="35" y="9"/>
                    <a:pt x="33" y="9"/>
                    <a:pt x="30" y="10"/>
                  </a:cubicBezTo>
                  <a:cubicBezTo>
                    <a:pt x="27" y="11"/>
                    <a:pt x="24" y="13"/>
                    <a:pt x="22" y="17"/>
                  </a:cubicBezTo>
                  <a:cubicBezTo>
                    <a:pt x="11" y="36"/>
                    <a:pt x="11" y="36"/>
                    <a:pt x="11" y="36"/>
                  </a:cubicBezTo>
                  <a:lnTo>
                    <a:pt x="30" y="47"/>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íṩlíḋè"/>
            <p:cNvSpPr/>
            <p:nvPr/>
          </p:nvSpPr>
          <p:spPr bwMode="auto">
            <a:xfrm>
              <a:off x="2970213" y="2890838"/>
              <a:ext cx="123825" cy="114300"/>
            </a:xfrm>
            <a:custGeom>
              <a:avLst/>
              <a:gdLst>
                <a:gd name="T0" fmla="*/ 36 w 75"/>
                <a:gd name="T1" fmla="*/ 69 h 69"/>
                <a:gd name="T2" fmla="*/ 0 w 75"/>
                <a:gd name="T3" fmla="*/ 7 h 69"/>
                <a:gd name="T4" fmla="*/ 6 w 75"/>
                <a:gd name="T5" fmla="*/ 0 h 69"/>
                <a:gd name="T6" fmla="*/ 75 w 75"/>
                <a:gd name="T7" fmla="*/ 20 h 69"/>
                <a:gd name="T8" fmla="*/ 69 w 75"/>
                <a:gd name="T9" fmla="*/ 28 h 69"/>
                <a:gd name="T10" fmla="*/ 48 w 75"/>
                <a:gd name="T11" fmla="*/ 22 h 69"/>
                <a:gd name="T12" fmla="*/ 31 w 75"/>
                <a:gd name="T13" fmla="*/ 43 h 69"/>
                <a:gd name="T14" fmla="*/ 42 w 75"/>
                <a:gd name="T15" fmla="*/ 62 h 69"/>
                <a:gd name="T16" fmla="*/ 36 w 75"/>
                <a:gd name="T17" fmla="*/ 69 h 69"/>
                <a:gd name="T18" fmla="*/ 27 w 75"/>
                <a:gd name="T19" fmla="*/ 37 h 69"/>
                <a:gd name="T20" fmla="*/ 41 w 75"/>
                <a:gd name="T21" fmla="*/ 19 h 69"/>
                <a:gd name="T22" fmla="*/ 22 w 75"/>
                <a:gd name="T23" fmla="*/ 13 h 69"/>
                <a:gd name="T24" fmla="*/ 8 w 75"/>
                <a:gd name="T25" fmla="*/ 8 h 69"/>
                <a:gd name="T26" fmla="*/ 16 w 75"/>
                <a:gd name="T27" fmla="*/ 19 h 69"/>
                <a:gd name="T28" fmla="*/ 27 w 75"/>
                <a:gd name="T2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69">
                  <a:moveTo>
                    <a:pt x="36" y="69"/>
                  </a:moveTo>
                  <a:cubicBezTo>
                    <a:pt x="0" y="7"/>
                    <a:pt x="0" y="7"/>
                    <a:pt x="0" y="7"/>
                  </a:cubicBezTo>
                  <a:cubicBezTo>
                    <a:pt x="6" y="0"/>
                    <a:pt x="6" y="0"/>
                    <a:pt x="6" y="0"/>
                  </a:cubicBezTo>
                  <a:cubicBezTo>
                    <a:pt x="75" y="20"/>
                    <a:pt x="75" y="20"/>
                    <a:pt x="75" y="20"/>
                  </a:cubicBezTo>
                  <a:cubicBezTo>
                    <a:pt x="69" y="28"/>
                    <a:pt x="69" y="28"/>
                    <a:pt x="69" y="28"/>
                  </a:cubicBezTo>
                  <a:cubicBezTo>
                    <a:pt x="48" y="22"/>
                    <a:pt x="48" y="22"/>
                    <a:pt x="48" y="22"/>
                  </a:cubicBezTo>
                  <a:cubicBezTo>
                    <a:pt x="31" y="43"/>
                    <a:pt x="31" y="43"/>
                    <a:pt x="31" y="43"/>
                  </a:cubicBezTo>
                  <a:cubicBezTo>
                    <a:pt x="42" y="62"/>
                    <a:pt x="42" y="62"/>
                    <a:pt x="42" y="62"/>
                  </a:cubicBezTo>
                  <a:cubicBezTo>
                    <a:pt x="36" y="69"/>
                    <a:pt x="36" y="69"/>
                    <a:pt x="36" y="69"/>
                  </a:cubicBezTo>
                  <a:close/>
                  <a:moveTo>
                    <a:pt x="27" y="37"/>
                  </a:moveTo>
                  <a:cubicBezTo>
                    <a:pt x="41" y="19"/>
                    <a:pt x="41" y="19"/>
                    <a:pt x="41" y="19"/>
                  </a:cubicBezTo>
                  <a:cubicBezTo>
                    <a:pt x="22" y="13"/>
                    <a:pt x="22" y="13"/>
                    <a:pt x="22" y="13"/>
                  </a:cubicBezTo>
                  <a:cubicBezTo>
                    <a:pt x="16" y="11"/>
                    <a:pt x="12" y="9"/>
                    <a:pt x="8" y="8"/>
                  </a:cubicBezTo>
                  <a:cubicBezTo>
                    <a:pt x="11" y="11"/>
                    <a:pt x="14" y="15"/>
                    <a:pt x="16" y="19"/>
                  </a:cubicBezTo>
                  <a:lnTo>
                    <a:pt x="27" y="37"/>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ṧḻiḑé"/>
            <p:cNvSpPr/>
            <p:nvPr/>
          </p:nvSpPr>
          <p:spPr bwMode="auto">
            <a:xfrm>
              <a:off x="3032126" y="2816226"/>
              <a:ext cx="127000" cy="92075"/>
            </a:xfrm>
            <a:custGeom>
              <a:avLst/>
              <a:gdLst>
                <a:gd name="T0" fmla="*/ 48 w 80"/>
                <a:gd name="T1" fmla="*/ 58 h 58"/>
                <a:gd name="T2" fmla="*/ 0 w 80"/>
                <a:gd name="T3" fmla="*/ 7 h 58"/>
                <a:gd name="T4" fmla="*/ 7 w 80"/>
                <a:gd name="T5" fmla="*/ 0 h 58"/>
                <a:gd name="T6" fmla="*/ 49 w 80"/>
                <a:gd name="T7" fmla="*/ 46 h 58"/>
                <a:gd name="T8" fmla="*/ 74 w 80"/>
                <a:gd name="T9" fmla="*/ 23 h 58"/>
                <a:gd name="T10" fmla="*/ 80 w 80"/>
                <a:gd name="T11" fmla="*/ 29 h 58"/>
                <a:gd name="T12" fmla="*/ 48 w 8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80" h="58">
                  <a:moveTo>
                    <a:pt x="48" y="58"/>
                  </a:moveTo>
                  <a:lnTo>
                    <a:pt x="0" y="7"/>
                  </a:lnTo>
                  <a:lnTo>
                    <a:pt x="7" y="0"/>
                  </a:lnTo>
                  <a:lnTo>
                    <a:pt x="49" y="46"/>
                  </a:lnTo>
                  <a:lnTo>
                    <a:pt x="74" y="23"/>
                  </a:lnTo>
                  <a:lnTo>
                    <a:pt x="80" y="29"/>
                  </a:lnTo>
                  <a:lnTo>
                    <a:pt x="48" y="58"/>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ïS1iḍé"/>
            <p:cNvSpPr/>
            <p:nvPr/>
          </p:nvSpPr>
          <p:spPr bwMode="auto">
            <a:xfrm>
              <a:off x="3200401" y="2667001"/>
              <a:ext cx="106363" cy="114300"/>
            </a:xfrm>
            <a:custGeom>
              <a:avLst/>
              <a:gdLst>
                <a:gd name="T0" fmla="*/ 13 w 64"/>
                <a:gd name="T1" fmla="*/ 58 h 69"/>
                <a:gd name="T2" fmla="*/ 20 w 64"/>
                <a:gd name="T3" fmla="*/ 53 h 69"/>
                <a:gd name="T4" fmla="*/ 27 w 64"/>
                <a:gd name="T5" fmla="*/ 59 h 69"/>
                <a:gd name="T6" fmla="*/ 35 w 64"/>
                <a:gd name="T7" fmla="*/ 60 h 69"/>
                <a:gd name="T8" fmla="*/ 45 w 64"/>
                <a:gd name="T9" fmla="*/ 57 h 69"/>
                <a:gd name="T10" fmla="*/ 52 w 64"/>
                <a:gd name="T11" fmla="*/ 51 h 69"/>
                <a:gd name="T12" fmla="*/ 55 w 64"/>
                <a:gd name="T13" fmla="*/ 45 h 69"/>
                <a:gd name="T14" fmla="*/ 54 w 64"/>
                <a:gd name="T15" fmla="*/ 39 h 69"/>
                <a:gd name="T16" fmla="*/ 50 w 64"/>
                <a:gd name="T17" fmla="*/ 35 h 69"/>
                <a:gd name="T18" fmla="*/ 43 w 64"/>
                <a:gd name="T19" fmla="*/ 35 h 69"/>
                <a:gd name="T20" fmla="*/ 31 w 64"/>
                <a:gd name="T21" fmla="*/ 38 h 69"/>
                <a:gd name="T22" fmla="*/ 17 w 64"/>
                <a:gd name="T23" fmla="*/ 40 h 69"/>
                <a:gd name="T24" fmla="*/ 8 w 64"/>
                <a:gd name="T25" fmla="*/ 38 h 69"/>
                <a:gd name="T26" fmla="*/ 2 w 64"/>
                <a:gd name="T27" fmla="*/ 32 h 69"/>
                <a:gd name="T28" fmla="*/ 0 w 64"/>
                <a:gd name="T29" fmla="*/ 22 h 69"/>
                <a:gd name="T30" fmla="*/ 4 w 64"/>
                <a:gd name="T31" fmla="*/ 12 h 69"/>
                <a:gd name="T32" fmla="*/ 14 w 64"/>
                <a:gd name="T33" fmla="*/ 4 h 69"/>
                <a:gd name="T34" fmla="*/ 26 w 64"/>
                <a:gd name="T35" fmla="*/ 0 h 69"/>
                <a:gd name="T36" fmla="*/ 37 w 64"/>
                <a:gd name="T37" fmla="*/ 2 h 69"/>
                <a:gd name="T38" fmla="*/ 45 w 64"/>
                <a:gd name="T39" fmla="*/ 10 h 69"/>
                <a:gd name="T40" fmla="*/ 38 w 64"/>
                <a:gd name="T41" fmla="*/ 14 h 69"/>
                <a:gd name="T42" fmla="*/ 29 w 64"/>
                <a:gd name="T43" fmla="*/ 8 h 69"/>
                <a:gd name="T44" fmla="*/ 18 w 64"/>
                <a:gd name="T45" fmla="*/ 11 h 69"/>
                <a:gd name="T46" fmla="*/ 9 w 64"/>
                <a:gd name="T47" fmla="*/ 19 h 69"/>
                <a:gd name="T48" fmla="*/ 9 w 64"/>
                <a:gd name="T49" fmla="*/ 27 h 69"/>
                <a:gd name="T50" fmla="*/ 14 w 64"/>
                <a:gd name="T51" fmla="*/ 31 h 69"/>
                <a:gd name="T52" fmla="*/ 28 w 64"/>
                <a:gd name="T53" fmla="*/ 29 h 69"/>
                <a:gd name="T54" fmla="*/ 43 w 64"/>
                <a:gd name="T55" fmla="*/ 26 h 69"/>
                <a:gd name="T56" fmla="*/ 54 w 64"/>
                <a:gd name="T57" fmla="*/ 27 h 69"/>
                <a:gd name="T58" fmla="*/ 61 w 64"/>
                <a:gd name="T59" fmla="*/ 34 h 69"/>
                <a:gd name="T60" fmla="*/ 63 w 64"/>
                <a:gd name="T61" fmla="*/ 45 h 69"/>
                <a:gd name="T62" fmla="*/ 59 w 64"/>
                <a:gd name="T63" fmla="*/ 55 h 69"/>
                <a:gd name="T64" fmla="*/ 49 w 64"/>
                <a:gd name="T65" fmla="*/ 64 h 69"/>
                <a:gd name="T66" fmla="*/ 35 w 64"/>
                <a:gd name="T67" fmla="*/ 69 h 69"/>
                <a:gd name="T68" fmla="*/ 22 w 64"/>
                <a:gd name="T69" fmla="*/ 67 h 69"/>
                <a:gd name="T70" fmla="*/ 13 w 64"/>
                <a:gd name="T71"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9">
                  <a:moveTo>
                    <a:pt x="13" y="58"/>
                  </a:moveTo>
                  <a:cubicBezTo>
                    <a:pt x="20" y="53"/>
                    <a:pt x="20" y="53"/>
                    <a:pt x="20" y="53"/>
                  </a:cubicBezTo>
                  <a:cubicBezTo>
                    <a:pt x="22" y="56"/>
                    <a:pt x="24" y="58"/>
                    <a:pt x="27" y="59"/>
                  </a:cubicBezTo>
                  <a:cubicBezTo>
                    <a:pt x="29" y="60"/>
                    <a:pt x="32" y="61"/>
                    <a:pt x="35" y="60"/>
                  </a:cubicBezTo>
                  <a:cubicBezTo>
                    <a:pt x="38" y="60"/>
                    <a:pt x="42" y="59"/>
                    <a:pt x="45" y="57"/>
                  </a:cubicBezTo>
                  <a:cubicBezTo>
                    <a:pt x="48" y="55"/>
                    <a:pt x="50" y="54"/>
                    <a:pt x="52" y="51"/>
                  </a:cubicBezTo>
                  <a:cubicBezTo>
                    <a:pt x="54" y="49"/>
                    <a:pt x="55" y="47"/>
                    <a:pt x="55" y="45"/>
                  </a:cubicBezTo>
                  <a:cubicBezTo>
                    <a:pt x="55" y="43"/>
                    <a:pt x="55" y="41"/>
                    <a:pt x="54" y="39"/>
                  </a:cubicBezTo>
                  <a:cubicBezTo>
                    <a:pt x="53" y="37"/>
                    <a:pt x="52" y="36"/>
                    <a:pt x="50" y="35"/>
                  </a:cubicBezTo>
                  <a:cubicBezTo>
                    <a:pt x="48" y="34"/>
                    <a:pt x="46" y="34"/>
                    <a:pt x="43" y="35"/>
                  </a:cubicBezTo>
                  <a:cubicBezTo>
                    <a:pt x="41" y="35"/>
                    <a:pt x="37" y="36"/>
                    <a:pt x="31" y="38"/>
                  </a:cubicBezTo>
                  <a:cubicBezTo>
                    <a:pt x="24" y="39"/>
                    <a:pt x="20" y="40"/>
                    <a:pt x="17" y="40"/>
                  </a:cubicBezTo>
                  <a:cubicBezTo>
                    <a:pt x="14" y="40"/>
                    <a:pt x="11" y="40"/>
                    <a:pt x="8" y="38"/>
                  </a:cubicBezTo>
                  <a:cubicBezTo>
                    <a:pt x="5" y="37"/>
                    <a:pt x="3" y="35"/>
                    <a:pt x="2" y="32"/>
                  </a:cubicBezTo>
                  <a:cubicBezTo>
                    <a:pt x="0" y="29"/>
                    <a:pt x="0" y="26"/>
                    <a:pt x="0" y="22"/>
                  </a:cubicBezTo>
                  <a:cubicBezTo>
                    <a:pt x="0" y="19"/>
                    <a:pt x="1" y="16"/>
                    <a:pt x="4" y="12"/>
                  </a:cubicBezTo>
                  <a:cubicBezTo>
                    <a:pt x="6" y="9"/>
                    <a:pt x="10" y="7"/>
                    <a:pt x="14" y="4"/>
                  </a:cubicBezTo>
                  <a:cubicBezTo>
                    <a:pt x="18" y="2"/>
                    <a:pt x="22" y="1"/>
                    <a:pt x="26" y="0"/>
                  </a:cubicBezTo>
                  <a:cubicBezTo>
                    <a:pt x="30" y="0"/>
                    <a:pt x="34" y="0"/>
                    <a:pt x="37" y="2"/>
                  </a:cubicBezTo>
                  <a:cubicBezTo>
                    <a:pt x="41" y="4"/>
                    <a:pt x="43" y="6"/>
                    <a:pt x="45" y="10"/>
                  </a:cubicBezTo>
                  <a:cubicBezTo>
                    <a:pt x="38" y="14"/>
                    <a:pt x="38" y="14"/>
                    <a:pt x="38" y="14"/>
                  </a:cubicBezTo>
                  <a:cubicBezTo>
                    <a:pt x="36" y="11"/>
                    <a:pt x="33" y="9"/>
                    <a:pt x="29" y="8"/>
                  </a:cubicBezTo>
                  <a:cubicBezTo>
                    <a:pt x="26" y="8"/>
                    <a:pt x="22" y="9"/>
                    <a:pt x="18" y="11"/>
                  </a:cubicBezTo>
                  <a:cubicBezTo>
                    <a:pt x="13" y="14"/>
                    <a:pt x="10" y="16"/>
                    <a:pt x="9" y="19"/>
                  </a:cubicBezTo>
                  <a:cubicBezTo>
                    <a:pt x="8" y="22"/>
                    <a:pt x="8" y="25"/>
                    <a:pt x="9" y="27"/>
                  </a:cubicBezTo>
                  <a:cubicBezTo>
                    <a:pt x="10" y="29"/>
                    <a:pt x="12" y="31"/>
                    <a:pt x="14" y="31"/>
                  </a:cubicBezTo>
                  <a:cubicBezTo>
                    <a:pt x="16" y="32"/>
                    <a:pt x="21" y="31"/>
                    <a:pt x="28" y="29"/>
                  </a:cubicBezTo>
                  <a:cubicBezTo>
                    <a:pt x="35" y="27"/>
                    <a:pt x="40" y="26"/>
                    <a:pt x="43" y="26"/>
                  </a:cubicBezTo>
                  <a:cubicBezTo>
                    <a:pt x="47" y="25"/>
                    <a:pt x="51" y="26"/>
                    <a:pt x="54" y="27"/>
                  </a:cubicBezTo>
                  <a:cubicBezTo>
                    <a:pt x="57" y="29"/>
                    <a:pt x="59" y="31"/>
                    <a:pt x="61" y="34"/>
                  </a:cubicBezTo>
                  <a:cubicBezTo>
                    <a:pt x="63" y="37"/>
                    <a:pt x="64" y="41"/>
                    <a:pt x="63" y="45"/>
                  </a:cubicBezTo>
                  <a:cubicBezTo>
                    <a:pt x="63" y="48"/>
                    <a:pt x="62" y="52"/>
                    <a:pt x="59" y="55"/>
                  </a:cubicBezTo>
                  <a:cubicBezTo>
                    <a:pt x="57" y="59"/>
                    <a:pt x="53" y="62"/>
                    <a:pt x="49" y="64"/>
                  </a:cubicBezTo>
                  <a:cubicBezTo>
                    <a:pt x="44" y="67"/>
                    <a:pt x="39" y="68"/>
                    <a:pt x="35" y="69"/>
                  </a:cubicBezTo>
                  <a:cubicBezTo>
                    <a:pt x="30" y="69"/>
                    <a:pt x="26" y="69"/>
                    <a:pt x="22" y="67"/>
                  </a:cubicBezTo>
                  <a:cubicBezTo>
                    <a:pt x="19" y="65"/>
                    <a:pt x="16" y="62"/>
                    <a:pt x="13" y="58"/>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î$1iḓê"/>
            <p:cNvSpPr/>
            <p:nvPr/>
          </p:nvSpPr>
          <p:spPr bwMode="auto">
            <a:xfrm>
              <a:off x="3313113" y="2609851"/>
              <a:ext cx="111125" cy="117475"/>
            </a:xfrm>
            <a:custGeom>
              <a:avLst/>
              <a:gdLst>
                <a:gd name="T0" fmla="*/ 5 w 67"/>
                <a:gd name="T1" fmla="*/ 47 h 70"/>
                <a:gd name="T2" fmla="*/ 4 w 67"/>
                <a:gd name="T3" fmla="*/ 19 h 70"/>
                <a:gd name="T4" fmla="*/ 22 w 67"/>
                <a:gd name="T5" fmla="*/ 2 h 70"/>
                <a:gd name="T6" fmla="*/ 39 w 67"/>
                <a:gd name="T7" fmla="*/ 1 h 70"/>
                <a:gd name="T8" fmla="*/ 54 w 67"/>
                <a:gd name="T9" fmla="*/ 8 h 70"/>
                <a:gd name="T10" fmla="*/ 64 w 67"/>
                <a:gd name="T11" fmla="*/ 23 h 70"/>
                <a:gd name="T12" fmla="*/ 67 w 67"/>
                <a:gd name="T13" fmla="*/ 42 h 70"/>
                <a:gd name="T14" fmla="*/ 60 w 67"/>
                <a:gd name="T15" fmla="*/ 57 h 70"/>
                <a:gd name="T16" fmla="*/ 47 w 67"/>
                <a:gd name="T17" fmla="*/ 67 h 70"/>
                <a:gd name="T18" fmla="*/ 29 w 67"/>
                <a:gd name="T19" fmla="*/ 69 h 70"/>
                <a:gd name="T20" fmla="*/ 14 w 67"/>
                <a:gd name="T21" fmla="*/ 61 h 70"/>
                <a:gd name="T22" fmla="*/ 5 w 67"/>
                <a:gd name="T23" fmla="*/ 47 h 70"/>
                <a:gd name="T24" fmla="*/ 13 w 67"/>
                <a:gd name="T25" fmla="*/ 44 h 70"/>
                <a:gd name="T26" fmla="*/ 26 w 67"/>
                <a:gd name="T27" fmla="*/ 59 h 70"/>
                <a:gd name="T28" fmla="*/ 44 w 67"/>
                <a:gd name="T29" fmla="*/ 60 h 70"/>
                <a:gd name="T30" fmla="*/ 57 w 67"/>
                <a:gd name="T31" fmla="*/ 47 h 70"/>
                <a:gd name="T32" fmla="*/ 56 w 67"/>
                <a:gd name="T33" fmla="*/ 27 h 70"/>
                <a:gd name="T34" fmla="*/ 48 w 67"/>
                <a:gd name="T35" fmla="*/ 14 h 70"/>
                <a:gd name="T36" fmla="*/ 37 w 67"/>
                <a:gd name="T37" fmla="*/ 8 h 70"/>
                <a:gd name="T38" fmla="*/ 25 w 67"/>
                <a:gd name="T39" fmla="*/ 9 h 70"/>
                <a:gd name="T40" fmla="*/ 12 w 67"/>
                <a:gd name="T41" fmla="*/ 21 h 70"/>
                <a:gd name="T42" fmla="*/ 13 w 67"/>
                <a:gd name="T4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70">
                  <a:moveTo>
                    <a:pt x="5" y="47"/>
                  </a:moveTo>
                  <a:cubicBezTo>
                    <a:pt x="1" y="37"/>
                    <a:pt x="0" y="27"/>
                    <a:pt x="4" y="19"/>
                  </a:cubicBezTo>
                  <a:cubicBezTo>
                    <a:pt x="7" y="11"/>
                    <a:pt x="13" y="6"/>
                    <a:pt x="22" y="2"/>
                  </a:cubicBezTo>
                  <a:cubicBezTo>
                    <a:pt x="28" y="0"/>
                    <a:pt x="33" y="0"/>
                    <a:pt x="39" y="1"/>
                  </a:cubicBezTo>
                  <a:cubicBezTo>
                    <a:pt x="45" y="1"/>
                    <a:pt x="50" y="4"/>
                    <a:pt x="54" y="8"/>
                  </a:cubicBezTo>
                  <a:cubicBezTo>
                    <a:pt x="58" y="12"/>
                    <a:pt x="62" y="17"/>
                    <a:pt x="64" y="23"/>
                  </a:cubicBezTo>
                  <a:cubicBezTo>
                    <a:pt x="67" y="30"/>
                    <a:pt x="67" y="36"/>
                    <a:pt x="67" y="42"/>
                  </a:cubicBezTo>
                  <a:cubicBezTo>
                    <a:pt x="66" y="48"/>
                    <a:pt x="64" y="53"/>
                    <a:pt x="60" y="57"/>
                  </a:cubicBezTo>
                  <a:cubicBezTo>
                    <a:pt x="57" y="62"/>
                    <a:pt x="52" y="65"/>
                    <a:pt x="47" y="67"/>
                  </a:cubicBezTo>
                  <a:cubicBezTo>
                    <a:pt x="41" y="69"/>
                    <a:pt x="35" y="70"/>
                    <a:pt x="29" y="69"/>
                  </a:cubicBezTo>
                  <a:cubicBezTo>
                    <a:pt x="24" y="68"/>
                    <a:pt x="19" y="65"/>
                    <a:pt x="14" y="61"/>
                  </a:cubicBezTo>
                  <a:cubicBezTo>
                    <a:pt x="10" y="57"/>
                    <a:pt x="7" y="52"/>
                    <a:pt x="5" y="47"/>
                  </a:cubicBezTo>
                  <a:close/>
                  <a:moveTo>
                    <a:pt x="13" y="44"/>
                  </a:moveTo>
                  <a:cubicBezTo>
                    <a:pt x="16" y="51"/>
                    <a:pt x="20" y="57"/>
                    <a:pt x="26" y="59"/>
                  </a:cubicBezTo>
                  <a:cubicBezTo>
                    <a:pt x="32" y="62"/>
                    <a:pt x="38" y="62"/>
                    <a:pt x="44" y="60"/>
                  </a:cubicBezTo>
                  <a:cubicBezTo>
                    <a:pt x="50" y="58"/>
                    <a:pt x="54" y="53"/>
                    <a:pt x="57" y="47"/>
                  </a:cubicBezTo>
                  <a:cubicBezTo>
                    <a:pt x="59" y="42"/>
                    <a:pt x="59" y="35"/>
                    <a:pt x="56" y="27"/>
                  </a:cubicBezTo>
                  <a:cubicBezTo>
                    <a:pt x="54" y="21"/>
                    <a:pt x="51" y="17"/>
                    <a:pt x="48" y="14"/>
                  </a:cubicBezTo>
                  <a:cubicBezTo>
                    <a:pt x="45" y="11"/>
                    <a:pt x="41" y="9"/>
                    <a:pt x="37" y="8"/>
                  </a:cubicBezTo>
                  <a:cubicBezTo>
                    <a:pt x="33" y="7"/>
                    <a:pt x="29" y="8"/>
                    <a:pt x="25" y="9"/>
                  </a:cubicBezTo>
                  <a:cubicBezTo>
                    <a:pt x="19" y="12"/>
                    <a:pt x="15" y="16"/>
                    <a:pt x="12" y="21"/>
                  </a:cubicBezTo>
                  <a:cubicBezTo>
                    <a:pt x="9" y="27"/>
                    <a:pt x="10" y="34"/>
                    <a:pt x="13" y="44"/>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îŝ1îḋê"/>
            <p:cNvSpPr/>
            <p:nvPr/>
          </p:nvSpPr>
          <p:spPr bwMode="auto">
            <a:xfrm>
              <a:off x="3441701" y="2565401"/>
              <a:ext cx="101600" cy="123825"/>
            </a:xfrm>
            <a:custGeom>
              <a:avLst/>
              <a:gdLst>
                <a:gd name="T0" fmla="*/ 42 w 61"/>
                <a:gd name="T1" fmla="*/ 2 h 74"/>
                <a:gd name="T2" fmla="*/ 51 w 61"/>
                <a:gd name="T3" fmla="*/ 0 h 74"/>
                <a:gd name="T4" fmla="*/ 60 w 61"/>
                <a:gd name="T5" fmla="*/ 38 h 74"/>
                <a:gd name="T6" fmla="*/ 61 w 61"/>
                <a:gd name="T7" fmla="*/ 54 h 74"/>
                <a:gd name="T8" fmla="*/ 55 w 61"/>
                <a:gd name="T9" fmla="*/ 65 h 74"/>
                <a:gd name="T10" fmla="*/ 41 w 61"/>
                <a:gd name="T11" fmla="*/ 72 h 74"/>
                <a:gd name="T12" fmla="*/ 25 w 61"/>
                <a:gd name="T13" fmla="*/ 73 h 74"/>
                <a:gd name="T14" fmla="*/ 15 w 61"/>
                <a:gd name="T15" fmla="*/ 65 h 74"/>
                <a:gd name="T16" fmla="*/ 8 w 61"/>
                <a:gd name="T17" fmla="*/ 50 h 74"/>
                <a:gd name="T18" fmla="*/ 0 w 61"/>
                <a:gd name="T19" fmla="*/ 12 h 74"/>
                <a:gd name="T20" fmla="*/ 8 w 61"/>
                <a:gd name="T21" fmla="*/ 10 h 74"/>
                <a:gd name="T22" fmla="*/ 17 w 61"/>
                <a:gd name="T23" fmla="*/ 48 h 74"/>
                <a:gd name="T24" fmla="*/ 21 w 61"/>
                <a:gd name="T25" fmla="*/ 60 h 74"/>
                <a:gd name="T26" fmla="*/ 28 w 61"/>
                <a:gd name="T27" fmla="*/ 65 h 74"/>
                <a:gd name="T28" fmla="*/ 38 w 61"/>
                <a:gd name="T29" fmla="*/ 65 h 74"/>
                <a:gd name="T30" fmla="*/ 51 w 61"/>
                <a:gd name="T31" fmla="*/ 57 h 74"/>
                <a:gd name="T32" fmla="*/ 51 w 61"/>
                <a:gd name="T33" fmla="*/ 40 h 74"/>
                <a:gd name="T34" fmla="*/ 42 w 61"/>
                <a:gd name="T35"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4">
                  <a:moveTo>
                    <a:pt x="42" y="2"/>
                  </a:moveTo>
                  <a:cubicBezTo>
                    <a:pt x="51" y="0"/>
                    <a:pt x="51" y="0"/>
                    <a:pt x="51" y="0"/>
                  </a:cubicBezTo>
                  <a:cubicBezTo>
                    <a:pt x="60" y="38"/>
                    <a:pt x="60" y="38"/>
                    <a:pt x="60" y="38"/>
                  </a:cubicBezTo>
                  <a:cubicBezTo>
                    <a:pt x="61" y="44"/>
                    <a:pt x="61" y="50"/>
                    <a:pt x="61" y="54"/>
                  </a:cubicBezTo>
                  <a:cubicBezTo>
                    <a:pt x="60" y="58"/>
                    <a:pt x="58" y="62"/>
                    <a:pt x="55" y="65"/>
                  </a:cubicBezTo>
                  <a:cubicBezTo>
                    <a:pt x="52" y="69"/>
                    <a:pt x="47" y="71"/>
                    <a:pt x="41" y="72"/>
                  </a:cubicBezTo>
                  <a:cubicBezTo>
                    <a:pt x="35" y="74"/>
                    <a:pt x="29" y="74"/>
                    <a:pt x="25" y="73"/>
                  </a:cubicBezTo>
                  <a:cubicBezTo>
                    <a:pt x="21" y="71"/>
                    <a:pt x="17" y="69"/>
                    <a:pt x="15" y="65"/>
                  </a:cubicBezTo>
                  <a:cubicBezTo>
                    <a:pt x="12" y="62"/>
                    <a:pt x="10" y="57"/>
                    <a:pt x="8" y="50"/>
                  </a:cubicBezTo>
                  <a:cubicBezTo>
                    <a:pt x="0" y="12"/>
                    <a:pt x="0" y="12"/>
                    <a:pt x="0" y="12"/>
                  </a:cubicBezTo>
                  <a:cubicBezTo>
                    <a:pt x="8" y="10"/>
                    <a:pt x="8" y="10"/>
                    <a:pt x="8" y="10"/>
                  </a:cubicBezTo>
                  <a:cubicBezTo>
                    <a:pt x="17" y="48"/>
                    <a:pt x="17" y="48"/>
                    <a:pt x="17" y="48"/>
                  </a:cubicBezTo>
                  <a:cubicBezTo>
                    <a:pt x="18" y="53"/>
                    <a:pt x="20" y="57"/>
                    <a:pt x="21" y="60"/>
                  </a:cubicBezTo>
                  <a:cubicBezTo>
                    <a:pt x="23" y="62"/>
                    <a:pt x="25" y="64"/>
                    <a:pt x="28" y="65"/>
                  </a:cubicBezTo>
                  <a:cubicBezTo>
                    <a:pt x="31" y="66"/>
                    <a:pt x="34" y="66"/>
                    <a:pt x="38" y="65"/>
                  </a:cubicBezTo>
                  <a:cubicBezTo>
                    <a:pt x="44" y="63"/>
                    <a:pt x="49" y="61"/>
                    <a:pt x="51" y="57"/>
                  </a:cubicBezTo>
                  <a:cubicBezTo>
                    <a:pt x="53" y="54"/>
                    <a:pt x="53" y="48"/>
                    <a:pt x="51" y="40"/>
                  </a:cubicBezTo>
                  <a:lnTo>
                    <a:pt x="42" y="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îśľíḍè"/>
            <p:cNvSpPr/>
            <p:nvPr/>
          </p:nvSpPr>
          <p:spPr bwMode="auto">
            <a:xfrm>
              <a:off x="3568701" y="2552701"/>
              <a:ext cx="88900" cy="115888"/>
            </a:xfrm>
            <a:custGeom>
              <a:avLst/>
              <a:gdLst>
                <a:gd name="T0" fmla="*/ 27 w 56"/>
                <a:gd name="T1" fmla="*/ 73 h 73"/>
                <a:gd name="T2" fmla="*/ 23 w 56"/>
                <a:gd name="T3" fmla="*/ 11 h 73"/>
                <a:gd name="T4" fmla="*/ 0 w 56"/>
                <a:gd name="T5" fmla="*/ 13 h 73"/>
                <a:gd name="T6" fmla="*/ 0 w 56"/>
                <a:gd name="T7" fmla="*/ 5 h 73"/>
                <a:gd name="T8" fmla="*/ 56 w 56"/>
                <a:gd name="T9" fmla="*/ 0 h 73"/>
                <a:gd name="T10" fmla="*/ 56 w 56"/>
                <a:gd name="T11" fmla="*/ 9 h 73"/>
                <a:gd name="T12" fmla="*/ 32 w 56"/>
                <a:gd name="T13" fmla="*/ 11 h 73"/>
                <a:gd name="T14" fmla="*/ 37 w 56"/>
                <a:gd name="T15" fmla="*/ 73 h 73"/>
                <a:gd name="T16" fmla="*/ 27 w 56"/>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3">
                  <a:moveTo>
                    <a:pt x="27" y="73"/>
                  </a:moveTo>
                  <a:lnTo>
                    <a:pt x="23" y="11"/>
                  </a:lnTo>
                  <a:lnTo>
                    <a:pt x="0" y="13"/>
                  </a:lnTo>
                  <a:lnTo>
                    <a:pt x="0" y="5"/>
                  </a:lnTo>
                  <a:lnTo>
                    <a:pt x="56" y="0"/>
                  </a:lnTo>
                  <a:lnTo>
                    <a:pt x="56" y="9"/>
                  </a:lnTo>
                  <a:lnTo>
                    <a:pt x="32" y="11"/>
                  </a:lnTo>
                  <a:lnTo>
                    <a:pt x="37" y="73"/>
                  </a:lnTo>
                  <a:lnTo>
                    <a:pt x="27" y="73"/>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îṧ1ïḍé"/>
            <p:cNvSpPr/>
            <p:nvPr/>
          </p:nvSpPr>
          <p:spPr bwMode="auto">
            <a:xfrm>
              <a:off x="3687763" y="2557463"/>
              <a:ext cx="95250" cy="115888"/>
            </a:xfrm>
            <a:custGeom>
              <a:avLst/>
              <a:gdLst>
                <a:gd name="T0" fmla="*/ 0 w 60"/>
                <a:gd name="T1" fmla="*/ 70 h 73"/>
                <a:gd name="T2" fmla="*/ 6 w 60"/>
                <a:gd name="T3" fmla="*/ 0 h 73"/>
                <a:gd name="T4" fmla="*/ 15 w 60"/>
                <a:gd name="T5" fmla="*/ 1 h 73"/>
                <a:gd name="T6" fmla="*/ 13 w 60"/>
                <a:gd name="T7" fmla="*/ 29 h 73"/>
                <a:gd name="T8" fmla="*/ 49 w 60"/>
                <a:gd name="T9" fmla="*/ 31 h 73"/>
                <a:gd name="T10" fmla="*/ 51 w 60"/>
                <a:gd name="T11" fmla="*/ 3 h 73"/>
                <a:gd name="T12" fmla="*/ 60 w 60"/>
                <a:gd name="T13" fmla="*/ 4 h 73"/>
                <a:gd name="T14" fmla="*/ 55 w 60"/>
                <a:gd name="T15" fmla="*/ 73 h 73"/>
                <a:gd name="T16" fmla="*/ 47 w 60"/>
                <a:gd name="T17" fmla="*/ 73 h 73"/>
                <a:gd name="T18" fmla="*/ 49 w 60"/>
                <a:gd name="T19" fmla="*/ 39 h 73"/>
                <a:gd name="T20" fmla="*/ 12 w 60"/>
                <a:gd name="T21" fmla="*/ 37 h 73"/>
                <a:gd name="T22" fmla="*/ 10 w 60"/>
                <a:gd name="T23" fmla="*/ 70 h 73"/>
                <a:gd name="T24" fmla="*/ 0 w 60"/>
                <a:gd name="T25"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0" y="70"/>
                  </a:moveTo>
                  <a:lnTo>
                    <a:pt x="6" y="0"/>
                  </a:lnTo>
                  <a:lnTo>
                    <a:pt x="15" y="1"/>
                  </a:lnTo>
                  <a:lnTo>
                    <a:pt x="13" y="29"/>
                  </a:lnTo>
                  <a:lnTo>
                    <a:pt x="49" y="31"/>
                  </a:lnTo>
                  <a:lnTo>
                    <a:pt x="51" y="3"/>
                  </a:lnTo>
                  <a:lnTo>
                    <a:pt x="60" y="4"/>
                  </a:lnTo>
                  <a:lnTo>
                    <a:pt x="55" y="73"/>
                  </a:lnTo>
                  <a:lnTo>
                    <a:pt x="47" y="73"/>
                  </a:lnTo>
                  <a:lnTo>
                    <a:pt x="49" y="39"/>
                  </a:lnTo>
                  <a:lnTo>
                    <a:pt x="12" y="37"/>
                  </a:lnTo>
                  <a:lnTo>
                    <a:pt x="10" y="70"/>
                  </a:lnTo>
                  <a:lnTo>
                    <a:pt x="0" y="70"/>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ïŝliḋé"/>
            <p:cNvSpPr/>
            <p:nvPr/>
          </p:nvSpPr>
          <p:spPr bwMode="auto">
            <a:xfrm>
              <a:off x="4016376" y="2649538"/>
              <a:ext cx="119063" cy="128588"/>
            </a:xfrm>
            <a:custGeom>
              <a:avLst/>
              <a:gdLst>
                <a:gd name="T0" fmla="*/ 64 w 72"/>
                <a:gd name="T1" fmla="*/ 22 h 77"/>
                <a:gd name="T2" fmla="*/ 72 w 72"/>
                <a:gd name="T3" fmla="*/ 26 h 77"/>
                <a:gd name="T4" fmla="*/ 52 w 72"/>
                <a:gd name="T5" fmla="*/ 60 h 77"/>
                <a:gd name="T6" fmla="*/ 42 w 72"/>
                <a:gd name="T7" fmla="*/ 72 h 77"/>
                <a:gd name="T8" fmla="*/ 30 w 72"/>
                <a:gd name="T9" fmla="*/ 77 h 77"/>
                <a:gd name="T10" fmla="*/ 15 w 72"/>
                <a:gd name="T11" fmla="*/ 72 h 77"/>
                <a:gd name="T12" fmla="*/ 3 w 72"/>
                <a:gd name="T13" fmla="*/ 61 h 77"/>
                <a:gd name="T14" fmla="*/ 0 w 72"/>
                <a:gd name="T15" fmla="*/ 49 h 77"/>
                <a:gd name="T16" fmla="*/ 7 w 72"/>
                <a:gd name="T17" fmla="*/ 33 h 77"/>
                <a:gd name="T18" fmla="*/ 26 w 72"/>
                <a:gd name="T19" fmla="*/ 0 h 77"/>
                <a:gd name="T20" fmla="*/ 34 w 72"/>
                <a:gd name="T21" fmla="*/ 4 h 77"/>
                <a:gd name="T22" fmla="*/ 14 w 72"/>
                <a:gd name="T23" fmla="*/ 38 h 77"/>
                <a:gd name="T24" fmla="*/ 9 w 72"/>
                <a:gd name="T25" fmla="*/ 50 h 77"/>
                <a:gd name="T26" fmla="*/ 11 w 72"/>
                <a:gd name="T27" fmla="*/ 58 h 77"/>
                <a:gd name="T28" fmla="*/ 18 w 72"/>
                <a:gd name="T29" fmla="*/ 65 h 77"/>
                <a:gd name="T30" fmla="*/ 33 w 72"/>
                <a:gd name="T31" fmla="*/ 68 h 77"/>
                <a:gd name="T32" fmla="*/ 45 w 72"/>
                <a:gd name="T33" fmla="*/ 55 h 77"/>
                <a:gd name="T34" fmla="*/ 64 w 72"/>
                <a:gd name="T35"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7">
                  <a:moveTo>
                    <a:pt x="64" y="22"/>
                  </a:moveTo>
                  <a:cubicBezTo>
                    <a:pt x="72" y="26"/>
                    <a:pt x="72" y="26"/>
                    <a:pt x="72" y="26"/>
                  </a:cubicBezTo>
                  <a:cubicBezTo>
                    <a:pt x="52" y="60"/>
                    <a:pt x="52" y="60"/>
                    <a:pt x="52" y="60"/>
                  </a:cubicBezTo>
                  <a:cubicBezTo>
                    <a:pt x="49" y="65"/>
                    <a:pt x="46" y="70"/>
                    <a:pt x="42" y="72"/>
                  </a:cubicBezTo>
                  <a:cubicBezTo>
                    <a:pt x="39" y="75"/>
                    <a:pt x="35" y="76"/>
                    <a:pt x="30" y="77"/>
                  </a:cubicBezTo>
                  <a:cubicBezTo>
                    <a:pt x="26" y="77"/>
                    <a:pt x="20" y="75"/>
                    <a:pt x="15" y="72"/>
                  </a:cubicBezTo>
                  <a:cubicBezTo>
                    <a:pt x="9" y="69"/>
                    <a:pt x="6" y="65"/>
                    <a:pt x="3" y="61"/>
                  </a:cubicBezTo>
                  <a:cubicBezTo>
                    <a:pt x="1" y="58"/>
                    <a:pt x="0" y="53"/>
                    <a:pt x="0" y="49"/>
                  </a:cubicBezTo>
                  <a:cubicBezTo>
                    <a:pt x="1" y="45"/>
                    <a:pt x="3" y="39"/>
                    <a:pt x="7" y="33"/>
                  </a:cubicBezTo>
                  <a:cubicBezTo>
                    <a:pt x="26" y="0"/>
                    <a:pt x="26" y="0"/>
                    <a:pt x="26" y="0"/>
                  </a:cubicBezTo>
                  <a:cubicBezTo>
                    <a:pt x="34" y="4"/>
                    <a:pt x="34" y="4"/>
                    <a:pt x="34" y="4"/>
                  </a:cubicBezTo>
                  <a:cubicBezTo>
                    <a:pt x="14" y="38"/>
                    <a:pt x="14" y="38"/>
                    <a:pt x="14" y="38"/>
                  </a:cubicBezTo>
                  <a:cubicBezTo>
                    <a:pt x="11" y="43"/>
                    <a:pt x="10" y="47"/>
                    <a:pt x="9" y="50"/>
                  </a:cubicBezTo>
                  <a:cubicBezTo>
                    <a:pt x="9" y="53"/>
                    <a:pt x="9" y="55"/>
                    <a:pt x="11" y="58"/>
                  </a:cubicBezTo>
                  <a:cubicBezTo>
                    <a:pt x="13" y="61"/>
                    <a:pt x="15" y="63"/>
                    <a:pt x="18" y="65"/>
                  </a:cubicBezTo>
                  <a:cubicBezTo>
                    <a:pt x="24" y="68"/>
                    <a:pt x="29" y="69"/>
                    <a:pt x="33" y="68"/>
                  </a:cubicBezTo>
                  <a:cubicBezTo>
                    <a:pt x="36" y="67"/>
                    <a:pt x="40" y="62"/>
                    <a:pt x="45" y="55"/>
                  </a:cubicBezTo>
                  <a:lnTo>
                    <a:pt x="64" y="2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i$ḷídé"/>
            <p:cNvSpPr/>
            <p:nvPr/>
          </p:nvSpPr>
          <p:spPr bwMode="auto">
            <a:xfrm>
              <a:off x="4106863" y="2722563"/>
              <a:ext cx="138113" cy="141288"/>
            </a:xfrm>
            <a:custGeom>
              <a:avLst/>
              <a:gdLst>
                <a:gd name="T0" fmla="*/ 0 w 87"/>
                <a:gd name="T1" fmla="*/ 55 h 89"/>
                <a:gd name="T2" fmla="*/ 43 w 87"/>
                <a:gd name="T3" fmla="*/ 0 h 89"/>
                <a:gd name="T4" fmla="*/ 51 w 87"/>
                <a:gd name="T5" fmla="*/ 6 h 89"/>
                <a:gd name="T6" fmla="*/ 46 w 87"/>
                <a:gd name="T7" fmla="*/ 72 h 89"/>
                <a:gd name="T8" fmla="*/ 79 w 87"/>
                <a:gd name="T9" fmla="*/ 28 h 89"/>
                <a:gd name="T10" fmla="*/ 87 w 87"/>
                <a:gd name="T11" fmla="*/ 34 h 89"/>
                <a:gd name="T12" fmla="*/ 44 w 87"/>
                <a:gd name="T13" fmla="*/ 89 h 89"/>
                <a:gd name="T14" fmla="*/ 36 w 87"/>
                <a:gd name="T15" fmla="*/ 84 h 89"/>
                <a:gd name="T16" fmla="*/ 40 w 87"/>
                <a:gd name="T17" fmla="*/ 17 h 89"/>
                <a:gd name="T18" fmla="*/ 7 w 87"/>
                <a:gd name="T19" fmla="*/ 61 h 89"/>
                <a:gd name="T20" fmla="*/ 0 w 87"/>
                <a:gd name="T21" fmla="*/ 5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89">
                  <a:moveTo>
                    <a:pt x="0" y="55"/>
                  </a:moveTo>
                  <a:lnTo>
                    <a:pt x="43" y="0"/>
                  </a:lnTo>
                  <a:lnTo>
                    <a:pt x="51" y="6"/>
                  </a:lnTo>
                  <a:lnTo>
                    <a:pt x="46" y="72"/>
                  </a:lnTo>
                  <a:lnTo>
                    <a:pt x="79" y="28"/>
                  </a:lnTo>
                  <a:lnTo>
                    <a:pt x="87" y="34"/>
                  </a:lnTo>
                  <a:lnTo>
                    <a:pt x="44" y="89"/>
                  </a:lnTo>
                  <a:lnTo>
                    <a:pt x="36" y="84"/>
                  </a:lnTo>
                  <a:lnTo>
                    <a:pt x="40" y="17"/>
                  </a:lnTo>
                  <a:lnTo>
                    <a:pt x="7" y="61"/>
                  </a:lnTo>
                  <a:lnTo>
                    <a:pt x="0" y="55"/>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ḷíḑé"/>
            <p:cNvSpPr/>
            <p:nvPr/>
          </p:nvSpPr>
          <p:spPr bwMode="auto">
            <a:xfrm>
              <a:off x="4200526" y="2813051"/>
              <a:ext cx="90488" cy="88900"/>
            </a:xfrm>
            <a:custGeom>
              <a:avLst/>
              <a:gdLst>
                <a:gd name="T0" fmla="*/ 0 w 57"/>
                <a:gd name="T1" fmla="*/ 50 h 56"/>
                <a:gd name="T2" fmla="*/ 51 w 57"/>
                <a:gd name="T3" fmla="*/ 0 h 56"/>
                <a:gd name="T4" fmla="*/ 57 w 57"/>
                <a:gd name="T5" fmla="*/ 7 h 56"/>
                <a:gd name="T6" fmla="*/ 7 w 57"/>
                <a:gd name="T7" fmla="*/ 56 h 56"/>
                <a:gd name="T8" fmla="*/ 0 w 57"/>
                <a:gd name="T9" fmla="*/ 50 h 56"/>
              </a:gdLst>
              <a:ahLst/>
              <a:cxnLst>
                <a:cxn ang="0">
                  <a:pos x="T0" y="T1"/>
                </a:cxn>
                <a:cxn ang="0">
                  <a:pos x="T2" y="T3"/>
                </a:cxn>
                <a:cxn ang="0">
                  <a:pos x="T4" y="T5"/>
                </a:cxn>
                <a:cxn ang="0">
                  <a:pos x="T6" y="T7"/>
                </a:cxn>
                <a:cxn ang="0">
                  <a:pos x="T8" y="T9"/>
                </a:cxn>
              </a:cxnLst>
              <a:rect l="0" t="0" r="r" b="b"/>
              <a:pathLst>
                <a:path w="57" h="56">
                  <a:moveTo>
                    <a:pt x="0" y="50"/>
                  </a:moveTo>
                  <a:lnTo>
                    <a:pt x="51" y="0"/>
                  </a:lnTo>
                  <a:lnTo>
                    <a:pt x="57" y="7"/>
                  </a:lnTo>
                  <a:lnTo>
                    <a:pt x="7" y="56"/>
                  </a:lnTo>
                  <a:lnTo>
                    <a:pt x="0" y="50"/>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şļiḑè"/>
            <p:cNvSpPr/>
            <p:nvPr/>
          </p:nvSpPr>
          <p:spPr bwMode="auto">
            <a:xfrm>
              <a:off x="4254501" y="2846388"/>
              <a:ext cx="122238" cy="115888"/>
            </a:xfrm>
            <a:custGeom>
              <a:avLst/>
              <a:gdLst>
                <a:gd name="T0" fmla="*/ 0 w 74"/>
                <a:gd name="T1" fmla="*/ 62 h 69"/>
                <a:gd name="T2" fmla="*/ 36 w 74"/>
                <a:gd name="T3" fmla="*/ 0 h 69"/>
                <a:gd name="T4" fmla="*/ 42 w 74"/>
                <a:gd name="T5" fmla="*/ 7 h 69"/>
                <a:gd name="T6" fmla="*/ 15 w 74"/>
                <a:gd name="T7" fmla="*/ 52 h 69"/>
                <a:gd name="T8" fmla="*/ 8 w 74"/>
                <a:gd name="T9" fmla="*/ 61 h 69"/>
                <a:gd name="T10" fmla="*/ 19 w 74"/>
                <a:gd name="T11" fmla="*/ 57 h 69"/>
                <a:gd name="T12" fmla="*/ 68 w 74"/>
                <a:gd name="T13" fmla="*/ 41 h 69"/>
                <a:gd name="T14" fmla="*/ 74 w 74"/>
                <a:gd name="T15" fmla="*/ 48 h 69"/>
                <a:gd name="T16" fmla="*/ 6 w 74"/>
                <a:gd name="T17" fmla="*/ 69 h 69"/>
                <a:gd name="T18" fmla="*/ 0 w 74"/>
                <a:gd name="T19"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69">
                  <a:moveTo>
                    <a:pt x="0" y="62"/>
                  </a:moveTo>
                  <a:cubicBezTo>
                    <a:pt x="36" y="0"/>
                    <a:pt x="36" y="0"/>
                    <a:pt x="36" y="0"/>
                  </a:cubicBezTo>
                  <a:cubicBezTo>
                    <a:pt x="42" y="7"/>
                    <a:pt x="42" y="7"/>
                    <a:pt x="42" y="7"/>
                  </a:cubicBezTo>
                  <a:cubicBezTo>
                    <a:pt x="15" y="52"/>
                    <a:pt x="15" y="52"/>
                    <a:pt x="15" y="52"/>
                  </a:cubicBezTo>
                  <a:cubicBezTo>
                    <a:pt x="13" y="55"/>
                    <a:pt x="11" y="58"/>
                    <a:pt x="8" y="61"/>
                  </a:cubicBezTo>
                  <a:cubicBezTo>
                    <a:pt x="12" y="60"/>
                    <a:pt x="16" y="58"/>
                    <a:pt x="19" y="57"/>
                  </a:cubicBezTo>
                  <a:cubicBezTo>
                    <a:pt x="68" y="41"/>
                    <a:pt x="68" y="41"/>
                    <a:pt x="68" y="41"/>
                  </a:cubicBezTo>
                  <a:cubicBezTo>
                    <a:pt x="74" y="48"/>
                    <a:pt x="74" y="48"/>
                    <a:pt x="74" y="48"/>
                  </a:cubicBezTo>
                  <a:cubicBezTo>
                    <a:pt x="6" y="69"/>
                    <a:pt x="6" y="69"/>
                    <a:pt x="6" y="69"/>
                  </a:cubicBezTo>
                  <a:lnTo>
                    <a:pt x="0" y="62"/>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iṡļîḍé"/>
            <p:cNvSpPr/>
            <p:nvPr/>
          </p:nvSpPr>
          <p:spPr bwMode="auto">
            <a:xfrm>
              <a:off x="4302126" y="2960688"/>
              <a:ext cx="138113" cy="128588"/>
            </a:xfrm>
            <a:custGeom>
              <a:avLst/>
              <a:gdLst>
                <a:gd name="T0" fmla="*/ 0 w 87"/>
                <a:gd name="T1" fmla="*/ 35 h 81"/>
                <a:gd name="T2" fmla="*/ 61 w 87"/>
                <a:gd name="T3" fmla="*/ 0 h 81"/>
                <a:gd name="T4" fmla="*/ 87 w 87"/>
                <a:gd name="T5" fmla="*/ 44 h 81"/>
                <a:gd name="T6" fmla="*/ 80 w 87"/>
                <a:gd name="T7" fmla="*/ 48 h 81"/>
                <a:gd name="T8" fmla="*/ 59 w 87"/>
                <a:gd name="T9" fmla="*/ 12 h 81"/>
                <a:gd name="T10" fmla="*/ 40 w 87"/>
                <a:gd name="T11" fmla="*/ 23 h 81"/>
                <a:gd name="T12" fmla="*/ 60 w 87"/>
                <a:gd name="T13" fmla="*/ 57 h 81"/>
                <a:gd name="T14" fmla="*/ 53 w 87"/>
                <a:gd name="T15" fmla="*/ 61 h 81"/>
                <a:gd name="T16" fmla="*/ 33 w 87"/>
                <a:gd name="T17" fmla="*/ 27 h 81"/>
                <a:gd name="T18" fmla="*/ 13 w 87"/>
                <a:gd name="T19" fmla="*/ 39 h 81"/>
                <a:gd name="T20" fmla="*/ 34 w 87"/>
                <a:gd name="T21" fmla="*/ 77 h 81"/>
                <a:gd name="T22" fmla="*/ 27 w 87"/>
                <a:gd name="T23" fmla="*/ 81 h 81"/>
                <a:gd name="T24" fmla="*/ 0 w 87"/>
                <a:gd name="T2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1">
                  <a:moveTo>
                    <a:pt x="0" y="35"/>
                  </a:moveTo>
                  <a:lnTo>
                    <a:pt x="61" y="0"/>
                  </a:lnTo>
                  <a:lnTo>
                    <a:pt x="87" y="44"/>
                  </a:lnTo>
                  <a:lnTo>
                    <a:pt x="80" y="48"/>
                  </a:lnTo>
                  <a:lnTo>
                    <a:pt x="59" y="12"/>
                  </a:lnTo>
                  <a:lnTo>
                    <a:pt x="40" y="23"/>
                  </a:lnTo>
                  <a:lnTo>
                    <a:pt x="60" y="57"/>
                  </a:lnTo>
                  <a:lnTo>
                    <a:pt x="53" y="61"/>
                  </a:lnTo>
                  <a:lnTo>
                    <a:pt x="33" y="27"/>
                  </a:lnTo>
                  <a:lnTo>
                    <a:pt x="13" y="39"/>
                  </a:lnTo>
                  <a:lnTo>
                    <a:pt x="34" y="77"/>
                  </a:lnTo>
                  <a:lnTo>
                    <a:pt x="27" y="81"/>
                  </a:lnTo>
                  <a:lnTo>
                    <a:pt x="0" y="35"/>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îŝḷíḋe"/>
            <p:cNvSpPr/>
            <p:nvPr/>
          </p:nvSpPr>
          <p:spPr bwMode="auto">
            <a:xfrm>
              <a:off x="4356101" y="3073401"/>
              <a:ext cx="128588" cy="131763"/>
            </a:xfrm>
            <a:custGeom>
              <a:avLst/>
              <a:gdLst>
                <a:gd name="T0" fmla="*/ 0 w 77"/>
                <a:gd name="T1" fmla="*/ 25 h 79"/>
                <a:gd name="T2" fmla="*/ 62 w 77"/>
                <a:gd name="T3" fmla="*/ 0 h 79"/>
                <a:gd name="T4" fmla="*/ 74 w 77"/>
                <a:gd name="T5" fmla="*/ 27 h 79"/>
                <a:gd name="T6" fmla="*/ 77 w 77"/>
                <a:gd name="T7" fmla="*/ 41 h 79"/>
                <a:gd name="T8" fmla="*/ 74 w 77"/>
                <a:gd name="T9" fmla="*/ 50 h 79"/>
                <a:gd name="T10" fmla="*/ 66 w 77"/>
                <a:gd name="T11" fmla="*/ 56 h 79"/>
                <a:gd name="T12" fmla="*/ 53 w 77"/>
                <a:gd name="T13" fmla="*/ 56 h 79"/>
                <a:gd name="T14" fmla="*/ 42 w 77"/>
                <a:gd name="T15" fmla="*/ 46 h 79"/>
                <a:gd name="T16" fmla="*/ 40 w 77"/>
                <a:gd name="T17" fmla="*/ 52 h 79"/>
                <a:gd name="T18" fmla="*/ 35 w 77"/>
                <a:gd name="T19" fmla="*/ 62 h 79"/>
                <a:gd name="T20" fmla="*/ 22 w 77"/>
                <a:gd name="T21" fmla="*/ 79 h 79"/>
                <a:gd name="T22" fmla="*/ 18 w 77"/>
                <a:gd name="T23" fmla="*/ 69 h 79"/>
                <a:gd name="T24" fmla="*/ 28 w 77"/>
                <a:gd name="T25" fmla="*/ 56 h 79"/>
                <a:gd name="T26" fmla="*/ 34 w 77"/>
                <a:gd name="T27" fmla="*/ 46 h 79"/>
                <a:gd name="T28" fmla="*/ 37 w 77"/>
                <a:gd name="T29" fmla="*/ 40 h 79"/>
                <a:gd name="T30" fmla="*/ 37 w 77"/>
                <a:gd name="T31" fmla="*/ 36 h 79"/>
                <a:gd name="T32" fmla="*/ 35 w 77"/>
                <a:gd name="T33" fmla="*/ 31 h 79"/>
                <a:gd name="T34" fmla="*/ 31 w 77"/>
                <a:gd name="T35" fmla="*/ 22 h 79"/>
                <a:gd name="T36" fmla="*/ 4 w 77"/>
                <a:gd name="T37" fmla="*/ 33 h 79"/>
                <a:gd name="T38" fmla="*/ 0 w 77"/>
                <a:gd name="T39" fmla="*/ 25 h 79"/>
                <a:gd name="T40" fmla="*/ 38 w 77"/>
                <a:gd name="T41" fmla="*/ 19 h 79"/>
                <a:gd name="T42" fmla="*/ 45 w 77"/>
                <a:gd name="T43" fmla="*/ 37 h 79"/>
                <a:gd name="T44" fmla="*/ 50 w 77"/>
                <a:gd name="T45" fmla="*/ 45 h 79"/>
                <a:gd name="T46" fmla="*/ 56 w 77"/>
                <a:gd name="T47" fmla="*/ 48 h 79"/>
                <a:gd name="T48" fmla="*/ 62 w 77"/>
                <a:gd name="T49" fmla="*/ 48 h 79"/>
                <a:gd name="T50" fmla="*/ 68 w 77"/>
                <a:gd name="T51" fmla="*/ 42 h 79"/>
                <a:gd name="T52" fmla="*/ 67 w 77"/>
                <a:gd name="T53" fmla="*/ 30 h 79"/>
                <a:gd name="T54" fmla="*/ 59 w 77"/>
                <a:gd name="T55" fmla="*/ 11 h 79"/>
                <a:gd name="T56" fmla="*/ 38 w 77"/>
                <a:gd name="T5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9">
                  <a:moveTo>
                    <a:pt x="0" y="25"/>
                  </a:moveTo>
                  <a:cubicBezTo>
                    <a:pt x="62" y="0"/>
                    <a:pt x="62" y="0"/>
                    <a:pt x="62" y="0"/>
                  </a:cubicBezTo>
                  <a:cubicBezTo>
                    <a:pt x="74" y="27"/>
                    <a:pt x="74" y="27"/>
                    <a:pt x="74" y="27"/>
                  </a:cubicBezTo>
                  <a:cubicBezTo>
                    <a:pt x="76" y="33"/>
                    <a:pt x="77" y="37"/>
                    <a:pt x="77" y="41"/>
                  </a:cubicBezTo>
                  <a:cubicBezTo>
                    <a:pt x="77" y="44"/>
                    <a:pt x="76" y="47"/>
                    <a:pt x="74" y="50"/>
                  </a:cubicBezTo>
                  <a:cubicBezTo>
                    <a:pt x="72" y="53"/>
                    <a:pt x="69" y="55"/>
                    <a:pt x="66" y="56"/>
                  </a:cubicBezTo>
                  <a:cubicBezTo>
                    <a:pt x="61" y="58"/>
                    <a:pt x="57" y="58"/>
                    <a:pt x="53" y="56"/>
                  </a:cubicBezTo>
                  <a:cubicBezTo>
                    <a:pt x="49" y="55"/>
                    <a:pt x="45" y="51"/>
                    <a:pt x="42" y="46"/>
                  </a:cubicBezTo>
                  <a:cubicBezTo>
                    <a:pt x="41" y="48"/>
                    <a:pt x="41" y="50"/>
                    <a:pt x="40" y="52"/>
                  </a:cubicBezTo>
                  <a:cubicBezTo>
                    <a:pt x="39" y="55"/>
                    <a:pt x="37" y="58"/>
                    <a:pt x="35" y="62"/>
                  </a:cubicBezTo>
                  <a:cubicBezTo>
                    <a:pt x="22" y="79"/>
                    <a:pt x="22" y="79"/>
                    <a:pt x="22" y="79"/>
                  </a:cubicBezTo>
                  <a:cubicBezTo>
                    <a:pt x="18" y="69"/>
                    <a:pt x="18" y="69"/>
                    <a:pt x="18" y="69"/>
                  </a:cubicBezTo>
                  <a:cubicBezTo>
                    <a:pt x="28" y="56"/>
                    <a:pt x="28" y="56"/>
                    <a:pt x="28" y="56"/>
                  </a:cubicBezTo>
                  <a:cubicBezTo>
                    <a:pt x="31" y="52"/>
                    <a:pt x="33" y="49"/>
                    <a:pt x="34" y="46"/>
                  </a:cubicBezTo>
                  <a:cubicBezTo>
                    <a:pt x="35" y="44"/>
                    <a:pt x="36" y="42"/>
                    <a:pt x="37" y="40"/>
                  </a:cubicBezTo>
                  <a:cubicBezTo>
                    <a:pt x="37" y="39"/>
                    <a:pt x="37" y="37"/>
                    <a:pt x="37" y="36"/>
                  </a:cubicBezTo>
                  <a:cubicBezTo>
                    <a:pt x="36" y="35"/>
                    <a:pt x="36" y="34"/>
                    <a:pt x="35" y="31"/>
                  </a:cubicBezTo>
                  <a:cubicBezTo>
                    <a:pt x="31" y="22"/>
                    <a:pt x="31" y="22"/>
                    <a:pt x="31" y="22"/>
                  </a:cubicBezTo>
                  <a:cubicBezTo>
                    <a:pt x="4" y="33"/>
                    <a:pt x="4" y="33"/>
                    <a:pt x="4" y="33"/>
                  </a:cubicBezTo>
                  <a:cubicBezTo>
                    <a:pt x="0" y="25"/>
                    <a:pt x="0" y="25"/>
                    <a:pt x="0" y="25"/>
                  </a:cubicBezTo>
                  <a:close/>
                  <a:moveTo>
                    <a:pt x="38" y="19"/>
                  </a:moveTo>
                  <a:cubicBezTo>
                    <a:pt x="45" y="37"/>
                    <a:pt x="45" y="37"/>
                    <a:pt x="45" y="37"/>
                  </a:cubicBezTo>
                  <a:cubicBezTo>
                    <a:pt x="47" y="40"/>
                    <a:pt x="49" y="43"/>
                    <a:pt x="50" y="45"/>
                  </a:cubicBezTo>
                  <a:cubicBezTo>
                    <a:pt x="52" y="47"/>
                    <a:pt x="54" y="48"/>
                    <a:pt x="56" y="48"/>
                  </a:cubicBezTo>
                  <a:cubicBezTo>
                    <a:pt x="58" y="49"/>
                    <a:pt x="60" y="48"/>
                    <a:pt x="62" y="48"/>
                  </a:cubicBezTo>
                  <a:cubicBezTo>
                    <a:pt x="65" y="47"/>
                    <a:pt x="67" y="44"/>
                    <a:pt x="68" y="42"/>
                  </a:cubicBezTo>
                  <a:cubicBezTo>
                    <a:pt x="69" y="39"/>
                    <a:pt x="69" y="35"/>
                    <a:pt x="67" y="30"/>
                  </a:cubicBezTo>
                  <a:cubicBezTo>
                    <a:pt x="59" y="11"/>
                    <a:pt x="59" y="11"/>
                    <a:pt x="59" y="11"/>
                  </a:cubicBezTo>
                  <a:lnTo>
                    <a:pt x="38" y="19"/>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îṥľîḍe"/>
            <p:cNvSpPr/>
            <p:nvPr/>
          </p:nvSpPr>
          <p:spPr bwMode="auto">
            <a:xfrm>
              <a:off x="4402138" y="3206751"/>
              <a:ext cx="117475" cy="96838"/>
            </a:xfrm>
            <a:custGeom>
              <a:avLst/>
              <a:gdLst>
                <a:gd name="T0" fmla="*/ 17 w 70"/>
                <a:gd name="T1" fmla="*/ 5 h 58"/>
                <a:gd name="T2" fmla="*/ 19 w 70"/>
                <a:gd name="T3" fmla="*/ 13 h 58"/>
                <a:gd name="T4" fmla="*/ 12 w 70"/>
                <a:gd name="T5" fmla="*/ 18 h 58"/>
                <a:gd name="T6" fmla="*/ 9 w 70"/>
                <a:gd name="T7" fmla="*/ 25 h 58"/>
                <a:gd name="T8" fmla="*/ 9 w 70"/>
                <a:gd name="T9" fmla="*/ 36 h 58"/>
                <a:gd name="T10" fmla="*/ 13 w 70"/>
                <a:gd name="T11" fmla="*/ 44 h 58"/>
                <a:gd name="T12" fmla="*/ 18 w 70"/>
                <a:gd name="T13" fmla="*/ 49 h 58"/>
                <a:gd name="T14" fmla="*/ 24 w 70"/>
                <a:gd name="T15" fmla="*/ 49 h 58"/>
                <a:gd name="T16" fmla="*/ 29 w 70"/>
                <a:gd name="T17" fmla="*/ 46 h 58"/>
                <a:gd name="T18" fmla="*/ 31 w 70"/>
                <a:gd name="T19" fmla="*/ 39 h 58"/>
                <a:gd name="T20" fmla="*/ 32 w 70"/>
                <a:gd name="T21" fmla="*/ 27 h 58"/>
                <a:gd name="T22" fmla="*/ 33 w 70"/>
                <a:gd name="T23" fmla="*/ 14 h 58"/>
                <a:gd name="T24" fmla="*/ 37 w 70"/>
                <a:gd name="T25" fmla="*/ 5 h 58"/>
                <a:gd name="T26" fmla="*/ 44 w 70"/>
                <a:gd name="T27" fmla="*/ 1 h 58"/>
                <a:gd name="T28" fmla="*/ 54 w 70"/>
                <a:gd name="T29" fmla="*/ 1 h 58"/>
                <a:gd name="T30" fmla="*/ 63 w 70"/>
                <a:gd name="T31" fmla="*/ 8 h 58"/>
                <a:gd name="T32" fmla="*/ 68 w 70"/>
                <a:gd name="T33" fmla="*/ 19 h 58"/>
                <a:gd name="T34" fmla="*/ 69 w 70"/>
                <a:gd name="T35" fmla="*/ 32 h 58"/>
                <a:gd name="T36" fmla="*/ 64 w 70"/>
                <a:gd name="T37" fmla="*/ 43 h 58"/>
                <a:gd name="T38" fmla="*/ 55 w 70"/>
                <a:gd name="T39" fmla="*/ 48 h 58"/>
                <a:gd name="T40" fmla="*/ 52 w 70"/>
                <a:gd name="T41" fmla="*/ 40 h 58"/>
                <a:gd name="T42" fmla="*/ 60 w 70"/>
                <a:gd name="T43" fmla="*/ 34 h 58"/>
                <a:gd name="T44" fmla="*/ 61 w 70"/>
                <a:gd name="T45" fmla="*/ 21 h 58"/>
                <a:gd name="T46" fmla="*/ 55 w 70"/>
                <a:gd name="T47" fmla="*/ 11 h 58"/>
                <a:gd name="T48" fmla="*/ 47 w 70"/>
                <a:gd name="T49" fmla="*/ 9 h 58"/>
                <a:gd name="T50" fmla="*/ 42 w 70"/>
                <a:gd name="T51" fmla="*/ 13 h 58"/>
                <a:gd name="T52" fmla="*/ 41 w 70"/>
                <a:gd name="T53" fmla="*/ 27 h 58"/>
                <a:gd name="T54" fmla="*/ 40 w 70"/>
                <a:gd name="T55" fmla="*/ 42 h 58"/>
                <a:gd name="T56" fmla="*/ 35 w 70"/>
                <a:gd name="T57" fmla="*/ 52 h 58"/>
                <a:gd name="T58" fmla="*/ 27 w 70"/>
                <a:gd name="T59" fmla="*/ 57 h 58"/>
                <a:gd name="T60" fmla="*/ 16 w 70"/>
                <a:gd name="T61" fmla="*/ 57 h 58"/>
                <a:gd name="T62" fmla="*/ 7 w 70"/>
                <a:gd name="T63" fmla="*/ 50 h 58"/>
                <a:gd name="T64" fmla="*/ 1 w 70"/>
                <a:gd name="T65" fmla="*/ 38 h 58"/>
                <a:gd name="T66" fmla="*/ 0 w 70"/>
                <a:gd name="T67" fmla="*/ 23 h 58"/>
                <a:gd name="T68" fmla="*/ 6 w 70"/>
                <a:gd name="T69" fmla="*/ 12 h 58"/>
                <a:gd name="T70" fmla="*/ 17 w 70"/>
                <a:gd name="T7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58">
                  <a:moveTo>
                    <a:pt x="17" y="5"/>
                  </a:moveTo>
                  <a:cubicBezTo>
                    <a:pt x="19" y="13"/>
                    <a:pt x="19" y="13"/>
                    <a:pt x="19" y="13"/>
                  </a:cubicBezTo>
                  <a:cubicBezTo>
                    <a:pt x="16" y="14"/>
                    <a:pt x="14" y="16"/>
                    <a:pt x="12" y="18"/>
                  </a:cubicBezTo>
                  <a:cubicBezTo>
                    <a:pt x="10" y="20"/>
                    <a:pt x="9" y="22"/>
                    <a:pt x="9" y="25"/>
                  </a:cubicBezTo>
                  <a:cubicBezTo>
                    <a:pt x="8" y="29"/>
                    <a:pt x="8" y="32"/>
                    <a:pt x="9" y="36"/>
                  </a:cubicBezTo>
                  <a:cubicBezTo>
                    <a:pt x="10" y="39"/>
                    <a:pt x="11" y="42"/>
                    <a:pt x="13" y="44"/>
                  </a:cubicBezTo>
                  <a:cubicBezTo>
                    <a:pt x="14" y="47"/>
                    <a:pt x="16" y="48"/>
                    <a:pt x="18" y="49"/>
                  </a:cubicBezTo>
                  <a:cubicBezTo>
                    <a:pt x="20" y="50"/>
                    <a:pt x="22" y="50"/>
                    <a:pt x="24" y="49"/>
                  </a:cubicBezTo>
                  <a:cubicBezTo>
                    <a:pt x="26" y="49"/>
                    <a:pt x="28" y="48"/>
                    <a:pt x="29" y="46"/>
                  </a:cubicBezTo>
                  <a:cubicBezTo>
                    <a:pt x="30" y="45"/>
                    <a:pt x="31" y="42"/>
                    <a:pt x="31" y="39"/>
                  </a:cubicBezTo>
                  <a:cubicBezTo>
                    <a:pt x="32" y="37"/>
                    <a:pt x="32" y="33"/>
                    <a:pt x="32" y="27"/>
                  </a:cubicBezTo>
                  <a:cubicBezTo>
                    <a:pt x="32" y="21"/>
                    <a:pt x="32" y="16"/>
                    <a:pt x="33" y="14"/>
                  </a:cubicBezTo>
                  <a:cubicBezTo>
                    <a:pt x="33" y="10"/>
                    <a:pt x="35" y="7"/>
                    <a:pt x="37" y="5"/>
                  </a:cubicBezTo>
                  <a:cubicBezTo>
                    <a:pt x="39" y="3"/>
                    <a:pt x="41" y="2"/>
                    <a:pt x="44" y="1"/>
                  </a:cubicBezTo>
                  <a:cubicBezTo>
                    <a:pt x="48" y="0"/>
                    <a:pt x="51" y="0"/>
                    <a:pt x="54" y="1"/>
                  </a:cubicBezTo>
                  <a:cubicBezTo>
                    <a:pt x="58" y="2"/>
                    <a:pt x="60" y="5"/>
                    <a:pt x="63" y="8"/>
                  </a:cubicBezTo>
                  <a:cubicBezTo>
                    <a:pt x="65" y="11"/>
                    <a:pt x="67" y="15"/>
                    <a:pt x="68" y="19"/>
                  </a:cubicBezTo>
                  <a:cubicBezTo>
                    <a:pt x="69" y="24"/>
                    <a:pt x="70" y="28"/>
                    <a:pt x="69" y="32"/>
                  </a:cubicBezTo>
                  <a:cubicBezTo>
                    <a:pt x="68" y="37"/>
                    <a:pt x="67" y="40"/>
                    <a:pt x="64" y="43"/>
                  </a:cubicBezTo>
                  <a:cubicBezTo>
                    <a:pt x="62" y="45"/>
                    <a:pt x="58" y="47"/>
                    <a:pt x="55" y="48"/>
                  </a:cubicBezTo>
                  <a:cubicBezTo>
                    <a:pt x="52" y="40"/>
                    <a:pt x="52" y="40"/>
                    <a:pt x="52" y="40"/>
                  </a:cubicBezTo>
                  <a:cubicBezTo>
                    <a:pt x="56" y="39"/>
                    <a:pt x="59" y="37"/>
                    <a:pt x="60" y="34"/>
                  </a:cubicBezTo>
                  <a:cubicBezTo>
                    <a:pt x="62" y="30"/>
                    <a:pt x="62" y="26"/>
                    <a:pt x="61" y="21"/>
                  </a:cubicBezTo>
                  <a:cubicBezTo>
                    <a:pt x="59" y="16"/>
                    <a:pt x="57" y="13"/>
                    <a:pt x="55" y="11"/>
                  </a:cubicBezTo>
                  <a:cubicBezTo>
                    <a:pt x="52" y="9"/>
                    <a:pt x="50" y="8"/>
                    <a:pt x="47" y="9"/>
                  </a:cubicBezTo>
                  <a:cubicBezTo>
                    <a:pt x="45" y="10"/>
                    <a:pt x="43" y="11"/>
                    <a:pt x="42" y="13"/>
                  </a:cubicBezTo>
                  <a:cubicBezTo>
                    <a:pt x="41" y="15"/>
                    <a:pt x="40" y="20"/>
                    <a:pt x="41" y="27"/>
                  </a:cubicBezTo>
                  <a:cubicBezTo>
                    <a:pt x="41" y="34"/>
                    <a:pt x="41" y="40"/>
                    <a:pt x="40" y="42"/>
                  </a:cubicBezTo>
                  <a:cubicBezTo>
                    <a:pt x="39" y="47"/>
                    <a:pt x="38" y="50"/>
                    <a:pt x="35" y="52"/>
                  </a:cubicBezTo>
                  <a:cubicBezTo>
                    <a:pt x="33" y="55"/>
                    <a:pt x="30" y="57"/>
                    <a:pt x="27" y="57"/>
                  </a:cubicBezTo>
                  <a:cubicBezTo>
                    <a:pt x="23" y="58"/>
                    <a:pt x="20" y="58"/>
                    <a:pt x="16" y="57"/>
                  </a:cubicBezTo>
                  <a:cubicBezTo>
                    <a:pt x="13" y="56"/>
                    <a:pt x="10" y="53"/>
                    <a:pt x="7" y="50"/>
                  </a:cubicBezTo>
                  <a:cubicBezTo>
                    <a:pt x="5" y="47"/>
                    <a:pt x="3" y="43"/>
                    <a:pt x="1" y="38"/>
                  </a:cubicBezTo>
                  <a:cubicBezTo>
                    <a:pt x="0" y="32"/>
                    <a:pt x="0" y="27"/>
                    <a:pt x="0" y="23"/>
                  </a:cubicBezTo>
                  <a:cubicBezTo>
                    <a:pt x="1" y="18"/>
                    <a:pt x="3" y="15"/>
                    <a:pt x="6" y="12"/>
                  </a:cubicBezTo>
                  <a:cubicBezTo>
                    <a:pt x="9" y="8"/>
                    <a:pt x="12" y="6"/>
                    <a:pt x="17" y="5"/>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iślïḑe"/>
            <p:cNvSpPr/>
            <p:nvPr/>
          </p:nvSpPr>
          <p:spPr bwMode="auto">
            <a:xfrm>
              <a:off x="4419601" y="3327401"/>
              <a:ext cx="112713" cy="30163"/>
            </a:xfrm>
            <a:custGeom>
              <a:avLst/>
              <a:gdLst>
                <a:gd name="T0" fmla="*/ 0 w 71"/>
                <a:gd name="T1" fmla="*/ 9 h 19"/>
                <a:gd name="T2" fmla="*/ 69 w 71"/>
                <a:gd name="T3" fmla="*/ 0 h 19"/>
                <a:gd name="T4" fmla="*/ 71 w 71"/>
                <a:gd name="T5" fmla="*/ 9 h 19"/>
                <a:gd name="T6" fmla="*/ 1 w 71"/>
                <a:gd name="T7" fmla="*/ 19 h 19"/>
                <a:gd name="T8" fmla="*/ 0 w 71"/>
                <a:gd name="T9" fmla="*/ 9 h 19"/>
              </a:gdLst>
              <a:ahLst/>
              <a:cxnLst>
                <a:cxn ang="0">
                  <a:pos x="T0" y="T1"/>
                </a:cxn>
                <a:cxn ang="0">
                  <a:pos x="T2" y="T3"/>
                </a:cxn>
                <a:cxn ang="0">
                  <a:pos x="T4" y="T5"/>
                </a:cxn>
                <a:cxn ang="0">
                  <a:pos x="T6" y="T7"/>
                </a:cxn>
                <a:cxn ang="0">
                  <a:pos x="T8" y="T9"/>
                </a:cxn>
              </a:cxnLst>
              <a:rect l="0" t="0" r="r" b="b"/>
              <a:pathLst>
                <a:path w="71" h="19">
                  <a:moveTo>
                    <a:pt x="0" y="9"/>
                  </a:moveTo>
                  <a:lnTo>
                    <a:pt x="69" y="0"/>
                  </a:lnTo>
                  <a:lnTo>
                    <a:pt x="71" y="9"/>
                  </a:lnTo>
                  <a:lnTo>
                    <a:pt x="1" y="19"/>
                  </a:lnTo>
                  <a:lnTo>
                    <a:pt x="0" y="9"/>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îś1îḍé"/>
            <p:cNvSpPr/>
            <p:nvPr/>
          </p:nvSpPr>
          <p:spPr bwMode="auto">
            <a:xfrm>
              <a:off x="4424363" y="3379788"/>
              <a:ext cx="112713" cy="88900"/>
            </a:xfrm>
            <a:custGeom>
              <a:avLst/>
              <a:gdLst>
                <a:gd name="T0" fmla="*/ 0 w 71"/>
                <a:gd name="T1" fmla="*/ 26 h 56"/>
                <a:gd name="T2" fmla="*/ 62 w 71"/>
                <a:gd name="T3" fmla="*/ 24 h 56"/>
                <a:gd name="T4" fmla="*/ 61 w 71"/>
                <a:gd name="T5" fmla="*/ 1 h 56"/>
                <a:gd name="T6" fmla="*/ 69 w 71"/>
                <a:gd name="T7" fmla="*/ 0 h 56"/>
                <a:gd name="T8" fmla="*/ 71 w 71"/>
                <a:gd name="T9" fmla="*/ 55 h 56"/>
                <a:gd name="T10" fmla="*/ 63 w 71"/>
                <a:gd name="T11" fmla="*/ 56 h 56"/>
                <a:gd name="T12" fmla="*/ 62 w 71"/>
                <a:gd name="T13" fmla="*/ 32 h 56"/>
                <a:gd name="T14" fmla="*/ 0 w 71"/>
                <a:gd name="T15" fmla="*/ 35 h 56"/>
                <a:gd name="T16" fmla="*/ 0 w 71"/>
                <a:gd name="T1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6">
                  <a:moveTo>
                    <a:pt x="0" y="26"/>
                  </a:moveTo>
                  <a:lnTo>
                    <a:pt x="62" y="24"/>
                  </a:lnTo>
                  <a:lnTo>
                    <a:pt x="61" y="1"/>
                  </a:lnTo>
                  <a:lnTo>
                    <a:pt x="69" y="0"/>
                  </a:lnTo>
                  <a:lnTo>
                    <a:pt x="71" y="55"/>
                  </a:lnTo>
                  <a:lnTo>
                    <a:pt x="63" y="56"/>
                  </a:lnTo>
                  <a:lnTo>
                    <a:pt x="62" y="32"/>
                  </a:lnTo>
                  <a:lnTo>
                    <a:pt x="0" y="35"/>
                  </a:lnTo>
                  <a:lnTo>
                    <a:pt x="0" y="26"/>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iş1idê"/>
            <p:cNvSpPr/>
            <p:nvPr/>
          </p:nvSpPr>
          <p:spPr bwMode="auto">
            <a:xfrm>
              <a:off x="4414838" y="3498851"/>
              <a:ext cx="117475" cy="100013"/>
            </a:xfrm>
            <a:custGeom>
              <a:avLst/>
              <a:gdLst>
                <a:gd name="T0" fmla="*/ 2 w 71"/>
                <a:gd name="T1" fmla="*/ 17 h 60"/>
                <a:gd name="T2" fmla="*/ 30 w 71"/>
                <a:gd name="T3" fmla="*/ 20 h 60"/>
                <a:gd name="T4" fmla="*/ 71 w 71"/>
                <a:gd name="T5" fmla="*/ 0 h 60"/>
                <a:gd name="T6" fmla="*/ 70 w 71"/>
                <a:gd name="T7" fmla="*/ 10 h 60"/>
                <a:gd name="T8" fmla="*/ 48 w 71"/>
                <a:gd name="T9" fmla="*/ 21 h 60"/>
                <a:gd name="T10" fmla="*/ 36 w 71"/>
                <a:gd name="T11" fmla="*/ 26 h 60"/>
                <a:gd name="T12" fmla="*/ 47 w 71"/>
                <a:gd name="T13" fmla="*/ 35 h 60"/>
                <a:gd name="T14" fmla="*/ 65 w 71"/>
                <a:gd name="T15" fmla="*/ 50 h 60"/>
                <a:gd name="T16" fmla="*/ 64 w 71"/>
                <a:gd name="T17" fmla="*/ 60 h 60"/>
                <a:gd name="T18" fmla="*/ 29 w 71"/>
                <a:gd name="T19" fmla="*/ 29 h 60"/>
                <a:gd name="T20" fmla="*/ 0 w 71"/>
                <a:gd name="T21" fmla="*/ 26 h 60"/>
                <a:gd name="T22" fmla="*/ 2 w 71"/>
                <a:gd name="T2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60">
                  <a:moveTo>
                    <a:pt x="2" y="17"/>
                  </a:moveTo>
                  <a:cubicBezTo>
                    <a:pt x="30" y="20"/>
                    <a:pt x="30" y="20"/>
                    <a:pt x="30" y="20"/>
                  </a:cubicBezTo>
                  <a:cubicBezTo>
                    <a:pt x="71" y="0"/>
                    <a:pt x="71" y="0"/>
                    <a:pt x="71" y="0"/>
                  </a:cubicBezTo>
                  <a:cubicBezTo>
                    <a:pt x="70" y="10"/>
                    <a:pt x="70" y="10"/>
                    <a:pt x="70" y="10"/>
                  </a:cubicBezTo>
                  <a:cubicBezTo>
                    <a:pt x="48" y="21"/>
                    <a:pt x="48" y="21"/>
                    <a:pt x="48" y="21"/>
                  </a:cubicBezTo>
                  <a:cubicBezTo>
                    <a:pt x="44" y="23"/>
                    <a:pt x="40" y="25"/>
                    <a:pt x="36" y="26"/>
                  </a:cubicBezTo>
                  <a:cubicBezTo>
                    <a:pt x="39" y="29"/>
                    <a:pt x="43" y="32"/>
                    <a:pt x="47" y="35"/>
                  </a:cubicBezTo>
                  <a:cubicBezTo>
                    <a:pt x="65" y="50"/>
                    <a:pt x="65" y="50"/>
                    <a:pt x="65" y="50"/>
                  </a:cubicBezTo>
                  <a:cubicBezTo>
                    <a:pt x="64" y="60"/>
                    <a:pt x="64" y="60"/>
                    <a:pt x="64" y="60"/>
                  </a:cubicBezTo>
                  <a:cubicBezTo>
                    <a:pt x="29" y="29"/>
                    <a:pt x="29" y="29"/>
                    <a:pt x="29" y="29"/>
                  </a:cubicBezTo>
                  <a:cubicBezTo>
                    <a:pt x="0" y="26"/>
                    <a:pt x="0" y="26"/>
                    <a:pt x="0" y="26"/>
                  </a:cubicBezTo>
                  <a:lnTo>
                    <a:pt x="2" y="17"/>
                  </a:ln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ïṥḻiďè"/>
            <p:cNvSpPr/>
            <p:nvPr/>
          </p:nvSpPr>
          <p:spPr bwMode="auto">
            <a:xfrm>
              <a:off x="4232276" y="3867151"/>
              <a:ext cx="149225" cy="141288"/>
            </a:xfrm>
            <a:custGeom>
              <a:avLst/>
              <a:gdLst>
                <a:gd name="T0" fmla="*/ 89 w 89"/>
                <a:gd name="T1" fmla="*/ 69 h 84"/>
                <a:gd name="T2" fmla="*/ 81 w 89"/>
                <a:gd name="T3" fmla="*/ 68 h 84"/>
                <a:gd name="T4" fmla="*/ 77 w 89"/>
                <a:gd name="T5" fmla="*/ 65 h 84"/>
                <a:gd name="T6" fmla="*/ 12 w 89"/>
                <a:gd name="T7" fmla="*/ 12 h 84"/>
                <a:gd name="T8" fmla="*/ 8 w 89"/>
                <a:gd name="T9" fmla="*/ 4 h 84"/>
                <a:gd name="T10" fmla="*/ 2 w 89"/>
                <a:gd name="T11" fmla="*/ 9 h 84"/>
                <a:gd name="T12" fmla="*/ 0 w 89"/>
                <a:gd name="T13" fmla="*/ 14 h 84"/>
                <a:gd name="T14" fmla="*/ 8 w 89"/>
                <a:gd name="T15" fmla="*/ 16 h 84"/>
                <a:gd name="T16" fmla="*/ 73 w 89"/>
                <a:gd name="T17" fmla="*/ 71 h 84"/>
                <a:gd name="T18" fmla="*/ 78 w 89"/>
                <a:gd name="T19" fmla="*/ 80 h 84"/>
                <a:gd name="T20" fmla="*/ 89 w 89"/>
                <a:gd name="T21"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84">
                  <a:moveTo>
                    <a:pt x="89" y="69"/>
                  </a:moveTo>
                  <a:cubicBezTo>
                    <a:pt x="89" y="69"/>
                    <a:pt x="86" y="71"/>
                    <a:pt x="81" y="68"/>
                  </a:cubicBezTo>
                  <a:cubicBezTo>
                    <a:pt x="80" y="68"/>
                    <a:pt x="78" y="67"/>
                    <a:pt x="77" y="65"/>
                  </a:cubicBezTo>
                  <a:cubicBezTo>
                    <a:pt x="63" y="54"/>
                    <a:pt x="12" y="12"/>
                    <a:pt x="12" y="12"/>
                  </a:cubicBezTo>
                  <a:cubicBezTo>
                    <a:pt x="12" y="12"/>
                    <a:pt x="6" y="7"/>
                    <a:pt x="8" y="4"/>
                  </a:cubicBezTo>
                  <a:cubicBezTo>
                    <a:pt x="10" y="0"/>
                    <a:pt x="2" y="9"/>
                    <a:pt x="2" y="9"/>
                  </a:cubicBezTo>
                  <a:cubicBezTo>
                    <a:pt x="0" y="14"/>
                    <a:pt x="0" y="14"/>
                    <a:pt x="0" y="14"/>
                  </a:cubicBezTo>
                  <a:cubicBezTo>
                    <a:pt x="0" y="14"/>
                    <a:pt x="3" y="12"/>
                    <a:pt x="8" y="16"/>
                  </a:cubicBezTo>
                  <a:cubicBezTo>
                    <a:pt x="13" y="21"/>
                    <a:pt x="73" y="71"/>
                    <a:pt x="73" y="71"/>
                  </a:cubicBezTo>
                  <a:cubicBezTo>
                    <a:pt x="74" y="72"/>
                    <a:pt x="78" y="77"/>
                    <a:pt x="78" y="80"/>
                  </a:cubicBezTo>
                  <a:cubicBezTo>
                    <a:pt x="78" y="84"/>
                    <a:pt x="89" y="69"/>
                    <a:pt x="89" y="69"/>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ïṡ1îḓe"/>
            <p:cNvSpPr/>
            <p:nvPr/>
          </p:nvSpPr>
          <p:spPr bwMode="auto">
            <a:xfrm>
              <a:off x="2940051" y="3873501"/>
              <a:ext cx="152400" cy="133350"/>
            </a:xfrm>
            <a:custGeom>
              <a:avLst/>
              <a:gdLst>
                <a:gd name="T0" fmla="*/ 0 w 92"/>
                <a:gd name="T1" fmla="*/ 65 h 80"/>
                <a:gd name="T2" fmla="*/ 9 w 92"/>
                <a:gd name="T3" fmla="*/ 64 h 80"/>
                <a:gd name="T4" fmla="*/ 79 w 92"/>
                <a:gd name="T5" fmla="*/ 11 h 80"/>
                <a:gd name="T6" fmla="*/ 83 w 92"/>
                <a:gd name="T7" fmla="*/ 3 h 80"/>
                <a:gd name="T8" fmla="*/ 89 w 92"/>
                <a:gd name="T9" fmla="*/ 9 h 80"/>
                <a:gd name="T10" fmla="*/ 92 w 92"/>
                <a:gd name="T11" fmla="*/ 14 h 80"/>
                <a:gd name="T12" fmla="*/ 83 w 92"/>
                <a:gd name="T13" fmla="*/ 16 h 80"/>
                <a:gd name="T14" fmla="*/ 16 w 92"/>
                <a:gd name="T15" fmla="*/ 69 h 80"/>
                <a:gd name="T16" fmla="*/ 11 w 92"/>
                <a:gd name="T17" fmla="*/ 77 h 80"/>
                <a:gd name="T18" fmla="*/ 0 w 92"/>
                <a:gd name="T19"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80">
                  <a:moveTo>
                    <a:pt x="0" y="65"/>
                  </a:moveTo>
                  <a:cubicBezTo>
                    <a:pt x="0" y="65"/>
                    <a:pt x="4" y="68"/>
                    <a:pt x="9" y="64"/>
                  </a:cubicBezTo>
                  <a:cubicBezTo>
                    <a:pt x="14" y="61"/>
                    <a:pt x="79" y="11"/>
                    <a:pt x="79" y="11"/>
                  </a:cubicBezTo>
                  <a:cubicBezTo>
                    <a:pt x="79" y="11"/>
                    <a:pt x="85" y="7"/>
                    <a:pt x="83" y="3"/>
                  </a:cubicBezTo>
                  <a:cubicBezTo>
                    <a:pt x="82" y="0"/>
                    <a:pt x="89" y="9"/>
                    <a:pt x="89" y="9"/>
                  </a:cubicBezTo>
                  <a:cubicBezTo>
                    <a:pt x="92" y="14"/>
                    <a:pt x="92" y="14"/>
                    <a:pt x="92" y="14"/>
                  </a:cubicBezTo>
                  <a:cubicBezTo>
                    <a:pt x="92" y="14"/>
                    <a:pt x="88" y="12"/>
                    <a:pt x="83" y="16"/>
                  </a:cubicBezTo>
                  <a:cubicBezTo>
                    <a:pt x="78" y="20"/>
                    <a:pt x="16" y="69"/>
                    <a:pt x="16" y="69"/>
                  </a:cubicBezTo>
                  <a:cubicBezTo>
                    <a:pt x="16" y="69"/>
                    <a:pt x="11" y="73"/>
                    <a:pt x="11" y="77"/>
                  </a:cubicBezTo>
                  <a:cubicBezTo>
                    <a:pt x="10" y="80"/>
                    <a:pt x="0" y="65"/>
                    <a:pt x="0" y="65"/>
                  </a:cubicBezTo>
                  <a:close/>
                </a:path>
              </a:pathLst>
            </a:custGeom>
            <a:solidFill>
              <a:srgbClr val="005F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54" name="7bb74465-32be-4fae-83c7-3580873fbbdd"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a:grpSpLocks noChangeAspect="1"/>
          </p:cNvGrpSpPr>
          <p:nvPr>
            <p:custDataLst>
              <p:tags r:id="rId4"/>
            </p:custDataLst>
          </p:nvPr>
        </p:nvGrpSpPr>
        <p:grpSpPr>
          <a:xfrm>
            <a:off x="6421106" y="2181308"/>
            <a:ext cx="2180745" cy="512095"/>
            <a:chOff x="2107406" y="2490788"/>
            <a:chExt cx="7977188" cy="1873250"/>
          </a:xfrm>
        </p:grpSpPr>
        <p:sp>
          <p:nvSpPr>
            <p:cNvPr id="155" name="îṥḻïḑé"/>
            <p:cNvSpPr/>
            <p:nvPr/>
          </p:nvSpPr>
          <p:spPr bwMode="auto">
            <a:xfrm>
              <a:off x="4410869" y="2689226"/>
              <a:ext cx="5673725" cy="1157288"/>
            </a:xfrm>
            <a:custGeom>
              <a:avLst/>
              <a:gdLst>
                <a:gd name="T0" fmla="*/ 1275 w 1345"/>
                <a:gd name="T1" fmla="*/ 108 h 273"/>
                <a:gd name="T2" fmla="*/ 1267 w 1345"/>
                <a:gd name="T3" fmla="*/ 89 h 273"/>
                <a:gd name="T4" fmla="*/ 940 w 1345"/>
                <a:gd name="T5" fmla="*/ 161 h 273"/>
                <a:gd name="T6" fmla="*/ 994 w 1345"/>
                <a:gd name="T7" fmla="*/ 58 h 273"/>
                <a:gd name="T8" fmla="*/ 1022 w 1345"/>
                <a:gd name="T9" fmla="*/ 91 h 273"/>
                <a:gd name="T10" fmla="*/ 1058 w 1345"/>
                <a:gd name="T11" fmla="*/ 99 h 273"/>
                <a:gd name="T12" fmla="*/ 1020 w 1345"/>
                <a:gd name="T13" fmla="*/ 151 h 273"/>
                <a:gd name="T14" fmla="*/ 1096 w 1345"/>
                <a:gd name="T15" fmla="*/ 201 h 273"/>
                <a:gd name="T16" fmla="*/ 1010 w 1345"/>
                <a:gd name="T17" fmla="*/ 172 h 273"/>
                <a:gd name="T18" fmla="*/ 920 w 1345"/>
                <a:gd name="T19" fmla="*/ 219 h 273"/>
                <a:gd name="T20" fmla="*/ 949 w 1345"/>
                <a:gd name="T21" fmla="*/ 186 h 273"/>
                <a:gd name="T22" fmla="*/ 810 w 1345"/>
                <a:gd name="T23" fmla="*/ 64 h 273"/>
                <a:gd name="T24" fmla="*/ 858 w 1345"/>
                <a:gd name="T25" fmla="*/ 202 h 273"/>
                <a:gd name="T26" fmla="*/ 770 w 1345"/>
                <a:gd name="T27" fmla="*/ 63 h 273"/>
                <a:gd name="T28" fmla="*/ 840 w 1345"/>
                <a:gd name="T29" fmla="*/ 29 h 273"/>
                <a:gd name="T30" fmla="*/ 874 w 1345"/>
                <a:gd name="T31" fmla="*/ 81 h 273"/>
                <a:gd name="T32" fmla="*/ 795 w 1345"/>
                <a:gd name="T33" fmla="*/ 118 h 273"/>
                <a:gd name="T34" fmla="*/ 810 w 1345"/>
                <a:gd name="T35" fmla="*/ 133 h 273"/>
                <a:gd name="T36" fmla="*/ 815 w 1345"/>
                <a:gd name="T37" fmla="*/ 184 h 273"/>
                <a:gd name="T38" fmla="*/ 763 w 1345"/>
                <a:gd name="T39" fmla="*/ 237 h 273"/>
                <a:gd name="T40" fmla="*/ 764 w 1345"/>
                <a:gd name="T41" fmla="*/ 191 h 273"/>
                <a:gd name="T42" fmla="*/ 775 w 1345"/>
                <a:gd name="T43" fmla="*/ 143 h 273"/>
                <a:gd name="T44" fmla="*/ 694 w 1345"/>
                <a:gd name="T45" fmla="*/ 139 h 273"/>
                <a:gd name="T46" fmla="*/ 741 w 1345"/>
                <a:gd name="T47" fmla="*/ 102 h 273"/>
                <a:gd name="T48" fmla="*/ 626 w 1345"/>
                <a:gd name="T49" fmla="*/ 92 h 273"/>
                <a:gd name="T50" fmla="*/ 622 w 1345"/>
                <a:gd name="T51" fmla="*/ 154 h 273"/>
                <a:gd name="T52" fmla="*/ 532 w 1345"/>
                <a:gd name="T53" fmla="*/ 222 h 273"/>
                <a:gd name="T54" fmla="*/ 589 w 1345"/>
                <a:gd name="T55" fmla="*/ 137 h 273"/>
                <a:gd name="T56" fmla="*/ 403 w 1345"/>
                <a:gd name="T57" fmla="*/ 57 h 273"/>
                <a:gd name="T58" fmla="*/ 313 w 1345"/>
                <a:gd name="T59" fmla="*/ 72 h 273"/>
                <a:gd name="T60" fmla="*/ 360 w 1345"/>
                <a:gd name="T61" fmla="*/ 33 h 273"/>
                <a:gd name="T62" fmla="*/ 403 w 1345"/>
                <a:gd name="T63" fmla="*/ 75 h 273"/>
                <a:gd name="T64" fmla="*/ 392 w 1345"/>
                <a:gd name="T65" fmla="*/ 104 h 273"/>
                <a:gd name="T66" fmla="*/ 383 w 1345"/>
                <a:gd name="T67" fmla="*/ 166 h 273"/>
                <a:gd name="T68" fmla="*/ 437 w 1345"/>
                <a:gd name="T69" fmla="*/ 170 h 273"/>
                <a:gd name="T70" fmla="*/ 358 w 1345"/>
                <a:gd name="T71" fmla="*/ 221 h 273"/>
                <a:gd name="T72" fmla="*/ 350 w 1345"/>
                <a:gd name="T73" fmla="*/ 122 h 273"/>
                <a:gd name="T74" fmla="*/ 278 w 1345"/>
                <a:gd name="T75" fmla="*/ 202 h 273"/>
                <a:gd name="T76" fmla="*/ 143 w 1345"/>
                <a:gd name="T77" fmla="*/ 87 h 273"/>
                <a:gd name="T78" fmla="*/ 128 w 1345"/>
                <a:gd name="T79" fmla="*/ 78 h 273"/>
                <a:gd name="T80" fmla="*/ 196 w 1345"/>
                <a:gd name="T81" fmla="*/ 4 h 273"/>
                <a:gd name="T82" fmla="*/ 155 w 1345"/>
                <a:gd name="T83" fmla="*/ 73 h 273"/>
                <a:gd name="T84" fmla="*/ 132 w 1345"/>
                <a:gd name="T85" fmla="*/ 128 h 273"/>
                <a:gd name="T86" fmla="*/ 211 w 1345"/>
                <a:gd name="T87" fmla="*/ 212 h 273"/>
                <a:gd name="T88" fmla="*/ 134 w 1345"/>
                <a:gd name="T89" fmla="*/ 191 h 273"/>
                <a:gd name="T90" fmla="*/ 63 w 1345"/>
                <a:gd name="T91" fmla="*/ 237 h 273"/>
                <a:gd name="T92" fmla="*/ 69 w 1345"/>
                <a:gd name="T93" fmla="*/ 203 h 273"/>
                <a:gd name="T94" fmla="*/ 66 w 1345"/>
                <a:gd name="T95" fmla="*/ 128 h 273"/>
                <a:gd name="T96" fmla="*/ 788 w 1345"/>
                <a:gd name="T97" fmla="*/ 205 h 273"/>
                <a:gd name="T98" fmla="*/ 1208 w 1345"/>
                <a:gd name="T99" fmla="*/ 57 h 273"/>
                <a:gd name="T100" fmla="*/ 1226 w 1345"/>
                <a:gd name="T101" fmla="*/ 74 h 273"/>
                <a:gd name="T102" fmla="*/ 1287 w 1345"/>
                <a:gd name="T103" fmla="*/ 4 h 273"/>
                <a:gd name="T104" fmla="*/ 1285 w 1345"/>
                <a:gd name="T105" fmla="*/ 63 h 273"/>
                <a:gd name="T106" fmla="*/ 1312 w 1345"/>
                <a:gd name="T107" fmla="*/ 86 h 273"/>
                <a:gd name="T108" fmla="*/ 1315 w 1345"/>
                <a:gd name="T109" fmla="*/ 132 h 273"/>
                <a:gd name="T110" fmla="*/ 1316 w 1345"/>
                <a:gd name="T111" fmla="*/ 185 h 273"/>
                <a:gd name="T112" fmla="*/ 1220 w 1345"/>
                <a:gd name="T113" fmla="*/ 241 h 273"/>
                <a:gd name="T114" fmla="*/ 1203 w 1345"/>
                <a:gd name="T115" fmla="*/ 199 h 273"/>
                <a:gd name="T116" fmla="*/ 1263 w 1345"/>
                <a:gd name="T117" fmla="*/ 154 h 273"/>
                <a:gd name="T118" fmla="*/ 1216 w 1345"/>
                <a:gd name="T119" fmla="*/ 148 h 273"/>
                <a:gd name="T120" fmla="*/ 1230 w 1345"/>
                <a:gd name="T121" fmla="*/ 95 h 273"/>
                <a:gd name="T122" fmla="*/ 1191 w 1345"/>
                <a:gd name="T123" fmla="*/ 88 h 273"/>
                <a:gd name="T124" fmla="*/ 1160 w 1345"/>
                <a:gd name="T125" fmla="*/ 19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5" h="273">
                  <a:moveTo>
                    <a:pt x="1289" y="73"/>
                  </a:moveTo>
                  <a:cubicBezTo>
                    <a:pt x="1288" y="73"/>
                    <a:pt x="1288" y="70"/>
                    <a:pt x="1289" y="69"/>
                  </a:cubicBezTo>
                  <a:cubicBezTo>
                    <a:pt x="1290" y="68"/>
                    <a:pt x="1289" y="68"/>
                    <a:pt x="1291" y="68"/>
                  </a:cubicBezTo>
                  <a:cubicBezTo>
                    <a:pt x="1294" y="68"/>
                    <a:pt x="1293" y="69"/>
                    <a:pt x="1295" y="67"/>
                  </a:cubicBezTo>
                  <a:cubicBezTo>
                    <a:pt x="1298" y="66"/>
                    <a:pt x="1300" y="65"/>
                    <a:pt x="1301" y="64"/>
                  </a:cubicBezTo>
                  <a:cubicBezTo>
                    <a:pt x="1303" y="64"/>
                    <a:pt x="1303" y="62"/>
                    <a:pt x="1304" y="64"/>
                  </a:cubicBezTo>
                  <a:cubicBezTo>
                    <a:pt x="1305" y="66"/>
                    <a:pt x="1305" y="65"/>
                    <a:pt x="1306" y="68"/>
                  </a:cubicBezTo>
                  <a:cubicBezTo>
                    <a:pt x="1306" y="70"/>
                    <a:pt x="1306" y="70"/>
                    <a:pt x="1306" y="72"/>
                  </a:cubicBezTo>
                  <a:cubicBezTo>
                    <a:pt x="1306" y="73"/>
                    <a:pt x="1306" y="74"/>
                    <a:pt x="1305" y="77"/>
                  </a:cubicBezTo>
                  <a:cubicBezTo>
                    <a:pt x="1303" y="79"/>
                    <a:pt x="1301" y="83"/>
                    <a:pt x="1300" y="85"/>
                  </a:cubicBezTo>
                  <a:cubicBezTo>
                    <a:pt x="1300" y="86"/>
                    <a:pt x="1298" y="89"/>
                    <a:pt x="1296" y="91"/>
                  </a:cubicBezTo>
                  <a:cubicBezTo>
                    <a:pt x="1295" y="92"/>
                    <a:pt x="1293" y="94"/>
                    <a:pt x="1292" y="95"/>
                  </a:cubicBezTo>
                  <a:cubicBezTo>
                    <a:pt x="1290" y="97"/>
                    <a:pt x="1291" y="97"/>
                    <a:pt x="1290" y="97"/>
                  </a:cubicBezTo>
                  <a:cubicBezTo>
                    <a:pt x="1289" y="97"/>
                    <a:pt x="1287" y="96"/>
                    <a:pt x="1288" y="95"/>
                  </a:cubicBezTo>
                  <a:cubicBezTo>
                    <a:pt x="1289" y="93"/>
                    <a:pt x="1289" y="92"/>
                    <a:pt x="1290" y="89"/>
                  </a:cubicBezTo>
                  <a:cubicBezTo>
                    <a:pt x="1290" y="87"/>
                    <a:pt x="1291" y="87"/>
                    <a:pt x="1291" y="85"/>
                  </a:cubicBezTo>
                  <a:cubicBezTo>
                    <a:pt x="1291" y="82"/>
                    <a:pt x="1291" y="80"/>
                    <a:pt x="1291" y="78"/>
                  </a:cubicBezTo>
                  <a:cubicBezTo>
                    <a:pt x="1291" y="76"/>
                    <a:pt x="1289" y="74"/>
                    <a:pt x="1289" y="73"/>
                  </a:cubicBezTo>
                  <a:moveTo>
                    <a:pt x="1268" y="114"/>
                  </a:moveTo>
                  <a:cubicBezTo>
                    <a:pt x="1269" y="113"/>
                    <a:pt x="1270" y="112"/>
                    <a:pt x="1271" y="111"/>
                  </a:cubicBezTo>
                  <a:cubicBezTo>
                    <a:pt x="1272" y="111"/>
                    <a:pt x="1273" y="110"/>
                    <a:pt x="1273" y="109"/>
                  </a:cubicBezTo>
                  <a:cubicBezTo>
                    <a:pt x="1274" y="109"/>
                    <a:pt x="1273" y="109"/>
                    <a:pt x="1275" y="108"/>
                  </a:cubicBezTo>
                  <a:cubicBezTo>
                    <a:pt x="1276" y="107"/>
                    <a:pt x="1277" y="107"/>
                    <a:pt x="1279" y="107"/>
                  </a:cubicBezTo>
                  <a:cubicBezTo>
                    <a:pt x="1280" y="107"/>
                    <a:pt x="1280" y="106"/>
                    <a:pt x="1281" y="106"/>
                  </a:cubicBezTo>
                  <a:cubicBezTo>
                    <a:pt x="1282" y="106"/>
                    <a:pt x="1282" y="108"/>
                    <a:pt x="1282" y="108"/>
                  </a:cubicBezTo>
                  <a:cubicBezTo>
                    <a:pt x="1282" y="109"/>
                    <a:pt x="1282" y="110"/>
                    <a:pt x="1280" y="111"/>
                  </a:cubicBezTo>
                  <a:cubicBezTo>
                    <a:pt x="1279" y="113"/>
                    <a:pt x="1278" y="112"/>
                    <a:pt x="1276" y="114"/>
                  </a:cubicBezTo>
                  <a:cubicBezTo>
                    <a:pt x="1275" y="117"/>
                    <a:pt x="1273" y="118"/>
                    <a:pt x="1273" y="118"/>
                  </a:cubicBezTo>
                  <a:cubicBezTo>
                    <a:pt x="1272" y="118"/>
                    <a:pt x="1270" y="120"/>
                    <a:pt x="1269" y="120"/>
                  </a:cubicBezTo>
                  <a:cubicBezTo>
                    <a:pt x="1267" y="119"/>
                    <a:pt x="1267" y="118"/>
                    <a:pt x="1267" y="117"/>
                  </a:cubicBezTo>
                  <a:cubicBezTo>
                    <a:pt x="1267" y="115"/>
                    <a:pt x="1266" y="115"/>
                    <a:pt x="1268" y="114"/>
                  </a:cubicBezTo>
                  <a:close/>
                  <a:moveTo>
                    <a:pt x="1275" y="74"/>
                  </a:moveTo>
                  <a:cubicBezTo>
                    <a:pt x="1277" y="74"/>
                    <a:pt x="1278" y="75"/>
                    <a:pt x="1278" y="77"/>
                  </a:cubicBezTo>
                  <a:cubicBezTo>
                    <a:pt x="1278" y="78"/>
                    <a:pt x="1279" y="78"/>
                    <a:pt x="1279" y="80"/>
                  </a:cubicBezTo>
                  <a:cubicBezTo>
                    <a:pt x="1279" y="82"/>
                    <a:pt x="1279" y="83"/>
                    <a:pt x="1279" y="85"/>
                  </a:cubicBezTo>
                  <a:cubicBezTo>
                    <a:pt x="1279" y="88"/>
                    <a:pt x="1279" y="89"/>
                    <a:pt x="1279" y="91"/>
                  </a:cubicBezTo>
                  <a:cubicBezTo>
                    <a:pt x="1279" y="93"/>
                    <a:pt x="1277" y="94"/>
                    <a:pt x="1276" y="96"/>
                  </a:cubicBezTo>
                  <a:cubicBezTo>
                    <a:pt x="1275" y="97"/>
                    <a:pt x="1274" y="97"/>
                    <a:pt x="1273" y="99"/>
                  </a:cubicBezTo>
                  <a:cubicBezTo>
                    <a:pt x="1272" y="101"/>
                    <a:pt x="1272" y="102"/>
                    <a:pt x="1271" y="102"/>
                  </a:cubicBezTo>
                  <a:cubicBezTo>
                    <a:pt x="1270" y="102"/>
                    <a:pt x="1267" y="104"/>
                    <a:pt x="1266" y="102"/>
                  </a:cubicBezTo>
                  <a:cubicBezTo>
                    <a:pt x="1265" y="100"/>
                    <a:pt x="1264" y="101"/>
                    <a:pt x="1264" y="99"/>
                  </a:cubicBezTo>
                  <a:cubicBezTo>
                    <a:pt x="1264" y="98"/>
                    <a:pt x="1264" y="97"/>
                    <a:pt x="1263" y="94"/>
                  </a:cubicBezTo>
                  <a:cubicBezTo>
                    <a:pt x="1263" y="92"/>
                    <a:pt x="1261" y="91"/>
                    <a:pt x="1263" y="90"/>
                  </a:cubicBezTo>
                  <a:cubicBezTo>
                    <a:pt x="1264" y="89"/>
                    <a:pt x="1265" y="89"/>
                    <a:pt x="1267" y="89"/>
                  </a:cubicBezTo>
                  <a:cubicBezTo>
                    <a:pt x="1270" y="89"/>
                    <a:pt x="1272" y="90"/>
                    <a:pt x="1272" y="88"/>
                  </a:cubicBezTo>
                  <a:cubicBezTo>
                    <a:pt x="1273" y="86"/>
                    <a:pt x="1273" y="83"/>
                    <a:pt x="1273" y="81"/>
                  </a:cubicBezTo>
                  <a:cubicBezTo>
                    <a:pt x="1273" y="80"/>
                    <a:pt x="1273" y="78"/>
                    <a:pt x="1274" y="77"/>
                  </a:cubicBezTo>
                  <a:cubicBezTo>
                    <a:pt x="1274" y="76"/>
                    <a:pt x="1274" y="74"/>
                    <a:pt x="1275" y="74"/>
                  </a:cubicBezTo>
                  <a:close/>
                  <a:moveTo>
                    <a:pt x="1232" y="88"/>
                  </a:moveTo>
                  <a:cubicBezTo>
                    <a:pt x="1233" y="86"/>
                    <a:pt x="1235" y="85"/>
                    <a:pt x="1236" y="83"/>
                  </a:cubicBezTo>
                  <a:cubicBezTo>
                    <a:pt x="1238" y="82"/>
                    <a:pt x="1236" y="82"/>
                    <a:pt x="1240" y="80"/>
                  </a:cubicBezTo>
                  <a:cubicBezTo>
                    <a:pt x="1244" y="79"/>
                    <a:pt x="1246" y="79"/>
                    <a:pt x="1247" y="79"/>
                  </a:cubicBezTo>
                  <a:cubicBezTo>
                    <a:pt x="1249" y="78"/>
                    <a:pt x="1250" y="78"/>
                    <a:pt x="1251" y="80"/>
                  </a:cubicBezTo>
                  <a:cubicBezTo>
                    <a:pt x="1252" y="82"/>
                    <a:pt x="1252" y="83"/>
                    <a:pt x="1253" y="84"/>
                  </a:cubicBezTo>
                  <a:cubicBezTo>
                    <a:pt x="1253" y="86"/>
                    <a:pt x="1254" y="87"/>
                    <a:pt x="1253" y="90"/>
                  </a:cubicBezTo>
                  <a:cubicBezTo>
                    <a:pt x="1253" y="92"/>
                    <a:pt x="1254" y="92"/>
                    <a:pt x="1249" y="92"/>
                  </a:cubicBezTo>
                  <a:cubicBezTo>
                    <a:pt x="1245" y="93"/>
                    <a:pt x="1248" y="93"/>
                    <a:pt x="1243" y="93"/>
                  </a:cubicBezTo>
                  <a:cubicBezTo>
                    <a:pt x="1238" y="93"/>
                    <a:pt x="1237" y="93"/>
                    <a:pt x="1235" y="93"/>
                  </a:cubicBezTo>
                  <a:cubicBezTo>
                    <a:pt x="1233" y="92"/>
                    <a:pt x="1232" y="91"/>
                    <a:pt x="1232" y="90"/>
                  </a:cubicBezTo>
                  <a:cubicBezTo>
                    <a:pt x="1232" y="90"/>
                    <a:pt x="1231" y="89"/>
                    <a:pt x="1232" y="88"/>
                  </a:cubicBezTo>
                  <a:close/>
                  <a:moveTo>
                    <a:pt x="923" y="175"/>
                  </a:moveTo>
                  <a:cubicBezTo>
                    <a:pt x="925" y="173"/>
                    <a:pt x="925" y="170"/>
                    <a:pt x="926" y="168"/>
                  </a:cubicBezTo>
                  <a:cubicBezTo>
                    <a:pt x="927" y="166"/>
                    <a:pt x="928" y="164"/>
                    <a:pt x="928" y="163"/>
                  </a:cubicBezTo>
                  <a:cubicBezTo>
                    <a:pt x="929" y="163"/>
                    <a:pt x="931" y="163"/>
                    <a:pt x="932" y="162"/>
                  </a:cubicBezTo>
                  <a:cubicBezTo>
                    <a:pt x="933" y="161"/>
                    <a:pt x="932" y="161"/>
                    <a:pt x="935" y="161"/>
                  </a:cubicBezTo>
                  <a:cubicBezTo>
                    <a:pt x="938" y="161"/>
                    <a:pt x="939" y="161"/>
                    <a:pt x="940" y="161"/>
                  </a:cubicBezTo>
                  <a:cubicBezTo>
                    <a:pt x="941" y="161"/>
                    <a:pt x="946" y="161"/>
                    <a:pt x="947" y="160"/>
                  </a:cubicBezTo>
                  <a:cubicBezTo>
                    <a:pt x="948" y="159"/>
                    <a:pt x="949" y="159"/>
                    <a:pt x="952" y="158"/>
                  </a:cubicBezTo>
                  <a:cubicBezTo>
                    <a:pt x="955" y="157"/>
                    <a:pt x="953" y="158"/>
                    <a:pt x="956" y="157"/>
                  </a:cubicBezTo>
                  <a:cubicBezTo>
                    <a:pt x="958" y="155"/>
                    <a:pt x="957" y="156"/>
                    <a:pt x="961" y="154"/>
                  </a:cubicBezTo>
                  <a:cubicBezTo>
                    <a:pt x="966" y="152"/>
                    <a:pt x="966" y="153"/>
                    <a:pt x="969" y="151"/>
                  </a:cubicBezTo>
                  <a:cubicBezTo>
                    <a:pt x="973" y="148"/>
                    <a:pt x="972" y="150"/>
                    <a:pt x="975" y="148"/>
                  </a:cubicBezTo>
                  <a:cubicBezTo>
                    <a:pt x="977" y="147"/>
                    <a:pt x="979" y="147"/>
                    <a:pt x="981" y="146"/>
                  </a:cubicBezTo>
                  <a:cubicBezTo>
                    <a:pt x="983" y="145"/>
                    <a:pt x="983" y="144"/>
                    <a:pt x="987" y="143"/>
                  </a:cubicBezTo>
                  <a:cubicBezTo>
                    <a:pt x="990" y="142"/>
                    <a:pt x="990" y="144"/>
                    <a:pt x="991" y="142"/>
                  </a:cubicBezTo>
                  <a:cubicBezTo>
                    <a:pt x="991" y="140"/>
                    <a:pt x="991" y="141"/>
                    <a:pt x="992" y="139"/>
                  </a:cubicBezTo>
                  <a:cubicBezTo>
                    <a:pt x="992" y="137"/>
                    <a:pt x="992" y="136"/>
                    <a:pt x="992" y="133"/>
                  </a:cubicBezTo>
                  <a:cubicBezTo>
                    <a:pt x="992" y="129"/>
                    <a:pt x="992" y="129"/>
                    <a:pt x="993" y="127"/>
                  </a:cubicBezTo>
                  <a:cubicBezTo>
                    <a:pt x="993" y="125"/>
                    <a:pt x="994" y="124"/>
                    <a:pt x="994" y="120"/>
                  </a:cubicBezTo>
                  <a:cubicBezTo>
                    <a:pt x="994" y="117"/>
                    <a:pt x="994" y="115"/>
                    <a:pt x="994" y="113"/>
                  </a:cubicBezTo>
                  <a:cubicBezTo>
                    <a:pt x="994" y="111"/>
                    <a:pt x="995" y="108"/>
                    <a:pt x="994" y="106"/>
                  </a:cubicBezTo>
                  <a:cubicBezTo>
                    <a:pt x="994" y="104"/>
                    <a:pt x="994" y="104"/>
                    <a:pt x="994" y="102"/>
                  </a:cubicBezTo>
                  <a:cubicBezTo>
                    <a:pt x="994" y="100"/>
                    <a:pt x="994" y="94"/>
                    <a:pt x="994" y="91"/>
                  </a:cubicBezTo>
                  <a:cubicBezTo>
                    <a:pt x="995" y="88"/>
                    <a:pt x="995" y="85"/>
                    <a:pt x="995" y="82"/>
                  </a:cubicBezTo>
                  <a:cubicBezTo>
                    <a:pt x="995" y="80"/>
                    <a:pt x="995" y="76"/>
                    <a:pt x="995" y="74"/>
                  </a:cubicBezTo>
                  <a:cubicBezTo>
                    <a:pt x="995" y="72"/>
                    <a:pt x="995" y="68"/>
                    <a:pt x="994" y="68"/>
                  </a:cubicBezTo>
                  <a:cubicBezTo>
                    <a:pt x="994" y="67"/>
                    <a:pt x="994" y="65"/>
                    <a:pt x="993" y="62"/>
                  </a:cubicBezTo>
                  <a:cubicBezTo>
                    <a:pt x="993" y="60"/>
                    <a:pt x="994" y="60"/>
                    <a:pt x="994" y="58"/>
                  </a:cubicBezTo>
                  <a:cubicBezTo>
                    <a:pt x="994" y="57"/>
                    <a:pt x="995" y="55"/>
                    <a:pt x="994" y="52"/>
                  </a:cubicBezTo>
                  <a:cubicBezTo>
                    <a:pt x="994" y="50"/>
                    <a:pt x="993" y="50"/>
                    <a:pt x="993" y="48"/>
                  </a:cubicBezTo>
                  <a:cubicBezTo>
                    <a:pt x="993" y="46"/>
                    <a:pt x="993" y="44"/>
                    <a:pt x="993" y="43"/>
                  </a:cubicBezTo>
                  <a:cubicBezTo>
                    <a:pt x="993" y="42"/>
                    <a:pt x="993" y="38"/>
                    <a:pt x="996" y="36"/>
                  </a:cubicBezTo>
                  <a:cubicBezTo>
                    <a:pt x="999" y="34"/>
                    <a:pt x="999" y="34"/>
                    <a:pt x="1000" y="33"/>
                  </a:cubicBezTo>
                  <a:cubicBezTo>
                    <a:pt x="1001" y="33"/>
                    <a:pt x="1002" y="31"/>
                    <a:pt x="1006" y="33"/>
                  </a:cubicBezTo>
                  <a:cubicBezTo>
                    <a:pt x="1009" y="35"/>
                    <a:pt x="1009" y="34"/>
                    <a:pt x="1010" y="35"/>
                  </a:cubicBezTo>
                  <a:cubicBezTo>
                    <a:pt x="1011" y="36"/>
                    <a:pt x="1013" y="37"/>
                    <a:pt x="1014" y="39"/>
                  </a:cubicBezTo>
                  <a:cubicBezTo>
                    <a:pt x="1016" y="40"/>
                    <a:pt x="1016" y="41"/>
                    <a:pt x="1017" y="42"/>
                  </a:cubicBezTo>
                  <a:cubicBezTo>
                    <a:pt x="1018" y="43"/>
                    <a:pt x="1018" y="43"/>
                    <a:pt x="1020" y="44"/>
                  </a:cubicBezTo>
                  <a:cubicBezTo>
                    <a:pt x="1022" y="45"/>
                    <a:pt x="1023" y="47"/>
                    <a:pt x="1024" y="49"/>
                  </a:cubicBezTo>
                  <a:cubicBezTo>
                    <a:pt x="1025" y="52"/>
                    <a:pt x="1025" y="50"/>
                    <a:pt x="1026" y="53"/>
                  </a:cubicBezTo>
                  <a:cubicBezTo>
                    <a:pt x="1028" y="56"/>
                    <a:pt x="1027" y="54"/>
                    <a:pt x="1027" y="57"/>
                  </a:cubicBezTo>
                  <a:cubicBezTo>
                    <a:pt x="1027" y="59"/>
                    <a:pt x="1027" y="59"/>
                    <a:pt x="1027" y="61"/>
                  </a:cubicBezTo>
                  <a:cubicBezTo>
                    <a:pt x="1027" y="62"/>
                    <a:pt x="1028" y="63"/>
                    <a:pt x="1027" y="64"/>
                  </a:cubicBezTo>
                  <a:cubicBezTo>
                    <a:pt x="1026" y="65"/>
                    <a:pt x="1026" y="66"/>
                    <a:pt x="1026" y="68"/>
                  </a:cubicBezTo>
                  <a:cubicBezTo>
                    <a:pt x="1026" y="70"/>
                    <a:pt x="1026" y="72"/>
                    <a:pt x="1026" y="74"/>
                  </a:cubicBezTo>
                  <a:cubicBezTo>
                    <a:pt x="1026" y="76"/>
                    <a:pt x="1025" y="76"/>
                    <a:pt x="1025" y="78"/>
                  </a:cubicBezTo>
                  <a:cubicBezTo>
                    <a:pt x="1025" y="80"/>
                    <a:pt x="1026" y="81"/>
                    <a:pt x="1026" y="81"/>
                  </a:cubicBezTo>
                  <a:cubicBezTo>
                    <a:pt x="1026" y="82"/>
                    <a:pt x="1026" y="82"/>
                    <a:pt x="1026" y="83"/>
                  </a:cubicBezTo>
                  <a:cubicBezTo>
                    <a:pt x="1026" y="84"/>
                    <a:pt x="1025" y="86"/>
                    <a:pt x="1023" y="87"/>
                  </a:cubicBezTo>
                  <a:cubicBezTo>
                    <a:pt x="1021" y="88"/>
                    <a:pt x="1022" y="90"/>
                    <a:pt x="1022" y="91"/>
                  </a:cubicBezTo>
                  <a:cubicBezTo>
                    <a:pt x="1021" y="93"/>
                    <a:pt x="1021" y="93"/>
                    <a:pt x="1020" y="94"/>
                  </a:cubicBezTo>
                  <a:cubicBezTo>
                    <a:pt x="1020" y="96"/>
                    <a:pt x="1020" y="98"/>
                    <a:pt x="1019" y="99"/>
                  </a:cubicBezTo>
                  <a:cubicBezTo>
                    <a:pt x="1019" y="100"/>
                    <a:pt x="1019" y="101"/>
                    <a:pt x="1019" y="104"/>
                  </a:cubicBezTo>
                  <a:cubicBezTo>
                    <a:pt x="1019" y="107"/>
                    <a:pt x="1019" y="110"/>
                    <a:pt x="1019" y="110"/>
                  </a:cubicBezTo>
                  <a:cubicBezTo>
                    <a:pt x="1019" y="111"/>
                    <a:pt x="1019" y="112"/>
                    <a:pt x="1018" y="114"/>
                  </a:cubicBezTo>
                  <a:cubicBezTo>
                    <a:pt x="1018" y="116"/>
                    <a:pt x="1018" y="118"/>
                    <a:pt x="1018" y="119"/>
                  </a:cubicBezTo>
                  <a:cubicBezTo>
                    <a:pt x="1018" y="121"/>
                    <a:pt x="1017" y="122"/>
                    <a:pt x="1017" y="123"/>
                  </a:cubicBezTo>
                  <a:cubicBezTo>
                    <a:pt x="1016" y="124"/>
                    <a:pt x="1016" y="123"/>
                    <a:pt x="1016" y="124"/>
                  </a:cubicBezTo>
                  <a:cubicBezTo>
                    <a:pt x="1015" y="125"/>
                    <a:pt x="1015" y="125"/>
                    <a:pt x="1015" y="127"/>
                  </a:cubicBezTo>
                  <a:cubicBezTo>
                    <a:pt x="1015" y="129"/>
                    <a:pt x="1014" y="130"/>
                    <a:pt x="1016" y="130"/>
                  </a:cubicBezTo>
                  <a:cubicBezTo>
                    <a:pt x="1018" y="130"/>
                    <a:pt x="1016" y="130"/>
                    <a:pt x="1020" y="130"/>
                  </a:cubicBezTo>
                  <a:cubicBezTo>
                    <a:pt x="1023" y="130"/>
                    <a:pt x="1024" y="131"/>
                    <a:pt x="1026" y="130"/>
                  </a:cubicBezTo>
                  <a:cubicBezTo>
                    <a:pt x="1028" y="129"/>
                    <a:pt x="1027" y="128"/>
                    <a:pt x="1030" y="128"/>
                  </a:cubicBezTo>
                  <a:cubicBezTo>
                    <a:pt x="1034" y="127"/>
                    <a:pt x="1033" y="128"/>
                    <a:pt x="1036" y="126"/>
                  </a:cubicBezTo>
                  <a:cubicBezTo>
                    <a:pt x="1039" y="123"/>
                    <a:pt x="1040" y="123"/>
                    <a:pt x="1043" y="123"/>
                  </a:cubicBezTo>
                  <a:cubicBezTo>
                    <a:pt x="1046" y="122"/>
                    <a:pt x="1047" y="122"/>
                    <a:pt x="1049" y="120"/>
                  </a:cubicBezTo>
                  <a:cubicBezTo>
                    <a:pt x="1052" y="119"/>
                    <a:pt x="1050" y="119"/>
                    <a:pt x="1053" y="118"/>
                  </a:cubicBezTo>
                  <a:cubicBezTo>
                    <a:pt x="1056" y="117"/>
                    <a:pt x="1057" y="118"/>
                    <a:pt x="1057" y="115"/>
                  </a:cubicBezTo>
                  <a:cubicBezTo>
                    <a:pt x="1057" y="113"/>
                    <a:pt x="1058" y="111"/>
                    <a:pt x="1058" y="109"/>
                  </a:cubicBezTo>
                  <a:cubicBezTo>
                    <a:pt x="1058" y="106"/>
                    <a:pt x="1057" y="106"/>
                    <a:pt x="1057" y="105"/>
                  </a:cubicBezTo>
                  <a:cubicBezTo>
                    <a:pt x="1057" y="104"/>
                    <a:pt x="1057" y="103"/>
                    <a:pt x="1057" y="101"/>
                  </a:cubicBezTo>
                  <a:cubicBezTo>
                    <a:pt x="1057" y="100"/>
                    <a:pt x="1057" y="99"/>
                    <a:pt x="1058" y="99"/>
                  </a:cubicBezTo>
                  <a:cubicBezTo>
                    <a:pt x="1059" y="99"/>
                    <a:pt x="1059" y="100"/>
                    <a:pt x="1062" y="102"/>
                  </a:cubicBezTo>
                  <a:cubicBezTo>
                    <a:pt x="1064" y="104"/>
                    <a:pt x="1063" y="102"/>
                    <a:pt x="1066" y="104"/>
                  </a:cubicBezTo>
                  <a:cubicBezTo>
                    <a:pt x="1069" y="107"/>
                    <a:pt x="1068" y="107"/>
                    <a:pt x="1071" y="107"/>
                  </a:cubicBezTo>
                  <a:cubicBezTo>
                    <a:pt x="1074" y="107"/>
                    <a:pt x="1074" y="108"/>
                    <a:pt x="1075" y="109"/>
                  </a:cubicBezTo>
                  <a:cubicBezTo>
                    <a:pt x="1077" y="110"/>
                    <a:pt x="1077" y="110"/>
                    <a:pt x="1078" y="110"/>
                  </a:cubicBezTo>
                  <a:cubicBezTo>
                    <a:pt x="1080" y="111"/>
                    <a:pt x="1080" y="113"/>
                    <a:pt x="1081" y="115"/>
                  </a:cubicBezTo>
                  <a:cubicBezTo>
                    <a:pt x="1082" y="118"/>
                    <a:pt x="1082" y="119"/>
                    <a:pt x="1082" y="120"/>
                  </a:cubicBezTo>
                  <a:cubicBezTo>
                    <a:pt x="1083" y="121"/>
                    <a:pt x="1083" y="123"/>
                    <a:pt x="1083" y="124"/>
                  </a:cubicBezTo>
                  <a:cubicBezTo>
                    <a:pt x="1083" y="125"/>
                    <a:pt x="1082" y="125"/>
                    <a:pt x="1082" y="127"/>
                  </a:cubicBezTo>
                  <a:cubicBezTo>
                    <a:pt x="1082" y="129"/>
                    <a:pt x="1083" y="128"/>
                    <a:pt x="1082" y="130"/>
                  </a:cubicBezTo>
                  <a:cubicBezTo>
                    <a:pt x="1081" y="131"/>
                    <a:pt x="1080" y="131"/>
                    <a:pt x="1078" y="132"/>
                  </a:cubicBezTo>
                  <a:cubicBezTo>
                    <a:pt x="1076" y="132"/>
                    <a:pt x="1076" y="133"/>
                    <a:pt x="1074" y="133"/>
                  </a:cubicBezTo>
                  <a:cubicBezTo>
                    <a:pt x="1072" y="134"/>
                    <a:pt x="1073" y="134"/>
                    <a:pt x="1071" y="135"/>
                  </a:cubicBezTo>
                  <a:cubicBezTo>
                    <a:pt x="1068" y="136"/>
                    <a:pt x="1063" y="136"/>
                    <a:pt x="1062" y="137"/>
                  </a:cubicBezTo>
                  <a:cubicBezTo>
                    <a:pt x="1060" y="138"/>
                    <a:pt x="1059" y="138"/>
                    <a:pt x="1056" y="139"/>
                  </a:cubicBezTo>
                  <a:cubicBezTo>
                    <a:pt x="1054" y="139"/>
                    <a:pt x="1054" y="139"/>
                    <a:pt x="1052" y="140"/>
                  </a:cubicBezTo>
                  <a:cubicBezTo>
                    <a:pt x="1049" y="141"/>
                    <a:pt x="1048" y="141"/>
                    <a:pt x="1046" y="141"/>
                  </a:cubicBezTo>
                  <a:cubicBezTo>
                    <a:pt x="1044" y="142"/>
                    <a:pt x="1043" y="143"/>
                    <a:pt x="1041" y="144"/>
                  </a:cubicBezTo>
                  <a:cubicBezTo>
                    <a:pt x="1039" y="145"/>
                    <a:pt x="1040" y="144"/>
                    <a:pt x="1038" y="146"/>
                  </a:cubicBezTo>
                  <a:cubicBezTo>
                    <a:pt x="1035" y="148"/>
                    <a:pt x="1034" y="147"/>
                    <a:pt x="1031" y="149"/>
                  </a:cubicBezTo>
                  <a:cubicBezTo>
                    <a:pt x="1028" y="150"/>
                    <a:pt x="1027" y="151"/>
                    <a:pt x="1026" y="151"/>
                  </a:cubicBezTo>
                  <a:cubicBezTo>
                    <a:pt x="1024" y="152"/>
                    <a:pt x="1023" y="151"/>
                    <a:pt x="1020" y="151"/>
                  </a:cubicBezTo>
                  <a:cubicBezTo>
                    <a:pt x="1018" y="152"/>
                    <a:pt x="1017" y="151"/>
                    <a:pt x="1015" y="153"/>
                  </a:cubicBezTo>
                  <a:cubicBezTo>
                    <a:pt x="1013" y="154"/>
                    <a:pt x="1011" y="154"/>
                    <a:pt x="1010" y="157"/>
                  </a:cubicBezTo>
                  <a:cubicBezTo>
                    <a:pt x="1009" y="159"/>
                    <a:pt x="1009" y="161"/>
                    <a:pt x="1009" y="162"/>
                  </a:cubicBezTo>
                  <a:cubicBezTo>
                    <a:pt x="1009" y="164"/>
                    <a:pt x="1008" y="164"/>
                    <a:pt x="1010" y="165"/>
                  </a:cubicBezTo>
                  <a:cubicBezTo>
                    <a:pt x="1012" y="166"/>
                    <a:pt x="1012" y="166"/>
                    <a:pt x="1015" y="167"/>
                  </a:cubicBezTo>
                  <a:cubicBezTo>
                    <a:pt x="1017" y="167"/>
                    <a:pt x="1020" y="168"/>
                    <a:pt x="1022" y="169"/>
                  </a:cubicBezTo>
                  <a:cubicBezTo>
                    <a:pt x="1024" y="170"/>
                    <a:pt x="1025" y="170"/>
                    <a:pt x="1026" y="172"/>
                  </a:cubicBezTo>
                  <a:cubicBezTo>
                    <a:pt x="1028" y="173"/>
                    <a:pt x="1029" y="171"/>
                    <a:pt x="1031" y="174"/>
                  </a:cubicBezTo>
                  <a:cubicBezTo>
                    <a:pt x="1033" y="177"/>
                    <a:pt x="1033" y="177"/>
                    <a:pt x="1034" y="178"/>
                  </a:cubicBezTo>
                  <a:cubicBezTo>
                    <a:pt x="1034" y="179"/>
                    <a:pt x="1035" y="179"/>
                    <a:pt x="1036" y="180"/>
                  </a:cubicBezTo>
                  <a:cubicBezTo>
                    <a:pt x="1037" y="181"/>
                    <a:pt x="1039" y="182"/>
                    <a:pt x="1041" y="184"/>
                  </a:cubicBezTo>
                  <a:cubicBezTo>
                    <a:pt x="1043" y="187"/>
                    <a:pt x="1043" y="187"/>
                    <a:pt x="1046" y="189"/>
                  </a:cubicBezTo>
                  <a:cubicBezTo>
                    <a:pt x="1048" y="191"/>
                    <a:pt x="1048" y="193"/>
                    <a:pt x="1049" y="193"/>
                  </a:cubicBezTo>
                  <a:cubicBezTo>
                    <a:pt x="1050" y="193"/>
                    <a:pt x="1049" y="194"/>
                    <a:pt x="1052" y="195"/>
                  </a:cubicBezTo>
                  <a:cubicBezTo>
                    <a:pt x="1055" y="196"/>
                    <a:pt x="1056" y="196"/>
                    <a:pt x="1058" y="197"/>
                  </a:cubicBezTo>
                  <a:cubicBezTo>
                    <a:pt x="1060" y="197"/>
                    <a:pt x="1060" y="198"/>
                    <a:pt x="1061" y="198"/>
                  </a:cubicBezTo>
                  <a:cubicBezTo>
                    <a:pt x="1063" y="198"/>
                    <a:pt x="1065" y="201"/>
                    <a:pt x="1068" y="202"/>
                  </a:cubicBezTo>
                  <a:cubicBezTo>
                    <a:pt x="1070" y="203"/>
                    <a:pt x="1070" y="203"/>
                    <a:pt x="1073" y="203"/>
                  </a:cubicBezTo>
                  <a:cubicBezTo>
                    <a:pt x="1076" y="203"/>
                    <a:pt x="1078" y="203"/>
                    <a:pt x="1079" y="203"/>
                  </a:cubicBezTo>
                  <a:cubicBezTo>
                    <a:pt x="1081" y="203"/>
                    <a:pt x="1085" y="203"/>
                    <a:pt x="1086" y="202"/>
                  </a:cubicBezTo>
                  <a:cubicBezTo>
                    <a:pt x="1086" y="202"/>
                    <a:pt x="1085" y="202"/>
                    <a:pt x="1089" y="201"/>
                  </a:cubicBezTo>
                  <a:cubicBezTo>
                    <a:pt x="1093" y="201"/>
                    <a:pt x="1094" y="201"/>
                    <a:pt x="1096" y="201"/>
                  </a:cubicBezTo>
                  <a:cubicBezTo>
                    <a:pt x="1098" y="202"/>
                    <a:pt x="1100" y="201"/>
                    <a:pt x="1100" y="203"/>
                  </a:cubicBezTo>
                  <a:cubicBezTo>
                    <a:pt x="1101" y="205"/>
                    <a:pt x="1101" y="205"/>
                    <a:pt x="1100" y="207"/>
                  </a:cubicBezTo>
                  <a:cubicBezTo>
                    <a:pt x="1099" y="210"/>
                    <a:pt x="1096" y="210"/>
                    <a:pt x="1095" y="212"/>
                  </a:cubicBezTo>
                  <a:cubicBezTo>
                    <a:pt x="1093" y="215"/>
                    <a:pt x="1091" y="216"/>
                    <a:pt x="1089" y="218"/>
                  </a:cubicBezTo>
                  <a:cubicBezTo>
                    <a:pt x="1088" y="219"/>
                    <a:pt x="1087" y="220"/>
                    <a:pt x="1086" y="222"/>
                  </a:cubicBezTo>
                  <a:cubicBezTo>
                    <a:pt x="1084" y="224"/>
                    <a:pt x="1083" y="224"/>
                    <a:pt x="1081" y="225"/>
                  </a:cubicBezTo>
                  <a:cubicBezTo>
                    <a:pt x="1080" y="227"/>
                    <a:pt x="1080" y="228"/>
                    <a:pt x="1078" y="229"/>
                  </a:cubicBezTo>
                  <a:cubicBezTo>
                    <a:pt x="1077" y="229"/>
                    <a:pt x="1075" y="230"/>
                    <a:pt x="1073" y="232"/>
                  </a:cubicBezTo>
                  <a:cubicBezTo>
                    <a:pt x="1071" y="233"/>
                    <a:pt x="1072" y="233"/>
                    <a:pt x="1070" y="234"/>
                  </a:cubicBezTo>
                  <a:cubicBezTo>
                    <a:pt x="1069" y="235"/>
                    <a:pt x="1063" y="238"/>
                    <a:pt x="1059" y="235"/>
                  </a:cubicBezTo>
                  <a:cubicBezTo>
                    <a:pt x="1056" y="232"/>
                    <a:pt x="1052" y="231"/>
                    <a:pt x="1051" y="230"/>
                  </a:cubicBezTo>
                  <a:cubicBezTo>
                    <a:pt x="1050" y="228"/>
                    <a:pt x="1046" y="226"/>
                    <a:pt x="1045" y="225"/>
                  </a:cubicBezTo>
                  <a:cubicBezTo>
                    <a:pt x="1043" y="223"/>
                    <a:pt x="1041" y="222"/>
                    <a:pt x="1040" y="219"/>
                  </a:cubicBezTo>
                  <a:cubicBezTo>
                    <a:pt x="1039" y="217"/>
                    <a:pt x="1038" y="216"/>
                    <a:pt x="1037" y="215"/>
                  </a:cubicBezTo>
                  <a:cubicBezTo>
                    <a:pt x="1036" y="213"/>
                    <a:pt x="1033" y="210"/>
                    <a:pt x="1033" y="209"/>
                  </a:cubicBezTo>
                  <a:cubicBezTo>
                    <a:pt x="1032" y="209"/>
                    <a:pt x="1030" y="204"/>
                    <a:pt x="1029" y="202"/>
                  </a:cubicBezTo>
                  <a:cubicBezTo>
                    <a:pt x="1029" y="200"/>
                    <a:pt x="1027" y="196"/>
                    <a:pt x="1026" y="195"/>
                  </a:cubicBezTo>
                  <a:cubicBezTo>
                    <a:pt x="1025" y="194"/>
                    <a:pt x="1024" y="191"/>
                    <a:pt x="1023" y="190"/>
                  </a:cubicBezTo>
                  <a:cubicBezTo>
                    <a:pt x="1022" y="189"/>
                    <a:pt x="1018" y="184"/>
                    <a:pt x="1018" y="182"/>
                  </a:cubicBezTo>
                  <a:cubicBezTo>
                    <a:pt x="1018" y="180"/>
                    <a:pt x="1016" y="177"/>
                    <a:pt x="1015" y="176"/>
                  </a:cubicBezTo>
                  <a:cubicBezTo>
                    <a:pt x="1015" y="175"/>
                    <a:pt x="1014" y="173"/>
                    <a:pt x="1013" y="172"/>
                  </a:cubicBezTo>
                  <a:cubicBezTo>
                    <a:pt x="1012" y="172"/>
                    <a:pt x="1012" y="171"/>
                    <a:pt x="1010" y="172"/>
                  </a:cubicBezTo>
                  <a:cubicBezTo>
                    <a:pt x="1008" y="172"/>
                    <a:pt x="1008" y="175"/>
                    <a:pt x="1007" y="176"/>
                  </a:cubicBezTo>
                  <a:cubicBezTo>
                    <a:pt x="1007" y="178"/>
                    <a:pt x="1007" y="178"/>
                    <a:pt x="1006" y="181"/>
                  </a:cubicBezTo>
                  <a:cubicBezTo>
                    <a:pt x="1004" y="184"/>
                    <a:pt x="1005" y="184"/>
                    <a:pt x="1004" y="185"/>
                  </a:cubicBezTo>
                  <a:cubicBezTo>
                    <a:pt x="1003" y="187"/>
                    <a:pt x="1003" y="187"/>
                    <a:pt x="1002" y="188"/>
                  </a:cubicBezTo>
                  <a:cubicBezTo>
                    <a:pt x="1002" y="190"/>
                    <a:pt x="1000" y="193"/>
                    <a:pt x="999" y="195"/>
                  </a:cubicBezTo>
                  <a:cubicBezTo>
                    <a:pt x="998" y="197"/>
                    <a:pt x="997" y="200"/>
                    <a:pt x="996" y="201"/>
                  </a:cubicBezTo>
                  <a:cubicBezTo>
                    <a:pt x="995" y="202"/>
                    <a:pt x="995" y="202"/>
                    <a:pt x="993" y="204"/>
                  </a:cubicBezTo>
                  <a:cubicBezTo>
                    <a:pt x="992" y="206"/>
                    <a:pt x="990" y="209"/>
                    <a:pt x="987" y="211"/>
                  </a:cubicBezTo>
                  <a:cubicBezTo>
                    <a:pt x="985" y="213"/>
                    <a:pt x="985" y="216"/>
                    <a:pt x="983" y="217"/>
                  </a:cubicBezTo>
                  <a:cubicBezTo>
                    <a:pt x="981" y="217"/>
                    <a:pt x="978" y="221"/>
                    <a:pt x="975" y="223"/>
                  </a:cubicBezTo>
                  <a:cubicBezTo>
                    <a:pt x="972" y="225"/>
                    <a:pt x="971" y="226"/>
                    <a:pt x="969" y="227"/>
                  </a:cubicBezTo>
                  <a:cubicBezTo>
                    <a:pt x="967" y="228"/>
                    <a:pt x="968" y="229"/>
                    <a:pt x="965" y="230"/>
                  </a:cubicBezTo>
                  <a:cubicBezTo>
                    <a:pt x="961" y="230"/>
                    <a:pt x="960" y="232"/>
                    <a:pt x="958" y="232"/>
                  </a:cubicBezTo>
                  <a:cubicBezTo>
                    <a:pt x="956" y="233"/>
                    <a:pt x="957" y="234"/>
                    <a:pt x="955" y="235"/>
                  </a:cubicBezTo>
                  <a:cubicBezTo>
                    <a:pt x="953" y="235"/>
                    <a:pt x="951" y="235"/>
                    <a:pt x="950" y="234"/>
                  </a:cubicBezTo>
                  <a:cubicBezTo>
                    <a:pt x="949" y="234"/>
                    <a:pt x="949" y="235"/>
                    <a:pt x="945" y="235"/>
                  </a:cubicBezTo>
                  <a:cubicBezTo>
                    <a:pt x="942" y="236"/>
                    <a:pt x="942" y="235"/>
                    <a:pt x="938" y="235"/>
                  </a:cubicBezTo>
                  <a:cubicBezTo>
                    <a:pt x="934" y="235"/>
                    <a:pt x="935" y="235"/>
                    <a:pt x="932" y="233"/>
                  </a:cubicBezTo>
                  <a:cubicBezTo>
                    <a:pt x="929" y="231"/>
                    <a:pt x="929" y="232"/>
                    <a:pt x="927" y="231"/>
                  </a:cubicBezTo>
                  <a:cubicBezTo>
                    <a:pt x="925" y="229"/>
                    <a:pt x="924" y="228"/>
                    <a:pt x="923" y="227"/>
                  </a:cubicBezTo>
                  <a:cubicBezTo>
                    <a:pt x="922" y="225"/>
                    <a:pt x="921" y="224"/>
                    <a:pt x="920" y="223"/>
                  </a:cubicBezTo>
                  <a:cubicBezTo>
                    <a:pt x="920" y="222"/>
                    <a:pt x="920" y="220"/>
                    <a:pt x="920" y="219"/>
                  </a:cubicBezTo>
                  <a:cubicBezTo>
                    <a:pt x="921" y="218"/>
                    <a:pt x="920" y="219"/>
                    <a:pt x="923" y="219"/>
                  </a:cubicBezTo>
                  <a:cubicBezTo>
                    <a:pt x="926" y="218"/>
                    <a:pt x="927" y="218"/>
                    <a:pt x="929" y="218"/>
                  </a:cubicBezTo>
                  <a:cubicBezTo>
                    <a:pt x="932" y="217"/>
                    <a:pt x="936" y="218"/>
                    <a:pt x="939" y="217"/>
                  </a:cubicBezTo>
                  <a:cubicBezTo>
                    <a:pt x="942" y="217"/>
                    <a:pt x="945" y="217"/>
                    <a:pt x="947" y="216"/>
                  </a:cubicBezTo>
                  <a:cubicBezTo>
                    <a:pt x="949" y="216"/>
                    <a:pt x="949" y="216"/>
                    <a:pt x="951" y="216"/>
                  </a:cubicBezTo>
                  <a:cubicBezTo>
                    <a:pt x="953" y="215"/>
                    <a:pt x="957" y="212"/>
                    <a:pt x="959" y="211"/>
                  </a:cubicBezTo>
                  <a:cubicBezTo>
                    <a:pt x="961" y="209"/>
                    <a:pt x="965" y="206"/>
                    <a:pt x="966" y="205"/>
                  </a:cubicBezTo>
                  <a:cubicBezTo>
                    <a:pt x="968" y="205"/>
                    <a:pt x="972" y="202"/>
                    <a:pt x="973" y="201"/>
                  </a:cubicBezTo>
                  <a:cubicBezTo>
                    <a:pt x="973" y="200"/>
                    <a:pt x="976" y="197"/>
                    <a:pt x="977" y="195"/>
                  </a:cubicBezTo>
                  <a:cubicBezTo>
                    <a:pt x="977" y="193"/>
                    <a:pt x="980" y="193"/>
                    <a:pt x="981" y="191"/>
                  </a:cubicBezTo>
                  <a:cubicBezTo>
                    <a:pt x="981" y="189"/>
                    <a:pt x="983" y="184"/>
                    <a:pt x="983" y="182"/>
                  </a:cubicBezTo>
                  <a:cubicBezTo>
                    <a:pt x="983" y="181"/>
                    <a:pt x="985" y="180"/>
                    <a:pt x="985" y="179"/>
                  </a:cubicBezTo>
                  <a:cubicBezTo>
                    <a:pt x="985" y="178"/>
                    <a:pt x="986" y="176"/>
                    <a:pt x="986" y="174"/>
                  </a:cubicBezTo>
                  <a:cubicBezTo>
                    <a:pt x="986" y="172"/>
                    <a:pt x="986" y="168"/>
                    <a:pt x="986" y="167"/>
                  </a:cubicBezTo>
                  <a:cubicBezTo>
                    <a:pt x="985" y="167"/>
                    <a:pt x="985" y="164"/>
                    <a:pt x="983" y="165"/>
                  </a:cubicBezTo>
                  <a:cubicBezTo>
                    <a:pt x="981" y="165"/>
                    <a:pt x="980" y="165"/>
                    <a:pt x="979" y="167"/>
                  </a:cubicBezTo>
                  <a:cubicBezTo>
                    <a:pt x="977" y="168"/>
                    <a:pt x="978" y="169"/>
                    <a:pt x="975" y="170"/>
                  </a:cubicBezTo>
                  <a:cubicBezTo>
                    <a:pt x="972" y="172"/>
                    <a:pt x="971" y="173"/>
                    <a:pt x="969" y="174"/>
                  </a:cubicBezTo>
                  <a:cubicBezTo>
                    <a:pt x="966" y="175"/>
                    <a:pt x="966" y="175"/>
                    <a:pt x="963" y="177"/>
                  </a:cubicBezTo>
                  <a:cubicBezTo>
                    <a:pt x="959" y="178"/>
                    <a:pt x="959" y="177"/>
                    <a:pt x="958" y="180"/>
                  </a:cubicBezTo>
                  <a:cubicBezTo>
                    <a:pt x="956" y="182"/>
                    <a:pt x="957" y="182"/>
                    <a:pt x="954" y="183"/>
                  </a:cubicBezTo>
                  <a:cubicBezTo>
                    <a:pt x="952" y="184"/>
                    <a:pt x="950" y="185"/>
                    <a:pt x="949" y="186"/>
                  </a:cubicBezTo>
                  <a:cubicBezTo>
                    <a:pt x="948" y="188"/>
                    <a:pt x="946" y="190"/>
                    <a:pt x="943" y="192"/>
                  </a:cubicBezTo>
                  <a:cubicBezTo>
                    <a:pt x="939" y="193"/>
                    <a:pt x="938" y="194"/>
                    <a:pt x="935" y="194"/>
                  </a:cubicBezTo>
                  <a:cubicBezTo>
                    <a:pt x="933" y="194"/>
                    <a:pt x="933" y="193"/>
                    <a:pt x="930" y="191"/>
                  </a:cubicBezTo>
                  <a:cubicBezTo>
                    <a:pt x="927" y="190"/>
                    <a:pt x="927" y="190"/>
                    <a:pt x="924" y="188"/>
                  </a:cubicBezTo>
                  <a:cubicBezTo>
                    <a:pt x="921" y="186"/>
                    <a:pt x="920" y="187"/>
                    <a:pt x="921" y="184"/>
                  </a:cubicBezTo>
                  <a:cubicBezTo>
                    <a:pt x="921" y="181"/>
                    <a:pt x="921" y="178"/>
                    <a:pt x="923" y="175"/>
                  </a:cubicBezTo>
                  <a:close/>
                  <a:moveTo>
                    <a:pt x="810" y="64"/>
                  </a:moveTo>
                  <a:cubicBezTo>
                    <a:pt x="811" y="63"/>
                    <a:pt x="812" y="62"/>
                    <a:pt x="813" y="61"/>
                  </a:cubicBezTo>
                  <a:cubicBezTo>
                    <a:pt x="813" y="60"/>
                    <a:pt x="813" y="60"/>
                    <a:pt x="814" y="58"/>
                  </a:cubicBezTo>
                  <a:cubicBezTo>
                    <a:pt x="815" y="56"/>
                    <a:pt x="816" y="57"/>
                    <a:pt x="817" y="55"/>
                  </a:cubicBezTo>
                  <a:cubicBezTo>
                    <a:pt x="818" y="53"/>
                    <a:pt x="819" y="53"/>
                    <a:pt x="820" y="52"/>
                  </a:cubicBezTo>
                  <a:cubicBezTo>
                    <a:pt x="821" y="51"/>
                    <a:pt x="821" y="50"/>
                    <a:pt x="822" y="49"/>
                  </a:cubicBezTo>
                  <a:cubicBezTo>
                    <a:pt x="824" y="49"/>
                    <a:pt x="824" y="48"/>
                    <a:pt x="824" y="49"/>
                  </a:cubicBezTo>
                  <a:cubicBezTo>
                    <a:pt x="825" y="50"/>
                    <a:pt x="825" y="50"/>
                    <a:pt x="825" y="52"/>
                  </a:cubicBezTo>
                  <a:cubicBezTo>
                    <a:pt x="825" y="53"/>
                    <a:pt x="826" y="53"/>
                    <a:pt x="825" y="55"/>
                  </a:cubicBezTo>
                  <a:cubicBezTo>
                    <a:pt x="824" y="57"/>
                    <a:pt x="824" y="56"/>
                    <a:pt x="823" y="58"/>
                  </a:cubicBezTo>
                  <a:cubicBezTo>
                    <a:pt x="823" y="60"/>
                    <a:pt x="822" y="60"/>
                    <a:pt x="821" y="62"/>
                  </a:cubicBezTo>
                  <a:cubicBezTo>
                    <a:pt x="820" y="63"/>
                    <a:pt x="818" y="64"/>
                    <a:pt x="818" y="65"/>
                  </a:cubicBezTo>
                  <a:cubicBezTo>
                    <a:pt x="817" y="66"/>
                    <a:pt x="817" y="67"/>
                    <a:pt x="816" y="67"/>
                  </a:cubicBezTo>
                  <a:cubicBezTo>
                    <a:pt x="815" y="68"/>
                    <a:pt x="815" y="69"/>
                    <a:pt x="814" y="69"/>
                  </a:cubicBezTo>
                  <a:cubicBezTo>
                    <a:pt x="812" y="69"/>
                    <a:pt x="811" y="69"/>
                    <a:pt x="811" y="68"/>
                  </a:cubicBezTo>
                  <a:cubicBezTo>
                    <a:pt x="811" y="67"/>
                    <a:pt x="810" y="66"/>
                    <a:pt x="810" y="64"/>
                  </a:cubicBezTo>
                  <a:close/>
                  <a:moveTo>
                    <a:pt x="790" y="70"/>
                  </a:moveTo>
                  <a:cubicBezTo>
                    <a:pt x="791" y="70"/>
                    <a:pt x="791" y="71"/>
                    <a:pt x="792" y="72"/>
                  </a:cubicBezTo>
                  <a:cubicBezTo>
                    <a:pt x="794" y="73"/>
                    <a:pt x="794" y="74"/>
                    <a:pt x="796" y="74"/>
                  </a:cubicBezTo>
                  <a:cubicBezTo>
                    <a:pt x="798" y="75"/>
                    <a:pt x="798" y="74"/>
                    <a:pt x="800" y="75"/>
                  </a:cubicBezTo>
                  <a:cubicBezTo>
                    <a:pt x="802" y="76"/>
                    <a:pt x="802" y="77"/>
                    <a:pt x="802" y="78"/>
                  </a:cubicBezTo>
                  <a:cubicBezTo>
                    <a:pt x="803" y="79"/>
                    <a:pt x="804" y="77"/>
                    <a:pt x="804" y="79"/>
                  </a:cubicBezTo>
                  <a:cubicBezTo>
                    <a:pt x="805" y="81"/>
                    <a:pt x="803" y="82"/>
                    <a:pt x="803" y="83"/>
                  </a:cubicBezTo>
                  <a:cubicBezTo>
                    <a:pt x="803" y="84"/>
                    <a:pt x="802" y="85"/>
                    <a:pt x="800" y="86"/>
                  </a:cubicBezTo>
                  <a:cubicBezTo>
                    <a:pt x="798" y="87"/>
                    <a:pt x="797" y="86"/>
                    <a:pt x="795" y="88"/>
                  </a:cubicBezTo>
                  <a:cubicBezTo>
                    <a:pt x="793" y="89"/>
                    <a:pt x="792" y="89"/>
                    <a:pt x="791" y="90"/>
                  </a:cubicBezTo>
                  <a:cubicBezTo>
                    <a:pt x="791" y="91"/>
                    <a:pt x="789" y="91"/>
                    <a:pt x="788" y="91"/>
                  </a:cubicBezTo>
                  <a:cubicBezTo>
                    <a:pt x="787" y="91"/>
                    <a:pt x="786" y="91"/>
                    <a:pt x="786" y="90"/>
                  </a:cubicBezTo>
                  <a:cubicBezTo>
                    <a:pt x="786" y="89"/>
                    <a:pt x="786" y="88"/>
                    <a:pt x="786" y="85"/>
                  </a:cubicBezTo>
                  <a:cubicBezTo>
                    <a:pt x="786" y="83"/>
                    <a:pt x="785" y="82"/>
                    <a:pt x="786" y="80"/>
                  </a:cubicBezTo>
                  <a:cubicBezTo>
                    <a:pt x="787" y="78"/>
                    <a:pt x="787" y="79"/>
                    <a:pt x="788" y="76"/>
                  </a:cubicBezTo>
                  <a:cubicBezTo>
                    <a:pt x="789" y="73"/>
                    <a:pt x="790" y="72"/>
                    <a:pt x="790" y="71"/>
                  </a:cubicBezTo>
                  <a:cubicBezTo>
                    <a:pt x="790" y="70"/>
                    <a:pt x="789" y="71"/>
                    <a:pt x="790" y="70"/>
                  </a:cubicBezTo>
                  <a:close/>
                  <a:moveTo>
                    <a:pt x="819" y="187"/>
                  </a:moveTo>
                  <a:cubicBezTo>
                    <a:pt x="822" y="187"/>
                    <a:pt x="827" y="187"/>
                    <a:pt x="833" y="186"/>
                  </a:cubicBezTo>
                  <a:cubicBezTo>
                    <a:pt x="839" y="186"/>
                    <a:pt x="838" y="184"/>
                    <a:pt x="843" y="185"/>
                  </a:cubicBezTo>
                  <a:cubicBezTo>
                    <a:pt x="848" y="186"/>
                    <a:pt x="851" y="187"/>
                    <a:pt x="853" y="190"/>
                  </a:cubicBezTo>
                  <a:cubicBezTo>
                    <a:pt x="855" y="194"/>
                    <a:pt x="857" y="195"/>
                    <a:pt x="858" y="202"/>
                  </a:cubicBezTo>
                  <a:cubicBezTo>
                    <a:pt x="858" y="209"/>
                    <a:pt x="859" y="211"/>
                    <a:pt x="858" y="214"/>
                  </a:cubicBezTo>
                  <a:cubicBezTo>
                    <a:pt x="858" y="217"/>
                    <a:pt x="857" y="220"/>
                    <a:pt x="855" y="221"/>
                  </a:cubicBezTo>
                  <a:cubicBezTo>
                    <a:pt x="853" y="222"/>
                    <a:pt x="854" y="222"/>
                    <a:pt x="851" y="223"/>
                  </a:cubicBezTo>
                  <a:cubicBezTo>
                    <a:pt x="848" y="224"/>
                    <a:pt x="851" y="224"/>
                    <a:pt x="844" y="224"/>
                  </a:cubicBezTo>
                  <a:cubicBezTo>
                    <a:pt x="837" y="225"/>
                    <a:pt x="838" y="225"/>
                    <a:pt x="836" y="226"/>
                  </a:cubicBezTo>
                  <a:cubicBezTo>
                    <a:pt x="835" y="227"/>
                    <a:pt x="836" y="229"/>
                    <a:pt x="833" y="226"/>
                  </a:cubicBezTo>
                  <a:cubicBezTo>
                    <a:pt x="830" y="223"/>
                    <a:pt x="829" y="222"/>
                    <a:pt x="830" y="221"/>
                  </a:cubicBezTo>
                  <a:cubicBezTo>
                    <a:pt x="830" y="220"/>
                    <a:pt x="831" y="219"/>
                    <a:pt x="831" y="216"/>
                  </a:cubicBezTo>
                  <a:cubicBezTo>
                    <a:pt x="831" y="213"/>
                    <a:pt x="830" y="208"/>
                    <a:pt x="829" y="204"/>
                  </a:cubicBezTo>
                  <a:cubicBezTo>
                    <a:pt x="829" y="201"/>
                    <a:pt x="825" y="197"/>
                    <a:pt x="824" y="195"/>
                  </a:cubicBezTo>
                  <a:cubicBezTo>
                    <a:pt x="822" y="193"/>
                    <a:pt x="819" y="192"/>
                    <a:pt x="818" y="190"/>
                  </a:cubicBezTo>
                  <a:cubicBezTo>
                    <a:pt x="818" y="189"/>
                    <a:pt x="816" y="188"/>
                    <a:pt x="819" y="187"/>
                  </a:cubicBezTo>
                  <a:close/>
                  <a:moveTo>
                    <a:pt x="741" y="74"/>
                  </a:moveTo>
                  <a:cubicBezTo>
                    <a:pt x="743" y="73"/>
                    <a:pt x="744" y="73"/>
                    <a:pt x="746" y="74"/>
                  </a:cubicBezTo>
                  <a:cubicBezTo>
                    <a:pt x="747" y="75"/>
                    <a:pt x="748" y="76"/>
                    <a:pt x="749" y="77"/>
                  </a:cubicBezTo>
                  <a:cubicBezTo>
                    <a:pt x="750" y="77"/>
                    <a:pt x="750" y="77"/>
                    <a:pt x="753" y="78"/>
                  </a:cubicBezTo>
                  <a:cubicBezTo>
                    <a:pt x="756" y="78"/>
                    <a:pt x="756" y="79"/>
                    <a:pt x="756" y="79"/>
                  </a:cubicBezTo>
                  <a:cubicBezTo>
                    <a:pt x="756" y="79"/>
                    <a:pt x="756" y="78"/>
                    <a:pt x="758" y="77"/>
                  </a:cubicBezTo>
                  <a:cubicBezTo>
                    <a:pt x="759" y="77"/>
                    <a:pt x="761" y="76"/>
                    <a:pt x="761" y="76"/>
                  </a:cubicBezTo>
                  <a:cubicBezTo>
                    <a:pt x="761" y="76"/>
                    <a:pt x="765" y="73"/>
                    <a:pt x="765" y="73"/>
                  </a:cubicBezTo>
                  <a:cubicBezTo>
                    <a:pt x="766" y="72"/>
                    <a:pt x="768" y="73"/>
                    <a:pt x="768" y="71"/>
                  </a:cubicBezTo>
                  <a:cubicBezTo>
                    <a:pt x="769" y="69"/>
                    <a:pt x="770" y="64"/>
                    <a:pt x="770" y="63"/>
                  </a:cubicBezTo>
                  <a:cubicBezTo>
                    <a:pt x="770" y="61"/>
                    <a:pt x="770" y="58"/>
                    <a:pt x="771" y="55"/>
                  </a:cubicBezTo>
                  <a:cubicBezTo>
                    <a:pt x="771" y="51"/>
                    <a:pt x="771" y="46"/>
                    <a:pt x="770" y="45"/>
                  </a:cubicBezTo>
                  <a:cubicBezTo>
                    <a:pt x="770" y="44"/>
                    <a:pt x="769" y="40"/>
                    <a:pt x="769" y="36"/>
                  </a:cubicBezTo>
                  <a:cubicBezTo>
                    <a:pt x="768" y="32"/>
                    <a:pt x="768" y="30"/>
                    <a:pt x="768" y="28"/>
                  </a:cubicBezTo>
                  <a:cubicBezTo>
                    <a:pt x="768" y="25"/>
                    <a:pt x="768" y="22"/>
                    <a:pt x="768" y="22"/>
                  </a:cubicBezTo>
                  <a:cubicBezTo>
                    <a:pt x="769" y="21"/>
                    <a:pt x="775" y="20"/>
                    <a:pt x="776" y="19"/>
                  </a:cubicBezTo>
                  <a:cubicBezTo>
                    <a:pt x="778" y="19"/>
                    <a:pt x="776" y="17"/>
                    <a:pt x="780" y="18"/>
                  </a:cubicBezTo>
                  <a:cubicBezTo>
                    <a:pt x="785" y="19"/>
                    <a:pt x="786" y="21"/>
                    <a:pt x="788" y="23"/>
                  </a:cubicBezTo>
                  <a:cubicBezTo>
                    <a:pt x="790" y="24"/>
                    <a:pt x="790" y="25"/>
                    <a:pt x="794" y="27"/>
                  </a:cubicBezTo>
                  <a:cubicBezTo>
                    <a:pt x="799" y="29"/>
                    <a:pt x="800" y="33"/>
                    <a:pt x="800" y="36"/>
                  </a:cubicBezTo>
                  <a:cubicBezTo>
                    <a:pt x="800" y="39"/>
                    <a:pt x="799" y="42"/>
                    <a:pt x="798" y="44"/>
                  </a:cubicBezTo>
                  <a:cubicBezTo>
                    <a:pt x="797" y="47"/>
                    <a:pt x="795" y="49"/>
                    <a:pt x="794" y="51"/>
                  </a:cubicBezTo>
                  <a:cubicBezTo>
                    <a:pt x="793" y="53"/>
                    <a:pt x="793" y="54"/>
                    <a:pt x="793" y="55"/>
                  </a:cubicBezTo>
                  <a:cubicBezTo>
                    <a:pt x="794" y="56"/>
                    <a:pt x="795" y="59"/>
                    <a:pt x="796" y="59"/>
                  </a:cubicBezTo>
                  <a:cubicBezTo>
                    <a:pt x="797" y="60"/>
                    <a:pt x="797" y="60"/>
                    <a:pt x="799" y="60"/>
                  </a:cubicBezTo>
                  <a:cubicBezTo>
                    <a:pt x="802" y="59"/>
                    <a:pt x="804" y="59"/>
                    <a:pt x="805" y="58"/>
                  </a:cubicBezTo>
                  <a:cubicBezTo>
                    <a:pt x="807" y="56"/>
                    <a:pt x="809" y="55"/>
                    <a:pt x="810" y="54"/>
                  </a:cubicBezTo>
                  <a:cubicBezTo>
                    <a:pt x="810" y="53"/>
                    <a:pt x="812" y="49"/>
                    <a:pt x="815" y="47"/>
                  </a:cubicBezTo>
                  <a:cubicBezTo>
                    <a:pt x="819" y="45"/>
                    <a:pt x="819" y="44"/>
                    <a:pt x="820" y="43"/>
                  </a:cubicBezTo>
                  <a:cubicBezTo>
                    <a:pt x="821" y="41"/>
                    <a:pt x="822" y="40"/>
                    <a:pt x="823" y="38"/>
                  </a:cubicBezTo>
                  <a:cubicBezTo>
                    <a:pt x="824" y="37"/>
                    <a:pt x="828" y="30"/>
                    <a:pt x="832" y="30"/>
                  </a:cubicBezTo>
                  <a:cubicBezTo>
                    <a:pt x="837" y="30"/>
                    <a:pt x="835" y="29"/>
                    <a:pt x="840" y="29"/>
                  </a:cubicBezTo>
                  <a:cubicBezTo>
                    <a:pt x="846" y="30"/>
                    <a:pt x="845" y="31"/>
                    <a:pt x="848" y="33"/>
                  </a:cubicBezTo>
                  <a:cubicBezTo>
                    <a:pt x="851" y="35"/>
                    <a:pt x="853" y="34"/>
                    <a:pt x="854" y="39"/>
                  </a:cubicBezTo>
                  <a:cubicBezTo>
                    <a:pt x="855" y="44"/>
                    <a:pt x="855" y="45"/>
                    <a:pt x="854" y="48"/>
                  </a:cubicBezTo>
                  <a:cubicBezTo>
                    <a:pt x="854" y="52"/>
                    <a:pt x="854" y="53"/>
                    <a:pt x="852" y="54"/>
                  </a:cubicBezTo>
                  <a:cubicBezTo>
                    <a:pt x="850" y="56"/>
                    <a:pt x="847" y="60"/>
                    <a:pt x="844" y="61"/>
                  </a:cubicBezTo>
                  <a:cubicBezTo>
                    <a:pt x="841" y="62"/>
                    <a:pt x="841" y="61"/>
                    <a:pt x="839" y="63"/>
                  </a:cubicBezTo>
                  <a:cubicBezTo>
                    <a:pt x="837" y="65"/>
                    <a:pt x="835" y="66"/>
                    <a:pt x="834" y="67"/>
                  </a:cubicBezTo>
                  <a:cubicBezTo>
                    <a:pt x="833" y="69"/>
                    <a:pt x="831" y="70"/>
                    <a:pt x="831" y="72"/>
                  </a:cubicBezTo>
                  <a:cubicBezTo>
                    <a:pt x="831" y="74"/>
                    <a:pt x="830" y="75"/>
                    <a:pt x="832" y="75"/>
                  </a:cubicBezTo>
                  <a:cubicBezTo>
                    <a:pt x="834" y="76"/>
                    <a:pt x="834" y="75"/>
                    <a:pt x="836" y="74"/>
                  </a:cubicBezTo>
                  <a:cubicBezTo>
                    <a:pt x="839" y="74"/>
                    <a:pt x="840" y="74"/>
                    <a:pt x="842" y="72"/>
                  </a:cubicBezTo>
                  <a:cubicBezTo>
                    <a:pt x="844" y="70"/>
                    <a:pt x="846" y="70"/>
                    <a:pt x="847" y="69"/>
                  </a:cubicBezTo>
                  <a:cubicBezTo>
                    <a:pt x="849" y="69"/>
                    <a:pt x="851" y="67"/>
                    <a:pt x="852" y="67"/>
                  </a:cubicBezTo>
                  <a:cubicBezTo>
                    <a:pt x="854" y="66"/>
                    <a:pt x="857" y="63"/>
                    <a:pt x="859" y="63"/>
                  </a:cubicBezTo>
                  <a:cubicBezTo>
                    <a:pt x="862" y="62"/>
                    <a:pt x="862" y="61"/>
                    <a:pt x="866" y="60"/>
                  </a:cubicBezTo>
                  <a:cubicBezTo>
                    <a:pt x="870" y="59"/>
                    <a:pt x="871" y="59"/>
                    <a:pt x="873" y="59"/>
                  </a:cubicBezTo>
                  <a:cubicBezTo>
                    <a:pt x="875" y="59"/>
                    <a:pt x="877" y="59"/>
                    <a:pt x="879" y="61"/>
                  </a:cubicBezTo>
                  <a:cubicBezTo>
                    <a:pt x="880" y="63"/>
                    <a:pt x="880" y="63"/>
                    <a:pt x="881" y="65"/>
                  </a:cubicBezTo>
                  <a:cubicBezTo>
                    <a:pt x="882" y="66"/>
                    <a:pt x="883" y="66"/>
                    <a:pt x="883" y="68"/>
                  </a:cubicBezTo>
                  <a:cubicBezTo>
                    <a:pt x="883" y="71"/>
                    <a:pt x="882" y="72"/>
                    <a:pt x="881" y="74"/>
                  </a:cubicBezTo>
                  <a:cubicBezTo>
                    <a:pt x="881" y="75"/>
                    <a:pt x="880" y="76"/>
                    <a:pt x="879" y="78"/>
                  </a:cubicBezTo>
                  <a:cubicBezTo>
                    <a:pt x="878" y="81"/>
                    <a:pt x="877" y="81"/>
                    <a:pt x="874" y="81"/>
                  </a:cubicBezTo>
                  <a:cubicBezTo>
                    <a:pt x="871" y="82"/>
                    <a:pt x="867" y="84"/>
                    <a:pt x="864" y="84"/>
                  </a:cubicBezTo>
                  <a:cubicBezTo>
                    <a:pt x="862" y="84"/>
                    <a:pt x="862" y="85"/>
                    <a:pt x="857" y="85"/>
                  </a:cubicBezTo>
                  <a:cubicBezTo>
                    <a:pt x="852" y="86"/>
                    <a:pt x="850" y="86"/>
                    <a:pt x="848" y="86"/>
                  </a:cubicBezTo>
                  <a:cubicBezTo>
                    <a:pt x="846" y="86"/>
                    <a:pt x="847" y="86"/>
                    <a:pt x="843" y="86"/>
                  </a:cubicBezTo>
                  <a:cubicBezTo>
                    <a:pt x="839" y="87"/>
                    <a:pt x="839" y="87"/>
                    <a:pt x="837" y="87"/>
                  </a:cubicBezTo>
                  <a:cubicBezTo>
                    <a:pt x="835" y="87"/>
                    <a:pt x="831" y="87"/>
                    <a:pt x="830" y="87"/>
                  </a:cubicBezTo>
                  <a:cubicBezTo>
                    <a:pt x="828" y="88"/>
                    <a:pt x="824" y="89"/>
                    <a:pt x="821" y="89"/>
                  </a:cubicBezTo>
                  <a:cubicBezTo>
                    <a:pt x="817" y="89"/>
                    <a:pt x="815" y="92"/>
                    <a:pt x="812" y="92"/>
                  </a:cubicBezTo>
                  <a:cubicBezTo>
                    <a:pt x="809" y="93"/>
                    <a:pt x="810" y="94"/>
                    <a:pt x="807" y="95"/>
                  </a:cubicBezTo>
                  <a:cubicBezTo>
                    <a:pt x="804" y="96"/>
                    <a:pt x="801" y="97"/>
                    <a:pt x="799" y="98"/>
                  </a:cubicBezTo>
                  <a:cubicBezTo>
                    <a:pt x="796" y="99"/>
                    <a:pt x="795" y="101"/>
                    <a:pt x="792" y="102"/>
                  </a:cubicBezTo>
                  <a:cubicBezTo>
                    <a:pt x="789" y="103"/>
                    <a:pt x="787" y="105"/>
                    <a:pt x="786" y="105"/>
                  </a:cubicBezTo>
                  <a:cubicBezTo>
                    <a:pt x="785" y="106"/>
                    <a:pt x="783" y="107"/>
                    <a:pt x="782" y="109"/>
                  </a:cubicBezTo>
                  <a:cubicBezTo>
                    <a:pt x="782" y="110"/>
                    <a:pt x="782" y="112"/>
                    <a:pt x="783" y="114"/>
                  </a:cubicBezTo>
                  <a:cubicBezTo>
                    <a:pt x="784" y="115"/>
                    <a:pt x="784" y="116"/>
                    <a:pt x="786" y="115"/>
                  </a:cubicBezTo>
                  <a:cubicBezTo>
                    <a:pt x="789" y="114"/>
                    <a:pt x="791" y="115"/>
                    <a:pt x="792" y="113"/>
                  </a:cubicBezTo>
                  <a:cubicBezTo>
                    <a:pt x="793" y="112"/>
                    <a:pt x="793" y="111"/>
                    <a:pt x="795" y="110"/>
                  </a:cubicBezTo>
                  <a:cubicBezTo>
                    <a:pt x="796" y="109"/>
                    <a:pt x="795" y="107"/>
                    <a:pt x="799" y="107"/>
                  </a:cubicBezTo>
                  <a:cubicBezTo>
                    <a:pt x="802" y="107"/>
                    <a:pt x="801" y="105"/>
                    <a:pt x="801" y="107"/>
                  </a:cubicBezTo>
                  <a:cubicBezTo>
                    <a:pt x="801" y="109"/>
                    <a:pt x="800" y="110"/>
                    <a:pt x="800" y="111"/>
                  </a:cubicBezTo>
                  <a:cubicBezTo>
                    <a:pt x="799" y="112"/>
                    <a:pt x="798" y="114"/>
                    <a:pt x="797" y="115"/>
                  </a:cubicBezTo>
                  <a:cubicBezTo>
                    <a:pt x="796" y="116"/>
                    <a:pt x="796" y="116"/>
                    <a:pt x="795" y="118"/>
                  </a:cubicBezTo>
                  <a:cubicBezTo>
                    <a:pt x="793" y="120"/>
                    <a:pt x="793" y="122"/>
                    <a:pt x="792" y="123"/>
                  </a:cubicBezTo>
                  <a:cubicBezTo>
                    <a:pt x="791" y="124"/>
                    <a:pt x="790" y="124"/>
                    <a:pt x="790" y="126"/>
                  </a:cubicBezTo>
                  <a:cubicBezTo>
                    <a:pt x="790" y="127"/>
                    <a:pt x="790" y="130"/>
                    <a:pt x="790" y="131"/>
                  </a:cubicBezTo>
                  <a:cubicBezTo>
                    <a:pt x="790" y="132"/>
                    <a:pt x="791" y="132"/>
                    <a:pt x="794" y="130"/>
                  </a:cubicBezTo>
                  <a:cubicBezTo>
                    <a:pt x="797" y="127"/>
                    <a:pt x="799" y="127"/>
                    <a:pt x="800" y="125"/>
                  </a:cubicBezTo>
                  <a:cubicBezTo>
                    <a:pt x="801" y="123"/>
                    <a:pt x="803" y="120"/>
                    <a:pt x="804" y="119"/>
                  </a:cubicBezTo>
                  <a:cubicBezTo>
                    <a:pt x="804" y="119"/>
                    <a:pt x="806" y="115"/>
                    <a:pt x="806" y="113"/>
                  </a:cubicBezTo>
                  <a:cubicBezTo>
                    <a:pt x="806" y="112"/>
                    <a:pt x="807" y="110"/>
                    <a:pt x="808" y="108"/>
                  </a:cubicBezTo>
                  <a:cubicBezTo>
                    <a:pt x="808" y="106"/>
                    <a:pt x="809" y="104"/>
                    <a:pt x="810" y="102"/>
                  </a:cubicBezTo>
                  <a:cubicBezTo>
                    <a:pt x="810" y="100"/>
                    <a:pt x="809" y="99"/>
                    <a:pt x="814" y="98"/>
                  </a:cubicBezTo>
                  <a:cubicBezTo>
                    <a:pt x="819" y="97"/>
                    <a:pt x="819" y="97"/>
                    <a:pt x="822" y="96"/>
                  </a:cubicBezTo>
                  <a:cubicBezTo>
                    <a:pt x="826" y="95"/>
                    <a:pt x="830" y="93"/>
                    <a:pt x="832" y="94"/>
                  </a:cubicBezTo>
                  <a:cubicBezTo>
                    <a:pt x="834" y="95"/>
                    <a:pt x="835" y="97"/>
                    <a:pt x="836" y="98"/>
                  </a:cubicBezTo>
                  <a:cubicBezTo>
                    <a:pt x="837" y="99"/>
                    <a:pt x="837" y="100"/>
                    <a:pt x="837" y="102"/>
                  </a:cubicBezTo>
                  <a:cubicBezTo>
                    <a:pt x="838" y="104"/>
                    <a:pt x="839" y="107"/>
                    <a:pt x="838" y="109"/>
                  </a:cubicBezTo>
                  <a:cubicBezTo>
                    <a:pt x="837" y="111"/>
                    <a:pt x="835" y="109"/>
                    <a:pt x="833" y="113"/>
                  </a:cubicBezTo>
                  <a:cubicBezTo>
                    <a:pt x="831" y="117"/>
                    <a:pt x="830" y="116"/>
                    <a:pt x="827" y="117"/>
                  </a:cubicBezTo>
                  <a:cubicBezTo>
                    <a:pt x="824" y="117"/>
                    <a:pt x="821" y="117"/>
                    <a:pt x="819" y="119"/>
                  </a:cubicBezTo>
                  <a:cubicBezTo>
                    <a:pt x="816" y="120"/>
                    <a:pt x="812" y="122"/>
                    <a:pt x="812" y="123"/>
                  </a:cubicBezTo>
                  <a:cubicBezTo>
                    <a:pt x="811" y="124"/>
                    <a:pt x="809" y="128"/>
                    <a:pt x="808" y="128"/>
                  </a:cubicBezTo>
                  <a:cubicBezTo>
                    <a:pt x="808" y="129"/>
                    <a:pt x="807" y="131"/>
                    <a:pt x="808" y="132"/>
                  </a:cubicBezTo>
                  <a:cubicBezTo>
                    <a:pt x="809" y="133"/>
                    <a:pt x="808" y="134"/>
                    <a:pt x="810" y="133"/>
                  </a:cubicBezTo>
                  <a:cubicBezTo>
                    <a:pt x="811" y="133"/>
                    <a:pt x="812" y="135"/>
                    <a:pt x="813" y="132"/>
                  </a:cubicBezTo>
                  <a:cubicBezTo>
                    <a:pt x="814" y="129"/>
                    <a:pt x="814" y="128"/>
                    <a:pt x="816" y="127"/>
                  </a:cubicBezTo>
                  <a:cubicBezTo>
                    <a:pt x="817" y="127"/>
                    <a:pt x="819" y="126"/>
                    <a:pt x="820" y="128"/>
                  </a:cubicBezTo>
                  <a:cubicBezTo>
                    <a:pt x="821" y="130"/>
                    <a:pt x="822" y="131"/>
                    <a:pt x="822" y="132"/>
                  </a:cubicBezTo>
                  <a:cubicBezTo>
                    <a:pt x="822" y="133"/>
                    <a:pt x="822" y="134"/>
                    <a:pt x="821" y="136"/>
                  </a:cubicBezTo>
                  <a:cubicBezTo>
                    <a:pt x="821" y="137"/>
                    <a:pt x="820" y="138"/>
                    <a:pt x="819" y="139"/>
                  </a:cubicBezTo>
                  <a:cubicBezTo>
                    <a:pt x="817" y="140"/>
                    <a:pt x="816" y="141"/>
                    <a:pt x="816" y="142"/>
                  </a:cubicBezTo>
                  <a:cubicBezTo>
                    <a:pt x="815" y="143"/>
                    <a:pt x="815" y="145"/>
                    <a:pt x="815" y="146"/>
                  </a:cubicBezTo>
                  <a:cubicBezTo>
                    <a:pt x="816" y="148"/>
                    <a:pt x="815" y="149"/>
                    <a:pt x="818" y="150"/>
                  </a:cubicBezTo>
                  <a:cubicBezTo>
                    <a:pt x="820" y="152"/>
                    <a:pt x="819" y="151"/>
                    <a:pt x="819" y="153"/>
                  </a:cubicBezTo>
                  <a:cubicBezTo>
                    <a:pt x="819" y="156"/>
                    <a:pt x="818" y="156"/>
                    <a:pt x="818" y="157"/>
                  </a:cubicBezTo>
                  <a:cubicBezTo>
                    <a:pt x="817" y="157"/>
                    <a:pt x="817" y="158"/>
                    <a:pt x="815" y="159"/>
                  </a:cubicBezTo>
                  <a:cubicBezTo>
                    <a:pt x="813" y="161"/>
                    <a:pt x="814" y="160"/>
                    <a:pt x="812" y="162"/>
                  </a:cubicBezTo>
                  <a:cubicBezTo>
                    <a:pt x="810" y="164"/>
                    <a:pt x="808" y="162"/>
                    <a:pt x="809" y="166"/>
                  </a:cubicBezTo>
                  <a:cubicBezTo>
                    <a:pt x="809" y="169"/>
                    <a:pt x="809" y="169"/>
                    <a:pt x="811" y="169"/>
                  </a:cubicBezTo>
                  <a:cubicBezTo>
                    <a:pt x="813" y="170"/>
                    <a:pt x="811" y="170"/>
                    <a:pt x="814" y="170"/>
                  </a:cubicBezTo>
                  <a:cubicBezTo>
                    <a:pt x="817" y="169"/>
                    <a:pt x="817" y="169"/>
                    <a:pt x="818" y="169"/>
                  </a:cubicBezTo>
                  <a:cubicBezTo>
                    <a:pt x="819" y="168"/>
                    <a:pt x="819" y="167"/>
                    <a:pt x="821" y="168"/>
                  </a:cubicBezTo>
                  <a:cubicBezTo>
                    <a:pt x="822" y="168"/>
                    <a:pt x="822" y="168"/>
                    <a:pt x="822" y="170"/>
                  </a:cubicBezTo>
                  <a:cubicBezTo>
                    <a:pt x="821" y="172"/>
                    <a:pt x="822" y="172"/>
                    <a:pt x="821" y="174"/>
                  </a:cubicBezTo>
                  <a:cubicBezTo>
                    <a:pt x="820" y="176"/>
                    <a:pt x="820" y="177"/>
                    <a:pt x="818" y="181"/>
                  </a:cubicBezTo>
                  <a:cubicBezTo>
                    <a:pt x="816" y="184"/>
                    <a:pt x="816" y="182"/>
                    <a:pt x="815" y="184"/>
                  </a:cubicBezTo>
                  <a:cubicBezTo>
                    <a:pt x="813" y="186"/>
                    <a:pt x="813" y="186"/>
                    <a:pt x="812" y="187"/>
                  </a:cubicBezTo>
                  <a:cubicBezTo>
                    <a:pt x="811" y="189"/>
                    <a:pt x="810" y="189"/>
                    <a:pt x="810" y="192"/>
                  </a:cubicBezTo>
                  <a:cubicBezTo>
                    <a:pt x="810" y="195"/>
                    <a:pt x="810" y="197"/>
                    <a:pt x="810" y="200"/>
                  </a:cubicBezTo>
                  <a:cubicBezTo>
                    <a:pt x="810" y="203"/>
                    <a:pt x="811" y="205"/>
                    <a:pt x="811" y="208"/>
                  </a:cubicBezTo>
                  <a:cubicBezTo>
                    <a:pt x="811" y="211"/>
                    <a:pt x="812" y="212"/>
                    <a:pt x="812" y="214"/>
                  </a:cubicBezTo>
                  <a:cubicBezTo>
                    <a:pt x="812" y="217"/>
                    <a:pt x="812" y="224"/>
                    <a:pt x="812" y="225"/>
                  </a:cubicBezTo>
                  <a:cubicBezTo>
                    <a:pt x="812" y="226"/>
                    <a:pt x="812" y="231"/>
                    <a:pt x="811" y="232"/>
                  </a:cubicBezTo>
                  <a:cubicBezTo>
                    <a:pt x="811" y="233"/>
                    <a:pt x="807" y="237"/>
                    <a:pt x="806" y="239"/>
                  </a:cubicBezTo>
                  <a:cubicBezTo>
                    <a:pt x="804" y="240"/>
                    <a:pt x="803" y="241"/>
                    <a:pt x="801" y="241"/>
                  </a:cubicBezTo>
                  <a:cubicBezTo>
                    <a:pt x="800" y="242"/>
                    <a:pt x="799" y="243"/>
                    <a:pt x="798" y="244"/>
                  </a:cubicBezTo>
                  <a:cubicBezTo>
                    <a:pt x="797" y="245"/>
                    <a:pt x="797" y="247"/>
                    <a:pt x="795" y="247"/>
                  </a:cubicBezTo>
                  <a:cubicBezTo>
                    <a:pt x="793" y="247"/>
                    <a:pt x="791" y="247"/>
                    <a:pt x="789" y="246"/>
                  </a:cubicBezTo>
                  <a:cubicBezTo>
                    <a:pt x="788" y="246"/>
                    <a:pt x="786" y="244"/>
                    <a:pt x="786" y="242"/>
                  </a:cubicBezTo>
                  <a:cubicBezTo>
                    <a:pt x="786" y="240"/>
                    <a:pt x="784" y="240"/>
                    <a:pt x="784" y="237"/>
                  </a:cubicBezTo>
                  <a:cubicBezTo>
                    <a:pt x="783" y="234"/>
                    <a:pt x="782" y="233"/>
                    <a:pt x="781" y="232"/>
                  </a:cubicBezTo>
                  <a:cubicBezTo>
                    <a:pt x="781" y="231"/>
                    <a:pt x="778" y="228"/>
                    <a:pt x="778" y="228"/>
                  </a:cubicBezTo>
                  <a:cubicBezTo>
                    <a:pt x="778" y="228"/>
                    <a:pt x="777" y="226"/>
                    <a:pt x="777" y="225"/>
                  </a:cubicBezTo>
                  <a:cubicBezTo>
                    <a:pt x="776" y="225"/>
                    <a:pt x="774" y="224"/>
                    <a:pt x="774" y="224"/>
                  </a:cubicBezTo>
                  <a:cubicBezTo>
                    <a:pt x="773" y="223"/>
                    <a:pt x="774" y="222"/>
                    <a:pt x="772" y="223"/>
                  </a:cubicBezTo>
                  <a:cubicBezTo>
                    <a:pt x="770" y="223"/>
                    <a:pt x="769" y="226"/>
                    <a:pt x="768" y="228"/>
                  </a:cubicBezTo>
                  <a:cubicBezTo>
                    <a:pt x="768" y="229"/>
                    <a:pt x="768" y="230"/>
                    <a:pt x="766" y="232"/>
                  </a:cubicBezTo>
                  <a:cubicBezTo>
                    <a:pt x="765" y="234"/>
                    <a:pt x="765" y="236"/>
                    <a:pt x="763" y="237"/>
                  </a:cubicBezTo>
                  <a:cubicBezTo>
                    <a:pt x="762" y="238"/>
                    <a:pt x="760" y="240"/>
                    <a:pt x="759" y="241"/>
                  </a:cubicBezTo>
                  <a:cubicBezTo>
                    <a:pt x="758" y="241"/>
                    <a:pt x="755" y="243"/>
                    <a:pt x="754" y="244"/>
                  </a:cubicBezTo>
                  <a:cubicBezTo>
                    <a:pt x="754" y="244"/>
                    <a:pt x="752" y="245"/>
                    <a:pt x="751" y="246"/>
                  </a:cubicBezTo>
                  <a:cubicBezTo>
                    <a:pt x="750" y="247"/>
                    <a:pt x="746" y="247"/>
                    <a:pt x="745" y="247"/>
                  </a:cubicBezTo>
                  <a:cubicBezTo>
                    <a:pt x="744" y="247"/>
                    <a:pt x="742" y="247"/>
                    <a:pt x="740" y="243"/>
                  </a:cubicBezTo>
                  <a:cubicBezTo>
                    <a:pt x="739" y="240"/>
                    <a:pt x="736" y="239"/>
                    <a:pt x="736" y="239"/>
                  </a:cubicBezTo>
                  <a:cubicBezTo>
                    <a:pt x="734" y="238"/>
                    <a:pt x="734" y="238"/>
                    <a:pt x="734" y="238"/>
                  </a:cubicBezTo>
                  <a:cubicBezTo>
                    <a:pt x="734" y="238"/>
                    <a:pt x="733" y="236"/>
                    <a:pt x="732" y="234"/>
                  </a:cubicBezTo>
                  <a:cubicBezTo>
                    <a:pt x="731" y="232"/>
                    <a:pt x="730" y="231"/>
                    <a:pt x="729" y="229"/>
                  </a:cubicBezTo>
                  <a:cubicBezTo>
                    <a:pt x="729" y="226"/>
                    <a:pt x="730" y="224"/>
                    <a:pt x="730" y="224"/>
                  </a:cubicBezTo>
                  <a:cubicBezTo>
                    <a:pt x="730" y="223"/>
                    <a:pt x="730" y="222"/>
                    <a:pt x="731" y="221"/>
                  </a:cubicBezTo>
                  <a:cubicBezTo>
                    <a:pt x="731" y="219"/>
                    <a:pt x="731" y="218"/>
                    <a:pt x="733" y="218"/>
                  </a:cubicBezTo>
                  <a:cubicBezTo>
                    <a:pt x="735" y="218"/>
                    <a:pt x="735" y="217"/>
                    <a:pt x="738" y="218"/>
                  </a:cubicBezTo>
                  <a:cubicBezTo>
                    <a:pt x="742" y="220"/>
                    <a:pt x="742" y="220"/>
                    <a:pt x="744" y="221"/>
                  </a:cubicBezTo>
                  <a:cubicBezTo>
                    <a:pt x="745" y="222"/>
                    <a:pt x="745" y="222"/>
                    <a:pt x="747" y="222"/>
                  </a:cubicBezTo>
                  <a:cubicBezTo>
                    <a:pt x="748" y="221"/>
                    <a:pt x="752" y="221"/>
                    <a:pt x="754" y="220"/>
                  </a:cubicBezTo>
                  <a:cubicBezTo>
                    <a:pt x="755" y="219"/>
                    <a:pt x="760" y="218"/>
                    <a:pt x="762" y="217"/>
                  </a:cubicBezTo>
                  <a:cubicBezTo>
                    <a:pt x="764" y="215"/>
                    <a:pt x="769" y="212"/>
                    <a:pt x="770" y="210"/>
                  </a:cubicBezTo>
                  <a:cubicBezTo>
                    <a:pt x="771" y="209"/>
                    <a:pt x="772" y="206"/>
                    <a:pt x="772" y="204"/>
                  </a:cubicBezTo>
                  <a:cubicBezTo>
                    <a:pt x="772" y="202"/>
                    <a:pt x="772" y="202"/>
                    <a:pt x="769" y="202"/>
                  </a:cubicBezTo>
                  <a:cubicBezTo>
                    <a:pt x="767" y="201"/>
                    <a:pt x="765" y="200"/>
                    <a:pt x="764" y="199"/>
                  </a:cubicBezTo>
                  <a:cubicBezTo>
                    <a:pt x="763" y="197"/>
                    <a:pt x="764" y="193"/>
                    <a:pt x="764" y="191"/>
                  </a:cubicBezTo>
                  <a:cubicBezTo>
                    <a:pt x="764" y="189"/>
                    <a:pt x="766" y="187"/>
                    <a:pt x="766" y="187"/>
                  </a:cubicBezTo>
                  <a:cubicBezTo>
                    <a:pt x="766" y="187"/>
                    <a:pt x="767" y="185"/>
                    <a:pt x="768" y="185"/>
                  </a:cubicBezTo>
                  <a:cubicBezTo>
                    <a:pt x="769" y="185"/>
                    <a:pt x="772" y="185"/>
                    <a:pt x="774" y="185"/>
                  </a:cubicBezTo>
                  <a:cubicBezTo>
                    <a:pt x="776" y="184"/>
                    <a:pt x="780" y="184"/>
                    <a:pt x="781" y="183"/>
                  </a:cubicBezTo>
                  <a:cubicBezTo>
                    <a:pt x="782" y="182"/>
                    <a:pt x="782" y="182"/>
                    <a:pt x="783" y="181"/>
                  </a:cubicBezTo>
                  <a:cubicBezTo>
                    <a:pt x="784" y="180"/>
                    <a:pt x="784" y="180"/>
                    <a:pt x="785" y="179"/>
                  </a:cubicBezTo>
                  <a:cubicBezTo>
                    <a:pt x="786" y="178"/>
                    <a:pt x="787" y="179"/>
                    <a:pt x="786" y="176"/>
                  </a:cubicBezTo>
                  <a:cubicBezTo>
                    <a:pt x="786" y="174"/>
                    <a:pt x="784" y="173"/>
                    <a:pt x="783" y="173"/>
                  </a:cubicBezTo>
                  <a:cubicBezTo>
                    <a:pt x="781" y="172"/>
                    <a:pt x="780" y="173"/>
                    <a:pt x="778" y="173"/>
                  </a:cubicBezTo>
                  <a:cubicBezTo>
                    <a:pt x="776" y="173"/>
                    <a:pt x="775" y="173"/>
                    <a:pt x="775" y="171"/>
                  </a:cubicBezTo>
                  <a:cubicBezTo>
                    <a:pt x="775" y="169"/>
                    <a:pt x="776" y="168"/>
                    <a:pt x="778" y="167"/>
                  </a:cubicBezTo>
                  <a:cubicBezTo>
                    <a:pt x="780" y="167"/>
                    <a:pt x="782" y="166"/>
                    <a:pt x="782" y="165"/>
                  </a:cubicBezTo>
                  <a:cubicBezTo>
                    <a:pt x="782" y="164"/>
                    <a:pt x="783" y="162"/>
                    <a:pt x="783" y="162"/>
                  </a:cubicBezTo>
                  <a:cubicBezTo>
                    <a:pt x="784" y="161"/>
                    <a:pt x="783" y="158"/>
                    <a:pt x="781" y="159"/>
                  </a:cubicBezTo>
                  <a:cubicBezTo>
                    <a:pt x="779" y="160"/>
                    <a:pt x="779" y="160"/>
                    <a:pt x="776" y="161"/>
                  </a:cubicBezTo>
                  <a:cubicBezTo>
                    <a:pt x="774" y="161"/>
                    <a:pt x="772" y="161"/>
                    <a:pt x="771" y="162"/>
                  </a:cubicBezTo>
                  <a:cubicBezTo>
                    <a:pt x="769" y="162"/>
                    <a:pt x="768" y="162"/>
                    <a:pt x="766" y="161"/>
                  </a:cubicBezTo>
                  <a:cubicBezTo>
                    <a:pt x="764" y="160"/>
                    <a:pt x="763" y="158"/>
                    <a:pt x="763" y="157"/>
                  </a:cubicBezTo>
                  <a:cubicBezTo>
                    <a:pt x="762" y="156"/>
                    <a:pt x="761" y="154"/>
                    <a:pt x="762" y="152"/>
                  </a:cubicBezTo>
                  <a:cubicBezTo>
                    <a:pt x="763" y="151"/>
                    <a:pt x="763" y="151"/>
                    <a:pt x="765" y="149"/>
                  </a:cubicBezTo>
                  <a:cubicBezTo>
                    <a:pt x="768" y="148"/>
                    <a:pt x="770" y="147"/>
                    <a:pt x="771" y="146"/>
                  </a:cubicBezTo>
                  <a:cubicBezTo>
                    <a:pt x="772" y="144"/>
                    <a:pt x="774" y="144"/>
                    <a:pt x="775" y="143"/>
                  </a:cubicBezTo>
                  <a:cubicBezTo>
                    <a:pt x="776" y="143"/>
                    <a:pt x="778" y="142"/>
                    <a:pt x="779" y="141"/>
                  </a:cubicBezTo>
                  <a:cubicBezTo>
                    <a:pt x="781" y="141"/>
                    <a:pt x="781" y="141"/>
                    <a:pt x="782" y="140"/>
                  </a:cubicBezTo>
                  <a:cubicBezTo>
                    <a:pt x="783" y="139"/>
                    <a:pt x="783" y="140"/>
                    <a:pt x="783" y="138"/>
                  </a:cubicBezTo>
                  <a:cubicBezTo>
                    <a:pt x="784" y="137"/>
                    <a:pt x="785" y="135"/>
                    <a:pt x="785" y="135"/>
                  </a:cubicBezTo>
                  <a:cubicBezTo>
                    <a:pt x="785" y="135"/>
                    <a:pt x="787" y="133"/>
                    <a:pt x="784" y="133"/>
                  </a:cubicBezTo>
                  <a:cubicBezTo>
                    <a:pt x="782" y="132"/>
                    <a:pt x="783" y="131"/>
                    <a:pt x="781" y="132"/>
                  </a:cubicBezTo>
                  <a:cubicBezTo>
                    <a:pt x="779" y="134"/>
                    <a:pt x="780" y="134"/>
                    <a:pt x="777" y="135"/>
                  </a:cubicBezTo>
                  <a:cubicBezTo>
                    <a:pt x="774" y="136"/>
                    <a:pt x="774" y="137"/>
                    <a:pt x="772" y="137"/>
                  </a:cubicBezTo>
                  <a:cubicBezTo>
                    <a:pt x="771" y="136"/>
                    <a:pt x="769" y="135"/>
                    <a:pt x="768" y="135"/>
                  </a:cubicBezTo>
                  <a:cubicBezTo>
                    <a:pt x="767" y="134"/>
                    <a:pt x="767" y="132"/>
                    <a:pt x="765" y="132"/>
                  </a:cubicBezTo>
                  <a:cubicBezTo>
                    <a:pt x="764" y="131"/>
                    <a:pt x="764" y="129"/>
                    <a:pt x="762" y="129"/>
                  </a:cubicBezTo>
                  <a:cubicBezTo>
                    <a:pt x="760" y="128"/>
                    <a:pt x="761" y="127"/>
                    <a:pt x="758" y="129"/>
                  </a:cubicBezTo>
                  <a:cubicBezTo>
                    <a:pt x="756" y="130"/>
                    <a:pt x="755" y="131"/>
                    <a:pt x="753" y="133"/>
                  </a:cubicBezTo>
                  <a:cubicBezTo>
                    <a:pt x="751" y="134"/>
                    <a:pt x="751" y="136"/>
                    <a:pt x="748" y="137"/>
                  </a:cubicBezTo>
                  <a:cubicBezTo>
                    <a:pt x="745" y="139"/>
                    <a:pt x="742" y="143"/>
                    <a:pt x="738" y="146"/>
                  </a:cubicBezTo>
                  <a:cubicBezTo>
                    <a:pt x="735" y="150"/>
                    <a:pt x="734" y="155"/>
                    <a:pt x="729" y="156"/>
                  </a:cubicBezTo>
                  <a:cubicBezTo>
                    <a:pt x="724" y="157"/>
                    <a:pt x="722" y="162"/>
                    <a:pt x="718" y="160"/>
                  </a:cubicBezTo>
                  <a:cubicBezTo>
                    <a:pt x="713" y="159"/>
                    <a:pt x="711" y="159"/>
                    <a:pt x="709" y="158"/>
                  </a:cubicBezTo>
                  <a:cubicBezTo>
                    <a:pt x="706" y="157"/>
                    <a:pt x="704" y="157"/>
                    <a:pt x="701" y="154"/>
                  </a:cubicBezTo>
                  <a:cubicBezTo>
                    <a:pt x="699" y="150"/>
                    <a:pt x="698" y="149"/>
                    <a:pt x="696" y="148"/>
                  </a:cubicBezTo>
                  <a:cubicBezTo>
                    <a:pt x="693" y="147"/>
                    <a:pt x="692" y="147"/>
                    <a:pt x="692" y="144"/>
                  </a:cubicBezTo>
                  <a:cubicBezTo>
                    <a:pt x="692" y="142"/>
                    <a:pt x="693" y="141"/>
                    <a:pt x="694" y="139"/>
                  </a:cubicBezTo>
                  <a:cubicBezTo>
                    <a:pt x="694" y="137"/>
                    <a:pt x="694" y="136"/>
                    <a:pt x="695" y="135"/>
                  </a:cubicBezTo>
                  <a:cubicBezTo>
                    <a:pt x="696" y="133"/>
                    <a:pt x="693" y="132"/>
                    <a:pt x="697" y="132"/>
                  </a:cubicBezTo>
                  <a:cubicBezTo>
                    <a:pt x="702" y="131"/>
                    <a:pt x="704" y="131"/>
                    <a:pt x="707" y="131"/>
                  </a:cubicBezTo>
                  <a:cubicBezTo>
                    <a:pt x="710" y="130"/>
                    <a:pt x="712" y="131"/>
                    <a:pt x="715" y="130"/>
                  </a:cubicBezTo>
                  <a:cubicBezTo>
                    <a:pt x="718" y="129"/>
                    <a:pt x="723" y="129"/>
                    <a:pt x="724" y="128"/>
                  </a:cubicBezTo>
                  <a:cubicBezTo>
                    <a:pt x="726" y="127"/>
                    <a:pt x="730" y="126"/>
                    <a:pt x="730" y="126"/>
                  </a:cubicBezTo>
                  <a:cubicBezTo>
                    <a:pt x="731" y="125"/>
                    <a:pt x="735" y="124"/>
                    <a:pt x="736" y="123"/>
                  </a:cubicBezTo>
                  <a:cubicBezTo>
                    <a:pt x="737" y="122"/>
                    <a:pt x="745" y="117"/>
                    <a:pt x="748" y="116"/>
                  </a:cubicBezTo>
                  <a:cubicBezTo>
                    <a:pt x="751" y="115"/>
                    <a:pt x="754" y="114"/>
                    <a:pt x="755" y="113"/>
                  </a:cubicBezTo>
                  <a:cubicBezTo>
                    <a:pt x="756" y="112"/>
                    <a:pt x="761" y="109"/>
                    <a:pt x="762" y="108"/>
                  </a:cubicBezTo>
                  <a:cubicBezTo>
                    <a:pt x="763" y="108"/>
                    <a:pt x="767" y="106"/>
                    <a:pt x="769" y="104"/>
                  </a:cubicBezTo>
                  <a:cubicBezTo>
                    <a:pt x="772" y="101"/>
                    <a:pt x="772" y="101"/>
                    <a:pt x="772" y="100"/>
                  </a:cubicBezTo>
                  <a:cubicBezTo>
                    <a:pt x="772" y="98"/>
                    <a:pt x="771" y="94"/>
                    <a:pt x="771" y="91"/>
                  </a:cubicBezTo>
                  <a:cubicBezTo>
                    <a:pt x="771" y="89"/>
                    <a:pt x="771" y="89"/>
                    <a:pt x="771" y="87"/>
                  </a:cubicBezTo>
                  <a:cubicBezTo>
                    <a:pt x="770" y="84"/>
                    <a:pt x="770" y="84"/>
                    <a:pt x="769" y="83"/>
                  </a:cubicBezTo>
                  <a:cubicBezTo>
                    <a:pt x="768" y="81"/>
                    <a:pt x="768" y="80"/>
                    <a:pt x="768" y="80"/>
                  </a:cubicBezTo>
                  <a:cubicBezTo>
                    <a:pt x="768" y="80"/>
                    <a:pt x="766" y="82"/>
                    <a:pt x="765" y="83"/>
                  </a:cubicBezTo>
                  <a:cubicBezTo>
                    <a:pt x="763" y="84"/>
                    <a:pt x="761" y="83"/>
                    <a:pt x="760" y="87"/>
                  </a:cubicBezTo>
                  <a:cubicBezTo>
                    <a:pt x="759" y="91"/>
                    <a:pt x="758" y="93"/>
                    <a:pt x="757" y="94"/>
                  </a:cubicBezTo>
                  <a:cubicBezTo>
                    <a:pt x="755" y="96"/>
                    <a:pt x="754" y="100"/>
                    <a:pt x="753" y="102"/>
                  </a:cubicBezTo>
                  <a:cubicBezTo>
                    <a:pt x="751" y="104"/>
                    <a:pt x="747" y="104"/>
                    <a:pt x="745" y="104"/>
                  </a:cubicBezTo>
                  <a:cubicBezTo>
                    <a:pt x="743" y="104"/>
                    <a:pt x="743" y="105"/>
                    <a:pt x="741" y="102"/>
                  </a:cubicBezTo>
                  <a:cubicBezTo>
                    <a:pt x="739" y="99"/>
                    <a:pt x="737" y="98"/>
                    <a:pt x="737" y="95"/>
                  </a:cubicBezTo>
                  <a:cubicBezTo>
                    <a:pt x="737" y="92"/>
                    <a:pt x="737" y="91"/>
                    <a:pt x="737" y="88"/>
                  </a:cubicBezTo>
                  <a:cubicBezTo>
                    <a:pt x="737" y="85"/>
                    <a:pt x="738" y="84"/>
                    <a:pt x="739" y="82"/>
                  </a:cubicBezTo>
                  <a:cubicBezTo>
                    <a:pt x="739" y="80"/>
                    <a:pt x="739" y="79"/>
                    <a:pt x="739" y="77"/>
                  </a:cubicBezTo>
                  <a:cubicBezTo>
                    <a:pt x="740" y="75"/>
                    <a:pt x="740" y="74"/>
                    <a:pt x="741" y="74"/>
                  </a:cubicBezTo>
                  <a:close/>
                  <a:moveTo>
                    <a:pt x="539" y="116"/>
                  </a:moveTo>
                  <a:cubicBezTo>
                    <a:pt x="541" y="114"/>
                    <a:pt x="544" y="110"/>
                    <a:pt x="545" y="110"/>
                  </a:cubicBezTo>
                  <a:cubicBezTo>
                    <a:pt x="547" y="109"/>
                    <a:pt x="547" y="109"/>
                    <a:pt x="551" y="109"/>
                  </a:cubicBezTo>
                  <a:cubicBezTo>
                    <a:pt x="555" y="110"/>
                    <a:pt x="555" y="109"/>
                    <a:pt x="561" y="110"/>
                  </a:cubicBezTo>
                  <a:cubicBezTo>
                    <a:pt x="566" y="112"/>
                    <a:pt x="567" y="112"/>
                    <a:pt x="568" y="112"/>
                  </a:cubicBezTo>
                  <a:cubicBezTo>
                    <a:pt x="570" y="113"/>
                    <a:pt x="572" y="114"/>
                    <a:pt x="573" y="112"/>
                  </a:cubicBezTo>
                  <a:cubicBezTo>
                    <a:pt x="575" y="111"/>
                    <a:pt x="578" y="110"/>
                    <a:pt x="580" y="109"/>
                  </a:cubicBezTo>
                  <a:cubicBezTo>
                    <a:pt x="583" y="109"/>
                    <a:pt x="584" y="107"/>
                    <a:pt x="585" y="107"/>
                  </a:cubicBezTo>
                  <a:cubicBezTo>
                    <a:pt x="587" y="107"/>
                    <a:pt x="590" y="106"/>
                    <a:pt x="591" y="106"/>
                  </a:cubicBezTo>
                  <a:cubicBezTo>
                    <a:pt x="591" y="106"/>
                    <a:pt x="588" y="106"/>
                    <a:pt x="593" y="104"/>
                  </a:cubicBezTo>
                  <a:cubicBezTo>
                    <a:pt x="598" y="103"/>
                    <a:pt x="598" y="102"/>
                    <a:pt x="599" y="101"/>
                  </a:cubicBezTo>
                  <a:cubicBezTo>
                    <a:pt x="600" y="100"/>
                    <a:pt x="603" y="100"/>
                    <a:pt x="605" y="100"/>
                  </a:cubicBezTo>
                  <a:cubicBezTo>
                    <a:pt x="606" y="100"/>
                    <a:pt x="608" y="99"/>
                    <a:pt x="609" y="98"/>
                  </a:cubicBezTo>
                  <a:cubicBezTo>
                    <a:pt x="610" y="97"/>
                    <a:pt x="611" y="96"/>
                    <a:pt x="612" y="96"/>
                  </a:cubicBezTo>
                  <a:cubicBezTo>
                    <a:pt x="612" y="95"/>
                    <a:pt x="613" y="95"/>
                    <a:pt x="615" y="94"/>
                  </a:cubicBezTo>
                  <a:cubicBezTo>
                    <a:pt x="616" y="93"/>
                    <a:pt x="616" y="93"/>
                    <a:pt x="618" y="93"/>
                  </a:cubicBezTo>
                  <a:cubicBezTo>
                    <a:pt x="619" y="92"/>
                    <a:pt x="623" y="92"/>
                    <a:pt x="626" y="92"/>
                  </a:cubicBezTo>
                  <a:cubicBezTo>
                    <a:pt x="628" y="92"/>
                    <a:pt x="631" y="93"/>
                    <a:pt x="631" y="93"/>
                  </a:cubicBezTo>
                  <a:cubicBezTo>
                    <a:pt x="631" y="93"/>
                    <a:pt x="633" y="97"/>
                    <a:pt x="634" y="98"/>
                  </a:cubicBezTo>
                  <a:cubicBezTo>
                    <a:pt x="634" y="100"/>
                    <a:pt x="635" y="100"/>
                    <a:pt x="636" y="102"/>
                  </a:cubicBezTo>
                  <a:cubicBezTo>
                    <a:pt x="636" y="104"/>
                    <a:pt x="637" y="102"/>
                    <a:pt x="638" y="106"/>
                  </a:cubicBezTo>
                  <a:cubicBezTo>
                    <a:pt x="639" y="110"/>
                    <a:pt x="640" y="111"/>
                    <a:pt x="641" y="114"/>
                  </a:cubicBezTo>
                  <a:cubicBezTo>
                    <a:pt x="641" y="116"/>
                    <a:pt x="642" y="118"/>
                    <a:pt x="639" y="121"/>
                  </a:cubicBezTo>
                  <a:cubicBezTo>
                    <a:pt x="636" y="124"/>
                    <a:pt x="634" y="125"/>
                    <a:pt x="632" y="126"/>
                  </a:cubicBezTo>
                  <a:cubicBezTo>
                    <a:pt x="630" y="127"/>
                    <a:pt x="628" y="130"/>
                    <a:pt x="625" y="132"/>
                  </a:cubicBezTo>
                  <a:cubicBezTo>
                    <a:pt x="622" y="134"/>
                    <a:pt x="622" y="136"/>
                    <a:pt x="619" y="136"/>
                  </a:cubicBezTo>
                  <a:cubicBezTo>
                    <a:pt x="616" y="137"/>
                    <a:pt x="613" y="142"/>
                    <a:pt x="611" y="143"/>
                  </a:cubicBezTo>
                  <a:cubicBezTo>
                    <a:pt x="610" y="144"/>
                    <a:pt x="609" y="144"/>
                    <a:pt x="607" y="147"/>
                  </a:cubicBezTo>
                  <a:cubicBezTo>
                    <a:pt x="605" y="149"/>
                    <a:pt x="604" y="152"/>
                    <a:pt x="602" y="152"/>
                  </a:cubicBezTo>
                  <a:cubicBezTo>
                    <a:pt x="600" y="153"/>
                    <a:pt x="599" y="152"/>
                    <a:pt x="598" y="156"/>
                  </a:cubicBezTo>
                  <a:cubicBezTo>
                    <a:pt x="597" y="159"/>
                    <a:pt x="596" y="160"/>
                    <a:pt x="595" y="160"/>
                  </a:cubicBezTo>
                  <a:cubicBezTo>
                    <a:pt x="595" y="161"/>
                    <a:pt x="593" y="161"/>
                    <a:pt x="593" y="163"/>
                  </a:cubicBezTo>
                  <a:cubicBezTo>
                    <a:pt x="592" y="164"/>
                    <a:pt x="591" y="164"/>
                    <a:pt x="593" y="165"/>
                  </a:cubicBezTo>
                  <a:cubicBezTo>
                    <a:pt x="595" y="166"/>
                    <a:pt x="594" y="166"/>
                    <a:pt x="597" y="166"/>
                  </a:cubicBezTo>
                  <a:cubicBezTo>
                    <a:pt x="600" y="166"/>
                    <a:pt x="603" y="165"/>
                    <a:pt x="604" y="165"/>
                  </a:cubicBezTo>
                  <a:cubicBezTo>
                    <a:pt x="606" y="164"/>
                    <a:pt x="609" y="163"/>
                    <a:pt x="610" y="163"/>
                  </a:cubicBezTo>
                  <a:cubicBezTo>
                    <a:pt x="612" y="162"/>
                    <a:pt x="613" y="159"/>
                    <a:pt x="614" y="158"/>
                  </a:cubicBezTo>
                  <a:cubicBezTo>
                    <a:pt x="615" y="157"/>
                    <a:pt x="617" y="157"/>
                    <a:pt x="618" y="156"/>
                  </a:cubicBezTo>
                  <a:cubicBezTo>
                    <a:pt x="618" y="155"/>
                    <a:pt x="619" y="154"/>
                    <a:pt x="622" y="154"/>
                  </a:cubicBezTo>
                  <a:cubicBezTo>
                    <a:pt x="624" y="155"/>
                    <a:pt x="625" y="156"/>
                    <a:pt x="628" y="156"/>
                  </a:cubicBezTo>
                  <a:cubicBezTo>
                    <a:pt x="631" y="157"/>
                    <a:pt x="629" y="157"/>
                    <a:pt x="631" y="158"/>
                  </a:cubicBezTo>
                  <a:cubicBezTo>
                    <a:pt x="633" y="159"/>
                    <a:pt x="634" y="160"/>
                    <a:pt x="635" y="161"/>
                  </a:cubicBezTo>
                  <a:cubicBezTo>
                    <a:pt x="635" y="161"/>
                    <a:pt x="636" y="162"/>
                    <a:pt x="636" y="163"/>
                  </a:cubicBezTo>
                  <a:cubicBezTo>
                    <a:pt x="636" y="165"/>
                    <a:pt x="636" y="168"/>
                    <a:pt x="636" y="169"/>
                  </a:cubicBezTo>
                  <a:cubicBezTo>
                    <a:pt x="636" y="171"/>
                    <a:pt x="634" y="172"/>
                    <a:pt x="633" y="174"/>
                  </a:cubicBezTo>
                  <a:cubicBezTo>
                    <a:pt x="632" y="175"/>
                    <a:pt x="634" y="177"/>
                    <a:pt x="630" y="177"/>
                  </a:cubicBezTo>
                  <a:cubicBezTo>
                    <a:pt x="627" y="177"/>
                    <a:pt x="624" y="178"/>
                    <a:pt x="622" y="179"/>
                  </a:cubicBezTo>
                  <a:cubicBezTo>
                    <a:pt x="619" y="179"/>
                    <a:pt x="616" y="179"/>
                    <a:pt x="613" y="179"/>
                  </a:cubicBezTo>
                  <a:cubicBezTo>
                    <a:pt x="609" y="180"/>
                    <a:pt x="606" y="180"/>
                    <a:pt x="603" y="181"/>
                  </a:cubicBezTo>
                  <a:cubicBezTo>
                    <a:pt x="601" y="181"/>
                    <a:pt x="599" y="183"/>
                    <a:pt x="596" y="184"/>
                  </a:cubicBezTo>
                  <a:cubicBezTo>
                    <a:pt x="594" y="185"/>
                    <a:pt x="590" y="186"/>
                    <a:pt x="588" y="187"/>
                  </a:cubicBezTo>
                  <a:cubicBezTo>
                    <a:pt x="586" y="188"/>
                    <a:pt x="585" y="188"/>
                    <a:pt x="582" y="190"/>
                  </a:cubicBezTo>
                  <a:cubicBezTo>
                    <a:pt x="579" y="191"/>
                    <a:pt x="578" y="192"/>
                    <a:pt x="576" y="193"/>
                  </a:cubicBezTo>
                  <a:cubicBezTo>
                    <a:pt x="574" y="195"/>
                    <a:pt x="569" y="198"/>
                    <a:pt x="567" y="199"/>
                  </a:cubicBezTo>
                  <a:cubicBezTo>
                    <a:pt x="565" y="200"/>
                    <a:pt x="564" y="203"/>
                    <a:pt x="561" y="204"/>
                  </a:cubicBezTo>
                  <a:cubicBezTo>
                    <a:pt x="558" y="205"/>
                    <a:pt x="559" y="208"/>
                    <a:pt x="558" y="209"/>
                  </a:cubicBezTo>
                  <a:cubicBezTo>
                    <a:pt x="556" y="209"/>
                    <a:pt x="555" y="210"/>
                    <a:pt x="553" y="213"/>
                  </a:cubicBezTo>
                  <a:cubicBezTo>
                    <a:pt x="551" y="215"/>
                    <a:pt x="549" y="217"/>
                    <a:pt x="548" y="218"/>
                  </a:cubicBezTo>
                  <a:cubicBezTo>
                    <a:pt x="547" y="219"/>
                    <a:pt x="547" y="220"/>
                    <a:pt x="545" y="220"/>
                  </a:cubicBezTo>
                  <a:cubicBezTo>
                    <a:pt x="543" y="221"/>
                    <a:pt x="540" y="222"/>
                    <a:pt x="538" y="222"/>
                  </a:cubicBezTo>
                  <a:cubicBezTo>
                    <a:pt x="537" y="222"/>
                    <a:pt x="534" y="222"/>
                    <a:pt x="532" y="222"/>
                  </a:cubicBezTo>
                  <a:cubicBezTo>
                    <a:pt x="531" y="222"/>
                    <a:pt x="529" y="221"/>
                    <a:pt x="528" y="221"/>
                  </a:cubicBezTo>
                  <a:cubicBezTo>
                    <a:pt x="527" y="221"/>
                    <a:pt x="522" y="220"/>
                    <a:pt x="520" y="220"/>
                  </a:cubicBezTo>
                  <a:cubicBezTo>
                    <a:pt x="517" y="220"/>
                    <a:pt x="515" y="218"/>
                    <a:pt x="512" y="218"/>
                  </a:cubicBezTo>
                  <a:cubicBezTo>
                    <a:pt x="509" y="217"/>
                    <a:pt x="508" y="216"/>
                    <a:pt x="505" y="216"/>
                  </a:cubicBezTo>
                  <a:cubicBezTo>
                    <a:pt x="503" y="215"/>
                    <a:pt x="500" y="215"/>
                    <a:pt x="500" y="213"/>
                  </a:cubicBezTo>
                  <a:cubicBezTo>
                    <a:pt x="500" y="212"/>
                    <a:pt x="499" y="208"/>
                    <a:pt x="499" y="207"/>
                  </a:cubicBezTo>
                  <a:cubicBezTo>
                    <a:pt x="499" y="206"/>
                    <a:pt x="499" y="205"/>
                    <a:pt x="499" y="203"/>
                  </a:cubicBezTo>
                  <a:cubicBezTo>
                    <a:pt x="498" y="202"/>
                    <a:pt x="497" y="200"/>
                    <a:pt x="497" y="199"/>
                  </a:cubicBezTo>
                  <a:cubicBezTo>
                    <a:pt x="496" y="198"/>
                    <a:pt x="495" y="199"/>
                    <a:pt x="495" y="197"/>
                  </a:cubicBezTo>
                  <a:cubicBezTo>
                    <a:pt x="495" y="194"/>
                    <a:pt x="496" y="191"/>
                    <a:pt x="500" y="190"/>
                  </a:cubicBezTo>
                  <a:cubicBezTo>
                    <a:pt x="504" y="189"/>
                    <a:pt x="507" y="189"/>
                    <a:pt x="508" y="188"/>
                  </a:cubicBezTo>
                  <a:cubicBezTo>
                    <a:pt x="510" y="188"/>
                    <a:pt x="512" y="187"/>
                    <a:pt x="515" y="187"/>
                  </a:cubicBezTo>
                  <a:cubicBezTo>
                    <a:pt x="517" y="187"/>
                    <a:pt x="518" y="187"/>
                    <a:pt x="522" y="186"/>
                  </a:cubicBezTo>
                  <a:cubicBezTo>
                    <a:pt x="526" y="185"/>
                    <a:pt x="530" y="185"/>
                    <a:pt x="534" y="185"/>
                  </a:cubicBezTo>
                  <a:cubicBezTo>
                    <a:pt x="537" y="185"/>
                    <a:pt x="539" y="185"/>
                    <a:pt x="542" y="184"/>
                  </a:cubicBezTo>
                  <a:cubicBezTo>
                    <a:pt x="544" y="183"/>
                    <a:pt x="550" y="180"/>
                    <a:pt x="551" y="178"/>
                  </a:cubicBezTo>
                  <a:cubicBezTo>
                    <a:pt x="551" y="176"/>
                    <a:pt x="557" y="172"/>
                    <a:pt x="559" y="169"/>
                  </a:cubicBezTo>
                  <a:cubicBezTo>
                    <a:pt x="561" y="167"/>
                    <a:pt x="564" y="167"/>
                    <a:pt x="565" y="164"/>
                  </a:cubicBezTo>
                  <a:cubicBezTo>
                    <a:pt x="567" y="162"/>
                    <a:pt x="572" y="159"/>
                    <a:pt x="573" y="157"/>
                  </a:cubicBezTo>
                  <a:cubicBezTo>
                    <a:pt x="574" y="156"/>
                    <a:pt x="577" y="153"/>
                    <a:pt x="577" y="151"/>
                  </a:cubicBezTo>
                  <a:cubicBezTo>
                    <a:pt x="578" y="149"/>
                    <a:pt x="579" y="148"/>
                    <a:pt x="582" y="146"/>
                  </a:cubicBezTo>
                  <a:cubicBezTo>
                    <a:pt x="584" y="143"/>
                    <a:pt x="586" y="140"/>
                    <a:pt x="589" y="137"/>
                  </a:cubicBezTo>
                  <a:cubicBezTo>
                    <a:pt x="591" y="135"/>
                    <a:pt x="593" y="134"/>
                    <a:pt x="594" y="133"/>
                  </a:cubicBezTo>
                  <a:cubicBezTo>
                    <a:pt x="595" y="132"/>
                    <a:pt x="596" y="131"/>
                    <a:pt x="596" y="130"/>
                  </a:cubicBezTo>
                  <a:cubicBezTo>
                    <a:pt x="597" y="129"/>
                    <a:pt x="598" y="127"/>
                    <a:pt x="599" y="125"/>
                  </a:cubicBezTo>
                  <a:cubicBezTo>
                    <a:pt x="599" y="124"/>
                    <a:pt x="601" y="120"/>
                    <a:pt x="599" y="121"/>
                  </a:cubicBezTo>
                  <a:cubicBezTo>
                    <a:pt x="596" y="121"/>
                    <a:pt x="595" y="124"/>
                    <a:pt x="593" y="125"/>
                  </a:cubicBezTo>
                  <a:cubicBezTo>
                    <a:pt x="592" y="125"/>
                    <a:pt x="592" y="124"/>
                    <a:pt x="588" y="128"/>
                  </a:cubicBezTo>
                  <a:cubicBezTo>
                    <a:pt x="584" y="131"/>
                    <a:pt x="584" y="132"/>
                    <a:pt x="581" y="134"/>
                  </a:cubicBezTo>
                  <a:cubicBezTo>
                    <a:pt x="579" y="136"/>
                    <a:pt x="578" y="137"/>
                    <a:pt x="573" y="138"/>
                  </a:cubicBezTo>
                  <a:cubicBezTo>
                    <a:pt x="568" y="139"/>
                    <a:pt x="565" y="140"/>
                    <a:pt x="562" y="140"/>
                  </a:cubicBezTo>
                  <a:cubicBezTo>
                    <a:pt x="558" y="141"/>
                    <a:pt x="556" y="140"/>
                    <a:pt x="555" y="138"/>
                  </a:cubicBezTo>
                  <a:cubicBezTo>
                    <a:pt x="553" y="136"/>
                    <a:pt x="552" y="135"/>
                    <a:pt x="550" y="134"/>
                  </a:cubicBezTo>
                  <a:cubicBezTo>
                    <a:pt x="548" y="132"/>
                    <a:pt x="546" y="130"/>
                    <a:pt x="544" y="129"/>
                  </a:cubicBezTo>
                  <a:cubicBezTo>
                    <a:pt x="542" y="128"/>
                    <a:pt x="538" y="125"/>
                    <a:pt x="538" y="123"/>
                  </a:cubicBezTo>
                  <a:cubicBezTo>
                    <a:pt x="538" y="120"/>
                    <a:pt x="537" y="118"/>
                    <a:pt x="539" y="116"/>
                  </a:cubicBezTo>
                  <a:close/>
                  <a:moveTo>
                    <a:pt x="388" y="55"/>
                  </a:moveTo>
                  <a:cubicBezTo>
                    <a:pt x="389" y="55"/>
                    <a:pt x="389" y="54"/>
                    <a:pt x="390" y="54"/>
                  </a:cubicBezTo>
                  <a:cubicBezTo>
                    <a:pt x="391" y="53"/>
                    <a:pt x="391" y="52"/>
                    <a:pt x="392" y="52"/>
                  </a:cubicBezTo>
                  <a:cubicBezTo>
                    <a:pt x="392" y="52"/>
                    <a:pt x="392" y="52"/>
                    <a:pt x="393" y="51"/>
                  </a:cubicBezTo>
                  <a:cubicBezTo>
                    <a:pt x="395" y="51"/>
                    <a:pt x="396" y="51"/>
                    <a:pt x="397" y="51"/>
                  </a:cubicBezTo>
                  <a:cubicBezTo>
                    <a:pt x="398" y="51"/>
                    <a:pt x="399" y="51"/>
                    <a:pt x="400" y="52"/>
                  </a:cubicBezTo>
                  <a:cubicBezTo>
                    <a:pt x="401" y="52"/>
                    <a:pt x="402" y="53"/>
                    <a:pt x="402" y="54"/>
                  </a:cubicBezTo>
                  <a:cubicBezTo>
                    <a:pt x="403" y="55"/>
                    <a:pt x="403" y="56"/>
                    <a:pt x="403" y="57"/>
                  </a:cubicBezTo>
                  <a:cubicBezTo>
                    <a:pt x="403" y="58"/>
                    <a:pt x="404" y="59"/>
                    <a:pt x="403" y="60"/>
                  </a:cubicBezTo>
                  <a:cubicBezTo>
                    <a:pt x="402" y="61"/>
                    <a:pt x="399" y="61"/>
                    <a:pt x="398" y="62"/>
                  </a:cubicBezTo>
                  <a:cubicBezTo>
                    <a:pt x="397" y="63"/>
                    <a:pt x="397" y="64"/>
                    <a:pt x="396" y="64"/>
                  </a:cubicBezTo>
                  <a:cubicBezTo>
                    <a:pt x="396" y="65"/>
                    <a:pt x="396" y="67"/>
                    <a:pt x="393" y="67"/>
                  </a:cubicBezTo>
                  <a:cubicBezTo>
                    <a:pt x="391" y="68"/>
                    <a:pt x="390" y="68"/>
                    <a:pt x="390" y="68"/>
                  </a:cubicBezTo>
                  <a:cubicBezTo>
                    <a:pt x="389" y="68"/>
                    <a:pt x="387" y="67"/>
                    <a:pt x="387" y="65"/>
                  </a:cubicBezTo>
                  <a:cubicBezTo>
                    <a:pt x="387" y="64"/>
                    <a:pt x="387" y="61"/>
                    <a:pt x="387" y="61"/>
                  </a:cubicBezTo>
                  <a:cubicBezTo>
                    <a:pt x="387" y="61"/>
                    <a:pt x="388" y="60"/>
                    <a:pt x="388" y="59"/>
                  </a:cubicBezTo>
                  <a:cubicBezTo>
                    <a:pt x="388" y="58"/>
                    <a:pt x="388" y="57"/>
                    <a:pt x="388" y="57"/>
                  </a:cubicBezTo>
                  <a:cubicBezTo>
                    <a:pt x="388" y="56"/>
                    <a:pt x="388" y="55"/>
                    <a:pt x="388" y="55"/>
                  </a:cubicBezTo>
                  <a:close/>
                  <a:moveTo>
                    <a:pt x="306" y="29"/>
                  </a:moveTo>
                  <a:cubicBezTo>
                    <a:pt x="307" y="29"/>
                    <a:pt x="317" y="31"/>
                    <a:pt x="321" y="34"/>
                  </a:cubicBezTo>
                  <a:cubicBezTo>
                    <a:pt x="324" y="36"/>
                    <a:pt x="327" y="37"/>
                    <a:pt x="330" y="38"/>
                  </a:cubicBezTo>
                  <a:cubicBezTo>
                    <a:pt x="333" y="40"/>
                    <a:pt x="333" y="40"/>
                    <a:pt x="336" y="43"/>
                  </a:cubicBezTo>
                  <a:cubicBezTo>
                    <a:pt x="339" y="45"/>
                    <a:pt x="341" y="44"/>
                    <a:pt x="341" y="48"/>
                  </a:cubicBezTo>
                  <a:cubicBezTo>
                    <a:pt x="342" y="51"/>
                    <a:pt x="342" y="52"/>
                    <a:pt x="342" y="55"/>
                  </a:cubicBezTo>
                  <a:cubicBezTo>
                    <a:pt x="343" y="58"/>
                    <a:pt x="342" y="62"/>
                    <a:pt x="341" y="64"/>
                  </a:cubicBezTo>
                  <a:cubicBezTo>
                    <a:pt x="340" y="65"/>
                    <a:pt x="331" y="69"/>
                    <a:pt x="328" y="70"/>
                  </a:cubicBezTo>
                  <a:cubicBezTo>
                    <a:pt x="325" y="71"/>
                    <a:pt x="322" y="72"/>
                    <a:pt x="321" y="73"/>
                  </a:cubicBezTo>
                  <a:cubicBezTo>
                    <a:pt x="320" y="74"/>
                    <a:pt x="318" y="76"/>
                    <a:pt x="317" y="77"/>
                  </a:cubicBezTo>
                  <a:cubicBezTo>
                    <a:pt x="315" y="78"/>
                    <a:pt x="314" y="78"/>
                    <a:pt x="314" y="78"/>
                  </a:cubicBezTo>
                  <a:cubicBezTo>
                    <a:pt x="314" y="78"/>
                    <a:pt x="313" y="74"/>
                    <a:pt x="313" y="72"/>
                  </a:cubicBezTo>
                  <a:cubicBezTo>
                    <a:pt x="313" y="70"/>
                    <a:pt x="314" y="62"/>
                    <a:pt x="314" y="58"/>
                  </a:cubicBezTo>
                  <a:cubicBezTo>
                    <a:pt x="314" y="54"/>
                    <a:pt x="313" y="50"/>
                    <a:pt x="312" y="45"/>
                  </a:cubicBezTo>
                  <a:cubicBezTo>
                    <a:pt x="310" y="41"/>
                    <a:pt x="308" y="37"/>
                    <a:pt x="305" y="33"/>
                  </a:cubicBezTo>
                  <a:cubicBezTo>
                    <a:pt x="303" y="30"/>
                    <a:pt x="305" y="29"/>
                    <a:pt x="306" y="29"/>
                  </a:cubicBezTo>
                  <a:close/>
                  <a:moveTo>
                    <a:pt x="311" y="81"/>
                  </a:moveTo>
                  <a:cubicBezTo>
                    <a:pt x="313" y="82"/>
                    <a:pt x="312" y="86"/>
                    <a:pt x="314" y="88"/>
                  </a:cubicBezTo>
                  <a:cubicBezTo>
                    <a:pt x="315" y="90"/>
                    <a:pt x="321" y="95"/>
                    <a:pt x="326" y="96"/>
                  </a:cubicBezTo>
                  <a:cubicBezTo>
                    <a:pt x="331" y="96"/>
                    <a:pt x="331" y="96"/>
                    <a:pt x="334" y="97"/>
                  </a:cubicBezTo>
                  <a:cubicBezTo>
                    <a:pt x="336" y="99"/>
                    <a:pt x="338" y="101"/>
                    <a:pt x="338" y="103"/>
                  </a:cubicBezTo>
                  <a:cubicBezTo>
                    <a:pt x="339" y="106"/>
                    <a:pt x="338" y="107"/>
                    <a:pt x="341" y="109"/>
                  </a:cubicBezTo>
                  <a:cubicBezTo>
                    <a:pt x="345" y="110"/>
                    <a:pt x="348" y="109"/>
                    <a:pt x="349" y="107"/>
                  </a:cubicBezTo>
                  <a:cubicBezTo>
                    <a:pt x="351" y="105"/>
                    <a:pt x="352" y="93"/>
                    <a:pt x="352" y="90"/>
                  </a:cubicBezTo>
                  <a:cubicBezTo>
                    <a:pt x="352" y="87"/>
                    <a:pt x="351" y="84"/>
                    <a:pt x="351" y="83"/>
                  </a:cubicBezTo>
                  <a:cubicBezTo>
                    <a:pt x="350" y="82"/>
                    <a:pt x="350" y="80"/>
                    <a:pt x="349" y="79"/>
                  </a:cubicBezTo>
                  <a:cubicBezTo>
                    <a:pt x="347" y="78"/>
                    <a:pt x="347" y="77"/>
                    <a:pt x="344" y="77"/>
                  </a:cubicBezTo>
                  <a:cubicBezTo>
                    <a:pt x="340" y="77"/>
                    <a:pt x="339" y="77"/>
                    <a:pt x="339" y="76"/>
                  </a:cubicBezTo>
                  <a:cubicBezTo>
                    <a:pt x="339" y="75"/>
                    <a:pt x="341" y="74"/>
                    <a:pt x="342" y="73"/>
                  </a:cubicBezTo>
                  <a:cubicBezTo>
                    <a:pt x="343" y="73"/>
                    <a:pt x="345" y="73"/>
                    <a:pt x="348" y="70"/>
                  </a:cubicBezTo>
                  <a:cubicBezTo>
                    <a:pt x="352" y="67"/>
                    <a:pt x="352" y="68"/>
                    <a:pt x="355" y="66"/>
                  </a:cubicBezTo>
                  <a:cubicBezTo>
                    <a:pt x="357" y="64"/>
                    <a:pt x="356" y="65"/>
                    <a:pt x="358" y="62"/>
                  </a:cubicBezTo>
                  <a:cubicBezTo>
                    <a:pt x="360" y="59"/>
                    <a:pt x="359" y="45"/>
                    <a:pt x="359" y="44"/>
                  </a:cubicBezTo>
                  <a:cubicBezTo>
                    <a:pt x="359" y="42"/>
                    <a:pt x="359" y="36"/>
                    <a:pt x="360" y="33"/>
                  </a:cubicBezTo>
                  <a:cubicBezTo>
                    <a:pt x="360" y="29"/>
                    <a:pt x="361" y="26"/>
                    <a:pt x="361" y="23"/>
                  </a:cubicBezTo>
                  <a:cubicBezTo>
                    <a:pt x="361" y="21"/>
                    <a:pt x="362" y="17"/>
                    <a:pt x="362" y="16"/>
                  </a:cubicBezTo>
                  <a:cubicBezTo>
                    <a:pt x="363" y="14"/>
                    <a:pt x="361" y="12"/>
                    <a:pt x="367" y="11"/>
                  </a:cubicBezTo>
                  <a:cubicBezTo>
                    <a:pt x="374" y="10"/>
                    <a:pt x="380" y="12"/>
                    <a:pt x="381" y="14"/>
                  </a:cubicBezTo>
                  <a:cubicBezTo>
                    <a:pt x="383" y="15"/>
                    <a:pt x="388" y="18"/>
                    <a:pt x="388" y="19"/>
                  </a:cubicBezTo>
                  <a:cubicBezTo>
                    <a:pt x="389" y="21"/>
                    <a:pt x="391" y="27"/>
                    <a:pt x="392" y="29"/>
                  </a:cubicBezTo>
                  <a:cubicBezTo>
                    <a:pt x="393" y="30"/>
                    <a:pt x="393" y="34"/>
                    <a:pt x="394" y="37"/>
                  </a:cubicBezTo>
                  <a:cubicBezTo>
                    <a:pt x="395" y="39"/>
                    <a:pt x="394" y="40"/>
                    <a:pt x="396" y="41"/>
                  </a:cubicBezTo>
                  <a:cubicBezTo>
                    <a:pt x="397" y="41"/>
                    <a:pt x="398" y="42"/>
                    <a:pt x="402" y="41"/>
                  </a:cubicBezTo>
                  <a:cubicBezTo>
                    <a:pt x="405" y="41"/>
                    <a:pt x="406" y="41"/>
                    <a:pt x="409" y="40"/>
                  </a:cubicBezTo>
                  <a:cubicBezTo>
                    <a:pt x="412" y="39"/>
                    <a:pt x="407" y="38"/>
                    <a:pt x="414" y="38"/>
                  </a:cubicBezTo>
                  <a:cubicBezTo>
                    <a:pt x="420" y="37"/>
                    <a:pt x="419" y="37"/>
                    <a:pt x="421" y="37"/>
                  </a:cubicBezTo>
                  <a:cubicBezTo>
                    <a:pt x="422" y="37"/>
                    <a:pt x="424" y="37"/>
                    <a:pt x="426" y="37"/>
                  </a:cubicBezTo>
                  <a:cubicBezTo>
                    <a:pt x="428" y="37"/>
                    <a:pt x="430" y="35"/>
                    <a:pt x="430" y="38"/>
                  </a:cubicBezTo>
                  <a:cubicBezTo>
                    <a:pt x="430" y="42"/>
                    <a:pt x="429" y="45"/>
                    <a:pt x="427" y="47"/>
                  </a:cubicBezTo>
                  <a:cubicBezTo>
                    <a:pt x="426" y="48"/>
                    <a:pt x="426" y="50"/>
                    <a:pt x="425" y="51"/>
                  </a:cubicBezTo>
                  <a:cubicBezTo>
                    <a:pt x="424" y="52"/>
                    <a:pt x="421" y="57"/>
                    <a:pt x="421" y="57"/>
                  </a:cubicBezTo>
                  <a:cubicBezTo>
                    <a:pt x="418" y="60"/>
                    <a:pt x="418" y="60"/>
                    <a:pt x="418" y="60"/>
                  </a:cubicBezTo>
                  <a:cubicBezTo>
                    <a:pt x="418" y="60"/>
                    <a:pt x="419" y="60"/>
                    <a:pt x="416" y="62"/>
                  </a:cubicBezTo>
                  <a:cubicBezTo>
                    <a:pt x="413" y="64"/>
                    <a:pt x="413" y="65"/>
                    <a:pt x="411" y="67"/>
                  </a:cubicBezTo>
                  <a:cubicBezTo>
                    <a:pt x="409" y="68"/>
                    <a:pt x="409" y="69"/>
                    <a:pt x="407" y="70"/>
                  </a:cubicBezTo>
                  <a:cubicBezTo>
                    <a:pt x="406" y="71"/>
                    <a:pt x="404" y="74"/>
                    <a:pt x="403" y="75"/>
                  </a:cubicBezTo>
                  <a:cubicBezTo>
                    <a:pt x="401" y="76"/>
                    <a:pt x="400" y="78"/>
                    <a:pt x="399" y="79"/>
                  </a:cubicBezTo>
                  <a:cubicBezTo>
                    <a:pt x="399" y="80"/>
                    <a:pt x="397" y="82"/>
                    <a:pt x="396" y="83"/>
                  </a:cubicBezTo>
                  <a:cubicBezTo>
                    <a:pt x="396" y="84"/>
                    <a:pt x="395" y="84"/>
                    <a:pt x="394" y="87"/>
                  </a:cubicBezTo>
                  <a:cubicBezTo>
                    <a:pt x="393" y="89"/>
                    <a:pt x="394" y="90"/>
                    <a:pt x="394" y="90"/>
                  </a:cubicBezTo>
                  <a:cubicBezTo>
                    <a:pt x="394" y="90"/>
                    <a:pt x="395" y="91"/>
                    <a:pt x="396" y="91"/>
                  </a:cubicBezTo>
                  <a:cubicBezTo>
                    <a:pt x="397" y="90"/>
                    <a:pt x="397" y="90"/>
                    <a:pt x="401" y="89"/>
                  </a:cubicBezTo>
                  <a:cubicBezTo>
                    <a:pt x="405" y="89"/>
                    <a:pt x="409" y="88"/>
                    <a:pt x="409" y="88"/>
                  </a:cubicBezTo>
                  <a:cubicBezTo>
                    <a:pt x="409" y="88"/>
                    <a:pt x="412" y="87"/>
                    <a:pt x="415" y="86"/>
                  </a:cubicBezTo>
                  <a:cubicBezTo>
                    <a:pt x="418" y="84"/>
                    <a:pt x="420" y="84"/>
                    <a:pt x="422" y="83"/>
                  </a:cubicBezTo>
                  <a:cubicBezTo>
                    <a:pt x="424" y="82"/>
                    <a:pt x="427" y="81"/>
                    <a:pt x="427" y="81"/>
                  </a:cubicBezTo>
                  <a:cubicBezTo>
                    <a:pt x="427" y="81"/>
                    <a:pt x="432" y="81"/>
                    <a:pt x="433" y="81"/>
                  </a:cubicBezTo>
                  <a:cubicBezTo>
                    <a:pt x="434" y="81"/>
                    <a:pt x="438" y="81"/>
                    <a:pt x="438" y="83"/>
                  </a:cubicBezTo>
                  <a:cubicBezTo>
                    <a:pt x="439" y="85"/>
                    <a:pt x="436" y="87"/>
                    <a:pt x="435" y="88"/>
                  </a:cubicBezTo>
                  <a:cubicBezTo>
                    <a:pt x="433" y="90"/>
                    <a:pt x="430" y="91"/>
                    <a:pt x="428" y="91"/>
                  </a:cubicBezTo>
                  <a:cubicBezTo>
                    <a:pt x="426" y="91"/>
                    <a:pt x="424" y="92"/>
                    <a:pt x="422" y="92"/>
                  </a:cubicBezTo>
                  <a:cubicBezTo>
                    <a:pt x="421" y="93"/>
                    <a:pt x="420" y="94"/>
                    <a:pt x="418" y="94"/>
                  </a:cubicBezTo>
                  <a:cubicBezTo>
                    <a:pt x="415" y="94"/>
                    <a:pt x="413" y="95"/>
                    <a:pt x="411" y="95"/>
                  </a:cubicBezTo>
                  <a:cubicBezTo>
                    <a:pt x="410" y="96"/>
                    <a:pt x="410" y="96"/>
                    <a:pt x="408" y="96"/>
                  </a:cubicBezTo>
                  <a:cubicBezTo>
                    <a:pt x="406" y="97"/>
                    <a:pt x="404" y="98"/>
                    <a:pt x="404" y="98"/>
                  </a:cubicBezTo>
                  <a:cubicBezTo>
                    <a:pt x="403" y="98"/>
                    <a:pt x="401" y="98"/>
                    <a:pt x="400" y="98"/>
                  </a:cubicBezTo>
                  <a:cubicBezTo>
                    <a:pt x="398" y="99"/>
                    <a:pt x="397" y="99"/>
                    <a:pt x="396" y="101"/>
                  </a:cubicBezTo>
                  <a:cubicBezTo>
                    <a:pt x="395" y="103"/>
                    <a:pt x="393" y="103"/>
                    <a:pt x="392" y="104"/>
                  </a:cubicBezTo>
                  <a:cubicBezTo>
                    <a:pt x="391" y="106"/>
                    <a:pt x="390" y="106"/>
                    <a:pt x="387" y="109"/>
                  </a:cubicBezTo>
                  <a:cubicBezTo>
                    <a:pt x="385" y="111"/>
                    <a:pt x="384" y="112"/>
                    <a:pt x="384" y="115"/>
                  </a:cubicBezTo>
                  <a:cubicBezTo>
                    <a:pt x="383" y="118"/>
                    <a:pt x="383" y="119"/>
                    <a:pt x="382" y="121"/>
                  </a:cubicBezTo>
                  <a:cubicBezTo>
                    <a:pt x="382" y="123"/>
                    <a:pt x="381" y="122"/>
                    <a:pt x="381" y="125"/>
                  </a:cubicBezTo>
                  <a:cubicBezTo>
                    <a:pt x="381" y="127"/>
                    <a:pt x="381" y="127"/>
                    <a:pt x="382" y="127"/>
                  </a:cubicBezTo>
                  <a:cubicBezTo>
                    <a:pt x="383" y="128"/>
                    <a:pt x="384" y="129"/>
                    <a:pt x="386" y="128"/>
                  </a:cubicBezTo>
                  <a:cubicBezTo>
                    <a:pt x="387" y="126"/>
                    <a:pt x="388" y="126"/>
                    <a:pt x="391" y="126"/>
                  </a:cubicBezTo>
                  <a:cubicBezTo>
                    <a:pt x="394" y="125"/>
                    <a:pt x="394" y="125"/>
                    <a:pt x="395" y="124"/>
                  </a:cubicBezTo>
                  <a:cubicBezTo>
                    <a:pt x="396" y="124"/>
                    <a:pt x="397" y="123"/>
                    <a:pt x="397" y="124"/>
                  </a:cubicBezTo>
                  <a:cubicBezTo>
                    <a:pt x="398" y="125"/>
                    <a:pt x="398" y="126"/>
                    <a:pt x="397" y="128"/>
                  </a:cubicBezTo>
                  <a:cubicBezTo>
                    <a:pt x="395" y="129"/>
                    <a:pt x="395" y="129"/>
                    <a:pt x="393" y="132"/>
                  </a:cubicBezTo>
                  <a:cubicBezTo>
                    <a:pt x="390" y="135"/>
                    <a:pt x="390" y="135"/>
                    <a:pt x="389" y="136"/>
                  </a:cubicBezTo>
                  <a:cubicBezTo>
                    <a:pt x="388" y="138"/>
                    <a:pt x="388" y="138"/>
                    <a:pt x="386" y="140"/>
                  </a:cubicBezTo>
                  <a:cubicBezTo>
                    <a:pt x="384" y="143"/>
                    <a:pt x="383" y="139"/>
                    <a:pt x="383" y="145"/>
                  </a:cubicBezTo>
                  <a:cubicBezTo>
                    <a:pt x="383" y="152"/>
                    <a:pt x="383" y="152"/>
                    <a:pt x="383" y="153"/>
                  </a:cubicBezTo>
                  <a:cubicBezTo>
                    <a:pt x="382" y="154"/>
                    <a:pt x="382" y="155"/>
                    <a:pt x="382" y="158"/>
                  </a:cubicBezTo>
                  <a:cubicBezTo>
                    <a:pt x="382" y="160"/>
                    <a:pt x="380" y="159"/>
                    <a:pt x="379" y="164"/>
                  </a:cubicBezTo>
                  <a:cubicBezTo>
                    <a:pt x="378" y="168"/>
                    <a:pt x="376" y="168"/>
                    <a:pt x="375" y="170"/>
                  </a:cubicBezTo>
                  <a:cubicBezTo>
                    <a:pt x="375" y="172"/>
                    <a:pt x="373" y="176"/>
                    <a:pt x="374" y="177"/>
                  </a:cubicBezTo>
                  <a:cubicBezTo>
                    <a:pt x="374" y="178"/>
                    <a:pt x="375" y="181"/>
                    <a:pt x="377" y="178"/>
                  </a:cubicBezTo>
                  <a:cubicBezTo>
                    <a:pt x="378" y="174"/>
                    <a:pt x="379" y="170"/>
                    <a:pt x="380" y="169"/>
                  </a:cubicBezTo>
                  <a:cubicBezTo>
                    <a:pt x="381" y="168"/>
                    <a:pt x="383" y="166"/>
                    <a:pt x="383" y="166"/>
                  </a:cubicBezTo>
                  <a:cubicBezTo>
                    <a:pt x="383" y="166"/>
                    <a:pt x="385" y="167"/>
                    <a:pt x="385" y="168"/>
                  </a:cubicBezTo>
                  <a:cubicBezTo>
                    <a:pt x="386" y="169"/>
                    <a:pt x="385" y="172"/>
                    <a:pt x="385" y="174"/>
                  </a:cubicBezTo>
                  <a:cubicBezTo>
                    <a:pt x="386" y="176"/>
                    <a:pt x="387" y="178"/>
                    <a:pt x="387" y="178"/>
                  </a:cubicBezTo>
                  <a:cubicBezTo>
                    <a:pt x="387" y="178"/>
                    <a:pt x="385" y="179"/>
                    <a:pt x="389" y="179"/>
                  </a:cubicBezTo>
                  <a:cubicBezTo>
                    <a:pt x="393" y="179"/>
                    <a:pt x="393" y="177"/>
                    <a:pt x="396" y="176"/>
                  </a:cubicBezTo>
                  <a:cubicBezTo>
                    <a:pt x="400" y="175"/>
                    <a:pt x="404" y="173"/>
                    <a:pt x="405" y="173"/>
                  </a:cubicBezTo>
                  <a:cubicBezTo>
                    <a:pt x="407" y="172"/>
                    <a:pt x="413" y="171"/>
                    <a:pt x="414" y="166"/>
                  </a:cubicBezTo>
                  <a:cubicBezTo>
                    <a:pt x="415" y="161"/>
                    <a:pt x="415" y="163"/>
                    <a:pt x="415" y="161"/>
                  </a:cubicBezTo>
                  <a:cubicBezTo>
                    <a:pt x="415" y="158"/>
                    <a:pt x="413" y="157"/>
                    <a:pt x="413" y="155"/>
                  </a:cubicBezTo>
                  <a:cubicBezTo>
                    <a:pt x="412" y="154"/>
                    <a:pt x="408" y="148"/>
                    <a:pt x="408" y="148"/>
                  </a:cubicBezTo>
                  <a:cubicBezTo>
                    <a:pt x="408" y="148"/>
                    <a:pt x="405" y="144"/>
                    <a:pt x="405" y="143"/>
                  </a:cubicBezTo>
                  <a:cubicBezTo>
                    <a:pt x="405" y="142"/>
                    <a:pt x="402" y="140"/>
                    <a:pt x="405" y="140"/>
                  </a:cubicBezTo>
                  <a:cubicBezTo>
                    <a:pt x="408" y="139"/>
                    <a:pt x="408" y="140"/>
                    <a:pt x="410" y="141"/>
                  </a:cubicBezTo>
                  <a:cubicBezTo>
                    <a:pt x="412" y="142"/>
                    <a:pt x="413" y="142"/>
                    <a:pt x="415" y="143"/>
                  </a:cubicBezTo>
                  <a:cubicBezTo>
                    <a:pt x="418" y="144"/>
                    <a:pt x="419" y="145"/>
                    <a:pt x="421" y="147"/>
                  </a:cubicBezTo>
                  <a:cubicBezTo>
                    <a:pt x="422" y="149"/>
                    <a:pt x="423" y="150"/>
                    <a:pt x="424" y="151"/>
                  </a:cubicBezTo>
                  <a:cubicBezTo>
                    <a:pt x="425" y="151"/>
                    <a:pt x="427" y="151"/>
                    <a:pt x="430" y="152"/>
                  </a:cubicBezTo>
                  <a:cubicBezTo>
                    <a:pt x="433" y="153"/>
                    <a:pt x="434" y="154"/>
                    <a:pt x="436" y="154"/>
                  </a:cubicBezTo>
                  <a:cubicBezTo>
                    <a:pt x="437" y="155"/>
                    <a:pt x="435" y="155"/>
                    <a:pt x="440" y="156"/>
                  </a:cubicBezTo>
                  <a:cubicBezTo>
                    <a:pt x="446" y="156"/>
                    <a:pt x="448" y="155"/>
                    <a:pt x="448" y="159"/>
                  </a:cubicBezTo>
                  <a:cubicBezTo>
                    <a:pt x="448" y="163"/>
                    <a:pt x="449" y="164"/>
                    <a:pt x="446" y="166"/>
                  </a:cubicBezTo>
                  <a:cubicBezTo>
                    <a:pt x="444" y="168"/>
                    <a:pt x="439" y="169"/>
                    <a:pt x="437" y="170"/>
                  </a:cubicBezTo>
                  <a:cubicBezTo>
                    <a:pt x="435" y="171"/>
                    <a:pt x="429" y="174"/>
                    <a:pt x="428" y="175"/>
                  </a:cubicBezTo>
                  <a:cubicBezTo>
                    <a:pt x="426" y="176"/>
                    <a:pt x="424" y="177"/>
                    <a:pt x="419" y="178"/>
                  </a:cubicBezTo>
                  <a:cubicBezTo>
                    <a:pt x="414" y="179"/>
                    <a:pt x="411" y="180"/>
                    <a:pt x="407" y="181"/>
                  </a:cubicBezTo>
                  <a:cubicBezTo>
                    <a:pt x="404" y="182"/>
                    <a:pt x="404" y="183"/>
                    <a:pt x="400" y="184"/>
                  </a:cubicBezTo>
                  <a:cubicBezTo>
                    <a:pt x="397" y="186"/>
                    <a:pt x="393" y="186"/>
                    <a:pt x="390" y="189"/>
                  </a:cubicBezTo>
                  <a:cubicBezTo>
                    <a:pt x="388" y="193"/>
                    <a:pt x="385" y="193"/>
                    <a:pt x="384" y="196"/>
                  </a:cubicBezTo>
                  <a:cubicBezTo>
                    <a:pt x="383" y="199"/>
                    <a:pt x="381" y="200"/>
                    <a:pt x="380" y="204"/>
                  </a:cubicBezTo>
                  <a:cubicBezTo>
                    <a:pt x="380" y="207"/>
                    <a:pt x="380" y="209"/>
                    <a:pt x="380" y="211"/>
                  </a:cubicBezTo>
                  <a:cubicBezTo>
                    <a:pt x="380" y="214"/>
                    <a:pt x="380" y="213"/>
                    <a:pt x="380" y="216"/>
                  </a:cubicBezTo>
                  <a:cubicBezTo>
                    <a:pt x="380" y="219"/>
                    <a:pt x="380" y="219"/>
                    <a:pt x="380" y="223"/>
                  </a:cubicBezTo>
                  <a:cubicBezTo>
                    <a:pt x="380" y="226"/>
                    <a:pt x="380" y="228"/>
                    <a:pt x="380" y="230"/>
                  </a:cubicBezTo>
                  <a:cubicBezTo>
                    <a:pt x="380" y="231"/>
                    <a:pt x="381" y="234"/>
                    <a:pt x="381" y="236"/>
                  </a:cubicBezTo>
                  <a:cubicBezTo>
                    <a:pt x="381" y="238"/>
                    <a:pt x="381" y="245"/>
                    <a:pt x="381" y="246"/>
                  </a:cubicBezTo>
                  <a:cubicBezTo>
                    <a:pt x="381" y="248"/>
                    <a:pt x="379" y="253"/>
                    <a:pt x="378" y="255"/>
                  </a:cubicBezTo>
                  <a:cubicBezTo>
                    <a:pt x="377" y="257"/>
                    <a:pt x="375" y="261"/>
                    <a:pt x="372" y="261"/>
                  </a:cubicBezTo>
                  <a:cubicBezTo>
                    <a:pt x="369" y="262"/>
                    <a:pt x="365" y="263"/>
                    <a:pt x="361" y="262"/>
                  </a:cubicBezTo>
                  <a:cubicBezTo>
                    <a:pt x="357" y="261"/>
                    <a:pt x="354" y="259"/>
                    <a:pt x="353" y="256"/>
                  </a:cubicBezTo>
                  <a:cubicBezTo>
                    <a:pt x="352" y="253"/>
                    <a:pt x="350" y="249"/>
                    <a:pt x="349" y="248"/>
                  </a:cubicBezTo>
                  <a:cubicBezTo>
                    <a:pt x="349" y="247"/>
                    <a:pt x="348" y="246"/>
                    <a:pt x="349" y="244"/>
                  </a:cubicBezTo>
                  <a:cubicBezTo>
                    <a:pt x="350" y="243"/>
                    <a:pt x="353" y="236"/>
                    <a:pt x="354" y="235"/>
                  </a:cubicBezTo>
                  <a:cubicBezTo>
                    <a:pt x="354" y="233"/>
                    <a:pt x="355" y="229"/>
                    <a:pt x="356" y="227"/>
                  </a:cubicBezTo>
                  <a:cubicBezTo>
                    <a:pt x="357" y="224"/>
                    <a:pt x="358" y="223"/>
                    <a:pt x="358" y="221"/>
                  </a:cubicBezTo>
                  <a:cubicBezTo>
                    <a:pt x="358" y="218"/>
                    <a:pt x="358" y="213"/>
                    <a:pt x="355" y="212"/>
                  </a:cubicBezTo>
                  <a:cubicBezTo>
                    <a:pt x="352" y="211"/>
                    <a:pt x="351" y="211"/>
                    <a:pt x="350" y="212"/>
                  </a:cubicBezTo>
                  <a:cubicBezTo>
                    <a:pt x="349" y="213"/>
                    <a:pt x="345" y="214"/>
                    <a:pt x="343" y="215"/>
                  </a:cubicBezTo>
                  <a:cubicBezTo>
                    <a:pt x="342" y="216"/>
                    <a:pt x="339" y="216"/>
                    <a:pt x="337" y="216"/>
                  </a:cubicBezTo>
                  <a:cubicBezTo>
                    <a:pt x="335" y="216"/>
                    <a:pt x="333" y="215"/>
                    <a:pt x="331" y="213"/>
                  </a:cubicBezTo>
                  <a:cubicBezTo>
                    <a:pt x="329" y="211"/>
                    <a:pt x="325" y="208"/>
                    <a:pt x="323" y="207"/>
                  </a:cubicBezTo>
                  <a:cubicBezTo>
                    <a:pt x="322" y="206"/>
                    <a:pt x="321" y="204"/>
                    <a:pt x="321" y="204"/>
                  </a:cubicBezTo>
                  <a:cubicBezTo>
                    <a:pt x="321" y="204"/>
                    <a:pt x="320" y="203"/>
                    <a:pt x="324" y="202"/>
                  </a:cubicBezTo>
                  <a:cubicBezTo>
                    <a:pt x="327" y="200"/>
                    <a:pt x="332" y="200"/>
                    <a:pt x="335" y="199"/>
                  </a:cubicBezTo>
                  <a:cubicBezTo>
                    <a:pt x="337" y="198"/>
                    <a:pt x="338" y="197"/>
                    <a:pt x="341" y="196"/>
                  </a:cubicBezTo>
                  <a:cubicBezTo>
                    <a:pt x="345" y="195"/>
                    <a:pt x="345" y="196"/>
                    <a:pt x="346" y="194"/>
                  </a:cubicBezTo>
                  <a:cubicBezTo>
                    <a:pt x="348" y="192"/>
                    <a:pt x="349" y="192"/>
                    <a:pt x="350" y="190"/>
                  </a:cubicBezTo>
                  <a:cubicBezTo>
                    <a:pt x="352" y="188"/>
                    <a:pt x="351" y="188"/>
                    <a:pt x="351" y="186"/>
                  </a:cubicBezTo>
                  <a:cubicBezTo>
                    <a:pt x="350" y="183"/>
                    <a:pt x="349" y="176"/>
                    <a:pt x="350" y="173"/>
                  </a:cubicBezTo>
                  <a:cubicBezTo>
                    <a:pt x="350" y="170"/>
                    <a:pt x="350" y="167"/>
                    <a:pt x="351" y="163"/>
                  </a:cubicBezTo>
                  <a:cubicBezTo>
                    <a:pt x="351" y="159"/>
                    <a:pt x="350" y="154"/>
                    <a:pt x="350" y="152"/>
                  </a:cubicBezTo>
                  <a:cubicBezTo>
                    <a:pt x="350" y="150"/>
                    <a:pt x="349" y="148"/>
                    <a:pt x="348" y="147"/>
                  </a:cubicBezTo>
                  <a:cubicBezTo>
                    <a:pt x="347" y="145"/>
                    <a:pt x="345" y="144"/>
                    <a:pt x="345" y="142"/>
                  </a:cubicBezTo>
                  <a:cubicBezTo>
                    <a:pt x="345" y="140"/>
                    <a:pt x="348" y="137"/>
                    <a:pt x="349" y="136"/>
                  </a:cubicBezTo>
                  <a:cubicBezTo>
                    <a:pt x="349" y="135"/>
                    <a:pt x="350" y="136"/>
                    <a:pt x="351" y="134"/>
                  </a:cubicBezTo>
                  <a:cubicBezTo>
                    <a:pt x="352" y="131"/>
                    <a:pt x="352" y="130"/>
                    <a:pt x="352" y="128"/>
                  </a:cubicBezTo>
                  <a:cubicBezTo>
                    <a:pt x="352" y="127"/>
                    <a:pt x="354" y="125"/>
                    <a:pt x="350" y="122"/>
                  </a:cubicBezTo>
                  <a:cubicBezTo>
                    <a:pt x="347" y="119"/>
                    <a:pt x="347" y="118"/>
                    <a:pt x="344" y="117"/>
                  </a:cubicBezTo>
                  <a:cubicBezTo>
                    <a:pt x="341" y="117"/>
                    <a:pt x="343" y="115"/>
                    <a:pt x="336" y="116"/>
                  </a:cubicBezTo>
                  <a:cubicBezTo>
                    <a:pt x="329" y="118"/>
                    <a:pt x="328" y="116"/>
                    <a:pt x="326" y="120"/>
                  </a:cubicBezTo>
                  <a:cubicBezTo>
                    <a:pt x="324" y="124"/>
                    <a:pt x="322" y="128"/>
                    <a:pt x="321" y="131"/>
                  </a:cubicBezTo>
                  <a:cubicBezTo>
                    <a:pt x="320" y="135"/>
                    <a:pt x="320" y="135"/>
                    <a:pt x="320" y="142"/>
                  </a:cubicBezTo>
                  <a:cubicBezTo>
                    <a:pt x="320" y="148"/>
                    <a:pt x="320" y="147"/>
                    <a:pt x="319" y="153"/>
                  </a:cubicBezTo>
                  <a:cubicBezTo>
                    <a:pt x="319" y="158"/>
                    <a:pt x="318" y="160"/>
                    <a:pt x="318" y="161"/>
                  </a:cubicBezTo>
                  <a:cubicBezTo>
                    <a:pt x="318" y="162"/>
                    <a:pt x="318" y="165"/>
                    <a:pt x="318" y="168"/>
                  </a:cubicBezTo>
                  <a:cubicBezTo>
                    <a:pt x="317" y="172"/>
                    <a:pt x="315" y="174"/>
                    <a:pt x="315" y="177"/>
                  </a:cubicBezTo>
                  <a:cubicBezTo>
                    <a:pt x="315" y="179"/>
                    <a:pt x="315" y="180"/>
                    <a:pt x="314" y="184"/>
                  </a:cubicBezTo>
                  <a:cubicBezTo>
                    <a:pt x="313" y="187"/>
                    <a:pt x="312" y="192"/>
                    <a:pt x="312" y="193"/>
                  </a:cubicBezTo>
                  <a:cubicBezTo>
                    <a:pt x="312" y="194"/>
                    <a:pt x="312" y="196"/>
                    <a:pt x="311" y="199"/>
                  </a:cubicBezTo>
                  <a:cubicBezTo>
                    <a:pt x="310" y="201"/>
                    <a:pt x="307" y="208"/>
                    <a:pt x="306" y="209"/>
                  </a:cubicBezTo>
                  <a:cubicBezTo>
                    <a:pt x="305" y="211"/>
                    <a:pt x="303" y="214"/>
                    <a:pt x="301" y="217"/>
                  </a:cubicBezTo>
                  <a:cubicBezTo>
                    <a:pt x="299" y="219"/>
                    <a:pt x="297" y="224"/>
                    <a:pt x="293" y="226"/>
                  </a:cubicBezTo>
                  <a:cubicBezTo>
                    <a:pt x="289" y="228"/>
                    <a:pt x="285" y="228"/>
                    <a:pt x="284" y="227"/>
                  </a:cubicBezTo>
                  <a:cubicBezTo>
                    <a:pt x="283" y="226"/>
                    <a:pt x="279" y="223"/>
                    <a:pt x="279" y="223"/>
                  </a:cubicBezTo>
                  <a:cubicBezTo>
                    <a:pt x="279" y="223"/>
                    <a:pt x="277" y="223"/>
                    <a:pt x="277" y="220"/>
                  </a:cubicBezTo>
                  <a:cubicBezTo>
                    <a:pt x="277" y="218"/>
                    <a:pt x="279" y="218"/>
                    <a:pt x="279" y="216"/>
                  </a:cubicBezTo>
                  <a:cubicBezTo>
                    <a:pt x="279" y="214"/>
                    <a:pt x="277" y="212"/>
                    <a:pt x="277" y="210"/>
                  </a:cubicBezTo>
                  <a:cubicBezTo>
                    <a:pt x="277" y="209"/>
                    <a:pt x="276" y="205"/>
                    <a:pt x="276" y="204"/>
                  </a:cubicBezTo>
                  <a:cubicBezTo>
                    <a:pt x="276" y="203"/>
                    <a:pt x="278" y="202"/>
                    <a:pt x="278" y="202"/>
                  </a:cubicBezTo>
                  <a:cubicBezTo>
                    <a:pt x="278" y="202"/>
                    <a:pt x="286" y="196"/>
                    <a:pt x="287" y="193"/>
                  </a:cubicBezTo>
                  <a:cubicBezTo>
                    <a:pt x="288" y="190"/>
                    <a:pt x="291" y="189"/>
                    <a:pt x="292" y="186"/>
                  </a:cubicBezTo>
                  <a:cubicBezTo>
                    <a:pt x="293" y="182"/>
                    <a:pt x="297" y="179"/>
                    <a:pt x="297" y="176"/>
                  </a:cubicBezTo>
                  <a:cubicBezTo>
                    <a:pt x="298" y="173"/>
                    <a:pt x="301" y="166"/>
                    <a:pt x="301" y="162"/>
                  </a:cubicBezTo>
                  <a:cubicBezTo>
                    <a:pt x="302" y="157"/>
                    <a:pt x="304" y="149"/>
                    <a:pt x="304" y="145"/>
                  </a:cubicBezTo>
                  <a:cubicBezTo>
                    <a:pt x="305" y="141"/>
                    <a:pt x="304" y="129"/>
                    <a:pt x="304" y="123"/>
                  </a:cubicBezTo>
                  <a:cubicBezTo>
                    <a:pt x="304" y="117"/>
                    <a:pt x="303" y="111"/>
                    <a:pt x="303" y="109"/>
                  </a:cubicBezTo>
                  <a:cubicBezTo>
                    <a:pt x="303" y="107"/>
                    <a:pt x="303" y="107"/>
                    <a:pt x="303" y="103"/>
                  </a:cubicBezTo>
                  <a:cubicBezTo>
                    <a:pt x="302" y="100"/>
                    <a:pt x="301" y="99"/>
                    <a:pt x="301" y="97"/>
                  </a:cubicBezTo>
                  <a:cubicBezTo>
                    <a:pt x="300" y="94"/>
                    <a:pt x="300" y="95"/>
                    <a:pt x="301" y="92"/>
                  </a:cubicBezTo>
                  <a:cubicBezTo>
                    <a:pt x="302" y="90"/>
                    <a:pt x="301" y="89"/>
                    <a:pt x="303" y="89"/>
                  </a:cubicBezTo>
                  <a:cubicBezTo>
                    <a:pt x="304" y="88"/>
                    <a:pt x="304" y="88"/>
                    <a:pt x="305" y="86"/>
                  </a:cubicBezTo>
                  <a:cubicBezTo>
                    <a:pt x="307" y="85"/>
                    <a:pt x="306" y="87"/>
                    <a:pt x="307" y="85"/>
                  </a:cubicBezTo>
                  <a:cubicBezTo>
                    <a:pt x="309" y="82"/>
                    <a:pt x="310" y="80"/>
                    <a:pt x="311" y="81"/>
                  </a:cubicBezTo>
                  <a:close/>
                  <a:moveTo>
                    <a:pt x="129" y="76"/>
                  </a:moveTo>
                  <a:cubicBezTo>
                    <a:pt x="129" y="76"/>
                    <a:pt x="132" y="76"/>
                    <a:pt x="133" y="76"/>
                  </a:cubicBezTo>
                  <a:cubicBezTo>
                    <a:pt x="134" y="76"/>
                    <a:pt x="134" y="76"/>
                    <a:pt x="135" y="77"/>
                  </a:cubicBezTo>
                  <a:cubicBezTo>
                    <a:pt x="136" y="78"/>
                    <a:pt x="136" y="78"/>
                    <a:pt x="137" y="79"/>
                  </a:cubicBezTo>
                  <a:cubicBezTo>
                    <a:pt x="139" y="79"/>
                    <a:pt x="139" y="79"/>
                    <a:pt x="139" y="80"/>
                  </a:cubicBezTo>
                  <a:cubicBezTo>
                    <a:pt x="140" y="81"/>
                    <a:pt x="140" y="81"/>
                    <a:pt x="141" y="83"/>
                  </a:cubicBezTo>
                  <a:cubicBezTo>
                    <a:pt x="142" y="84"/>
                    <a:pt x="142" y="84"/>
                    <a:pt x="143" y="85"/>
                  </a:cubicBezTo>
                  <a:cubicBezTo>
                    <a:pt x="143" y="85"/>
                    <a:pt x="143" y="86"/>
                    <a:pt x="143" y="87"/>
                  </a:cubicBezTo>
                  <a:cubicBezTo>
                    <a:pt x="143" y="88"/>
                    <a:pt x="142" y="89"/>
                    <a:pt x="142" y="90"/>
                  </a:cubicBezTo>
                  <a:cubicBezTo>
                    <a:pt x="141" y="90"/>
                    <a:pt x="141" y="90"/>
                    <a:pt x="140" y="91"/>
                  </a:cubicBezTo>
                  <a:cubicBezTo>
                    <a:pt x="139" y="91"/>
                    <a:pt x="139" y="91"/>
                    <a:pt x="139" y="91"/>
                  </a:cubicBezTo>
                  <a:cubicBezTo>
                    <a:pt x="138" y="91"/>
                    <a:pt x="139" y="91"/>
                    <a:pt x="138" y="91"/>
                  </a:cubicBezTo>
                  <a:cubicBezTo>
                    <a:pt x="136" y="91"/>
                    <a:pt x="136" y="91"/>
                    <a:pt x="136" y="91"/>
                  </a:cubicBezTo>
                  <a:cubicBezTo>
                    <a:pt x="135" y="92"/>
                    <a:pt x="135" y="92"/>
                    <a:pt x="135" y="92"/>
                  </a:cubicBezTo>
                  <a:cubicBezTo>
                    <a:pt x="134" y="92"/>
                    <a:pt x="133" y="92"/>
                    <a:pt x="133" y="92"/>
                  </a:cubicBezTo>
                  <a:cubicBezTo>
                    <a:pt x="133" y="92"/>
                    <a:pt x="133" y="92"/>
                    <a:pt x="132" y="92"/>
                  </a:cubicBezTo>
                  <a:cubicBezTo>
                    <a:pt x="131" y="92"/>
                    <a:pt x="131" y="92"/>
                    <a:pt x="130" y="91"/>
                  </a:cubicBezTo>
                  <a:cubicBezTo>
                    <a:pt x="130" y="91"/>
                    <a:pt x="129" y="91"/>
                    <a:pt x="129" y="90"/>
                  </a:cubicBezTo>
                  <a:cubicBezTo>
                    <a:pt x="129" y="90"/>
                    <a:pt x="129" y="89"/>
                    <a:pt x="128" y="89"/>
                  </a:cubicBezTo>
                  <a:cubicBezTo>
                    <a:pt x="128" y="89"/>
                    <a:pt x="128" y="90"/>
                    <a:pt x="128" y="88"/>
                  </a:cubicBezTo>
                  <a:cubicBezTo>
                    <a:pt x="128" y="87"/>
                    <a:pt x="128" y="87"/>
                    <a:pt x="128" y="86"/>
                  </a:cubicBezTo>
                  <a:cubicBezTo>
                    <a:pt x="128" y="86"/>
                    <a:pt x="128" y="87"/>
                    <a:pt x="128" y="85"/>
                  </a:cubicBezTo>
                  <a:cubicBezTo>
                    <a:pt x="127" y="84"/>
                    <a:pt x="127" y="85"/>
                    <a:pt x="127" y="84"/>
                  </a:cubicBezTo>
                  <a:cubicBezTo>
                    <a:pt x="127" y="83"/>
                    <a:pt x="127" y="83"/>
                    <a:pt x="127" y="82"/>
                  </a:cubicBezTo>
                  <a:cubicBezTo>
                    <a:pt x="127" y="82"/>
                    <a:pt x="128" y="82"/>
                    <a:pt x="127" y="82"/>
                  </a:cubicBezTo>
                  <a:cubicBezTo>
                    <a:pt x="127" y="81"/>
                    <a:pt x="127" y="82"/>
                    <a:pt x="127" y="81"/>
                  </a:cubicBezTo>
                  <a:cubicBezTo>
                    <a:pt x="127" y="81"/>
                    <a:pt x="127" y="81"/>
                    <a:pt x="127" y="81"/>
                  </a:cubicBezTo>
                  <a:cubicBezTo>
                    <a:pt x="127" y="80"/>
                    <a:pt x="127" y="80"/>
                    <a:pt x="127" y="80"/>
                  </a:cubicBezTo>
                  <a:cubicBezTo>
                    <a:pt x="127" y="79"/>
                    <a:pt x="127" y="80"/>
                    <a:pt x="127" y="79"/>
                  </a:cubicBezTo>
                  <a:cubicBezTo>
                    <a:pt x="127" y="78"/>
                    <a:pt x="127" y="79"/>
                    <a:pt x="128" y="78"/>
                  </a:cubicBezTo>
                  <a:cubicBezTo>
                    <a:pt x="128" y="77"/>
                    <a:pt x="129" y="76"/>
                    <a:pt x="129" y="76"/>
                  </a:cubicBezTo>
                  <a:close/>
                  <a:moveTo>
                    <a:pt x="82" y="26"/>
                  </a:moveTo>
                  <a:cubicBezTo>
                    <a:pt x="83" y="24"/>
                    <a:pt x="87" y="24"/>
                    <a:pt x="89" y="23"/>
                  </a:cubicBezTo>
                  <a:cubicBezTo>
                    <a:pt x="92" y="23"/>
                    <a:pt x="97" y="24"/>
                    <a:pt x="100" y="24"/>
                  </a:cubicBezTo>
                  <a:cubicBezTo>
                    <a:pt x="103" y="23"/>
                    <a:pt x="102" y="22"/>
                    <a:pt x="107" y="22"/>
                  </a:cubicBezTo>
                  <a:cubicBezTo>
                    <a:pt x="112" y="22"/>
                    <a:pt x="113" y="23"/>
                    <a:pt x="115" y="22"/>
                  </a:cubicBezTo>
                  <a:cubicBezTo>
                    <a:pt x="117" y="21"/>
                    <a:pt x="118" y="20"/>
                    <a:pt x="121" y="19"/>
                  </a:cubicBezTo>
                  <a:cubicBezTo>
                    <a:pt x="124" y="18"/>
                    <a:pt x="126" y="18"/>
                    <a:pt x="129" y="17"/>
                  </a:cubicBezTo>
                  <a:cubicBezTo>
                    <a:pt x="132" y="15"/>
                    <a:pt x="134" y="14"/>
                    <a:pt x="136" y="14"/>
                  </a:cubicBezTo>
                  <a:cubicBezTo>
                    <a:pt x="138" y="13"/>
                    <a:pt x="142" y="11"/>
                    <a:pt x="143" y="11"/>
                  </a:cubicBezTo>
                  <a:cubicBezTo>
                    <a:pt x="145" y="10"/>
                    <a:pt x="147" y="9"/>
                    <a:pt x="149" y="8"/>
                  </a:cubicBezTo>
                  <a:cubicBezTo>
                    <a:pt x="152" y="8"/>
                    <a:pt x="153" y="8"/>
                    <a:pt x="154" y="7"/>
                  </a:cubicBezTo>
                  <a:cubicBezTo>
                    <a:pt x="155" y="6"/>
                    <a:pt x="157" y="4"/>
                    <a:pt x="160" y="4"/>
                  </a:cubicBezTo>
                  <a:cubicBezTo>
                    <a:pt x="162" y="4"/>
                    <a:pt x="162" y="4"/>
                    <a:pt x="165" y="3"/>
                  </a:cubicBezTo>
                  <a:cubicBezTo>
                    <a:pt x="167" y="3"/>
                    <a:pt x="168" y="2"/>
                    <a:pt x="169" y="2"/>
                  </a:cubicBezTo>
                  <a:cubicBezTo>
                    <a:pt x="171" y="2"/>
                    <a:pt x="173" y="2"/>
                    <a:pt x="174" y="2"/>
                  </a:cubicBezTo>
                  <a:cubicBezTo>
                    <a:pt x="176" y="2"/>
                    <a:pt x="176" y="2"/>
                    <a:pt x="178" y="2"/>
                  </a:cubicBezTo>
                  <a:cubicBezTo>
                    <a:pt x="179" y="1"/>
                    <a:pt x="182" y="1"/>
                    <a:pt x="184" y="1"/>
                  </a:cubicBezTo>
                  <a:cubicBezTo>
                    <a:pt x="185" y="1"/>
                    <a:pt x="186" y="1"/>
                    <a:pt x="187" y="1"/>
                  </a:cubicBezTo>
                  <a:cubicBezTo>
                    <a:pt x="187" y="2"/>
                    <a:pt x="191" y="2"/>
                    <a:pt x="191" y="2"/>
                  </a:cubicBezTo>
                  <a:cubicBezTo>
                    <a:pt x="191" y="2"/>
                    <a:pt x="194" y="1"/>
                    <a:pt x="195" y="2"/>
                  </a:cubicBezTo>
                  <a:cubicBezTo>
                    <a:pt x="196" y="2"/>
                    <a:pt x="196" y="4"/>
                    <a:pt x="196" y="4"/>
                  </a:cubicBezTo>
                  <a:cubicBezTo>
                    <a:pt x="196" y="5"/>
                    <a:pt x="195" y="8"/>
                    <a:pt x="194" y="8"/>
                  </a:cubicBezTo>
                  <a:cubicBezTo>
                    <a:pt x="193" y="9"/>
                    <a:pt x="188" y="14"/>
                    <a:pt x="187" y="15"/>
                  </a:cubicBezTo>
                  <a:cubicBezTo>
                    <a:pt x="187" y="16"/>
                    <a:pt x="177" y="25"/>
                    <a:pt x="177" y="25"/>
                  </a:cubicBezTo>
                  <a:cubicBezTo>
                    <a:pt x="176" y="26"/>
                    <a:pt x="169" y="28"/>
                    <a:pt x="168" y="30"/>
                  </a:cubicBezTo>
                  <a:cubicBezTo>
                    <a:pt x="166" y="33"/>
                    <a:pt x="162" y="35"/>
                    <a:pt x="162" y="35"/>
                  </a:cubicBezTo>
                  <a:cubicBezTo>
                    <a:pt x="162" y="35"/>
                    <a:pt x="162" y="35"/>
                    <a:pt x="161" y="35"/>
                  </a:cubicBezTo>
                  <a:cubicBezTo>
                    <a:pt x="160" y="36"/>
                    <a:pt x="155" y="39"/>
                    <a:pt x="153" y="40"/>
                  </a:cubicBezTo>
                  <a:cubicBezTo>
                    <a:pt x="150" y="41"/>
                    <a:pt x="148" y="42"/>
                    <a:pt x="147" y="43"/>
                  </a:cubicBezTo>
                  <a:cubicBezTo>
                    <a:pt x="145" y="44"/>
                    <a:pt x="143" y="47"/>
                    <a:pt x="141" y="47"/>
                  </a:cubicBezTo>
                  <a:cubicBezTo>
                    <a:pt x="140" y="47"/>
                    <a:pt x="137" y="49"/>
                    <a:pt x="136" y="50"/>
                  </a:cubicBezTo>
                  <a:cubicBezTo>
                    <a:pt x="135" y="51"/>
                    <a:pt x="133" y="52"/>
                    <a:pt x="132" y="53"/>
                  </a:cubicBezTo>
                  <a:cubicBezTo>
                    <a:pt x="132" y="53"/>
                    <a:pt x="130" y="55"/>
                    <a:pt x="130" y="55"/>
                  </a:cubicBezTo>
                  <a:cubicBezTo>
                    <a:pt x="130" y="55"/>
                    <a:pt x="129" y="55"/>
                    <a:pt x="128" y="56"/>
                  </a:cubicBezTo>
                  <a:cubicBezTo>
                    <a:pt x="127" y="57"/>
                    <a:pt x="127" y="57"/>
                    <a:pt x="127" y="58"/>
                  </a:cubicBezTo>
                  <a:cubicBezTo>
                    <a:pt x="127" y="59"/>
                    <a:pt x="127" y="59"/>
                    <a:pt x="127" y="60"/>
                  </a:cubicBezTo>
                  <a:cubicBezTo>
                    <a:pt x="127" y="60"/>
                    <a:pt x="129" y="64"/>
                    <a:pt x="130" y="65"/>
                  </a:cubicBezTo>
                  <a:cubicBezTo>
                    <a:pt x="132" y="66"/>
                    <a:pt x="132" y="68"/>
                    <a:pt x="133" y="68"/>
                  </a:cubicBezTo>
                  <a:cubicBezTo>
                    <a:pt x="133" y="69"/>
                    <a:pt x="134" y="70"/>
                    <a:pt x="135" y="71"/>
                  </a:cubicBezTo>
                  <a:cubicBezTo>
                    <a:pt x="136" y="71"/>
                    <a:pt x="137" y="72"/>
                    <a:pt x="137" y="72"/>
                  </a:cubicBezTo>
                  <a:cubicBezTo>
                    <a:pt x="138" y="72"/>
                    <a:pt x="139" y="72"/>
                    <a:pt x="141" y="72"/>
                  </a:cubicBezTo>
                  <a:cubicBezTo>
                    <a:pt x="143" y="72"/>
                    <a:pt x="146" y="72"/>
                    <a:pt x="148" y="72"/>
                  </a:cubicBezTo>
                  <a:cubicBezTo>
                    <a:pt x="150" y="73"/>
                    <a:pt x="153" y="73"/>
                    <a:pt x="155" y="73"/>
                  </a:cubicBezTo>
                  <a:cubicBezTo>
                    <a:pt x="157" y="73"/>
                    <a:pt x="159" y="74"/>
                    <a:pt x="160" y="74"/>
                  </a:cubicBezTo>
                  <a:cubicBezTo>
                    <a:pt x="162" y="74"/>
                    <a:pt x="166" y="73"/>
                    <a:pt x="167" y="73"/>
                  </a:cubicBezTo>
                  <a:cubicBezTo>
                    <a:pt x="168" y="73"/>
                    <a:pt x="171" y="72"/>
                    <a:pt x="172" y="72"/>
                  </a:cubicBezTo>
                  <a:cubicBezTo>
                    <a:pt x="173" y="72"/>
                    <a:pt x="175" y="72"/>
                    <a:pt x="176" y="71"/>
                  </a:cubicBezTo>
                  <a:cubicBezTo>
                    <a:pt x="177" y="71"/>
                    <a:pt x="177" y="70"/>
                    <a:pt x="178" y="70"/>
                  </a:cubicBezTo>
                  <a:cubicBezTo>
                    <a:pt x="180" y="71"/>
                    <a:pt x="181" y="71"/>
                    <a:pt x="181" y="72"/>
                  </a:cubicBezTo>
                  <a:cubicBezTo>
                    <a:pt x="182" y="74"/>
                    <a:pt x="182" y="75"/>
                    <a:pt x="182" y="76"/>
                  </a:cubicBezTo>
                  <a:cubicBezTo>
                    <a:pt x="182" y="77"/>
                    <a:pt x="183" y="78"/>
                    <a:pt x="183" y="79"/>
                  </a:cubicBezTo>
                  <a:cubicBezTo>
                    <a:pt x="183" y="79"/>
                    <a:pt x="183" y="80"/>
                    <a:pt x="182" y="81"/>
                  </a:cubicBezTo>
                  <a:cubicBezTo>
                    <a:pt x="180" y="82"/>
                    <a:pt x="181" y="82"/>
                    <a:pt x="179" y="82"/>
                  </a:cubicBezTo>
                  <a:cubicBezTo>
                    <a:pt x="176" y="83"/>
                    <a:pt x="175" y="83"/>
                    <a:pt x="174" y="84"/>
                  </a:cubicBezTo>
                  <a:cubicBezTo>
                    <a:pt x="173" y="84"/>
                    <a:pt x="173" y="85"/>
                    <a:pt x="171" y="86"/>
                  </a:cubicBezTo>
                  <a:cubicBezTo>
                    <a:pt x="170" y="86"/>
                    <a:pt x="168" y="87"/>
                    <a:pt x="167" y="87"/>
                  </a:cubicBezTo>
                  <a:cubicBezTo>
                    <a:pt x="165" y="88"/>
                    <a:pt x="165" y="88"/>
                    <a:pt x="161" y="90"/>
                  </a:cubicBezTo>
                  <a:cubicBezTo>
                    <a:pt x="158" y="92"/>
                    <a:pt x="154" y="93"/>
                    <a:pt x="153" y="94"/>
                  </a:cubicBezTo>
                  <a:cubicBezTo>
                    <a:pt x="152" y="94"/>
                    <a:pt x="151" y="95"/>
                    <a:pt x="149" y="96"/>
                  </a:cubicBezTo>
                  <a:cubicBezTo>
                    <a:pt x="146" y="97"/>
                    <a:pt x="144" y="99"/>
                    <a:pt x="141" y="100"/>
                  </a:cubicBezTo>
                  <a:cubicBezTo>
                    <a:pt x="139" y="101"/>
                    <a:pt x="131" y="106"/>
                    <a:pt x="130" y="108"/>
                  </a:cubicBezTo>
                  <a:cubicBezTo>
                    <a:pt x="129" y="109"/>
                    <a:pt x="128" y="109"/>
                    <a:pt x="128" y="111"/>
                  </a:cubicBezTo>
                  <a:cubicBezTo>
                    <a:pt x="127" y="113"/>
                    <a:pt x="128" y="117"/>
                    <a:pt x="128" y="118"/>
                  </a:cubicBezTo>
                  <a:cubicBezTo>
                    <a:pt x="129" y="119"/>
                    <a:pt x="129" y="120"/>
                    <a:pt x="130" y="122"/>
                  </a:cubicBezTo>
                  <a:cubicBezTo>
                    <a:pt x="131" y="124"/>
                    <a:pt x="132" y="127"/>
                    <a:pt x="132" y="128"/>
                  </a:cubicBezTo>
                  <a:cubicBezTo>
                    <a:pt x="132" y="129"/>
                    <a:pt x="133" y="130"/>
                    <a:pt x="133" y="131"/>
                  </a:cubicBezTo>
                  <a:cubicBezTo>
                    <a:pt x="133" y="131"/>
                    <a:pt x="135" y="134"/>
                    <a:pt x="135" y="134"/>
                  </a:cubicBezTo>
                  <a:cubicBezTo>
                    <a:pt x="135" y="134"/>
                    <a:pt x="134" y="138"/>
                    <a:pt x="134" y="139"/>
                  </a:cubicBezTo>
                  <a:cubicBezTo>
                    <a:pt x="135" y="140"/>
                    <a:pt x="135" y="140"/>
                    <a:pt x="136" y="142"/>
                  </a:cubicBezTo>
                  <a:cubicBezTo>
                    <a:pt x="137" y="144"/>
                    <a:pt x="138" y="148"/>
                    <a:pt x="139" y="148"/>
                  </a:cubicBezTo>
                  <a:cubicBezTo>
                    <a:pt x="139" y="149"/>
                    <a:pt x="141" y="153"/>
                    <a:pt x="141" y="153"/>
                  </a:cubicBezTo>
                  <a:cubicBezTo>
                    <a:pt x="142" y="154"/>
                    <a:pt x="142" y="156"/>
                    <a:pt x="144" y="157"/>
                  </a:cubicBezTo>
                  <a:cubicBezTo>
                    <a:pt x="145" y="158"/>
                    <a:pt x="148" y="161"/>
                    <a:pt x="148" y="161"/>
                  </a:cubicBezTo>
                  <a:cubicBezTo>
                    <a:pt x="148" y="161"/>
                    <a:pt x="149" y="164"/>
                    <a:pt x="150" y="165"/>
                  </a:cubicBezTo>
                  <a:cubicBezTo>
                    <a:pt x="150" y="166"/>
                    <a:pt x="153" y="168"/>
                    <a:pt x="154" y="168"/>
                  </a:cubicBezTo>
                  <a:cubicBezTo>
                    <a:pt x="155" y="169"/>
                    <a:pt x="156" y="171"/>
                    <a:pt x="156" y="171"/>
                  </a:cubicBezTo>
                  <a:cubicBezTo>
                    <a:pt x="156" y="171"/>
                    <a:pt x="159" y="174"/>
                    <a:pt x="160" y="175"/>
                  </a:cubicBezTo>
                  <a:cubicBezTo>
                    <a:pt x="161" y="177"/>
                    <a:pt x="163" y="177"/>
                    <a:pt x="164" y="179"/>
                  </a:cubicBezTo>
                  <a:cubicBezTo>
                    <a:pt x="165" y="181"/>
                    <a:pt x="166" y="181"/>
                    <a:pt x="167" y="182"/>
                  </a:cubicBezTo>
                  <a:cubicBezTo>
                    <a:pt x="168" y="183"/>
                    <a:pt x="171" y="187"/>
                    <a:pt x="172" y="188"/>
                  </a:cubicBezTo>
                  <a:cubicBezTo>
                    <a:pt x="172" y="189"/>
                    <a:pt x="173" y="188"/>
                    <a:pt x="176" y="190"/>
                  </a:cubicBezTo>
                  <a:cubicBezTo>
                    <a:pt x="178" y="192"/>
                    <a:pt x="178" y="191"/>
                    <a:pt x="181" y="195"/>
                  </a:cubicBezTo>
                  <a:cubicBezTo>
                    <a:pt x="184" y="198"/>
                    <a:pt x="186" y="201"/>
                    <a:pt x="187" y="201"/>
                  </a:cubicBezTo>
                  <a:cubicBezTo>
                    <a:pt x="188" y="202"/>
                    <a:pt x="194" y="206"/>
                    <a:pt x="195" y="206"/>
                  </a:cubicBezTo>
                  <a:cubicBezTo>
                    <a:pt x="196" y="207"/>
                    <a:pt x="199" y="209"/>
                    <a:pt x="200" y="209"/>
                  </a:cubicBezTo>
                  <a:cubicBezTo>
                    <a:pt x="201" y="209"/>
                    <a:pt x="205" y="211"/>
                    <a:pt x="206" y="211"/>
                  </a:cubicBezTo>
                  <a:cubicBezTo>
                    <a:pt x="207" y="211"/>
                    <a:pt x="210" y="212"/>
                    <a:pt x="211" y="212"/>
                  </a:cubicBezTo>
                  <a:cubicBezTo>
                    <a:pt x="213" y="213"/>
                    <a:pt x="214" y="213"/>
                    <a:pt x="216" y="213"/>
                  </a:cubicBezTo>
                  <a:cubicBezTo>
                    <a:pt x="218" y="214"/>
                    <a:pt x="220" y="214"/>
                    <a:pt x="223" y="214"/>
                  </a:cubicBezTo>
                  <a:cubicBezTo>
                    <a:pt x="225" y="214"/>
                    <a:pt x="228" y="215"/>
                    <a:pt x="229" y="215"/>
                  </a:cubicBezTo>
                  <a:cubicBezTo>
                    <a:pt x="230" y="215"/>
                    <a:pt x="237" y="214"/>
                    <a:pt x="240" y="214"/>
                  </a:cubicBezTo>
                  <a:cubicBezTo>
                    <a:pt x="243" y="214"/>
                    <a:pt x="244" y="214"/>
                    <a:pt x="246" y="214"/>
                  </a:cubicBezTo>
                  <a:cubicBezTo>
                    <a:pt x="247" y="214"/>
                    <a:pt x="248" y="214"/>
                    <a:pt x="248" y="214"/>
                  </a:cubicBezTo>
                  <a:cubicBezTo>
                    <a:pt x="248" y="214"/>
                    <a:pt x="249" y="216"/>
                    <a:pt x="247" y="217"/>
                  </a:cubicBezTo>
                  <a:cubicBezTo>
                    <a:pt x="246" y="217"/>
                    <a:pt x="247" y="217"/>
                    <a:pt x="245" y="218"/>
                  </a:cubicBezTo>
                  <a:cubicBezTo>
                    <a:pt x="243" y="218"/>
                    <a:pt x="235" y="220"/>
                    <a:pt x="234" y="220"/>
                  </a:cubicBezTo>
                  <a:cubicBezTo>
                    <a:pt x="232" y="221"/>
                    <a:pt x="229" y="223"/>
                    <a:pt x="225" y="224"/>
                  </a:cubicBezTo>
                  <a:cubicBezTo>
                    <a:pt x="221" y="225"/>
                    <a:pt x="220" y="226"/>
                    <a:pt x="217" y="227"/>
                  </a:cubicBezTo>
                  <a:cubicBezTo>
                    <a:pt x="214" y="228"/>
                    <a:pt x="212" y="229"/>
                    <a:pt x="210" y="229"/>
                  </a:cubicBezTo>
                  <a:cubicBezTo>
                    <a:pt x="208" y="229"/>
                    <a:pt x="201" y="233"/>
                    <a:pt x="197" y="234"/>
                  </a:cubicBezTo>
                  <a:cubicBezTo>
                    <a:pt x="193" y="234"/>
                    <a:pt x="188" y="237"/>
                    <a:pt x="185" y="238"/>
                  </a:cubicBezTo>
                  <a:cubicBezTo>
                    <a:pt x="182" y="240"/>
                    <a:pt x="178" y="241"/>
                    <a:pt x="175" y="241"/>
                  </a:cubicBezTo>
                  <a:cubicBezTo>
                    <a:pt x="172" y="241"/>
                    <a:pt x="165" y="238"/>
                    <a:pt x="163" y="237"/>
                  </a:cubicBezTo>
                  <a:cubicBezTo>
                    <a:pt x="161" y="236"/>
                    <a:pt x="156" y="232"/>
                    <a:pt x="155" y="231"/>
                  </a:cubicBezTo>
                  <a:cubicBezTo>
                    <a:pt x="155" y="230"/>
                    <a:pt x="151" y="227"/>
                    <a:pt x="149" y="226"/>
                  </a:cubicBezTo>
                  <a:cubicBezTo>
                    <a:pt x="147" y="224"/>
                    <a:pt x="145" y="220"/>
                    <a:pt x="144" y="220"/>
                  </a:cubicBezTo>
                  <a:cubicBezTo>
                    <a:pt x="144" y="219"/>
                    <a:pt x="139" y="211"/>
                    <a:pt x="139" y="210"/>
                  </a:cubicBezTo>
                  <a:cubicBezTo>
                    <a:pt x="139" y="209"/>
                    <a:pt x="137" y="201"/>
                    <a:pt x="137" y="200"/>
                  </a:cubicBezTo>
                  <a:cubicBezTo>
                    <a:pt x="137" y="199"/>
                    <a:pt x="135" y="192"/>
                    <a:pt x="134" y="191"/>
                  </a:cubicBezTo>
                  <a:cubicBezTo>
                    <a:pt x="134" y="190"/>
                    <a:pt x="131" y="184"/>
                    <a:pt x="130" y="182"/>
                  </a:cubicBezTo>
                  <a:cubicBezTo>
                    <a:pt x="130" y="180"/>
                    <a:pt x="127" y="173"/>
                    <a:pt x="127" y="171"/>
                  </a:cubicBezTo>
                  <a:cubicBezTo>
                    <a:pt x="126" y="169"/>
                    <a:pt x="124" y="164"/>
                    <a:pt x="124" y="162"/>
                  </a:cubicBezTo>
                  <a:cubicBezTo>
                    <a:pt x="124" y="161"/>
                    <a:pt x="122" y="152"/>
                    <a:pt x="122" y="151"/>
                  </a:cubicBezTo>
                  <a:cubicBezTo>
                    <a:pt x="122" y="150"/>
                    <a:pt x="120" y="144"/>
                    <a:pt x="119" y="144"/>
                  </a:cubicBezTo>
                  <a:cubicBezTo>
                    <a:pt x="118" y="143"/>
                    <a:pt x="118" y="142"/>
                    <a:pt x="117" y="143"/>
                  </a:cubicBezTo>
                  <a:cubicBezTo>
                    <a:pt x="116" y="143"/>
                    <a:pt x="113" y="146"/>
                    <a:pt x="113" y="147"/>
                  </a:cubicBezTo>
                  <a:cubicBezTo>
                    <a:pt x="113" y="148"/>
                    <a:pt x="111" y="154"/>
                    <a:pt x="110" y="155"/>
                  </a:cubicBezTo>
                  <a:cubicBezTo>
                    <a:pt x="110" y="156"/>
                    <a:pt x="108" y="159"/>
                    <a:pt x="108" y="161"/>
                  </a:cubicBezTo>
                  <a:cubicBezTo>
                    <a:pt x="107" y="164"/>
                    <a:pt x="106" y="168"/>
                    <a:pt x="106" y="168"/>
                  </a:cubicBezTo>
                  <a:cubicBezTo>
                    <a:pt x="106" y="169"/>
                    <a:pt x="104" y="171"/>
                    <a:pt x="104" y="173"/>
                  </a:cubicBezTo>
                  <a:cubicBezTo>
                    <a:pt x="104" y="174"/>
                    <a:pt x="104" y="176"/>
                    <a:pt x="103" y="178"/>
                  </a:cubicBezTo>
                  <a:cubicBezTo>
                    <a:pt x="103" y="180"/>
                    <a:pt x="102" y="179"/>
                    <a:pt x="101" y="183"/>
                  </a:cubicBezTo>
                  <a:cubicBezTo>
                    <a:pt x="101" y="186"/>
                    <a:pt x="100" y="191"/>
                    <a:pt x="100" y="192"/>
                  </a:cubicBezTo>
                  <a:cubicBezTo>
                    <a:pt x="99" y="193"/>
                    <a:pt x="98" y="197"/>
                    <a:pt x="98" y="198"/>
                  </a:cubicBezTo>
                  <a:cubicBezTo>
                    <a:pt x="97" y="200"/>
                    <a:pt x="96" y="201"/>
                    <a:pt x="95" y="204"/>
                  </a:cubicBezTo>
                  <a:cubicBezTo>
                    <a:pt x="94" y="206"/>
                    <a:pt x="93" y="209"/>
                    <a:pt x="93" y="209"/>
                  </a:cubicBezTo>
                  <a:cubicBezTo>
                    <a:pt x="93" y="209"/>
                    <a:pt x="93" y="210"/>
                    <a:pt x="93" y="211"/>
                  </a:cubicBezTo>
                  <a:cubicBezTo>
                    <a:pt x="92" y="213"/>
                    <a:pt x="88" y="218"/>
                    <a:pt x="87" y="219"/>
                  </a:cubicBezTo>
                  <a:cubicBezTo>
                    <a:pt x="85" y="219"/>
                    <a:pt x="81" y="222"/>
                    <a:pt x="80" y="224"/>
                  </a:cubicBezTo>
                  <a:cubicBezTo>
                    <a:pt x="78" y="225"/>
                    <a:pt x="72" y="230"/>
                    <a:pt x="71" y="231"/>
                  </a:cubicBezTo>
                  <a:cubicBezTo>
                    <a:pt x="69" y="232"/>
                    <a:pt x="64" y="236"/>
                    <a:pt x="63" y="237"/>
                  </a:cubicBezTo>
                  <a:cubicBezTo>
                    <a:pt x="63" y="237"/>
                    <a:pt x="58" y="240"/>
                    <a:pt x="55" y="241"/>
                  </a:cubicBezTo>
                  <a:cubicBezTo>
                    <a:pt x="52" y="241"/>
                    <a:pt x="47" y="244"/>
                    <a:pt x="45" y="245"/>
                  </a:cubicBezTo>
                  <a:cubicBezTo>
                    <a:pt x="42" y="246"/>
                    <a:pt x="33" y="247"/>
                    <a:pt x="31" y="247"/>
                  </a:cubicBezTo>
                  <a:cubicBezTo>
                    <a:pt x="29" y="247"/>
                    <a:pt x="22" y="247"/>
                    <a:pt x="21" y="246"/>
                  </a:cubicBezTo>
                  <a:cubicBezTo>
                    <a:pt x="20" y="246"/>
                    <a:pt x="18" y="246"/>
                    <a:pt x="15" y="246"/>
                  </a:cubicBezTo>
                  <a:cubicBezTo>
                    <a:pt x="11" y="245"/>
                    <a:pt x="9" y="244"/>
                    <a:pt x="7" y="244"/>
                  </a:cubicBezTo>
                  <a:cubicBezTo>
                    <a:pt x="4" y="244"/>
                    <a:pt x="1" y="243"/>
                    <a:pt x="1" y="242"/>
                  </a:cubicBezTo>
                  <a:cubicBezTo>
                    <a:pt x="0" y="242"/>
                    <a:pt x="0" y="240"/>
                    <a:pt x="1" y="240"/>
                  </a:cubicBezTo>
                  <a:cubicBezTo>
                    <a:pt x="2" y="239"/>
                    <a:pt x="3" y="238"/>
                    <a:pt x="4" y="239"/>
                  </a:cubicBezTo>
                  <a:cubicBezTo>
                    <a:pt x="4" y="240"/>
                    <a:pt x="4" y="240"/>
                    <a:pt x="5" y="240"/>
                  </a:cubicBezTo>
                  <a:cubicBezTo>
                    <a:pt x="7" y="240"/>
                    <a:pt x="10" y="240"/>
                    <a:pt x="12" y="240"/>
                  </a:cubicBezTo>
                  <a:cubicBezTo>
                    <a:pt x="13" y="240"/>
                    <a:pt x="14" y="241"/>
                    <a:pt x="15" y="240"/>
                  </a:cubicBezTo>
                  <a:cubicBezTo>
                    <a:pt x="15" y="240"/>
                    <a:pt x="15" y="239"/>
                    <a:pt x="20" y="239"/>
                  </a:cubicBezTo>
                  <a:cubicBezTo>
                    <a:pt x="25" y="239"/>
                    <a:pt x="30" y="237"/>
                    <a:pt x="31" y="237"/>
                  </a:cubicBezTo>
                  <a:cubicBezTo>
                    <a:pt x="31" y="236"/>
                    <a:pt x="38" y="232"/>
                    <a:pt x="40" y="232"/>
                  </a:cubicBezTo>
                  <a:cubicBezTo>
                    <a:pt x="42" y="231"/>
                    <a:pt x="48" y="225"/>
                    <a:pt x="50" y="224"/>
                  </a:cubicBezTo>
                  <a:cubicBezTo>
                    <a:pt x="51" y="223"/>
                    <a:pt x="57" y="219"/>
                    <a:pt x="58" y="217"/>
                  </a:cubicBezTo>
                  <a:cubicBezTo>
                    <a:pt x="59" y="216"/>
                    <a:pt x="62" y="212"/>
                    <a:pt x="63" y="212"/>
                  </a:cubicBezTo>
                  <a:cubicBezTo>
                    <a:pt x="64" y="212"/>
                    <a:pt x="65" y="210"/>
                    <a:pt x="65" y="210"/>
                  </a:cubicBezTo>
                  <a:cubicBezTo>
                    <a:pt x="65" y="210"/>
                    <a:pt x="66" y="209"/>
                    <a:pt x="67" y="209"/>
                  </a:cubicBezTo>
                  <a:cubicBezTo>
                    <a:pt x="67" y="209"/>
                    <a:pt x="68" y="209"/>
                    <a:pt x="68" y="207"/>
                  </a:cubicBezTo>
                  <a:cubicBezTo>
                    <a:pt x="68" y="205"/>
                    <a:pt x="69" y="204"/>
                    <a:pt x="69" y="203"/>
                  </a:cubicBezTo>
                  <a:cubicBezTo>
                    <a:pt x="69" y="202"/>
                    <a:pt x="71" y="200"/>
                    <a:pt x="71" y="200"/>
                  </a:cubicBezTo>
                  <a:cubicBezTo>
                    <a:pt x="71" y="200"/>
                    <a:pt x="73" y="197"/>
                    <a:pt x="73" y="195"/>
                  </a:cubicBezTo>
                  <a:cubicBezTo>
                    <a:pt x="74" y="193"/>
                    <a:pt x="76" y="186"/>
                    <a:pt x="77" y="183"/>
                  </a:cubicBezTo>
                  <a:cubicBezTo>
                    <a:pt x="78" y="181"/>
                    <a:pt x="80" y="177"/>
                    <a:pt x="80" y="176"/>
                  </a:cubicBezTo>
                  <a:cubicBezTo>
                    <a:pt x="80" y="175"/>
                    <a:pt x="82" y="166"/>
                    <a:pt x="82" y="164"/>
                  </a:cubicBezTo>
                  <a:cubicBezTo>
                    <a:pt x="82" y="162"/>
                    <a:pt x="83" y="155"/>
                    <a:pt x="83" y="154"/>
                  </a:cubicBezTo>
                  <a:cubicBezTo>
                    <a:pt x="82" y="153"/>
                    <a:pt x="80" y="154"/>
                    <a:pt x="76" y="155"/>
                  </a:cubicBezTo>
                  <a:cubicBezTo>
                    <a:pt x="72" y="156"/>
                    <a:pt x="66" y="162"/>
                    <a:pt x="65" y="163"/>
                  </a:cubicBezTo>
                  <a:cubicBezTo>
                    <a:pt x="65" y="164"/>
                    <a:pt x="60" y="169"/>
                    <a:pt x="57" y="171"/>
                  </a:cubicBezTo>
                  <a:cubicBezTo>
                    <a:pt x="55" y="172"/>
                    <a:pt x="50" y="176"/>
                    <a:pt x="49" y="178"/>
                  </a:cubicBezTo>
                  <a:cubicBezTo>
                    <a:pt x="47" y="180"/>
                    <a:pt x="45" y="182"/>
                    <a:pt x="41" y="182"/>
                  </a:cubicBezTo>
                  <a:cubicBezTo>
                    <a:pt x="37" y="183"/>
                    <a:pt x="34" y="183"/>
                    <a:pt x="33" y="183"/>
                  </a:cubicBezTo>
                  <a:cubicBezTo>
                    <a:pt x="32" y="183"/>
                    <a:pt x="24" y="182"/>
                    <a:pt x="22" y="181"/>
                  </a:cubicBezTo>
                  <a:cubicBezTo>
                    <a:pt x="21" y="180"/>
                    <a:pt x="17" y="175"/>
                    <a:pt x="16" y="174"/>
                  </a:cubicBezTo>
                  <a:cubicBezTo>
                    <a:pt x="15" y="173"/>
                    <a:pt x="8" y="167"/>
                    <a:pt x="7" y="165"/>
                  </a:cubicBezTo>
                  <a:cubicBezTo>
                    <a:pt x="6" y="164"/>
                    <a:pt x="3" y="158"/>
                    <a:pt x="3" y="156"/>
                  </a:cubicBezTo>
                  <a:cubicBezTo>
                    <a:pt x="3" y="153"/>
                    <a:pt x="4" y="150"/>
                    <a:pt x="8" y="150"/>
                  </a:cubicBezTo>
                  <a:cubicBezTo>
                    <a:pt x="11" y="149"/>
                    <a:pt x="17" y="146"/>
                    <a:pt x="19" y="146"/>
                  </a:cubicBezTo>
                  <a:cubicBezTo>
                    <a:pt x="21" y="146"/>
                    <a:pt x="29" y="144"/>
                    <a:pt x="32" y="143"/>
                  </a:cubicBezTo>
                  <a:cubicBezTo>
                    <a:pt x="35" y="142"/>
                    <a:pt x="42" y="140"/>
                    <a:pt x="44" y="139"/>
                  </a:cubicBezTo>
                  <a:cubicBezTo>
                    <a:pt x="47" y="139"/>
                    <a:pt x="57" y="132"/>
                    <a:pt x="60" y="132"/>
                  </a:cubicBezTo>
                  <a:cubicBezTo>
                    <a:pt x="63" y="132"/>
                    <a:pt x="65" y="128"/>
                    <a:pt x="66" y="128"/>
                  </a:cubicBezTo>
                  <a:cubicBezTo>
                    <a:pt x="67" y="127"/>
                    <a:pt x="79" y="122"/>
                    <a:pt x="80" y="121"/>
                  </a:cubicBezTo>
                  <a:cubicBezTo>
                    <a:pt x="80" y="121"/>
                    <a:pt x="84" y="118"/>
                    <a:pt x="85" y="116"/>
                  </a:cubicBezTo>
                  <a:cubicBezTo>
                    <a:pt x="86" y="114"/>
                    <a:pt x="87" y="114"/>
                    <a:pt x="87" y="113"/>
                  </a:cubicBezTo>
                  <a:cubicBezTo>
                    <a:pt x="87" y="112"/>
                    <a:pt x="89" y="102"/>
                    <a:pt x="89" y="99"/>
                  </a:cubicBezTo>
                  <a:cubicBezTo>
                    <a:pt x="89" y="95"/>
                    <a:pt x="90" y="90"/>
                    <a:pt x="90" y="88"/>
                  </a:cubicBezTo>
                  <a:cubicBezTo>
                    <a:pt x="90" y="87"/>
                    <a:pt x="91" y="80"/>
                    <a:pt x="91" y="78"/>
                  </a:cubicBezTo>
                  <a:cubicBezTo>
                    <a:pt x="90" y="77"/>
                    <a:pt x="92" y="74"/>
                    <a:pt x="92" y="71"/>
                  </a:cubicBezTo>
                  <a:cubicBezTo>
                    <a:pt x="92" y="69"/>
                    <a:pt x="92" y="69"/>
                    <a:pt x="92" y="67"/>
                  </a:cubicBezTo>
                  <a:cubicBezTo>
                    <a:pt x="92" y="66"/>
                    <a:pt x="91" y="64"/>
                    <a:pt x="91" y="64"/>
                  </a:cubicBezTo>
                  <a:cubicBezTo>
                    <a:pt x="91" y="64"/>
                    <a:pt x="90" y="61"/>
                    <a:pt x="89" y="58"/>
                  </a:cubicBezTo>
                  <a:cubicBezTo>
                    <a:pt x="89" y="55"/>
                    <a:pt x="89" y="53"/>
                    <a:pt x="89" y="51"/>
                  </a:cubicBezTo>
                  <a:cubicBezTo>
                    <a:pt x="90" y="49"/>
                    <a:pt x="92" y="49"/>
                    <a:pt x="92" y="47"/>
                  </a:cubicBezTo>
                  <a:cubicBezTo>
                    <a:pt x="93" y="45"/>
                    <a:pt x="94" y="46"/>
                    <a:pt x="93" y="43"/>
                  </a:cubicBezTo>
                  <a:cubicBezTo>
                    <a:pt x="91" y="40"/>
                    <a:pt x="89" y="37"/>
                    <a:pt x="87" y="36"/>
                  </a:cubicBezTo>
                  <a:cubicBezTo>
                    <a:pt x="85" y="35"/>
                    <a:pt x="85" y="34"/>
                    <a:pt x="84" y="32"/>
                  </a:cubicBezTo>
                  <a:cubicBezTo>
                    <a:pt x="83" y="30"/>
                    <a:pt x="81" y="28"/>
                    <a:pt x="82" y="26"/>
                  </a:cubicBezTo>
                  <a:close/>
                  <a:moveTo>
                    <a:pt x="774" y="218"/>
                  </a:moveTo>
                  <a:cubicBezTo>
                    <a:pt x="774" y="213"/>
                    <a:pt x="776" y="214"/>
                    <a:pt x="776" y="211"/>
                  </a:cubicBezTo>
                  <a:cubicBezTo>
                    <a:pt x="777" y="208"/>
                    <a:pt x="777" y="205"/>
                    <a:pt x="778" y="203"/>
                  </a:cubicBezTo>
                  <a:cubicBezTo>
                    <a:pt x="780" y="200"/>
                    <a:pt x="777" y="199"/>
                    <a:pt x="782" y="199"/>
                  </a:cubicBezTo>
                  <a:cubicBezTo>
                    <a:pt x="786" y="198"/>
                    <a:pt x="786" y="196"/>
                    <a:pt x="787" y="198"/>
                  </a:cubicBezTo>
                  <a:cubicBezTo>
                    <a:pt x="789" y="200"/>
                    <a:pt x="788" y="202"/>
                    <a:pt x="788" y="205"/>
                  </a:cubicBezTo>
                  <a:cubicBezTo>
                    <a:pt x="788" y="208"/>
                    <a:pt x="789" y="212"/>
                    <a:pt x="789" y="214"/>
                  </a:cubicBezTo>
                  <a:cubicBezTo>
                    <a:pt x="789" y="216"/>
                    <a:pt x="791" y="220"/>
                    <a:pt x="786" y="220"/>
                  </a:cubicBezTo>
                  <a:cubicBezTo>
                    <a:pt x="781" y="221"/>
                    <a:pt x="781" y="222"/>
                    <a:pt x="778" y="221"/>
                  </a:cubicBezTo>
                  <a:cubicBezTo>
                    <a:pt x="775" y="219"/>
                    <a:pt x="774" y="223"/>
                    <a:pt x="774" y="218"/>
                  </a:cubicBezTo>
                  <a:close/>
                  <a:moveTo>
                    <a:pt x="1188" y="68"/>
                  </a:moveTo>
                  <a:cubicBezTo>
                    <a:pt x="1192" y="67"/>
                    <a:pt x="1195" y="69"/>
                    <a:pt x="1197" y="71"/>
                  </a:cubicBezTo>
                  <a:cubicBezTo>
                    <a:pt x="1198" y="73"/>
                    <a:pt x="1200" y="73"/>
                    <a:pt x="1201" y="75"/>
                  </a:cubicBezTo>
                  <a:cubicBezTo>
                    <a:pt x="1202" y="77"/>
                    <a:pt x="1203" y="80"/>
                    <a:pt x="1203" y="81"/>
                  </a:cubicBezTo>
                  <a:cubicBezTo>
                    <a:pt x="1203" y="82"/>
                    <a:pt x="1203" y="84"/>
                    <a:pt x="1202" y="87"/>
                  </a:cubicBezTo>
                  <a:cubicBezTo>
                    <a:pt x="1202" y="89"/>
                    <a:pt x="1202" y="91"/>
                    <a:pt x="1202" y="94"/>
                  </a:cubicBezTo>
                  <a:cubicBezTo>
                    <a:pt x="1201" y="97"/>
                    <a:pt x="1200" y="98"/>
                    <a:pt x="1200" y="99"/>
                  </a:cubicBezTo>
                  <a:cubicBezTo>
                    <a:pt x="1199" y="101"/>
                    <a:pt x="1199" y="102"/>
                    <a:pt x="1199" y="103"/>
                  </a:cubicBezTo>
                  <a:cubicBezTo>
                    <a:pt x="1200" y="105"/>
                    <a:pt x="1200" y="105"/>
                    <a:pt x="1202" y="106"/>
                  </a:cubicBezTo>
                  <a:cubicBezTo>
                    <a:pt x="1203" y="106"/>
                    <a:pt x="1202" y="107"/>
                    <a:pt x="1204" y="107"/>
                  </a:cubicBezTo>
                  <a:cubicBezTo>
                    <a:pt x="1207" y="106"/>
                    <a:pt x="1207" y="106"/>
                    <a:pt x="1208" y="103"/>
                  </a:cubicBezTo>
                  <a:cubicBezTo>
                    <a:pt x="1208" y="101"/>
                    <a:pt x="1208" y="100"/>
                    <a:pt x="1208" y="97"/>
                  </a:cubicBezTo>
                  <a:cubicBezTo>
                    <a:pt x="1208" y="93"/>
                    <a:pt x="1209" y="92"/>
                    <a:pt x="1209" y="90"/>
                  </a:cubicBezTo>
                  <a:cubicBezTo>
                    <a:pt x="1209" y="89"/>
                    <a:pt x="1210" y="86"/>
                    <a:pt x="1210" y="82"/>
                  </a:cubicBezTo>
                  <a:cubicBezTo>
                    <a:pt x="1210" y="79"/>
                    <a:pt x="1209" y="77"/>
                    <a:pt x="1209" y="75"/>
                  </a:cubicBezTo>
                  <a:cubicBezTo>
                    <a:pt x="1209" y="73"/>
                    <a:pt x="1208" y="70"/>
                    <a:pt x="1208" y="69"/>
                  </a:cubicBezTo>
                  <a:cubicBezTo>
                    <a:pt x="1208" y="67"/>
                    <a:pt x="1208" y="65"/>
                    <a:pt x="1208" y="64"/>
                  </a:cubicBezTo>
                  <a:cubicBezTo>
                    <a:pt x="1208" y="62"/>
                    <a:pt x="1208" y="59"/>
                    <a:pt x="1208" y="57"/>
                  </a:cubicBezTo>
                  <a:cubicBezTo>
                    <a:pt x="1207" y="55"/>
                    <a:pt x="1206" y="55"/>
                    <a:pt x="1205" y="53"/>
                  </a:cubicBezTo>
                  <a:cubicBezTo>
                    <a:pt x="1205" y="51"/>
                    <a:pt x="1204" y="49"/>
                    <a:pt x="1204" y="48"/>
                  </a:cubicBezTo>
                  <a:cubicBezTo>
                    <a:pt x="1204" y="47"/>
                    <a:pt x="1204" y="46"/>
                    <a:pt x="1203" y="44"/>
                  </a:cubicBezTo>
                  <a:cubicBezTo>
                    <a:pt x="1203" y="42"/>
                    <a:pt x="1203" y="41"/>
                    <a:pt x="1202" y="41"/>
                  </a:cubicBezTo>
                  <a:cubicBezTo>
                    <a:pt x="1202" y="40"/>
                    <a:pt x="1202" y="39"/>
                    <a:pt x="1201" y="36"/>
                  </a:cubicBezTo>
                  <a:cubicBezTo>
                    <a:pt x="1200" y="34"/>
                    <a:pt x="1201" y="34"/>
                    <a:pt x="1200" y="33"/>
                  </a:cubicBezTo>
                  <a:cubicBezTo>
                    <a:pt x="1198" y="33"/>
                    <a:pt x="1197" y="33"/>
                    <a:pt x="1197" y="32"/>
                  </a:cubicBezTo>
                  <a:cubicBezTo>
                    <a:pt x="1197" y="31"/>
                    <a:pt x="1198" y="30"/>
                    <a:pt x="1199" y="30"/>
                  </a:cubicBezTo>
                  <a:cubicBezTo>
                    <a:pt x="1200" y="29"/>
                    <a:pt x="1199" y="27"/>
                    <a:pt x="1204" y="27"/>
                  </a:cubicBezTo>
                  <a:cubicBezTo>
                    <a:pt x="1209" y="27"/>
                    <a:pt x="1210" y="26"/>
                    <a:pt x="1212" y="27"/>
                  </a:cubicBezTo>
                  <a:cubicBezTo>
                    <a:pt x="1214" y="28"/>
                    <a:pt x="1216" y="30"/>
                    <a:pt x="1217" y="31"/>
                  </a:cubicBezTo>
                  <a:cubicBezTo>
                    <a:pt x="1219" y="31"/>
                    <a:pt x="1221" y="33"/>
                    <a:pt x="1222" y="33"/>
                  </a:cubicBezTo>
                  <a:cubicBezTo>
                    <a:pt x="1223" y="34"/>
                    <a:pt x="1224" y="34"/>
                    <a:pt x="1225" y="35"/>
                  </a:cubicBezTo>
                  <a:cubicBezTo>
                    <a:pt x="1226" y="36"/>
                    <a:pt x="1226" y="36"/>
                    <a:pt x="1228" y="37"/>
                  </a:cubicBezTo>
                  <a:cubicBezTo>
                    <a:pt x="1229" y="39"/>
                    <a:pt x="1230" y="40"/>
                    <a:pt x="1232" y="41"/>
                  </a:cubicBezTo>
                  <a:cubicBezTo>
                    <a:pt x="1233" y="43"/>
                    <a:pt x="1233" y="43"/>
                    <a:pt x="1233" y="45"/>
                  </a:cubicBezTo>
                  <a:cubicBezTo>
                    <a:pt x="1233" y="48"/>
                    <a:pt x="1233" y="46"/>
                    <a:pt x="1232" y="49"/>
                  </a:cubicBezTo>
                  <a:cubicBezTo>
                    <a:pt x="1232" y="52"/>
                    <a:pt x="1231" y="52"/>
                    <a:pt x="1231" y="54"/>
                  </a:cubicBezTo>
                  <a:cubicBezTo>
                    <a:pt x="1231" y="56"/>
                    <a:pt x="1231" y="56"/>
                    <a:pt x="1230" y="58"/>
                  </a:cubicBezTo>
                  <a:cubicBezTo>
                    <a:pt x="1230" y="61"/>
                    <a:pt x="1229" y="62"/>
                    <a:pt x="1229" y="63"/>
                  </a:cubicBezTo>
                  <a:cubicBezTo>
                    <a:pt x="1228" y="64"/>
                    <a:pt x="1228" y="65"/>
                    <a:pt x="1228" y="68"/>
                  </a:cubicBezTo>
                  <a:cubicBezTo>
                    <a:pt x="1227" y="71"/>
                    <a:pt x="1227" y="72"/>
                    <a:pt x="1226" y="74"/>
                  </a:cubicBezTo>
                  <a:cubicBezTo>
                    <a:pt x="1225" y="76"/>
                    <a:pt x="1225" y="79"/>
                    <a:pt x="1225" y="81"/>
                  </a:cubicBezTo>
                  <a:cubicBezTo>
                    <a:pt x="1225" y="82"/>
                    <a:pt x="1227" y="86"/>
                    <a:pt x="1231" y="83"/>
                  </a:cubicBezTo>
                  <a:cubicBezTo>
                    <a:pt x="1234" y="81"/>
                    <a:pt x="1233" y="80"/>
                    <a:pt x="1235" y="78"/>
                  </a:cubicBezTo>
                  <a:cubicBezTo>
                    <a:pt x="1237" y="76"/>
                    <a:pt x="1238" y="74"/>
                    <a:pt x="1239" y="74"/>
                  </a:cubicBezTo>
                  <a:cubicBezTo>
                    <a:pt x="1241" y="73"/>
                    <a:pt x="1240" y="72"/>
                    <a:pt x="1242" y="71"/>
                  </a:cubicBezTo>
                  <a:cubicBezTo>
                    <a:pt x="1243" y="70"/>
                    <a:pt x="1244" y="69"/>
                    <a:pt x="1242" y="68"/>
                  </a:cubicBezTo>
                  <a:cubicBezTo>
                    <a:pt x="1240" y="66"/>
                    <a:pt x="1238" y="65"/>
                    <a:pt x="1237" y="64"/>
                  </a:cubicBezTo>
                  <a:cubicBezTo>
                    <a:pt x="1237" y="62"/>
                    <a:pt x="1236" y="61"/>
                    <a:pt x="1236" y="60"/>
                  </a:cubicBezTo>
                  <a:cubicBezTo>
                    <a:pt x="1235" y="59"/>
                    <a:pt x="1234" y="56"/>
                    <a:pt x="1236" y="56"/>
                  </a:cubicBezTo>
                  <a:cubicBezTo>
                    <a:pt x="1238" y="55"/>
                    <a:pt x="1239" y="55"/>
                    <a:pt x="1242" y="55"/>
                  </a:cubicBezTo>
                  <a:cubicBezTo>
                    <a:pt x="1245" y="55"/>
                    <a:pt x="1248" y="55"/>
                    <a:pt x="1250" y="56"/>
                  </a:cubicBezTo>
                  <a:cubicBezTo>
                    <a:pt x="1251" y="56"/>
                    <a:pt x="1253" y="57"/>
                    <a:pt x="1255" y="57"/>
                  </a:cubicBezTo>
                  <a:cubicBezTo>
                    <a:pt x="1257" y="57"/>
                    <a:pt x="1257" y="56"/>
                    <a:pt x="1260" y="56"/>
                  </a:cubicBezTo>
                  <a:cubicBezTo>
                    <a:pt x="1263" y="55"/>
                    <a:pt x="1262" y="55"/>
                    <a:pt x="1264" y="52"/>
                  </a:cubicBezTo>
                  <a:cubicBezTo>
                    <a:pt x="1266" y="50"/>
                    <a:pt x="1269" y="46"/>
                    <a:pt x="1269" y="44"/>
                  </a:cubicBezTo>
                  <a:cubicBezTo>
                    <a:pt x="1269" y="41"/>
                    <a:pt x="1270" y="40"/>
                    <a:pt x="1272" y="37"/>
                  </a:cubicBezTo>
                  <a:cubicBezTo>
                    <a:pt x="1273" y="35"/>
                    <a:pt x="1275" y="32"/>
                    <a:pt x="1276" y="30"/>
                  </a:cubicBezTo>
                  <a:cubicBezTo>
                    <a:pt x="1277" y="29"/>
                    <a:pt x="1280" y="27"/>
                    <a:pt x="1281" y="25"/>
                  </a:cubicBezTo>
                  <a:cubicBezTo>
                    <a:pt x="1282" y="23"/>
                    <a:pt x="1281" y="21"/>
                    <a:pt x="1281" y="19"/>
                  </a:cubicBezTo>
                  <a:cubicBezTo>
                    <a:pt x="1281" y="18"/>
                    <a:pt x="1284" y="12"/>
                    <a:pt x="1284" y="10"/>
                  </a:cubicBezTo>
                  <a:cubicBezTo>
                    <a:pt x="1284" y="8"/>
                    <a:pt x="1284" y="8"/>
                    <a:pt x="1285" y="6"/>
                  </a:cubicBezTo>
                  <a:cubicBezTo>
                    <a:pt x="1286" y="5"/>
                    <a:pt x="1286" y="6"/>
                    <a:pt x="1287" y="4"/>
                  </a:cubicBezTo>
                  <a:cubicBezTo>
                    <a:pt x="1287" y="3"/>
                    <a:pt x="1286" y="3"/>
                    <a:pt x="1287" y="2"/>
                  </a:cubicBezTo>
                  <a:cubicBezTo>
                    <a:pt x="1288" y="1"/>
                    <a:pt x="1289" y="0"/>
                    <a:pt x="1292" y="1"/>
                  </a:cubicBezTo>
                  <a:cubicBezTo>
                    <a:pt x="1294" y="1"/>
                    <a:pt x="1295" y="1"/>
                    <a:pt x="1296" y="3"/>
                  </a:cubicBezTo>
                  <a:cubicBezTo>
                    <a:pt x="1296" y="5"/>
                    <a:pt x="1297" y="5"/>
                    <a:pt x="1298" y="6"/>
                  </a:cubicBezTo>
                  <a:cubicBezTo>
                    <a:pt x="1299" y="7"/>
                    <a:pt x="1299" y="10"/>
                    <a:pt x="1299" y="11"/>
                  </a:cubicBezTo>
                  <a:cubicBezTo>
                    <a:pt x="1300" y="12"/>
                    <a:pt x="1300" y="13"/>
                    <a:pt x="1301" y="15"/>
                  </a:cubicBezTo>
                  <a:cubicBezTo>
                    <a:pt x="1302" y="17"/>
                    <a:pt x="1304" y="17"/>
                    <a:pt x="1304" y="18"/>
                  </a:cubicBezTo>
                  <a:cubicBezTo>
                    <a:pt x="1304" y="19"/>
                    <a:pt x="1305" y="19"/>
                    <a:pt x="1305" y="21"/>
                  </a:cubicBezTo>
                  <a:cubicBezTo>
                    <a:pt x="1306" y="23"/>
                    <a:pt x="1306" y="26"/>
                    <a:pt x="1306" y="29"/>
                  </a:cubicBezTo>
                  <a:cubicBezTo>
                    <a:pt x="1306" y="32"/>
                    <a:pt x="1306" y="33"/>
                    <a:pt x="1305" y="35"/>
                  </a:cubicBezTo>
                  <a:cubicBezTo>
                    <a:pt x="1305" y="37"/>
                    <a:pt x="1302" y="37"/>
                    <a:pt x="1301" y="38"/>
                  </a:cubicBezTo>
                  <a:cubicBezTo>
                    <a:pt x="1300" y="39"/>
                    <a:pt x="1296" y="40"/>
                    <a:pt x="1295" y="41"/>
                  </a:cubicBezTo>
                  <a:cubicBezTo>
                    <a:pt x="1295" y="42"/>
                    <a:pt x="1292" y="43"/>
                    <a:pt x="1292" y="45"/>
                  </a:cubicBezTo>
                  <a:cubicBezTo>
                    <a:pt x="1291" y="47"/>
                    <a:pt x="1291" y="46"/>
                    <a:pt x="1290" y="47"/>
                  </a:cubicBezTo>
                  <a:cubicBezTo>
                    <a:pt x="1288" y="49"/>
                    <a:pt x="1287" y="50"/>
                    <a:pt x="1286" y="51"/>
                  </a:cubicBezTo>
                  <a:cubicBezTo>
                    <a:pt x="1285" y="51"/>
                    <a:pt x="1285" y="52"/>
                    <a:pt x="1283" y="52"/>
                  </a:cubicBezTo>
                  <a:cubicBezTo>
                    <a:pt x="1281" y="53"/>
                    <a:pt x="1278" y="53"/>
                    <a:pt x="1278" y="54"/>
                  </a:cubicBezTo>
                  <a:cubicBezTo>
                    <a:pt x="1277" y="54"/>
                    <a:pt x="1275" y="57"/>
                    <a:pt x="1274" y="58"/>
                  </a:cubicBezTo>
                  <a:cubicBezTo>
                    <a:pt x="1274" y="59"/>
                    <a:pt x="1274" y="60"/>
                    <a:pt x="1274" y="62"/>
                  </a:cubicBezTo>
                  <a:cubicBezTo>
                    <a:pt x="1274" y="64"/>
                    <a:pt x="1276" y="66"/>
                    <a:pt x="1278" y="66"/>
                  </a:cubicBezTo>
                  <a:cubicBezTo>
                    <a:pt x="1280" y="67"/>
                    <a:pt x="1281" y="67"/>
                    <a:pt x="1283" y="67"/>
                  </a:cubicBezTo>
                  <a:cubicBezTo>
                    <a:pt x="1286" y="66"/>
                    <a:pt x="1285" y="66"/>
                    <a:pt x="1285" y="63"/>
                  </a:cubicBezTo>
                  <a:cubicBezTo>
                    <a:pt x="1284" y="61"/>
                    <a:pt x="1284" y="61"/>
                    <a:pt x="1284" y="59"/>
                  </a:cubicBezTo>
                  <a:cubicBezTo>
                    <a:pt x="1284" y="58"/>
                    <a:pt x="1285" y="57"/>
                    <a:pt x="1285" y="57"/>
                  </a:cubicBezTo>
                  <a:cubicBezTo>
                    <a:pt x="1285" y="57"/>
                    <a:pt x="1285" y="54"/>
                    <a:pt x="1289" y="54"/>
                  </a:cubicBezTo>
                  <a:cubicBezTo>
                    <a:pt x="1293" y="54"/>
                    <a:pt x="1295" y="55"/>
                    <a:pt x="1296" y="54"/>
                  </a:cubicBezTo>
                  <a:cubicBezTo>
                    <a:pt x="1298" y="53"/>
                    <a:pt x="1299" y="53"/>
                    <a:pt x="1301" y="51"/>
                  </a:cubicBezTo>
                  <a:cubicBezTo>
                    <a:pt x="1303" y="49"/>
                    <a:pt x="1305" y="48"/>
                    <a:pt x="1307" y="47"/>
                  </a:cubicBezTo>
                  <a:cubicBezTo>
                    <a:pt x="1308" y="46"/>
                    <a:pt x="1308" y="45"/>
                    <a:pt x="1311" y="43"/>
                  </a:cubicBezTo>
                  <a:cubicBezTo>
                    <a:pt x="1313" y="42"/>
                    <a:pt x="1316" y="39"/>
                    <a:pt x="1320" y="39"/>
                  </a:cubicBezTo>
                  <a:cubicBezTo>
                    <a:pt x="1324" y="39"/>
                    <a:pt x="1323" y="39"/>
                    <a:pt x="1327" y="38"/>
                  </a:cubicBezTo>
                  <a:cubicBezTo>
                    <a:pt x="1331" y="37"/>
                    <a:pt x="1328" y="37"/>
                    <a:pt x="1331" y="37"/>
                  </a:cubicBezTo>
                  <a:cubicBezTo>
                    <a:pt x="1335" y="37"/>
                    <a:pt x="1334" y="36"/>
                    <a:pt x="1337" y="37"/>
                  </a:cubicBezTo>
                  <a:cubicBezTo>
                    <a:pt x="1341" y="37"/>
                    <a:pt x="1340" y="37"/>
                    <a:pt x="1342" y="40"/>
                  </a:cubicBezTo>
                  <a:cubicBezTo>
                    <a:pt x="1344" y="42"/>
                    <a:pt x="1344" y="41"/>
                    <a:pt x="1344" y="44"/>
                  </a:cubicBezTo>
                  <a:cubicBezTo>
                    <a:pt x="1344" y="46"/>
                    <a:pt x="1345" y="46"/>
                    <a:pt x="1344" y="48"/>
                  </a:cubicBezTo>
                  <a:cubicBezTo>
                    <a:pt x="1342" y="49"/>
                    <a:pt x="1343" y="49"/>
                    <a:pt x="1341" y="51"/>
                  </a:cubicBezTo>
                  <a:cubicBezTo>
                    <a:pt x="1339" y="53"/>
                    <a:pt x="1340" y="53"/>
                    <a:pt x="1337" y="57"/>
                  </a:cubicBezTo>
                  <a:cubicBezTo>
                    <a:pt x="1335" y="60"/>
                    <a:pt x="1335" y="59"/>
                    <a:pt x="1333" y="62"/>
                  </a:cubicBezTo>
                  <a:cubicBezTo>
                    <a:pt x="1331" y="64"/>
                    <a:pt x="1329" y="65"/>
                    <a:pt x="1328" y="67"/>
                  </a:cubicBezTo>
                  <a:cubicBezTo>
                    <a:pt x="1326" y="69"/>
                    <a:pt x="1325" y="70"/>
                    <a:pt x="1324" y="72"/>
                  </a:cubicBezTo>
                  <a:cubicBezTo>
                    <a:pt x="1322" y="74"/>
                    <a:pt x="1323" y="75"/>
                    <a:pt x="1321" y="77"/>
                  </a:cubicBezTo>
                  <a:cubicBezTo>
                    <a:pt x="1318" y="80"/>
                    <a:pt x="1317" y="79"/>
                    <a:pt x="1315" y="81"/>
                  </a:cubicBezTo>
                  <a:cubicBezTo>
                    <a:pt x="1314" y="83"/>
                    <a:pt x="1312" y="85"/>
                    <a:pt x="1312" y="86"/>
                  </a:cubicBezTo>
                  <a:cubicBezTo>
                    <a:pt x="1312" y="86"/>
                    <a:pt x="1310" y="88"/>
                    <a:pt x="1309" y="91"/>
                  </a:cubicBezTo>
                  <a:cubicBezTo>
                    <a:pt x="1308" y="94"/>
                    <a:pt x="1307" y="95"/>
                    <a:pt x="1306" y="95"/>
                  </a:cubicBezTo>
                  <a:cubicBezTo>
                    <a:pt x="1305" y="96"/>
                    <a:pt x="1302" y="96"/>
                    <a:pt x="1302" y="99"/>
                  </a:cubicBezTo>
                  <a:cubicBezTo>
                    <a:pt x="1301" y="101"/>
                    <a:pt x="1300" y="102"/>
                    <a:pt x="1299" y="103"/>
                  </a:cubicBezTo>
                  <a:cubicBezTo>
                    <a:pt x="1299" y="104"/>
                    <a:pt x="1298" y="105"/>
                    <a:pt x="1298" y="106"/>
                  </a:cubicBezTo>
                  <a:cubicBezTo>
                    <a:pt x="1298" y="107"/>
                    <a:pt x="1298" y="108"/>
                    <a:pt x="1298" y="109"/>
                  </a:cubicBezTo>
                  <a:cubicBezTo>
                    <a:pt x="1298" y="109"/>
                    <a:pt x="1298" y="110"/>
                    <a:pt x="1300" y="110"/>
                  </a:cubicBezTo>
                  <a:cubicBezTo>
                    <a:pt x="1302" y="110"/>
                    <a:pt x="1303" y="110"/>
                    <a:pt x="1305" y="110"/>
                  </a:cubicBezTo>
                  <a:cubicBezTo>
                    <a:pt x="1307" y="109"/>
                    <a:pt x="1306" y="110"/>
                    <a:pt x="1309" y="108"/>
                  </a:cubicBezTo>
                  <a:cubicBezTo>
                    <a:pt x="1312" y="107"/>
                    <a:pt x="1314" y="105"/>
                    <a:pt x="1316" y="105"/>
                  </a:cubicBezTo>
                  <a:cubicBezTo>
                    <a:pt x="1317" y="104"/>
                    <a:pt x="1318" y="102"/>
                    <a:pt x="1323" y="102"/>
                  </a:cubicBezTo>
                  <a:cubicBezTo>
                    <a:pt x="1327" y="102"/>
                    <a:pt x="1327" y="99"/>
                    <a:pt x="1331" y="102"/>
                  </a:cubicBezTo>
                  <a:cubicBezTo>
                    <a:pt x="1335" y="104"/>
                    <a:pt x="1334" y="104"/>
                    <a:pt x="1336" y="106"/>
                  </a:cubicBezTo>
                  <a:cubicBezTo>
                    <a:pt x="1337" y="107"/>
                    <a:pt x="1338" y="107"/>
                    <a:pt x="1339" y="109"/>
                  </a:cubicBezTo>
                  <a:cubicBezTo>
                    <a:pt x="1339" y="110"/>
                    <a:pt x="1339" y="112"/>
                    <a:pt x="1339" y="113"/>
                  </a:cubicBezTo>
                  <a:cubicBezTo>
                    <a:pt x="1339" y="114"/>
                    <a:pt x="1340" y="115"/>
                    <a:pt x="1339" y="116"/>
                  </a:cubicBezTo>
                  <a:cubicBezTo>
                    <a:pt x="1337" y="117"/>
                    <a:pt x="1336" y="117"/>
                    <a:pt x="1335" y="119"/>
                  </a:cubicBezTo>
                  <a:cubicBezTo>
                    <a:pt x="1334" y="121"/>
                    <a:pt x="1334" y="121"/>
                    <a:pt x="1332" y="122"/>
                  </a:cubicBezTo>
                  <a:cubicBezTo>
                    <a:pt x="1329" y="122"/>
                    <a:pt x="1330" y="123"/>
                    <a:pt x="1328" y="124"/>
                  </a:cubicBezTo>
                  <a:cubicBezTo>
                    <a:pt x="1326" y="125"/>
                    <a:pt x="1326" y="125"/>
                    <a:pt x="1323" y="127"/>
                  </a:cubicBezTo>
                  <a:cubicBezTo>
                    <a:pt x="1321" y="129"/>
                    <a:pt x="1321" y="129"/>
                    <a:pt x="1319" y="130"/>
                  </a:cubicBezTo>
                  <a:cubicBezTo>
                    <a:pt x="1318" y="131"/>
                    <a:pt x="1317" y="130"/>
                    <a:pt x="1315" y="132"/>
                  </a:cubicBezTo>
                  <a:cubicBezTo>
                    <a:pt x="1314" y="134"/>
                    <a:pt x="1312" y="135"/>
                    <a:pt x="1311" y="136"/>
                  </a:cubicBezTo>
                  <a:cubicBezTo>
                    <a:pt x="1310" y="137"/>
                    <a:pt x="1308" y="138"/>
                    <a:pt x="1307" y="139"/>
                  </a:cubicBezTo>
                  <a:cubicBezTo>
                    <a:pt x="1306" y="140"/>
                    <a:pt x="1307" y="140"/>
                    <a:pt x="1305" y="141"/>
                  </a:cubicBezTo>
                  <a:cubicBezTo>
                    <a:pt x="1303" y="142"/>
                    <a:pt x="1301" y="142"/>
                    <a:pt x="1299" y="143"/>
                  </a:cubicBezTo>
                  <a:cubicBezTo>
                    <a:pt x="1298" y="143"/>
                    <a:pt x="1297" y="145"/>
                    <a:pt x="1295" y="145"/>
                  </a:cubicBezTo>
                  <a:cubicBezTo>
                    <a:pt x="1293" y="145"/>
                    <a:pt x="1292" y="145"/>
                    <a:pt x="1291" y="145"/>
                  </a:cubicBezTo>
                  <a:cubicBezTo>
                    <a:pt x="1290" y="146"/>
                    <a:pt x="1289" y="146"/>
                    <a:pt x="1288" y="148"/>
                  </a:cubicBezTo>
                  <a:cubicBezTo>
                    <a:pt x="1288" y="149"/>
                    <a:pt x="1287" y="149"/>
                    <a:pt x="1287" y="152"/>
                  </a:cubicBezTo>
                  <a:cubicBezTo>
                    <a:pt x="1287" y="154"/>
                    <a:pt x="1288" y="154"/>
                    <a:pt x="1289" y="156"/>
                  </a:cubicBezTo>
                  <a:cubicBezTo>
                    <a:pt x="1289" y="158"/>
                    <a:pt x="1291" y="160"/>
                    <a:pt x="1289" y="162"/>
                  </a:cubicBezTo>
                  <a:cubicBezTo>
                    <a:pt x="1288" y="164"/>
                    <a:pt x="1288" y="166"/>
                    <a:pt x="1286" y="168"/>
                  </a:cubicBezTo>
                  <a:cubicBezTo>
                    <a:pt x="1284" y="170"/>
                    <a:pt x="1284" y="170"/>
                    <a:pt x="1282" y="171"/>
                  </a:cubicBezTo>
                  <a:cubicBezTo>
                    <a:pt x="1281" y="172"/>
                    <a:pt x="1280" y="172"/>
                    <a:pt x="1278" y="175"/>
                  </a:cubicBezTo>
                  <a:cubicBezTo>
                    <a:pt x="1275" y="177"/>
                    <a:pt x="1274" y="177"/>
                    <a:pt x="1273" y="179"/>
                  </a:cubicBezTo>
                  <a:cubicBezTo>
                    <a:pt x="1272" y="182"/>
                    <a:pt x="1270" y="184"/>
                    <a:pt x="1272" y="186"/>
                  </a:cubicBezTo>
                  <a:cubicBezTo>
                    <a:pt x="1274" y="187"/>
                    <a:pt x="1272" y="187"/>
                    <a:pt x="1278" y="187"/>
                  </a:cubicBezTo>
                  <a:cubicBezTo>
                    <a:pt x="1283" y="186"/>
                    <a:pt x="1283" y="186"/>
                    <a:pt x="1287" y="185"/>
                  </a:cubicBezTo>
                  <a:cubicBezTo>
                    <a:pt x="1290" y="184"/>
                    <a:pt x="1290" y="183"/>
                    <a:pt x="1293" y="183"/>
                  </a:cubicBezTo>
                  <a:cubicBezTo>
                    <a:pt x="1295" y="182"/>
                    <a:pt x="1299" y="182"/>
                    <a:pt x="1301" y="180"/>
                  </a:cubicBezTo>
                  <a:cubicBezTo>
                    <a:pt x="1304" y="179"/>
                    <a:pt x="1303" y="178"/>
                    <a:pt x="1306" y="178"/>
                  </a:cubicBezTo>
                  <a:cubicBezTo>
                    <a:pt x="1310" y="178"/>
                    <a:pt x="1311" y="177"/>
                    <a:pt x="1313" y="180"/>
                  </a:cubicBezTo>
                  <a:cubicBezTo>
                    <a:pt x="1314" y="182"/>
                    <a:pt x="1316" y="182"/>
                    <a:pt x="1316" y="185"/>
                  </a:cubicBezTo>
                  <a:cubicBezTo>
                    <a:pt x="1317" y="188"/>
                    <a:pt x="1317" y="189"/>
                    <a:pt x="1316" y="190"/>
                  </a:cubicBezTo>
                  <a:cubicBezTo>
                    <a:pt x="1315" y="191"/>
                    <a:pt x="1318" y="194"/>
                    <a:pt x="1314" y="194"/>
                  </a:cubicBezTo>
                  <a:cubicBezTo>
                    <a:pt x="1310" y="195"/>
                    <a:pt x="1313" y="197"/>
                    <a:pt x="1309" y="197"/>
                  </a:cubicBezTo>
                  <a:cubicBezTo>
                    <a:pt x="1305" y="197"/>
                    <a:pt x="1304" y="197"/>
                    <a:pt x="1303" y="198"/>
                  </a:cubicBezTo>
                  <a:cubicBezTo>
                    <a:pt x="1302" y="199"/>
                    <a:pt x="1300" y="199"/>
                    <a:pt x="1299" y="201"/>
                  </a:cubicBezTo>
                  <a:cubicBezTo>
                    <a:pt x="1298" y="202"/>
                    <a:pt x="1300" y="203"/>
                    <a:pt x="1295" y="203"/>
                  </a:cubicBezTo>
                  <a:cubicBezTo>
                    <a:pt x="1290" y="202"/>
                    <a:pt x="1292" y="204"/>
                    <a:pt x="1290" y="201"/>
                  </a:cubicBezTo>
                  <a:cubicBezTo>
                    <a:pt x="1287" y="198"/>
                    <a:pt x="1287" y="200"/>
                    <a:pt x="1284" y="200"/>
                  </a:cubicBezTo>
                  <a:cubicBezTo>
                    <a:pt x="1282" y="200"/>
                    <a:pt x="1278" y="201"/>
                    <a:pt x="1277" y="202"/>
                  </a:cubicBezTo>
                  <a:cubicBezTo>
                    <a:pt x="1276" y="204"/>
                    <a:pt x="1275" y="205"/>
                    <a:pt x="1275" y="207"/>
                  </a:cubicBezTo>
                  <a:cubicBezTo>
                    <a:pt x="1275" y="209"/>
                    <a:pt x="1275" y="209"/>
                    <a:pt x="1275" y="213"/>
                  </a:cubicBezTo>
                  <a:cubicBezTo>
                    <a:pt x="1275" y="216"/>
                    <a:pt x="1275" y="215"/>
                    <a:pt x="1276" y="219"/>
                  </a:cubicBezTo>
                  <a:cubicBezTo>
                    <a:pt x="1276" y="222"/>
                    <a:pt x="1276" y="228"/>
                    <a:pt x="1277" y="233"/>
                  </a:cubicBezTo>
                  <a:cubicBezTo>
                    <a:pt x="1278" y="238"/>
                    <a:pt x="1278" y="240"/>
                    <a:pt x="1277" y="242"/>
                  </a:cubicBezTo>
                  <a:cubicBezTo>
                    <a:pt x="1277" y="245"/>
                    <a:pt x="1277" y="244"/>
                    <a:pt x="1277" y="248"/>
                  </a:cubicBezTo>
                  <a:cubicBezTo>
                    <a:pt x="1276" y="252"/>
                    <a:pt x="1274" y="252"/>
                    <a:pt x="1271" y="256"/>
                  </a:cubicBezTo>
                  <a:cubicBezTo>
                    <a:pt x="1269" y="260"/>
                    <a:pt x="1265" y="265"/>
                    <a:pt x="1262" y="266"/>
                  </a:cubicBezTo>
                  <a:cubicBezTo>
                    <a:pt x="1260" y="267"/>
                    <a:pt x="1259" y="273"/>
                    <a:pt x="1253" y="270"/>
                  </a:cubicBezTo>
                  <a:cubicBezTo>
                    <a:pt x="1246" y="266"/>
                    <a:pt x="1244" y="263"/>
                    <a:pt x="1241" y="260"/>
                  </a:cubicBezTo>
                  <a:cubicBezTo>
                    <a:pt x="1239" y="257"/>
                    <a:pt x="1235" y="255"/>
                    <a:pt x="1233" y="253"/>
                  </a:cubicBezTo>
                  <a:cubicBezTo>
                    <a:pt x="1231" y="251"/>
                    <a:pt x="1229" y="248"/>
                    <a:pt x="1227" y="246"/>
                  </a:cubicBezTo>
                  <a:cubicBezTo>
                    <a:pt x="1225" y="245"/>
                    <a:pt x="1222" y="243"/>
                    <a:pt x="1220" y="241"/>
                  </a:cubicBezTo>
                  <a:cubicBezTo>
                    <a:pt x="1218" y="240"/>
                    <a:pt x="1218" y="240"/>
                    <a:pt x="1218" y="239"/>
                  </a:cubicBezTo>
                  <a:cubicBezTo>
                    <a:pt x="1218" y="238"/>
                    <a:pt x="1220" y="238"/>
                    <a:pt x="1222" y="238"/>
                  </a:cubicBezTo>
                  <a:cubicBezTo>
                    <a:pt x="1225" y="239"/>
                    <a:pt x="1225" y="240"/>
                    <a:pt x="1229" y="240"/>
                  </a:cubicBezTo>
                  <a:cubicBezTo>
                    <a:pt x="1232" y="241"/>
                    <a:pt x="1237" y="242"/>
                    <a:pt x="1239" y="242"/>
                  </a:cubicBezTo>
                  <a:cubicBezTo>
                    <a:pt x="1240" y="242"/>
                    <a:pt x="1241" y="243"/>
                    <a:pt x="1245" y="241"/>
                  </a:cubicBezTo>
                  <a:cubicBezTo>
                    <a:pt x="1249" y="239"/>
                    <a:pt x="1250" y="240"/>
                    <a:pt x="1251" y="238"/>
                  </a:cubicBezTo>
                  <a:cubicBezTo>
                    <a:pt x="1252" y="236"/>
                    <a:pt x="1253" y="237"/>
                    <a:pt x="1253" y="235"/>
                  </a:cubicBezTo>
                  <a:cubicBezTo>
                    <a:pt x="1253" y="233"/>
                    <a:pt x="1253" y="230"/>
                    <a:pt x="1253" y="229"/>
                  </a:cubicBezTo>
                  <a:cubicBezTo>
                    <a:pt x="1253" y="228"/>
                    <a:pt x="1253" y="227"/>
                    <a:pt x="1252" y="223"/>
                  </a:cubicBezTo>
                  <a:cubicBezTo>
                    <a:pt x="1251" y="220"/>
                    <a:pt x="1250" y="217"/>
                    <a:pt x="1250" y="216"/>
                  </a:cubicBezTo>
                  <a:cubicBezTo>
                    <a:pt x="1250" y="214"/>
                    <a:pt x="1249" y="212"/>
                    <a:pt x="1248" y="211"/>
                  </a:cubicBezTo>
                  <a:cubicBezTo>
                    <a:pt x="1247" y="209"/>
                    <a:pt x="1248" y="208"/>
                    <a:pt x="1244" y="208"/>
                  </a:cubicBezTo>
                  <a:cubicBezTo>
                    <a:pt x="1239" y="209"/>
                    <a:pt x="1237" y="210"/>
                    <a:pt x="1233" y="212"/>
                  </a:cubicBezTo>
                  <a:cubicBezTo>
                    <a:pt x="1229" y="213"/>
                    <a:pt x="1227" y="215"/>
                    <a:pt x="1225" y="216"/>
                  </a:cubicBezTo>
                  <a:cubicBezTo>
                    <a:pt x="1223" y="217"/>
                    <a:pt x="1220" y="217"/>
                    <a:pt x="1218" y="220"/>
                  </a:cubicBezTo>
                  <a:cubicBezTo>
                    <a:pt x="1216" y="222"/>
                    <a:pt x="1213" y="221"/>
                    <a:pt x="1209" y="221"/>
                  </a:cubicBezTo>
                  <a:cubicBezTo>
                    <a:pt x="1206" y="220"/>
                    <a:pt x="1205" y="219"/>
                    <a:pt x="1203" y="218"/>
                  </a:cubicBezTo>
                  <a:cubicBezTo>
                    <a:pt x="1202" y="218"/>
                    <a:pt x="1200" y="217"/>
                    <a:pt x="1197" y="215"/>
                  </a:cubicBezTo>
                  <a:cubicBezTo>
                    <a:pt x="1194" y="212"/>
                    <a:pt x="1193" y="211"/>
                    <a:pt x="1193" y="209"/>
                  </a:cubicBezTo>
                  <a:cubicBezTo>
                    <a:pt x="1193" y="207"/>
                    <a:pt x="1191" y="203"/>
                    <a:pt x="1192" y="202"/>
                  </a:cubicBezTo>
                  <a:cubicBezTo>
                    <a:pt x="1194" y="201"/>
                    <a:pt x="1195" y="201"/>
                    <a:pt x="1197" y="200"/>
                  </a:cubicBezTo>
                  <a:cubicBezTo>
                    <a:pt x="1199" y="200"/>
                    <a:pt x="1201" y="200"/>
                    <a:pt x="1203" y="199"/>
                  </a:cubicBezTo>
                  <a:cubicBezTo>
                    <a:pt x="1205" y="199"/>
                    <a:pt x="1205" y="198"/>
                    <a:pt x="1209" y="198"/>
                  </a:cubicBezTo>
                  <a:cubicBezTo>
                    <a:pt x="1212" y="199"/>
                    <a:pt x="1212" y="198"/>
                    <a:pt x="1214" y="198"/>
                  </a:cubicBezTo>
                  <a:cubicBezTo>
                    <a:pt x="1216" y="198"/>
                    <a:pt x="1216" y="197"/>
                    <a:pt x="1220" y="197"/>
                  </a:cubicBezTo>
                  <a:cubicBezTo>
                    <a:pt x="1224" y="196"/>
                    <a:pt x="1222" y="196"/>
                    <a:pt x="1226" y="195"/>
                  </a:cubicBezTo>
                  <a:cubicBezTo>
                    <a:pt x="1229" y="195"/>
                    <a:pt x="1229" y="194"/>
                    <a:pt x="1232" y="194"/>
                  </a:cubicBezTo>
                  <a:cubicBezTo>
                    <a:pt x="1236" y="194"/>
                    <a:pt x="1241" y="194"/>
                    <a:pt x="1242" y="193"/>
                  </a:cubicBezTo>
                  <a:cubicBezTo>
                    <a:pt x="1243" y="193"/>
                    <a:pt x="1244" y="193"/>
                    <a:pt x="1246" y="193"/>
                  </a:cubicBezTo>
                  <a:cubicBezTo>
                    <a:pt x="1247" y="192"/>
                    <a:pt x="1247" y="192"/>
                    <a:pt x="1248" y="192"/>
                  </a:cubicBezTo>
                  <a:cubicBezTo>
                    <a:pt x="1249" y="191"/>
                    <a:pt x="1250" y="192"/>
                    <a:pt x="1250" y="189"/>
                  </a:cubicBezTo>
                  <a:cubicBezTo>
                    <a:pt x="1250" y="186"/>
                    <a:pt x="1249" y="188"/>
                    <a:pt x="1249" y="186"/>
                  </a:cubicBezTo>
                  <a:cubicBezTo>
                    <a:pt x="1248" y="184"/>
                    <a:pt x="1248" y="184"/>
                    <a:pt x="1248" y="182"/>
                  </a:cubicBezTo>
                  <a:cubicBezTo>
                    <a:pt x="1249" y="179"/>
                    <a:pt x="1252" y="180"/>
                    <a:pt x="1252" y="180"/>
                  </a:cubicBezTo>
                  <a:cubicBezTo>
                    <a:pt x="1252" y="180"/>
                    <a:pt x="1256" y="177"/>
                    <a:pt x="1257" y="175"/>
                  </a:cubicBezTo>
                  <a:cubicBezTo>
                    <a:pt x="1258" y="174"/>
                    <a:pt x="1258" y="176"/>
                    <a:pt x="1258" y="173"/>
                  </a:cubicBezTo>
                  <a:cubicBezTo>
                    <a:pt x="1259" y="170"/>
                    <a:pt x="1260" y="169"/>
                    <a:pt x="1258" y="167"/>
                  </a:cubicBezTo>
                  <a:cubicBezTo>
                    <a:pt x="1256" y="166"/>
                    <a:pt x="1255" y="166"/>
                    <a:pt x="1252" y="166"/>
                  </a:cubicBezTo>
                  <a:cubicBezTo>
                    <a:pt x="1248" y="166"/>
                    <a:pt x="1244" y="167"/>
                    <a:pt x="1244" y="165"/>
                  </a:cubicBezTo>
                  <a:cubicBezTo>
                    <a:pt x="1243" y="164"/>
                    <a:pt x="1241" y="161"/>
                    <a:pt x="1242" y="160"/>
                  </a:cubicBezTo>
                  <a:cubicBezTo>
                    <a:pt x="1243" y="160"/>
                    <a:pt x="1243" y="159"/>
                    <a:pt x="1247" y="159"/>
                  </a:cubicBezTo>
                  <a:cubicBezTo>
                    <a:pt x="1250" y="158"/>
                    <a:pt x="1247" y="157"/>
                    <a:pt x="1252" y="157"/>
                  </a:cubicBezTo>
                  <a:cubicBezTo>
                    <a:pt x="1256" y="157"/>
                    <a:pt x="1256" y="157"/>
                    <a:pt x="1258" y="156"/>
                  </a:cubicBezTo>
                  <a:cubicBezTo>
                    <a:pt x="1261" y="156"/>
                    <a:pt x="1260" y="156"/>
                    <a:pt x="1263" y="154"/>
                  </a:cubicBezTo>
                  <a:cubicBezTo>
                    <a:pt x="1265" y="152"/>
                    <a:pt x="1264" y="152"/>
                    <a:pt x="1266" y="151"/>
                  </a:cubicBezTo>
                  <a:cubicBezTo>
                    <a:pt x="1268" y="149"/>
                    <a:pt x="1266" y="148"/>
                    <a:pt x="1270" y="148"/>
                  </a:cubicBezTo>
                  <a:cubicBezTo>
                    <a:pt x="1273" y="148"/>
                    <a:pt x="1271" y="147"/>
                    <a:pt x="1275" y="146"/>
                  </a:cubicBezTo>
                  <a:cubicBezTo>
                    <a:pt x="1279" y="146"/>
                    <a:pt x="1281" y="143"/>
                    <a:pt x="1285" y="143"/>
                  </a:cubicBezTo>
                  <a:cubicBezTo>
                    <a:pt x="1289" y="142"/>
                    <a:pt x="1289" y="141"/>
                    <a:pt x="1291" y="140"/>
                  </a:cubicBezTo>
                  <a:cubicBezTo>
                    <a:pt x="1294" y="139"/>
                    <a:pt x="1299" y="137"/>
                    <a:pt x="1301" y="134"/>
                  </a:cubicBezTo>
                  <a:cubicBezTo>
                    <a:pt x="1302" y="131"/>
                    <a:pt x="1301" y="131"/>
                    <a:pt x="1303" y="129"/>
                  </a:cubicBezTo>
                  <a:cubicBezTo>
                    <a:pt x="1305" y="128"/>
                    <a:pt x="1305" y="128"/>
                    <a:pt x="1305" y="126"/>
                  </a:cubicBezTo>
                  <a:cubicBezTo>
                    <a:pt x="1305" y="125"/>
                    <a:pt x="1305" y="123"/>
                    <a:pt x="1303" y="122"/>
                  </a:cubicBezTo>
                  <a:cubicBezTo>
                    <a:pt x="1302" y="122"/>
                    <a:pt x="1302" y="121"/>
                    <a:pt x="1300" y="121"/>
                  </a:cubicBezTo>
                  <a:cubicBezTo>
                    <a:pt x="1297" y="121"/>
                    <a:pt x="1295" y="121"/>
                    <a:pt x="1295" y="122"/>
                  </a:cubicBezTo>
                  <a:cubicBezTo>
                    <a:pt x="1294" y="122"/>
                    <a:pt x="1291" y="123"/>
                    <a:pt x="1289" y="126"/>
                  </a:cubicBezTo>
                  <a:cubicBezTo>
                    <a:pt x="1288" y="129"/>
                    <a:pt x="1285" y="131"/>
                    <a:pt x="1284" y="132"/>
                  </a:cubicBezTo>
                  <a:cubicBezTo>
                    <a:pt x="1283" y="133"/>
                    <a:pt x="1279" y="134"/>
                    <a:pt x="1276" y="134"/>
                  </a:cubicBezTo>
                  <a:cubicBezTo>
                    <a:pt x="1274" y="133"/>
                    <a:pt x="1273" y="132"/>
                    <a:pt x="1271" y="132"/>
                  </a:cubicBezTo>
                  <a:cubicBezTo>
                    <a:pt x="1270" y="131"/>
                    <a:pt x="1272" y="132"/>
                    <a:pt x="1266" y="132"/>
                  </a:cubicBezTo>
                  <a:cubicBezTo>
                    <a:pt x="1261" y="133"/>
                    <a:pt x="1263" y="134"/>
                    <a:pt x="1260" y="136"/>
                  </a:cubicBezTo>
                  <a:cubicBezTo>
                    <a:pt x="1258" y="137"/>
                    <a:pt x="1255" y="138"/>
                    <a:pt x="1254" y="139"/>
                  </a:cubicBezTo>
                  <a:cubicBezTo>
                    <a:pt x="1253" y="140"/>
                    <a:pt x="1251" y="142"/>
                    <a:pt x="1248" y="142"/>
                  </a:cubicBezTo>
                  <a:cubicBezTo>
                    <a:pt x="1246" y="142"/>
                    <a:pt x="1243" y="144"/>
                    <a:pt x="1238" y="147"/>
                  </a:cubicBezTo>
                  <a:cubicBezTo>
                    <a:pt x="1233" y="149"/>
                    <a:pt x="1231" y="149"/>
                    <a:pt x="1225" y="149"/>
                  </a:cubicBezTo>
                  <a:cubicBezTo>
                    <a:pt x="1220" y="150"/>
                    <a:pt x="1218" y="150"/>
                    <a:pt x="1216" y="148"/>
                  </a:cubicBezTo>
                  <a:cubicBezTo>
                    <a:pt x="1214" y="147"/>
                    <a:pt x="1211" y="144"/>
                    <a:pt x="1209" y="142"/>
                  </a:cubicBezTo>
                  <a:cubicBezTo>
                    <a:pt x="1208" y="140"/>
                    <a:pt x="1208" y="139"/>
                    <a:pt x="1209" y="137"/>
                  </a:cubicBezTo>
                  <a:cubicBezTo>
                    <a:pt x="1210" y="135"/>
                    <a:pt x="1211" y="135"/>
                    <a:pt x="1214" y="133"/>
                  </a:cubicBezTo>
                  <a:cubicBezTo>
                    <a:pt x="1217" y="132"/>
                    <a:pt x="1214" y="131"/>
                    <a:pt x="1218" y="131"/>
                  </a:cubicBezTo>
                  <a:cubicBezTo>
                    <a:pt x="1222" y="131"/>
                    <a:pt x="1222" y="130"/>
                    <a:pt x="1226" y="130"/>
                  </a:cubicBezTo>
                  <a:cubicBezTo>
                    <a:pt x="1230" y="130"/>
                    <a:pt x="1232" y="130"/>
                    <a:pt x="1236" y="130"/>
                  </a:cubicBezTo>
                  <a:cubicBezTo>
                    <a:pt x="1240" y="130"/>
                    <a:pt x="1241" y="131"/>
                    <a:pt x="1245" y="130"/>
                  </a:cubicBezTo>
                  <a:cubicBezTo>
                    <a:pt x="1249" y="129"/>
                    <a:pt x="1250" y="129"/>
                    <a:pt x="1252" y="128"/>
                  </a:cubicBezTo>
                  <a:cubicBezTo>
                    <a:pt x="1253" y="127"/>
                    <a:pt x="1253" y="127"/>
                    <a:pt x="1255" y="126"/>
                  </a:cubicBezTo>
                  <a:cubicBezTo>
                    <a:pt x="1257" y="125"/>
                    <a:pt x="1258" y="123"/>
                    <a:pt x="1257" y="121"/>
                  </a:cubicBezTo>
                  <a:cubicBezTo>
                    <a:pt x="1255" y="120"/>
                    <a:pt x="1254" y="120"/>
                    <a:pt x="1252" y="117"/>
                  </a:cubicBezTo>
                  <a:cubicBezTo>
                    <a:pt x="1250" y="114"/>
                    <a:pt x="1251" y="114"/>
                    <a:pt x="1249" y="113"/>
                  </a:cubicBezTo>
                  <a:cubicBezTo>
                    <a:pt x="1246" y="113"/>
                    <a:pt x="1246" y="112"/>
                    <a:pt x="1243" y="113"/>
                  </a:cubicBezTo>
                  <a:cubicBezTo>
                    <a:pt x="1240" y="114"/>
                    <a:pt x="1238" y="117"/>
                    <a:pt x="1237" y="118"/>
                  </a:cubicBezTo>
                  <a:cubicBezTo>
                    <a:pt x="1236" y="118"/>
                    <a:pt x="1232" y="120"/>
                    <a:pt x="1230" y="120"/>
                  </a:cubicBezTo>
                  <a:cubicBezTo>
                    <a:pt x="1228" y="121"/>
                    <a:pt x="1224" y="121"/>
                    <a:pt x="1224" y="119"/>
                  </a:cubicBezTo>
                  <a:cubicBezTo>
                    <a:pt x="1223" y="117"/>
                    <a:pt x="1223" y="114"/>
                    <a:pt x="1223" y="113"/>
                  </a:cubicBezTo>
                  <a:cubicBezTo>
                    <a:pt x="1223" y="111"/>
                    <a:pt x="1224" y="109"/>
                    <a:pt x="1226" y="107"/>
                  </a:cubicBezTo>
                  <a:cubicBezTo>
                    <a:pt x="1229" y="106"/>
                    <a:pt x="1229" y="106"/>
                    <a:pt x="1231" y="105"/>
                  </a:cubicBezTo>
                  <a:cubicBezTo>
                    <a:pt x="1233" y="104"/>
                    <a:pt x="1234" y="105"/>
                    <a:pt x="1234" y="102"/>
                  </a:cubicBezTo>
                  <a:cubicBezTo>
                    <a:pt x="1234" y="98"/>
                    <a:pt x="1232" y="98"/>
                    <a:pt x="1232" y="98"/>
                  </a:cubicBezTo>
                  <a:cubicBezTo>
                    <a:pt x="1232" y="98"/>
                    <a:pt x="1231" y="97"/>
                    <a:pt x="1230" y="95"/>
                  </a:cubicBezTo>
                  <a:cubicBezTo>
                    <a:pt x="1229" y="94"/>
                    <a:pt x="1229" y="94"/>
                    <a:pt x="1227" y="94"/>
                  </a:cubicBezTo>
                  <a:cubicBezTo>
                    <a:pt x="1226" y="94"/>
                    <a:pt x="1224" y="94"/>
                    <a:pt x="1224" y="94"/>
                  </a:cubicBezTo>
                  <a:cubicBezTo>
                    <a:pt x="1224" y="94"/>
                    <a:pt x="1224" y="93"/>
                    <a:pt x="1223" y="92"/>
                  </a:cubicBezTo>
                  <a:cubicBezTo>
                    <a:pt x="1223" y="92"/>
                    <a:pt x="1223" y="90"/>
                    <a:pt x="1221" y="91"/>
                  </a:cubicBezTo>
                  <a:cubicBezTo>
                    <a:pt x="1218" y="93"/>
                    <a:pt x="1218" y="93"/>
                    <a:pt x="1218" y="93"/>
                  </a:cubicBezTo>
                  <a:cubicBezTo>
                    <a:pt x="1219" y="94"/>
                    <a:pt x="1220" y="94"/>
                    <a:pt x="1221" y="95"/>
                  </a:cubicBezTo>
                  <a:cubicBezTo>
                    <a:pt x="1222" y="96"/>
                    <a:pt x="1222" y="96"/>
                    <a:pt x="1221" y="97"/>
                  </a:cubicBezTo>
                  <a:cubicBezTo>
                    <a:pt x="1220" y="97"/>
                    <a:pt x="1220" y="96"/>
                    <a:pt x="1217" y="99"/>
                  </a:cubicBezTo>
                  <a:cubicBezTo>
                    <a:pt x="1214" y="102"/>
                    <a:pt x="1213" y="103"/>
                    <a:pt x="1212" y="104"/>
                  </a:cubicBezTo>
                  <a:cubicBezTo>
                    <a:pt x="1211" y="105"/>
                    <a:pt x="1210" y="109"/>
                    <a:pt x="1209" y="109"/>
                  </a:cubicBezTo>
                  <a:cubicBezTo>
                    <a:pt x="1209" y="110"/>
                    <a:pt x="1208" y="113"/>
                    <a:pt x="1207" y="115"/>
                  </a:cubicBezTo>
                  <a:cubicBezTo>
                    <a:pt x="1206" y="117"/>
                    <a:pt x="1207" y="118"/>
                    <a:pt x="1205" y="120"/>
                  </a:cubicBezTo>
                  <a:cubicBezTo>
                    <a:pt x="1203" y="122"/>
                    <a:pt x="1199" y="124"/>
                    <a:pt x="1198" y="125"/>
                  </a:cubicBezTo>
                  <a:cubicBezTo>
                    <a:pt x="1197" y="125"/>
                    <a:pt x="1194" y="126"/>
                    <a:pt x="1191" y="126"/>
                  </a:cubicBezTo>
                  <a:cubicBezTo>
                    <a:pt x="1188" y="126"/>
                    <a:pt x="1184" y="128"/>
                    <a:pt x="1182" y="126"/>
                  </a:cubicBezTo>
                  <a:cubicBezTo>
                    <a:pt x="1181" y="123"/>
                    <a:pt x="1179" y="123"/>
                    <a:pt x="1178" y="121"/>
                  </a:cubicBezTo>
                  <a:cubicBezTo>
                    <a:pt x="1176" y="119"/>
                    <a:pt x="1175" y="117"/>
                    <a:pt x="1177" y="115"/>
                  </a:cubicBezTo>
                  <a:cubicBezTo>
                    <a:pt x="1179" y="114"/>
                    <a:pt x="1181" y="112"/>
                    <a:pt x="1183" y="109"/>
                  </a:cubicBezTo>
                  <a:cubicBezTo>
                    <a:pt x="1186" y="107"/>
                    <a:pt x="1186" y="106"/>
                    <a:pt x="1188" y="105"/>
                  </a:cubicBezTo>
                  <a:cubicBezTo>
                    <a:pt x="1190" y="103"/>
                    <a:pt x="1191" y="102"/>
                    <a:pt x="1191" y="99"/>
                  </a:cubicBezTo>
                  <a:cubicBezTo>
                    <a:pt x="1192" y="97"/>
                    <a:pt x="1192" y="94"/>
                    <a:pt x="1192" y="93"/>
                  </a:cubicBezTo>
                  <a:cubicBezTo>
                    <a:pt x="1192" y="92"/>
                    <a:pt x="1192" y="91"/>
                    <a:pt x="1191" y="88"/>
                  </a:cubicBezTo>
                  <a:cubicBezTo>
                    <a:pt x="1189" y="86"/>
                    <a:pt x="1188" y="84"/>
                    <a:pt x="1187" y="82"/>
                  </a:cubicBezTo>
                  <a:cubicBezTo>
                    <a:pt x="1187" y="81"/>
                    <a:pt x="1184" y="78"/>
                    <a:pt x="1184" y="74"/>
                  </a:cubicBezTo>
                  <a:cubicBezTo>
                    <a:pt x="1184" y="71"/>
                    <a:pt x="1184" y="68"/>
                    <a:pt x="1188" y="68"/>
                  </a:cubicBezTo>
                  <a:close/>
                  <a:moveTo>
                    <a:pt x="1171" y="130"/>
                  </a:moveTo>
                  <a:cubicBezTo>
                    <a:pt x="1172" y="130"/>
                    <a:pt x="1174" y="130"/>
                    <a:pt x="1175" y="134"/>
                  </a:cubicBezTo>
                  <a:cubicBezTo>
                    <a:pt x="1176" y="138"/>
                    <a:pt x="1177" y="137"/>
                    <a:pt x="1176" y="140"/>
                  </a:cubicBezTo>
                  <a:cubicBezTo>
                    <a:pt x="1176" y="143"/>
                    <a:pt x="1174" y="144"/>
                    <a:pt x="1173" y="147"/>
                  </a:cubicBezTo>
                  <a:cubicBezTo>
                    <a:pt x="1171" y="149"/>
                    <a:pt x="1170" y="149"/>
                    <a:pt x="1169" y="152"/>
                  </a:cubicBezTo>
                  <a:cubicBezTo>
                    <a:pt x="1168" y="155"/>
                    <a:pt x="1168" y="154"/>
                    <a:pt x="1168" y="157"/>
                  </a:cubicBezTo>
                  <a:cubicBezTo>
                    <a:pt x="1168" y="160"/>
                    <a:pt x="1169" y="161"/>
                    <a:pt x="1171" y="161"/>
                  </a:cubicBezTo>
                  <a:cubicBezTo>
                    <a:pt x="1173" y="160"/>
                    <a:pt x="1174" y="160"/>
                    <a:pt x="1175" y="160"/>
                  </a:cubicBezTo>
                  <a:cubicBezTo>
                    <a:pt x="1176" y="159"/>
                    <a:pt x="1178" y="158"/>
                    <a:pt x="1179" y="157"/>
                  </a:cubicBezTo>
                  <a:cubicBezTo>
                    <a:pt x="1181" y="156"/>
                    <a:pt x="1180" y="156"/>
                    <a:pt x="1182" y="156"/>
                  </a:cubicBezTo>
                  <a:cubicBezTo>
                    <a:pt x="1183" y="156"/>
                    <a:pt x="1184" y="155"/>
                    <a:pt x="1184" y="155"/>
                  </a:cubicBezTo>
                  <a:cubicBezTo>
                    <a:pt x="1184" y="155"/>
                    <a:pt x="1185" y="157"/>
                    <a:pt x="1185" y="159"/>
                  </a:cubicBezTo>
                  <a:cubicBezTo>
                    <a:pt x="1184" y="161"/>
                    <a:pt x="1185" y="161"/>
                    <a:pt x="1184" y="163"/>
                  </a:cubicBezTo>
                  <a:cubicBezTo>
                    <a:pt x="1183" y="164"/>
                    <a:pt x="1184" y="165"/>
                    <a:pt x="1182" y="166"/>
                  </a:cubicBezTo>
                  <a:cubicBezTo>
                    <a:pt x="1181" y="167"/>
                    <a:pt x="1179" y="168"/>
                    <a:pt x="1178" y="170"/>
                  </a:cubicBezTo>
                  <a:cubicBezTo>
                    <a:pt x="1177" y="172"/>
                    <a:pt x="1175" y="172"/>
                    <a:pt x="1174" y="175"/>
                  </a:cubicBezTo>
                  <a:cubicBezTo>
                    <a:pt x="1173" y="177"/>
                    <a:pt x="1173" y="176"/>
                    <a:pt x="1172" y="181"/>
                  </a:cubicBezTo>
                  <a:cubicBezTo>
                    <a:pt x="1172" y="187"/>
                    <a:pt x="1172" y="187"/>
                    <a:pt x="1168" y="190"/>
                  </a:cubicBezTo>
                  <a:cubicBezTo>
                    <a:pt x="1164" y="193"/>
                    <a:pt x="1166" y="195"/>
                    <a:pt x="1160" y="195"/>
                  </a:cubicBezTo>
                  <a:cubicBezTo>
                    <a:pt x="1154" y="196"/>
                    <a:pt x="1156" y="197"/>
                    <a:pt x="1151" y="193"/>
                  </a:cubicBezTo>
                  <a:cubicBezTo>
                    <a:pt x="1146" y="189"/>
                    <a:pt x="1146" y="190"/>
                    <a:pt x="1146" y="188"/>
                  </a:cubicBezTo>
                  <a:cubicBezTo>
                    <a:pt x="1145" y="185"/>
                    <a:pt x="1146" y="183"/>
                    <a:pt x="1143" y="180"/>
                  </a:cubicBezTo>
                  <a:cubicBezTo>
                    <a:pt x="1139" y="178"/>
                    <a:pt x="1139" y="176"/>
                    <a:pt x="1139" y="174"/>
                  </a:cubicBezTo>
                  <a:cubicBezTo>
                    <a:pt x="1138" y="172"/>
                    <a:pt x="1137" y="168"/>
                    <a:pt x="1140" y="165"/>
                  </a:cubicBezTo>
                  <a:cubicBezTo>
                    <a:pt x="1144" y="162"/>
                    <a:pt x="1146" y="160"/>
                    <a:pt x="1148" y="156"/>
                  </a:cubicBezTo>
                  <a:cubicBezTo>
                    <a:pt x="1150" y="153"/>
                    <a:pt x="1149" y="154"/>
                    <a:pt x="1153" y="150"/>
                  </a:cubicBezTo>
                  <a:cubicBezTo>
                    <a:pt x="1157" y="146"/>
                    <a:pt x="1159" y="144"/>
                    <a:pt x="1161" y="140"/>
                  </a:cubicBezTo>
                  <a:cubicBezTo>
                    <a:pt x="1163" y="136"/>
                    <a:pt x="1166" y="135"/>
                    <a:pt x="1167" y="133"/>
                  </a:cubicBezTo>
                  <a:cubicBezTo>
                    <a:pt x="1169" y="131"/>
                    <a:pt x="1170" y="130"/>
                    <a:pt x="1171" y="13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íṣľîdè"/>
            <p:cNvSpPr/>
            <p:nvPr/>
          </p:nvSpPr>
          <p:spPr bwMode="auto">
            <a:xfrm>
              <a:off x="9789319" y="4003676"/>
              <a:ext cx="193675" cy="203200"/>
            </a:xfrm>
            <a:custGeom>
              <a:avLst/>
              <a:gdLst>
                <a:gd name="T0" fmla="*/ 38 w 46"/>
                <a:gd name="T1" fmla="*/ 1 h 48"/>
                <a:gd name="T2" fmla="*/ 30 w 46"/>
                <a:gd name="T3" fmla="*/ 14 h 48"/>
                <a:gd name="T4" fmla="*/ 26 w 46"/>
                <a:gd name="T5" fmla="*/ 22 h 48"/>
                <a:gd name="T6" fmla="*/ 11 w 46"/>
                <a:gd name="T7" fmla="*/ 0 h 48"/>
                <a:gd name="T8" fmla="*/ 5 w 46"/>
                <a:gd name="T9" fmla="*/ 1 h 48"/>
                <a:gd name="T10" fmla="*/ 0 w 46"/>
                <a:gd name="T11" fmla="*/ 2 h 48"/>
                <a:gd name="T12" fmla="*/ 0 w 46"/>
                <a:gd name="T13" fmla="*/ 4 h 48"/>
                <a:gd name="T14" fmla="*/ 3 w 46"/>
                <a:gd name="T15" fmla="*/ 5 h 48"/>
                <a:gd name="T16" fmla="*/ 5 w 46"/>
                <a:gd name="T17" fmla="*/ 7 h 48"/>
                <a:gd name="T18" fmla="*/ 11 w 46"/>
                <a:gd name="T19" fmla="*/ 15 h 48"/>
                <a:gd name="T20" fmla="*/ 19 w 46"/>
                <a:gd name="T21" fmla="*/ 29 h 48"/>
                <a:gd name="T22" fmla="*/ 19 w 46"/>
                <a:gd name="T23" fmla="*/ 34 h 48"/>
                <a:gd name="T24" fmla="*/ 19 w 46"/>
                <a:gd name="T25" fmla="*/ 45 h 48"/>
                <a:gd name="T26" fmla="*/ 16 w 46"/>
                <a:gd name="T27" fmla="*/ 46 h 48"/>
                <a:gd name="T28" fmla="*/ 13 w 46"/>
                <a:gd name="T29" fmla="*/ 46 h 48"/>
                <a:gd name="T30" fmla="*/ 13 w 46"/>
                <a:gd name="T31" fmla="*/ 48 h 48"/>
                <a:gd name="T32" fmla="*/ 36 w 46"/>
                <a:gd name="T33" fmla="*/ 48 h 48"/>
                <a:gd name="T34" fmla="*/ 36 w 46"/>
                <a:gd name="T35" fmla="*/ 46 h 48"/>
                <a:gd name="T36" fmla="*/ 33 w 46"/>
                <a:gd name="T37" fmla="*/ 46 h 48"/>
                <a:gd name="T38" fmla="*/ 30 w 46"/>
                <a:gd name="T39" fmla="*/ 45 h 48"/>
                <a:gd name="T40" fmla="*/ 29 w 46"/>
                <a:gd name="T41" fmla="*/ 43 h 48"/>
                <a:gd name="T42" fmla="*/ 29 w 46"/>
                <a:gd name="T43" fmla="*/ 33 h 48"/>
                <a:gd name="T44" fmla="*/ 29 w 46"/>
                <a:gd name="T45" fmla="*/ 28 h 48"/>
                <a:gd name="T46" fmla="*/ 36 w 46"/>
                <a:gd name="T47" fmla="*/ 16 h 48"/>
                <a:gd name="T48" fmla="*/ 46 w 46"/>
                <a:gd name="T49" fmla="*/ 2 h 48"/>
                <a:gd name="T50" fmla="*/ 46 w 46"/>
                <a:gd name="T51" fmla="*/ 1 h 48"/>
                <a:gd name="T52" fmla="*/ 38 w 46"/>
                <a:gd name="T5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38" y="1"/>
                  </a:moveTo>
                  <a:cubicBezTo>
                    <a:pt x="30" y="14"/>
                    <a:pt x="30" y="14"/>
                    <a:pt x="30" y="14"/>
                  </a:cubicBezTo>
                  <a:cubicBezTo>
                    <a:pt x="28" y="17"/>
                    <a:pt x="27" y="20"/>
                    <a:pt x="26" y="22"/>
                  </a:cubicBezTo>
                  <a:cubicBezTo>
                    <a:pt x="22" y="15"/>
                    <a:pt x="16" y="6"/>
                    <a:pt x="11" y="0"/>
                  </a:cubicBezTo>
                  <a:cubicBezTo>
                    <a:pt x="8" y="1"/>
                    <a:pt x="8" y="1"/>
                    <a:pt x="5" y="1"/>
                  </a:cubicBezTo>
                  <a:cubicBezTo>
                    <a:pt x="2" y="2"/>
                    <a:pt x="1" y="2"/>
                    <a:pt x="0" y="2"/>
                  </a:cubicBezTo>
                  <a:cubicBezTo>
                    <a:pt x="0" y="4"/>
                    <a:pt x="0" y="4"/>
                    <a:pt x="0" y="4"/>
                  </a:cubicBezTo>
                  <a:cubicBezTo>
                    <a:pt x="1" y="4"/>
                    <a:pt x="2" y="5"/>
                    <a:pt x="3" y="5"/>
                  </a:cubicBezTo>
                  <a:cubicBezTo>
                    <a:pt x="4" y="5"/>
                    <a:pt x="4" y="6"/>
                    <a:pt x="5" y="7"/>
                  </a:cubicBezTo>
                  <a:cubicBezTo>
                    <a:pt x="7" y="9"/>
                    <a:pt x="9" y="11"/>
                    <a:pt x="11" y="15"/>
                  </a:cubicBezTo>
                  <a:cubicBezTo>
                    <a:pt x="14" y="19"/>
                    <a:pt x="16" y="23"/>
                    <a:pt x="19" y="29"/>
                  </a:cubicBezTo>
                  <a:cubicBezTo>
                    <a:pt x="19" y="31"/>
                    <a:pt x="19" y="33"/>
                    <a:pt x="19" y="34"/>
                  </a:cubicBezTo>
                  <a:cubicBezTo>
                    <a:pt x="19" y="41"/>
                    <a:pt x="19" y="44"/>
                    <a:pt x="19" y="45"/>
                  </a:cubicBezTo>
                  <a:cubicBezTo>
                    <a:pt x="18" y="46"/>
                    <a:pt x="17" y="46"/>
                    <a:pt x="16" y="46"/>
                  </a:cubicBezTo>
                  <a:cubicBezTo>
                    <a:pt x="13" y="46"/>
                    <a:pt x="13" y="46"/>
                    <a:pt x="13" y="46"/>
                  </a:cubicBezTo>
                  <a:cubicBezTo>
                    <a:pt x="13" y="48"/>
                    <a:pt x="13" y="48"/>
                    <a:pt x="13" y="48"/>
                  </a:cubicBezTo>
                  <a:cubicBezTo>
                    <a:pt x="20" y="48"/>
                    <a:pt x="28" y="48"/>
                    <a:pt x="36" y="48"/>
                  </a:cubicBezTo>
                  <a:cubicBezTo>
                    <a:pt x="36" y="46"/>
                    <a:pt x="36" y="46"/>
                    <a:pt x="36" y="46"/>
                  </a:cubicBezTo>
                  <a:cubicBezTo>
                    <a:pt x="33" y="46"/>
                    <a:pt x="33" y="46"/>
                    <a:pt x="33" y="46"/>
                  </a:cubicBezTo>
                  <a:cubicBezTo>
                    <a:pt x="32" y="46"/>
                    <a:pt x="30" y="45"/>
                    <a:pt x="30" y="45"/>
                  </a:cubicBezTo>
                  <a:cubicBezTo>
                    <a:pt x="30" y="45"/>
                    <a:pt x="30" y="44"/>
                    <a:pt x="29" y="43"/>
                  </a:cubicBezTo>
                  <a:cubicBezTo>
                    <a:pt x="29" y="41"/>
                    <a:pt x="29" y="37"/>
                    <a:pt x="29" y="33"/>
                  </a:cubicBezTo>
                  <a:cubicBezTo>
                    <a:pt x="29" y="30"/>
                    <a:pt x="29" y="29"/>
                    <a:pt x="29" y="28"/>
                  </a:cubicBezTo>
                  <a:cubicBezTo>
                    <a:pt x="30" y="26"/>
                    <a:pt x="33" y="22"/>
                    <a:pt x="36" y="16"/>
                  </a:cubicBezTo>
                  <a:cubicBezTo>
                    <a:pt x="40" y="10"/>
                    <a:pt x="44" y="5"/>
                    <a:pt x="46" y="2"/>
                  </a:cubicBezTo>
                  <a:cubicBezTo>
                    <a:pt x="46" y="1"/>
                    <a:pt x="46" y="1"/>
                    <a:pt x="46" y="1"/>
                  </a:cubicBezTo>
                  <a:lnTo>
                    <a:pt x="38" y="1"/>
                  </a:ln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1íďè"/>
            <p:cNvSpPr/>
            <p:nvPr/>
          </p:nvSpPr>
          <p:spPr bwMode="auto">
            <a:xfrm>
              <a:off x="9603581" y="4008438"/>
              <a:ext cx="177800" cy="198438"/>
            </a:xfrm>
            <a:custGeom>
              <a:avLst/>
              <a:gdLst>
                <a:gd name="T0" fmla="*/ 0 w 42"/>
                <a:gd name="T1" fmla="*/ 0 h 47"/>
                <a:gd name="T2" fmla="*/ 0 w 42"/>
                <a:gd name="T3" fmla="*/ 7 h 47"/>
                <a:gd name="T4" fmla="*/ 0 w 42"/>
                <a:gd name="T5" fmla="*/ 11 h 47"/>
                <a:gd name="T6" fmla="*/ 2 w 42"/>
                <a:gd name="T7" fmla="*/ 11 h 47"/>
                <a:gd name="T8" fmla="*/ 3 w 42"/>
                <a:gd name="T9" fmla="*/ 7 h 47"/>
                <a:gd name="T10" fmla="*/ 16 w 42"/>
                <a:gd name="T11" fmla="*/ 3 h 47"/>
                <a:gd name="T12" fmla="*/ 16 w 42"/>
                <a:gd name="T13" fmla="*/ 13 h 47"/>
                <a:gd name="T14" fmla="*/ 16 w 42"/>
                <a:gd name="T15" fmla="*/ 32 h 47"/>
                <a:gd name="T16" fmla="*/ 16 w 42"/>
                <a:gd name="T17" fmla="*/ 42 h 47"/>
                <a:gd name="T18" fmla="*/ 15 w 42"/>
                <a:gd name="T19" fmla="*/ 44 h 47"/>
                <a:gd name="T20" fmla="*/ 12 w 42"/>
                <a:gd name="T21" fmla="*/ 45 h 47"/>
                <a:gd name="T22" fmla="*/ 9 w 42"/>
                <a:gd name="T23" fmla="*/ 45 h 47"/>
                <a:gd name="T24" fmla="*/ 9 w 42"/>
                <a:gd name="T25" fmla="*/ 47 h 47"/>
                <a:gd name="T26" fmla="*/ 13 w 42"/>
                <a:gd name="T27" fmla="*/ 47 h 47"/>
                <a:gd name="T28" fmla="*/ 13 w 42"/>
                <a:gd name="T29" fmla="*/ 47 h 47"/>
                <a:gd name="T30" fmla="*/ 21 w 42"/>
                <a:gd name="T31" fmla="*/ 47 h 47"/>
                <a:gd name="T32" fmla="*/ 21 w 42"/>
                <a:gd name="T33" fmla="*/ 47 h 47"/>
                <a:gd name="T34" fmla="*/ 29 w 42"/>
                <a:gd name="T35" fmla="*/ 47 h 47"/>
                <a:gd name="T36" fmla="*/ 29 w 42"/>
                <a:gd name="T37" fmla="*/ 47 h 47"/>
                <a:gd name="T38" fmla="*/ 33 w 42"/>
                <a:gd name="T39" fmla="*/ 47 h 47"/>
                <a:gd name="T40" fmla="*/ 33 w 42"/>
                <a:gd name="T41" fmla="*/ 45 h 47"/>
                <a:gd name="T42" fmla="*/ 30 w 42"/>
                <a:gd name="T43" fmla="*/ 45 h 47"/>
                <a:gd name="T44" fmla="*/ 27 w 42"/>
                <a:gd name="T45" fmla="*/ 44 h 47"/>
                <a:gd name="T46" fmla="*/ 26 w 42"/>
                <a:gd name="T47" fmla="*/ 32 h 47"/>
                <a:gd name="T48" fmla="*/ 26 w 42"/>
                <a:gd name="T49" fmla="*/ 14 h 47"/>
                <a:gd name="T50" fmla="*/ 26 w 42"/>
                <a:gd name="T51" fmla="*/ 3 h 47"/>
                <a:gd name="T52" fmla="*/ 39 w 42"/>
                <a:gd name="T53" fmla="*/ 7 h 47"/>
                <a:gd name="T54" fmla="*/ 40 w 42"/>
                <a:gd name="T55" fmla="*/ 11 h 47"/>
                <a:gd name="T56" fmla="*/ 42 w 42"/>
                <a:gd name="T57" fmla="*/ 11 h 47"/>
                <a:gd name="T58" fmla="*/ 42 w 42"/>
                <a:gd name="T59" fmla="*/ 0 h 47"/>
                <a:gd name="T60" fmla="*/ 22 w 42"/>
                <a:gd name="T61" fmla="*/ 0 h 47"/>
                <a:gd name="T62" fmla="*/ 0 w 42"/>
                <a:gd name="T6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7">
                  <a:moveTo>
                    <a:pt x="0" y="0"/>
                  </a:moveTo>
                  <a:cubicBezTo>
                    <a:pt x="0" y="3"/>
                    <a:pt x="0" y="5"/>
                    <a:pt x="0" y="7"/>
                  </a:cubicBezTo>
                  <a:cubicBezTo>
                    <a:pt x="0" y="11"/>
                    <a:pt x="0" y="11"/>
                    <a:pt x="0" y="11"/>
                  </a:cubicBezTo>
                  <a:cubicBezTo>
                    <a:pt x="2" y="11"/>
                    <a:pt x="2" y="11"/>
                    <a:pt x="2" y="11"/>
                  </a:cubicBezTo>
                  <a:cubicBezTo>
                    <a:pt x="3" y="7"/>
                    <a:pt x="3" y="7"/>
                    <a:pt x="3" y="7"/>
                  </a:cubicBezTo>
                  <a:cubicBezTo>
                    <a:pt x="3" y="6"/>
                    <a:pt x="6" y="3"/>
                    <a:pt x="16" y="3"/>
                  </a:cubicBezTo>
                  <a:cubicBezTo>
                    <a:pt x="16" y="6"/>
                    <a:pt x="16" y="10"/>
                    <a:pt x="16" y="13"/>
                  </a:cubicBezTo>
                  <a:cubicBezTo>
                    <a:pt x="16" y="32"/>
                    <a:pt x="16" y="32"/>
                    <a:pt x="16" y="32"/>
                  </a:cubicBezTo>
                  <a:cubicBezTo>
                    <a:pt x="16" y="36"/>
                    <a:pt x="16" y="40"/>
                    <a:pt x="16" y="42"/>
                  </a:cubicBezTo>
                  <a:cubicBezTo>
                    <a:pt x="16" y="43"/>
                    <a:pt x="15" y="44"/>
                    <a:pt x="15" y="44"/>
                  </a:cubicBezTo>
                  <a:cubicBezTo>
                    <a:pt x="15" y="45"/>
                    <a:pt x="14" y="45"/>
                    <a:pt x="12" y="45"/>
                  </a:cubicBezTo>
                  <a:cubicBezTo>
                    <a:pt x="9" y="45"/>
                    <a:pt x="9" y="45"/>
                    <a:pt x="9" y="45"/>
                  </a:cubicBezTo>
                  <a:cubicBezTo>
                    <a:pt x="9" y="47"/>
                    <a:pt x="9" y="47"/>
                    <a:pt x="9" y="47"/>
                  </a:cubicBezTo>
                  <a:cubicBezTo>
                    <a:pt x="11" y="47"/>
                    <a:pt x="12" y="47"/>
                    <a:pt x="13" y="47"/>
                  </a:cubicBezTo>
                  <a:cubicBezTo>
                    <a:pt x="13" y="47"/>
                    <a:pt x="13" y="47"/>
                    <a:pt x="13" y="47"/>
                  </a:cubicBezTo>
                  <a:cubicBezTo>
                    <a:pt x="16" y="47"/>
                    <a:pt x="19" y="47"/>
                    <a:pt x="21" y="47"/>
                  </a:cubicBezTo>
                  <a:cubicBezTo>
                    <a:pt x="21" y="47"/>
                    <a:pt x="21" y="47"/>
                    <a:pt x="21" y="47"/>
                  </a:cubicBezTo>
                  <a:cubicBezTo>
                    <a:pt x="23" y="47"/>
                    <a:pt x="26" y="47"/>
                    <a:pt x="29" y="47"/>
                  </a:cubicBezTo>
                  <a:cubicBezTo>
                    <a:pt x="29" y="47"/>
                    <a:pt x="29" y="47"/>
                    <a:pt x="29" y="47"/>
                  </a:cubicBezTo>
                  <a:cubicBezTo>
                    <a:pt x="30" y="47"/>
                    <a:pt x="31" y="47"/>
                    <a:pt x="33" y="47"/>
                  </a:cubicBezTo>
                  <a:cubicBezTo>
                    <a:pt x="33" y="45"/>
                    <a:pt x="33" y="45"/>
                    <a:pt x="33" y="45"/>
                  </a:cubicBezTo>
                  <a:cubicBezTo>
                    <a:pt x="30" y="45"/>
                    <a:pt x="30" y="45"/>
                    <a:pt x="30" y="45"/>
                  </a:cubicBezTo>
                  <a:cubicBezTo>
                    <a:pt x="28" y="45"/>
                    <a:pt x="27" y="45"/>
                    <a:pt x="27" y="44"/>
                  </a:cubicBezTo>
                  <a:cubicBezTo>
                    <a:pt x="26" y="43"/>
                    <a:pt x="26" y="39"/>
                    <a:pt x="26" y="32"/>
                  </a:cubicBezTo>
                  <a:cubicBezTo>
                    <a:pt x="26" y="14"/>
                    <a:pt x="26" y="14"/>
                    <a:pt x="26" y="14"/>
                  </a:cubicBezTo>
                  <a:cubicBezTo>
                    <a:pt x="26" y="10"/>
                    <a:pt x="26" y="7"/>
                    <a:pt x="26" y="3"/>
                  </a:cubicBezTo>
                  <a:cubicBezTo>
                    <a:pt x="36" y="3"/>
                    <a:pt x="39" y="5"/>
                    <a:pt x="39" y="7"/>
                  </a:cubicBezTo>
                  <a:cubicBezTo>
                    <a:pt x="40" y="11"/>
                    <a:pt x="40" y="11"/>
                    <a:pt x="40" y="11"/>
                  </a:cubicBezTo>
                  <a:cubicBezTo>
                    <a:pt x="42" y="11"/>
                    <a:pt x="42" y="11"/>
                    <a:pt x="42" y="11"/>
                  </a:cubicBezTo>
                  <a:cubicBezTo>
                    <a:pt x="42" y="8"/>
                    <a:pt x="42" y="4"/>
                    <a:pt x="42" y="0"/>
                  </a:cubicBezTo>
                  <a:cubicBezTo>
                    <a:pt x="36" y="0"/>
                    <a:pt x="29" y="0"/>
                    <a:pt x="22" y="0"/>
                  </a:cubicBezTo>
                  <a:cubicBezTo>
                    <a:pt x="14" y="0"/>
                    <a:pt x="7" y="0"/>
                    <a:pt x="0"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ïṡḷiḑe"/>
            <p:cNvSpPr/>
            <p:nvPr/>
          </p:nvSpPr>
          <p:spPr bwMode="auto">
            <a:xfrm>
              <a:off x="9494044" y="4008438"/>
              <a:ext cx="96838" cy="198438"/>
            </a:xfrm>
            <a:custGeom>
              <a:avLst/>
              <a:gdLst>
                <a:gd name="T0" fmla="*/ 0 w 23"/>
                <a:gd name="T1" fmla="*/ 0 h 47"/>
                <a:gd name="T2" fmla="*/ 0 w 23"/>
                <a:gd name="T3" fmla="*/ 2 h 47"/>
                <a:gd name="T4" fmla="*/ 3 w 23"/>
                <a:gd name="T5" fmla="*/ 2 h 47"/>
                <a:gd name="T6" fmla="*/ 6 w 23"/>
                <a:gd name="T7" fmla="*/ 4 h 47"/>
                <a:gd name="T8" fmla="*/ 7 w 23"/>
                <a:gd name="T9" fmla="*/ 18 h 47"/>
                <a:gd name="T10" fmla="*/ 7 w 23"/>
                <a:gd name="T11" fmla="*/ 29 h 47"/>
                <a:gd name="T12" fmla="*/ 6 w 23"/>
                <a:gd name="T13" fmla="*/ 44 h 47"/>
                <a:gd name="T14" fmla="*/ 3 w 23"/>
                <a:gd name="T15" fmla="*/ 45 h 47"/>
                <a:gd name="T16" fmla="*/ 0 w 23"/>
                <a:gd name="T17" fmla="*/ 45 h 47"/>
                <a:gd name="T18" fmla="*/ 0 w 23"/>
                <a:gd name="T19" fmla="*/ 47 h 47"/>
                <a:gd name="T20" fmla="*/ 23 w 23"/>
                <a:gd name="T21" fmla="*/ 47 h 47"/>
                <a:gd name="T22" fmla="*/ 23 w 23"/>
                <a:gd name="T23" fmla="*/ 45 h 47"/>
                <a:gd name="T24" fmla="*/ 21 w 23"/>
                <a:gd name="T25" fmla="*/ 45 h 47"/>
                <a:gd name="T26" fmla="*/ 17 w 23"/>
                <a:gd name="T27" fmla="*/ 44 h 47"/>
                <a:gd name="T28" fmla="*/ 17 w 23"/>
                <a:gd name="T29" fmla="*/ 30 h 47"/>
                <a:gd name="T30" fmla="*/ 17 w 23"/>
                <a:gd name="T31" fmla="*/ 18 h 47"/>
                <a:gd name="T32" fmla="*/ 17 w 23"/>
                <a:gd name="T33" fmla="*/ 6 h 47"/>
                <a:gd name="T34" fmla="*/ 18 w 23"/>
                <a:gd name="T35" fmla="*/ 3 h 47"/>
                <a:gd name="T36" fmla="*/ 20 w 23"/>
                <a:gd name="T37" fmla="*/ 2 h 47"/>
                <a:gd name="T38" fmla="*/ 23 w 23"/>
                <a:gd name="T39" fmla="*/ 2 h 47"/>
                <a:gd name="T40" fmla="*/ 23 w 23"/>
                <a:gd name="T41" fmla="*/ 0 h 47"/>
                <a:gd name="T42" fmla="*/ 0 w 23"/>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47">
                  <a:moveTo>
                    <a:pt x="0" y="0"/>
                  </a:moveTo>
                  <a:cubicBezTo>
                    <a:pt x="0" y="2"/>
                    <a:pt x="0" y="2"/>
                    <a:pt x="0" y="2"/>
                  </a:cubicBezTo>
                  <a:cubicBezTo>
                    <a:pt x="3" y="2"/>
                    <a:pt x="3" y="2"/>
                    <a:pt x="3" y="2"/>
                  </a:cubicBezTo>
                  <a:cubicBezTo>
                    <a:pt x="5" y="2"/>
                    <a:pt x="6" y="3"/>
                    <a:pt x="6" y="4"/>
                  </a:cubicBezTo>
                  <a:cubicBezTo>
                    <a:pt x="7" y="5"/>
                    <a:pt x="7" y="9"/>
                    <a:pt x="7" y="18"/>
                  </a:cubicBezTo>
                  <a:cubicBezTo>
                    <a:pt x="7" y="29"/>
                    <a:pt x="7" y="29"/>
                    <a:pt x="7" y="29"/>
                  </a:cubicBezTo>
                  <a:cubicBezTo>
                    <a:pt x="7" y="38"/>
                    <a:pt x="7" y="43"/>
                    <a:pt x="6" y="44"/>
                  </a:cubicBezTo>
                  <a:cubicBezTo>
                    <a:pt x="6" y="45"/>
                    <a:pt x="5" y="45"/>
                    <a:pt x="3" y="45"/>
                  </a:cubicBezTo>
                  <a:cubicBezTo>
                    <a:pt x="0" y="45"/>
                    <a:pt x="0" y="45"/>
                    <a:pt x="0" y="45"/>
                  </a:cubicBezTo>
                  <a:cubicBezTo>
                    <a:pt x="0" y="47"/>
                    <a:pt x="0" y="47"/>
                    <a:pt x="0" y="47"/>
                  </a:cubicBezTo>
                  <a:cubicBezTo>
                    <a:pt x="8" y="47"/>
                    <a:pt x="16" y="47"/>
                    <a:pt x="23" y="47"/>
                  </a:cubicBezTo>
                  <a:cubicBezTo>
                    <a:pt x="23" y="45"/>
                    <a:pt x="23" y="45"/>
                    <a:pt x="23" y="45"/>
                  </a:cubicBezTo>
                  <a:cubicBezTo>
                    <a:pt x="21" y="45"/>
                    <a:pt x="21" y="45"/>
                    <a:pt x="21" y="45"/>
                  </a:cubicBezTo>
                  <a:cubicBezTo>
                    <a:pt x="19" y="45"/>
                    <a:pt x="18" y="45"/>
                    <a:pt x="17" y="44"/>
                  </a:cubicBezTo>
                  <a:cubicBezTo>
                    <a:pt x="17" y="43"/>
                    <a:pt x="17" y="38"/>
                    <a:pt x="17" y="30"/>
                  </a:cubicBezTo>
                  <a:cubicBezTo>
                    <a:pt x="17" y="18"/>
                    <a:pt x="17" y="18"/>
                    <a:pt x="17" y="18"/>
                  </a:cubicBezTo>
                  <a:cubicBezTo>
                    <a:pt x="17" y="12"/>
                    <a:pt x="17" y="8"/>
                    <a:pt x="17" y="6"/>
                  </a:cubicBezTo>
                  <a:cubicBezTo>
                    <a:pt x="17" y="4"/>
                    <a:pt x="17" y="3"/>
                    <a:pt x="18" y="3"/>
                  </a:cubicBezTo>
                  <a:cubicBezTo>
                    <a:pt x="18" y="2"/>
                    <a:pt x="19" y="2"/>
                    <a:pt x="20" y="2"/>
                  </a:cubicBezTo>
                  <a:cubicBezTo>
                    <a:pt x="23" y="2"/>
                    <a:pt x="23" y="2"/>
                    <a:pt x="23" y="2"/>
                  </a:cubicBezTo>
                  <a:cubicBezTo>
                    <a:pt x="23" y="0"/>
                    <a:pt x="23" y="0"/>
                    <a:pt x="23" y="0"/>
                  </a:cubicBezTo>
                  <a:cubicBezTo>
                    <a:pt x="16" y="1"/>
                    <a:pt x="8" y="1"/>
                    <a:pt x="0"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şḻîḍé"/>
            <p:cNvSpPr/>
            <p:nvPr/>
          </p:nvSpPr>
          <p:spPr bwMode="auto">
            <a:xfrm>
              <a:off x="9328944" y="4008438"/>
              <a:ext cx="157163" cy="203200"/>
            </a:xfrm>
            <a:custGeom>
              <a:avLst/>
              <a:gdLst>
                <a:gd name="T0" fmla="*/ 32 w 37"/>
                <a:gd name="T1" fmla="*/ 22 h 48"/>
                <a:gd name="T2" fmla="*/ 22 w 37"/>
                <a:gd name="T3" fmla="*/ 21 h 48"/>
                <a:gd name="T4" fmla="*/ 14 w 37"/>
                <a:gd name="T5" fmla="*/ 19 h 48"/>
                <a:gd name="T6" fmla="*/ 10 w 37"/>
                <a:gd name="T7" fmla="*/ 16 h 48"/>
                <a:gd name="T8" fmla="*/ 9 w 37"/>
                <a:gd name="T9" fmla="*/ 12 h 48"/>
                <a:gd name="T10" fmla="*/ 12 w 37"/>
                <a:gd name="T11" fmla="*/ 5 h 48"/>
                <a:gd name="T12" fmla="*/ 31 w 37"/>
                <a:gd name="T13" fmla="*/ 9 h 48"/>
                <a:gd name="T14" fmla="*/ 31 w 37"/>
                <a:gd name="T15" fmla="*/ 12 h 48"/>
                <a:gd name="T16" fmla="*/ 33 w 37"/>
                <a:gd name="T17" fmla="*/ 12 h 48"/>
                <a:gd name="T18" fmla="*/ 34 w 37"/>
                <a:gd name="T19" fmla="*/ 2 h 48"/>
                <a:gd name="T20" fmla="*/ 27 w 37"/>
                <a:gd name="T21" fmla="*/ 0 h 48"/>
                <a:gd name="T22" fmla="*/ 21 w 37"/>
                <a:gd name="T23" fmla="*/ 0 h 48"/>
                <a:gd name="T24" fmla="*/ 19 w 37"/>
                <a:gd name="T25" fmla="*/ 0 h 48"/>
                <a:gd name="T26" fmla="*/ 17 w 37"/>
                <a:gd name="T27" fmla="*/ 0 h 48"/>
                <a:gd name="T28" fmla="*/ 4 w 37"/>
                <a:gd name="T29" fmla="*/ 4 h 48"/>
                <a:gd name="T30" fmla="*/ 0 w 37"/>
                <a:gd name="T31" fmla="*/ 14 h 48"/>
                <a:gd name="T32" fmla="*/ 1 w 37"/>
                <a:gd name="T33" fmla="*/ 20 h 48"/>
                <a:gd name="T34" fmla="*/ 5 w 37"/>
                <a:gd name="T35" fmla="*/ 24 h 48"/>
                <a:gd name="T36" fmla="*/ 15 w 37"/>
                <a:gd name="T37" fmla="*/ 26 h 48"/>
                <a:gd name="T38" fmla="*/ 23 w 37"/>
                <a:gd name="T39" fmla="*/ 27 h 48"/>
                <a:gd name="T40" fmla="*/ 26 w 37"/>
                <a:gd name="T41" fmla="*/ 30 h 48"/>
                <a:gd name="T42" fmla="*/ 27 w 37"/>
                <a:gd name="T43" fmla="*/ 35 h 48"/>
                <a:gd name="T44" fmla="*/ 24 w 37"/>
                <a:gd name="T45" fmla="*/ 42 h 48"/>
                <a:gd name="T46" fmla="*/ 3 w 37"/>
                <a:gd name="T47" fmla="*/ 41 h 48"/>
                <a:gd name="T48" fmla="*/ 3 w 37"/>
                <a:gd name="T49" fmla="*/ 37 h 48"/>
                <a:gd name="T50" fmla="*/ 3 w 37"/>
                <a:gd name="T51" fmla="*/ 35 h 48"/>
                <a:gd name="T52" fmla="*/ 1 w 37"/>
                <a:gd name="T53" fmla="*/ 35 h 48"/>
                <a:gd name="T54" fmla="*/ 0 w 37"/>
                <a:gd name="T55" fmla="*/ 45 h 48"/>
                <a:gd name="T56" fmla="*/ 7 w 37"/>
                <a:gd name="T57" fmla="*/ 47 h 48"/>
                <a:gd name="T58" fmla="*/ 13 w 37"/>
                <a:gd name="T59" fmla="*/ 48 h 48"/>
                <a:gd name="T60" fmla="*/ 15 w 37"/>
                <a:gd name="T61" fmla="*/ 48 h 48"/>
                <a:gd name="T62" fmla="*/ 17 w 37"/>
                <a:gd name="T63" fmla="*/ 48 h 48"/>
                <a:gd name="T64" fmla="*/ 31 w 37"/>
                <a:gd name="T65" fmla="*/ 43 h 48"/>
                <a:gd name="T66" fmla="*/ 37 w 37"/>
                <a:gd name="T67" fmla="*/ 32 h 48"/>
                <a:gd name="T68" fmla="*/ 35 w 37"/>
                <a:gd name="T69" fmla="*/ 26 h 48"/>
                <a:gd name="T70" fmla="*/ 32 w 37"/>
                <a:gd name="T71"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48">
                  <a:moveTo>
                    <a:pt x="32" y="22"/>
                  </a:moveTo>
                  <a:cubicBezTo>
                    <a:pt x="30" y="22"/>
                    <a:pt x="27" y="21"/>
                    <a:pt x="22" y="21"/>
                  </a:cubicBezTo>
                  <a:cubicBezTo>
                    <a:pt x="18" y="20"/>
                    <a:pt x="15" y="20"/>
                    <a:pt x="14" y="19"/>
                  </a:cubicBezTo>
                  <a:cubicBezTo>
                    <a:pt x="12" y="19"/>
                    <a:pt x="11" y="18"/>
                    <a:pt x="10" y="16"/>
                  </a:cubicBezTo>
                  <a:cubicBezTo>
                    <a:pt x="9" y="15"/>
                    <a:pt x="9" y="14"/>
                    <a:pt x="9" y="12"/>
                  </a:cubicBezTo>
                  <a:cubicBezTo>
                    <a:pt x="9" y="9"/>
                    <a:pt x="10" y="7"/>
                    <a:pt x="12" y="5"/>
                  </a:cubicBezTo>
                  <a:cubicBezTo>
                    <a:pt x="15" y="2"/>
                    <a:pt x="31" y="1"/>
                    <a:pt x="31" y="9"/>
                  </a:cubicBezTo>
                  <a:cubicBezTo>
                    <a:pt x="31" y="12"/>
                    <a:pt x="31" y="12"/>
                    <a:pt x="31" y="12"/>
                  </a:cubicBezTo>
                  <a:cubicBezTo>
                    <a:pt x="33" y="12"/>
                    <a:pt x="33" y="12"/>
                    <a:pt x="33" y="12"/>
                  </a:cubicBezTo>
                  <a:cubicBezTo>
                    <a:pt x="33" y="8"/>
                    <a:pt x="33" y="5"/>
                    <a:pt x="34" y="2"/>
                  </a:cubicBezTo>
                  <a:cubicBezTo>
                    <a:pt x="32" y="1"/>
                    <a:pt x="30" y="1"/>
                    <a:pt x="27" y="0"/>
                  </a:cubicBezTo>
                  <a:cubicBezTo>
                    <a:pt x="25" y="0"/>
                    <a:pt x="23" y="0"/>
                    <a:pt x="21" y="0"/>
                  </a:cubicBezTo>
                  <a:cubicBezTo>
                    <a:pt x="20" y="0"/>
                    <a:pt x="19" y="0"/>
                    <a:pt x="19" y="0"/>
                  </a:cubicBezTo>
                  <a:cubicBezTo>
                    <a:pt x="18" y="0"/>
                    <a:pt x="18" y="0"/>
                    <a:pt x="17" y="0"/>
                  </a:cubicBezTo>
                  <a:cubicBezTo>
                    <a:pt x="12" y="0"/>
                    <a:pt x="7" y="1"/>
                    <a:pt x="4" y="4"/>
                  </a:cubicBezTo>
                  <a:cubicBezTo>
                    <a:pt x="1" y="6"/>
                    <a:pt x="0" y="10"/>
                    <a:pt x="0" y="14"/>
                  </a:cubicBezTo>
                  <a:cubicBezTo>
                    <a:pt x="0" y="17"/>
                    <a:pt x="0" y="19"/>
                    <a:pt x="1" y="20"/>
                  </a:cubicBezTo>
                  <a:cubicBezTo>
                    <a:pt x="2" y="22"/>
                    <a:pt x="4" y="23"/>
                    <a:pt x="5" y="24"/>
                  </a:cubicBezTo>
                  <a:cubicBezTo>
                    <a:pt x="7" y="25"/>
                    <a:pt x="10" y="26"/>
                    <a:pt x="15" y="26"/>
                  </a:cubicBezTo>
                  <a:cubicBezTo>
                    <a:pt x="19" y="26"/>
                    <a:pt x="22" y="27"/>
                    <a:pt x="23" y="27"/>
                  </a:cubicBezTo>
                  <a:cubicBezTo>
                    <a:pt x="24" y="28"/>
                    <a:pt x="26" y="29"/>
                    <a:pt x="26" y="30"/>
                  </a:cubicBezTo>
                  <a:cubicBezTo>
                    <a:pt x="27" y="31"/>
                    <a:pt x="27" y="33"/>
                    <a:pt x="27" y="35"/>
                  </a:cubicBezTo>
                  <a:cubicBezTo>
                    <a:pt x="27" y="38"/>
                    <a:pt x="26" y="40"/>
                    <a:pt x="24" y="42"/>
                  </a:cubicBezTo>
                  <a:cubicBezTo>
                    <a:pt x="17" y="48"/>
                    <a:pt x="3" y="41"/>
                    <a:pt x="3" y="41"/>
                  </a:cubicBezTo>
                  <a:cubicBezTo>
                    <a:pt x="3" y="40"/>
                    <a:pt x="3" y="39"/>
                    <a:pt x="3" y="37"/>
                  </a:cubicBezTo>
                  <a:cubicBezTo>
                    <a:pt x="3" y="35"/>
                    <a:pt x="3" y="35"/>
                    <a:pt x="3" y="35"/>
                  </a:cubicBezTo>
                  <a:cubicBezTo>
                    <a:pt x="1" y="35"/>
                    <a:pt x="1" y="35"/>
                    <a:pt x="1" y="35"/>
                  </a:cubicBezTo>
                  <a:cubicBezTo>
                    <a:pt x="1" y="39"/>
                    <a:pt x="0" y="43"/>
                    <a:pt x="0" y="45"/>
                  </a:cubicBezTo>
                  <a:cubicBezTo>
                    <a:pt x="2" y="46"/>
                    <a:pt x="4" y="47"/>
                    <a:pt x="7" y="47"/>
                  </a:cubicBezTo>
                  <a:cubicBezTo>
                    <a:pt x="9" y="48"/>
                    <a:pt x="11" y="48"/>
                    <a:pt x="13" y="48"/>
                  </a:cubicBezTo>
                  <a:cubicBezTo>
                    <a:pt x="14" y="48"/>
                    <a:pt x="14" y="48"/>
                    <a:pt x="15" y="48"/>
                  </a:cubicBezTo>
                  <a:cubicBezTo>
                    <a:pt x="15" y="48"/>
                    <a:pt x="16" y="48"/>
                    <a:pt x="17" y="48"/>
                  </a:cubicBezTo>
                  <a:cubicBezTo>
                    <a:pt x="23" y="48"/>
                    <a:pt x="28" y="46"/>
                    <a:pt x="31" y="43"/>
                  </a:cubicBezTo>
                  <a:cubicBezTo>
                    <a:pt x="35" y="40"/>
                    <a:pt x="37" y="36"/>
                    <a:pt x="37" y="32"/>
                  </a:cubicBezTo>
                  <a:cubicBezTo>
                    <a:pt x="37" y="29"/>
                    <a:pt x="36" y="27"/>
                    <a:pt x="35" y="26"/>
                  </a:cubicBezTo>
                  <a:cubicBezTo>
                    <a:pt x="34" y="24"/>
                    <a:pt x="33" y="23"/>
                    <a:pt x="32" y="22"/>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îśľîḋé"/>
            <p:cNvSpPr/>
            <p:nvPr/>
          </p:nvSpPr>
          <p:spPr bwMode="auto">
            <a:xfrm>
              <a:off x="9127331" y="4003676"/>
              <a:ext cx="198438" cy="203200"/>
            </a:xfrm>
            <a:custGeom>
              <a:avLst/>
              <a:gdLst>
                <a:gd name="T0" fmla="*/ 45 w 47"/>
                <a:gd name="T1" fmla="*/ 46 h 48"/>
                <a:gd name="T2" fmla="*/ 42 w 47"/>
                <a:gd name="T3" fmla="*/ 43 h 48"/>
                <a:gd name="T4" fmla="*/ 36 w 47"/>
                <a:gd name="T5" fmla="*/ 35 h 48"/>
                <a:gd name="T6" fmla="*/ 28 w 47"/>
                <a:gd name="T7" fmla="*/ 24 h 48"/>
                <a:gd name="T8" fmla="*/ 38 w 47"/>
                <a:gd name="T9" fmla="*/ 19 h 48"/>
                <a:gd name="T10" fmla="*/ 41 w 47"/>
                <a:gd name="T11" fmla="*/ 11 h 48"/>
                <a:gd name="T12" fmla="*/ 39 w 47"/>
                <a:gd name="T13" fmla="*/ 6 h 48"/>
                <a:gd name="T14" fmla="*/ 35 w 47"/>
                <a:gd name="T15" fmla="*/ 2 h 48"/>
                <a:gd name="T16" fmla="*/ 16 w 47"/>
                <a:gd name="T17" fmla="*/ 1 h 48"/>
                <a:gd name="T18" fmla="*/ 11 w 47"/>
                <a:gd name="T19" fmla="*/ 1 h 48"/>
                <a:gd name="T20" fmla="*/ 0 w 47"/>
                <a:gd name="T21" fmla="*/ 1 h 48"/>
                <a:gd name="T22" fmla="*/ 0 w 47"/>
                <a:gd name="T23" fmla="*/ 3 h 48"/>
                <a:gd name="T24" fmla="*/ 2 w 47"/>
                <a:gd name="T25" fmla="*/ 3 h 48"/>
                <a:gd name="T26" fmla="*/ 6 w 47"/>
                <a:gd name="T27" fmla="*/ 5 h 48"/>
                <a:gd name="T28" fmla="*/ 7 w 47"/>
                <a:gd name="T29" fmla="*/ 16 h 48"/>
                <a:gd name="T30" fmla="*/ 7 w 47"/>
                <a:gd name="T31" fmla="*/ 32 h 48"/>
                <a:gd name="T32" fmla="*/ 6 w 47"/>
                <a:gd name="T33" fmla="*/ 45 h 48"/>
                <a:gd name="T34" fmla="*/ 3 w 47"/>
                <a:gd name="T35" fmla="*/ 46 h 48"/>
                <a:gd name="T36" fmla="*/ 0 w 47"/>
                <a:gd name="T37" fmla="*/ 46 h 48"/>
                <a:gd name="T38" fmla="*/ 0 w 47"/>
                <a:gd name="T39" fmla="*/ 48 h 48"/>
                <a:gd name="T40" fmla="*/ 4 w 47"/>
                <a:gd name="T41" fmla="*/ 48 h 48"/>
                <a:gd name="T42" fmla="*/ 4 w 47"/>
                <a:gd name="T43" fmla="*/ 48 h 48"/>
                <a:gd name="T44" fmla="*/ 23 w 47"/>
                <a:gd name="T45" fmla="*/ 48 h 48"/>
                <a:gd name="T46" fmla="*/ 23 w 47"/>
                <a:gd name="T47" fmla="*/ 46 h 48"/>
                <a:gd name="T48" fmla="*/ 21 w 47"/>
                <a:gd name="T49" fmla="*/ 46 h 48"/>
                <a:gd name="T50" fmla="*/ 17 w 47"/>
                <a:gd name="T51" fmla="*/ 45 h 48"/>
                <a:gd name="T52" fmla="*/ 16 w 47"/>
                <a:gd name="T53" fmla="*/ 32 h 48"/>
                <a:gd name="T54" fmla="*/ 16 w 47"/>
                <a:gd name="T55" fmla="*/ 25 h 48"/>
                <a:gd name="T56" fmla="*/ 22 w 47"/>
                <a:gd name="T57" fmla="*/ 32 h 48"/>
                <a:gd name="T58" fmla="*/ 34 w 47"/>
                <a:gd name="T59" fmla="*/ 48 h 48"/>
                <a:gd name="T60" fmla="*/ 47 w 47"/>
                <a:gd name="T61" fmla="*/ 48 h 48"/>
                <a:gd name="T62" fmla="*/ 47 w 47"/>
                <a:gd name="T63" fmla="*/ 46 h 48"/>
                <a:gd name="T64" fmla="*/ 46 w 47"/>
                <a:gd name="T65" fmla="*/ 46 h 48"/>
                <a:gd name="T66" fmla="*/ 45 w 47"/>
                <a:gd name="T67" fmla="*/ 46 h 48"/>
                <a:gd name="T68" fmla="*/ 16 w 47"/>
                <a:gd name="T69" fmla="*/ 23 h 48"/>
                <a:gd name="T70" fmla="*/ 16 w 47"/>
                <a:gd name="T71" fmla="*/ 16 h 48"/>
                <a:gd name="T72" fmla="*/ 17 w 47"/>
                <a:gd name="T73" fmla="*/ 5 h 48"/>
                <a:gd name="T74" fmla="*/ 22 w 47"/>
                <a:gd name="T75" fmla="*/ 4 h 48"/>
                <a:gd name="T76" fmla="*/ 28 w 47"/>
                <a:gd name="T77" fmla="*/ 6 h 48"/>
                <a:gd name="T78" fmla="*/ 30 w 47"/>
                <a:gd name="T79" fmla="*/ 12 h 48"/>
                <a:gd name="T80" fmla="*/ 27 w 47"/>
                <a:gd name="T81" fmla="*/ 20 h 48"/>
                <a:gd name="T82" fmla="*/ 16 w 47"/>
                <a:gd name="T8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8">
                  <a:moveTo>
                    <a:pt x="45" y="46"/>
                  </a:moveTo>
                  <a:cubicBezTo>
                    <a:pt x="44" y="46"/>
                    <a:pt x="43" y="45"/>
                    <a:pt x="42" y="43"/>
                  </a:cubicBezTo>
                  <a:cubicBezTo>
                    <a:pt x="36" y="35"/>
                    <a:pt x="36" y="35"/>
                    <a:pt x="36" y="35"/>
                  </a:cubicBezTo>
                  <a:cubicBezTo>
                    <a:pt x="33" y="31"/>
                    <a:pt x="30" y="27"/>
                    <a:pt x="28" y="24"/>
                  </a:cubicBezTo>
                  <a:cubicBezTo>
                    <a:pt x="32" y="23"/>
                    <a:pt x="35" y="22"/>
                    <a:pt x="38" y="19"/>
                  </a:cubicBezTo>
                  <a:cubicBezTo>
                    <a:pt x="40" y="17"/>
                    <a:pt x="41" y="14"/>
                    <a:pt x="41" y="11"/>
                  </a:cubicBezTo>
                  <a:cubicBezTo>
                    <a:pt x="41" y="9"/>
                    <a:pt x="40" y="7"/>
                    <a:pt x="39" y="6"/>
                  </a:cubicBezTo>
                  <a:cubicBezTo>
                    <a:pt x="38" y="4"/>
                    <a:pt x="37" y="3"/>
                    <a:pt x="35" y="2"/>
                  </a:cubicBezTo>
                  <a:cubicBezTo>
                    <a:pt x="30" y="0"/>
                    <a:pt x="21" y="1"/>
                    <a:pt x="16" y="1"/>
                  </a:cubicBezTo>
                  <a:cubicBezTo>
                    <a:pt x="14" y="1"/>
                    <a:pt x="13" y="1"/>
                    <a:pt x="11" y="1"/>
                  </a:cubicBezTo>
                  <a:cubicBezTo>
                    <a:pt x="8" y="1"/>
                    <a:pt x="4" y="1"/>
                    <a:pt x="0" y="1"/>
                  </a:cubicBezTo>
                  <a:cubicBezTo>
                    <a:pt x="0" y="3"/>
                    <a:pt x="0" y="3"/>
                    <a:pt x="0" y="3"/>
                  </a:cubicBezTo>
                  <a:cubicBezTo>
                    <a:pt x="2" y="3"/>
                    <a:pt x="2" y="3"/>
                    <a:pt x="2" y="3"/>
                  </a:cubicBezTo>
                  <a:cubicBezTo>
                    <a:pt x="4" y="3"/>
                    <a:pt x="6" y="4"/>
                    <a:pt x="6" y="5"/>
                  </a:cubicBezTo>
                  <a:cubicBezTo>
                    <a:pt x="6" y="5"/>
                    <a:pt x="7" y="9"/>
                    <a:pt x="7" y="16"/>
                  </a:cubicBezTo>
                  <a:cubicBezTo>
                    <a:pt x="7" y="32"/>
                    <a:pt x="7" y="32"/>
                    <a:pt x="7" y="32"/>
                  </a:cubicBezTo>
                  <a:cubicBezTo>
                    <a:pt x="7" y="40"/>
                    <a:pt x="6" y="44"/>
                    <a:pt x="6" y="45"/>
                  </a:cubicBezTo>
                  <a:cubicBezTo>
                    <a:pt x="6" y="46"/>
                    <a:pt x="5" y="46"/>
                    <a:pt x="3" y="46"/>
                  </a:cubicBezTo>
                  <a:cubicBezTo>
                    <a:pt x="0" y="46"/>
                    <a:pt x="0" y="46"/>
                    <a:pt x="0" y="46"/>
                  </a:cubicBezTo>
                  <a:cubicBezTo>
                    <a:pt x="0" y="48"/>
                    <a:pt x="0" y="48"/>
                    <a:pt x="0" y="48"/>
                  </a:cubicBezTo>
                  <a:cubicBezTo>
                    <a:pt x="2" y="48"/>
                    <a:pt x="3" y="48"/>
                    <a:pt x="4" y="48"/>
                  </a:cubicBezTo>
                  <a:cubicBezTo>
                    <a:pt x="4" y="48"/>
                    <a:pt x="4" y="48"/>
                    <a:pt x="4" y="48"/>
                  </a:cubicBezTo>
                  <a:cubicBezTo>
                    <a:pt x="10" y="48"/>
                    <a:pt x="17" y="48"/>
                    <a:pt x="23" y="48"/>
                  </a:cubicBezTo>
                  <a:cubicBezTo>
                    <a:pt x="23" y="46"/>
                    <a:pt x="23" y="46"/>
                    <a:pt x="23" y="46"/>
                  </a:cubicBezTo>
                  <a:cubicBezTo>
                    <a:pt x="21" y="46"/>
                    <a:pt x="21" y="46"/>
                    <a:pt x="21" y="46"/>
                  </a:cubicBezTo>
                  <a:cubicBezTo>
                    <a:pt x="19" y="46"/>
                    <a:pt x="17" y="46"/>
                    <a:pt x="17" y="45"/>
                  </a:cubicBezTo>
                  <a:cubicBezTo>
                    <a:pt x="17" y="44"/>
                    <a:pt x="16" y="40"/>
                    <a:pt x="16" y="32"/>
                  </a:cubicBezTo>
                  <a:cubicBezTo>
                    <a:pt x="16" y="25"/>
                    <a:pt x="16" y="25"/>
                    <a:pt x="16" y="25"/>
                  </a:cubicBezTo>
                  <a:cubicBezTo>
                    <a:pt x="19" y="27"/>
                    <a:pt x="21" y="30"/>
                    <a:pt x="22" y="32"/>
                  </a:cubicBezTo>
                  <a:cubicBezTo>
                    <a:pt x="34" y="48"/>
                    <a:pt x="34" y="48"/>
                    <a:pt x="34" y="48"/>
                  </a:cubicBezTo>
                  <a:cubicBezTo>
                    <a:pt x="38" y="48"/>
                    <a:pt x="43" y="48"/>
                    <a:pt x="47" y="48"/>
                  </a:cubicBezTo>
                  <a:cubicBezTo>
                    <a:pt x="47" y="46"/>
                    <a:pt x="47" y="46"/>
                    <a:pt x="47" y="46"/>
                  </a:cubicBezTo>
                  <a:cubicBezTo>
                    <a:pt x="46" y="46"/>
                    <a:pt x="46" y="46"/>
                    <a:pt x="46" y="46"/>
                  </a:cubicBezTo>
                  <a:cubicBezTo>
                    <a:pt x="45" y="46"/>
                    <a:pt x="45" y="46"/>
                    <a:pt x="45" y="46"/>
                  </a:cubicBezTo>
                  <a:close/>
                  <a:moveTo>
                    <a:pt x="16" y="23"/>
                  </a:moveTo>
                  <a:cubicBezTo>
                    <a:pt x="16" y="16"/>
                    <a:pt x="16" y="16"/>
                    <a:pt x="16" y="16"/>
                  </a:cubicBezTo>
                  <a:cubicBezTo>
                    <a:pt x="16" y="12"/>
                    <a:pt x="17" y="8"/>
                    <a:pt x="17" y="5"/>
                  </a:cubicBezTo>
                  <a:cubicBezTo>
                    <a:pt x="19" y="4"/>
                    <a:pt x="20" y="4"/>
                    <a:pt x="22" y="4"/>
                  </a:cubicBezTo>
                  <a:cubicBezTo>
                    <a:pt x="24" y="4"/>
                    <a:pt x="26" y="5"/>
                    <a:pt x="28" y="6"/>
                  </a:cubicBezTo>
                  <a:cubicBezTo>
                    <a:pt x="29" y="7"/>
                    <a:pt x="30" y="10"/>
                    <a:pt x="30" y="12"/>
                  </a:cubicBezTo>
                  <a:cubicBezTo>
                    <a:pt x="30" y="16"/>
                    <a:pt x="29" y="18"/>
                    <a:pt x="27" y="20"/>
                  </a:cubicBezTo>
                  <a:cubicBezTo>
                    <a:pt x="24" y="23"/>
                    <a:pt x="20" y="23"/>
                    <a:pt x="16" y="23"/>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Slîďê"/>
            <p:cNvSpPr/>
            <p:nvPr/>
          </p:nvSpPr>
          <p:spPr bwMode="auto">
            <a:xfrm>
              <a:off x="8941594" y="4008438"/>
              <a:ext cx="168275" cy="198438"/>
            </a:xfrm>
            <a:custGeom>
              <a:avLst/>
              <a:gdLst>
                <a:gd name="T0" fmla="*/ 38 w 40"/>
                <a:gd name="T1" fmla="*/ 36 h 47"/>
                <a:gd name="T2" fmla="*/ 29 w 40"/>
                <a:gd name="T3" fmla="*/ 44 h 47"/>
                <a:gd name="T4" fmla="*/ 25 w 40"/>
                <a:gd name="T5" fmla="*/ 44 h 47"/>
                <a:gd name="T6" fmla="*/ 17 w 40"/>
                <a:gd name="T7" fmla="*/ 44 h 47"/>
                <a:gd name="T8" fmla="*/ 16 w 40"/>
                <a:gd name="T9" fmla="*/ 37 h 47"/>
                <a:gd name="T10" fmla="*/ 16 w 40"/>
                <a:gd name="T11" fmla="*/ 33 h 47"/>
                <a:gd name="T12" fmla="*/ 16 w 40"/>
                <a:gd name="T13" fmla="*/ 25 h 47"/>
                <a:gd name="T14" fmla="*/ 21 w 40"/>
                <a:gd name="T15" fmla="*/ 24 h 47"/>
                <a:gd name="T16" fmla="*/ 31 w 40"/>
                <a:gd name="T17" fmla="*/ 25 h 47"/>
                <a:gd name="T18" fmla="*/ 32 w 40"/>
                <a:gd name="T19" fmla="*/ 29 h 47"/>
                <a:gd name="T20" fmla="*/ 32 w 40"/>
                <a:gd name="T21" fmla="*/ 31 h 47"/>
                <a:gd name="T22" fmla="*/ 34 w 40"/>
                <a:gd name="T23" fmla="*/ 31 h 47"/>
                <a:gd name="T24" fmla="*/ 34 w 40"/>
                <a:gd name="T25" fmla="*/ 24 h 47"/>
                <a:gd name="T26" fmla="*/ 34 w 40"/>
                <a:gd name="T27" fmla="*/ 16 h 47"/>
                <a:gd name="T28" fmla="*/ 32 w 40"/>
                <a:gd name="T29" fmla="*/ 16 h 47"/>
                <a:gd name="T30" fmla="*/ 32 w 40"/>
                <a:gd name="T31" fmla="*/ 18 h 47"/>
                <a:gd name="T32" fmla="*/ 31 w 40"/>
                <a:gd name="T33" fmla="*/ 21 h 47"/>
                <a:gd name="T34" fmla="*/ 21 w 40"/>
                <a:gd name="T35" fmla="*/ 22 h 47"/>
                <a:gd name="T36" fmla="*/ 16 w 40"/>
                <a:gd name="T37" fmla="*/ 21 h 47"/>
                <a:gd name="T38" fmla="*/ 16 w 40"/>
                <a:gd name="T39" fmla="*/ 15 h 47"/>
                <a:gd name="T40" fmla="*/ 16 w 40"/>
                <a:gd name="T41" fmla="*/ 10 h 47"/>
                <a:gd name="T42" fmla="*/ 17 w 40"/>
                <a:gd name="T43" fmla="*/ 4 h 47"/>
                <a:gd name="T44" fmla="*/ 36 w 40"/>
                <a:gd name="T45" fmla="*/ 5 h 47"/>
                <a:gd name="T46" fmla="*/ 36 w 40"/>
                <a:gd name="T47" fmla="*/ 11 h 47"/>
                <a:gd name="T48" fmla="*/ 38 w 40"/>
                <a:gd name="T49" fmla="*/ 11 h 47"/>
                <a:gd name="T50" fmla="*/ 39 w 40"/>
                <a:gd name="T51" fmla="*/ 1 h 47"/>
                <a:gd name="T52" fmla="*/ 24 w 40"/>
                <a:gd name="T53" fmla="*/ 0 h 47"/>
                <a:gd name="T54" fmla="*/ 13 w 40"/>
                <a:gd name="T55" fmla="*/ 0 h 47"/>
                <a:gd name="T56" fmla="*/ 10 w 40"/>
                <a:gd name="T57" fmla="*/ 0 h 47"/>
                <a:gd name="T58" fmla="*/ 0 w 40"/>
                <a:gd name="T59" fmla="*/ 0 h 47"/>
                <a:gd name="T60" fmla="*/ 0 w 40"/>
                <a:gd name="T61" fmla="*/ 2 h 47"/>
                <a:gd name="T62" fmla="*/ 2 w 40"/>
                <a:gd name="T63" fmla="*/ 3 h 47"/>
                <a:gd name="T64" fmla="*/ 5 w 40"/>
                <a:gd name="T65" fmla="*/ 3 h 47"/>
                <a:gd name="T66" fmla="*/ 6 w 40"/>
                <a:gd name="T67" fmla="*/ 4 h 47"/>
                <a:gd name="T68" fmla="*/ 6 w 40"/>
                <a:gd name="T69" fmla="*/ 7 h 47"/>
                <a:gd name="T70" fmla="*/ 6 w 40"/>
                <a:gd name="T71" fmla="*/ 15 h 47"/>
                <a:gd name="T72" fmla="*/ 6 w 40"/>
                <a:gd name="T73" fmla="*/ 33 h 47"/>
                <a:gd name="T74" fmla="*/ 6 w 40"/>
                <a:gd name="T75" fmla="*/ 42 h 47"/>
                <a:gd name="T76" fmla="*/ 5 w 40"/>
                <a:gd name="T77" fmla="*/ 44 h 47"/>
                <a:gd name="T78" fmla="*/ 1 w 40"/>
                <a:gd name="T79" fmla="*/ 45 h 47"/>
                <a:gd name="T80" fmla="*/ 0 w 40"/>
                <a:gd name="T81" fmla="*/ 45 h 47"/>
                <a:gd name="T82" fmla="*/ 0 w 40"/>
                <a:gd name="T83" fmla="*/ 47 h 47"/>
                <a:gd name="T84" fmla="*/ 4 w 40"/>
                <a:gd name="T85" fmla="*/ 47 h 47"/>
                <a:gd name="T86" fmla="*/ 4 w 40"/>
                <a:gd name="T87" fmla="*/ 47 h 47"/>
                <a:gd name="T88" fmla="*/ 13 w 40"/>
                <a:gd name="T89" fmla="*/ 47 h 47"/>
                <a:gd name="T90" fmla="*/ 23 w 40"/>
                <a:gd name="T91" fmla="*/ 47 h 47"/>
                <a:gd name="T92" fmla="*/ 28 w 40"/>
                <a:gd name="T93" fmla="*/ 47 h 47"/>
                <a:gd name="T94" fmla="*/ 30 w 40"/>
                <a:gd name="T95" fmla="*/ 47 h 47"/>
                <a:gd name="T96" fmla="*/ 32 w 40"/>
                <a:gd name="T97" fmla="*/ 47 h 47"/>
                <a:gd name="T98" fmla="*/ 39 w 40"/>
                <a:gd name="T99" fmla="*/ 47 h 47"/>
                <a:gd name="T100" fmla="*/ 39 w 40"/>
                <a:gd name="T101" fmla="*/ 45 h 47"/>
                <a:gd name="T102" fmla="*/ 40 w 40"/>
                <a:gd name="T103" fmla="*/ 36 h 47"/>
                <a:gd name="T104" fmla="*/ 38 w 40"/>
                <a:gd name="T105"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47">
                  <a:moveTo>
                    <a:pt x="38" y="36"/>
                  </a:moveTo>
                  <a:cubicBezTo>
                    <a:pt x="37" y="40"/>
                    <a:pt x="37" y="43"/>
                    <a:pt x="29" y="44"/>
                  </a:cubicBezTo>
                  <a:cubicBezTo>
                    <a:pt x="28" y="44"/>
                    <a:pt x="26" y="44"/>
                    <a:pt x="25" y="44"/>
                  </a:cubicBezTo>
                  <a:cubicBezTo>
                    <a:pt x="22" y="44"/>
                    <a:pt x="19" y="44"/>
                    <a:pt x="17" y="44"/>
                  </a:cubicBezTo>
                  <a:cubicBezTo>
                    <a:pt x="16" y="42"/>
                    <a:pt x="16" y="40"/>
                    <a:pt x="16" y="37"/>
                  </a:cubicBezTo>
                  <a:cubicBezTo>
                    <a:pt x="16" y="33"/>
                    <a:pt x="16" y="33"/>
                    <a:pt x="16" y="33"/>
                  </a:cubicBezTo>
                  <a:cubicBezTo>
                    <a:pt x="16" y="25"/>
                    <a:pt x="16" y="25"/>
                    <a:pt x="16" y="25"/>
                  </a:cubicBezTo>
                  <a:cubicBezTo>
                    <a:pt x="18" y="25"/>
                    <a:pt x="19" y="25"/>
                    <a:pt x="21" y="24"/>
                  </a:cubicBezTo>
                  <a:cubicBezTo>
                    <a:pt x="24" y="25"/>
                    <a:pt x="31" y="25"/>
                    <a:pt x="31" y="25"/>
                  </a:cubicBezTo>
                  <a:cubicBezTo>
                    <a:pt x="32" y="26"/>
                    <a:pt x="32" y="27"/>
                    <a:pt x="32" y="29"/>
                  </a:cubicBezTo>
                  <a:cubicBezTo>
                    <a:pt x="32" y="31"/>
                    <a:pt x="32" y="31"/>
                    <a:pt x="32" y="31"/>
                  </a:cubicBezTo>
                  <a:cubicBezTo>
                    <a:pt x="34" y="31"/>
                    <a:pt x="34" y="31"/>
                    <a:pt x="34" y="31"/>
                  </a:cubicBezTo>
                  <a:cubicBezTo>
                    <a:pt x="34" y="28"/>
                    <a:pt x="34" y="26"/>
                    <a:pt x="34" y="24"/>
                  </a:cubicBezTo>
                  <a:cubicBezTo>
                    <a:pt x="34" y="22"/>
                    <a:pt x="34" y="19"/>
                    <a:pt x="34" y="16"/>
                  </a:cubicBezTo>
                  <a:cubicBezTo>
                    <a:pt x="32" y="16"/>
                    <a:pt x="32" y="16"/>
                    <a:pt x="32" y="16"/>
                  </a:cubicBezTo>
                  <a:cubicBezTo>
                    <a:pt x="32" y="18"/>
                    <a:pt x="32" y="18"/>
                    <a:pt x="32" y="18"/>
                  </a:cubicBezTo>
                  <a:cubicBezTo>
                    <a:pt x="32" y="20"/>
                    <a:pt x="32" y="21"/>
                    <a:pt x="31" y="21"/>
                  </a:cubicBezTo>
                  <a:cubicBezTo>
                    <a:pt x="31" y="21"/>
                    <a:pt x="28" y="22"/>
                    <a:pt x="21" y="22"/>
                  </a:cubicBezTo>
                  <a:cubicBezTo>
                    <a:pt x="19" y="22"/>
                    <a:pt x="18" y="22"/>
                    <a:pt x="16" y="21"/>
                  </a:cubicBezTo>
                  <a:cubicBezTo>
                    <a:pt x="16" y="15"/>
                    <a:pt x="16" y="15"/>
                    <a:pt x="16" y="15"/>
                  </a:cubicBezTo>
                  <a:cubicBezTo>
                    <a:pt x="16" y="10"/>
                    <a:pt x="16" y="10"/>
                    <a:pt x="16" y="10"/>
                  </a:cubicBezTo>
                  <a:cubicBezTo>
                    <a:pt x="17" y="8"/>
                    <a:pt x="17" y="6"/>
                    <a:pt x="17" y="4"/>
                  </a:cubicBezTo>
                  <a:cubicBezTo>
                    <a:pt x="22" y="3"/>
                    <a:pt x="31" y="3"/>
                    <a:pt x="36" y="5"/>
                  </a:cubicBezTo>
                  <a:cubicBezTo>
                    <a:pt x="36" y="6"/>
                    <a:pt x="36" y="8"/>
                    <a:pt x="36" y="11"/>
                  </a:cubicBezTo>
                  <a:cubicBezTo>
                    <a:pt x="38" y="11"/>
                    <a:pt x="38" y="11"/>
                    <a:pt x="38" y="11"/>
                  </a:cubicBezTo>
                  <a:cubicBezTo>
                    <a:pt x="38" y="6"/>
                    <a:pt x="39" y="3"/>
                    <a:pt x="39" y="1"/>
                  </a:cubicBezTo>
                  <a:cubicBezTo>
                    <a:pt x="34" y="0"/>
                    <a:pt x="29" y="0"/>
                    <a:pt x="24" y="0"/>
                  </a:cubicBezTo>
                  <a:cubicBezTo>
                    <a:pt x="13" y="0"/>
                    <a:pt x="13" y="0"/>
                    <a:pt x="13" y="0"/>
                  </a:cubicBezTo>
                  <a:cubicBezTo>
                    <a:pt x="12" y="0"/>
                    <a:pt x="11" y="0"/>
                    <a:pt x="10" y="0"/>
                  </a:cubicBezTo>
                  <a:cubicBezTo>
                    <a:pt x="7" y="0"/>
                    <a:pt x="3" y="0"/>
                    <a:pt x="0" y="0"/>
                  </a:cubicBezTo>
                  <a:cubicBezTo>
                    <a:pt x="0" y="2"/>
                    <a:pt x="0" y="2"/>
                    <a:pt x="0" y="2"/>
                  </a:cubicBezTo>
                  <a:cubicBezTo>
                    <a:pt x="2" y="3"/>
                    <a:pt x="2" y="3"/>
                    <a:pt x="2" y="3"/>
                  </a:cubicBezTo>
                  <a:cubicBezTo>
                    <a:pt x="4" y="3"/>
                    <a:pt x="5" y="3"/>
                    <a:pt x="5" y="3"/>
                  </a:cubicBezTo>
                  <a:cubicBezTo>
                    <a:pt x="5" y="3"/>
                    <a:pt x="5" y="4"/>
                    <a:pt x="6" y="4"/>
                  </a:cubicBezTo>
                  <a:cubicBezTo>
                    <a:pt x="6" y="4"/>
                    <a:pt x="6" y="5"/>
                    <a:pt x="6" y="7"/>
                  </a:cubicBezTo>
                  <a:cubicBezTo>
                    <a:pt x="6" y="9"/>
                    <a:pt x="6" y="12"/>
                    <a:pt x="6" y="15"/>
                  </a:cubicBezTo>
                  <a:cubicBezTo>
                    <a:pt x="6" y="33"/>
                    <a:pt x="6" y="33"/>
                    <a:pt x="6" y="33"/>
                  </a:cubicBezTo>
                  <a:cubicBezTo>
                    <a:pt x="6" y="37"/>
                    <a:pt x="6" y="40"/>
                    <a:pt x="6" y="42"/>
                  </a:cubicBezTo>
                  <a:cubicBezTo>
                    <a:pt x="6" y="43"/>
                    <a:pt x="6" y="44"/>
                    <a:pt x="5" y="44"/>
                  </a:cubicBezTo>
                  <a:cubicBezTo>
                    <a:pt x="5" y="45"/>
                    <a:pt x="3" y="45"/>
                    <a:pt x="1" y="45"/>
                  </a:cubicBezTo>
                  <a:cubicBezTo>
                    <a:pt x="0" y="45"/>
                    <a:pt x="0" y="45"/>
                    <a:pt x="0" y="45"/>
                  </a:cubicBezTo>
                  <a:cubicBezTo>
                    <a:pt x="0" y="47"/>
                    <a:pt x="0" y="47"/>
                    <a:pt x="0" y="47"/>
                  </a:cubicBezTo>
                  <a:cubicBezTo>
                    <a:pt x="2" y="47"/>
                    <a:pt x="3" y="47"/>
                    <a:pt x="4" y="47"/>
                  </a:cubicBezTo>
                  <a:cubicBezTo>
                    <a:pt x="4" y="47"/>
                    <a:pt x="4" y="47"/>
                    <a:pt x="4" y="47"/>
                  </a:cubicBezTo>
                  <a:cubicBezTo>
                    <a:pt x="7" y="47"/>
                    <a:pt x="10" y="47"/>
                    <a:pt x="13" y="47"/>
                  </a:cubicBezTo>
                  <a:cubicBezTo>
                    <a:pt x="15" y="47"/>
                    <a:pt x="19" y="47"/>
                    <a:pt x="23" y="47"/>
                  </a:cubicBezTo>
                  <a:cubicBezTo>
                    <a:pt x="28" y="47"/>
                    <a:pt x="28" y="47"/>
                    <a:pt x="28" y="47"/>
                  </a:cubicBezTo>
                  <a:cubicBezTo>
                    <a:pt x="29" y="47"/>
                    <a:pt x="30" y="47"/>
                    <a:pt x="30" y="47"/>
                  </a:cubicBezTo>
                  <a:cubicBezTo>
                    <a:pt x="32" y="47"/>
                    <a:pt x="32" y="47"/>
                    <a:pt x="32" y="47"/>
                  </a:cubicBezTo>
                  <a:cubicBezTo>
                    <a:pt x="34" y="47"/>
                    <a:pt x="37" y="47"/>
                    <a:pt x="39" y="47"/>
                  </a:cubicBezTo>
                  <a:cubicBezTo>
                    <a:pt x="39" y="45"/>
                    <a:pt x="39" y="45"/>
                    <a:pt x="39" y="45"/>
                  </a:cubicBezTo>
                  <a:cubicBezTo>
                    <a:pt x="39" y="44"/>
                    <a:pt x="40" y="41"/>
                    <a:pt x="40" y="36"/>
                  </a:cubicBezTo>
                  <a:lnTo>
                    <a:pt x="38" y="36"/>
                  </a:ln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iṡḻïḋé"/>
            <p:cNvSpPr/>
            <p:nvPr/>
          </p:nvSpPr>
          <p:spPr bwMode="auto">
            <a:xfrm>
              <a:off x="8717756" y="4008438"/>
              <a:ext cx="211138" cy="203200"/>
            </a:xfrm>
            <a:custGeom>
              <a:avLst/>
              <a:gdLst>
                <a:gd name="T0" fmla="*/ 32 w 50"/>
                <a:gd name="T1" fmla="*/ 0 h 48"/>
                <a:gd name="T2" fmla="*/ 32 w 50"/>
                <a:gd name="T3" fmla="*/ 2 h 48"/>
                <a:gd name="T4" fmla="*/ 35 w 50"/>
                <a:gd name="T5" fmla="*/ 3 h 48"/>
                <a:gd name="T6" fmla="*/ 36 w 50"/>
                <a:gd name="T7" fmla="*/ 3 h 48"/>
                <a:gd name="T8" fmla="*/ 38 w 50"/>
                <a:gd name="T9" fmla="*/ 4 h 48"/>
                <a:gd name="T10" fmla="*/ 34 w 50"/>
                <a:gd name="T11" fmla="*/ 17 h 48"/>
                <a:gd name="T12" fmla="*/ 27 w 50"/>
                <a:gd name="T13" fmla="*/ 34 h 48"/>
                <a:gd name="T14" fmla="*/ 20 w 50"/>
                <a:gd name="T15" fmla="*/ 16 h 48"/>
                <a:gd name="T16" fmla="*/ 15 w 50"/>
                <a:gd name="T17" fmla="*/ 5 h 48"/>
                <a:gd name="T18" fmla="*/ 15 w 50"/>
                <a:gd name="T19" fmla="*/ 4 h 48"/>
                <a:gd name="T20" fmla="*/ 16 w 50"/>
                <a:gd name="T21" fmla="*/ 3 h 48"/>
                <a:gd name="T22" fmla="*/ 18 w 50"/>
                <a:gd name="T23" fmla="*/ 3 h 48"/>
                <a:gd name="T24" fmla="*/ 21 w 50"/>
                <a:gd name="T25" fmla="*/ 3 h 48"/>
                <a:gd name="T26" fmla="*/ 21 w 50"/>
                <a:gd name="T27" fmla="*/ 0 h 48"/>
                <a:gd name="T28" fmla="*/ 0 w 50"/>
                <a:gd name="T29" fmla="*/ 0 h 48"/>
                <a:gd name="T30" fmla="*/ 0 w 50"/>
                <a:gd name="T31" fmla="*/ 2 h 48"/>
                <a:gd name="T32" fmla="*/ 1 w 50"/>
                <a:gd name="T33" fmla="*/ 2 h 48"/>
                <a:gd name="T34" fmla="*/ 4 w 50"/>
                <a:gd name="T35" fmla="*/ 3 h 48"/>
                <a:gd name="T36" fmla="*/ 7 w 50"/>
                <a:gd name="T37" fmla="*/ 10 h 48"/>
                <a:gd name="T38" fmla="*/ 18 w 50"/>
                <a:gd name="T39" fmla="*/ 39 h 48"/>
                <a:gd name="T40" fmla="*/ 21 w 50"/>
                <a:gd name="T41" fmla="*/ 48 h 48"/>
                <a:gd name="T42" fmla="*/ 29 w 50"/>
                <a:gd name="T43" fmla="*/ 48 h 48"/>
                <a:gd name="T44" fmla="*/ 33 w 50"/>
                <a:gd name="T45" fmla="*/ 35 h 48"/>
                <a:gd name="T46" fmla="*/ 44 w 50"/>
                <a:gd name="T47" fmla="*/ 8 h 48"/>
                <a:gd name="T48" fmla="*/ 47 w 50"/>
                <a:gd name="T49" fmla="*/ 3 h 48"/>
                <a:gd name="T50" fmla="*/ 49 w 50"/>
                <a:gd name="T51" fmla="*/ 2 h 48"/>
                <a:gd name="T52" fmla="*/ 50 w 50"/>
                <a:gd name="T53" fmla="*/ 2 h 48"/>
                <a:gd name="T54" fmla="*/ 50 w 50"/>
                <a:gd name="T55" fmla="*/ 0 h 48"/>
                <a:gd name="T56" fmla="*/ 32 w 50"/>
                <a:gd name="T5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8">
                  <a:moveTo>
                    <a:pt x="32" y="0"/>
                  </a:moveTo>
                  <a:cubicBezTo>
                    <a:pt x="32" y="2"/>
                    <a:pt x="32" y="2"/>
                    <a:pt x="32" y="2"/>
                  </a:cubicBezTo>
                  <a:cubicBezTo>
                    <a:pt x="35" y="3"/>
                    <a:pt x="35" y="3"/>
                    <a:pt x="35" y="3"/>
                  </a:cubicBezTo>
                  <a:cubicBezTo>
                    <a:pt x="36" y="3"/>
                    <a:pt x="36" y="3"/>
                    <a:pt x="36" y="3"/>
                  </a:cubicBezTo>
                  <a:cubicBezTo>
                    <a:pt x="37" y="3"/>
                    <a:pt x="38" y="3"/>
                    <a:pt x="38" y="4"/>
                  </a:cubicBezTo>
                  <a:cubicBezTo>
                    <a:pt x="38" y="6"/>
                    <a:pt x="36" y="10"/>
                    <a:pt x="34" y="17"/>
                  </a:cubicBezTo>
                  <a:cubicBezTo>
                    <a:pt x="27" y="34"/>
                    <a:pt x="27" y="34"/>
                    <a:pt x="27" y="34"/>
                  </a:cubicBezTo>
                  <a:cubicBezTo>
                    <a:pt x="20" y="16"/>
                    <a:pt x="20" y="16"/>
                    <a:pt x="20" y="16"/>
                  </a:cubicBezTo>
                  <a:cubicBezTo>
                    <a:pt x="15" y="5"/>
                    <a:pt x="15" y="5"/>
                    <a:pt x="15" y="5"/>
                  </a:cubicBezTo>
                  <a:cubicBezTo>
                    <a:pt x="15" y="4"/>
                    <a:pt x="15" y="4"/>
                    <a:pt x="15" y="4"/>
                  </a:cubicBezTo>
                  <a:cubicBezTo>
                    <a:pt x="15" y="3"/>
                    <a:pt x="15" y="3"/>
                    <a:pt x="16" y="3"/>
                  </a:cubicBezTo>
                  <a:cubicBezTo>
                    <a:pt x="16" y="3"/>
                    <a:pt x="17" y="3"/>
                    <a:pt x="18" y="3"/>
                  </a:cubicBezTo>
                  <a:cubicBezTo>
                    <a:pt x="21" y="3"/>
                    <a:pt x="21" y="3"/>
                    <a:pt x="21" y="3"/>
                  </a:cubicBezTo>
                  <a:cubicBezTo>
                    <a:pt x="21" y="0"/>
                    <a:pt x="21" y="0"/>
                    <a:pt x="21" y="0"/>
                  </a:cubicBezTo>
                  <a:cubicBezTo>
                    <a:pt x="14" y="1"/>
                    <a:pt x="7" y="1"/>
                    <a:pt x="0" y="0"/>
                  </a:cubicBezTo>
                  <a:cubicBezTo>
                    <a:pt x="0" y="2"/>
                    <a:pt x="0" y="2"/>
                    <a:pt x="0" y="2"/>
                  </a:cubicBezTo>
                  <a:cubicBezTo>
                    <a:pt x="1" y="2"/>
                    <a:pt x="1" y="2"/>
                    <a:pt x="1" y="2"/>
                  </a:cubicBezTo>
                  <a:cubicBezTo>
                    <a:pt x="2" y="2"/>
                    <a:pt x="3" y="2"/>
                    <a:pt x="4" y="3"/>
                  </a:cubicBezTo>
                  <a:cubicBezTo>
                    <a:pt x="4" y="3"/>
                    <a:pt x="5" y="6"/>
                    <a:pt x="7" y="10"/>
                  </a:cubicBezTo>
                  <a:cubicBezTo>
                    <a:pt x="18" y="39"/>
                    <a:pt x="18" y="39"/>
                    <a:pt x="18" y="39"/>
                  </a:cubicBezTo>
                  <a:cubicBezTo>
                    <a:pt x="19" y="42"/>
                    <a:pt x="21" y="45"/>
                    <a:pt x="21" y="48"/>
                  </a:cubicBezTo>
                  <a:cubicBezTo>
                    <a:pt x="25" y="48"/>
                    <a:pt x="25" y="48"/>
                    <a:pt x="29" y="48"/>
                  </a:cubicBezTo>
                  <a:cubicBezTo>
                    <a:pt x="29" y="45"/>
                    <a:pt x="31" y="40"/>
                    <a:pt x="33" y="35"/>
                  </a:cubicBezTo>
                  <a:cubicBezTo>
                    <a:pt x="44" y="8"/>
                    <a:pt x="44" y="8"/>
                    <a:pt x="44" y="8"/>
                  </a:cubicBezTo>
                  <a:cubicBezTo>
                    <a:pt x="45" y="5"/>
                    <a:pt x="46" y="4"/>
                    <a:pt x="47" y="3"/>
                  </a:cubicBezTo>
                  <a:cubicBezTo>
                    <a:pt x="47" y="3"/>
                    <a:pt x="48" y="2"/>
                    <a:pt x="49" y="2"/>
                  </a:cubicBezTo>
                  <a:cubicBezTo>
                    <a:pt x="50" y="2"/>
                    <a:pt x="50" y="2"/>
                    <a:pt x="50" y="2"/>
                  </a:cubicBezTo>
                  <a:cubicBezTo>
                    <a:pt x="50" y="0"/>
                    <a:pt x="50" y="0"/>
                    <a:pt x="50" y="0"/>
                  </a:cubicBezTo>
                  <a:cubicBezTo>
                    <a:pt x="44" y="1"/>
                    <a:pt x="38" y="1"/>
                    <a:pt x="32"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iş1îdê"/>
            <p:cNvSpPr/>
            <p:nvPr/>
          </p:nvSpPr>
          <p:spPr bwMode="auto">
            <a:xfrm>
              <a:off x="8612981" y="4008438"/>
              <a:ext cx="92075" cy="198438"/>
            </a:xfrm>
            <a:custGeom>
              <a:avLst/>
              <a:gdLst>
                <a:gd name="T0" fmla="*/ 12 w 22"/>
                <a:gd name="T1" fmla="*/ 0 h 47"/>
                <a:gd name="T2" fmla="*/ 0 w 22"/>
                <a:gd name="T3" fmla="*/ 0 h 47"/>
                <a:gd name="T4" fmla="*/ 0 w 22"/>
                <a:gd name="T5" fmla="*/ 2 h 47"/>
                <a:gd name="T6" fmla="*/ 2 w 22"/>
                <a:gd name="T7" fmla="*/ 2 h 47"/>
                <a:gd name="T8" fmla="*/ 5 w 22"/>
                <a:gd name="T9" fmla="*/ 4 h 47"/>
                <a:gd name="T10" fmla="*/ 6 w 22"/>
                <a:gd name="T11" fmla="*/ 18 h 47"/>
                <a:gd name="T12" fmla="*/ 6 w 22"/>
                <a:gd name="T13" fmla="*/ 29 h 47"/>
                <a:gd name="T14" fmla="*/ 5 w 22"/>
                <a:gd name="T15" fmla="*/ 44 h 47"/>
                <a:gd name="T16" fmla="*/ 2 w 22"/>
                <a:gd name="T17" fmla="*/ 45 h 47"/>
                <a:gd name="T18" fmla="*/ 0 w 22"/>
                <a:gd name="T19" fmla="*/ 45 h 47"/>
                <a:gd name="T20" fmla="*/ 0 w 22"/>
                <a:gd name="T21" fmla="*/ 47 h 47"/>
                <a:gd name="T22" fmla="*/ 11 w 22"/>
                <a:gd name="T23" fmla="*/ 47 h 47"/>
                <a:gd name="T24" fmla="*/ 22 w 22"/>
                <a:gd name="T25" fmla="*/ 47 h 47"/>
                <a:gd name="T26" fmla="*/ 22 w 22"/>
                <a:gd name="T27" fmla="*/ 45 h 47"/>
                <a:gd name="T28" fmla="*/ 20 w 22"/>
                <a:gd name="T29" fmla="*/ 45 h 47"/>
                <a:gd name="T30" fmla="*/ 16 w 22"/>
                <a:gd name="T31" fmla="*/ 44 h 47"/>
                <a:gd name="T32" fmla="*/ 16 w 22"/>
                <a:gd name="T33" fmla="*/ 30 h 47"/>
                <a:gd name="T34" fmla="*/ 16 w 22"/>
                <a:gd name="T35" fmla="*/ 18 h 47"/>
                <a:gd name="T36" fmla="*/ 16 w 22"/>
                <a:gd name="T37" fmla="*/ 6 h 47"/>
                <a:gd name="T38" fmla="*/ 17 w 22"/>
                <a:gd name="T39" fmla="*/ 3 h 47"/>
                <a:gd name="T40" fmla="*/ 20 w 22"/>
                <a:gd name="T41" fmla="*/ 2 h 47"/>
                <a:gd name="T42" fmla="*/ 22 w 22"/>
                <a:gd name="T43" fmla="*/ 2 h 47"/>
                <a:gd name="T44" fmla="*/ 22 w 22"/>
                <a:gd name="T45" fmla="*/ 0 h 47"/>
                <a:gd name="T46" fmla="*/ 12 w 22"/>
                <a:gd name="T47" fmla="*/ 0 h 47"/>
                <a:gd name="T48" fmla="*/ 12 w 22"/>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47">
                  <a:moveTo>
                    <a:pt x="12" y="0"/>
                  </a:moveTo>
                  <a:cubicBezTo>
                    <a:pt x="8" y="0"/>
                    <a:pt x="4" y="0"/>
                    <a:pt x="0" y="0"/>
                  </a:cubicBezTo>
                  <a:cubicBezTo>
                    <a:pt x="0" y="2"/>
                    <a:pt x="0" y="2"/>
                    <a:pt x="0" y="2"/>
                  </a:cubicBezTo>
                  <a:cubicBezTo>
                    <a:pt x="2" y="2"/>
                    <a:pt x="2" y="2"/>
                    <a:pt x="2" y="2"/>
                  </a:cubicBezTo>
                  <a:cubicBezTo>
                    <a:pt x="4" y="2"/>
                    <a:pt x="5" y="3"/>
                    <a:pt x="5" y="4"/>
                  </a:cubicBezTo>
                  <a:cubicBezTo>
                    <a:pt x="6" y="5"/>
                    <a:pt x="6" y="9"/>
                    <a:pt x="6" y="18"/>
                  </a:cubicBezTo>
                  <a:cubicBezTo>
                    <a:pt x="6" y="29"/>
                    <a:pt x="6" y="29"/>
                    <a:pt x="6" y="29"/>
                  </a:cubicBezTo>
                  <a:cubicBezTo>
                    <a:pt x="6" y="38"/>
                    <a:pt x="6" y="43"/>
                    <a:pt x="5" y="44"/>
                  </a:cubicBezTo>
                  <a:cubicBezTo>
                    <a:pt x="5" y="45"/>
                    <a:pt x="4" y="45"/>
                    <a:pt x="2" y="45"/>
                  </a:cubicBezTo>
                  <a:cubicBezTo>
                    <a:pt x="0" y="45"/>
                    <a:pt x="0" y="45"/>
                    <a:pt x="0" y="45"/>
                  </a:cubicBezTo>
                  <a:cubicBezTo>
                    <a:pt x="0" y="47"/>
                    <a:pt x="0" y="47"/>
                    <a:pt x="0" y="47"/>
                  </a:cubicBezTo>
                  <a:cubicBezTo>
                    <a:pt x="4" y="47"/>
                    <a:pt x="7" y="47"/>
                    <a:pt x="11" y="47"/>
                  </a:cubicBezTo>
                  <a:cubicBezTo>
                    <a:pt x="15" y="47"/>
                    <a:pt x="19" y="47"/>
                    <a:pt x="22" y="47"/>
                  </a:cubicBezTo>
                  <a:cubicBezTo>
                    <a:pt x="22" y="45"/>
                    <a:pt x="22" y="45"/>
                    <a:pt x="22" y="45"/>
                  </a:cubicBezTo>
                  <a:cubicBezTo>
                    <a:pt x="20" y="45"/>
                    <a:pt x="20" y="45"/>
                    <a:pt x="20" y="45"/>
                  </a:cubicBezTo>
                  <a:cubicBezTo>
                    <a:pt x="18" y="45"/>
                    <a:pt x="17" y="45"/>
                    <a:pt x="16" y="44"/>
                  </a:cubicBezTo>
                  <a:cubicBezTo>
                    <a:pt x="16" y="43"/>
                    <a:pt x="16" y="38"/>
                    <a:pt x="16" y="30"/>
                  </a:cubicBezTo>
                  <a:cubicBezTo>
                    <a:pt x="16" y="18"/>
                    <a:pt x="16" y="18"/>
                    <a:pt x="16" y="18"/>
                  </a:cubicBezTo>
                  <a:cubicBezTo>
                    <a:pt x="16" y="12"/>
                    <a:pt x="16" y="8"/>
                    <a:pt x="16" y="6"/>
                  </a:cubicBezTo>
                  <a:cubicBezTo>
                    <a:pt x="16" y="4"/>
                    <a:pt x="16" y="3"/>
                    <a:pt x="17" y="3"/>
                  </a:cubicBezTo>
                  <a:cubicBezTo>
                    <a:pt x="17" y="2"/>
                    <a:pt x="18" y="2"/>
                    <a:pt x="20" y="2"/>
                  </a:cubicBezTo>
                  <a:cubicBezTo>
                    <a:pt x="22" y="2"/>
                    <a:pt x="22" y="2"/>
                    <a:pt x="22" y="2"/>
                  </a:cubicBezTo>
                  <a:cubicBezTo>
                    <a:pt x="22" y="0"/>
                    <a:pt x="22" y="0"/>
                    <a:pt x="22" y="0"/>
                  </a:cubicBezTo>
                  <a:cubicBezTo>
                    <a:pt x="19" y="0"/>
                    <a:pt x="16" y="0"/>
                    <a:pt x="12" y="0"/>
                  </a:cubicBezTo>
                  <a:cubicBezTo>
                    <a:pt x="12" y="0"/>
                    <a:pt x="12" y="0"/>
                    <a:pt x="12"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iṥḻïḓé"/>
            <p:cNvSpPr/>
            <p:nvPr/>
          </p:nvSpPr>
          <p:spPr bwMode="auto">
            <a:xfrm>
              <a:off x="8358981" y="4008438"/>
              <a:ext cx="241300" cy="203200"/>
            </a:xfrm>
            <a:custGeom>
              <a:avLst/>
              <a:gdLst>
                <a:gd name="T0" fmla="*/ 37 w 57"/>
                <a:gd name="T1" fmla="*/ 0 h 48"/>
                <a:gd name="T2" fmla="*/ 37 w 57"/>
                <a:gd name="T3" fmla="*/ 2 h 48"/>
                <a:gd name="T4" fmla="*/ 39 w 57"/>
                <a:gd name="T5" fmla="*/ 3 h 48"/>
                <a:gd name="T6" fmla="*/ 43 w 57"/>
                <a:gd name="T7" fmla="*/ 4 h 48"/>
                <a:gd name="T8" fmla="*/ 43 w 57"/>
                <a:gd name="T9" fmla="*/ 19 h 48"/>
                <a:gd name="T10" fmla="*/ 43 w 57"/>
                <a:gd name="T11" fmla="*/ 36 h 48"/>
                <a:gd name="T12" fmla="*/ 38 w 57"/>
                <a:gd name="T13" fmla="*/ 29 h 48"/>
                <a:gd name="T14" fmla="*/ 27 w 57"/>
                <a:gd name="T15" fmla="*/ 16 h 48"/>
                <a:gd name="T16" fmla="*/ 21 w 57"/>
                <a:gd name="T17" fmla="*/ 8 h 48"/>
                <a:gd name="T18" fmla="*/ 15 w 57"/>
                <a:gd name="T19" fmla="*/ 0 h 48"/>
                <a:gd name="T20" fmla="*/ 8 w 57"/>
                <a:gd name="T21" fmla="*/ 0 h 48"/>
                <a:gd name="T22" fmla="*/ 0 w 57"/>
                <a:gd name="T23" fmla="*/ 0 h 48"/>
                <a:gd name="T24" fmla="*/ 0 w 57"/>
                <a:gd name="T25" fmla="*/ 2 h 48"/>
                <a:gd name="T26" fmla="*/ 2 w 57"/>
                <a:gd name="T27" fmla="*/ 2 h 48"/>
                <a:gd name="T28" fmla="*/ 4 w 57"/>
                <a:gd name="T29" fmla="*/ 3 h 48"/>
                <a:gd name="T30" fmla="*/ 5 w 57"/>
                <a:gd name="T31" fmla="*/ 4 h 48"/>
                <a:gd name="T32" fmla="*/ 6 w 57"/>
                <a:gd name="T33" fmla="*/ 7 h 48"/>
                <a:gd name="T34" fmla="*/ 6 w 57"/>
                <a:gd name="T35" fmla="*/ 16 h 48"/>
                <a:gd name="T36" fmla="*/ 6 w 57"/>
                <a:gd name="T37" fmla="*/ 32 h 48"/>
                <a:gd name="T38" fmla="*/ 6 w 57"/>
                <a:gd name="T39" fmla="*/ 42 h 48"/>
                <a:gd name="T40" fmla="*/ 5 w 57"/>
                <a:gd name="T41" fmla="*/ 44 h 48"/>
                <a:gd name="T42" fmla="*/ 2 w 57"/>
                <a:gd name="T43" fmla="*/ 45 h 48"/>
                <a:gd name="T44" fmla="*/ 0 w 57"/>
                <a:gd name="T45" fmla="*/ 45 h 48"/>
                <a:gd name="T46" fmla="*/ 0 w 57"/>
                <a:gd name="T47" fmla="*/ 47 h 48"/>
                <a:gd name="T48" fmla="*/ 19 w 57"/>
                <a:gd name="T49" fmla="*/ 47 h 48"/>
                <a:gd name="T50" fmla="*/ 19 w 57"/>
                <a:gd name="T51" fmla="*/ 45 h 48"/>
                <a:gd name="T52" fmla="*/ 17 w 57"/>
                <a:gd name="T53" fmla="*/ 45 h 48"/>
                <a:gd name="T54" fmla="*/ 14 w 57"/>
                <a:gd name="T55" fmla="*/ 44 h 48"/>
                <a:gd name="T56" fmla="*/ 13 w 57"/>
                <a:gd name="T57" fmla="*/ 41 h 48"/>
                <a:gd name="T58" fmla="*/ 13 w 57"/>
                <a:gd name="T59" fmla="*/ 30 h 48"/>
                <a:gd name="T60" fmla="*/ 13 w 57"/>
                <a:gd name="T61" fmla="*/ 12 h 48"/>
                <a:gd name="T62" fmla="*/ 33 w 57"/>
                <a:gd name="T63" fmla="*/ 37 h 48"/>
                <a:gd name="T64" fmla="*/ 40 w 57"/>
                <a:gd name="T65" fmla="*/ 46 h 48"/>
                <a:gd name="T66" fmla="*/ 51 w 57"/>
                <a:gd name="T67" fmla="*/ 48 h 48"/>
                <a:gd name="T68" fmla="*/ 50 w 57"/>
                <a:gd name="T69" fmla="*/ 34 h 48"/>
                <a:gd name="T70" fmla="*/ 50 w 57"/>
                <a:gd name="T71" fmla="*/ 19 h 48"/>
                <a:gd name="T72" fmla="*/ 50 w 57"/>
                <a:gd name="T73" fmla="*/ 4 h 48"/>
                <a:gd name="T74" fmla="*/ 54 w 57"/>
                <a:gd name="T75" fmla="*/ 2 h 48"/>
                <a:gd name="T76" fmla="*/ 57 w 57"/>
                <a:gd name="T77" fmla="*/ 2 h 48"/>
                <a:gd name="T78" fmla="*/ 57 w 57"/>
                <a:gd name="T79" fmla="*/ 0 h 48"/>
                <a:gd name="T80" fmla="*/ 37 w 57"/>
                <a:gd name="T8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48">
                  <a:moveTo>
                    <a:pt x="37" y="0"/>
                  </a:moveTo>
                  <a:cubicBezTo>
                    <a:pt x="37" y="2"/>
                    <a:pt x="37" y="2"/>
                    <a:pt x="37" y="2"/>
                  </a:cubicBezTo>
                  <a:cubicBezTo>
                    <a:pt x="39" y="3"/>
                    <a:pt x="39" y="3"/>
                    <a:pt x="39" y="3"/>
                  </a:cubicBezTo>
                  <a:cubicBezTo>
                    <a:pt x="41" y="3"/>
                    <a:pt x="43" y="3"/>
                    <a:pt x="43" y="4"/>
                  </a:cubicBezTo>
                  <a:cubicBezTo>
                    <a:pt x="43" y="5"/>
                    <a:pt x="43" y="10"/>
                    <a:pt x="43" y="19"/>
                  </a:cubicBezTo>
                  <a:cubicBezTo>
                    <a:pt x="43" y="36"/>
                    <a:pt x="43" y="36"/>
                    <a:pt x="43" y="36"/>
                  </a:cubicBezTo>
                  <a:cubicBezTo>
                    <a:pt x="42" y="34"/>
                    <a:pt x="40" y="32"/>
                    <a:pt x="38" y="29"/>
                  </a:cubicBezTo>
                  <a:cubicBezTo>
                    <a:pt x="27" y="16"/>
                    <a:pt x="27" y="16"/>
                    <a:pt x="27" y="16"/>
                  </a:cubicBezTo>
                  <a:cubicBezTo>
                    <a:pt x="25" y="13"/>
                    <a:pt x="23" y="10"/>
                    <a:pt x="21" y="8"/>
                  </a:cubicBezTo>
                  <a:cubicBezTo>
                    <a:pt x="19" y="5"/>
                    <a:pt x="17" y="3"/>
                    <a:pt x="15" y="0"/>
                  </a:cubicBezTo>
                  <a:cubicBezTo>
                    <a:pt x="13" y="0"/>
                    <a:pt x="10" y="0"/>
                    <a:pt x="8" y="0"/>
                  </a:cubicBezTo>
                  <a:cubicBezTo>
                    <a:pt x="5" y="0"/>
                    <a:pt x="3" y="0"/>
                    <a:pt x="0" y="0"/>
                  </a:cubicBezTo>
                  <a:cubicBezTo>
                    <a:pt x="0" y="2"/>
                    <a:pt x="0" y="2"/>
                    <a:pt x="0" y="2"/>
                  </a:cubicBezTo>
                  <a:cubicBezTo>
                    <a:pt x="2" y="2"/>
                    <a:pt x="2" y="2"/>
                    <a:pt x="2" y="2"/>
                  </a:cubicBezTo>
                  <a:cubicBezTo>
                    <a:pt x="3" y="2"/>
                    <a:pt x="4" y="2"/>
                    <a:pt x="4" y="3"/>
                  </a:cubicBezTo>
                  <a:cubicBezTo>
                    <a:pt x="5" y="3"/>
                    <a:pt x="5" y="4"/>
                    <a:pt x="5" y="4"/>
                  </a:cubicBezTo>
                  <a:cubicBezTo>
                    <a:pt x="6" y="5"/>
                    <a:pt x="6" y="5"/>
                    <a:pt x="6" y="7"/>
                  </a:cubicBezTo>
                  <a:cubicBezTo>
                    <a:pt x="6" y="10"/>
                    <a:pt x="6" y="13"/>
                    <a:pt x="6" y="16"/>
                  </a:cubicBezTo>
                  <a:cubicBezTo>
                    <a:pt x="6" y="32"/>
                    <a:pt x="6" y="32"/>
                    <a:pt x="6" y="32"/>
                  </a:cubicBezTo>
                  <a:cubicBezTo>
                    <a:pt x="6" y="36"/>
                    <a:pt x="6" y="40"/>
                    <a:pt x="6" y="42"/>
                  </a:cubicBezTo>
                  <a:cubicBezTo>
                    <a:pt x="6" y="43"/>
                    <a:pt x="5" y="44"/>
                    <a:pt x="5" y="44"/>
                  </a:cubicBezTo>
                  <a:cubicBezTo>
                    <a:pt x="4" y="45"/>
                    <a:pt x="4" y="45"/>
                    <a:pt x="2" y="45"/>
                  </a:cubicBezTo>
                  <a:cubicBezTo>
                    <a:pt x="0" y="45"/>
                    <a:pt x="0" y="45"/>
                    <a:pt x="0" y="45"/>
                  </a:cubicBezTo>
                  <a:cubicBezTo>
                    <a:pt x="0" y="47"/>
                    <a:pt x="0" y="47"/>
                    <a:pt x="0" y="47"/>
                  </a:cubicBezTo>
                  <a:cubicBezTo>
                    <a:pt x="6" y="47"/>
                    <a:pt x="13" y="47"/>
                    <a:pt x="19" y="47"/>
                  </a:cubicBezTo>
                  <a:cubicBezTo>
                    <a:pt x="19" y="45"/>
                    <a:pt x="19" y="45"/>
                    <a:pt x="19" y="45"/>
                  </a:cubicBezTo>
                  <a:cubicBezTo>
                    <a:pt x="17" y="45"/>
                    <a:pt x="17" y="45"/>
                    <a:pt x="17" y="45"/>
                  </a:cubicBezTo>
                  <a:cubicBezTo>
                    <a:pt x="15" y="45"/>
                    <a:pt x="14" y="44"/>
                    <a:pt x="14" y="44"/>
                  </a:cubicBezTo>
                  <a:cubicBezTo>
                    <a:pt x="14" y="44"/>
                    <a:pt x="13" y="43"/>
                    <a:pt x="13" y="41"/>
                  </a:cubicBezTo>
                  <a:cubicBezTo>
                    <a:pt x="13" y="39"/>
                    <a:pt x="13" y="36"/>
                    <a:pt x="13" y="30"/>
                  </a:cubicBezTo>
                  <a:cubicBezTo>
                    <a:pt x="13" y="12"/>
                    <a:pt x="13" y="12"/>
                    <a:pt x="13" y="12"/>
                  </a:cubicBezTo>
                  <a:cubicBezTo>
                    <a:pt x="33" y="37"/>
                    <a:pt x="33" y="37"/>
                    <a:pt x="33" y="37"/>
                  </a:cubicBezTo>
                  <a:cubicBezTo>
                    <a:pt x="35" y="40"/>
                    <a:pt x="38" y="43"/>
                    <a:pt x="40" y="46"/>
                  </a:cubicBezTo>
                  <a:cubicBezTo>
                    <a:pt x="43" y="48"/>
                    <a:pt x="48" y="47"/>
                    <a:pt x="51" y="48"/>
                  </a:cubicBezTo>
                  <a:cubicBezTo>
                    <a:pt x="50" y="42"/>
                    <a:pt x="50" y="38"/>
                    <a:pt x="50" y="34"/>
                  </a:cubicBezTo>
                  <a:cubicBezTo>
                    <a:pt x="50" y="19"/>
                    <a:pt x="50" y="19"/>
                    <a:pt x="50" y="19"/>
                  </a:cubicBezTo>
                  <a:cubicBezTo>
                    <a:pt x="50" y="10"/>
                    <a:pt x="50" y="5"/>
                    <a:pt x="50" y="4"/>
                  </a:cubicBezTo>
                  <a:cubicBezTo>
                    <a:pt x="51" y="3"/>
                    <a:pt x="52" y="2"/>
                    <a:pt x="54" y="2"/>
                  </a:cubicBezTo>
                  <a:cubicBezTo>
                    <a:pt x="57" y="2"/>
                    <a:pt x="57" y="2"/>
                    <a:pt x="57" y="2"/>
                  </a:cubicBezTo>
                  <a:cubicBezTo>
                    <a:pt x="57" y="0"/>
                    <a:pt x="57" y="0"/>
                    <a:pt x="57" y="0"/>
                  </a:cubicBezTo>
                  <a:cubicBezTo>
                    <a:pt x="50" y="1"/>
                    <a:pt x="43" y="0"/>
                    <a:pt x="37"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îšlïdé"/>
            <p:cNvSpPr/>
            <p:nvPr/>
          </p:nvSpPr>
          <p:spPr bwMode="auto">
            <a:xfrm>
              <a:off x="8122444" y="4008438"/>
              <a:ext cx="223838" cy="203200"/>
            </a:xfrm>
            <a:custGeom>
              <a:avLst/>
              <a:gdLst>
                <a:gd name="T0" fmla="*/ 44 w 53"/>
                <a:gd name="T1" fmla="*/ 0 h 48"/>
                <a:gd name="T2" fmla="*/ 33 w 53"/>
                <a:gd name="T3" fmla="*/ 0 h 48"/>
                <a:gd name="T4" fmla="*/ 33 w 53"/>
                <a:gd name="T5" fmla="*/ 2 h 48"/>
                <a:gd name="T6" fmla="*/ 35 w 53"/>
                <a:gd name="T7" fmla="*/ 2 h 48"/>
                <a:gd name="T8" fmla="*/ 39 w 53"/>
                <a:gd name="T9" fmla="*/ 4 h 48"/>
                <a:gd name="T10" fmla="*/ 40 w 53"/>
                <a:gd name="T11" fmla="*/ 13 h 48"/>
                <a:gd name="T12" fmla="*/ 40 w 53"/>
                <a:gd name="T13" fmla="*/ 26 h 48"/>
                <a:gd name="T14" fmla="*/ 39 w 53"/>
                <a:gd name="T15" fmla="*/ 37 h 48"/>
                <a:gd name="T16" fmla="*/ 35 w 53"/>
                <a:gd name="T17" fmla="*/ 41 h 48"/>
                <a:gd name="T18" fmla="*/ 28 w 53"/>
                <a:gd name="T19" fmla="*/ 43 h 48"/>
                <a:gd name="T20" fmla="*/ 21 w 53"/>
                <a:gd name="T21" fmla="*/ 42 h 48"/>
                <a:gd name="T22" fmla="*/ 17 w 53"/>
                <a:gd name="T23" fmla="*/ 37 h 48"/>
                <a:gd name="T24" fmla="*/ 16 w 53"/>
                <a:gd name="T25" fmla="*/ 27 h 48"/>
                <a:gd name="T26" fmla="*/ 16 w 53"/>
                <a:gd name="T27" fmla="*/ 14 h 48"/>
                <a:gd name="T28" fmla="*/ 17 w 53"/>
                <a:gd name="T29" fmla="*/ 4 h 48"/>
                <a:gd name="T30" fmla="*/ 20 w 53"/>
                <a:gd name="T31" fmla="*/ 2 h 48"/>
                <a:gd name="T32" fmla="*/ 23 w 53"/>
                <a:gd name="T33" fmla="*/ 2 h 48"/>
                <a:gd name="T34" fmla="*/ 23 w 53"/>
                <a:gd name="T35" fmla="*/ 0 h 48"/>
                <a:gd name="T36" fmla="*/ 11 w 53"/>
                <a:gd name="T37" fmla="*/ 0 h 48"/>
                <a:gd name="T38" fmla="*/ 0 w 53"/>
                <a:gd name="T39" fmla="*/ 0 h 48"/>
                <a:gd name="T40" fmla="*/ 0 w 53"/>
                <a:gd name="T41" fmla="*/ 2 h 48"/>
                <a:gd name="T42" fmla="*/ 2 w 53"/>
                <a:gd name="T43" fmla="*/ 2 h 48"/>
                <a:gd name="T44" fmla="*/ 6 w 53"/>
                <a:gd name="T45" fmla="*/ 3 h 48"/>
                <a:gd name="T46" fmla="*/ 6 w 53"/>
                <a:gd name="T47" fmla="*/ 14 h 48"/>
                <a:gd name="T48" fmla="*/ 6 w 53"/>
                <a:gd name="T49" fmla="*/ 24 h 48"/>
                <a:gd name="T50" fmla="*/ 6 w 53"/>
                <a:gd name="T51" fmla="*/ 30 h 48"/>
                <a:gd name="T52" fmla="*/ 7 w 53"/>
                <a:gd name="T53" fmla="*/ 39 h 48"/>
                <a:gd name="T54" fmla="*/ 10 w 53"/>
                <a:gd name="T55" fmla="*/ 43 h 48"/>
                <a:gd name="T56" fmla="*/ 16 w 53"/>
                <a:gd name="T57" fmla="*/ 46 h 48"/>
                <a:gd name="T58" fmla="*/ 37 w 53"/>
                <a:gd name="T59" fmla="*/ 46 h 48"/>
                <a:gd name="T60" fmla="*/ 43 w 53"/>
                <a:gd name="T61" fmla="*/ 43 h 48"/>
                <a:gd name="T62" fmla="*/ 46 w 53"/>
                <a:gd name="T63" fmla="*/ 37 h 48"/>
                <a:gd name="T64" fmla="*/ 47 w 53"/>
                <a:gd name="T65" fmla="*/ 26 h 48"/>
                <a:gd name="T66" fmla="*/ 47 w 53"/>
                <a:gd name="T67" fmla="*/ 14 h 48"/>
                <a:gd name="T68" fmla="*/ 48 w 53"/>
                <a:gd name="T69" fmla="*/ 4 h 48"/>
                <a:gd name="T70" fmla="*/ 51 w 53"/>
                <a:gd name="T71" fmla="*/ 2 h 48"/>
                <a:gd name="T72" fmla="*/ 53 w 53"/>
                <a:gd name="T73" fmla="*/ 2 h 48"/>
                <a:gd name="T74" fmla="*/ 53 w 53"/>
                <a:gd name="T75" fmla="*/ 0 h 48"/>
                <a:gd name="T76" fmla="*/ 44 w 53"/>
                <a:gd name="T77" fmla="*/ 0 h 48"/>
                <a:gd name="T78" fmla="*/ 44 w 53"/>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44" y="0"/>
                  </a:moveTo>
                  <a:cubicBezTo>
                    <a:pt x="40" y="0"/>
                    <a:pt x="37" y="0"/>
                    <a:pt x="33" y="0"/>
                  </a:cubicBezTo>
                  <a:cubicBezTo>
                    <a:pt x="33" y="2"/>
                    <a:pt x="33" y="2"/>
                    <a:pt x="33" y="2"/>
                  </a:cubicBezTo>
                  <a:cubicBezTo>
                    <a:pt x="35" y="2"/>
                    <a:pt x="35" y="2"/>
                    <a:pt x="35" y="2"/>
                  </a:cubicBezTo>
                  <a:cubicBezTo>
                    <a:pt x="37" y="2"/>
                    <a:pt x="39" y="3"/>
                    <a:pt x="39" y="4"/>
                  </a:cubicBezTo>
                  <a:cubicBezTo>
                    <a:pt x="40" y="4"/>
                    <a:pt x="40" y="8"/>
                    <a:pt x="40" y="13"/>
                  </a:cubicBezTo>
                  <a:cubicBezTo>
                    <a:pt x="40" y="26"/>
                    <a:pt x="40" y="26"/>
                    <a:pt x="40" y="26"/>
                  </a:cubicBezTo>
                  <a:cubicBezTo>
                    <a:pt x="40" y="31"/>
                    <a:pt x="40" y="35"/>
                    <a:pt x="39" y="37"/>
                  </a:cubicBezTo>
                  <a:cubicBezTo>
                    <a:pt x="38" y="39"/>
                    <a:pt x="37" y="41"/>
                    <a:pt x="35" y="41"/>
                  </a:cubicBezTo>
                  <a:cubicBezTo>
                    <a:pt x="33" y="43"/>
                    <a:pt x="30" y="43"/>
                    <a:pt x="28" y="43"/>
                  </a:cubicBezTo>
                  <a:cubicBezTo>
                    <a:pt x="25" y="43"/>
                    <a:pt x="23" y="43"/>
                    <a:pt x="21" y="42"/>
                  </a:cubicBezTo>
                  <a:cubicBezTo>
                    <a:pt x="19" y="40"/>
                    <a:pt x="17" y="39"/>
                    <a:pt x="17" y="37"/>
                  </a:cubicBezTo>
                  <a:cubicBezTo>
                    <a:pt x="16" y="35"/>
                    <a:pt x="16" y="32"/>
                    <a:pt x="16" y="27"/>
                  </a:cubicBezTo>
                  <a:cubicBezTo>
                    <a:pt x="16" y="14"/>
                    <a:pt x="16" y="14"/>
                    <a:pt x="16" y="14"/>
                  </a:cubicBezTo>
                  <a:cubicBezTo>
                    <a:pt x="16" y="8"/>
                    <a:pt x="16" y="4"/>
                    <a:pt x="17" y="4"/>
                  </a:cubicBezTo>
                  <a:cubicBezTo>
                    <a:pt x="17" y="3"/>
                    <a:pt x="18" y="2"/>
                    <a:pt x="20" y="2"/>
                  </a:cubicBezTo>
                  <a:cubicBezTo>
                    <a:pt x="23" y="2"/>
                    <a:pt x="23" y="2"/>
                    <a:pt x="23" y="2"/>
                  </a:cubicBezTo>
                  <a:cubicBezTo>
                    <a:pt x="23" y="0"/>
                    <a:pt x="23" y="0"/>
                    <a:pt x="23" y="0"/>
                  </a:cubicBezTo>
                  <a:cubicBezTo>
                    <a:pt x="19" y="0"/>
                    <a:pt x="15" y="0"/>
                    <a:pt x="11" y="0"/>
                  </a:cubicBezTo>
                  <a:cubicBezTo>
                    <a:pt x="7" y="0"/>
                    <a:pt x="4" y="0"/>
                    <a:pt x="0" y="0"/>
                  </a:cubicBezTo>
                  <a:cubicBezTo>
                    <a:pt x="0" y="2"/>
                    <a:pt x="0" y="2"/>
                    <a:pt x="0" y="2"/>
                  </a:cubicBezTo>
                  <a:cubicBezTo>
                    <a:pt x="2" y="2"/>
                    <a:pt x="2" y="2"/>
                    <a:pt x="2" y="2"/>
                  </a:cubicBezTo>
                  <a:cubicBezTo>
                    <a:pt x="4" y="2"/>
                    <a:pt x="5" y="3"/>
                    <a:pt x="6" y="3"/>
                  </a:cubicBezTo>
                  <a:cubicBezTo>
                    <a:pt x="6" y="4"/>
                    <a:pt x="6" y="8"/>
                    <a:pt x="6" y="14"/>
                  </a:cubicBezTo>
                  <a:cubicBezTo>
                    <a:pt x="6" y="24"/>
                    <a:pt x="6" y="24"/>
                    <a:pt x="6" y="24"/>
                  </a:cubicBezTo>
                  <a:cubicBezTo>
                    <a:pt x="6" y="30"/>
                    <a:pt x="6" y="30"/>
                    <a:pt x="6" y="30"/>
                  </a:cubicBezTo>
                  <a:cubicBezTo>
                    <a:pt x="6" y="34"/>
                    <a:pt x="6" y="37"/>
                    <a:pt x="7" y="39"/>
                  </a:cubicBezTo>
                  <a:cubicBezTo>
                    <a:pt x="7" y="41"/>
                    <a:pt x="8" y="42"/>
                    <a:pt x="10" y="43"/>
                  </a:cubicBezTo>
                  <a:cubicBezTo>
                    <a:pt x="11" y="45"/>
                    <a:pt x="13" y="46"/>
                    <a:pt x="16" y="46"/>
                  </a:cubicBezTo>
                  <a:cubicBezTo>
                    <a:pt x="21" y="48"/>
                    <a:pt x="32" y="48"/>
                    <a:pt x="37" y="46"/>
                  </a:cubicBezTo>
                  <a:cubicBezTo>
                    <a:pt x="40" y="45"/>
                    <a:pt x="41" y="44"/>
                    <a:pt x="43" y="43"/>
                  </a:cubicBezTo>
                  <a:cubicBezTo>
                    <a:pt x="44" y="41"/>
                    <a:pt x="45" y="39"/>
                    <a:pt x="46" y="37"/>
                  </a:cubicBezTo>
                  <a:cubicBezTo>
                    <a:pt x="47" y="35"/>
                    <a:pt x="47" y="32"/>
                    <a:pt x="47" y="26"/>
                  </a:cubicBezTo>
                  <a:cubicBezTo>
                    <a:pt x="47" y="14"/>
                    <a:pt x="47" y="14"/>
                    <a:pt x="47" y="14"/>
                  </a:cubicBezTo>
                  <a:cubicBezTo>
                    <a:pt x="47" y="8"/>
                    <a:pt x="47" y="5"/>
                    <a:pt x="48" y="4"/>
                  </a:cubicBezTo>
                  <a:cubicBezTo>
                    <a:pt x="48" y="3"/>
                    <a:pt x="49" y="2"/>
                    <a:pt x="51" y="2"/>
                  </a:cubicBezTo>
                  <a:cubicBezTo>
                    <a:pt x="53" y="2"/>
                    <a:pt x="53" y="2"/>
                    <a:pt x="53" y="2"/>
                  </a:cubicBezTo>
                  <a:cubicBezTo>
                    <a:pt x="53" y="0"/>
                    <a:pt x="53" y="0"/>
                    <a:pt x="53" y="0"/>
                  </a:cubicBezTo>
                  <a:cubicBezTo>
                    <a:pt x="50" y="0"/>
                    <a:pt x="47" y="0"/>
                    <a:pt x="44" y="0"/>
                  </a:cubicBezTo>
                  <a:cubicBezTo>
                    <a:pt x="44" y="0"/>
                    <a:pt x="44" y="0"/>
                    <a:pt x="44"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ïSḻîḑê"/>
            <p:cNvSpPr/>
            <p:nvPr/>
          </p:nvSpPr>
          <p:spPr bwMode="auto">
            <a:xfrm>
              <a:off x="7785894" y="4003676"/>
              <a:ext cx="198438" cy="212725"/>
            </a:xfrm>
            <a:custGeom>
              <a:avLst/>
              <a:gdLst>
                <a:gd name="T0" fmla="*/ 21 w 47"/>
                <a:gd name="T1" fmla="*/ 42 h 50"/>
                <a:gd name="T2" fmla="*/ 13 w 47"/>
                <a:gd name="T3" fmla="*/ 35 h 50"/>
                <a:gd name="T4" fmla="*/ 10 w 47"/>
                <a:gd name="T5" fmla="*/ 23 h 50"/>
                <a:gd name="T6" fmla="*/ 16 w 47"/>
                <a:gd name="T7" fmla="*/ 9 h 50"/>
                <a:gd name="T8" fmla="*/ 43 w 47"/>
                <a:gd name="T9" fmla="*/ 7 h 50"/>
                <a:gd name="T10" fmla="*/ 43 w 47"/>
                <a:gd name="T11" fmla="*/ 13 h 50"/>
                <a:gd name="T12" fmla="*/ 45 w 47"/>
                <a:gd name="T13" fmla="*/ 13 h 50"/>
                <a:gd name="T14" fmla="*/ 47 w 47"/>
                <a:gd name="T15" fmla="*/ 3 h 50"/>
                <a:gd name="T16" fmla="*/ 42 w 47"/>
                <a:gd name="T17" fmla="*/ 2 h 50"/>
                <a:gd name="T18" fmla="*/ 12 w 47"/>
                <a:gd name="T19" fmla="*/ 4 h 50"/>
                <a:gd name="T20" fmla="*/ 3 w 47"/>
                <a:gd name="T21" fmla="*/ 12 h 50"/>
                <a:gd name="T22" fmla="*/ 0 w 47"/>
                <a:gd name="T23" fmla="*/ 25 h 50"/>
                <a:gd name="T24" fmla="*/ 3 w 47"/>
                <a:gd name="T25" fmla="*/ 37 h 50"/>
                <a:gd name="T26" fmla="*/ 12 w 47"/>
                <a:gd name="T27" fmla="*/ 46 h 50"/>
                <a:gd name="T28" fmla="*/ 38 w 47"/>
                <a:gd name="T29" fmla="*/ 48 h 50"/>
                <a:gd name="T30" fmla="*/ 46 w 47"/>
                <a:gd name="T31" fmla="*/ 45 h 50"/>
                <a:gd name="T32" fmla="*/ 47 w 47"/>
                <a:gd name="T33" fmla="*/ 42 h 50"/>
                <a:gd name="T34" fmla="*/ 47 w 47"/>
                <a:gd name="T35" fmla="*/ 41 h 50"/>
                <a:gd name="T36" fmla="*/ 21 w 47"/>
                <a:gd name="T3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0">
                  <a:moveTo>
                    <a:pt x="21" y="42"/>
                  </a:moveTo>
                  <a:cubicBezTo>
                    <a:pt x="17" y="41"/>
                    <a:pt x="15" y="38"/>
                    <a:pt x="13" y="35"/>
                  </a:cubicBezTo>
                  <a:cubicBezTo>
                    <a:pt x="11" y="31"/>
                    <a:pt x="10" y="27"/>
                    <a:pt x="10" y="23"/>
                  </a:cubicBezTo>
                  <a:cubicBezTo>
                    <a:pt x="10" y="17"/>
                    <a:pt x="12" y="12"/>
                    <a:pt x="16" y="9"/>
                  </a:cubicBezTo>
                  <a:cubicBezTo>
                    <a:pt x="22" y="2"/>
                    <a:pt x="35" y="2"/>
                    <a:pt x="43" y="7"/>
                  </a:cubicBezTo>
                  <a:cubicBezTo>
                    <a:pt x="43" y="13"/>
                    <a:pt x="43" y="13"/>
                    <a:pt x="43" y="13"/>
                  </a:cubicBezTo>
                  <a:cubicBezTo>
                    <a:pt x="45" y="13"/>
                    <a:pt x="45" y="13"/>
                    <a:pt x="45" y="13"/>
                  </a:cubicBezTo>
                  <a:cubicBezTo>
                    <a:pt x="45" y="9"/>
                    <a:pt x="46" y="6"/>
                    <a:pt x="47" y="3"/>
                  </a:cubicBezTo>
                  <a:cubicBezTo>
                    <a:pt x="46" y="3"/>
                    <a:pt x="44" y="3"/>
                    <a:pt x="42" y="2"/>
                  </a:cubicBezTo>
                  <a:cubicBezTo>
                    <a:pt x="33" y="0"/>
                    <a:pt x="20" y="0"/>
                    <a:pt x="12" y="4"/>
                  </a:cubicBezTo>
                  <a:cubicBezTo>
                    <a:pt x="8" y="6"/>
                    <a:pt x="5" y="8"/>
                    <a:pt x="3" y="12"/>
                  </a:cubicBezTo>
                  <a:cubicBezTo>
                    <a:pt x="1" y="16"/>
                    <a:pt x="0" y="20"/>
                    <a:pt x="0" y="25"/>
                  </a:cubicBezTo>
                  <a:cubicBezTo>
                    <a:pt x="0" y="29"/>
                    <a:pt x="1" y="33"/>
                    <a:pt x="3" y="37"/>
                  </a:cubicBezTo>
                  <a:cubicBezTo>
                    <a:pt x="5" y="41"/>
                    <a:pt x="8" y="43"/>
                    <a:pt x="12" y="46"/>
                  </a:cubicBezTo>
                  <a:cubicBezTo>
                    <a:pt x="19" y="49"/>
                    <a:pt x="31" y="50"/>
                    <a:pt x="38" y="48"/>
                  </a:cubicBezTo>
                  <a:cubicBezTo>
                    <a:pt x="41" y="47"/>
                    <a:pt x="43" y="46"/>
                    <a:pt x="46" y="45"/>
                  </a:cubicBezTo>
                  <a:cubicBezTo>
                    <a:pt x="46" y="44"/>
                    <a:pt x="47" y="43"/>
                    <a:pt x="47" y="42"/>
                  </a:cubicBezTo>
                  <a:cubicBezTo>
                    <a:pt x="47" y="41"/>
                    <a:pt x="47" y="41"/>
                    <a:pt x="47" y="41"/>
                  </a:cubicBezTo>
                  <a:cubicBezTo>
                    <a:pt x="39" y="47"/>
                    <a:pt x="27" y="46"/>
                    <a:pt x="21" y="42"/>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ï$ľïďe"/>
            <p:cNvSpPr/>
            <p:nvPr/>
          </p:nvSpPr>
          <p:spPr bwMode="auto">
            <a:xfrm>
              <a:off x="7671594" y="4008438"/>
              <a:ext cx="93663" cy="198438"/>
            </a:xfrm>
            <a:custGeom>
              <a:avLst/>
              <a:gdLst>
                <a:gd name="T0" fmla="*/ 0 w 22"/>
                <a:gd name="T1" fmla="*/ 0 h 47"/>
                <a:gd name="T2" fmla="*/ 0 w 22"/>
                <a:gd name="T3" fmla="*/ 2 h 47"/>
                <a:gd name="T4" fmla="*/ 3 w 22"/>
                <a:gd name="T5" fmla="*/ 2 h 47"/>
                <a:gd name="T6" fmla="*/ 6 w 22"/>
                <a:gd name="T7" fmla="*/ 4 h 47"/>
                <a:gd name="T8" fmla="*/ 6 w 22"/>
                <a:gd name="T9" fmla="*/ 18 h 47"/>
                <a:gd name="T10" fmla="*/ 6 w 22"/>
                <a:gd name="T11" fmla="*/ 29 h 47"/>
                <a:gd name="T12" fmla="*/ 6 w 22"/>
                <a:gd name="T13" fmla="*/ 44 h 47"/>
                <a:gd name="T14" fmla="*/ 2 w 22"/>
                <a:gd name="T15" fmla="*/ 45 h 47"/>
                <a:gd name="T16" fmla="*/ 0 w 22"/>
                <a:gd name="T17" fmla="*/ 45 h 47"/>
                <a:gd name="T18" fmla="*/ 0 w 22"/>
                <a:gd name="T19" fmla="*/ 47 h 47"/>
                <a:gd name="T20" fmla="*/ 22 w 22"/>
                <a:gd name="T21" fmla="*/ 47 h 47"/>
                <a:gd name="T22" fmla="*/ 22 w 22"/>
                <a:gd name="T23" fmla="*/ 45 h 47"/>
                <a:gd name="T24" fmla="*/ 20 w 22"/>
                <a:gd name="T25" fmla="*/ 45 h 47"/>
                <a:gd name="T26" fmla="*/ 17 w 22"/>
                <a:gd name="T27" fmla="*/ 44 h 47"/>
                <a:gd name="T28" fmla="*/ 16 w 22"/>
                <a:gd name="T29" fmla="*/ 30 h 47"/>
                <a:gd name="T30" fmla="*/ 16 w 22"/>
                <a:gd name="T31" fmla="*/ 18 h 47"/>
                <a:gd name="T32" fmla="*/ 16 w 22"/>
                <a:gd name="T33" fmla="*/ 6 h 47"/>
                <a:gd name="T34" fmla="*/ 17 w 22"/>
                <a:gd name="T35" fmla="*/ 3 h 47"/>
                <a:gd name="T36" fmla="*/ 20 w 22"/>
                <a:gd name="T37" fmla="*/ 2 h 47"/>
                <a:gd name="T38" fmla="*/ 22 w 22"/>
                <a:gd name="T39" fmla="*/ 2 h 47"/>
                <a:gd name="T40" fmla="*/ 22 w 22"/>
                <a:gd name="T41" fmla="*/ 0 h 47"/>
                <a:gd name="T42" fmla="*/ 0 w 22"/>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47">
                  <a:moveTo>
                    <a:pt x="0" y="0"/>
                  </a:moveTo>
                  <a:cubicBezTo>
                    <a:pt x="0" y="2"/>
                    <a:pt x="0" y="2"/>
                    <a:pt x="0" y="2"/>
                  </a:cubicBezTo>
                  <a:cubicBezTo>
                    <a:pt x="3" y="2"/>
                    <a:pt x="3" y="2"/>
                    <a:pt x="3" y="2"/>
                  </a:cubicBezTo>
                  <a:cubicBezTo>
                    <a:pt x="4" y="2"/>
                    <a:pt x="5" y="3"/>
                    <a:pt x="6" y="4"/>
                  </a:cubicBezTo>
                  <a:cubicBezTo>
                    <a:pt x="6" y="5"/>
                    <a:pt x="6" y="9"/>
                    <a:pt x="6" y="18"/>
                  </a:cubicBezTo>
                  <a:cubicBezTo>
                    <a:pt x="6" y="29"/>
                    <a:pt x="6" y="29"/>
                    <a:pt x="6" y="29"/>
                  </a:cubicBezTo>
                  <a:cubicBezTo>
                    <a:pt x="6" y="38"/>
                    <a:pt x="6" y="43"/>
                    <a:pt x="6" y="44"/>
                  </a:cubicBezTo>
                  <a:cubicBezTo>
                    <a:pt x="5" y="45"/>
                    <a:pt x="4" y="45"/>
                    <a:pt x="2" y="45"/>
                  </a:cubicBezTo>
                  <a:cubicBezTo>
                    <a:pt x="0" y="45"/>
                    <a:pt x="0" y="45"/>
                    <a:pt x="0" y="45"/>
                  </a:cubicBezTo>
                  <a:cubicBezTo>
                    <a:pt x="0" y="47"/>
                    <a:pt x="0" y="47"/>
                    <a:pt x="0" y="47"/>
                  </a:cubicBezTo>
                  <a:cubicBezTo>
                    <a:pt x="7" y="47"/>
                    <a:pt x="15" y="47"/>
                    <a:pt x="22" y="47"/>
                  </a:cubicBezTo>
                  <a:cubicBezTo>
                    <a:pt x="22" y="45"/>
                    <a:pt x="22" y="45"/>
                    <a:pt x="22" y="45"/>
                  </a:cubicBezTo>
                  <a:cubicBezTo>
                    <a:pt x="20" y="45"/>
                    <a:pt x="20" y="45"/>
                    <a:pt x="20" y="45"/>
                  </a:cubicBezTo>
                  <a:cubicBezTo>
                    <a:pt x="18" y="45"/>
                    <a:pt x="17" y="45"/>
                    <a:pt x="17" y="44"/>
                  </a:cubicBezTo>
                  <a:cubicBezTo>
                    <a:pt x="16" y="43"/>
                    <a:pt x="16" y="38"/>
                    <a:pt x="16" y="30"/>
                  </a:cubicBezTo>
                  <a:cubicBezTo>
                    <a:pt x="16" y="18"/>
                    <a:pt x="16" y="18"/>
                    <a:pt x="16" y="18"/>
                  </a:cubicBezTo>
                  <a:cubicBezTo>
                    <a:pt x="16" y="12"/>
                    <a:pt x="16" y="8"/>
                    <a:pt x="16" y="6"/>
                  </a:cubicBezTo>
                  <a:cubicBezTo>
                    <a:pt x="16" y="4"/>
                    <a:pt x="17" y="3"/>
                    <a:pt x="17" y="3"/>
                  </a:cubicBezTo>
                  <a:cubicBezTo>
                    <a:pt x="17" y="2"/>
                    <a:pt x="18" y="2"/>
                    <a:pt x="20" y="2"/>
                  </a:cubicBezTo>
                  <a:cubicBezTo>
                    <a:pt x="22" y="2"/>
                    <a:pt x="22" y="2"/>
                    <a:pt x="22" y="2"/>
                  </a:cubicBezTo>
                  <a:cubicBezTo>
                    <a:pt x="22" y="0"/>
                    <a:pt x="22" y="0"/>
                    <a:pt x="22" y="0"/>
                  </a:cubicBezTo>
                  <a:cubicBezTo>
                    <a:pt x="15" y="1"/>
                    <a:pt x="7" y="1"/>
                    <a:pt x="0"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íṩḷíḍè"/>
            <p:cNvSpPr/>
            <p:nvPr/>
          </p:nvSpPr>
          <p:spPr bwMode="auto">
            <a:xfrm>
              <a:off x="7419181" y="4008438"/>
              <a:ext cx="239713" cy="203200"/>
            </a:xfrm>
            <a:custGeom>
              <a:avLst/>
              <a:gdLst>
                <a:gd name="T0" fmla="*/ 37 w 57"/>
                <a:gd name="T1" fmla="*/ 0 h 48"/>
                <a:gd name="T2" fmla="*/ 37 w 57"/>
                <a:gd name="T3" fmla="*/ 2 h 48"/>
                <a:gd name="T4" fmla="*/ 39 w 57"/>
                <a:gd name="T5" fmla="*/ 3 h 48"/>
                <a:gd name="T6" fmla="*/ 43 w 57"/>
                <a:gd name="T7" fmla="*/ 4 h 48"/>
                <a:gd name="T8" fmla="*/ 44 w 57"/>
                <a:gd name="T9" fmla="*/ 19 h 48"/>
                <a:gd name="T10" fmla="*/ 44 w 57"/>
                <a:gd name="T11" fmla="*/ 36 h 48"/>
                <a:gd name="T12" fmla="*/ 39 w 57"/>
                <a:gd name="T13" fmla="*/ 29 h 48"/>
                <a:gd name="T14" fmla="*/ 27 w 57"/>
                <a:gd name="T15" fmla="*/ 16 h 48"/>
                <a:gd name="T16" fmla="*/ 21 w 57"/>
                <a:gd name="T17" fmla="*/ 8 h 48"/>
                <a:gd name="T18" fmla="*/ 15 w 57"/>
                <a:gd name="T19" fmla="*/ 0 h 48"/>
                <a:gd name="T20" fmla="*/ 8 w 57"/>
                <a:gd name="T21" fmla="*/ 0 h 48"/>
                <a:gd name="T22" fmla="*/ 0 w 57"/>
                <a:gd name="T23" fmla="*/ 0 h 48"/>
                <a:gd name="T24" fmla="*/ 0 w 57"/>
                <a:gd name="T25" fmla="*/ 2 h 48"/>
                <a:gd name="T26" fmla="*/ 2 w 57"/>
                <a:gd name="T27" fmla="*/ 2 h 48"/>
                <a:gd name="T28" fmla="*/ 4 w 57"/>
                <a:gd name="T29" fmla="*/ 3 h 48"/>
                <a:gd name="T30" fmla="*/ 6 w 57"/>
                <a:gd name="T31" fmla="*/ 4 h 48"/>
                <a:gd name="T32" fmla="*/ 6 w 57"/>
                <a:gd name="T33" fmla="*/ 7 h 48"/>
                <a:gd name="T34" fmla="*/ 6 w 57"/>
                <a:gd name="T35" fmla="*/ 16 h 48"/>
                <a:gd name="T36" fmla="*/ 6 w 57"/>
                <a:gd name="T37" fmla="*/ 32 h 48"/>
                <a:gd name="T38" fmla="*/ 6 w 57"/>
                <a:gd name="T39" fmla="*/ 42 h 48"/>
                <a:gd name="T40" fmla="*/ 5 w 57"/>
                <a:gd name="T41" fmla="*/ 44 h 48"/>
                <a:gd name="T42" fmla="*/ 2 w 57"/>
                <a:gd name="T43" fmla="*/ 45 h 48"/>
                <a:gd name="T44" fmla="*/ 0 w 57"/>
                <a:gd name="T45" fmla="*/ 45 h 48"/>
                <a:gd name="T46" fmla="*/ 0 w 57"/>
                <a:gd name="T47" fmla="*/ 47 h 48"/>
                <a:gd name="T48" fmla="*/ 11 w 57"/>
                <a:gd name="T49" fmla="*/ 47 h 48"/>
                <a:gd name="T50" fmla="*/ 19 w 57"/>
                <a:gd name="T51" fmla="*/ 47 h 48"/>
                <a:gd name="T52" fmla="*/ 19 w 57"/>
                <a:gd name="T53" fmla="*/ 45 h 48"/>
                <a:gd name="T54" fmla="*/ 17 w 57"/>
                <a:gd name="T55" fmla="*/ 45 h 48"/>
                <a:gd name="T56" fmla="*/ 14 w 57"/>
                <a:gd name="T57" fmla="*/ 44 h 48"/>
                <a:gd name="T58" fmla="*/ 13 w 57"/>
                <a:gd name="T59" fmla="*/ 41 h 48"/>
                <a:gd name="T60" fmla="*/ 13 w 57"/>
                <a:gd name="T61" fmla="*/ 30 h 48"/>
                <a:gd name="T62" fmla="*/ 13 w 57"/>
                <a:gd name="T63" fmla="*/ 12 h 48"/>
                <a:gd name="T64" fmla="*/ 33 w 57"/>
                <a:gd name="T65" fmla="*/ 37 h 48"/>
                <a:gd name="T66" fmla="*/ 41 w 57"/>
                <a:gd name="T67" fmla="*/ 46 h 48"/>
                <a:gd name="T68" fmla="*/ 51 w 57"/>
                <a:gd name="T69" fmla="*/ 48 h 48"/>
                <a:gd name="T70" fmla="*/ 50 w 57"/>
                <a:gd name="T71" fmla="*/ 34 h 48"/>
                <a:gd name="T72" fmla="*/ 50 w 57"/>
                <a:gd name="T73" fmla="*/ 19 h 48"/>
                <a:gd name="T74" fmla="*/ 51 w 57"/>
                <a:gd name="T75" fmla="*/ 4 h 48"/>
                <a:gd name="T76" fmla="*/ 54 w 57"/>
                <a:gd name="T77" fmla="*/ 2 h 48"/>
                <a:gd name="T78" fmla="*/ 57 w 57"/>
                <a:gd name="T79" fmla="*/ 2 h 48"/>
                <a:gd name="T80" fmla="*/ 57 w 57"/>
                <a:gd name="T81" fmla="*/ 0 h 48"/>
                <a:gd name="T82" fmla="*/ 37 w 57"/>
                <a:gd name="T8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48">
                  <a:moveTo>
                    <a:pt x="37" y="0"/>
                  </a:moveTo>
                  <a:cubicBezTo>
                    <a:pt x="37" y="2"/>
                    <a:pt x="37" y="2"/>
                    <a:pt x="37" y="2"/>
                  </a:cubicBezTo>
                  <a:cubicBezTo>
                    <a:pt x="39" y="3"/>
                    <a:pt x="39" y="3"/>
                    <a:pt x="39" y="3"/>
                  </a:cubicBezTo>
                  <a:cubicBezTo>
                    <a:pt x="42" y="3"/>
                    <a:pt x="43" y="3"/>
                    <a:pt x="43" y="4"/>
                  </a:cubicBezTo>
                  <a:cubicBezTo>
                    <a:pt x="44" y="5"/>
                    <a:pt x="44" y="10"/>
                    <a:pt x="44" y="19"/>
                  </a:cubicBezTo>
                  <a:cubicBezTo>
                    <a:pt x="44" y="36"/>
                    <a:pt x="44" y="36"/>
                    <a:pt x="44" y="36"/>
                  </a:cubicBezTo>
                  <a:cubicBezTo>
                    <a:pt x="42" y="34"/>
                    <a:pt x="41" y="32"/>
                    <a:pt x="39" y="29"/>
                  </a:cubicBezTo>
                  <a:cubicBezTo>
                    <a:pt x="27" y="16"/>
                    <a:pt x="27" y="16"/>
                    <a:pt x="27" y="16"/>
                  </a:cubicBezTo>
                  <a:cubicBezTo>
                    <a:pt x="25" y="13"/>
                    <a:pt x="23" y="10"/>
                    <a:pt x="21" y="8"/>
                  </a:cubicBezTo>
                  <a:cubicBezTo>
                    <a:pt x="20" y="5"/>
                    <a:pt x="17" y="3"/>
                    <a:pt x="15" y="0"/>
                  </a:cubicBezTo>
                  <a:cubicBezTo>
                    <a:pt x="13" y="0"/>
                    <a:pt x="11" y="0"/>
                    <a:pt x="8" y="0"/>
                  </a:cubicBezTo>
                  <a:cubicBezTo>
                    <a:pt x="5" y="0"/>
                    <a:pt x="3" y="0"/>
                    <a:pt x="0" y="0"/>
                  </a:cubicBezTo>
                  <a:cubicBezTo>
                    <a:pt x="0" y="2"/>
                    <a:pt x="0" y="2"/>
                    <a:pt x="0" y="2"/>
                  </a:cubicBezTo>
                  <a:cubicBezTo>
                    <a:pt x="2" y="2"/>
                    <a:pt x="2" y="2"/>
                    <a:pt x="2" y="2"/>
                  </a:cubicBezTo>
                  <a:cubicBezTo>
                    <a:pt x="3" y="2"/>
                    <a:pt x="4" y="2"/>
                    <a:pt x="4" y="3"/>
                  </a:cubicBezTo>
                  <a:cubicBezTo>
                    <a:pt x="5" y="3"/>
                    <a:pt x="5" y="4"/>
                    <a:pt x="6" y="4"/>
                  </a:cubicBezTo>
                  <a:cubicBezTo>
                    <a:pt x="6" y="5"/>
                    <a:pt x="6" y="5"/>
                    <a:pt x="6" y="7"/>
                  </a:cubicBezTo>
                  <a:cubicBezTo>
                    <a:pt x="6" y="10"/>
                    <a:pt x="6" y="13"/>
                    <a:pt x="6" y="16"/>
                  </a:cubicBezTo>
                  <a:cubicBezTo>
                    <a:pt x="6" y="32"/>
                    <a:pt x="6" y="32"/>
                    <a:pt x="6" y="32"/>
                  </a:cubicBezTo>
                  <a:cubicBezTo>
                    <a:pt x="6" y="36"/>
                    <a:pt x="6" y="40"/>
                    <a:pt x="6" y="42"/>
                  </a:cubicBezTo>
                  <a:cubicBezTo>
                    <a:pt x="6" y="43"/>
                    <a:pt x="6" y="44"/>
                    <a:pt x="5" y="44"/>
                  </a:cubicBezTo>
                  <a:cubicBezTo>
                    <a:pt x="5" y="45"/>
                    <a:pt x="4" y="45"/>
                    <a:pt x="2" y="45"/>
                  </a:cubicBezTo>
                  <a:cubicBezTo>
                    <a:pt x="0" y="45"/>
                    <a:pt x="0" y="45"/>
                    <a:pt x="0" y="45"/>
                  </a:cubicBezTo>
                  <a:cubicBezTo>
                    <a:pt x="0" y="47"/>
                    <a:pt x="0" y="47"/>
                    <a:pt x="0" y="47"/>
                  </a:cubicBezTo>
                  <a:cubicBezTo>
                    <a:pt x="4" y="47"/>
                    <a:pt x="7" y="47"/>
                    <a:pt x="11" y="47"/>
                  </a:cubicBezTo>
                  <a:cubicBezTo>
                    <a:pt x="14" y="47"/>
                    <a:pt x="17" y="47"/>
                    <a:pt x="19" y="47"/>
                  </a:cubicBezTo>
                  <a:cubicBezTo>
                    <a:pt x="19" y="45"/>
                    <a:pt x="19" y="45"/>
                    <a:pt x="19" y="45"/>
                  </a:cubicBezTo>
                  <a:cubicBezTo>
                    <a:pt x="17" y="45"/>
                    <a:pt x="17" y="45"/>
                    <a:pt x="17" y="45"/>
                  </a:cubicBezTo>
                  <a:cubicBezTo>
                    <a:pt x="16" y="45"/>
                    <a:pt x="15" y="44"/>
                    <a:pt x="14" y="44"/>
                  </a:cubicBezTo>
                  <a:cubicBezTo>
                    <a:pt x="14" y="44"/>
                    <a:pt x="14" y="43"/>
                    <a:pt x="13" y="41"/>
                  </a:cubicBezTo>
                  <a:cubicBezTo>
                    <a:pt x="13" y="39"/>
                    <a:pt x="13" y="36"/>
                    <a:pt x="13" y="30"/>
                  </a:cubicBezTo>
                  <a:cubicBezTo>
                    <a:pt x="13" y="12"/>
                    <a:pt x="13" y="12"/>
                    <a:pt x="13" y="12"/>
                  </a:cubicBezTo>
                  <a:cubicBezTo>
                    <a:pt x="33" y="37"/>
                    <a:pt x="33" y="37"/>
                    <a:pt x="33" y="37"/>
                  </a:cubicBezTo>
                  <a:cubicBezTo>
                    <a:pt x="36" y="40"/>
                    <a:pt x="38" y="43"/>
                    <a:pt x="41" y="46"/>
                  </a:cubicBezTo>
                  <a:cubicBezTo>
                    <a:pt x="43" y="48"/>
                    <a:pt x="48" y="47"/>
                    <a:pt x="51" y="48"/>
                  </a:cubicBezTo>
                  <a:cubicBezTo>
                    <a:pt x="51" y="42"/>
                    <a:pt x="50" y="38"/>
                    <a:pt x="50" y="34"/>
                  </a:cubicBezTo>
                  <a:cubicBezTo>
                    <a:pt x="50" y="19"/>
                    <a:pt x="50" y="19"/>
                    <a:pt x="50" y="19"/>
                  </a:cubicBezTo>
                  <a:cubicBezTo>
                    <a:pt x="50" y="10"/>
                    <a:pt x="51" y="5"/>
                    <a:pt x="51" y="4"/>
                  </a:cubicBezTo>
                  <a:cubicBezTo>
                    <a:pt x="51" y="3"/>
                    <a:pt x="52" y="2"/>
                    <a:pt x="54" y="2"/>
                  </a:cubicBezTo>
                  <a:cubicBezTo>
                    <a:pt x="57" y="2"/>
                    <a:pt x="57" y="2"/>
                    <a:pt x="57" y="2"/>
                  </a:cubicBezTo>
                  <a:cubicBezTo>
                    <a:pt x="57" y="0"/>
                    <a:pt x="57" y="0"/>
                    <a:pt x="57" y="0"/>
                  </a:cubicBezTo>
                  <a:cubicBezTo>
                    <a:pt x="50" y="1"/>
                    <a:pt x="44" y="0"/>
                    <a:pt x="37"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íšlíḑé"/>
            <p:cNvSpPr/>
            <p:nvPr/>
          </p:nvSpPr>
          <p:spPr bwMode="auto">
            <a:xfrm>
              <a:off x="7169944" y="4008438"/>
              <a:ext cx="236538" cy="198438"/>
            </a:xfrm>
            <a:custGeom>
              <a:avLst/>
              <a:gdLst>
                <a:gd name="T0" fmla="*/ 33 w 56"/>
                <a:gd name="T1" fmla="*/ 0 h 47"/>
                <a:gd name="T2" fmla="*/ 33 w 56"/>
                <a:gd name="T3" fmla="*/ 2 h 47"/>
                <a:gd name="T4" fmla="*/ 36 w 56"/>
                <a:gd name="T5" fmla="*/ 2 h 47"/>
                <a:gd name="T6" fmla="*/ 39 w 56"/>
                <a:gd name="T7" fmla="*/ 3 h 47"/>
                <a:gd name="T8" fmla="*/ 40 w 56"/>
                <a:gd name="T9" fmla="*/ 5 h 47"/>
                <a:gd name="T10" fmla="*/ 40 w 56"/>
                <a:gd name="T11" fmla="*/ 14 h 47"/>
                <a:gd name="T12" fmla="*/ 40 w 56"/>
                <a:gd name="T13" fmla="*/ 21 h 47"/>
                <a:gd name="T14" fmla="*/ 16 w 56"/>
                <a:gd name="T15" fmla="*/ 21 h 47"/>
                <a:gd name="T16" fmla="*/ 16 w 56"/>
                <a:gd name="T17" fmla="*/ 13 h 47"/>
                <a:gd name="T18" fmla="*/ 16 w 56"/>
                <a:gd name="T19" fmla="*/ 4 h 47"/>
                <a:gd name="T20" fmla="*/ 17 w 56"/>
                <a:gd name="T21" fmla="*/ 3 h 47"/>
                <a:gd name="T22" fmla="*/ 21 w 56"/>
                <a:gd name="T23" fmla="*/ 2 h 47"/>
                <a:gd name="T24" fmla="*/ 23 w 56"/>
                <a:gd name="T25" fmla="*/ 2 h 47"/>
                <a:gd name="T26" fmla="*/ 23 w 56"/>
                <a:gd name="T27" fmla="*/ 0 h 47"/>
                <a:gd name="T28" fmla="*/ 12 w 56"/>
                <a:gd name="T29" fmla="*/ 0 h 47"/>
                <a:gd name="T30" fmla="*/ 0 w 56"/>
                <a:gd name="T31" fmla="*/ 0 h 47"/>
                <a:gd name="T32" fmla="*/ 0 w 56"/>
                <a:gd name="T33" fmla="*/ 2 h 47"/>
                <a:gd name="T34" fmla="*/ 2 w 56"/>
                <a:gd name="T35" fmla="*/ 2 h 47"/>
                <a:gd name="T36" fmla="*/ 6 w 56"/>
                <a:gd name="T37" fmla="*/ 3 h 47"/>
                <a:gd name="T38" fmla="*/ 6 w 56"/>
                <a:gd name="T39" fmla="*/ 13 h 47"/>
                <a:gd name="T40" fmla="*/ 6 w 56"/>
                <a:gd name="T41" fmla="*/ 33 h 47"/>
                <a:gd name="T42" fmla="*/ 6 w 56"/>
                <a:gd name="T43" fmla="*/ 44 h 47"/>
                <a:gd name="T44" fmla="*/ 2 w 56"/>
                <a:gd name="T45" fmla="*/ 45 h 47"/>
                <a:gd name="T46" fmla="*/ 0 w 56"/>
                <a:gd name="T47" fmla="*/ 45 h 47"/>
                <a:gd name="T48" fmla="*/ 0 w 56"/>
                <a:gd name="T49" fmla="*/ 47 h 47"/>
                <a:gd name="T50" fmla="*/ 12 w 56"/>
                <a:gd name="T51" fmla="*/ 47 h 47"/>
                <a:gd name="T52" fmla="*/ 23 w 56"/>
                <a:gd name="T53" fmla="*/ 47 h 47"/>
                <a:gd name="T54" fmla="*/ 23 w 56"/>
                <a:gd name="T55" fmla="*/ 45 h 47"/>
                <a:gd name="T56" fmla="*/ 20 w 56"/>
                <a:gd name="T57" fmla="*/ 45 h 47"/>
                <a:gd name="T58" fmla="*/ 18 w 56"/>
                <a:gd name="T59" fmla="*/ 45 h 47"/>
                <a:gd name="T60" fmla="*/ 17 w 56"/>
                <a:gd name="T61" fmla="*/ 44 h 47"/>
                <a:gd name="T62" fmla="*/ 16 w 56"/>
                <a:gd name="T63" fmla="*/ 39 h 47"/>
                <a:gd name="T64" fmla="*/ 16 w 56"/>
                <a:gd name="T65" fmla="*/ 33 h 47"/>
                <a:gd name="T66" fmla="*/ 16 w 56"/>
                <a:gd name="T67" fmla="*/ 24 h 47"/>
                <a:gd name="T68" fmla="*/ 40 w 56"/>
                <a:gd name="T69" fmla="*/ 24 h 47"/>
                <a:gd name="T70" fmla="*/ 40 w 56"/>
                <a:gd name="T71" fmla="*/ 32 h 47"/>
                <a:gd name="T72" fmla="*/ 40 w 56"/>
                <a:gd name="T73" fmla="*/ 42 h 47"/>
                <a:gd name="T74" fmla="*/ 39 w 56"/>
                <a:gd name="T75" fmla="*/ 44 h 47"/>
                <a:gd name="T76" fmla="*/ 35 w 56"/>
                <a:gd name="T77" fmla="*/ 45 h 47"/>
                <a:gd name="T78" fmla="*/ 33 w 56"/>
                <a:gd name="T79" fmla="*/ 45 h 47"/>
                <a:gd name="T80" fmla="*/ 33 w 56"/>
                <a:gd name="T81" fmla="*/ 47 h 47"/>
                <a:gd name="T82" fmla="*/ 45 w 56"/>
                <a:gd name="T83" fmla="*/ 47 h 47"/>
                <a:gd name="T84" fmla="*/ 56 w 56"/>
                <a:gd name="T85" fmla="*/ 47 h 47"/>
                <a:gd name="T86" fmla="*/ 56 w 56"/>
                <a:gd name="T87" fmla="*/ 45 h 47"/>
                <a:gd name="T88" fmla="*/ 54 w 56"/>
                <a:gd name="T89" fmla="*/ 45 h 47"/>
                <a:gd name="T90" fmla="*/ 50 w 56"/>
                <a:gd name="T91" fmla="*/ 44 h 47"/>
                <a:gd name="T92" fmla="*/ 50 w 56"/>
                <a:gd name="T93" fmla="*/ 33 h 47"/>
                <a:gd name="T94" fmla="*/ 50 w 56"/>
                <a:gd name="T95" fmla="*/ 14 h 47"/>
                <a:gd name="T96" fmla="*/ 50 w 56"/>
                <a:gd name="T97" fmla="*/ 5 h 47"/>
                <a:gd name="T98" fmla="*/ 51 w 56"/>
                <a:gd name="T99" fmla="*/ 3 h 47"/>
                <a:gd name="T100" fmla="*/ 54 w 56"/>
                <a:gd name="T101" fmla="*/ 2 h 47"/>
                <a:gd name="T102" fmla="*/ 56 w 56"/>
                <a:gd name="T103" fmla="*/ 2 h 47"/>
                <a:gd name="T104" fmla="*/ 56 w 56"/>
                <a:gd name="T105" fmla="*/ 0 h 47"/>
                <a:gd name="T106" fmla="*/ 45 w 56"/>
                <a:gd name="T107" fmla="*/ 0 h 47"/>
                <a:gd name="T108" fmla="*/ 33 w 56"/>
                <a:gd name="T10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 h="47">
                  <a:moveTo>
                    <a:pt x="33" y="0"/>
                  </a:moveTo>
                  <a:cubicBezTo>
                    <a:pt x="33" y="2"/>
                    <a:pt x="33" y="2"/>
                    <a:pt x="33" y="2"/>
                  </a:cubicBezTo>
                  <a:cubicBezTo>
                    <a:pt x="36" y="2"/>
                    <a:pt x="36" y="2"/>
                    <a:pt x="36" y="2"/>
                  </a:cubicBezTo>
                  <a:cubicBezTo>
                    <a:pt x="37" y="2"/>
                    <a:pt x="38" y="2"/>
                    <a:pt x="39" y="3"/>
                  </a:cubicBezTo>
                  <a:cubicBezTo>
                    <a:pt x="39" y="3"/>
                    <a:pt x="39" y="4"/>
                    <a:pt x="40" y="5"/>
                  </a:cubicBezTo>
                  <a:cubicBezTo>
                    <a:pt x="40" y="7"/>
                    <a:pt x="40" y="11"/>
                    <a:pt x="40" y="14"/>
                  </a:cubicBezTo>
                  <a:cubicBezTo>
                    <a:pt x="40" y="21"/>
                    <a:pt x="40" y="21"/>
                    <a:pt x="40" y="21"/>
                  </a:cubicBezTo>
                  <a:cubicBezTo>
                    <a:pt x="32" y="21"/>
                    <a:pt x="24" y="21"/>
                    <a:pt x="16" y="21"/>
                  </a:cubicBezTo>
                  <a:cubicBezTo>
                    <a:pt x="16" y="13"/>
                    <a:pt x="16" y="13"/>
                    <a:pt x="16" y="13"/>
                  </a:cubicBezTo>
                  <a:cubicBezTo>
                    <a:pt x="16" y="9"/>
                    <a:pt x="16" y="6"/>
                    <a:pt x="16" y="4"/>
                  </a:cubicBezTo>
                  <a:cubicBezTo>
                    <a:pt x="17" y="4"/>
                    <a:pt x="17" y="3"/>
                    <a:pt x="17" y="3"/>
                  </a:cubicBezTo>
                  <a:cubicBezTo>
                    <a:pt x="18" y="2"/>
                    <a:pt x="19" y="2"/>
                    <a:pt x="21" y="2"/>
                  </a:cubicBezTo>
                  <a:cubicBezTo>
                    <a:pt x="23" y="2"/>
                    <a:pt x="23" y="2"/>
                    <a:pt x="23" y="2"/>
                  </a:cubicBezTo>
                  <a:cubicBezTo>
                    <a:pt x="23" y="0"/>
                    <a:pt x="23" y="0"/>
                    <a:pt x="23" y="0"/>
                  </a:cubicBezTo>
                  <a:cubicBezTo>
                    <a:pt x="19" y="0"/>
                    <a:pt x="15" y="0"/>
                    <a:pt x="12" y="0"/>
                  </a:cubicBezTo>
                  <a:cubicBezTo>
                    <a:pt x="7" y="0"/>
                    <a:pt x="4" y="0"/>
                    <a:pt x="0" y="0"/>
                  </a:cubicBezTo>
                  <a:cubicBezTo>
                    <a:pt x="0" y="2"/>
                    <a:pt x="0" y="2"/>
                    <a:pt x="0" y="2"/>
                  </a:cubicBezTo>
                  <a:cubicBezTo>
                    <a:pt x="2" y="2"/>
                    <a:pt x="2" y="2"/>
                    <a:pt x="2" y="2"/>
                  </a:cubicBezTo>
                  <a:cubicBezTo>
                    <a:pt x="4" y="2"/>
                    <a:pt x="5" y="3"/>
                    <a:pt x="6" y="3"/>
                  </a:cubicBezTo>
                  <a:cubicBezTo>
                    <a:pt x="6" y="4"/>
                    <a:pt x="6" y="8"/>
                    <a:pt x="6" y="13"/>
                  </a:cubicBezTo>
                  <a:cubicBezTo>
                    <a:pt x="6" y="33"/>
                    <a:pt x="6" y="33"/>
                    <a:pt x="6" y="33"/>
                  </a:cubicBezTo>
                  <a:cubicBezTo>
                    <a:pt x="6" y="39"/>
                    <a:pt x="6" y="43"/>
                    <a:pt x="6" y="44"/>
                  </a:cubicBezTo>
                  <a:cubicBezTo>
                    <a:pt x="5" y="45"/>
                    <a:pt x="4" y="45"/>
                    <a:pt x="2" y="45"/>
                  </a:cubicBezTo>
                  <a:cubicBezTo>
                    <a:pt x="0" y="45"/>
                    <a:pt x="0" y="45"/>
                    <a:pt x="0" y="45"/>
                  </a:cubicBezTo>
                  <a:cubicBezTo>
                    <a:pt x="0" y="47"/>
                    <a:pt x="0" y="47"/>
                    <a:pt x="0" y="47"/>
                  </a:cubicBezTo>
                  <a:cubicBezTo>
                    <a:pt x="4" y="47"/>
                    <a:pt x="8" y="47"/>
                    <a:pt x="12" y="47"/>
                  </a:cubicBezTo>
                  <a:cubicBezTo>
                    <a:pt x="16" y="47"/>
                    <a:pt x="19" y="47"/>
                    <a:pt x="23" y="47"/>
                  </a:cubicBezTo>
                  <a:cubicBezTo>
                    <a:pt x="23" y="45"/>
                    <a:pt x="23" y="45"/>
                    <a:pt x="23" y="45"/>
                  </a:cubicBezTo>
                  <a:cubicBezTo>
                    <a:pt x="20" y="45"/>
                    <a:pt x="20" y="45"/>
                    <a:pt x="20" y="45"/>
                  </a:cubicBezTo>
                  <a:cubicBezTo>
                    <a:pt x="19" y="45"/>
                    <a:pt x="18" y="45"/>
                    <a:pt x="18" y="45"/>
                  </a:cubicBezTo>
                  <a:cubicBezTo>
                    <a:pt x="17" y="44"/>
                    <a:pt x="17" y="44"/>
                    <a:pt x="17" y="44"/>
                  </a:cubicBezTo>
                  <a:cubicBezTo>
                    <a:pt x="17" y="43"/>
                    <a:pt x="17" y="42"/>
                    <a:pt x="16" y="39"/>
                  </a:cubicBezTo>
                  <a:cubicBezTo>
                    <a:pt x="16" y="36"/>
                    <a:pt x="16" y="35"/>
                    <a:pt x="16" y="33"/>
                  </a:cubicBezTo>
                  <a:cubicBezTo>
                    <a:pt x="16" y="24"/>
                    <a:pt x="16" y="24"/>
                    <a:pt x="16" y="24"/>
                  </a:cubicBezTo>
                  <a:cubicBezTo>
                    <a:pt x="24" y="23"/>
                    <a:pt x="32" y="23"/>
                    <a:pt x="40" y="24"/>
                  </a:cubicBezTo>
                  <a:cubicBezTo>
                    <a:pt x="40" y="32"/>
                    <a:pt x="40" y="32"/>
                    <a:pt x="40" y="32"/>
                  </a:cubicBezTo>
                  <a:cubicBezTo>
                    <a:pt x="40" y="37"/>
                    <a:pt x="40" y="40"/>
                    <a:pt x="40" y="42"/>
                  </a:cubicBezTo>
                  <a:cubicBezTo>
                    <a:pt x="39" y="43"/>
                    <a:pt x="39" y="44"/>
                    <a:pt x="39" y="44"/>
                  </a:cubicBezTo>
                  <a:cubicBezTo>
                    <a:pt x="38" y="45"/>
                    <a:pt x="37" y="45"/>
                    <a:pt x="35" y="45"/>
                  </a:cubicBezTo>
                  <a:cubicBezTo>
                    <a:pt x="33" y="45"/>
                    <a:pt x="33" y="45"/>
                    <a:pt x="33" y="45"/>
                  </a:cubicBezTo>
                  <a:cubicBezTo>
                    <a:pt x="33" y="47"/>
                    <a:pt x="33" y="47"/>
                    <a:pt x="33" y="47"/>
                  </a:cubicBezTo>
                  <a:cubicBezTo>
                    <a:pt x="37" y="47"/>
                    <a:pt x="41" y="47"/>
                    <a:pt x="45" y="47"/>
                  </a:cubicBezTo>
                  <a:cubicBezTo>
                    <a:pt x="49" y="47"/>
                    <a:pt x="53" y="47"/>
                    <a:pt x="56" y="47"/>
                  </a:cubicBezTo>
                  <a:cubicBezTo>
                    <a:pt x="56" y="45"/>
                    <a:pt x="56" y="45"/>
                    <a:pt x="56" y="45"/>
                  </a:cubicBezTo>
                  <a:cubicBezTo>
                    <a:pt x="54" y="45"/>
                    <a:pt x="54" y="45"/>
                    <a:pt x="54" y="45"/>
                  </a:cubicBezTo>
                  <a:cubicBezTo>
                    <a:pt x="52" y="45"/>
                    <a:pt x="51" y="45"/>
                    <a:pt x="50" y="44"/>
                  </a:cubicBezTo>
                  <a:cubicBezTo>
                    <a:pt x="50" y="43"/>
                    <a:pt x="50" y="39"/>
                    <a:pt x="50" y="33"/>
                  </a:cubicBezTo>
                  <a:cubicBezTo>
                    <a:pt x="50" y="14"/>
                    <a:pt x="50" y="14"/>
                    <a:pt x="50" y="14"/>
                  </a:cubicBezTo>
                  <a:cubicBezTo>
                    <a:pt x="50" y="9"/>
                    <a:pt x="50" y="6"/>
                    <a:pt x="50" y="5"/>
                  </a:cubicBezTo>
                  <a:cubicBezTo>
                    <a:pt x="50" y="4"/>
                    <a:pt x="50" y="3"/>
                    <a:pt x="51" y="3"/>
                  </a:cubicBezTo>
                  <a:cubicBezTo>
                    <a:pt x="51" y="2"/>
                    <a:pt x="52" y="2"/>
                    <a:pt x="54" y="2"/>
                  </a:cubicBezTo>
                  <a:cubicBezTo>
                    <a:pt x="56" y="2"/>
                    <a:pt x="56" y="2"/>
                    <a:pt x="56" y="2"/>
                  </a:cubicBezTo>
                  <a:cubicBezTo>
                    <a:pt x="56" y="0"/>
                    <a:pt x="56" y="0"/>
                    <a:pt x="56" y="0"/>
                  </a:cubicBezTo>
                  <a:cubicBezTo>
                    <a:pt x="53" y="0"/>
                    <a:pt x="49" y="0"/>
                    <a:pt x="45" y="0"/>
                  </a:cubicBezTo>
                  <a:cubicBezTo>
                    <a:pt x="41" y="0"/>
                    <a:pt x="37" y="0"/>
                    <a:pt x="33"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îSľîďe"/>
            <p:cNvSpPr/>
            <p:nvPr/>
          </p:nvSpPr>
          <p:spPr bwMode="auto">
            <a:xfrm>
              <a:off x="6958806" y="4003676"/>
              <a:ext cx="198438" cy="215900"/>
            </a:xfrm>
            <a:custGeom>
              <a:avLst/>
              <a:gdLst>
                <a:gd name="T0" fmla="*/ 21 w 47"/>
                <a:gd name="T1" fmla="*/ 42 h 51"/>
                <a:gd name="T2" fmla="*/ 13 w 47"/>
                <a:gd name="T3" fmla="*/ 35 h 51"/>
                <a:gd name="T4" fmla="*/ 10 w 47"/>
                <a:gd name="T5" fmla="*/ 23 h 51"/>
                <a:gd name="T6" fmla="*/ 16 w 47"/>
                <a:gd name="T7" fmla="*/ 9 h 51"/>
                <a:gd name="T8" fmla="*/ 43 w 47"/>
                <a:gd name="T9" fmla="*/ 7 h 51"/>
                <a:gd name="T10" fmla="*/ 43 w 47"/>
                <a:gd name="T11" fmla="*/ 13 h 51"/>
                <a:gd name="T12" fmla="*/ 45 w 47"/>
                <a:gd name="T13" fmla="*/ 13 h 51"/>
                <a:gd name="T14" fmla="*/ 47 w 47"/>
                <a:gd name="T15" fmla="*/ 3 h 51"/>
                <a:gd name="T16" fmla="*/ 42 w 47"/>
                <a:gd name="T17" fmla="*/ 2 h 51"/>
                <a:gd name="T18" fmla="*/ 12 w 47"/>
                <a:gd name="T19" fmla="*/ 4 h 51"/>
                <a:gd name="T20" fmla="*/ 3 w 47"/>
                <a:gd name="T21" fmla="*/ 12 h 51"/>
                <a:gd name="T22" fmla="*/ 0 w 47"/>
                <a:gd name="T23" fmla="*/ 25 h 51"/>
                <a:gd name="T24" fmla="*/ 3 w 47"/>
                <a:gd name="T25" fmla="*/ 37 h 51"/>
                <a:gd name="T26" fmla="*/ 12 w 47"/>
                <a:gd name="T27" fmla="*/ 46 h 51"/>
                <a:gd name="T28" fmla="*/ 46 w 47"/>
                <a:gd name="T29" fmla="*/ 45 h 51"/>
                <a:gd name="T30" fmla="*/ 47 w 47"/>
                <a:gd name="T31" fmla="*/ 42 h 51"/>
                <a:gd name="T32" fmla="*/ 46 w 47"/>
                <a:gd name="T33" fmla="*/ 41 h 51"/>
                <a:gd name="T34" fmla="*/ 21 w 47"/>
                <a:gd name="T35"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51">
                  <a:moveTo>
                    <a:pt x="21" y="42"/>
                  </a:moveTo>
                  <a:cubicBezTo>
                    <a:pt x="17" y="41"/>
                    <a:pt x="15" y="38"/>
                    <a:pt x="13" y="35"/>
                  </a:cubicBezTo>
                  <a:cubicBezTo>
                    <a:pt x="11" y="31"/>
                    <a:pt x="10" y="27"/>
                    <a:pt x="10" y="23"/>
                  </a:cubicBezTo>
                  <a:cubicBezTo>
                    <a:pt x="10" y="17"/>
                    <a:pt x="12" y="12"/>
                    <a:pt x="16" y="9"/>
                  </a:cubicBezTo>
                  <a:cubicBezTo>
                    <a:pt x="22" y="2"/>
                    <a:pt x="35" y="2"/>
                    <a:pt x="43" y="7"/>
                  </a:cubicBezTo>
                  <a:cubicBezTo>
                    <a:pt x="43" y="13"/>
                    <a:pt x="43" y="13"/>
                    <a:pt x="43" y="13"/>
                  </a:cubicBezTo>
                  <a:cubicBezTo>
                    <a:pt x="45" y="13"/>
                    <a:pt x="45" y="13"/>
                    <a:pt x="45" y="13"/>
                  </a:cubicBezTo>
                  <a:cubicBezTo>
                    <a:pt x="45" y="9"/>
                    <a:pt x="46" y="6"/>
                    <a:pt x="47" y="3"/>
                  </a:cubicBezTo>
                  <a:cubicBezTo>
                    <a:pt x="46" y="3"/>
                    <a:pt x="44" y="3"/>
                    <a:pt x="42" y="2"/>
                  </a:cubicBezTo>
                  <a:cubicBezTo>
                    <a:pt x="33" y="0"/>
                    <a:pt x="20" y="0"/>
                    <a:pt x="12" y="4"/>
                  </a:cubicBezTo>
                  <a:cubicBezTo>
                    <a:pt x="8" y="6"/>
                    <a:pt x="5" y="8"/>
                    <a:pt x="3" y="12"/>
                  </a:cubicBezTo>
                  <a:cubicBezTo>
                    <a:pt x="1" y="16"/>
                    <a:pt x="0" y="20"/>
                    <a:pt x="0" y="25"/>
                  </a:cubicBezTo>
                  <a:cubicBezTo>
                    <a:pt x="0" y="29"/>
                    <a:pt x="1" y="33"/>
                    <a:pt x="3" y="37"/>
                  </a:cubicBezTo>
                  <a:cubicBezTo>
                    <a:pt x="5" y="41"/>
                    <a:pt x="8" y="43"/>
                    <a:pt x="12" y="46"/>
                  </a:cubicBezTo>
                  <a:cubicBezTo>
                    <a:pt x="22" y="51"/>
                    <a:pt x="36" y="50"/>
                    <a:pt x="46" y="45"/>
                  </a:cubicBezTo>
                  <a:cubicBezTo>
                    <a:pt x="46" y="44"/>
                    <a:pt x="47" y="43"/>
                    <a:pt x="47" y="42"/>
                  </a:cubicBezTo>
                  <a:cubicBezTo>
                    <a:pt x="46" y="41"/>
                    <a:pt x="46" y="41"/>
                    <a:pt x="46" y="41"/>
                  </a:cubicBezTo>
                  <a:cubicBezTo>
                    <a:pt x="40" y="46"/>
                    <a:pt x="28" y="47"/>
                    <a:pt x="21" y="42"/>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îṡľiďe"/>
            <p:cNvSpPr/>
            <p:nvPr/>
          </p:nvSpPr>
          <p:spPr bwMode="auto">
            <a:xfrm>
              <a:off x="6765131" y="4008438"/>
              <a:ext cx="173038" cy="198438"/>
            </a:xfrm>
            <a:custGeom>
              <a:avLst/>
              <a:gdLst>
                <a:gd name="T0" fmla="*/ 39 w 41"/>
                <a:gd name="T1" fmla="*/ 36 h 47"/>
                <a:gd name="T2" fmla="*/ 30 w 41"/>
                <a:gd name="T3" fmla="*/ 44 h 47"/>
                <a:gd name="T4" fmla="*/ 25 w 41"/>
                <a:gd name="T5" fmla="*/ 44 h 47"/>
                <a:gd name="T6" fmla="*/ 17 w 41"/>
                <a:gd name="T7" fmla="*/ 44 h 47"/>
                <a:gd name="T8" fmla="*/ 17 w 41"/>
                <a:gd name="T9" fmla="*/ 37 h 47"/>
                <a:gd name="T10" fmla="*/ 17 w 41"/>
                <a:gd name="T11" fmla="*/ 33 h 47"/>
                <a:gd name="T12" fmla="*/ 17 w 41"/>
                <a:gd name="T13" fmla="*/ 25 h 47"/>
                <a:gd name="T14" fmla="*/ 21 w 41"/>
                <a:gd name="T15" fmla="*/ 24 h 47"/>
                <a:gd name="T16" fmla="*/ 33 w 41"/>
                <a:gd name="T17" fmla="*/ 29 h 47"/>
                <a:gd name="T18" fmla="*/ 33 w 41"/>
                <a:gd name="T19" fmla="*/ 31 h 47"/>
                <a:gd name="T20" fmla="*/ 35 w 41"/>
                <a:gd name="T21" fmla="*/ 31 h 47"/>
                <a:gd name="T22" fmla="*/ 35 w 41"/>
                <a:gd name="T23" fmla="*/ 24 h 47"/>
                <a:gd name="T24" fmla="*/ 35 w 41"/>
                <a:gd name="T25" fmla="*/ 16 h 47"/>
                <a:gd name="T26" fmla="*/ 33 w 41"/>
                <a:gd name="T27" fmla="*/ 16 h 47"/>
                <a:gd name="T28" fmla="*/ 33 w 41"/>
                <a:gd name="T29" fmla="*/ 18 h 47"/>
                <a:gd name="T30" fmla="*/ 32 w 41"/>
                <a:gd name="T31" fmla="*/ 21 h 47"/>
                <a:gd name="T32" fmla="*/ 21 w 41"/>
                <a:gd name="T33" fmla="*/ 22 h 47"/>
                <a:gd name="T34" fmla="*/ 17 w 41"/>
                <a:gd name="T35" fmla="*/ 21 h 47"/>
                <a:gd name="T36" fmla="*/ 17 w 41"/>
                <a:gd name="T37" fmla="*/ 15 h 47"/>
                <a:gd name="T38" fmla="*/ 17 w 41"/>
                <a:gd name="T39" fmla="*/ 10 h 47"/>
                <a:gd name="T40" fmla="*/ 17 w 41"/>
                <a:gd name="T41" fmla="*/ 4 h 47"/>
                <a:gd name="T42" fmla="*/ 24 w 41"/>
                <a:gd name="T43" fmla="*/ 3 h 47"/>
                <a:gd name="T44" fmla="*/ 36 w 41"/>
                <a:gd name="T45" fmla="*/ 11 h 47"/>
                <a:gd name="T46" fmla="*/ 39 w 41"/>
                <a:gd name="T47" fmla="*/ 11 h 47"/>
                <a:gd name="T48" fmla="*/ 40 w 41"/>
                <a:gd name="T49" fmla="*/ 1 h 47"/>
                <a:gd name="T50" fmla="*/ 24 w 41"/>
                <a:gd name="T51" fmla="*/ 0 h 47"/>
                <a:gd name="T52" fmla="*/ 0 w 41"/>
                <a:gd name="T53" fmla="*/ 0 h 47"/>
                <a:gd name="T54" fmla="*/ 0 w 41"/>
                <a:gd name="T55" fmla="*/ 2 h 47"/>
                <a:gd name="T56" fmla="*/ 3 w 41"/>
                <a:gd name="T57" fmla="*/ 3 h 47"/>
                <a:gd name="T58" fmla="*/ 6 w 41"/>
                <a:gd name="T59" fmla="*/ 3 h 47"/>
                <a:gd name="T60" fmla="*/ 6 w 41"/>
                <a:gd name="T61" fmla="*/ 4 h 47"/>
                <a:gd name="T62" fmla="*/ 7 w 41"/>
                <a:gd name="T63" fmla="*/ 7 h 47"/>
                <a:gd name="T64" fmla="*/ 7 w 41"/>
                <a:gd name="T65" fmla="*/ 15 h 47"/>
                <a:gd name="T66" fmla="*/ 7 w 41"/>
                <a:gd name="T67" fmla="*/ 33 h 47"/>
                <a:gd name="T68" fmla="*/ 7 w 41"/>
                <a:gd name="T69" fmla="*/ 42 h 47"/>
                <a:gd name="T70" fmla="*/ 6 w 41"/>
                <a:gd name="T71" fmla="*/ 44 h 47"/>
                <a:gd name="T72" fmla="*/ 2 w 41"/>
                <a:gd name="T73" fmla="*/ 45 h 47"/>
                <a:gd name="T74" fmla="*/ 1 w 41"/>
                <a:gd name="T75" fmla="*/ 45 h 47"/>
                <a:gd name="T76" fmla="*/ 1 w 41"/>
                <a:gd name="T77" fmla="*/ 47 h 47"/>
                <a:gd name="T78" fmla="*/ 24 w 41"/>
                <a:gd name="T79" fmla="*/ 47 h 47"/>
                <a:gd name="T80" fmla="*/ 40 w 41"/>
                <a:gd name="T81" fmla="*/ 47 h 47"/>
                <a:gd name="T82" fmla="*/ 40 w 41"/>
                <a:gd name="T83" fmla="*/ 45 h 47"/>
                <a:gd name="T84" fmla="*/ 41 w 41"/>
                <a:gd name="T85" fmla="*/ 36 h 47"/>
                <a:gd name="T86" fmla="*/ 39 w 41"/>
                <a:gd name="T8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47">
                  <a:moveTo>
                    <a:pt x="39" y="36"/>
                  </a:moveTo>
                  <a:cubicBezTo>
                    <a:pt x="38" y="40"/>
                    <a:pt x="38" y="43"/>
                    <a:pt x="30" y="44"/>
                  </a:cubicBezTo>
                  <a:cubicBezTo>
                    <a:pt x="29" y="44"/>
                    <a:pt x="27" y="44"/>
                    <a:pt x="25" y="44"/>
                  </a:cubicBezTo>
                  <a:cubicBezTo>
                    <a:pt x="22" y="44"/>
                    <a:pt x="20" y="44"/>
                    <a:pt x="17" y="44"/>
                  </a:cubicBezTo>
                  <a:cubicBezTo>
                    <a:pt x="17" y="42"/>
                    <a:pt x="17" y="40"/>
                    <a:pt x="17" y="37"/>
                  </a:cubicBezTo>
                  <a:cubicBezTo>
                    <a:pt x="17" y="33"/>
                    <a:pt x="17" y="33"/>
                    <a:pt x="17" y="33"/>
                  </a:cubicBezTo>
                  <a:cubicBezTo>
                    <a:pt x="17" y="25"/>
                    <a:pt x="17" y="25"/>
                    <a:pt x="17" y="25"/>
                  </a:cubicBezTo>
                  <a:cubicBezTo>
                    <a:pt x="18" y="25"/>
                    <a:pt x="20" y="25"/>
                    <a:pt x="21" y="24"/>
                  </a:cubicBezTo>
                  <a:cubicBezTo>
                    <a:pt x="29" y="25"/>
                    <a:pt x="33" y="27"/>
                    <a:pt x="33" y="29"/>
                  </a:cubicBezTo>
                  <a:cubicBezTo>
                    <a:pt x="33" y="31"/>
                    <a:pt x="33" y="31"/>
                    <a:pt x="33" y="31"/>
                  </a:cubicBezTo>
                  <a:cubicBezTo>
                    <a:pt x="35" y="31"/>
                    <a:pt x="35" y="31"/>
                    <a:pt x="35" y="31"/>
                  </a:cubicBezTo>
                  <a:cubicBezTo>
                    <a:pt x="35" y="28"/>
                    <a:pt x="35" y="26"/>
                    <a:pt x="35" y="24"/>
                  </a:cubicBezTo>
                  <a:cubicBezTo>
                    <a:pt x="35" y="22"/>
                    <a:pt x="35" y="19"/>
                    <a:pt x="35" y="16"/>
                  </a:cubicBezTo>
                  <a:cubicBezTo>
                    <a:pt x="33" y="16"/>
                    <a:pt x="33" y="16"/>
                    <a:pt x="33" y="16"/>
                  </a:cubicBezTo>
                  <a:cubicBezTo>
                    <a:pt x="33" y="18"/>
                    <a:pt x="33" y="18"/>
                    <a:pt x="33" y="18"/>
                  </a:cubicBezTo>
                  <a:cubicBezTo>
                    <a:pt x="33" y="20"/>
                    <a:pt x="32" y="21"/>
                    <a:pt x="32" y="21"/>
                  </a:cubicBezTo>
                  <a:cubicBezTo>
                    <a:pt x="32" y="21"/>
                    <a:pt x="28" y="22"/>
                    <a:pt x="21" y="22"/>
                  </a:cubicBezTo>
                  <a:cubicBezTo>
                    <a:pt x="20" y="22"/>
                    <a:pt x="19" y="22"/>
                    <a:pt x="17" y="21"/>
                  </a:cubicBezTo>
                  <a:cubicBezTo>
                    <a:pt x="17" y="15"/>
                    <a:pt x="17" y="15"/>
                    <a:pt x="17" y="15"/>
                  </a:cubicBezTo>
                  <a:cubicBezTo>
                    <a:pt x="17" y="10"/>
                    <a:pt x="17" y="10"/>
                    <a:pt x="17" y="10"/>
                  </a:cubicBezTo>
                  <a:cubicBezTo>
                    <a:pt x="17" y="8"/>
                    <a:pt x="17" y="6"/>
                    <a:pt x="17" y="4"/>
                  </a:cubicBezTo>
                  <a:cubicBezTo>
                    <a:pt x="20" y="3"/>
                    <a:pt x="22" y="3"/>
                    <a:pt x="24" y="3"/>
                  </a:cubicBezTo>
                  <a:cubicBezTo>
                    <a:pt x="33" y="3"/>
                    <a:pt x="36" y="2"/>
                    <a:pt x="36" y="11"/>
                  </a:cubicBezTo>
                  <a:cubicBezTo>
                    <a:pt x="39" y="11"/>
                    <a:pt x="39" y="11"/>
                    <a:pt x="39" y="11"/>
                  </a:cubicBezTo>
                  <a:cubicBezTo>
                    <a:pt x="39" y="6"/>
                    <a:pt x="39" y="3"/>
                    <a:pt x="40" y="1"/>
                  </a:cubicBezTo>
                  <a:cubicBezTo>
                    <a:pt x="35" y="0"/>
                    <a:pt x="29" y="0"/>
                    <a:pt x="24" y="0"/>
                  </a:cubicBezTo>
                  <a:cubicBezTo>
                    <a:pt x="16" y="0"/>
                    <a:pt x="8" y="0"/>
                    <a:pt x="0" y="0"/>
                  </a:cubicBezTo>
                  <a:cubicBezTo>
                    <a:pt x="0" y="2"/>
                    <a:pt x="0" y="2"/>
                    <a:pt x="0" y="2"/>
                  </a:cubicBezTo>
                  <a:cubicBezTo>
                    <a:pt x="3" y="3"/>
                    <a:pt x="3" y="3"/>
                    <a:pt x="3" y="3"/>
                  </a:cubicBezTo>
                  <a:cubicBezTo>
                    <a:pt x="4" y="3"/>
                    <a:pt x="5" y="3"/>
                    <a:pt x="6" y="3"/>
                  </a:cubicBezTo>
                  <a:cubicBezTo>
                    <a:pt x="6" y="3"/>
                    <a:pt x="6" y="4"/>
                    <a:pt x="6" y="4"/>
                  </a:cubicBezTo>
                  <a:cubicBezTo>
                    <a:pt x="6" y="4"/>
                    <a:pt x="7" y="5"/>
                    <a:pt x="7" y="7"/>
                  </a:cubicBezTo>
                  <a:cubicBezTo>
                    <a:pt x="7" y="9"/>
                    <a:pt x="7" y="12"/>
                    <a:pt x="7" y="15"/>
                  </a:cubicBezTo>
                  <a:cubicBezTo>
                    <a:pt x="7" y="33"/>
                    <a:pt x="7" y="33"/>
                    <a:pt x="7" y="33"/>
                  </a:cubicBezTo>
                  <a:cubicBezTo>
                    <a:pt x="7" y="37"/>
                    <a:pt x="7" y="40"/>
                    <a:pt x="7" y="42"/>
                  </a:cubicBezTo>
                  <a:cubicBezTo>
                    <a:pt x="6" y="43"/>
                    <a:pt x="6" y="44"/>
                    <a:pt x="6" y="44"/>
                  </a:cubicBezTo>
                  <a:cubicBezTo>
                    <a:pt x="5" y="45"/>
                    <a:pt x="4" y="45"/>
                    <a:pt x="2" y="45"/>
                  </a:cubicBezTo>
                  <a:cubicBezTo>
                    <a:pt x="1" y="45"/>
                    <a:pt x="1" y="45"/>
                    <a:pt x="1" y="45"/>
                  </a:cubicBezTo>
                  <a:cubicBezTo>
                    <a:pt x="1" y="47"/>
                    <a:pt x="1" y="47"/>
                    <a:pt x="1" y="47"/>
                  </a:cubicBezTo>
                  <a:cubicBezTo>
                    <a:pt x="9" y="47"/>
                    <a:pt x="16" y="47"/>
                    <a:pt x="24" y="47"/>
                  </a:cubicBezTo>
                  <a:cubicBezTo>
                    <a:pt x="29" y="47"/>
                    <a:pt x="35" y="47"/>
                    <a:pt x="40" y="47"/>
                  </a:cubicBezTo>
                  <a:cubicBezTo>
                    <a:pt x="40" y="45"/>
                    <a:pt x="40" y="45"/>
                    <a:pt x="40" y="45"/>
                  </a:cubicBezTo>
                  <a:cubicBezTo>
                    <a:pt x="40" y="44"/>
                    <a:pt x="40" y="41"/>
                    <a:pt x="41" y="36"/>
                  </a:cubicBezTo>
                  <a:lnTo>
                    <a:pt x="39" y="36"/>
                  </a:ln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îṥľíḓê"/>
            <p:cNvSpPr/>
            <p:nvPr/>
          </p:nvSpPr>
          <p:spPr bwMode="auto">
            <a:xfrm>
              <a:off x="6574631" y="4008438"/>
              <a:ext cx="182563" cy="198438"/>
            </a:xfrm>
            <a:custGeom>
              <a:avLst/>
              <a:gdLst>
                <a:gd name="T0" fmla="*/ 0 w 43"/>
                <a:gd name="T1" fmla="*/ 0 h 47"/>
                <a:gd name="T2" fmla="*/ 0 w 43"/>
                <a:gd name="T3" fmla="*/ 7 h 47"/>
                <a:gd name="T4" fmla="*/ 0 w 43"/>
                <a:gd name="T5" fmla="*/ 11 h 47"/>
                <a:gd name="T6" fmla="*/ 2 w 43"/>
                <a:gd name="T7" fmla="*/ 11 h 47"/>
                <a:gd name="T8" fmla="*/ 3 w 43"/>
                <a:gd name="T9" fmla="*/ 7 h 47"/>
                <a:gd name="T10" fmla="*/ 16 w 43"/>
                <a:gd name="T11" fmla="*/ 3 h 47"/>
                <a:gd name="T12" fmla="*/ 16 w 43"/>
                <a:gd name="T13" fmla="*/ 3 h 47"/>
                <a:gd name="T14" fmla="*/ 16 w 43"/>
                <a:gd name="T15" fmla="*/ 3 h 47"/>
                <a:gd name="T16" fmla="*/ 16 w 43"/>
                <a:gd name="T17" fmla="*/ 13 h 47"/>
                <a:gd name="T18" fmla="*/ 16 w 43"/>
                <a:gd name="T19" fmla="*/ 32 h 47"/>
                <a:gd name="T20" fmla="*/ 16 w 43"/>
                <a:gd name="T21" fmla="*/ 42 h 47"/>
                <a:gd name="T22" fmla="*/ 15 w 43"/>
                <a:gd name="T23" fmla="*/ 44 h 47"/>
                <a:gd name="T24" fmla="*/ 12 w 43"/>
                <a:gd name="T25" fmla="*/ 45 h 47"/>
                <a:gd name="T26" fmla="*/ 10 w 43"/>
                <a:gd name="T27" fmla="*/ 45 h 47"/>
                <a:gd name="T28" fmla="*/ 10 w 43"/>
                <a:gd name="T29" fmla="*/ 47 h 47"/>
                <a:gd name="T30" fmla="*/ 33 w 43"/>
                <a:gd name="T31" fmla="*/ 47 h 47"/>
                <a:gd name="T32" fmla="*/ 33 w 43"/>
                <a:gd name="T33" fmla="*/ 45 h 47"/>
                <a:gd name="T34" fmla="*/ 30 w 43"/>
                <a:gd name="T35" fmla="*/ 45 h 47"/>
                <a:gd name="T36" fmla="*/ 27 w 43"/>
                <a:gd name="T37" fmla="*/ 44 h 47"/>
                <a:gd name="T38" fmla="*/ 26 w 43"/>
                <a:gd name="T39" fmla="*/ 32 h 47"/>
                <a:gd name="T40" fmla="*/ 26 w 43"/>
                <a:gd name="T41" fmla="*/ 14 h 47"/>
                <a:gd name="T42" fmla="*/ 27 w 43"/>
                <a:gd name="T43" fmla="*/ 3 h 47"/>
                <a:gd name="T44" fmla="*/ 40 w 43"/>
                <a:gd name="T45" fmla="*/ 7 h 47"/>
                <a:gd name="T46" fmla="*/ 40 w 43"/>
                <a:gd name="T47" fmla="*/ 11 h 47"/>
                <a:gd name="T48" fmla="*/ 42 w 43"/>
                <a:gd name="T49" fmla="*/ 11 h 47"/>
                <a:gd name="T50" fmla="*/ 43 w 43"/>
                <a:gd name="T51" fmla="*/ 0 h 47"/>
                <a:gd name="T52" fmla="*/ 22 w 43"/>
                <a:gd name="T53" fmla="*/ 0 h 47"/>
                <a:gd name="T54" fmla="*/ 0 w 43"/>
                <a:gd name="T5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7">
                  <a:moveTo>
                    <a:pt x="0" y="0"/>
                  </a:moveTo>
                  <a:cubicBezTo>
                    <a:pt x="0" y="3"/>
                    <a:pt x="0" y="5"/>
                    <a:pt x="0" y="7"/>
                  </a:cubicBezTo>
                  <a:cubicBezTo>
                    <a:pt x="0" y="11"/>
                    <a:pt x="0" y="11"/>
                    <a:pt x="0" y="11"/>
                  </a:cubicBezTo>
                  <a:cubicBezTo>
                    <a:pt x="2" y="11"/>
                    <a:pt x="2" y="11"/>
                    <a:pt x="2" y="11"/>
                  </a:cubicBezTo>
                  <a:cubicBezTo>
                    <a:pt x="3" y="7"/>
                    <a:pt x="3" y="7"/>
                    <a:pt x="3" y="7"/>
                  </a:cubicBezTo>
                  <a:cubicBezTo>
                    <a:pt x="3" y="6"/>
                    <a:pt x="6" y="3"/>
                    <a:pt x="16" y="3"/>
                  </a:cubicBezTo>
                  <a:cubicBezTo>
                    <a:pt x="16" y="3"/>
                    <a:pt x="16" y="3"/>
                    <a:pt x="16" y="3"/>
                  </a:cubicBezTo>
                  <a:cubicBezTo>
                    <a:pt x="16" y="3"/>
                    <a:pt x="16" y="3"/>
                    <a:pt x="16" y="3"/>
                  </a:cubicBezTo>
                  <a:cubicBezTo>
                    <a:pt x="16" y="6"/>
                    <a:pt x="16" y="10"/>
                    <a:pt x="16" y="13"/>
                  </a:cubicBezTo>
                  <a:cubicBezTo>
                    <a:pt x="16" y="32"/>
                    <a:pt x="16" y="32"/>
                    <a:pt x="16" y="32"/>
                  </a:cubicBezTo>
                  <a:cubicBezTo>
                    <a:pt x="16" y="36"/>
                    <a:pt x="16" y="40"/>
                    <a:pt x="16" y="42"/>
                  </a:cubicBezTo>
                  <a:cubicBezTo>
                    <a:pt x="16" y="43"/>
                    <a:pt x="16" y="44"/>
                    <a:pt x="15" y="44"/>
                  </a:cubicBezTo>
                  <a:cubicBezTo>
                    <a:pt x="15" y="45"/>
                    <a:pt x="14" y="45"/>
                    <a:pt x="12" y="45"/>
                  </a:cubicBezTo>
                  <a:cubicBezTo>
                    <a:pt x="10" y="45"/>
                    <a:pt x="10" y="45"/>
                    <a:pt x="10" y="45"/>
                  </a:cubicBezTo>
                  <a:cubicBezTo>
                    <a:pt x="10" y="47"/>
                    <a:pt x="10" y="47"/>
                    <a:pt x="10" y="47"/>
                  </a:cubicBezTo>
                  <a:cubicBezTo>
                    <a:pt x="17" y="47"/>
                    <a:pt x="25" y="47"/>
                    <a:pt x="33" y="47"/>
                  </a:cubicBezTo>
                  <a:cubicBezTo>
                    <a:pt x="33" y="45"/>
                    <a:pt x="33" y="45"/>
                    <a:pt x="33" y="45"/>
                  </a:cubicBezTo>
                  <a:cubicBezTo>
                    <a:pt x="30" y="45"/>
                    <a:pt x="30" y="45"/>
                    <a:pt x="30" y="45"/>
                  </a:cubicBezTo>
                  <a:cubicBezTo>
                    <a:pt x="28" y="45"/>
                    <a:pt x="27" y="45"/>
                    <a:pt x="27" y="44"/>
                  </a:cubicBezTo>
                  <a:cubicBezTo>
                    <a:pt x="26" y="43"/>
                    <a:pt x="26" y="39"/>
                    <a:pt x="26" y="32"/>
                  </a:cubicBezTo>
                  <a:cubicBezTo>
                    <a:pt x="26" y="14"/>
                    <a:pt x="26" y="14"/>
                    <a:pt x="26" y="14"/>
                  </a:cubicBezTo>
                  <a:cubicBezTo>
                    <a:pt x="26" y="10"/>
                    <a:pt x="26" y="7"/>
                    <a:pt x="27" y="3"/>
                  </a:cubicBezTo>
                  <a:cubicBezTo>
                    <a:pt x="31" y="3"/>
                    <a:pt x="39" y="1"/>
                    <a:pt x="40" y="7"/>
                  </a:cubicBezTo>
                  <a:cubicBezTo>
                    <a:pt x="40" y="11"/>
                    <a:pt x="40" y="11"/>
                    <a:pt x="40" y="11"/>
                  </a:cubicBezTo>
                  <a:cubicBezTo>
                    <a:pt x="42" y="11"/>
                    <a:pt x="42" y="11"/>
                    <a:pt x="42" y="11"/>
                  </a:cubicBezTo>
                  <a:cubicBezTo>
                    <a:pt x="42" y="8"/>
                    <a:pt x="42" y="4"/>
                    <a:pt x="43" y="0"/>
                  </a:cubicBezTo>
                  <a:cubicBezTo>
                    <a:pt x="36" y="0"/>
                    <a:pt x="29" y="0"/>
                    <a:pt x="22" y="0"/>
                  </a:cubicBezTo>
                  <a:cubicBezTo>
                    <a:pt x="15" y="0"/>
                    <a:pt x="7" y="0"/>
                    <a:pt x="0"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îśḷîḍè"/>
            <p:cNvSpPr/>
            <p:nvPr/>
          </p:nvSpPr>
          <p:spPr bwMode="auto">
            <a:xfrm>
              <a:off x="6368256" y="4003676"/>
              <a:ext cx="198438" cy="203200"/>
            </a:xfrm>
            <a:custGeom>
              <a:avLst/>
              <a:gdLst>
                <a:gd name="T0" fmla="*/ 30 w 47"/>
                <a:gd name="T1" fmla="*/ 14 h 48"/>
                <a:gd name="T2" fmla="*/ 26 w 47"/>
                <a:gd name="T3" fmla="*/ 22 h 48"/>
                <a:gd name="T4" fmla="*/ 11 w 47"/>
                <a:gd name="T5" fmla="*/ 0 h 48"/>
                <a:gd name="T6" fmla="*/ 0 w 47"/>
                <a:gd name="T7" fmla="*/ 2 h 48"/>
                <a:gd name="T8" fmla="*/ 0 w 47"/>
                <a:gd name="T9" fmla="*/ 4 h 48"/>
                <a:gd name="T10" fmla="*/ 3 w 47"/>
                <a:gd name="T11" fmla="*/ 5 h 48"/>
                <a:gd name="T12" fmla="*/ 6 w 47"/>
                <a:gd name="T13" fmla="*/ 7 h 48"/>
                <a:gd name="T14" fmla="*/ 12 w 47"/>
                <a:gd name="T15" fmla="*/ 15 h 48"/>
                <a:gd name="T16" fmla="*/ 19 w 47"/>
                <a:gd name="T17" fmla="*/ 29 h 48"/>
                <a:gd name="T18" fmla="*/ 20 w 47"/>
                <a:gd name="T19" fmla="*/ 34 h 48"/>
                <a:gd name="T20" fmla="*/ 19 w 47"/>
                <a:gd name="T21" fmla="*/ 45 h 48"/>
                <a:gd name="T22" fmla="*/ 16 w 47"/>
                <a:gd name="T23" fmla="*/ 46 h 48"/>
                <a:gd name="T24" fmla="*/ 13 w 47"/>
                <a:gd name="T25" fmla="*/ 46 h 48"/>
                <a:gd name="T26" fmla="*/ 13 w 47"/>
                <a:gd name="T27" fmla="*/ 48 h 48"/>
                <a:gd name="T28" fmla="*/ 36 w 47"/>
                <a:gd name="T29" fmla="*/ 48 h 48"/>
                <a:gd name="T30" fmla="*/ 36 w 47"/>
                <a:gd name="T31" fmla="*/ 46 h 48"/>
                <a:gd name="T32" fmla="*/ 34 w 47"/>
                <a:gd name="T33" fmla="*/ 46 h 48"/>
                <a:gd name="T34" fmla="*/ 30 w 47"/>
                <a:gd name="T35" fmla="*/ 45 h 48"/>
                <a:gd name="T36" fmla="*/ 30 w 47"/>
                <a:gd name="T37" fmla="*/ 43 h 48"/>
                <a:gd name="T38" fmla="*/ 29 w 47"/>
                <a:gd name="T39" fmla="*/ 33 h 48"/>
                <a:gd name="T40" fmla="*/ 30 w 47"/>
                <a:gd name="T41" fmla="*/ 28 h 48"/>
                <a:gd name="T42" fmla="*/ 37 w 47"/>
                <a:gd name="T43" fmla="*/ 16 h 48"/>
                <a:gd name="T44" fmla="*/ 47 w 47"/>
                <a:gd name="T45" fmla="*/ 2 h 48"/>
                <a:gd name="T46" fmla="*/ 47 w 47"/>
                <a:gd name="T47" fmla="*/ 1 h 48"/>
                <a:gd name="T48" fmla="*/ 38 w 47"/>
                <a:gd name="T49" fmla="*/ 1 h 48"/>
                <a:gd name="T50" fmla="*/ 30 w 47"/>
                <a:gd name="T51"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8">
                  <a:moveTo>
                    <a:pt x="30" y="14"/>
                  </a:moveTo>
                  <a:cubicBezTo>
                    <a:pt x="28" y="17"/>
                    <a:pt x="27" y="20"/>
                    <a:pt x="26" y="22"/>
                  </a:cubicBezTo>
                  <a:cubicBezTo>
                    <a:pt x="24" y="18"/>
                    <a:pt x="14" y="2"/>
                    <a:pt x="11" y="0"/>
                  </a:cubicBezTo>
                  <a:cubicBezTo>
                    <a:pt x="7" y="1"/>
                    <a:pt x="4" y="2"/>
                    <a:pt x="0" y="2"/>
                  </a:cubicBezTo>
                  <a:cubicBezTo>
                    <a:pt x="0" y="4"/>
                    <a:pt x="0" y="4"/>
                    <a:pt x="0" y="4"/>
                  </a:cubicBezTo>
                  <a:cubicBezTo>
                    <a:pt x="1" y="4"/>
                    <a:pt x="3" y="5"/>
                    <a:pt x="3" y="5"/>
                  </a:cubicBezTo>
                  <a:cubicBezTo>
                    <a:pt x="4" y="5"/>
                    <a:pt x="5" y="6"/>
                    <a:pt x="6" y="7"/>
                  </a:cubicBezTo>
                  <a:cubicBezTo>
                    <a:pt x="7" y="9"/>
                    <a:pt x="9" y="11"/>
                    <a:pt x="12" y="15"/>
                  </a:cubicBezTo>
                  <a:cubicBezTo>
                    <a:pt x="14" y="19"/>
                    <a:pt x="17" y="23"/>
                    <a:pt x="19" y="29"/>
                  </a:cubicBezTo>
                  <a:cubicBezTo>
                    <a:pt x="20" y="31"/>
                    <a:pt x="20" y="33"/>
                    <a:pt x="20" y="34"/>
                  </a:cubicBezTo>
                  <a:cubicBezTo>
                    <a:pt x="20" y="41"/>
                    <a:pt x="19" y="44"/>
                    <a:pt x="19" y="45"/>
                  </a:cubicBezTo>
                  <a:cubicBezTo>
                    <a:pt x="19" y="46"/>
                    <a:pt x="18" y="46"/>
                    <a:pt x="16" y="46"/>
                  </a:cubicBezTo>
                  <a:cubicBezTo>
                    <a:pt x="13" y="46"/>
                    <a:pt x="13" y="46"/>
                    <a:pt x="13" y="46"/>
                  </a:cubicBezTo>
                  <a:cubicBezTo>
                    <a:pt x="13" y="48"/>
                    <a:pt x="13" y="48"/>
                    <a:pt x="13" y="48"/>
                  </a:cubicBezTo>
                  <a:cubicBezTo>
                    <a:pt x="21" y="48"/>
                    <a:pt x="29" y="48"/>
                    <a:pt x="36" y="48"/>
                  </a:cubicBezTo>
                  <a:cubicBezTo>
                    <a:pt x="36" y="46"/>
                    <a:pt x="36" y="46"/>
                    <a:pt x="36" y="46"/>
                  </a:cubicBezTo>
                  <a:cubicBezTo>
                    <a:pt x="34" y="46"/>
                    <a:pt x="34" y="46"/>
                    <a:pt x="34" y="46"/>
                  </a:cubicBezTo>
                  <a:cubicBezTo>
                    <a:pt x="32" y="46"/>
                    <a:pt x="31" y="45"/>
                    <a:pt x="30" y="45"/>
                  </a:cubicBezTo>
                  <a:cubicBezTo>
                    <a:pt x="30" y="45"/>
                    <a:pt x="30" y="44"/>
                    <a:pt x="30" y="43"/>
                  </a:cubicBezTo>
                  <a:cubicBezTo>
                    <a:pt x="29" y="41"/>
                    <a:pt x="29" y="37"/>
                    <a:pt x="29" y="33"/>
                  </a:cubicBezTo>
                  <a:cubicBezTo>
                    <a:pt x="29" y="30"/>
                    <a:pt x="29" y="29"/>
                    <a:pt x="30" y="28"/>
                  </a:cubicBezTo>
                  <a:cubicBezTo>
                    <a:pt x="30" y="26"/>
                    <a:pt x="33" y="22"/>
                    <a:pt x="37" y="16"/>
                  </a:cubicBezTo>
                  <a:cubicBezTo>
                    <a:pt x="41" y="10"/>
                    <a:pt x="44" y="5"/>
                    <a:pt x="47" y="2"/>
                  </a:cubicBezTo>
                  <a:cubicBezTo>
                    <a:pt x="47" y="1"/>
                    <a:pt x="47" y="1"/>
                    <a:pt x="47" y="1"/>
                  </a:cubicBezTo>
                  <a:cubicBezTo>
                    <a:pt x="44" y="1"/>
                    <a:pt x="41" y="1"/>
                    <a:pt x="38" y="1"/>
                  </a:cubicBezTo>
                  <a:lnTo>
                    <a:pt x="30" y="14"/>
                  </a:ln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iṡľïḍe"/>
            <p:cNvSpPr/>
            <p:nvPr/>
          </p:nvSpPr>
          <p:spPr bwMode="auto">
            <a:xfrm>
              <a:off x="6187281" y="4008438"/>
              <a:ext cx="173038" cy="198438"/>
            </a:xfrm>
            <a:custGeom>
              <a:avLst/>
              <a:gdLst>
                <a:gd name="T0" fmla="*/ 37 w 41"/>
                <a:gd name="T1" fmla="*/ 43 h 47"/>
                <a:gd name="T2" fmla="*/ 28 w 41"/>
                <a:gd name="T3" fmla="*/ 44 h 47"/>
                <a:gd name="T4" fmla="*/ 21 w 41"/>
                <a:gd name="T5" fmla="*/ 44 h 47"/>
                <a:gd name="T6" fmla="*/ 16 w 41"/>
                <a:gd name="T7" fmla="*/ 44 h 47"/>
                <a:gd name="T8" fmla="*/ 16 w 41"/>
                <a:gd name="T9" fmla="*/ 42 h 47"/>
                <a:gd name="T10" fmla="*/ 16 w 41"/>
                <a:gd name="T11" fmla="*/ 33 h 47"/>
                <a:gd name="T12" fmla="*/ 16 w 41"/>
                <a:gd name="T13" fmla="*/ 12 h 47"/>
                <a:gd name="T14" fmla="*/ 17 w 41"/>
                <a:gd name="T15" fmla="*/ 3 h 47"/>
                <a:gd name="T16" fmla="*/ 19 w 41"/>
                <a:gd name="T17" fmla="*/ 2 h 47"/>
                <a:gd name="T18" fmla="*/ 19 w 41"/>
                <a:gd name="T19" fmla="*/ 2 h 47"/>
                <a:gd name="T20" fmla="*/ 23 w 41"/>
                <a:gd name="T21" fmla="*/ 2 h 47"/>
                <a:gd name="T22" fmla="*/ 23 w 41"/>
                <a:gd name="T23" fmla="*/ 0 h 47"/>
                <a:gd name="T24" fmla="*/ 0 w 41"/>
                <a:gd name="T25" fmla="*/ 0 h 47"/>
                <a:gd name="T26" fmla="*/ 0 w 41"/>
                <a:gd name="T27" fmla="*/ 2 h 47"/>
                <a:gd name="T28" fmla="*/ 3 w 41"/>
                <a:gd name="T29" fmla="*/ 2 h 47"/>
                <a:gd name="T30" fmla="*/ 6 w 41"/>
                <a:gd name="T31" fmla="*/ 3 h 47"/>
                <a:gd name="T32" fmla="*/ 6 w 41"/>
                <a:gd name="T33" fmla="*/ 14 h 47"/>
                <a:gd name="T34" fmla="*/ 6 w 41"/>
                <a:gd name="T35" fmla="*/ 33 h 47"/>
                <a:gd name="T36" fmla="*/ 6 w 41"/>
                <a:gd name="T37" fmla="*/ 43 h 47"/>
                <a:gd name="T38" fmla="*/ 3 w 41"/>
                <a:gd name="T39" fmla="*/ 45 h 47"/>
                <a:gd name="T40" fmla="*/ 3 w 41"/>
                <a:gd name="T41" fmla="*/ 47 h 47"/>
                <a:gd name="T42" fmla="*/ 32 w 41"/>
                <a:gd name="T43" fmla="*/ 47 h 47"/>
                <a:gd name="T44" fmla="*/ 40 w 41"/>
                <a:gd name="T45" fmla="*/ 47 h 47"/>
                <a:gd name="T46" fmla="*/ 41 w 41"/>
                <a:gd name="T47" fmla="*/ 35 h 47"/>
                <a:gd name="T48" fmla="*/ 39 w 41"/>
                <a:gd name="T49" fmla="*/ 35 h 47"/>
                <a:gd name="T50" fmla="*/ 37 w 41"/>
                <a:gd name="T51"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7">
                  <a:moveTo>
                    <a:pt x="37" y="43"/>
                  </a:moveTo>
                  <a:cubicBezTo>
                    <a:pt x="37" y="43"/>
                    <a:pt x="37" y="43"/>
                    <a:pt x="28" y="44"/>
                  </a:cubicBezTo>
                  <a:cubicBezTo>
                    <a:pt x="27" y="44"/>
                    <a:pt x="24" y="44"/>
                    <a:pt x="21" y="44"/>
                  </a:cubicBezTo>
                  <a:cubicBezTo>
                    <a:pt x="19" y="44"/>
                    <a:pt x="18" y="44"/>
                    <a:pt x="16" y="44"/>
                  </a:cubicBezTo>
                  <a:cubicBezTo>
                    <a:pt x="16" y="42"/>
                    <a:pt x="16" y="42"/>
                    <a:pt x="16" y="42"/>
                  </a:cubicBezTo>
                  <a:cubicBezTo>
                    <a:pt x="16" y="33"/>
                    <a:pt x="16" y="33"/>
                    <a:pt x="16" y="33"/>
                  </a:cubicBezTo>
                  <a:cubicBezTo>
                    <a:pt x="16" y="12"/>
                    <a:pt x="16" y="12"/>
                    <a:pt x="16" y="12"/>
                  </a:cubicBezTo>
                  <a:cubicBezTo>
                    <a:pt x="16" y="7"/>
                    <a:pt x="16" y="4"/>
                    <a:pt x="17" y="3"/>
                  </a:cubicBezTo>
                  <a:cubicBezTo>
                    <a:pt x="17" y="3"/>
                    <a:pt x="18" y="2"/>
                    <a:pt x="19" y="2"/>
                  </a:cubicBezTo>
                  <a:cubicBezTo>
                    <a:pt x="19" y="2"/>
                    <a:pt x="19" y="2"/>
                    <a:pt x="19" y="2"/>
                  </a:cubicBezTo>
                  <a:cubicBezTo>
                    <a:pt x="23" y="2"/>
                    <a:pt x="23" y="2"/>
                    <a:pt x="23" y="2"/>
                  </a:cubicBezTo>
                  <a:cubicBezTo>
                    <a:pt x="23" y="0"/>
                    <a:pt x="23" y="0"/>
                    <a:pt x="23" y="0"/>
                  </a:cubicBezTo>
                  <a:cubicBezTo>
                    <a:pt x="15" y="1"/>
                    <a:pt x="7" y="0"/>
                    <a:pt x="0" y="0"/>
                  </a:cubicBezTo>
                  <a:cubicBezTo>
                    <a:pt x="0" y="2"/>
                    <a:pt x="0" y="2"/>
                    <a:pt x="0" y="2"/>
                  </a:cubicBezTo>
                  <a:cubicBezTo>
                    <a:pt x="3" y="2"/>
                    <a:pt x="3" y="2"/>
                    <a:pt x="3" y="2"/>
                  </a:cubicBezTo>
                  <a:cubicBezTo>
                    <a:pt x="5" y="2"/>
                    <a:pt x="5" y="3"/>
                    <a:pt x="6" y="3"/>
                  </a:cubicBezTo>
                  <a:cubicBezTo>
                    <a:pt x="6" y="4"/>
                    <a:pt x="6" y="8"/>
                    <a:pt x="6" y="14"/>
                  </a:cubicBezTo>
                  <a:cubicBezTo>
                    <a:pt x="6" y="33"/>
                    <a:pt x="6" y="33"/>
                    <a:pt x="6" y="33"/>
                  </a:cubicBezTo>
                  <a:cubicBezTo>
                    <a:pt x="6" y="39"/>
                    <a:pt x="6" y="42"/>
                    <a:pt x="6" y="43"/>
                  </a:cubicBezTo>
                  <a:cubicBezTo>
                    <a:pt x="5" y="44"/>
                    <a:pt x="4" y="45"/>
                    <a:pt x="3" y="45"/>
                  </a:cubicBezTo>
                  <a:cubicBezTo>
                    <a:pt x="3" y="47"/>
                    <a:pt x="3" y="47"/>
                    <a:pt x="3" y="47"/>
                  </a:cubicBezTo>
                  <a:cubicBezTo>
                    <a:pt x="12" y="47"/>
                    <a:pt x="22" y="47"/>
                    <a:pt x="32" y="47"/>
                  </a:cubicBezTo>
                  <a:cubicBezTo>
                    <a:pt x="35" y="47"/>
                    <a:pt x="38" y="47"/>
                    <a:pt x="40" y="47"/>
                  </a:cubicBezTo>
                  <a:cubicBezTo>
                    <a:pt x="40" y="43"/>
                    <a:pt x="41" y="39"/>
                    <a:pt x="41" y="35"/>
                  </a:cubicBezTo>
                  <a:cubicBezTo>
                    <a:pt x="39" y="35"/>
                    <a:pt x="39" y="35"/>
                    <a:pt x="39" y="35"/>
                  </a:cubicBezTo>
                  <a:lnTo>
                    <a:pt x="37" y="43"/>
                  </a:ln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îṡļíďè"/>
            <p:cNvSpPr/>
            <p:nvPr/>
          </p:nvSpPr>
          <p:spPr bwMode="auto">
            <a:xfrm>
              <a:off x="5945981" y="3995738"/>
              <a:ext cx="228600" cy="223838"/>
            </a:xfrm>
            <a:custGeom>
              <a:avLst/>
              <a:gdLst>
                <a:gd name="T0" fmla="*/ 7 w 54"/>
                <a:gd name="T1" fmla="*/ 9 h 53"/>
                <a:gd name="T2" fmla="*/ 0 w 54"/>
                <a:gd name="T3" fmla="*/ 27 h 53"/>
                <a:gd name="T4" fmla="*/ 3 w 54"/>
                <a:gd name="T5" fmla="*/ 39 h 53"/>
                <a:gd name="T6" fmla="*/ 11 w 54"/>
                <a:gd name="T7" fmla="*/ 48 h 53"/>
                <a:gd name="T8" fmla="*/ 46 w 54"/>
                <a:gd name="T9" fmla="*/ 43 h 53"/>
                <a:gd name="T10" fmla="*/ 54 w 54"/>
                <a:gd name="T11" fmla="*/ 25 h 53"/>
                <a:gd name="T12" fmla="*/ 47 w 54"/>
                <a:gd name="T13" fmla="*/ 9 h 53"/>
                <a:gd name="T14" fmla="*/ 7 w 54"/>
                <a:gd name="T15" fmla="*/ 9 h 53"/>
                <a:gd name="T16" fmla="*/ 40 w 54"/>
                <a:gd name="T17" fmla="*/ 41 h 53"/>
                <a:gd name="T18" fmla="*/ 35 w 54"/>
                <a:gd name="T19" fmla="*/ 46 h 53"/>
                <a:gd name="T20" fmla="*/ 34 w 54"/>
                <a:gd name="T21" fmla="*/ 46 h 53"/>
                <a:gd name="T22" fmla="*/ 26 w 54"/>
                <a:gd name="T23" fmla="*/ 48 h 53"/>
                <a:gd name="T24" fmla="*/ 9 w 54"/>
                <a:gd name="T25" fmla="*/ 27 h 53"/>
                <a:gd name="T26" fmla="*/ 14 w 54"/>
                <a:gd name="T27" fmla="*/ 11 h 53"/>
                <a:gd name="T28" fmla="*/ 17 w 54"/>
                <a:gd name="T29" fmla="*/ 9 h 53"/>
                <a:gd name="T30" fmla="*/ 26 w 54"/>
                <a:gd name="T31" fmla="*/ 5 h 53"/>
                <a:gd name="T32" fmla="*/ 44 w 54"/>
                <a:gd name="T33" fmla="*/ 27 h 53"/>
                <a:gd name="T34" fmla="*/ 40 w 54"/>
                <a:gd name="T35"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3">
                  <a:moveTo>
                    <a:pt x="7" y="9"/>
                  </a:moveTo>
                  <a:cubicBezTo>
                    <a:pt x="2" y="14"/>
                    <a:pt x="0" y="19"/>
                    <a:pt x="0" y="27"/>
                  </a:cubicBezTo>
                  <a:cubicBezTo>
                    <a:pt x="0" y="31"/>
                    <a:pt x="1" y="36"/>
                    <a:pt x="3" y="39"/>
                  </a:cubicBezTo>
                  <a:cubicBezTo>
                    <a:pt x="5" y="43"/>
                    <a:pt x="8" y="46"/>
                    <a:pt x="11" y="48"/>
                  </a:cubicBezTo>
                  <a:cubicBezTo>
                    <a:pt x="21" y="53"/>
                    <a:pt x="37" y="53"/>
                    <a:pt x="46" y="43"/>
                  </a:cubicBezTo>
                  <a:cubicBezTo>
                    <a:pt x="51" y="38"/>
                    <a:pt x="54" y="32"/>
                    <a:pt x="54" y="25"/>
                  </a:cubicBezTo>
                  <a:cubicBezTo>
                    <a:pt x="54" y="18"/>
                    <a:pt x="51" y="13"/>
                    <a:pt x="47" y="9"/>
                  </a:cubicBezTo>
                  <a:cubicBezTo>
                    <a:pt x="38" y="0"/>
                    <a:pt x="16" y="1"/>
                    <a:pt x="7" y="9"/>
                  </a:cubicBezTo>
                  <a:close/>
                  <a:moveTo>
                    <a:pt x="40" y="41"/>
                  </a:moveTo>
                  <a:cubicBezTo>
                    <a:pt x="38" y="43"/>
                    <a:pt x="36" y="45"/>
                    <a:pt x="35" y="46"/>
                  </a:cubicBezTo>
                  <a:cubicBezTo>
                    <a:pt x="35" y="46"/>
                    <a:pt x="34" y="46"/>
                    <a:pt x="34" y="46"/>
                  </a:cubicBezTo>
                  <a:cubicBezTo>
                    <a:pt x="32" y="48"/>
                    <a:pt x="29" y="48"/>
                    <a:pt x="26" y="48"/>
                  </a:cubicBezTo>
                  <a:cubicBezTo>
                    <a:pt x="17" y="48"/>
                    <a:pt x="9" y="39"/>
                    <a:pt x="9" y="27"/>
                  </a:cubicBezTo>
                  <a:cubicBezTo>
                    <a:pt x="9" y="21"/>
                    <a:pt x="11" y="15"/>
                    <a:pt x="14" y="11"/>
                  </a:cubicBezTo>
                  <a:cubicBezTo>
                    <a:pt x="15" y="11"/>
                    <a:pt x="16" y="10"/>
                    <a:pt x="17" y="9"/>
                  </a:cubicBezTo>
                  <a:cubicBezTo>
                    <a:pt x="19" y="7"/>
                    <a:pt x="23" y="5"/>
                    <a:pt x="26" y="5"/>
                  </a:cubicBezTo>
                  <a:cubicBezTo>
                    <a:pt x="36" y="5"/>
                    <a:pt x="44" y="15"/>
                    <a:pt x="44" y="27"/>
                  </a:cubicBezTo>
                  <a:cubicBezTo>
                    <a:pt x="44" y="32"/>
                    <a:pt x="42" y="37"/>
                    <a:pt x="40" y="41"/>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íṡlíḋé"/>
            <p:cNvSpPr/>
            <p:nvPr/>
          </p:nvSpPr>
          <p:spPr bwMode="auto">
            <a:xfrm>
              <a:off x="5760244" y="4008438"/>
              <a:ext cx="177800" cy="198438"/>
            </a:xfrm>
            <a:custGeom>
              <a:avLst/>
              <a:gdLst>
                <a:gd name="T0" fmla="*/ 27 w 42"/>
                <a:gd name="T1" fmla="*/ 0 h 47"/>
                <a:gd name="T2" fmla="*/ 25 w 42"/>
                <a:gd name="T3" fmla="*/ 0 h 47"/>
                <a:gd name="T4" fmla="*/ 23 w 42"/>
                <a:gd name="T5" fmla="*/ 0 h 47"/>
                <a:gd name="T6" fmla="*/ 19 w 42"/>
                <a:gd name="T7" fmla="*/ 0 h 47"/>
                <a:gd name="T8" fmla="*/ 0 w 42"/>
                <a:gd name="T9" fmla="*/ 0 h 47"/>
                <a:gd name="T10" fmla="*/ 0 w 42"/>
                <a:gd name="T11" fmla="*/ 2 h 47"/>
                <a:gd name="T12" fmla="*/ 2 w 42"/>
                <a:gd name="T13" fmla="*/ 2 h 47"/>
                <a:gd name="T14" fmla="*/ 6 w 42"/>
                <a:gd name="T15" fmla="*/ 3 h 47"/>
                <a:gd name="T16" fmla="*/ 7 w 42"/>
                <a:gd name="T17" fmla="*/ 8 h 47"/>
                <a:gd name="T18" fmla="*/ 7 w 42"/>
                <a:gd name="T19" fmla="*/ 15 h 47"/>
                <a:gd name="T20" fmla="*/ 7 w 42"/>
                <a:gd name="T21" fmla="*/ 33 h 47"/>
                <a:gd name="T22" fmla="*/ 6 w 42"/>
                <a:gd name="T23" fmla="*/ 42 h 47"/>
                <a:gd name="T24" fmla="*/ 6 w 42"/>
                <a:gd name="T25" fmla="*/ 44 h 47"/>
                <a:gd name="T26" fmla="*/ 3 w 42"/>
                <a:gd name="T27" fmla="*/ 45 h 47"/>
                <a:gd name="T28" fmla="*/ 0 w 42"/>
                <a:gd name="T29" fmla="*/ 45 h 47"/>
                <a:gd name="T30" fmla="*/ 0 w 42"/>
                <a:gd name="T31" fmla="*/ 47 h 47"/>
                <a:gd name="T32" fmla="*/ 23 w 42"/>
                <a:gd name="T33" fmla="*/ 47 h 47"/>
                <a:gd name="T34" fmla="*/ 23 w 42"/>
                <a:gd name="T35" fmla="*/ 45 h 47"/>
                <a:gd name="T36" fmla="*/ 21 w 42"/>
                <a:gd name="T37" fmla="*/ 45 h 47"/>
                <a:gd name="T38" fmla="*/ 17 w 42"/>
                <a:gd name="T39" fmla="*/ 44 h 47"/>
                <a:gd name="T40" fmla="*/ 17 w 42"/>
                <a:gd name="T41" fmla="*/ 33 h 47"/>
                <a:gd name="T42" fmla="*/ 17 w 42"/>
                <a:gd name="T43" fmla="*/ 14 h 47"/>
                <a:gd name="T44" fmla="*/ 17 w 42"/>
                <a:gd name="T45" fmla="*/ 4 h 47"/>
                <a:gd name="T46" fmla="*/ 22 w 42"/>
                <a:gd name="T47" fmla="*/ 3 h 47"/>
                <a:gd name="T48" fmla="*/ 29 w 42"/>
                <a:gd name="T49" fmla="*/ 5 h 47"/>
                <a:gd name="T50" fmla="*/ 31 w 42"/>
                <a:gd name="T51" fmla="*/ 12 h 47"/>
                <a:gd name="T52" fmla="*/ 29 w 42"/>
                <a:gd name="T53" fmla="*/ 20 h 47"/>
                <a:gd name="T54" fmla="*/ 17 w 42"/>
                <a:gd name="T55" fmla="*/ 22 h 47"/>
                <a:gd name="T56" fmla="*/ 17 w 42"/>
                <a:gd name="T57" fmla="*/ 24 h 47"/>
                <a:gd name="T58" fmla="*/ 34 w 42"/>
                <a:gd name="T59" fmla="*/ 23 h 47"/>
                <a:gd name="T60" fmla="*/ 40 w 42"/>
                <a:gd name="T61" fmla="*/ 18 h 47"/>
                <a:gd name="T62" fmla="*/ 42 w 42"/>
                <a:gd name="T63" fmla="*/ 11 h 47"/>
                <a:gd name="T64" fmla="*/ 38 w 42"/>
                <a:gd name="T65" fmla="*/ 3 h 47"/>
                <a:gd name="T66" fmla="*/ 27 w 42"/>
                <a:gd name="T6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7">
                  <a:moveTo>
                    <a:pt x="27" y="0"/>
                  </a:moveTo>
                  <a:cubicBezTo>
                    <a:pt x="26" y="0"/>
                    <a:pt x="26" y="0"/>
                    <a:pt x="25" y="0"/>
                  </a:cubicBezTo>
                  <a:cubicBezTo>
                    <a:pt x="24" y="0"/>
                    <a:pt x="24" y="0"/>
                    <a:pt x="23" y="0"/>
                  </a:cubicBezTo>
                  <a:cubicBezTo>
                    <a:pt x="22" y="0"/>
                    <a:pt x="21" y="0"/>
                    <a:pt x="19" y="0"/>
                  </a:cubicBezTo>
                  <a:cubicBezTo>
                    <a:pt x="12" y="0"/>
                    <a:pt x="6" y="0"/>
                    <a:pt x="0" y="0"/>
                  </a:cubicBezTo>
                  <a:cubicBezTo>
                    <a:pt x="0" y="2"/>
                    <a:pt x="0" y="2"/>
                    <a:pt x="0" y="2"/>
                  </a:cubicBezTo>
                  <a:cubicBezTo>
                    <a:pt x="2" y="2"/>
                    <a:pt x="2" y="2"/>
                    <a:pt x="2" y="2"/>
                  </a:cubicBezTo>
                  <a:cubicBezTo>
                    <a:pt x="4" y="2"/>
                    <a:pt x="5" y="3"/>
                    <a:pt x="6" y="3"/>
                  </a:cubicBezTo>
                  <a:cubicBezTo>
                    <a:pt x="6" y="4"/>
                    <a:pt x="7" y="6"/>
                    <a:pt x="7" y="8"/>
                  </a:cubicBezTo>
                  <a:cubicBezTo>
                    <a:pt x="7" y="15"/>
                    <a:pt x="7" y="15"/>
                    <a:pt x="7" y="15"/>
                  </a:cubicBezTo>
                  <a:cubicBezTo>
                    <a:pt x="7" y="33"/>
                    <a:pt x="7" y="33"/>
                    <a:pt x="7" y="33"/>
                  </a:cubicBezTo>
                  <a:cubicBezTo>
                    <a:pt x="7" y="38"/>
                    <a:pt x="6" y="41"/>
                    <a:pt x="6" y="42"/>
                  </a:cubicBezTo>
                  <a:cubicBezTo>
                    <a:pt x="6" y="43"/>
                    <a:pt x="6" y="44"/>
                    <a:pt x="6" y="44"/>
                  </a:cubicBezTo>
                  <a:cubicBezTo>
                    <a:pt x="5" y="45"/>
                    <a:pt x="4" y="45"/>
                    <a:pt x="3" y="45"/>
                  </a:cubicBezTo>
                  <a:cubicBezTo>
                    <a:pt x="0" y="45"/>
                    <a:pt x="0" y="45"/>
                    <a:pt x="0" y="45"/>
                  </a:cubicBezTo>
                  <a:cubicBezTo>
                    <a:pt x="0" y="47"/>
                    <a:pt x="0" y="47"/>
                    <a:pt x="0" y="47"/>
                  </a:cubicBezTo>
                  <a:cubicBezTo>
                    <a:pt x="8" y="47"/>
                    <a:pt x="16" y="47"/>
                    <a:pt x="23" y="47"/>
                  </a:cubicBezTo>
                  <a:cubicBezTo>
                    <a:pt x="23" y="45"/>
                    <a:pt x="23" y="45"/>
                    <a:pt x="23" y="45"/>
                  </a:cubicBezTo>
                  <a:cubicBezTo>
                    <a:pt x="21" y="45"/>
                    <a:pt x="21" y="45"/>
                    <a:pt x="21" y="45"/>
                  </a:cubicBezTo>
                  <a:cubicBezTo>
                    <a:pt x="19" y="45"/>
                    <a:pt x="18" y="45"/>
                    <a:pt x="17" y="44"/>
                  </a:cubicBezTo>
                  <a:cubicBezTo>
                    <a:pt x="17" y="43"/>
                    <a:pt x="17" y="39"/>
                    <a:pt x="17" y="33"/>
                  </a:cubicBezTo>
                  <a:cubicBezTo>
                    <a:pt x="17" y="14"/>
                    <a:pt x="17" y="14"/>
                    <a:pt x="17" y="14"/>
                  </a:cubicBezTo>
                  <a:cubicBezTo>
                    <a:pt x="17" y="10"/>
                    <a:pt x="17" y="7"/>
                    <a:pt x="17" y="4"/>
                  </a:cubicBezTo>
                  <a:cubicBezTo>
                    <a:pt x="19" y="3"/>
                    <a:pt x="20" y="3"/>
                    <a:pt x="22" y="3"/>
                  </a:cubicBezTo>
                  <a:cubicBezTo>
                    <a:pt x="25" y="3"/>
                    <a:pt x="27" y="4"/>
                    <a:pt x="29" y="5"/>
                  </a:cubicBezTo>
                  <a:cubicBezTo>
                    <a:pt x="30" y="7"/>
                    <a:pt x="31" y="9"/>
                    <a:pt x="31" y="12"/>
                  </a:cubicBezTo>
                  <a:cubicBezTo>
                    <a:pt x="31" y="16"/>
                    <a:pt x="30" y="18"/>
                    <a:pt x="29" y="20"/>
                  </a:cubicBezTo>
                  <a:cubicBezTo>
                    <a:pt x="26" y="23"/>
                    <a:pt x="20" y="23"/>
                    <a:pt x="17" y="22"/>
                  </a:cubicBezTo>
                  <a:cubicBezTo>
                    <a:pt x="17" y="24"/>
                    <a:pt x="17" y="24"/>
                    <a:pt x="17" y="24"/>
                  </a:cubicBezTo>
                  <a:cubicBezTo>
                    <a:pt x="22" y="25"/>
                    <a:pt x="30" y="25"/>
                    <a:pt x="34" y="23"/>
                  </a:cubicBezTo>
                  <a:cubicBezTo>
                    <a:pt x="37" y="22"/>
                    <a:pt x="39" y="20"/>
                    <a:pt x="40" y="18"/>
                  </a:cubicBezTo>
                  <a:cubicBezTo>
                    <a:pt x="41" y="15"/>
                    <a:pt x="42" y="13"/>
                    <a:pt x="42" y="11"/>
                  </a:cubicBezTo>
                  <a:cubicBezTo>
                    <a:pt x="42" y="8"/>
                    <a:pt x="41" y="5"/>
                    <a:pt x="38" y="3"/>
                  </a:cubicBezTo>
                  <a:cubicBezTo>
                    <a:pt x="36" y="1"/>
                    <a:pt x="32" y="0"/>
                    <a:pt x="27"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ïsľíḓê"/>
            <p:cNvSpPr/>
            <p:nvPr/>
          </p:nvSpPr>
          <p:spPr bwMode="auto">
            <a:xfrm>
              <a:off x="5380831" y="4008438"/>
              <a:ext cx="241300" cy="203200"/>
            </a:xfrm>
            <a:custGeom>
              <a:avLst/>
              <a:gdLst>
                <a:gd name="T0" fmla="*/ 37 w 57"/>
                <a:gd name="T1" fmla="*/ 0 h 48"/>
                <a:gd name="T2" fmla="*/ 37 w 57"/>
                <a:gd name="T3" fmla="*/ 2 h 48"/>
                <a:gd name="T4" fmla="*/ 40 w 57"/>
                <a:gd name="T5" fmla="*/ 3 h 48"/>
                <a:gd name="T6" fmla="*/ 43 w 57"/>
                <a:gd name="T7" fmla="*/ 4 h 48"/>
                <a:gd name="T8" fmla="*/ 44 w 57"/>
                <a:gd name="T9" fmla="*/ 19 h 48"/>
                <a:gd name="T10" fmla="*/ 44 w 57"/>
                <a:gd name="T11" fmla="*/ 36 h 48"/>
                <a:gd name="T12" fmla="*/ 39 w 57"/>
                <a:gd name="T13" fmla="*/ 29 h 48"/>
                <a:gd name="T14" fmla="*/ 28 w 57"/>
                <a:gd name="T15" fmla="*/ 16 h 48"/>
                <a:gd name="T16" fmla="*/ 22 w 57"/>
                <a:gd name="T17" fmla="*/ 8 h 48"/>
                <a:gd name="T18" fmla="*/ 15 w 57"/>
                <a:gd name="T19" fmla="*/ 0 h 48"/>
                <a:gd name="T20" fmla="*/ 0 w 57"/>
                <a:gd name="T21" fmla="*/ 0 h 48"/>
                <a:gd name="T22" fmla="*/ 0 w 57"/>
                <a:gd name="T23" fmla="*/ 2 h 48"/>
                <a:gd name="T24" fmla="*/ 2 w 57"/>
                <a:gd name="T25" fmla="*/ 2 h 48"/>
                <a:gd name="T26" fmla="*/ 5 w 57"/>
                <a:gd name="T27" fmla="*/ 3 h 48"/>
                <a:gd name="T28" fmla="*/ 6 w 57"/>
                <a:gd name="T29" fmla="*/ 4 h 48"/>
                <a:gd name="T30" fmla="*/ 6 w 57"/>
                <a:gd name="T31" fmla="*/ 7 h 48"/>
                <a:gd name="T32" fmla="*/ 7 w 57"/>
                <a:gd name="T33" fmla="*/ 16 h 48"/>
                <a:gd name="T34" fmla="*/ 7 w 57"/>
                <a:gd name="T35" fmla="*/ 32 h 48"/>
                <a:gd name="T36" fmla="*/ 6 w 57"/>
                <a:gd name="T37" fmla="*/ 42 h 48"/>
                <a:gd name="T38" fmla="*/ 5 w 57"/>
                <a:gd name="T39" fmla="*/ 44 h 48"/>
                <a:gd name="T40" fmla="*/ 3 w 57"/>
                <a:gd name="T41" fmla="*/ 45 h 48"/>
                <a:gd name="T42" fmla="*/ 0 w 57"/>
                <a:gd name="T43" fmla="*/ 45 h 48"/>
                <a:gd name="T44" fmla="*/ 0 w 57"/>
                <a:gd name="T45" fmla="*/ 47 h 48"/>
                <a:gd name="T46" fmla="*/ 20 w 57"/>
                <a:gd name="T47" fmla="*/ 47 h 48"/>
                <a:gd name="T48" fmla="*/ 20 w 57"/>
                <a:gd name="T49" fmla="*/ 45 h 48"/>
                <a:gd name="T50" fmla="*/ 17 w 57"/>
                <a:gd name="T51" fmla="*/ 45 h 48"/>
                <a:gd name="T52" fmla="*/ 14 w 57"/>
                <a:gd name="T53" fmla="*/ 44 h 48"/>
                <a:gd name="T54" fmla="*/ 14 w 57"/>
                <a:gd name="T55" fmla="*/ 41 h 48"/>
                <a:gd name="T56" fmla="*/ 13 w 57"/>
                <a:gd name="T57" fmla="*/ 30 h 48"/>
                <a:gd name="T58" fmla="*/ 13 w 57"/>
                <a:gd name="T59" fmla="*/ 12 h 48"/>
                <a:gd name="T60" fmla="*/ 33 w 57"/>
                <a:gd name="T61" fmla="*/ 37 h 48"/>
                <a:gd name="T62" fmla="*/ 41 w 57"/>
                <a:gd name="T63" fmla="*/ 46 h 48"/>
                <a:gd name="T64" fmla="*/ 51 w 57"/>
                <a:gd name="T65" fmla="*/ 48 h 48"/>
                <a:gd name="T66" fmla="*/ 51 w 57"/>
                <a:gd name="T67" fmla="*/ 34 h 48"/>
                <a:gd name="T68" fmla="*/ 51 w 57"/>
                <a:gd name="T69" fmla="*/ 19 h 48"/>
                <a:gd name="T70" fmla="*/ 51 w 57"/>
                <a:gd name="T71" fmla="*/ 4 h 48"/>
                <a:gd name="T72" fmla="*/ 54 w 57"/>
                <a:gd name="T73" fmla="*/ 2 h 48"/>
                <a:gd name="T74" fmla="*/ 57 w 57"/>
                <a:gd name="T75" fmla="*/ 2 h 48"/>
                <a:gd name="T76" fmla="*/ 57 w 57"/>
                <a:gd name="T77" fmla="*/ 0 h 48"/>
                <a:gd name="T78" fmla="*/ 37 w 57"/>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48">
                  <a:moveTo>
                    <a:pt x="37" y="0"/>
                  </a:moveTo>
                  <a:cubicBezTo>
                    <a:pt x="37" y="2"/>
                    <a:pt x="37" y="2"/>
                    <a:pt x="37" y="2"/>
                  </a:cubicBezTo>
                  <a:cubicBezTo>
                    <a:pt x="40" y="3"/>
                    <a:pt x="40" y="3"/>
                    <a:pt x="40" y="3"/>
                  </a:cubicBezTo>
                  <a:cubicBezTo>
                    <a:pt x="42" y="3"/>
                    <a:pt x="43" y="3"/>
                    <a:pt x="43" y="4"/>
                  </a:cubicBezTo>
                  <a:cubicBezTo>
                    <a:pt x="44" y="5"/>
                    <a:pt x="44" y="10"/>
                    <a:pt x="44" y="19"/>
                  </a:cubicBezTo>
                  <a:cubicBezTo>
                    <a:pt x="44" y="36"/>
                    <a:pt x="44" y="36"/>
                    <a:pt x="44" y="36"/>
                  </a:cubicBezTo>
                  <a:cubicBezTo>
                    <a:pt x="42" y="34"/>
                    <a:pt x="41" y="32"/>
                    <a:pt x="39" y="29"/>
                  </a:cubicBezTo>
                  <a:cubicBezTo>
                    <a:pt x="28" y="16"/>
                    <a:pt x="28" y="16"/>
                    <a:pt x="28" y="16"/>
                  </a:cubicBezTo>
                  <a:cubicBezTo>
                    <a:pt x="26" y="13"/>
                    <a:pt x="24" y="10"/>
                    <a:pt x="22" y="8"/>
                  </a:cubicBezTo>
                  <a:cubicBezTo>
                    <a:pt x="20" y="5"/>
                    <a:pt x="18" y="3"/>
                    <a:pt x="15" y="0"/>
                  </a:cubicBezTo>
                  <a:cubicBezTo>
                    <a:pt x="10" y="1"/>
                    <a:pt x="5" y="0"/>
                    <a:pt x="0" y="0"/>
                  </a:cubicBezTo>
                  <a:cubicBezTo>
                    <a:pt x="0" y="2"/>
                    <a:pt x="0" y="2"/>
                    <a:pt x="0" y="2"/>
                  </a:cubicBezTo>
                  <a:cubicBezTo>
                    <a:pt x="2" y="2"/>
                    <a:pt x="2" y="2"/>
                    <a:pt x="2" y="2"/>
                  </a:cubicBezTo>
                  <a:cubicBezTo>
                    <a:pt x="3" y="2"/>
                    <a:pt x="4" y="2"/>
                    <a:pt x="5" y="3"/>
                  </a:cubicBezTo>
                  <a:cubicBezTo>
                    <a:pt x="5" y="3"/>
                    <a:pt x="6" y="4"/>
                    <a:pt x="6" y="4"/>
                  </a:cubicBezTo>
                  <a:cubicBezTo>
                    <a:pt x="6" y="5"/>
                    <a:pt x="6" y="5"/>
                    <a:pt x="6" y="7"/>
                  </a:cubicBezTo>
                  <a:cubicBezTo>
                    <a:pt x="7" y="10"/>
                    <a:pt x="7" y="13"/>
                    <a:pt x="7" y="16"/>
                  </a:cubicBezTo>
                  <a:cubicBezTo>
                    <a:pt x="7" y="32"/>
                    <a:pt x="7" y="32"/>
                    <a:pt x="7" y="32"/>
                  </a:cubicBezTo>
                  <a:cubicBezTo>
                    <a:pt x="7" y="36"/>
                    <a:pt x="6" y="40"/>
                    <a:pt x="6" y="42"/>
                  </a:cubicBezTo>
                  <a:cubicBezTo>
                    <a:pt x="6" y="43"/>
                    <a:pt x="6" y="44"/>
                    <a:pt x="5" y="44"/>
                  </a:cubicBezTo>
                  <a:cubicBezTo>
                    <a:pt x="5" y="45"/>
                    <a:pt x="4" y="45"/>
                    <a:pt x="3" y="45"/>
                  </a:cubicBezTo>
                  <a:cubicBezTo>
                    <a:pt x="0" y="45"/>
                    <a:pt x="0" y="45"/>
                    <a:pt x="0" y="45"/>
                  </a:cubicBezTo>
                  <a:cubicBezTo>
                    <a:pt x="0" y="47"/>
                    <a:pt x="0" y="47"/>
                    <a:pt x="0" y="47"/>
                  </a:cubicBezTo>
                  <a:cubicBezTo>
                    <a:pt x="7" y="47"/>
                    <a:pt x="13" y="47"/>
                    <a:pt x="20" y="47"/>
                  </a:cubicBezTo>
                  <a:cubicBezTo>
                    <a:pt x="20" y="45"/>
                    <a:pt x="20" y="45"/>
                    <a:pt x="20" y="45"/>
                  </a:cubicBezTo>
                  <a:cubicBezTo>
                    <a:pt x="17" y="45"/>
                    <a:pt x="17" y="45"/>
                    <a:pt x="17" y="45"/>
                  </a:cubicBezTo>
                  <a:cubicBezTo>
                    <a:pt x="16" y="45"/>
                    <a:pt x="15" y="44"/>
                    <a:pt x="14" y="44"/>
                  </a:cubicBezTo>
                  <a:cubicBezTo>
                    <a:pt x="14" y="44"/>
                    <a:pt x="14" y="43"/>
                    <a:pt x="14" y="41"/>
                  </a:cubicBezTo>
                  <a:cubicBezTo>
                    <a:pt x="13" y="39"/>
                    <a:pt x="13" y="36"/>
                    <a:pt x="13" y="30"/>
                  </a:cubicBezTo>
                  <a:cubicBezTo>
                    <a:pt x="13" y="12"/>
                    <a:pt x="13" y="12"/>
                    <a:pt x="13" y="12"/>
                  </a:cubicBezTo>
                  <a:cubicBezTo>
                    <a:pt x="33" y="37"/>
                    <a:pt x="33" y="37"/>
                    <a:pt x="33" y="37"/>
                  </a:cubicBezTo>
                  <a:cubicBezTo>
                    <a:pt x="36" y="40"/>
                    <a:pt x="38" y="43"/>
                    <a:pt x="41" y="46"/>
                  </a:cubicBezTo>
                  <a:cubicBezTo>
                    <a:pt x="43" y="48"/>
                    <a:pt x="48" y="47"/>
                    <a:pt x="51" y="48"/>
                  </a:cubicBezTo>
                  <a:cubicBezTo>
                    <a:pt x="51" y="42"/>
                    <a:pt x="51" y="38"/>
                    <a:pt x="51" y="34"/>
                  </a:cubicBezTo>
                  <a:cubicBezTo>
                    <a:pt x="51" y="19"/>
                    <a:pt x="51" y="19"/>
                    <a:pt x="51" y="19"/>
                  </a:cubicBezTo>
                  <a:cubicBezTo>
                    <a:pt x="51" y="10"/>
                    <a:pt x="51" y="5"/>
                    <a:pt x="51" y="4"/>
                  </a:cubicBezTo>
                  <a:cubicBezTo>
                    <a:pt x="51" y="3"/>
                    <a:pt x="52" y="2"/>
                    <a:pt x="54" y="2"/>
                  </a:cubicBezTo>
                  <a:cubicBezTo>
                    <a:pt x="57" y="2"/>
                    <a:pt x="57" y="2"/>
                    <a:pt x="57" y="2"/>
                  </a:cubicBezTo>
                  <a:cubicBezTo>
                    <a:pt x="57" y="0"/>
                    <a:pt x="57" y="0"/>
                    <a:pt x="57" y="0"/>
                  </a:cubicBezTo>
                  <a:cubicBezTo>
                    <a:pt x="50" y="1"/>
                    <a:pt x="44" y="0"/>
                    <a:pt x="37"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ï$1íďe"/>
            <p:cNvSpPr/>
            <p:nvPr/>
          </p:nvSpPr>
          <p:spPr bwMode="auto">
            <a:xfrm>
              <a:off x="5276056" y="4008438"/>
              <a:ext cx="92075" cy="198438"/>
            </a:xfrm>
            <a:custGeom>
              <a:avLst/>
              <a:gdLst>
                <a:gd name="T0" fmla="*/ 0 w 22"/>
                <a:gd name="T1" fmla="*/ 0 h 47"/>
                <a:gd name="T2" fmla="*/ 0 w 22"/>
                <a:gd name="T3" fmla="*/ 2 h 47"/>
                <a:gd name="T4" fmla="*/ 2 w 22"/>
                <a:gd name="T5" fmla="*/ 2 h 47"/>
                <a:gd name="T6" fmla="*/ 5 w 22"/>
                <a:gd name="T7" fmla="*/ 4 h 47"/>
                <a:gd name="T8" fmla="*/ 6 w 22"/>
                <a:gd name="T9" fmla="*/ 18 h 47"/>
                <a:gd name="T10" fmla="*/ 6 w 22"/>
                <a:gd name="T11" fmla="*/ 29 h 47"/>
                <a:gd name="T12" fmla="*/ 5 w 22"/>
                <a:gd name="T13" fmla="*/ 44 h 47"/>
                <a:gd name="T14" fmla="*/ 2 w 22"/>
                <a:gd name="T15" fmla="*/ 45 h 47"/>
                <a:gd name="T16" fmla="*/ 0 w 22"/>
                <a:gd name="T17" fmla="*/ 45 h 47"/>
                <a:gd name="T18" fmla="*/ 0 w 22"/>
                <a:gd name="T19" fmla="*/ 47 h 47"/>
                <a:gd name="T20" fmla="*/ 22 w 22"/>
                <a:gd name="T21" fmla="*/ 47 h 47"/>
                <a:gd name="T22" fmla="*/ 22 w 22"/>
                <a:gd name="T23" fmla="*/ 45 h 47"/>
                <a:gd name="T24" fmla="*/ 20 w 22"/>
                <a:gd name="T25" fmla="*/ 45 h 47"/>
                <a:gd name="T26" fmla="*/ 16 w 22"/>
                <a:gd name="T27" fmla="*/ 44 h 47"/>
                <a:gd name="T28" fmla="*/ 16 w 22"/>
                <a:gd name="T29" fmla="*/ 30 h 47"/>
                <a:gd name="T30" fmla="*/ 16 w 22"/>
                <a:gd name="T31" fmla="*/ 18 h 47"/>
                <a:gd name="T32" fmla="*/ 16 w 22"/>
                <a:gd name="T33" fmla="*/ 6 h 47"/>
                <a:gd name="T34" fmla="*/ 17 w 22"/>
                <a:gd name="T35" fmla="*/ 3 h 47"/>
                <a:gd name="T36" fmla="*/ 20 w 22"/>
                <a:gd name="T37" fmla="*/ 2 h 47"/>
                <a:gd name="T38" fmla="*/ 22 w 22"/>
                <a:gd name="T39" fmla="*/ 2 h 47"/>
                <a:gd name="T40" fmla="*/ 22 w 22"/>
                <a:gd name="T41" fmla="*/ 0 h 47"/>
                <a:gd name="T42" fmla="*/ 0 w 22"/>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47">
                  <a:moveTo>
                    <a:pt x="0" y="0"/>
                  </a:moveTo>
                  <a:cubicBezTo>
                    <a:pt x="0" y="2"/>
                    <a:pt x="0" y="2"/>
                    <a:pt x="0" y="2"/>
                  </a:cubicBezTo>
                  <a:cubicBezTo>
                    <a:pt x="2" y="2"/>
                    <a:pt x="2" y="2"/>
                    <a:pt x="2" y="2"/>
                  </a:cubicBezTo>
                  <a:cubicBezTo>
                    <a:pt x="4" y="2"/>
                    <a:pt x="5" y="3"/>
                    <a:pt x="5" y="4"/>
                  </a:cubicBezTo>
                  <a:cubicBezTo>
                    <a:pt x="6" y="5"/>
                    <a:pt x="6" y="9"/>
                    <a:pt x="6" y="18"/>
                  </a:cubicBezTo>
                  <a:cubicBezTo>
                    <a:pt x="6" y="29"/>
                    <a:pt x="6" y="29"/>
                    <a:pt x="6" y="29"/>
                  </a:cubicBezTo>
                  <a:cubicBezTo>
                    <a:pt x="6" y="38"/>
                    <a:pt x="6" y="43"/>
                    <a:pt x="5" y="44"/>
                  </a:cubicBezTo>
                  <a:cubicBezTo>
                    <a:pt x="5" y="45"/>
                    <a:pt x="4" y="45"/>
                    <a:pt x="2" y="45"/>
                  </a:cubicBezTo>
                  <a:cubicBezTo>
                    <a:pt x="0" y="45"/>
                    <a:pt x="0" y="45"/>
                    <a:pt x="0" y="45"/>
                  </a:cubicBezTo>
                  <a:cubicBezTo>
                    <a:pt x="0" y="47"/>
                    <a:pt x="0" y="47"/>
                    <a:pt x="0" y="47"/>
                  </a:cubicBezTo>
                  <a:cubicBezTo>
                    <a:pt x="7" y="47"/>
                    <a:pt x="15" y="47"/>
                    <a:pt x="22" y="47"/>
                  </a:cubicBezTo>
                  <a:cubicBezTo>
                    <a:pt x="22" y="45"/>
                    <a:pt x="22" y="45"/>
                    <a:pt x="22" y="45"/>
                  </a:cubicBezTo>
                  <a:cubicBezTo>
                    <a:pt x="20" y="45"/>
                    <a:pt x="20" y="45"/>
                    <a:pt x="20" y="45"/>
                  </a:cubicBezTo>
                  <a:cubicBezTo>
                    <a:pt x="18" y="45"/>
                    <a:pt x="17" y="45"/>
                    <a:pt x="16" y="44"/>
                  </a:cubicBezTo>
                  <a:cubicBezTo>
                    <a:pt x="16" y="43"/>
                    <a:pt x="16" y="38"/>
                    <a:pt x="16" y="30"/>
                  </a:cubicBezTo>
                  <a:cubicBezTo>
                    <a:pt x="16" y="18"/>
                    <a:pt x="16" y="18"/>
                    <a:pt x="16" y="18"/>
                  </a:cubicBezTo>
                  <a:cubicBezTo>
                    <a:pt x="16" y="12"/>
                    <a:pt x="16" y="8"/>
                    <a:pt x="16" y="6"/>
                  </a:cubicBezTo>
                  <a:cubicBezTo>
                    <a:pt x="16" y="4"/>
                    <a:pt x="16" y="3"/>
                    <a:pt x="17" y="3"/>
                  </a:cubicBezTo>
                  <a:cubicBezTo>
                    <a:pt x="17" y="2"/>
                    <a:pt x="18" y="2"/>
                    <a:pt x="20" y="2"/>
                  </a:cubicBezTo>
                  <a:cubicBezTo>
                    <a:pt x="22" y="2"/>
                    <a:pt x="22" y="2"/>
                    <a:pt x="22" y="2"/>
                  </a:cubicBezTo>
                  <a:cubicBezTo>
                    <a:pt x="22" y="0"/>
                    <a:pt x="22" y="0"/>
                    <a:pt x="22" y="0"/>
                  </a:cubicBezTo>
                  <a:cubicBezTo>
                    <a:pt x="15" y="1"/>
                    <a:pt x="7" y="1"/>
                    <a:pt x="0"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išļiḑé"/>
            <p:cNvSpPr/>
            <p:nvPr/>
          </p:nvSpPr>
          <p:spPr bwMode="auto">
            <a:xfrm>
              <a:off x="5153819" y="4008438"/>
              <a:ext cx="104775" cy="258763"/>
            </a:xfrm>
            <a:custGeom>
              <a:avLst/>
              <a:gdLst>
                <a:gd name="T0" fmla="*/ 2 w 25"/>
                <a:gd name="T1" fmla="*/ 0 h 61"/>
                <a:gd name="T2" fmla="*/ 2 w 25"/>
                <a:gd name="T3" fmla="*/ 2 h 61"/>
                <a:gd name="T4" fmla="*/ 5 w 25"/>
                <a:gd name="T5" fmla="*/ 2 h 61"/>
                <a:gd name="T6" fmla="*/ 9 w 25"/>
                <a:gd name="T7" fmla="*/ 4 h 61"/>
                <a:gd name="T8" fmla="*/ 9 w 25"/>
                <a:gd name="T9" fmla="*/ 16 h 61"/>
                <a:gd name="T10" fmla="*/ 9 w 25"/>
                <a:gd name="T11" fmla="*/ 44 h 61"/>
                <a:gd name="T12" fmla="*/ 8 w 25"/>
                <a:gd name="T13" fmla="*/ 54 h 61"/>
                <a:gd name="T14" fmla="*/ 1 w 25"/>
                <a:gd name="T15" fmla="*/ 54 h 61"/>
                <a:gd name="T16" fmla="*/ 0 w 25"/>
                <a:gd name="T17" fmla="*/ 55 h 61"/>
                <a:gd name="T18" fmla="*/ 0 w 25"/>
                <a:gd name="T19" fmla="*/ 57 h 61"/>
                <a:gd name="T20" fmla="*/ 0 w 25"/>
                <a:gd name="T21" fmla="*/ 60 h 61"/>
                <a:gd name="T22" fmla="*/ 13 w 25"/>
                <a:gd name="T23" fmla="*/ 57 h 61"/>
                <a:gd name="T24" fmla="*/ 18 w 25"/>
                <a:gd name="T25" fmla="*/ 48 h 61"/>
                <a:gd name="T26" fmla="*/ 19 w 25"/>
                <a:gd name="T27" fmla="*/ 38 h 61"/>
                <a:gd name="T28" fmla="*/ 19 w 25"/>
                <a:gd name="T29" fmla="*/ 10 h 61"/>
                <a:gd name="T30" fmla="*/ 19 w 25"/>
                <a:gd name="T31" fmla="*/ 4 h 61"/>
                <a:gd name="T32" fmla="*/ 20 w 25"/>
                <a:gd name="T33" fmla="*/ 3 h 61"/>
                <a:gd name="T34" fmla="*/ 23 w 25"/>
                <a:gd name="T35" fmla="*/ 2 h 61"/>
                <a:gd name="T36" fmla="*/ 25 w 25"/>
                <a:gd name="T37" fmla="*/ 2 h 61"/>
                <a:gd name="T38" fmla="*/ 25 w 25"/>
                <a:gd name="T39" fmla="*/ 0 h 61"/>
                <a:gd name="T40" fmla="*/ 2 w 25"/>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61">
                  <a:moveTo>
                    <a:pt x="2" y="0"/>
                  </a:moveTo>
                  <a:cubicBezTo>
                    <a:pt x="2" y="2"/>
                    <a:pt x="2" y="2"/>
                    <a:pt x="2" y="2"/>
                  </a:cubicBezTo>
                  <a:cubicBezTo>
                    <a:pt x="5" y="2"/>
                    <a:pt x="5" y="2"/>
                    <a:pt x="5" y="2"/>
                  </a:cubicBezTo>
                  <a:cubicBezTo>
                    <a:pt x="7" y="2"/>
                    <a:pt x="8" y="3"/>
                    <a:pt x="9" y="4"/>
                  </a:cubicBezTo>
                  <a:cubicBezTo>
                    <a:pt x="9" y="4"/>
                    <a:pt x="9" y="8"/>
                    <a:pt x="9" y="16"/>
                  </a:cubicBezTo>
                  <a:cubicBezTo>
                    <a:pt x="9" y="44"/>
                    <a:pt x="9" y="44"/>
                    <a:pt x="9" y="44"/>
                  </a:cubicBezTo>
                  <a:cubicBezTo>
                    <a:pt x="9" y="49"/>
                    <a:pt x="9" y="52"/>
                    <a:pt x="8" y="54"/>
                  </a:cubicBezTo>
                  <a:cubicBezTo>
                    <a:pt x="7" y="55"/>
                    <a:pt x="2" y="55"/>
                    <a:pt x="1" y="54"/>
                  </a:cubicBezTo>
                  <a:cubicBezTo>
                    <a:pt x="0" y="55"/>
                    <a:pt x="0" y="55"/>
                    <a:pt x="0" y="55"/>
                  </a:cubicBezTo>
                  <a:cubicBezTo>
                    <a:pt x="0" y="57"/>
                    <a:pt x="0" y="57"/>
                    <a:pt x="0" y="57"/>
                  </a:cubicBezTo>
                  <a:cubicBezTo>
                    <a:pt x="0" y="58"/>
                    <a:pt x="0" y="59"/>
                    <a:pt x="0" y="60"/>
                  </a:cubicBezTo>
                  <a:cubicBezTo>
                    <a:pt x="5" y="61"/>
                    <a:pt x="9" y="60"/>
                    <a:pt x="13" y="57"/>
                  </a:cubicBezTo>
                  <a:cubicBezTo>
                    <a:pt x="15" y="54"/>
                    <a:pt x="17" y="52"/>
                    <a:pt x="18" y="48"/>
                  </a:cubicBezTo>
                  <a:cubicBezTo>
                    <a:pt x="19" y="46"/>
                    <a:pt x="19" y="43"/>
                    <a:pt x="19" y="38"/>
                  </a:cubicBezTo>
                  <a:cubicBezTo>
                    <a:pt x="19" y="10"/>
                    <a:pt x="19" y="10"/>
                    <a:pt x="19" y="10"/>
                  </a:cubicBezTo>
                  <a:cubicBezTo>
                    <a:pt x="19" y="7"/>
                    <a:pt x="19" y="5"/>
                    <a:pt x="19" y="4"/>
                  </a:cubicBezTo>
                  <a:cubicBezTo>
                    <a:pt x="19" y="4"/>
                    <a:pt x="20" y="3"/>
                    <a:pt x="20" y="3"/>
                  </a:cubicBezTo>
                  <a:cubicBezTo>
                    <a:pt x="20" y="3"/>
                    <a:pt x="21" y="3"/>
                    <a:pt x="23" y="2"/>
                  </a:cubicBezTo>
                  <a:cubicBezTo>
                    <a:pt x="25" y="2"/>
                    <a:pt x="25" y="2"/>
                    <a:pt x="25" y="2"/>
                  </a:cubicBezTo>
                  <a:cubicBezTo>
                    <a:pt x="25" y="0"/>
                    <a:pt x="25" y="0"/>
                    <a:pt x="25" y="0"/>
                  </a:cubicBezTo>
                  <a:cubicBezTo>
                    <a:pt x="18" y="1"/>
                    <a:pt x="10" y="1"/>
                    <a:pt x="2"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îŝḻiḑé"/>
            <p:cNvSpPr/>
            <p:nvPr/>
          </p:nvSpPr>
          <p:spPr bwMode="auto">
            <a:xfrm>
              <a:off x="4912519" y="4008438"/>
              <a:ext cx="241300" cy="203200"/>
            </a:xfrm>
            <a:custGeom>
              <a:avLst/>
              <a:gdLst>
                <a:gd name="T0" fmla="*/ 37 w 57"/>
                <a:gd name="T1" fmla="*/ 0 h 48"/>
                <a:gd name="T2" fmla="*/ 37 w 57"/>
                <a:gd name="T3" fmla="*/ 2 h 48"/>
                <a:gd name="T4" fmla="*/ 39 w 57"/>
                <a:gd name="T5" fmla="*/ 3 h 48"/>
                <a:gd name="T6" fmla="*/ 43 w 57"/>
                <a:gd name="T7" fmla="*/ 4 h 48"/>
                <a:gd name="T8" fmla="*/ 44 w 57"/>
                <a:gd name="T9" fmla="*/ 19 h 48"/>
                <a:gd name="T10" fmla="*/ 44 w 57"/>
                <a:gd name="T11" fmla="*/ 36 h 48"/>
                <a:gd name="T12" fmla="*/ 39 w 57"/>
                <a:gd name="T13" fmla="*/ 29 h 48"/>
                <a:gd name="T14" fmla="*/ 27 w 57"/>
                <a:gd name="T15" fmla="*/ 16 h 48"/>
                <a:gd name="T16" fmla="*/ 21 w 57"/>
                <a:gd name="T17" fmla="*/ 8 h 48"/>
                <a:gd name="T18" fmla="*/ 15 w 57"/>
                <a:gd name="T19" fmla="*/ 0 h 48"/>
                <a:gd name="T20" fmla="*/ 0 w 57"/>
                <a:gd name="T21" fmla="*/ 0 h 48"/>
                <a:gd name="T22" fmla="*/ 0 w 57"/>
                <a:gd name="T23" fmla="*/ 2 h 48"/>
                <a:gd name="T24" fmla="*/ 2 w 57"/>
                <a:gd name="T25" fmla="*/ 2 h 48"/>
                <a:gd name="T26" fmla="*/ 4 w 57"/>
                <a:gd name="T27" fmla="*/ 3 h 48"/>
                <a:gd name="T28" fmla="*/ 6 w 57"/>
                <a:gd name="T29" fmla="*/ 4 h 48"/>
                <a:gd name="T30" fmla="*/ 6 w 57"/>
                <a:gd name="T31" fmla="*/ 7 h 48"/>
                <a:gd name="T32" fmla="*/ 6 w 57"/>
                <a:gd name="T33" fmla="*/ 16 h 48"/>
                <a:gd name="T34" fmla="*/ 6 w 57"/>
                <a:gd name="T35" fmla="*/ 32 h 48"/>
                <a:gd name="T36" fmla="*/ 6 w 57"/>
                <a:gd name="T37" fmla="*/ 42 h 48"/>
                <a:gd name="T38" fmla="*/ 5 w 57"/>
                <a:gd name="T39" fmla="*/ 44 h 48"/>
                <a:gd name="T40" fmla="*/ 2 w 57"/>
                <a:gd name="T41" fmla="*/ 45 h 48"/>
                <a:gd name="T42" fmla="*/ 0 w 57"/>
                <a:gd name="T43" fmla="*/ 45 h 48"/>
                <a:gd name="T44" fmla="*/ 0 w 57"/>
                <a:gd name="T45" fmla="*/ 47 h 48"/>
                <a:gd name="T46" fmla="*/ 19 w 57"/>
                <a:gd name="T47" fmla="*/ 47 h 48"/>
                <a:gd name="T48" fmla="*/ 19 w 57"/>
                <a:gd name="T49" fmla="*/ 45 h 48"/>
                <a:gd name="T50" fmla="*/ 17 w 57"/>
                <a:gd name="T51" fmla="*/ 45 h 48"/>
                <a:gd name="T52" fmla="*/ 14 w 57"/>
                <a:gd name="T53" fmla="*/ 44 h 48"/>
                <a:gd name="T54" fmla="*/ 13 w 57"/>
                <a:gd name="T55" fmla="*/ 41 h 48"/>
                <a:gd name="T56" fmla="*/ 13 w 57"/>
                <a:gd name="T57" fmla="*/ 30 h 48"/>
                <a:gd name="T58" fmla="*/ 13 w 57"/>
                <a:gd name="T59" fmla="*/ 12 h 48"/>
                <a:gd name="T60" fmla="*/ 33 w 57"/>
                <a:gd name="T61" fmla="*/ 37 h 48"/>
                <a:gd name="T62" fmla="*/ 41 w 57"/>
                <a:gd name="T63" fmla="*/ 46 h 48"/>
                <a:gd name="T64" fmla="*/ 42 w 57"/>
                <a:gd name="T65" fmla="*/ 47 h 48"/>
                <a:gd name="T66" fmla="*/ 51 w 57"/>
                <a:gd name="T67" fmla="*/ 48 h 48"/>
                <a:gd name="T68" fmla="*/ 50 w 57"/>
                <a:gd name="T69" fmla="*/ 34 h 48"/>
                <a:gd name="T70" fmla="*/ 50 w 57"/>
                <a:gd name="T71" fmla="*/ 19 h 48"/>
                <a:gd name="T72" fmla="*/ 51 w 57"/>
                <a:gd name="T73" fmla="*/ 4 h 48"/>
                <a:gd name="T74" fmla="*/ 54 w 57"/>
                <a:gd name="T75" fmla="*/ 2 h 48"/>
                <a:gd name="T76" fmla="*/ 57 w 57"/>
                <a:gd name="T77" fmla="*/ 2 h 48"/>
                <a:gd name="T78" fmla="*/ 57 w 57"/>
                <a:gd name="T79" fmla="*/ 0 h 48"/>
                <a:gd name="T80" fmla="*/ 37 w 57"/>
                <a:gd name="T8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48">
                  <a:moveTo>
                    <a:pt x="37" y="0"/>
                  </a:moveTo>
                  <a:cubicBezTo>
                    <a:pt x="37" y="2"/>
                    <a:pt x="37" y="2"/>
                    <a:pt x="37" y="2"/>
                  </a:cubicBezTo>
                  <a:cubicBezTo>
                    <a:pt x="39" y="3"/>
                    <a:pt x="39" y="3"/>
                    <a:pt x="39" y="3"/>
                  </a:cubicBezTo>
                  <a:cubicBezTo>
                    <a:pt x="42" y="3"/>
                    <a:pt x="43" y="3"/>
                    <a:pt x="43" y="4"/>
                  </a:cubicBezTo>
                  <a:cubicBezTo>
                    <a:pt x="44" y="5"/>
                    <a:pt x="44" y="10"/>
                    <a:pt x="44" y="19"/>
                  </a:cubicBezTo>
                  <a:cubicBezTo>
                    <a:pt x="44" y="36"/>
                    <a:pt x="44" y="36"/>
                    <a:pt x="44" y="36"/>
                  </a:cubicBezTo>
                  <a:cubicBezTo>
                    <a:pt x="42" y="34"/>
                    <a:pt x="41" y="32"/>
                    <a:pt x="39" y="29"/>
                  </a:cubicBezTo>
                  <a:cubicBezTo>
                    <a:pt x="27" y="16"/>
                    <a:pt x="27" y="16"/>
                    <a:pt x="27" y="16"/>
                  </a:cubicBezTo>
                  <a:cubicBezTo>
                    <a:pt x="25" y="13"/>
                    <a:pt x="23" y="10"/>
                    <a:pt x="21" y="8"/>
                  </a:cubicBezTo>
                  <a:cubicBezTo>
                    <a:pt x="19" y="5"/>
                    <a:pt x="17" y="3"/>
                    <a:pt x="15" y="0"/>
                  </a:cubicBezTo>
                  <a:cubicBezTo>
                    <a:pt x="10" y="1"/>
                    <a:pt x="5" y="0"/>
                    <a:pt x="0" y="0"/>
                  </a:cubicBezTo>
                  <a:cubicBezTo>
                    <a:pt x="0" y="2"/>
                    <a:pt x="0" y="2"/>
                    <a:pt x="0" y="2"/>
                  </a:cubicBezTo>
                  <a:cubicBezTo>
                    <a:pt x="2" y="2"/>
                    <a:pt x="2" y="2"/>
                    <a:pt x="2" y="2"/>
                  </a:cubicBezTo>
                  <a:cubicBezTo>
                    <a:pt x="3" y="2"/>
                    <a:pt x="4" y="2"/>
                    <a:pt x="4" y="3"/>
                  </a:cubicBezTo>
                  <a:cubicBezTo>
                    <a:pt x="5" y="3"/>
                    <a:pt x="5" y="4"/>
                    <a:pt x="6" y="4"/>
                  </a:cubicBezTo>
                  <a:cubicBezTo>
                    <a:pt x="6" y="5"/>
                    <a:pt x="6" y="5"/>
                    <a:pt x="6" y="7"/>
                  </a:cubicBezTo>
                  <a:cubicBezTo>
                    <a:pt x="6" y="10"/>
                    <a:pt x="6" y="13"/>
                    <a:pt x="6" y="16"/>
                  </a:cubicBezTo>
                  <a:cubicBezTo>
                    <a:pt x="6" y="32"/>
                    <a:pt x="6" y="32"/>
                    <a:pt x="6" y="32"/>
                  </a:cubicBezTo>
                  <a:cubicBezTo>
                    <a:pt x="6" y="36"/>
                    <a:pt x="6" y="40"/>
                    <a:pt x="6" y="42"/>
                  </a:cubicBezTo>
                  <a:cubicBezTo>
                    <a:pt x="6" y="43"/>
                    <a:pt x="6" y="44"/>
                    <a:pt x="5" y="44"/>
                  </a:cubicBezTo>
                  <a:cubicBezTo>
                    <a:pt x="5" y="45"/>
                    <a:pt x="4" y="45"/>
                    <a:pt x="2" y="45"/>
                  </a:cubicBezTo>
                  <a:cubicBezTo>
                    <a:pt x="0" y="45"/>
                    <a:pt x="0" y="45"/>
                    <a:pt x="0" y="45"/>
                  </a:cubicBezTo>
                  <a:cubicBezTo>
                    <a:pt x="0" y="47"/>
                    <a:pt x="0" y="47"/>
                    <a:pt x="0" y="47"/>
                  </a:cubicBezTo>
                  <a:cubicBezTo>
                    <a:pt x="6" y="47"/>
                    <a:pt x="13" y="47"/>
                    <a:pt x="19" y="47"/>
                  </a:cubicBezTo>
                  <a:cubicBezTo>
                    <a:pt x="19" y="45"/>
                    <a:pt x="19" y="45"/>
                    <a:pt x="19" y="45"/>
                  </a:cubicBezTo>
                  <a:cubicBezTo>
                    <a:pt x="17" y="45"/>
                    <a:pt x="17" y="45"/>
                    <a:pt x="17" y="45"/>
                  </a:cubicBezTo>
                  <a:cubicBezTo>
                    <a:pt x="15" y="45"/>
                    <a:pt x="14" y="44"/>
                    <a:pt x="14" y="44"/>
                  </a:cubicBezTo>
                  <a:cubicBezTo>
                    <a:pt x="14" y="44"/>
                    <a:pt x="13" y="43"/>
                    <a:pt x="13" y="41"/>
                  </a:cubicBezTo>
                  <a:cubicBezTo>
                    <a:pt x="13" y="39"/>
                    <a:pt x="13" y="36"/>
                    <a:pt x="13" y="30"/>
                  </a:cubicBezTo>
                  <a:cubicBezTo>
                    <a:pt x="13" y="12"/>
                    <a:pt x="13" y="12"/>
                    <a:pt x="13" y="12"/>
                  </a:cubicBezTo>
                  <a:cubicBezTo>
                    <a:pt x="33" y="37"/>
                    <a:pt x="33" y="37"/>
                    <a:pt x="33" y="37"/>
                  </a:cubicBezTo>
                  <a:cubicBezTo>
                    <a:pt x="36" y="40"/>
                    <a:pt x="38" y="43"/>
                    <a:pt x="41" y="46"/>
                  </a:cubicBezTo>
                  <a:cubicBezTo>
                    <a:pt x="41" y="46"/>
                    <a:pt x="42" y="47"/>
                    <a:pt x="42" y="47"/>
                  </a:cubicBezTo>
                  <a:cubicBezTo>
                    <a:pt x="45" y="48"/>
                    <a:pt x="48" y="47"/>
                    <a:pt x="51" y="48"/>
                  </a:cubicBezTo>
                  <a:cubicBezTo>
                    <a:pt x="51" y="42"/>
                    <a:pt x="50" y="38"/>
                    <a:pt x="50" y="34"/>
                  </a:cubicBezTo>
                  <a:cubicBezTo>
                    <a:pt x="50" y="19"/>
                    <a:pt x="50" y="19"/>
                    <a:pt x="50" y="19"/>
                  </a:cubicBezTo>
                  <a:cubicBezTo>
                    <a:pt x="50" y="10"/>
                    <a:pt x="50" y="5"/>
                    <a:pt x="51" y="4"/>
                  </a:cubicBezTo>
                  <a:cubicBezTo>
                    <a:pt x="51" y="3"/>
                    <a:pt x="52" y="2"/>
                    <a:pt x="54" y="2"/>
                  </a:cubicBezTo>
                  <a:cubicBezTo>
                    <a:pt x="57" y="2"/>
                    <a:pt x="57" y="2"/>
                    <a:pt x="57" y="2"/>
                  </a:cubicBezTo>
                  <a:cubicBezTo>
                    <a:pt x="57" y="0"/>
                    <a:pt x="57" y="0"/>
                    <a:pt x="57" y="0"/>
                  </a:cubicBezTo>
                  <a:cubicBezTo>
                    <a:pt x="50" y="1"/>
                    <a:pt x="43" y="0"/>
                    <a:pt x="37"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îṡļïḓè"/>
            <p:cNvSpPr/>
            <p:nvPr/>
          </p:nvSpPr>
          <p:spPr bwMode="auto">
            <a:xfrm>
              <a:off x="4677569" y="4008438"/>
              <a:ext cx="222250" cy="198438"/>
            </a:xfrm>
            <a:custGeom>
              <a:avLst/>
              <a:gdLst>
                <a:gd name="T0" fmla="*/ 49 w 53"/>
                <a:gd name="T1" fmla="*/ 43 h 47"/>
                <a:gd name="T2" fmla="*/ 47 w 53"/>
                <a:gd name="T3" fmla="*/ 39 h 47"/>
                <a:gd name="T4" fmla="*/ 30 w 53"/>
                <a:gd name="T5" fmla="*/ 0 h 47"/>
                <a:gd name="T6" fmla="*/ 24 w 53"/>
                <a:gd name="T7" fmla="*/ 0 h 47"/>
                <a:gd name="T8" fmla="*/ 19 w 53"/>
                <a:gd name="T9" fmla="*/ 12 h 47"/>
                <a:gd name="T10" fmla="*/ 10 w 53"/>
                <a:gd name="T11" fmla="*/ 32 h 47"/>
                <a:gd name="T12" fmla="*/ 5 w 53"/>
                <a:gd name="T13" fmla="*/ 42 h 47"/>
                <a:gd name="T14" fmla="*/ 4 w 53"/>
                <a:gd name="T15" fmla="*/ 44 h 47"/>
                <a:gd name="T16" fmla="*/ 1 w 53"/>
                <a:gd name="T17" fmla="*/ 45 h 47"/>
                <a:gd name="T18" fmla="*/ 0 w 53"/>
                <a:gd name="T19" fmla="*/ 45 h 47"/>
                <a:gd name="T20" fmla="*/ 0 w 53"/>
                <a:gd name="T21" fmla="*/ 47 h 47"/>
                <a:gd name="T22" fmla="*/ 19 w 53"/>
                <a:gd name="T23" fmla="*/ 47 h 47"/>
                <a:gd name="T24" fmla="*/ 19 w 53"/>
                <a:gd name="T25" fmla="*/ 45 h 47"/>
                <a:gd name="T26" fmla="*/ 16 w 53"/>
                <a:gd name="T27" fmla="*/ 45 h 47"/>
                <a:gd name="T28" fmla="*/ 14 w 53"/>
                <a:gd name="T29" fmla="*/ 44 h 47"/>
                <a:gd name="T30" fmla="*/ 13 w 53"/>
                <a:gd name="T31" fmla="*/ 43 h 47"/>
                <a:gd name="T32" fmla="*/ 16 w 53"/>
                <a:gd name="T33" fmla="*/ 37 h 47"/>
                <a:gd name="T34" fmla="*/ 18 w 53"/>
                <a:gd name="T35" fmla="*/ 31 h 47"/>
                <a:gd name="T36" fmla="*/ 33 w 53"/>
                <a:gd name="T37" fmla="*/ 31 h 47"/>
                <a:gd name="T38" fmla="*/ 37 w 53"/>
                <a:gd name="T39" fmla="*/ 40 h 47"/>
                <a:gd name="T40" fmla="*/ 38 w 53"/>
                <a:gd name="T41" fmla="*/ 44 h 47"/>
                <a:gd name="T42" fmla="*/ 37 w 53"/>
                <a:gd name="T43" fmla="*/ 44 h 47"/>
                <a:gd name="T44" fmla="*/ 35 w 53"/>
                <a:gd name="T45" fmla="*/ 45 h 47"/>
                <a:gd name="T46" fmla="*/ 32 w 53"/>
                <a:gd name="T47" fmla="*/ 45 h 47"/>
                <a:gd name="T48" fmla="*/ 32 w 53"/>
                <a:gd name="T49" fmla="*/ 47 h 47"/>
                <a:gd name="T50" fmla="*/ 53 w 53"/>
                <a:gd name="T51" fmla="*/ 47 h 47"/>
                <a:gd name="T52" fmla="*/ 53 w 53"/>
                <a:gd name="T53" fmla="*/ 45 h 47"/>
                <a:gd name="T54" fmla="*/ 50 w 53"/>
                <a:gd name="T55" fmla="*/ 45 h 47"/>
                <a:gd name="T56" fmla="*/ 49 w 53"/>
                <a:gd name="T57" fmla="*/ 43 h 47"/>
                <a:gd name="T58" fmla="*/ 19 w 53"/>
                <a:gd name="T59" fmla="*/ 29 h 47"/>
                <a:gd name="T60" fmla="*/ 26 w 53"/>
                <a:gd name="T61" fmla="*/ 13 h 47"/>
                <a:gd name="T62" fmla="*/ 32 w 53"/>
                <a:gd name="T63" fmla="*/ 29 h 47"/>
                <a:gd name="T64" fmla="*/ 19 w 53"/>
                <a:gd name="T65"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47">
                  <a:moveTo>
                    <a:pt x="49" y="43"/>
                  </a:moveTo>
                  <a:cubicBezTo>
                    <a:pt x="49" y="43"/>
                    <a:pt x="48" y="41"/>
                    <a:pt x="47" y="39"/>
                  </a:cubicBezTo>
                  <a:cubicBezTo>
                    <a:pt x="30" y="0"/>
                    <a:pt x="30" y="0"/>
                    <a:pt x="30" y="0"/>
                  </a:cubicBezTo>
                  <a:cubicBezTo>
                    <a:pt x="26" y="0"/>
                    <a:pt x="28" y="0"/>
                    <a:pt x="24" y="0"/>
                  </a:cubicBezTo>
                  <a:cubicBezTo>
                    <a:pt x="23" y="2"/>
                    <a:pt x="22" y="6"/>
                    <a:pt x="19" y="12"/>
                  </a:cubicBezTo>
                  <a:cubicBezTo>
                    <a:pt x="10" y="32"/>
                    <a:pt x="10" y="32"/>
                    <a:pt x="10" y="32"/>
                  </a:cubicBezTo>
                  <a:cubicBezTo>
                    <a:pt x="8" y="36"/>
                    <a:pt x="7" y="39"/>
                    <a:pt x="5" y="42"/>
                  </a:cubicBezTo>
                  <a:cubicBezTo>
                    <a:pt x="5" y="44"/>
                    <a:pt x="4" y="44"/>
                    <a:pt x="4" y="44"/>
                  </a:cubicBezTo>
                  <a:cubicBezTo>
                    <a:pt x="3" y="45"/>
                    <a:pt x="2" y="45"/>
                    <a:pt x="1" y="45"/>
                  </a:cubicBezTo>
                  <a:cubicBezTo>
                    <a:pt x="0" y="45"/>
                    <a:pt x="0" y="45"/>
                    <a:pt x="0" y="45"/>
                  </a:cubicBezTo>
                  <a:cubicBezTo>
                    <a:pt x="0" y="47"/>
                    <a:pt x="0" y="47"/>
                    <a:pt x="0" y="47"/>
                  </a:cubicBezTo>
                  <a:cubicBezTo>
                    <a:pt x="6" y="47"/>
                    <a:pt x="13" y="47"/>
                    <a:pt x="19" y="47"/>
                  </a:cubicBezTo>
                  <a:cubicBezTo>
                    <a:pt x="19" y="45"/>
                    <a:pt x="19" y="45"/>
                    <a:pt x="19" y="45"/>
                  </a:cubicBezTo>
                  <a:cubicBezTo>
                    <a:pt x="16" y="45"/>
                    <a:pt x="16" y="45"/>
                    <a:pt x="16" y="45"/>
                  </a:cubicBezTo>
                  <a:cubicBezTo>
                    <a:pt x="15" y="45"/>
                    <a:pt x="14" y="44"/>
                    <a:pt x="14" y="44"/>
                  </a:cubicBezTo>
                  <a:cubicBezTo>
                    <a:pt x="14" y="44"/>
                    <a:pt x="13" y="44"/>
                    <a:pt x="13" y="43"/>
                  </a:cubicBezTo>
                  <a:cubicBezTo>
                    <a:pt x="13" y="42"/>
                    <a:pt x="14" y="40"/>
                    <a:pt x="16" y="37"/>
                  </a:cubicBezTo>
                  <a:cubicBezTo>
                    <a:pt x="18" y="31"/>
                    <a:pt x="18" y="31"/>
                    <a:pt x="18" y="31"/>
                  </a:cubicBezTo>
                  <a:cubicBezTo>
                    <a:pt x="33" y="31"/>
                    <a:pt x="33" y="31"/>
                    <a:pt x="33" y="31"/>
                  </a:cubicBezTo>
                  <a:cubicBezTo>
                    <a:pt x="37" y="40"/>
                    <a:pt x="37" y="40"/>
                    <a:pt x="37" y="40"/>
                  </a:cubicBezTo>
                  <a:cubicBezTo>
                    <a:pt x="37" y="42"/>
                    <a:pt x="38" y="43"/>
                    <a:pt x="38" y="44"/>
                  </a:cubicBezTo>
                  <a:cubicBezTo>
                    <a:pt x="38" y="44"/>
                    <a:pt x="38" y="44"/>
                    <a:pt x="37" y="44"/>
                  </a:cubicBezTo>
                  <a:cubicBezTo>
                    <a:pt x="37" y="45"/>
                    <a:pt x="36" y="45"/>
                    <a:pt x="35" y="45"/>
                  </a:cubicBezTo>
                  <a:cubicBezTo>
                    <a:pt x="32" y="45"/>
                    <a:pt x="32" y="45"/>
                    <a:pt x="32" y="45"/>
                  </a:cubicBezTo>
                  <a:cubicBezTo>
                    <a:pt x="32" y="47"/>
                    <a:pt x="32" y="47"/>
                    <a:pt x="32" y="47"/>
                  </a:cubicBezTo>
                  <a:cubicBezTo>
                    <a:pt x="39" y="47"/>
                    <a:pt x="46" y="47"/>
                    <a:pt x="53" y="47"/>
                  </a:cubicBezTo>
                  <a:cubicBezTo>
                    <a:pt x="53" y="45"/>
                    <a:pt x="53" y="45"/>
                    <a:pt x="53" y="45"/>
                  </a:cubicBezTo>
                  <a:cubicBezTo>
                    <a:pt x="52" y="45"/>
                    <a:pt x="51" y="45"/>
                    <a:pt x="50" y="45"/>
                  </a:cubicBezTo>
                  <a:cubicBezTo>
                    <a:pt x="50" y="44"/>
                    <a:pt x="49" y="44"/>
                    <a:pt x="49" y="43"/>
                  </a:cubicBezTo>
                  <a:close/>
                  <a:moveTo>
                    <a:pt x="19" y="29"/>
                  </a:moveTo>
                  <a:cubicBezTo>
                    <a:pt x="26" y="13"/>
                    <a:pt x="26" y="13"/>
                    <a:pt x="26" y="13"/>
                  </a:cubicBezTo>
                  <a:cubicBezTo>
                    <a:pt x="32" y="29"/>
                    <a:pt x="32" y="29"/>
                    <a:pt x="32" y="29"/>
                  </a:cubicBezTo>
                  <a:lnTo>
                    <a:pt x="19" y="29"/>
                  </a:ln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îS1iďè"/>
            <p:cNvSpPr/>
            <p:nvPr/>
          </p:nvSpPr>
          <p:spPr bwMode="auto">
            <a:xfrm>
              <a:off x="4571206" y="4008438"/>
              <a:ext cx="93663" cy="198438"/>
            </a:xfrm>
            <a:custGeom>
              <a:avLst/>
              <a:gdLst>
                <a:gd name="T0" fmla="*/ 0 w 22"/>
                <a:gd name="T1" fmla="*/ 0 h 47"/>
                <a:gd name="T2" fmla="*/ 0 w 22"/>
                <a:gd name="T3" fmla="*/ 2 h 47"/>
                <a:gd name="T4" fmla="*/ 2 w 22"/>
                <a:gd name="T5" fmla="*/ 2 h 47"/>
                <a:gd name="T6" fmla="*/ 5 w 22"/>
                <a:gd name="T7" fmla="*/ 4 h 47"/>
                <a:gd name="T8" fmla="*/ 6 w 22"/>
                <a:gd name="T9" fmla="*/ 18 h 47"/>
                <a:gd name="T10" fmla="*/ 6 w 22"/>
                <a:gd name="T11" fmla="*/ 29 h 47"/>
                <a:gd name="T12" fmla="*/ 5 w 22"/>
                <a:gd name="T13" fmla="*/ 44 h 47"/>
                <a:gd name="T14" fmla="*/ 2 w 22"/>
                <a:gd name="T15" fmla="*/ 45 h 47"/>
                <a:gd name="T16" fmla="*/ 0 w 22"/>
                <a:gd name="T17" fmla="*/ 45 h 47"/>
                <a:gd name="T18" fmla="*/ 0 w 22"/>
                <a:gd name="T19" fmla="*/ 47 h 47"/>
                <a:gd name="T20" fmla="*/ 22 w 22"/>
                <a:gd name="T21" fmla="*/ 47 h 47"/>
                <a:gd name="T22" fmla="*/ 22 w 22"/>
                <a:gd name="T23" fmla="*/ 45 h 47"/>
                <a:gd name="T24" fmla="*/ 20 w 22"/>
                <a:gd name="T25" fmla="*/ 45 h 47"/>
                <a:gd name="T26" fmla="*/ 16 w 22"/>
                <a:gd name="T27" fmla="*/ 44 h 47"/>
                <a:gd name="T28" fmla="*/ 16 w 22"/>
                <a:gd name="T29" fmla="*/ 30 h 47"/>
                <a:gd name="T30" fmla="*/ 16 w 22"/>
                <a:gd name="T31" fmla="*/ 18 h 47"/>
                <a:gd name="T32" fmla="*/ 16 w 22"/>
                <a:gd name="T33" fmla="*/ 6 h 47"/>
                <a:gd name="T34" fmla="*/ 17 w 22"/>
                <a:gd name="T35" fmla="*/ 3 h 47"/>
                <a:gd name="T36" fmla="*/ 20 w 22"/>
                <a:gd name="T37" fmla="*/ 2 h 47"/>
                <a:gd name="T38" fmla="*/ 22 w 22"/>
                <a:gd name="T39" fmla="*/ 2 h 47"/>
                <a:gd name="T40" fmla="*/ 22 w 22"/>
                <a:gd name="T41" fmla="*/ 0 h 47"/>
                <a:gd name="T42" fmla="*/ 0 w 22"/>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47">
                  <a:moveTo>
                    <a:pt x="0" y="0"/>
                  </a:moveTo>
                  <a:cubicBezTo>
                    <a:pt x="0" y="2"/>
                    <a:pt x="0" y="2"/>
                    <a:pt x="0" y="2"/>
                  </a:cubicBezTo>
                  <a:cubicBezTo>
                    <a:pt x="2" y="2"/>
                    <a:pt x="2" y="2"/>
                    <a:pt x="2" y="2"/>
                  </a:cubicBezTo>
                  <a:cubicBezTo>
                    <a:pt x="4" y="2"/>
                    <a:pt x="5" y="3"/>
                    <a:pt x="5" y="4"/>
                  </a:cubicBezTo>
                  <a:cubicBezTo>
                    <a:pt x="6" y="5"/>
                    <a:pt x="6" y="9"/>
                    <a:pt x="6" y="18"/>
                  </a:cubicBezTo>
                  <a:cubicBezTo>
                    <a:pt x="6" y="29"/>
                    <a:pt x="6" y="29"/>
                    <a:pt x="6" y="29"/>
                  </a:cubicBezTo>
                  <a:cubicBezTo>
                    <a:pt x="6" y="38"/>
                    <a:pt x="6" y="43"/>
                    <a:pt x="5" y="44"/>
                  </a:cubicBezTo>
                  <a:cubicBezTo>
                    <a:pt x="5" y="45"/>
                    <a:pt x="4" y="45"/>
                    <a:pt x="2" y="45"/>
                  </a:cubicBezTo>
                  <a:cubicBezTo>
                    <a:pt x="0" y="45"/>
                    <a:pt x="0" y="45"/>
                    <a:pt x="0" y="45"/>
                  </a:cubicBezTo>
                  <a:cubicBezTo>
                    <a:pt x="0" y="47"/>
                    <a:pt x="0" y="47"/>
                    <a:pt x="0" y="47"/>
                  </a:cubicBezTo>
                  <a:cubicBezTo>
                    <a:pt x="7" y="47"/>
                    <a:pt x="15" y="47"/>
                    <a:pt x="22" y="47"/>
                  </a:cubicBezTo>
                  <a:cubicBezTo>
                    <a:pt x="22" y="45"/>
                    <a:pt x="22" y="45"/>
                    <a:pt x="22" y="45"/>
                  </a:cubicBezTo>
                  <a:cubicBezTo>
                    <a:pt x="20" y="45"/>
                    <a:pt x="20" y="45"/>
                    <a:pt x="20" y="45"/>
                  </a:cubicBezTo>
                  <a:cubicBezTo>
                    <a:pt x="18" y="45"/>
                    <a:pt x="17" y="45"/>
                    <a:pt x="16" y="44"/>
                  </a:cubicBezTo>
                  <a:cubicBezTo>
                    <a:pt x="16" y="43"/>
                    <a:pt x="16" y="38"/>
                    <a:pt x="16" y="30"/>
                  </a:cubicBezTo>
                  <a:cubicBezTo>
                    <a:pt x="16" y="18"/>
                    <a:pt x="16" y="18"/>
                    <a:pt x="16" y="18"/>
                  </a:cubicBezTo>
                  <a:cubicBezTo>
                    <a:pt x="16" y="12"/>
                    <a:pt x="16" y="8"/>
                    <a:pt x="16" y="6"/>
                  </a:cubicBezTo>
                  <a:cubicBezTo>
                    <a:pt x="16" y="4"/>
                    <a:pt x="16" y="3"/>
                    <a:pt x="17" y="3"/>
                  </a:cubicBezTo>
                  <a:cubicBezTo>
                    <a:pt x="17" y="2"/>
                    <a:pt x="18" y="2"/>
                    <a:pt x="20" y="2"/>
                  </a:cubicBezTo>
                  <a:cubicBezTo>
                    <a:pt x="22" y="2"/>
                    <a:pt x="22" y="2"/>
                    <a:pt x="22" y="2"/>
                  </a:cubicBezTo>
                  <a:cubicBezTo>
                    <a:pt x="22" y="0"/>
                    <a:pt x="22" y="0"/>
                    <a:pt x="22" y="0"/>
                  </a:cubicBezTo>
                  <a:cubicBezTo>
                    <a:pt x="15" y="1"/>
                    <a:pt x="7" y="1"/>
                    <a:pt x="0"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ïṥḷîďe"/>
            <p:cNvSpPr/>
            <p:nvPr/>
          </p:nvSpPr>
          <p:spPr bwMode="auto">
            <a:xfrm>
              <a:off x="4377531" y="4008438"/>
              <a:ext cx="180975" cy="198438"/>
            </a:xfrm>
            <a:custGeom>
              <a:avLst/>
              <a:gdLst>
                <a:gd name="T0" fmla="*/ 0 w 43"/>
                <a:gd name="T1" fmla="*/ 0 h 47"/>
                <a:gd name="T2" fmla="*/ 0 w 43"/>
                <a:gd name="T3" fmla="*/ 7 h 47"/>
                <a:gd name="T4" fmla="*/ 0 w 43"/>
                <a:gd name="T5" fmla="*/ 11 h 47"/>
                <a:gd name="T6" fmla="*/ 2 w 43"/>
                <a:gd name="T7" fmla="*/ 11 h 47"/>
                <a:gd name="T8" fmla="*/ 3 w 43"/>
                <a:gd name="T9" fmla="*/ 7 h 47"/>
                <a:gd name="T10" fmla="*/ 4 w 43"/>
                <a:gd name="T11" fmla="*/ 4 h 47"/>
                <a:gd name="T12" fmla="*/ 16 w 43"/>
                <a:gd name="T13" fmla="*/ 3 h 47"/>
                <a:gd name="T14" fmla="*/ 16 w 43"/>
                <a:gd name="T15" fmla="*/ 3 h 47"/>
                <a:gd name="T16" fmla="*/ 16 w 43"/>
                <a:gd name="T17" fmla="*/ 3 h 47"/>
                <a:gd name="T18" fmla="*/ 17 w 43"/>
                <a:gd name="T19" fmla="*/ 13 h 47"/>
                <a:gd name="T20" fmla="*/ 17 w 43"/>
                <a:gd name="T21" fmla="*/ 32 h 47"/>
                <a:gd name="T22" fmla="*/ 16 w 43"/>
                <a:gd name="T23" fmla="*/ 42 h 47"/>
                <a:gd name="T24" fmla="*/ 15 w 43"/>
                <a:gd name="T25" fmla="*/ 44 h 47"/>
                <a:gd name="T26" fmla="*/ 13 w 43"/>
                <a:gd name="T27" fmla="*/ 45 h 47"/>
                <a:gd name="T28" fmla="*/ 10 w 43"/>
                <a:gd name="T29" fmla="*/ 45 h 47"/>
                <a:gd name="T30" fmla="*/ 10 w 43"/>
                <a:gd name="T31" fmla="*/ 47 h 47"/>
                <a:gd name="T32" fmla="*/ 33 w 43"/>
                <a:gd name="T33" fmla="*/ 47 h 47"/>
                <a:gd name="T34" fmla="*/ 33 w 43"/>
                <a:gd name="T35" fmla="*/ 45 h 47"/>
                <a:gd name="T36" fmla="*/ 31 w 43"/>
                <a:gd name="T37" fmla="*/ 45 h 47"/>
                <a:gd name="T38" fmla="*/ 27 w 43"/>
                <a:gd name="T39" fmla="*/ 44 h 47"/>
                <a:gd name="T40" fmla="*/ 26 w 43"/>
                <a:gd name="T41" fmla="*/ 32 h 47"/>
                <a:gd name="T42" fmla="*/ 26 w 43"/>
                <a:gd name="T43" fmla="*/ 14 h 47"/>
                <a:gd name="T44" fmla="*/ 27 w 43"/>
                <a:gd name="T45" fmla="*/ 3 h 47"/>
                <a:gd name="T46" fmla="*/ 34 w 43"/>
                <a:gd name="T47" fmla="*/ 4 h 47"/>
                <a:gd name="T48" fmla="*/ 39 w 43"/>
                <a:gd name="T49" fmla="*/ 4 h 47"/>
                <a:gd name="T50" fmla="*/ 39 w 43"/>
                <a:gd name="T51" fmla="*/ 4 h 47"/>
                <a:gd name="T52" fmla="*/ 40 w 43"/>
                <a:gd name="T53" fmla="*/ 7 h 47"/>
                <a:gd name="T54" fmla="*/ 40 w 43"/>
                <a:gd name="T55" fmla="*/ 11 h 47"/>
                <a:gd name="T56" fmla="*/ 42 w 43"/>
                <a:gd name="T57" fmla="*/ 11 h 47"/>
                <a:gd name="T58" fmla="*/ 43 w 43"/>
                <a:gd name="T59" fmla="*/ 0 h 47"/>
                <a:gd name="T60" fmla="*/ 22 w 43"/>
                <a:gd name="T61" fmla="*/ 0 h 47"/>
                <a:gd name="T62" fmla="*/ 0 w 43"/>
                <a:gd name="T6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7">
                  <a:moveTo>
                    <a:pt x="0" y="0"/>
                  </a:moveTo>
                  <a:cubicBezTo>
                    <a:pt x="0" y="3"/>
                    <a:pt x="0" y="5"/>
                    <a:pt x="0" y="7"/>
                  </a:cubicBezTo>
                  <a:cubicBezTo>
                    <a:pt x="0" y="11"/>
                    <a:pt x="0" y="11"/>
                    <a:pt x="0" y="11"/>
                  </a:cubicBezTo>
                  <a:cubicBezTo>
                    <a:pt x="2" y="11"/>
                    <a:pt x="2" y="11"/>
                    <a:pt x="2" y="11"/>
                  </a:cubicBezTo>
                  <a:cubicBezTo>
                    <a:pt x="3" y="7"/>
                    <a:pt x="3" y="7"/>
                    <a:pt x="3" y="7"/>
                  </a:cubicBezTo>
                  <a:cubicBezTo>
                    <a:pt x="3" y="5"/>
                    <a:pt x="3" y="4"/>
                    <a:pt x="4" y="4"/>
                  </a:cubicBezTo>
                  <a:cubicBezTo>
                    <a:pt x="16" y="3"/>
                    <a:pt x="16" y="3"/>
                    <a:pt x="16" y="3"/>
                  </a:cubicBezTo>
                  <a:cubicBezTo>
                    <a:pt x="16" y="3"/>
                    <a:pt x="16" y="3"/>
                    <a:pt x="16" y="3"/>
                  </a:cubicBezTo>
                  <a:cubicBezTo>
                    <a:pt x="16" y="3"/>
                    <a:pt x="16" y="3"/>
                    <a:pt x="16" y="3"/>
                  </a:cubicBezTo>
                  <a:cubicBezTo>
                    <a:pt x="16" y="6"/>
                    <a:pt x="17" y="10"/>
                    <a:pt x="17" y="13"/>
                  </a:cubicBezTo>
                  <a:cubicBezTo>
                    <a:pt x="17" y="32"/>
                    <a:pt x="17" y="32"/>
                    <a:pt x="17" y="32"/>
                  </a:cubicBezTo>
                  <a:cubicBezTo>
                    <a:pt x="17" y="36"/>
                    <a:pt x="16" y="40"/>
                    <a:pt x="16" y="42"/>
                  </a:cubicBezTo>
                  <a:cubicBezTo>
                    <a:pt x="16" y="43"/>
                    <a:pt x="16" y="44"/>
                    <a:pt x="15" y="44"/>
                  </a:cubicBezTo>
                  <a:cubicBezTo>
                    <a:pt x="15" y="45"/>
                    <a:pt x="14" y="45"/>
                    <a:pt x="13" y="45"/>
                  </a:cubicBezTo>
                  <a:cubicBezTo>
                    <a:pt x="10" y="45"/>
                    <a:pt x="10" y="45"/>
                    <a:pt x="10" y="45"/>
                  </a:cubicBezTo>
                  <a:cubicBezTo>
                    <a:pt x="10" y="47"/>
                    <a:pt x="10" y="47"/>
                    <a:pt x="10" y="47"/>
                  </a:cubicBezTo>
                  <a:cubicBezTo>
                    <a:pt x="17" y="47"/>
                    <a:pt x="25" y="47"/>
                    <a:pt x="33" y="47"/>
                  </a:cubicBezTo>
                  <a:cubicBezTo>
                    <a:pt x="33" y="45"/>
                    <a:pt x="33" y="45"/>
                    <a:pt x="33" y="45"/>
                  </a:cubicBezTo>
                  <a:cubicBezTo>
                    <a:pt x="31" y="45"/>
                    <a:pt x="31" y="45"/>
                    <a:pt x="31" y="45"/>
                  </a:cubicBezTo>
                  <a:cubicBezTo>
                    <a:pt x="29" y="45"/>
                    <a:pt x="27" y="45"/>
                    <a:pt x="27" y="44"/>
                  </a:cubicBezTo>
                  <a:cubicBezTo>
                    <a:pt x="27" y="43"/>
                    <a:pt x="26" y="39"/>
                    <a:pt x="26" y="32"/>
                  </a:cubicBezTo>
                  <a:cubicBezTo>
                    <a:pt x="26" y="14"/>
                    <a:pt x="26" y="14"/>
                    <a:pt x="26" y="14"/>
                  </a:cubicBezTo>
                  <a:cubicBezTo>
                    <a:pt x="26" y="10"/>
                    <a:pt x="27" y="7"/>
                    <a:pt x="27" y="3"/>
                  </a:cubicBezTo>
                  <a:cubicBezTo>
                    <a:pt x="29" y="3"/>
                    <a:pt x="32" y="3"/>
                    <a:pt x="34" y="4"/>
                  </a:cubicBezTo>
                  <a:cubicBezTo>
                    <a:pt x="39" y="4"/>
                    <a:pt x="39" y="4"/>
                    <a:pt x="39" y="4"/>
                  </a:cubicBezTo>
                  <a:cubicBezTo>
                    <a:pt x="39" y="4"/>
                    <a:pt x="39" y="4"/>
                    <a:pt x="39" y="4"/>
                  </a:cubicBezTo>
                  <a:cubicBezTo>
                    <a:pt x="39" y="4"/>
                    <a:pt x="40" y="5"/>
                    <a:pt x="40" y="7"/>
                  </a:cubicBezTo>
                  <a:cubicBezTo>
                    <a:pt x="40" y="11"/>
                    <a:pt x="40" y="11"/>
                    <a:pt x="40" y="11"/>
                  </a:cubicBezTo>
                  <a:cubicBezTo>
                    <a:pt x="42" y="11"/>
                    <a:pt x="42" y="11"/>
                    <a:pt x="42" y="11"/>
                  </a:cubicBezTo>
                  <a:cubicBezTo>
                    <a:pt x="42" y="8"/>
                    <a:pt x="42" y="4"/>
                    <a:pt x="43" y="0"/>
                  </a:cubicBezTo>
                  <a:cubicBezTo>
                    <a:pt x="36" y="0"/>
                    <a:pt x="29" y="0"/>
                    <a:pt x="22" y="0"/>
                  </a:cubicBezTo>
                  <a:cubicBezTo>
                    <a:pt x="15" y="0"/>
                    <a:pt x="7" y="0"/>
                    <a:pt x="0"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i$ľíḋe"/>
            <p:cNvSpPr/>
            <p:nvPr/>
          </p:nvSpPr>
          <p:spPr bwMode="auto">
            <a:xfrm>
              <a:off x="2107406" y="2490788"/>
              <a:ext cx="1868488" cy="1873250"/>
            </a:xfrm>
            <a:custGeom>
              <a:avLst/>
              <a:gdLst>
                <a:gd name="T0" fmla="*/ 221 w 443"/>
                <a:gd name="T1" fmla="*/ 8 h 442"/>
                <a:gd name="T2" fmla="*/ 434 w 443"/>
                <a:gd name="T3" fmla="*/ 221 h 442"/>
                <a:gd name="T4" fmla="*/ 221 w 443"/>
                <a:gd name="T5" fmla="*/ 434 h 442"/>
                <a:gd name="T6" fmla="*/ 9 w 443"/>
                <a:gd name="T7" fmla="*/ 221 h 442"/>
                <a:gd name="T8" fmla="*/ 221 w 443"/>
                <a:gd name="T9" fmla="*/ 8 h 442"/>
                <a:gd name="T10" fmla="*/ 221 w 443"/>
                <a:gd name="T11" fmla="*/ 0 h 442"/>
                <a:gd name="T12" fmla="*/ 443 w 443"/>
                <a:gd name="T13" fmla="*/ 221 h 442"/>
                <a:gd name="T14" fmla="*/ 221 w 443"/>
                <a:gd name="T15" fmla="*/ 442 h 442"/>
                <a:gd name="T16" fmla="*/ 0 w 443"/>
                <a:gd name="T17" fmla="*/ 221 h 442"/>
                <a:gd name="T18" fmla="*/ 221 w 443"/>
                <a:gd name="T19"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442">
                  <a:moveTo>
                    <a:pt x="221" y="8"/>
                  </a:moveTo>
                  <a:cubicBezTo>
                    <a:pt x="339" y="8"/>
                    <a:pt x="434" y="104"/>
                    <a:pt x="434" y="221"/>
                  </a:cubicBezTo>
                  <a:cubicBezTo>
                    <a:pt x="434" y="338"/>
                    <a:pt x="339" y="434"/>
                    <a:pt x="221" y="434"/>
                  </a:cubicBezTo>
                  <a:cubicBezTo>
                    <a:pt x="104" y="434"/>
                    <a:pt x="9" y="338"/>
                    <a:pt x="9" y="221"/>
                  </a:cubicBezTo>
                  <a:cubicBezTo>
                    <a:pt x="9" y="104"/>
                    <a:pt x="104" y="8"/>
                    <a:pt x="221" y="8"/>
                  </a:cubicBezTo>
                  <a:moveTo>
                    <a:pt x="221" y="0"/>
                  </a:moveTo>
                  <a:cubicBezTo>
                    <a:pt x="343" y="0"/>
                    <a:pt x="443" y="99"/>
                    <a:pt x="443" y="221"/>
                  </a:cubicBezTo>
                  <a:cubicBezTo>
                    <a:pt x="443" y="343"/>
                    <a:pt x="343" y="442"/>
                    <a:pt x="221" y="442"/>
                  </a:cubicBezTo>
                  <a:cubicBezTo>
                    <a:pt x="100" y="442"/>
                    <a:pt x="0" y="343"/>
                    <a:pt x="0" y="221"/>
                  </a:cubicBezTo>
                  <a:cubicBezTo>
                    <a:pt x="0" y="99"/>
                    <a:pt x="100" y="0"/>
                    <a:pt x="221" y="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ïṡḷîďé"/>
            <p:cNvSpPr/>
            <p:nvPr/>
          </p:nvSpPr>
          <p:spPr bwMode="auto">
            <a:xfrm>
              <a:off x="2209006" y="2592388"/>
              <a:ext cx="1666875" cy="1177925"/>
            </a:xfrm>
            <a:custGeom>
              <a:avLst/>
              <a:gdLst>
                <a:gd name="T0" fmla="*/ 359 w 395"/>
                <a:gd name="T1" fmla="*/ 255 h 278"/>
                <a:gd name="T2" fmla="*/ 377 w 395"/>
                <a:gd name="T3" fmla="*/ 278 h 278"/>
                <a:gd name="T4" fmla="*/ 362 w 395"/>
                <a:gd name="T5" fmla="*/ 239 h 278"/>
                <a:gd name="T6" fmla="*/ 386 w 395"/>
                <a:gd name="T7" fmla="*/ 226 h 278"/>
                <a:gd name="T8" fmla="*/ 385 w 395"/>
                <a:gd name="T9" fmla="*/ 212 h 278"/>
                <a:gd name="T10" fmla="*/ 367 w 395"/>
                <a:gd name="T11" fmla="*/ 220 h 278"/>
                <a:gd name="T12" fmla="*/ 374 w 395"/>
                <a:gd name="T13" fmla="*/ 201 h 278"/>
                <a:gd name="T14" fmla="*/ 384 w 395"/>
                <a:gd name="T15" fmla="*/ 192 h 278"/>
                <a:gd name="T16" fmla="*/ 382 w 395"/>
                <a:gd name="T17" fmla="*/ 134 h 278"/>
                <a:gd name="T18" fmla="*/ 383 w 395"/>
                <a:gd name="T19" fmla="*/ 140 h 278"/>
                <a:gd name="T20" fmla="*/ 372 w 395"/>
                <a:gd name="T21" fmla="*/ 143 h 278"/>
                <a:gd name="T22" fmla="*/ 352 w 395"/>
                <a:gd name="T23" fmla="*/ 127 h 278"/>
                <a:gd name="T24" fmla="*/ 369 w 395"/>
                <a:gd name="T25" fmla="*/ 123 h 278"/>
                <a:gd name="T26" fmla="*/ 339 w 395"/>
                <a:gd name="T27" fmla="*/ 100 h 278"/>
                <a:gd name="T28" fmla="*/ 358 w 395"/>
                <a:gd name="T29" fmla="*/ 98 h 278"/>
                <a:gd name="T30" fmla="*/ 324 w 395"/>
                <a:gd name="T31" fmla="*/ 80 h 278"/>
                <a:gd name="T32" fmla="*/ 337 w 395"/>
                <a:gd name="T33" fmla="*/ 60 h 278"/>
                <a:gd name="T34" fmla="*/ 334 w 395"/>
                <a:gd name="T35" fmla="*/ 57 h 278"/>
                <a:gd name="T36" fmla="*/ 322 w 395"/>
                <a:gd name="T37" fmla="*/ 45 h 278"/>
                <a:gd name="T38" fmla="*/ 327 w 395"/>
                <a:gd name="T39" fmla="*/ 51 h 278"/>
                <a:gd name="T40" fmla="*/ 296 w 395"/>
                <a:gd name="T41" fmla="*/ 36 h 278"/>
                <a:gd name="T42" fmla="*/ 257 w 395"/>
                <a:gd name="T43" fmla="*/ 35 h 278"/>
                <a:gd name="T44" fmla="*/ 262 w 395"/>
                <a:gd name="T45" fmla="*/ 38 h 278"/>
                <a:gd name="T46" fmla="*/ 232 w 395"/>
                <a:gd name="T47" fmla="*/ 29 h 278"/>
                <a:gd name="T48" fmla="*/ 230 w 395"/>
                <a:gd name="T49" fmla="*/ 3 h 278"/>
                <a:gd name="T50" fmla="*/ 210 w 395"/>
                <a:gd name="T51" fmla="*/ 28 h 278"/>
                <a:gd name="T52" fmla="*/ 192 w 395"/>
                <a:gd name="T53" fmla="*/ 27 h 278"/>
                <a:gd name="T54" fmla="*/ 206 w 395"/>
                <a:gd name="T55" fmla="*/ 2 h 278"/>
                <a:gd name="T56" fmla="*/ 224 w 395"/>
                <a:gd name="T57" fmla="*/ 4 h 278"/>
                <a:gd name="T58" fmla="*/ 188 w 395"/>
                <a:gd name="T59" fmla="*/ 2 h 278"/>
                <a:gd name="T60" fmla="*/ 145 w 395"/>
                <a:gd name="T61" fmla="*/ 35 h 278"/>
                <a:gd name="T62" fmla="*/ 157 w 395"/>
                <a:gd name="T63" fmla="*/ 10 h 278"/>
                <a:gd name="T64" fmla="*/ 159 w 395"/>
                <a:gd name="T65" fmla="*/ 22 h 278"/>
                <a:gd name="T66" fmla="*/ 135 w 395"/>
                <a:gd name="T67" fmla="*/ 14 h 278"/>
                <a:gd name="T68" fmla="*/ 127 w 395"/>
                <a:gd name="T69" fmla="*/ 43 h 278"/>
                <a:gd name="T70" fmla="*/ 111 w 395"/>
                <a:gd name="T71" fmla="*/ 20 h 278"/>
                <a:gd name="T72" fmla="*/ 106 w 395"/>
                <a:gd name="T73" fmla="*/ 54 h 278"/>
                <a:gd name="T74" fmla="*/ 106 w 395"/>
                <a:gd name="T75" fmla="*/ 30 h 278"/>
                <a:gd name="T76" fmla="*/ 73 w 395"/>
                <a:gd name="T77" fmla="*/ 48 h 278"/>
                <a:gd name="T78" fmla="*/ 99 w 395"/>
                <a:gd name="T79" fmla="*/ 55 h 278"/>
                <a:gd name="T80" fmla="*/ 65 w 395"/>
                <a:gd name="T81" fmla="*/ 86 h 278"/>
                <a:gd name="T82" fmla="*/ 50 w 395"/>
                <a:gd name="T83" fmla="*/ 98 h 278"/>
                <a:gd name="T84" fmla="*/ 31 w 395"/>
                <a:gd name="T85" fmla="*/ 95 h 278"/>
                <a:gd name="T86" fmla="*/ 19 w 395"/>
                <a:gd name="T87" fmla="*/ 130 h 278"/>
                <a:gd name="T88" fmla="*/ 13 w 395"/>
                <a:gd name="T89" fmla="*/ 132 h 278"/>
                <a:gd name="T90" fmla="*/ 25 w 395"/>
                <a:gd name="T91" fmla="*/ 107 h 278"/>
                <a:gd name="T92" fmla="*/ 8 w 395"/>
                <a:gd name="T93" fmla="*/ 145 h 278"/>
                <a:gd name="T94" fmla="*/ 13 w 395"/>
                <a:gd name="T95" fmla="*/ 159 h 278"/>
                <a:gd name="T96" fmla="*/ 5 w 395"/>
                <a:gd name="T97" fmla="*/ 160 h 278"/>
                <a:gd name="T98" fmla="*/ 26 w 395"/>
                <a:gd name="T99" fmla="*/ 193 h 278"/>
                <a:gd name="T100" fmla="*/ 0 w 395"/>
                <a:gd name="T101" fmla="*/ 196 h 278"/>
                <a:gd name="T102" fmla="*/ 19 w 395"/>
                <a:gd name="T103" fmla="*/ 216 h 278"/>
                <a:gd name="T104" fmla="*/ 29 w 395"/>
                <a:gd name="T105" fmla="*/ 223 h 278"/>
                <a:gd name="T106" fmla="*/ 31 w 395"/>
                <a:gd name="T107" fmla="*/ 232 h 278"/>
                <a:gd name="T108" fmla="*/ 5 w 395"/>
                <a:gd name="T109" fmla="*/ 238 h 278"/>
                <a:gd name="T110" fmla="*/ 16 w 395"/>
                <a:gd name="T111" fmla="*/ 254 h 278"/>
                <a:gd name="T112" fmla="*/ 38 w 395"/>
                <a:gd name="T113" fmla="*/ 260 h 278"/>
                <a:gd name="T114" fmla="*/ 9 w 395"/>
                <a:gd name="T115" fmla="*/ 254 h 278"/>
                <a:gd name="T116" fmla="*/ 383 w 395"/>
                <a:gd name="T117" fmla="*/ 165 h 278"/>
                <a:gd name="T118" fmla="*/ 389 w 395"/>
                <a:gd name="T119" fmla="*/ 1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5" h="278">
                  <a:moveTo>
                    <a:pt x="376" y="277"/>
                  </a:moveTo>
                  <a:cubicBezTo>
                    <a:pt x="374" y="275"/>
                    <a:pt x="372" y="271"/>
                    <a:pt x="369" y="268"/>
                  </a:cubicBezTo>
                  <a:cubicBezTo>
                    <a:pt x="368" y="266"/>
                    <a:pt x="367" y="264"/>
                    <a:pt x="366" y="264"/>
                  </a:cubicBezTo>
                  <a:cubicBezTo>
                    <a:pt x="366" y="264"/>
                    <a:pt x="365" y="264"/>
                    <a:pt x="365" y="263"/>
                  </a:cubicBezTo>
                  <a:cubicBezTo>
                    <a:pt x="363" y="263"/>
                    <a:pt x="363" y="263"/>
                    <a:pt x="363" y="263"/>
                  </a:cubicBezTo>
                  <a:cubicBezTo>
                    <a:pt x="360" y="261"/>
                    <a:pt x="358" y="261"/>
                    <a:pt x="357" y="261"/>
                  </a:cubicBezTo>
                  <a:cubicBezTo>
                    <a:pt x="357" y="261"/>
                    <a:pt x="357" y="261"/>
                    <a:pt x="357" y="261"/>
                  </a:cubicBezTo>
                  <a:cubicBezTo>
                    <a:pt x="356" y="261"/>
                    <a:pt x="356" y="262"/>
                    <a:pt x="355" y="263"/>
                  </a:cubicBezTo>
                  <a:cubicBezTo>
                    <a:pt x="355" y="263"/>
                    <a:pt x="355" y="263"/>
                    <a:pt x="355" y="263"/>
                  </a:cubicBezTo>
                  <a:cubicBezTo>
                    <a:pt x="354" y="263"/>
                    <a:pt x="354" y="263"/>
                    <a:pt x="354" y="263"/>
                  </a:cubicBezTo>
                  <a:cubicBezTo>
                    <a:pt x="354" y="263"/>
                    <a:pt x="354" y="263"/>
                    <a:pt x="354" y="263"/>
                  </a:cubicBezTo>
                  <a:cubicBezTo>
                    <a:pt x="354" y="261"/>
                    <a:pt x="355" y="260"/>
                    <a:pt x="356" y="257"/>
                  </a:cubicBezTo>
                  <a:cubicBezTo>
                    <a:pt x="357" y="255"/>
                    <a:pt x="358" y="253"/>
                    <a:pt x="358" y="252"/>
                  </a:cubicBezTo>
                  <a:cubicBezTo>
                    <a:pt x="358" y="251"/>
                    <a:pt x="358" y="251"/>
                    <a:pt x="358" y="251"/>
                  </a:cubicBezTo>
                  <a:cubicBezTo>
                    <a:pt x="360" y="252"/>
                    <a:pt x="360" y="252"/>
                    <a:pt x="360" y="252"/>
                  </a:cubicBezTo>
                  <a:cubicBezTo>
                    <a:pt x="360" y="252"/>
                    <a:pt x="360" y="252"/>
                    <a:pt x="360" y="252"/>
                  </a:cubicBezTo>
                  <a:cubicBezTo>
                    <a:pt x="359" y="253"/>
                    <a:pt x="359" y="254"/>
                    <a:pt x="359" y="254"/>
                  </a:cubicBezTo>
                  <a:cubicBezTo>
                    <a:pt x="359" y="255"/>
                    <a:pt x="359" y="255"/>
                    <a:pt x="359" y="255"/>
                  </a:cubicBezTo>
                  <a:cubicBezTo>
                    <a:pt x="360" y="255"/>
                    <a:pt x="361" y="256"/>
                    <a:pt x="365" y="258"/>
                  </a:cubicBezTo>
                  <a:cubicBezTo>
                    <a:pt x="367" y="258"/>
                    <a:pt x="367" y="258"/>
                    <a:pt x="367" y="258"/>
                  </a:cubicBezTo>
                  <a:cubicBezTo>
                    <a:pt x="368" y="258"/>
                    <a:pt x="370" y="258"/>
                    <a:pt x="374" y="258"/>
                  </a:cubicBezTo>
                  <a:cubicBezTo>
                    <a:pt x="378" y="257"/>
                    <a:pt x="380" y="256"/>
                    <a:pt x="382" y="256"/>
                  </a:cubicBezTo>
                  <a:cubicBezTo>
                    <a:pt x="383" y="255"/>
                    <a:pt x="383" y="255"/>
                    <a:pt x="383" y="255"/>
                  </a:cubicBezTo>
                  <a:cubicBezTo>
                    <a:pt x="383" y="255"/>
                    <a:pt x="384" y="254"/>
                    <a:pt x="384" y="254"/>
                  </a:cubicBezTo>
                  <a:cubicBezTo>
                    <a:pt x="384" y="253"/>
                    <a:pt x="384" y="253"/>
                    <a:pt x="384" y="253"/>
                  </a:cubicBezTo>
                  <a:cubicBezTo>
                    <a:pt x="385" y="254"/>
                    <a:pt x="385" y="254"/>
                    <a:pt x="385" y="254"/>
                  </a:cubicBezTo>
                  <a:cubicBezTo>
                    <a:pt x="385" y="254"/>
                    <a:pt x="385" y="254"/>
                    <a:pt x="385" y="254"/>
                  </a:cubicBezTo>
                  <a:cubicBezTo>
                    <a:pt x="385" y="257"/>
                    <a:pt x="384" y="259"/>
                    <a:pt x="384" y="260"/>
                  </a:cubicBezTo>
                  <a:cubicBezTo>
                    <a:pt x="384" y="261"/>
                    <a:pt x="383" y="261"/>
                    <a:pt x="383" y="261"/>
                  </a:cubicBezTo>
                  <a:cubicBezTo>
                    <a:pt x="381" y="262"/>
                    <a:pt x="378" y="262"/>
                    <a:pt x="374" y="263"/>
                  </a:cubicBezTo>
                  <a:cubicBezTo>
                    <a:pt x="369" y="263"/>
                    <a:pt x="369" y="263"/>
                    <a:pt x="369" y="263"/>
                  </a:cubicBezTo>
                  <a:cubicBezTo>
                    <a:pt x="370" y="265"/>
                    <a:pt x="371" y="267"/>
                    <a:pt x="374" y="270"/>
                  </a:cubicBezTo>
                  <a:cubicBezTo>
                    <a:pt x="377" y="273"/>
                    <a:pt x="377" y="273"/>
                    <a:pt x="377" y="273"/>
                  </a:cubicBezTo>
                  <a:cubicBezTo>
                    <a:pt x="377" y="274"/>
                    <a:pt x="378" y="274"/>
                    <a:pt x="378" y="275"/>
                  </a:cubicBezTo>
                  <a:cubicBezTo>
                    <a:pt x="377" y="278"/>
                    <a:pt x="377" y="278"/>
                    <a:pt x="377" y="278"/>
                  </a:cubicBezTo>
                  <a:cubicBezTo>
                    <a:pt x="377" y="278"/>
                    <a:pt x="377" y="278"/>
                    <a:pt x="377" y="278"/>
                  </a:cubicBezTo>
                  <a:lnTo>
                    <a:pt x="376" y="277"/>
                  </a:lnTo>
                  <a:close/>
                  <a:moveTo>
                    <a:pt x="387" y="251"/>
                  </a:moveTo>
                  <a:cubicBezTo>
                    <a:pt x="386" y="250"/>
                    <a:pt x="385" y="250"/>
                    <a:pt x="384" y="250"/>
                  </a:cubicBezTo>
                  <a:cubicBezTo>
                    <a:pt x="381" y="249"/>
                    <a:pt x="381" y="249"/>
                    <a:pt x="381" y="249"/>
                  </a:cubicBezTo>
                  <a:cubicBezTo>
                    <a:pt x="381" y="249"/>
                    <a:pt x="381" y="249"/>
                    <a:pt x="381" y="249"/>
                  </a:cubicBezTo>
                  <a:cubicBezTo>
                    <a:pt x="381" y="248"/>
                    <a:pt x="381" y="248"/>
                    <a:pt x="381" y="248"/>
                  </a:cubicBezTo>
                  <a:cubicBezTo>
                    <a:pt x="381" y="248"/>
                    <a:pt x="381" y="248"/>
                    <a:pt x="381" y="248"/>
                  </a:cubicBezTo>
                  <a:cubicBezTo>
                    <a:pt x="383" y="248"/>
                    <a:pt x="384" y="248"/>
                    <a:pt x="384" y="248"/>
                  </a:cubicBezTo>
                  <a:cubicBezTo>
                    <a:pt x="384" y="248"/>
                    <a:pt x="385" y="248"/>
                    <a:pt x="385" y="247"/>
                  </a:cubicBezTo>
                  <a:cubicBezTo>
                    <a:pt x="385" y="247"/>
                    <a:pt x="385" y="246"/>
                    <a:pt x="386" y="243"/>
                  </a:cubicBezTo>
                  <a:cubicBezTo>
                    <a:pt x="387" y="241"/>
                    <a:pt x="387" y="241"/>
                    <a:pt x="387" y="241"/>
                  </a:cubicBezTo>
                  <a:cubicBezTo>
                    <a:pt x="386" y="241"/>
                    <a:pt x="384" y="240"/>
                    <a:pt x="381" y="240"/>
                  </a:cubicBezTo>
                  <a:cubicBezTo>
                    <a:pt x="371" y="237"/>
                    <a:pt x="371" y="237"/>
                    <a:pt x="371" y="237"/>
                  </a:cubicBezTo>
                  <a:cubicBezTo>
                    <a:pt x="368" y="237"/>
                    <a:pt x="366" y="236"/>
                    <a:pt x="365" y="236"/>
                  </a:cubicBezTo>
                  <a:cubicBezTo>
                    <a:pt x="365" y="236"/>
                    <a:pt x="364" y="236"/>
                    <a:pt x="364" y="237"/>
                  </a:cubicBezTo>
                  <a:cubicBezTo>
                    <a:pt x="364" y="237"/>
                    <a:pt x="364" y="238"/>
                    <a:pt x="363" y="239"/>
                  </a:cubicBezTo>
                  <a:cubicBezTo>
                    <a:pt x="363" y="239"/>
                    <a:pt x="363" y="239"/>
                    <a:pt x="363" y="239"/>
                  </a:cubicBezTo>
                  <a:cubicBezTo>
                    <a:pt x="362" y="239"/>
                    <a:pt x="362" y="239"/>
                    <a:pt x="362" y="239"/>
                  </a:cubicBezTo>
                  <a:cubicBezTo>
                    <a:pt x="362" y="238"/>
                    <a:pt x="362" y="238"/>
                    <a:pt x="362" y="238"/>
                  </a:cubicBezTo>
                  <a:cubicBezTo>
                    <a:pt x="362" y="237"/>
                    <a:pt x="363" y="235"/>
                    <a:pt x="363" y="233"/>
                  </a:cubicBezTo>
                  <a:cubicBezTo>
                    <a:pt x="364" y="230"/>
                    <a:pt x="364" y="228"/>
                    <a:pt x="364" y="227"/>
                  </a:cubicBezTo>
                  <a:cubicBezTo>
                    <a:pt x="365" y="227"/>
                    <a:pt x="365" y="227"/>
                    <a:pt x="365" y="227"/>
                  </a:cubicBezTo>
                  <a:cubicBezTo>
                    <a:pt x="366" y="227"/>
                    <a:pt x="366" y="227"/>
                    <a:pt x="366" y="227"/>
                  </a:cubicBezTo>
                  <a:cubicBezTo>
                    <a:pt x="366" y="227"/>
                    <a:pt x="366" y="227"/>
                    <a:pt x="366" y="227"/>
                  </a:cubicBezTo>
                  <a:cubicBezTo>
                    <a:pt x="366" y="229"/>
                    <a:pt x="366" y="229"/>
                    <a:pt x="366" y="230"/>
                  </a:cubicBezTo>
                  <a:cubicBezTo>
                    <a:pt x="366" y="230"/>
                    <a:pt x="366" y="230"/>
                    <a:pt x="366" y="230"/>
                  </a:cubicBezTo>
                  <a:cubicBezTo>
                    <a:pt x="367" y="231"/>
                    <a:pt x="369" y="231"/>
                    <a:pt x="372" y="232"/>
                  </a:cubicBezTo>
                  <a:cubicBezTo>
                    <a:pt x="383" y="234"/>
                    <a:pt x="383" y="234"/>
                    <a:pt x="383" y="234"/>
                  </a:cubicBezTo>
                  <a:cubicBezTo>
                    <a:pt x="386" y="235"/>
                    <a:pt x="387" y="235"/>
                    <a:pt x="388" y="236"/>
                  </a:cubicBezTo>
                  <a:cubicBezTo>
                    <a:pt x="388" y="233"/>
                    <a:pt x="388" y="233"/>
                    <a:pt x="388" y="233"/>
                  </a:cubicBezTo>
                  <a:cubicBezTo>
                    <a:pt x="389" y="231"/>
                    <a:pt x="389" y="229"/>
                    <a:pt x="389" y="229"/>
                  </a:cubicBezTo>
                  <a:cubicBezTo>
                    <a:pt x="389" y="229"/>
                    <a:pt x="389" y="229"/>
                    <a:pt x="389" y="228"/>
                  </a:cubicBezTo>
                  <a:cubicBezTo>
                    <a:pt x="389" y="228"/>
                    <a:pt x="388" y="228"/>
                    <a:pt x="388" y="228"/>
                  </a:cubicBezTo>
                  <a:cubicBezTo>
                    <a:pt x="387" y="228"/>
                    <a:pt x="386" y="227"/>
                    <a:pt x="386" y="227"/>
                  </a:cubicBezTo>
                  <a:cubicBezTo>
                    <a:pt x="386" y="227"/>
                    <a:pt x="386" y="227"/>
                    <a:pt x="386" y="227"/>
                  </a:cubicBezTo>
                  <a:cubicBezTo>
                    <a:pt x="386" y="226"/>
                    <a:pt x="386" y="226"/>
                    <a:pt x="386" y="226"/>
                  </a:cubicBezTo>
                  <a:cubicBezTo>
                    <a:pt x="386" y="226"/>
                    <a:pt x="386" y="226"/>
                    <a:pt x="386" y="226"/>
                  </a:cubicBezTo>
                  <a:cubicBezTo>
                    <a:pt x="389" y="226"/>
                    <a:pt x="389" y="226"/>
                    <a:pt x="389" y="226"/>
                  </a:cubicBezTo>
                  <a:cubicBezTo>
                    <a:pt x="390" y="227"/>
                    <a:pt x="391" y="227"/>
                    <a:pt x="392" y="227"/>
                  </a:cubicBezTo>
                  <a:cubicBezTo>
                    <a:pt x="392" y="227"/>
                    <a:pt x="392" y="227"/>
                    <a:pt x="392" y="227"/>
                  </a:cubicBezTo>
                  <a:cubicBezTo>
                    <a:pt x="392" y="228"/>
                    <a:pt x="391" y="230"/>
                    <a:pt x="390" y="235"/>
                  </a:cubicBezTo>
                  <a:cubicBezTo>
                    <a:pt x="389" y="243"/>
                    <a:pt x="389" y="243"/>
                    <a:pt x="389" y="243"/>
                  </a:cubicBezTo>
                  <a:cubicBezTo>
                    <a:pt x="388" y="247"/>
                    <a:pt x="387" y="250"/>
                    <a:pt x="387" y="251"/>
                  </a:cubicBezTo>
                  <a:close/>
                  <a:moveTo>
                    <a:pt x="366" y="220"/>
                  </a:moveTo>
                  <a:cubicBezTo>
                    <a:pt x="366" y="220"/>
                    <a:pt x="366" y="220"/>
                    <a:pt x="366" y="220"/>
                  </a:cubicBezTo>
                  <a:cubicBezTo>
                    <a:pt x="366" y="218"/>
                    <a:pt x="366" y="217"/>
                    <a:pt x="366" y="214"/>
                  </a:cubicBezTo>
                  <a:cubicBezTo>
                    <a:pt x="366" y="211"/>
                    <a:pt x="366" y="209"/>
                    <a:pt x="366" y="208"/>
                  </a:cubicBezTo>
                  <a:cubicBezTo>
                    <a:pt x="367" y="208"/>
                    <a:pt x="367" y="208"/>
                    <a:pt x="367" y="208"/>
                  </a:cubicBezTo>
                  <a:cubicBezTo>
                    <a:pt x="368" y="208"/>
                    <a:pt x="368" y="208"/>
                    <a:pt x="368" y="208"/>
                  </a:cubicBezTo>
                  <a:cubicBezTo>
                    <a:pt x="368" y="208"/>
                    <a:pt x="368" y="208"/>
                    <a:pt x="368" y="208"/>
                  </a:cubicBezTo>
                  <a:cubicBezTo>
                    <a:pt x="368" y="209"/>
                    <a:pt x="368" y="210"/>
                    <a:pt x="368" y="210"/>
                  </a:cubicBezTo>
                  <a:cubicBezTo>
                    <a:pt x="368" y="211"/>
                    <a:pt x="368" y="211"/>
                    <a:pt x="369" y="211"/>
                  </a:cubicBezTo>
                  <a:cubicBezTo>
                    <a:pt x="370" y="211"/>
                    <a:pt x="372" y="212"/>
                    <a:pt x="375" y="212"/>
                  </a:cubicBezTo>
                  <a:cubicBezTo>
                    <a:pt x="385" y="212"/>
                    <a:pt x="385" y="212"/>
                    <a:pt x="385" y="212"/>
                  </a:cubicBezTo>
                  <a:cubicBezTo>
                    <a:pt x="388" y="213"/>
                    <a:pt x="390" y="213"/>
                    <a:pt x="391" y="213"/>
                  </a:cubicBezTo>
                  <a:cubicBezTo>
                    <a:pt x="391" y="213"/>
                    <a:pt x="391" y="212"/>
                    <a:pt x="392" y="212"/>
                  </a:cubicBezTo>
                  <a:cubicBezTo>
                    <a:pt x="392" y="212"/>
                    <a:pt x="392" y="211"/>
                    <a:pt x="392" y="210"/>
                  </a:cubicBezTo>
                  <a:cubicBezTo>
                    <a:pt x="392" y="210"/>
                    <a:pt x="392" y="210"/>
                    <a:pt x="392" y="210"/>
                  </a:cubicBezTo>
                  <a:cubicBezTo>
                    <a:pt x="393" y="210"/>
                    <a:pt x="393" y="210"/>
                    <a:pt x="393" y="210"/>
                  </a:cubicBezTo>
                  <a:cubicBezTo>
                    <a:pt x="394" y="210"/>
                    <a:pt x="394" y="210"/>
                    <a:pt x="394" y="210"/>
                  </a:cubicBezTo>
                  <a:cubicBezTo>
                    <a:pt x="393" y="211"/>
                    <a:pt x="393" y="213"/>
                    <a:pt x="393" y="216"/>
                  </a:cubicBezTo>
                  <a:cubicBezTo>
                    <a:pt x="393" y="218"/>
                    <a:pt x="393" y="220"/>
                    <a:pt x="393" y="222"/>
                  </a:cubicBezTo>
                  <a:cubicBezTo>
                    <a:pt x="393" y="222"/>
                    <a:pt x="393" y="222"/>
                    <a:pt x="393" y="222"/>
                  </a:cubicBezTo>
                  <a:cubicBezTo>
                    <a:pt x="391" y="222"/>
                    <a:pt x="391" y="222"/>
                    <a:pt x="391" y="222"/>
                  </a:cubicBezTo>
                  <a:cubicBezTo>
                    <a:pt x="391" y="222"/>
                    <a:pt x="391" y="222"/>
                    <a:pt x="391" y="222"/>
                  </a:cubicBezTo>
                  <a:cubicBezTo>
                    <a:pt x="391" y="220"/>
                    <a:pt x="391" y="219"/>
                    <a:pt x="391" y="219"/>
                  </a:cubicBezTo>
                  <a:cubicBezTo>
                    <a:pt x="391" y="219"/>
                    <a:pt x="391" y="219"/>
                    <a:pt x="390" y="219"/>
                  </a:cubicBezTo>
                  <a:cubicBezTo>
                    <a:pt x="389" y="218"/>
                    <a:pt x="388" y="218"/>
                    <a:pt x="384" y="218"/>
                  </a:cubicBezTo>
                  <a:cubicBezTo>
                    <a:pt x="374" y="217"/>
                    <a:pt x="374" y="217"/>
                    <a:pt x="374" y="217"/>
                  </a:cubicBezTo>
                  <a:cubicBezTo>
                    <a:pt x="371" y="217"/>
                    <a:pt x="369" y="217"/>
                    <a:pt x="368" y="217"/>
                  </a:cubicBezTo>
                  <a:cubicBezTo>
                    <a:pt x="368" y="217"/>
                    <a:pt x="368" y="217"/>
                    <a:pt x="368" y="218"/>
                  </a:cubicBezTo>
                  <a:cubicBezTo>
                    <a:pt x="368" y="218"/>
                    <a:pt x="367" y="219"/>
                    <a:pt x="367" y="220"/>
                  </a:cubicBezTo>
                  <a:cubicBezTo>
                    <a:pt x="367" y="220"/>
                    <a:pt x="367" y="220"/>
                    <a:pt x="367" y="220"/>
                  </a:cubicBezTo>
                  <a:lnTo>
                    <a:pt x="366" y="220"/>
                  </a:lnTo>
                  <a:close/>
                  <a:moveTo>
                    <a:pt x="376" y="206"/>
                  </a:moveTo>
                  <a:cubicBezTo>
                    <a:pt x="374" y="206"/>
                    <a:pt x="372" y="205"/>
                    <a:pt x="371" y="204"/>
                  </a:cubicBezTo>
                  <a:cubicBezTo>
                    <a:pt x="369" y="203"/>
                    <a:pt x="368" y="202"/>
                    <a:pt x="367" y="200"/>
                  </a:cubicBezTo>
                  <a:cubicBezTo>
                    <a:pt x="367" y="198"/>
                    <a:pt x="366" y="197"/>
                    <a:pt x="366" y="194"/>
                  </a:cubicBezTo>
                  <a:cubicBezTo>
                    <a:pt x="366" y="192"/>
                    <a:pt x="367" y="189"/>
                    <a:pt x="368" y="186"/>
                  </a:cubicBezTo>
                  <a:cubicBezTo>
                    <a:pt x="368" y="186"/>
                    <a:pt x="368" y="186"/>
                    <a:pt x="368" y="186"/>
                  </a:cubicBezTo>
                  <a:cubicBezTo>
                    <a:pt x="370" y="186"/>
                    <a:pt x="372" y="187"/>
                    <a:pt x="375" y="186"/>
                  </a:cubicBezTo>
                  <a:cubicBezTo>
                    <a:pt x="375" y="187"/>
                    <a:pt x="375" y="187"/>
                    <a:pt x="375" y="187"/>
                  </a:cubicBezTo>
                  <a:cubicBezTo>
                    <a:pt x="375" y="188"/>
                    <a:pt x="375" y="188"/>
                    <a:pt x="375" y="188"/>
                  </a:cubicBezTo>
                  <a:cubicBezTo>
                    <a:pt x="375" y="188"/>
                    <a:pt x="375" y="188"/>
                    <a:pt x="375" y="188"/>
                  </a:cubicBezTo>
                  <a:cubicBezTo>
                    <a:pt x="374" y="188"/>
                    <a:pt x="374" y="188"/>
                    <a:pt x="374" y="188"/>
                  </a:cubicBezTo>
                  <a:cubicBezTo>
                    <a:pt x="374" y="188"/>
                    <a:pt x="373" y="188"/>
                    <a:pt x="371" y="188"/>
                  </a:cubicBezTo>
                  <a:cubicBezTo>
                    <a:pt x="371" y="189"/>
                    <a:pt x="370" y="190"/>
                    <a:pt x="369" y="191"/>
                  </a:cubicBezTo>
                  <a:cubicBezTo>
                    <a:pt x="369" y="192"/>
                    <a:pt x="369" y="194"/>
                    <a:pt x="369" y="195"/>
                  </a:cubicBezTo>
                  <a:cubicBezTo>
                    <a:pt x="369" y="197"/>
                    <a:pt x="370" y="199"/>
                    <a:pt x="371" y="200"/>
                  </a:cubicBezTo>
                  <a:cubicBezTo>
                    <a:pt x="372" y="200"/>
                    <a:pt x="373" y="201"/>
                    <a:pt x="374" y="201"/>
                  </a:cubicBezTo>
                  <a:cubicBezTo>
                    <a:pt x="376" y="201"/>
                    <a:pt x="377" y="200"/>
                    <a:pt x="378" y="198"/>
                  </a:cubicBezTo>
                  <a:cubicBezTo>
                    <a:pt x="378" y="198"/>
                    <a:pt x="378" y="197"/>
                    <a:pt x="378" y="195"/>
                  </a:cubicBezTo>
                  <a:cubicBezTo>
                    <a:pt x="379" y="192"/>
                    <a:pt x="379" y="189"/>
                    <a:pt x="380" y="188"/>
                  </a:cubicBezTo>
                  <a:cubicBezTo>
                    <a:pt x="381" y="187"/>
                    <a:pt x="383" y="186"/>
                    <a:pt x="386" y="186"/>
                  </a:cubicBezTo>
                  <a:cubicBezTo>
                    <a:pt x="388" y="186"/>
                    <a:pt x="390" y="186"/>
                    <a:pt x="392" y="188"/>
                  </a:cubicBezTo>
                  <a:cubicBezTo>
                    <a:pt x="394" y="190"/>
                    <a:pt x="395" y="193"/>
                    <a:pt x="395" y="196"/>
                  </a:cubicBezTo>
                  <a:cubicBezTo>
                    <a:pt x="395" y="199"/>
                    <a:pt x="394" y="201"/>
                    <a:pt x="394" y="203"/>
                  </a:cubicBezTo>
                  <a:cubicBezTo>
                    <a:pt x="393" y="203"/>
                    <a:pt x="393" y="203"/>
                    <a:pt x="393" y="203"/>
                  </a:cubicBezTo>
                  <a:cubicBezTo>
                    <a:pt x="392" y="203"/>
                    <a:pt x="390" y="203"/>
                    <a:pt x="388" y="203"/>
                  </a:cubicBezTo>
                  <a:cubicBezTo>
                    <a:pt x="387" y="203"/>
                    <a:pt x="387" y="203"/>
                    <a:pt x="387" y="203"/>
                  </a:cubicBezTo>
                  <a:cubicBezTo>
                    <a:pt x="387" y="202"/>
                    <a:pt x="387" y="202"/>
                    <a:pt x="387" y="202"/>
                  </a:cubicBezTo>
                  <a:cubicBezTo>
                    <a:pt x="388" y="201"/>
                    <a:pt x="388" y="201"/>
                    <a:pt x="388" y="201"/>
                  </a:cubicBezTo>
                  <a:cubicBezTo>
                    <a:pt x="389" y="201"/>
                    <a:pt x="390" y="201"/>
                    <a:pt x="391" y="201"/>
                  </a:cubicBezTo>
                  <a:cubicBezTo>
                    <a:pt x="391" y="201"/>
                    <a:pt x="392" y="200"/>
                    <a:pt x="392" y="199"/>
                  </a:cubicBezTo>
                  <a:cubicBezTo>
                    <a:pt x="392" y="198"/>
                    <a:pt x="393" y="197"/>
                    <a:pt x="392" y="196"/>
                  </a:cubicBezTo>
                  <a:cubicBezTo>
                    <a:pt x="392" y="194"/>
                    <a:pt x="392" y="193"/>
                    <a:pt x="391" y="192"/>
                  </a:cubicBezTo>
                  <a:cubicBezTo>
                    <a:pt x="390" y="191"/>
                    <a:pt x="389" y="190"/>
                    <a:pt x="388" y="190"/>
                  </a:cubicBezTo>
                  <a:cubicBezTo>
                    <a:pt x="386" y="190"/>
                    <a:pt x="385" y="191"/>
                    <a:pt x="384" y="192"/>
                  </a:cubicBezTo>
                  <a:cubicBezTo>
                    <a:pt x="384" y="193"/>
                    <a:pt x="384" y="194"/>
                    <a:pt x="383" y="197"/>
                  </a:cubicBezTo>
                  <a:cubicBezTo>
                    <a:pt x="383" y="197"/>
                    <a:pt x="383" y="198"/>
                    <a:pt x="383" y="199"/>
                  </a:cubicBezTo>
                  <a:cubicBezTo>
                    <a:pt x="383" y="200"/>
                    <a:pt x="383" y="201"/>
                    <a:pt x="383" y="201"/>
                  </a:cubicBezTo>
                  <a:cubicBezTo>
                    <a:pt x="382" y="203"/>
                    <a:pt x="381" y="204"/>
                    <a:pt x="380" y="204"/>
                  </a:cubicBezTo>
                  <a:cubicBezTo>
                    <a:pt x="379" y="205"/>
                    <a:pt x="378" y="205"/>
                    <a:pt x="376" y="206"/>
                  </a:cubicBezTo>
                  <a:close/>
                  <a:moveTo>
                    <a:pt x="369" y="157"/>
                  </a:moveTo>
                  <a:cubicBezTo>
                    <a:pt x="367" y="157"/>
                    <a:pt x="365" y="157"/>
                    <a:pt x="363" y="158"/>
                  </a:cubicBezTo>
                  <a:cubicBezTo>
                    <a:pt x="363" y="158"/>
                    <a:pt x="363" y="158"/>
                    <a:pt x="363" y="158"/>
                  </a:cubicBezTo>
                  <a:cubicBezTo>
                    <a:pt x="359" y="144"/>
                    <a:pt x="359" y="144"/>
                    <a:pt x="359" y="144"/>
                  </a:cubicBezTo>
                  <a:cubicBezTo>
                    <a:pt x="358" y="142"/>
                    <a:pt x="358" y="141"/>
                    <a:pt x="358" y="140"/>
                  </a:cubicBezTo>
                  <a:cubicBezTo>
                    <a:pt x="358" y="139"/>
                    <a:pt x="358" y="139"/>
                    <a:pt x="358" y="139"/>
                  </a:cubicBezTo>
                  <a:cubicBezTo>
                    <a:pt x="358" y="139"/>
                    <a:pt x="358" y="139"/>
                    <a:pt x="358" y="139"/>
                  </a:cubicBezTo>
                  <a:cubicBezTo>
                    <a:pt x="358" y="139"/>
                    <a:pt x="358" y="139"/>
                    <a:pt x="358" y="139"/>
                  </a:cubicBezTo>
                  <a:cubicBezTo>
                    <a:pt x="359" y="140"/>
                    <a:pt x="360" y="140"/>
                    <a:pt x="360" y="140"/>
                  </a:cubicBezTo>
                  <a:cubicBezTo>
                    <a:pt x="360" y="140"/>
                    <a:pt x="361" y="140"/>
                    <a:pt x="362" y="140"/>
                  </a:cubicBezTo>
                  <a:cubicBezTo>
                    <a:pt x="367" y="139"/>
                    <a:pt x="367" y="139"/>
                    <a:pt x="367" y="139"/>
                  </a:cubicBezTo>
                  <a:cubicBezTo>
                    <a:pt x="376" y="136"/>
                    <a:pt x="376" y="136"/>
                    <a:pt x="376" y="136"/>
                  </a:cubicBezTo>
                  <a:cubicBezTo>
                    <a:pt x="379" y="135"/>
                    <a:pt x="381" y="135"/>
                    <a:pt x="382" y="134"/>
                  </a:cubicBezTo>
                  <a:cubicBezTo>
                    <a:pt x="382" y="134"/>
                    <a:pt x="382" y="134"/>
                    <a:pt x="382" y="133"/>
                  </a:cubicBezTo>
                  <a:cubicBezTo>
                    <a:pt x="382" y="133"/>
                    <a:pt x="382" y="133"/>
                    <a:pt x="382" y="131"/>
                  </a:cubicBezTo>
                  <a:cubicBezTo>
                    <a:pt x="382" y="131"/>
                    <a:pt x="382" y="131"/>
                    <a:pt x="382" y="131"/>
                  </a:cubicBezTo>
                  <a:cubicBezTo>
                    <a:pt x="383" y="131"/>
                    <a:pt x="383" y="131"/>
                    <a:pt x="383" y="131"/>
                  </a:cubicBezTo>
                  <a:cubicBezTo>
                    <a:pt x="383" y="131"/>
                    <a:pt x="383" y="131"/>
                    <a:pt x="383" y="131"/>
                  </a:cubicBezTo>
                  <a:cubicBezTo>
                    <a:pt x="384" y="132"/>
                    <a:pt x="384" y="134"/>
                    <a:pt x="385" y="137"/>
                  </a:cubicBezTo>
                  <a:cubicBezTo>
                    <a:pt x="385" y="139"/>
                    <a:pt x="387" y="143"/>
                    <a:pt x="389" y="150"/>
                  </a:cubicBezTo>
                  <a:cubicBezTo>
                    <a:pt x="389" y="150"/>
                    <a:pt x="389" y="150"/>
                    <a:pt x="389" y="150"/>
                  </a:cubicBezTo>
                  <a:cubicBezTo>
                    <a:pt x="386" y="150"/>
                    <a:pt x="386" y="150"/>
                    <a:pt x="386" y="150"/>
                  </a:cubicBezTo>
                  <a:cubicBezTo>
                    <a:pt x="386" y="150"/>
                    <a:pt x="385" y="150"/>
                    <a:pt x="385" y="151"/>
                  </a:cubicBezTo>
                  <a:cubicBezTo>
                    <a:pt x="383" y="151"/>
                    <a:pt x="383" y="151"/>
                    <a:pt x="383" y="151"/>
                  </a:cubicBezTo>
                  <a:cubicBezTo>
                    <a:pt x="383" y="151"/>
                    <a:pt x="383" y="151"/>
                    <a:pt x="383" y="151"/>
                  </a:cubicBezTo>
                  <a:cubicBezTo>
                    <a:pt x="382" y="150"/>
                    <a:pt x="382" y="150"/>
                    <a:pt x="382" y="150"/>
                  </a:cubicBezTo>
                  <a:cubicBezTo>
                    <a:pt x="383" y="150"/>
                    <a:pt x="383" y="150"/>
                    <a:pt x="383" y="150"/>
                  </a:cubicBezTo>
                  <a:cubicBezTo>
                    <a:pt x="384" y="149"/>
                    <a:pt x="385" y="149"/>
                    <a:pt x="385" y="148"/>
                  </a:cubicBezTo>
                  <a:cubicBezTo>
                    <a:pt x="386" y="148"/>
                    <a:pt x="385" y="148"/>
                    <a:pt x="385" y="146"/>
                  </a:cubicBezTo>
                  <a:cubicBezTo>
                    <a:pt x="385" y="145"/>
                    <a:pt x="385" y="144"/>
                    <a:pt x="384" y="143"/>
                  </a:cubicBezTo>
                  <a:cubicBezTo>
                    <a:pt x="384" y="142"/>
                    <a:pt x="384" y="141"/>
                    <a:pt x="383" y="140"/>
                  </a:cubicBezTo>
                  <a:cubicBezTo>
                    <a:pt x="382" y="140"/>
                    <a:pt x="380" y="141"/>
                    <a:pt x="378" y="141"/>
                  </a:cubicBezTo>
                  <a:cubicBezTo>
                    <a:pt x="374" y="142"/>
                    <a:pt x="374" y="142"/>
                    <a:pt x="374" y="142"/>
                  </a:cubicBezTo>
                  <a:cubicBezTo>
                    <a:pt x="374" y="143"/>
                    <a:pt x="375" y="144"/>
                    <a:pt x="375" y="145"/>
                  </a:cubicBezTo>
                  <a:cubicBezTo>
                    <a:pt x="375" y="147"/>
                    <a:pt x="375" y="147"/>
                    <a:pt x="375" y="147"/>
                  </a:cubicBezTo>
                  <a:cubicBezTo>
                    <a:pt x="376" y="148"/>
                    <a:pt x="376" y="149"/>
                    <a:pt x="376" y="149"/>
                  </a:cubicBezTo>
                  <a:cubicBezTo>
                    <a:pt x="377" y="149"/>
                    <a:pt x="377" y="149"/>
                    <a:pt x="379" y="149"/>
                  </a:cubicBezTo>
                  <a:cubicBezTo>
                    <a:pt x="379" y="149"/>
                    <a:pt x="379" y="149"/>
                    <a:pt x="379" y="149"/>
                  </a:cubicBezTo>
                  <a:cubicBezTo>
                    <a:pt x="379" y="150"/>
                    <a:pt x="379" y="150"/>
                    <a:pt x="379" y="150"/>
                  </a:cubicBezTo>
                  <a:cubicBezTo>
                    <a:pt x="379" y="150"/>
                    <a:pt x="379" y="150"/>
                    <a:pt x="379" y="150"/>
                  </a:cubicBezTo>
                  <a:cubicBezTo>
                    <a:pt x="378" y="151"/>
                    <a:pt x="377" y="151"/>
                    <a:pt x="376" y="151"/>
                  </a:cubicBezTo>
                  <a:cubicBezTo>
                    <a:pt x="374" y="152"/>
                    <a:pt x="373" y="152"/>
                    <a:pt x="371" y="152"/>
                  </a:cubicBezTo>
                  <a:cubicBezTo>
                    <a:pt x="371" y="152"/>
                    <a:pt x="371" y="152"/>
                    <a:pt x="371" y="152"/>
                  </a:cubicBezTo>
                  <a:cubicBezTo>
                    <a:pt x="371" y="151"/>
                    <a:pt x="371" y="151"/>
                    <a:pt x="371" y="151"/>
                  </a:cubicBezTo>
                  <a:cubicBezTo>
                    <a:pt x="371" y="151"/>
                    <a:pt x="371" y="151"/>
                    <a:pt x="371" y="151"/>
                  </a:cubicBezTo>
                  <a:cubicBezTo>
                    <a:pt x="372" y="150"/>
                    <a:pt x="373" y="150"/>
                    <a:pt x="373" y="150"/>
                  </a:cubicBezTo>
                  <a:cubicBezTo>
                    <a:pt x="374" y="150"/>
                    <a:pt x="374" y="149"/>
                    <a:pt x="373" y="148"/>
                  </a:cubicBezTo>
                  <a:cubicBezTo>
                    <a:pt x="373" y="147"/>
                    <a:pt x="373" y="146"/>
                    <a:pt x="373" y="145"/>
                  </a:cubicBezTo>
                  <a:cubicBezTo>
                    <a:pt x="373" y="145"/>
                    <a:pt x="372" y="144"/>
                    <a:pt x="372" y="143"/>
                  </a:cubicBezTo>
                  <a:cubicBezTo>
                    <a:pt x="366" y="145"/>
                    <a:pt x="366" y="145"/>
                    <a:pt x="366" y="145"/>
                  </a:cubicBezTo>
                  <a:cubicBezTo>
                    <a:pt x="365" y="145"/>
                    <a:pt x="363" y="146"/>
                    <a:pt x="362" y="146"/>
                  </a:cubicBezTo>
                  <a:cubicBezTo>
                    <a:pt x="363" y="149"/>
                    <a:pt x="363" y="149"/>
                    <a:pt x="363" y="149"/>
                  </a:cubicBezTo>
                  <a:cubicBezTo>
                    <a:pt x="364" y="152"/>
                    <a:pt x="364" y="154"/>
                    <a:pt x="365" y="155"/>
                  </a:cubicBezTo>
                  <a:cubicBezTo>
                    <a:pt x="365" y="155"/>
                    <a:pt x="365" y="155"/>
                    <a:pt x="365" y="155"/>
                  </a:cubicBezTo>
                  <a:cubicBezTo>
                    <a:pt x="365" y="155"/>
                    <a:pt x="366" y="155"/>
                    <a:pt x="366" y="155"/>
                  </a:cubicBezTo>
                  <a:cubicBezTo>
                    <a:pt x="369" y="155"/>
                    <a:pt x="369" y="155"/>
                    <a:pt x="369" y="155"/>
                  </a:cubicBezTo>
                  <a:cubicBezTo>
                    <a:pt x="369" y="155"/>
                    <a:pt x="369" y="155"/>
                    <a:pt x="369" y="155"/>
                  </a:cubicBezTo>
                  <a:cubicBezTo>
                    <a:pt x="369" y="156"/>
                    <a:pt x="369" y="156"/>
                    <a:pt x="369" y="156"/>
                  </a:cubicBezTo>
                  <a:lnTo>
                    <a:pt x="369" y="157"/>
                  </a:lnTo>
                  <a:close/>
                  <a:moveTo>
                    <a:pt x="380" y="127"/>
                  </a:moveTo>
                  <a:cubicBezTo>
                    <a:pt x="380" y="127"/>
                    <a:pt x="380" y="127"/>
                    <a:pt x="380" y="127"/>
                  </a:cubicBezTo>
                  <a:cubicBezTo>
                    <a:pt x="380" y="126"/>
                    <a:pt x="379" y="126"/>
                    <a:pt x="379" y="126"/>
                  </a:cubicBezTo>
                  <a:cubicBezTo>
                    <a:pt x="379" y="126"/>
                    <a:pt x="378" y="125"/>
                    <a:pt x="378" y="125"/>
                  </a:cubicBezTo>
                  <a:cubicBezTo>
                    <a:pt x="377" y="125"/>
                    <a:pt x="376" y="125"/>
                    <a:pt x="374" y="125"/>
                  </a:cubicBezTo>
                  <a:cubicBezTo>
                    <a:pt x="370" y="126"/>
                    <a:pt x="370" y="126"/>
                    <a:pt x="370" y="126"/>
                  </a:cubicBezTo>
                  <a:cubicBezTo>
                    <a:pt x="364" y="126"/>
                    <a:pt x="364" y="126"/>
                    <a:pt x="364" y="126"/>
                  </a:cubicBezTo>
                  <a:cubicBezTo>
                    <a:pt x="358" y="126"/>
                    <a:pt x="354" y="126"/>
                    <a:pt x="352" y="127"/>
                  </a:cubicBezTo>
                  <a:cubicBezTo>
                    <a:pt x="350" y="124"/>
                    <a:pt x="350" y="124"/>
                    <a:pt x="350" y="124"/>
                  </a:cubicBezTo>
                  <a:cubicBezTo>
                    <a:pt x="366" y="107"/>
                    <a:pt x="366" y="107"/>
                    <a:pt x="366" y="107"/>
                  </a:cubicBezTo>
                  <a:cubicBezTo>
                    <a:pt x="368" y="105"/>
                    <a:pt x="368" y="104"/>
                    <a:pt x="369" y="104"/>
                  </a:cubicBezTo>
                  <a:cubicBezTo>
                    <a:pt x="369" y="103"/>
                    <a:pt x="369" y="103"/>
                    <a:pt x="368" y="101"/>
                  </a:cubicBezTo>
                  <a:cubicBezTo>
                    <a:pt x="368" y="101"/>
                    <a:pt x="368" y="101"/>
                    <a:pt x="368" y="101"/>
                  </a:cubicBezTo>
                  <a:cubicBezTo>
                    <a:pt x="369" y="101"/>
                    <a:pt x="369" y="101"/>
                    <a:pt x="369" y="101"/>
                  </a:cubicBezTo>
                  <a:cubicBezTo>
                    <a:pt x="370" y="101"/>
                    <a:pt x="370" y="101"/>
                    <a:pt x="370" y="101"/>
                  </a:cubicBezTo>
                  <a:cubicBezTo>
                    <a:pt x="370" y="102"/>
                    <a:pt x="371" y="103"/>
                    <a:pt x="372" y="105"/>
                  </a:cubicBezTo>
                  <a:cubicBezTo>
                    <a:pt x="373" y="108"/>
                    <a:pt x="374" y="110"/>
                    <a:pt x="375" y="112"/>
                  </a:cubicBezTo>
                  <a:cubicBezTo>
                    <a:pt x="375" y="112"/>
                    <a:pt x="375" y="112"/>
                    <a:pt x="375" y="112"/>
                  </a:cubicBezTo>
                  <a:cubicBezTo>
                    <a:pt x="373" y="112"/>
                    <a:pt x="373" y="112"/>
                    <a:pt x="373" y="112"/>
                  </a:cubicBezTo>
                  <a:cubicBezTo>
                    <a:pt x="373" y="112"/>
                    <a:pt x="373" y="112"/>
                    <a:pt x="373" y="112"/>
                  </a:cubicBezTo>
                  <a:cubicBezTo>
                    <a:pt x="373" y="111"/>
                    <a:pt x="372" y="110"/>
                    <a:pt x="372" y="110"/>
                  </a:cubicBezTo>
                  <a:cubicBezTo>
                    <a:pt x="372" y="110"/>
                    <a:pt x="371" y="110"/>
                    <a:pt x="371" y="110"/>
                  </a:cubicBezTo>
                  <a:cubicBezTo>
                    <a:pt x="371" y="110"/>
                    <a:pt x="370" y="111"/>
                    <a:pt x="368" y="113"/>
                  </a:cubicBezTo>
                  <a:cubicBezTo>
                    <a:pt x="367" y="115"/>
                    <a:pt x="367" y="115"/>
                    <a:pt x="367" y="115"/>
                  </a:cubicBezTo>
                  <a:cubicBezTo>
                    <a:pt x="358" y="124"/>
                    <a:pt x="358" y="124"/>
                    <a:pt x="358" y="124"/>
                  </a:cubicBezTo>
                  <a:cubicBezTo>
                    <a:pt x="369" y="123"/>
                    <a:pt x="369" y="123"/>
                    <a:pt x="369" y="123"/>
                  </a:cubicBezTo>
                  <a:cubicBezTo>
                    <a:pt x="370" y="123"/>
                    <a:pt x="371" y="123"/>
                    <a:pt x="373" y="123"/>
                  </a:cubicBezTo>
                  <a:cubicBezTo>
                    <a:pt x="375" y="123"/>
                    <a:pt x="376" y="123"/>
                    <a:pt x="377" y="123"/>
                  </a:cubicBezTo>
                  <a:cubicBezTo>
                    <a:pt x="377" y="122"/>
                    <a:pt x="377" y="122"/>
                    <a:pt x="377" y="122"/>
                  </a:cubicBezTo>
                  <a:cubicBezTo>
                    <a:pt x="377" y="122"/>
                    <a:pt x="377" y="121"/>
                    <a:pt x="376" y="119"/>
                  </a:cubicBezTo>
                  <a:cubicBezTo>
                    <a:pt x="377" y="119"/>
                    <a:pt x="377" y="119"/>
                    <a:pt x="377" y="119"/>
                  </a:cubicBezTo>
                  <a:cubicBezTo>
                    <a:pt x="378" y="119"/>
                    <a:pt x="378" y="119"/>
                    <a:pt x="378" y="119"/>
                  </a:cubicBezTo>
                  <a:cubicBezTo>
                    <a:pt x="378" y="119"/>
                    <a:pt x="378" y="119"/>
                    <a:pt x="378" y="119"/>
                  </a:cubicBezTo>
                  <a:cubicBezTo>
                    <a:pt x="379" y="120"/>
                    <a:pt x="379" y="121"/>
                    <a:pt x="380" y="123"/>
                  </a:cubicBezTo>
                  <a:cubicBezTo>
                    <a:pt x="380" y="124"/>
                    <a:pt x="381" y="125"/>
                    <a:pt x="382" y="126"/>
                  </a:cubicBezTo>
                  <a:cubicBezTo>
                    <a:pt x="382" y="127"/>
                    <a:pt x="382" y="127"/>
                    <a:pt x="382" y="127"/>
                  </a:cubicBezTo>
                  <a:lnTo>
                    <a:pt x="380" y="127"/>
                  </a:lnTo>
                  <a:close/>
                  <a:moveTo>
                    <a:pt x="344" y="111"/>
                  </a:moveTo>
                  <a:cubicBezTo>
                    <a:pt x="344" y="111"/>
                    <a:pt x="344" y="111"/>
                    <a:pt x="344" y="111"/>
                  </a:cubicBezTo>
                  <a:cubicBezTo>
                    <a:pt x="343" y="110"/>
                    <a:pt x="342" y="108"/>
                    <a:pt x="341" y="106"/>
                  </a:cubicBezTo>
                  <a:cubicBezTo>
                    <a:pt x="339" y="104"/>
                    <a:pt x="338" y="102"/>
                    <a:pt x="337" y="101"/>
                  </a:cubicBezTo>
                  <a:cubicBezTo>
                    <a:pt x="337" y="101"/>
                    <a:pt x="337" y="101"/>
                    <a:pt x="337" y="101"/>
                  </a:cubicBezTo>
                  <a:cubicBezTo>
                    <a:pt x="339" y="100"/>
                    <a:pt x="339" y="100"/>
                    <a:pt x="339" y="100"/>
                  </a:cubicBezTo>
                  <a:cubicBezTo>
                    <a:pt x="339" y="100"/>
                    <a:pt x="339" y="100"/>
                    <a:pt x="339" y="100"/>
                  </a:cubicBezTo>
                  <a:cubicBezTo>
                    <a:pt x="340" y="101"/>
                    <a:pt x="340" y="102"/>
                    <a:pt x="340" y="102"/>
                  </a:cubicBezTo>
                  <a:cubicBezTo>
                    <a:pt x="340" y="102"/>
                    <a:pt x="341" y="102"/>
                    <a:pt x="341" y="102"/>
                  </a:cubicBezTo>
                  <a:cubicBezTo>
                    <a:pt x="342" y="102"/>
                    <a:pt x="344" y="101"/>
                    <a:pt x="346" y="99"/>
                  </a:cubicBezTo>
                  <a:cubicBezTo>
                    <a:pt x="355" y="94"/>
                    <a:pt x="355" y="94"/>
                    <a:pt x="355" y="94"/>
                  </a:cubicBezTo>
                  <a:cubicBezTo>
                    <a:pt x="357" y="92"/>
                    <a:pt x="359" y="91"/>
                    <a:pt x="360" y="90"/>
                  </a:cubicBezTo>
                  <a:cubicBezTo>
                    <a:pt x="360" y="90"/>
                    <a:pt x="360" y="90"/>
                    <a:pt x="360" y="89"/>
                  </a:cubicBezTo>
                  <a:cubicBezTo>
                    <a:pt x="360" y="89"/>
                    <a:pt x="359" y="88"/>
                    <a:pt x="359" y="87"/>
                  </a:cubicBezTo>
                  <a:cubicBezTo>
                    <a:pt x="359" y="87"/>
                    <a:pt x="359" y="87"/>
                    <a:pt x="359" y="87"/>
                  </a:cubicBezTo>
                  <a:cubicBezTo>
                    <a:pt x="360" y="86"/>
                    <a:pt x="360" y="86"/>
                    <a:pt x="360" y="86"/>
                  </a:cubicBezTo>
                  <a:cubicBezTo>
                    <a:pt x="360" y="86"/>
                    <a:pt x="360" y="86"/>
                    <a:pt x="360" y="86"/>
                  </a:cubicBezTo>
                  <a:cubicBezTo>
                    <a:pt x="361" y="87"/>
                    <a:pt x="362" y="89"/>
                    <a:pt x="363" y="91"/>
                  </a:cubicBezTo>
                  <a:cubicBezTo>
                    <a:pt x="365" y="94"/>
                    <a:pt x="366" y="95"/>
                    <a:pt x="367" y="96"/>
                  </a:cubicBezTo>
                  <a:cubicBezTo>
                    <a:pt x="366" y="97"/>
                    <a:pt x="366" y="97"/>
                    <a:pt x="366" y="97"/>
                  </a:cubicBezTo>
                  <a:cubicBezTo>
                    <a:pt x="365" y="97"/>
                    <a:pt x="365" y="97"/>
                    <a:pt x="365" y="97"/>
                  </a:cubicBezTo>
                  <a:cubicBezTo>
                    <a:pt x="365" y="97"/>
                    <a:pt x="365" y="97"/>
                    <a:pt x="365" y="97"/>
                  </a:cubicBezTo>
                  <a:cubicBezTo>
                    <a:pt x="364" y="96"/>
                    <a:pt x="364" y="96"/>
                    <a:pt x="364" y="95"/>
                  </a:cubicBezTo>
                  <a:cubicBezTo>
                    <a:pt x="363" y="95"/>
                    <a:pt x="363" y="95"/>
                    <a:pt x="363" y="95"/>
                  </a:cubicBezTo>
                  <a:cubicBezTo>
                    <a:pt x="362" y="96"/>
                    <a:pt x="360" y="97"/>
                    <a:pt x="358" y="98"/>
                  </a:cubicBezTo>
                  <a:cubicBezTo>
                    <a:pt x="349" y="104"/>
                    <a:pt x="349" y="104"/>
                    <a:pt x="349" y="104"/>
                  </a:cubicBezTo>
                  <a:cubicBezTo>
                    <a:pt x="347" y="105"/>
                    <a:pt x="345" y="107"/>
                    <a:pt x="344" y="107"/>
                  </a:cubicBezTo>
                  <a:cubicBezTo>
                    <a:pt x="344" y="107"/>
                    <a:pt x="344" y="108"/>
                    <a:pt x="344" y="108"/>
                  </a:cubicBezTo>
                  <a:cubicBezTo>
                    <a:pt x="344" y="108"/>
                    <a:pt x="345" y="109"/>
                    <a:pt x="345" y="110"/>
                  </a:cubicBezTo>
                  <a:cubicBezTo>
                    <a:pt x="345" y="110"/>
                    <a:pt x="345" y="110"/>
                    <a:pt x="345" y="110"/>
                  </a:cubicBezTo>
                  <a:lnTo>
                    <a:pt x="344" y="111"/>
                  </a:lnTo>
                  <a:close/>
                  <a:moveTo>
                    <a:pt x="357" y="83"/>
                  </a:moveTo>
                  <a:cubicBezTo>
                    <a:pt x="357" y="83"/>
                    <a:pt x="357" y="83"/>
                    <a:pt x="357" y="83"/>
                  </a:cubicBezTo>
                  <a:cubicBezTo>
                    <a:pt x="356" y="82"/>
                    <a:pt x="355" y="81"/>
                    <a:pt x="355" y="81"/>
                  </a:cubicBezTo>
                  <a:cubicBezTo>
                    <a:pt x="355" y="81"/>
                    <a:pt x="354" y="81"/>
                    <a:pt x="354" y="81"/>
                  </a:cubicBezTo>
                  <a:cubicBezTo>
                    <a:pt x="353" y="82"/>
                    <a:pt x="352" y="83"/>
                    <a:pt x="349" y="85"/>
                  </a:cubicBezTo>
                  <a:cubicBezTo>
                    <a:pt x="343" y="90"/>
                    <a:pt x="343" y="90"/>
                    <a:pt x="343" y="90"/>
                  </a:cubicBezTo>
                  <a:cubicBezTo>
                    <a:pt x="339" y="94"/>
                    <a:pt x="336" y="96"/>
                    <a:pt x="335" y="97"/>
                  </a:cubicBezTo>
                  <a:cubicBezTo>
                    <a:pt x="335" y="97"/>
                    <a:pt x="335" y="97"/>
                    <a:pt x="335" y="97"/>
                  </a:cubicBezTo>
                  <a:cubicBezTo>
                    <a:pt x="334" y="96"/>
                    <a:pt x="334" y="95"/>
                    <a:pt x="333" y="94"/>
                  </a:cubicBezTo>
                  <a:cubicBezTo>
                    <a:pt x="334" y="89"/>
                    <a:pt x="335" y="80"/>
                    <a:pt x="337" y="67"/>
                  </a:cubicBezTo>
                  <a:cubicBezTo>
                    <a:pt x="328" y="76"/>
                    <a:pt x="328" y="76"/>
                    <a:pt x="328" y="76"/>
                  </a:cubicBezTo>
                  <a:cubicBezTo>
                    <a:pt x="326" y="78"/>
                    <a:pt x="324" y="79"/>
                    <a:pt x="324" y="80"/>
                  </a:cubicBezTo>
                  <a:cubicBezTo>
                    <a:pt x="323" y="80"/>
                    <a:pt x="323" y="80"/>
                    <a:pt x="324" y="81"/>
                  </a:cubicBezTo>
                  <a:cubicBezTo>
                    <a:pt x="324" y="81"/>
                    <a:pt x="324" y="82"/>
                    <a:pt x="325" y="83"/>
                  </a:cubicBezTo>
                  <a:cubicBezTo>
                    <a:pt x="325" y="83"/>
                    <a:pt x="325" y="83"/>
                    <a:pt x="325" y="83"/>
                  </a:cubicBezTo>
                  <a:cubicBezTo>
                    <a:pt x="324" y="84"/>
                    <a:pt x="324" y="84"/>
                    <a:pt x="324" y="84"/>
                  </a:cubicBezTo>
                  <a:cubicBezTo>
                    <a:pt x="324" y="84"/>
                    <a:pt x="324" y="84"/>
                    <a:pt x="324" y="84"/>
                  </a:cubicBezTo>
                  <a:cubicBezTo>
                    <a:pt x="323" y="82"/>
                    <a:pt x="322" y="81"/>
                    <a:pt x="321" y="80"/>
                  </a:cubicBezTo>
                  <a:cubicBezTo>
                    <a:pt x="320" y="79"/>
                    <a:pt x="319" y="78"/>
                    <a:pt x="318" y="77"/>
                  </a:cubicBezTo>
                  <a:cubicBezTo>
                    <a:pt x="318" y="77"/>
                    <a:pt x="318" y="77"/>
                    <a:pt x="318" y="77"/>
                  </a:cubicBezTo>
                  <a:cubicBezTo>
                    <a:pt x="319" y="76"/>
                    <a:pt x="319" y="76"/>
                    <a:pt x="319" y="76"/>
                  </a:cubicBezTo>
                  <a:cubicBezTo>
                    <a:pt x="319" y="76"/>
                    <a:pt x="319" y="76"/>
                    <a:pt x="319" y="76"/>
                  </a:cubicBezTo>
                  <a:cubicBezTo>
                    <a:pt x="320" y="77"/>
                    <a:pt x="321" y="78"/>
                    <a:pt x="321" y="78"/>
                  </a:cubicBezTo>
                  <a:cubicBezTo>
                    <a:pt x="321" y="78"/>
                    <a:pt x="322" y="78"/>
                    <a:pt x="322" y="78"/>
                  </a:cubicBezTo>
                  <a:cubicBezTo>
                    <a:pt x="323" y="77"/>
                    <a:pt x="324" y="76"/>
                    <a:pt x="327" y="74"/>
                  </a:cubicBezTo>
                  <a:cubicBezTo>
                    <a:pt x="334" y="67"/>
                    <a:pt x="334" y="67"/>
                    <a:pt x="334" y="67"/>
                  </a:cubicBezTo>
                  <a:cubicBezTo>
                    <a:pt x="337" y="65"/>
                    <a:pt x="338" y="64"/>
                    <a:pt x="339" y="63"/>
                  </a:cubicBezTo>
                  <a:cubicBezTo>
                    <a:pt x="339" y="63"/>
                    <a:pt x="339" y="63"/>
                    <a:pt x="339" y="62"/>
                  </a:cubicBezTo>
                  <a:cubicBezTo>
                    <a:pt x="339" y="62"/>
                    <a:pt x="338" y="62"/>
                    <a:pt x="337" y="61"/>
                  </a:cubicBezTo>
                  <a:cubicBezTo>
                    <a:pt x="337" y="60"/>
                    <a:pt x="337" y="60"/>
                    <a:pt x="337" y="60"/>
                  </a:cubicBezTo>
                  <a:cubicBezTo>
                    <a:pt x="338" y="59"/>
                    <a:pt x="338" y="59"/>
                    <a:pt x="338" y="59"/>
                  </a:cubicBezTo>
                  <a:cubicBezTo>
                    <a:pt x="339" y="59"/>
                    <a:pt x="339" y="59"/>
                    <a:pt x="339" y="59"/>
                  </a:cubicBezTo>
                  <a:cubicBezTo>
                    <a:pt x="339" y="60"/>
                    <a:pt x="340" y="61"/>
                    <a:pt x="341" y="62"/>
                  </a:cubicBezTo>
                  <a:cubicBezTo>
                    <a:pt x="342" y="63"/>
                    <a:pt x="343" y="64"/>
                    <a:pt x="344" y="65"/>
                  </a:cubicBezTo>
                  <a:cubicBezTo>
                    <a:pt x="342" y="73"/>
                    <a:pt x="341" y="81"/>
                    <a:pt x="339" y="90"/>
                  </a:cubicBezTo>
                  <a:cubicBezTo>
                    <a:pt x="348" y="83"/>
                    <a:pt x="348" y="83"/>
                    <a:pt x="348" y="83"/>
                  </a:cubicBezTo>
                  <a:cubicBezTo>
                    <a:pt x="350" y="81"/>
                    <a:pt x="352" y="80"/>
                    <a:pt x="352" y="79"/>
                  </a:cubicBezTo>
                  <a:cubicBezTo>
                    <a:pt x="352" y="79"/>
                    <a:pt x="352" y="78"/>
                    <a:pt x="352" y="78"/>
                  </a:cubicBezTo>
                  <a:cubicBezTo>
                    <a:pt x="352" y="78"/>
                    <a:pt x="352" y="77"/>
                    <a:pt x="351" y="76"/>
                  </a:cubicBezTo>
                  <a:cubicBezTo>
                    <a:pt x="351" y="76"/>
                    <a:pt x="351" y="76"/>
                    <a:pt x="351" y="76"/>
                  </a:cubicBezTo>
                  <a:cubicBezTo>
                    <a:pt x="352" y="75"/>
                    <a:pt x="352" y="75"/>
                    <a:pt x="352" y="75"/>
                  </a:cubicBezTo>
                  <a:cubicBezTo>
                    <a:pt x="352" y="75"/>
                    <a:pt x="352" y="75"/>
                    <a:pt x="352" y="75"/>
                  </a:cubicBezTo>
                  <a:cubicBezTo>
                    <a:pt x="353" y="76"/>
                    <a:pt x="354" y="77"/>
                    <a:pt x="355" y="78"/>
                  </a:cubicBezTo>
                  <a:cubicBezTo>
                    <a:pt x="356" y="80"/>
                    <a:pt x="357" y="81"/>
                    <a:pt x="358" y="82"/>
                  </a:cubicBezTo>
                  <a:cubicBezTo>
                    <a:pt x="358" y="82"/>
                    <a:pt x="358" y="82"/>
                    <a:pt x="358" y="82"/>
                  </a:cubicBezTo>
                  <a:lnTo>
                    <a:pt x="357" y="83"/>
                  </a:lnTo>
                  <a:close/>
                  <a:moveTo>
                    <a:pt x="334" y="57"/>
                  </a:moveTo>
                  <a:cubicBezTo>
                    <a:pt x="334" y="57"/>
                    <a:pt x="334" y="57"/>
                    <a:pt x="334" y="57"/>
                  </a:cubicBezTo>
                  <a:cubicBezTo>
                    <a:pt x="332" y="56"/>
                    <a:pt x="331" y="55"/>
                    <a:pt x="331" y="56"/>
                  </a:cubicBezTo>
                  <a:cubicBezTo>
                    <a:pt x="330" y="56"/>
                    <a:pt x="330" y="57"/>
                    <a:pt x="329" y="58"/>
                  </a:cubicBezTo>
                  <a:cubicBezTo>
                    <a:pt x="328" y="59"/>
                    <a:pt x="327" y="60"/>
                    <a:pt x="326" y="62"/>
                  </a:cubicBezTo>
                  <a:cubicBezTo>
                    <a:pt x="322" y="66"/>
                    <a:pt x="322" y="66"/>
                    <a:pt x="322" y="66"/>
                  </a:cubicBezTo>
                  <a:cubicBezTo>
                    <a:pt x="319" y="69"/>
                    <a:pt x="317" y="71"/>
                    <a:pt x="315" y="71"/>
                  </a:cubicBezTo>
                  <a:cubicBezTo>
                    <a:pt x="312" y="71"/>
                    <a:pt x="309" y="70"/>
                    <a:pt x="306" y="68"/>
                  </a:cubicBezTo>
                  <a:cubicBezTo>
                    <a:pt x="304" y="66"/>
                    <a:pt x="302" y="64"/>
                    <a:pt x="301" y="62"/>
                  </a:cubicBezTo>
                  <a:cubicBezTo>
                    <a:pt x="301" y="60"/>
                    <a:pt x="301" y="58"/>
                    <a:pt x="302" y="57"/>
                  </a:cubicBezTo>
                  <a:cubicBezTo>
                    <a:pt x="302" y="56"/>
                    <a:pt x="304" y="53"/>
                    <a:pt x="307" y="50"/>
                  </a:cubicBezTo>
                  <a:cubicBezTo>
                    <a:pt x="310" y="46"/>
                    <a:pt x="310" y="46"/>
                    <a:pt x="310" y="46"/>
                  </a:cubicBezTo>
                  <a:cubicBezTo>
                    <a:pt x="312" y="44"/>
                    <a:pt x="313" y="42"/>
                    <a:pt x="314" y="41"/>
                  </a:cubicBezTo>
                  <a:cubicBezTo>
                    <a:pt x="314" y="41"/>
                    <a:pt x="314" y="41"/>
                    <a:pt x="314" y="40"/>
                  </a:cubicBezTo>
                  <a:cubicBezTo>
                    <a:pt x="314" y="40"/>
                    <a:pt x="313" y="40"/>
                    <a:pt x="312" y="39"/>
                  </a:cubicBezTo>
                  <a:cubicBezTo>
                    <a:pt x="312" y="38"/>
                    <a:pt x="312" y="38"/>
                    <a:pt x="312" y="38"/>
                  </a:cubicBezTo>
                  <a:cubicBezTo>
                    <a:pt x="313" y="37"/>
                    <a:pt x="313" y="37"/>
                    <a:pt x="313" y="37"/>
                  </a:cubicBezTo>
                  <a:cubicBezTo>
                    <a:pt x="313" y="37"/>
                    <a:pt x="313" y="37"/>
                    <a:pt x="313" y="37"/>
                  </a:cubicBezTo>
                  <a:cubicBezTo>
                    <a:pt x="314" y="38"/>
                    <a:pt x="315" y="40"/>
                    <a:pt x="318" y="41"/>
                  </a:cubicBezTo>
                  <a:cubicBezTo>
                    <a:pt x="320" y="43"/>
                    <a:pt x="321" y="44"/>
                    <a:pt x="322" y="45"/>
                  </a:cubicBezTo>
                  <a:cubicBezTo>
                    <a:pt x="322" y="45"/>
                    <a:pt x="322" y="45"/>
                    <a:pt x="322" y="45"/>
                  </a:cubicBezTo>
                  <a:cubicBezTo>
                    <a:pt x="321" y="46"/>
                    <a:pt x="321" y="46"/>
                    <a:pt x="321" y="46"/>
                  </a:cubicBezTo>
                  <a:cubicBezTo>
                    <a:pt x="321" y="46"/>
                    <a:pt x="321" y="46"/>
                    <a:pt x="321" y="46"/>
                  </a:cubicBezTo>
                  <a:cubicBezTo>
                    <a:pt x="320" y="45"/>
                    <a:pt x="319" y="45"/>
                    <a:pt x="319" y="45"/>
                  </a:cubicBezTo>
                  <a:cubicBezTo>
                    <a:pt x="319" y="45"/>
                    <a:pt x="319" y="45"/>
                    <a:pt x="318" y="45"/>
                  </a:cubicBezTo>
                  <a:cubicBezTo>
                    <a:pt x="318" y="46"/>
                    <a:pt x="316" y="47"/>
                    <a:pt x="314" y="49"/>
                  </a:cubicBezTo>
                  <a:cubicBezTo>
                    <a:pt x="312" y="52"/>
                    <a:pt x="312" y="52"/>
                    <a:pt x="312" y="52"/>
                  </a:cubicBezTo>
                  <a:cubicBezTo>
                    <a:pt x="309" y="56"/>
                    <a:pt x="307" y="59"/>
                    <a:pt x="307" y="60"/>
                  </a:cubicBezTo>
                  <a:cubicBezTo>
                    <a:pt x="306" y="62"/>
                    <a:pt x="307" y="64"/>
                    <a:pt x="309" y="66"/>
                  </a:cubicBezTo>
                  <a:cubicBezTo>
                    <a:pt x="311" y="68"/>
                    <a:pt x="313" y="68"/>
                    <a:pt x="314" y="68"/>
                  </a:cubicBezTo>
                  <a:cubicBezTo>
                    <a:pt x="315" y="68"/>
                    <a:pt x="316" y="68"/>
                    <a:pt x="316" y="68"/>
                  </a:cubicBezTo>
                  <a:cubicBezTo>
                    <a:pt x="317" y="68"/>
                    <a:pt x="318" y="67"/>
                    <a:pt x="318" y="66"/>
                  </a:cubicBezTo>
                  <a:cubicBezTo>
                    <a:pt x="319" y="66"/>
                    <a:pt x="320" y="65"/>
                    <a:pt x="321" y="64"/>
                  </a:cubicBezTo>
                  <a:cubicBezTo>
                    <a:pt x="323" y="61"/>
                    <a:pt x="323" y="61"/>
                    <a:pt x="323" y="61"/>
                  </a:cubicBezTo>
                  <a:cubicBezTo>
                    <a:pt x="325" y="58"/>
                    <a:pt x="327" y="57"/>
                    <a:pt x="328" y="56"/>
                  </a:cubicBezTo>
                  <a:cubicBezTo>
                    <a:pt x="328" y="55"/>
                    <a:pt x="329" y="54"/>
                    <a:pt x="329" y="54"/>
                  </a:cubicBezTo>
                  <a:cubicBezTo>
                    <a:pt x="329" y="54"/>
                    <a:pt x="329" y="53"/>
                    <a:pt x="329" y="53"/>
                  </a:cubicBezTo>
                  <a:cubicBezTo>
                    <a:pt x="329" y="53"/>
                    <a:pt x="328" y="52"/>
                    <a:pt x="327" y="51"/>
                  </a:cubicBezTo>
                  <a:cubicBezTo>
                    <a:pt x="327" y="51"/>
                    <a:pt x="327" y="51"/>
                    <a:pt x="327" y="51"/>
                  </a:cubicBezTo>
                  <a:cubicBezTo>
                    <a:pt x="328" y="50"/>
                    <a:pt x="328" y="50"/>
                    <a:pt x="328" y="50"/>
                  </a:cubicBezTo>
                  <a:cubicBezTo>
                    <a:pt x="328" y="50"/>
                    <a:pt x="328" y="50"/>
                    <a:pt x="328" y="50"/>
                  </a:cubicBezTo>
                  <a:cubicBezTo>
                    <a:pt x="329" y="51"/>
                    <a:pt x="330" y="51"/>
                    <a:pt x="331" y="52"/>
                  </a:cubicBezTo>
                  <a:cubicBezTo>
                    <a:pt x="331" y="53"/>
                    <a:pt x="333" y="54"/>
                    <a:pt x="335" y="55"/>
                  </a:cubicBezTo>
                  <a:cubicBezTo>
                    <a:pt x="335" y="56"/>
                    <a:pt x="335" y="56"/>
                    <a:pt x="335" y="56"/>
                  </a:cubicBezTo>
                  <a:lnTo>
                    <a:pt x="334" y="57"/>
                  </a:lnTo>
                  <a:close/>
                  <a:moveTo>
                    <a:pt x="290" y="50"/>
                  </a:moveTo>
                  <a:cubicBezTo>
                    <a:pt x="288" y="51"/>
                    <a:pt x="288" y="51"/>
                    <a:pt x="288" y="51"/>
                  </a:cubicBezTo>
                  <a:cubicBezTo>
                    <a:pt x="285" y="52"/>
                    <a:pt x="282" y="51"/>
                    <a:pt x="279" y="49"/>
                  </a:cubicBezTo>
                  <a:cubicBezTo>
                    <a:pt x="273" y="46"/>
                    <a:pt x="270" y="42"/>
                    <a:pt x="270" y="37"/>
                  </a:cubicBezTo>
                  <a:cubicBezTo>
                    <a:pt x="270" y="34"/>
                    <a:pt x="271" y="32"/>
                    <a:pt x="272" y="30"/>
                  </a:cubicBezTo>
                  <a:cubicBezTo>
                    <a:pt x="274" y="26"/>
                    <a:pt x="277" y="23"/>
                    <a:pt x="280" y="23"/>
                  </a:cubicBezTo>
                  <a:cubicBezTo>
                    <a:pt x="284" y="22"/>
                    <a:pt x="288" y="22"/>
                    <a:pt x="292" y="24"/>
                  </a:cubicBezTo>
                  <a:cubicBezTo>
                    <a:pt x="295" y="26"/>
                    <a:pt x="298" y="28"/>
                    <a:pt x="300" y="30"/>
                  </a:cubicBezTo>
                  <a:cubicBezTo>
                    <a:pt x="300" y="30"/>
                    <a:pt x="300" y="30"/>
                    <a:pt x="300" y="30"/>
                  </a:cubicBezTo>
                  <a:cubicBezTo>
                    <a:pt x="299" y="32"/>
                    <a:pt x="298" y="33"/>
                    <a:pt x="296" y="36"/>
                  </a:cubicBezTo>
                  <a:cubicBezTo>
                    <a:pt x="296" y="36"/>
                    <a:pt x="296" y="36"/>
                    <a:pt x="296" y="36"/>
                  </a:cubicBezTo>
                  <a:cubicBezTo>
                    <a:pt x="295" y="35"/>
                    <a:pt x="295" y="35"/>
                    <a:pt x="295" y="35"/>
                  </a:cubicBezTo>
                  <a:cubicBezTo>
                    <a:pt x="295" y="35"/>
                    <a:pt x="295" y="35"/>
                    <a:pt x="295" y="35"/>
                  </a:cubicBezTo>
                  <a:cubicBezTo>
                    <a:pt x="296" y="33"/>
                    <a:pt x="296" y="32"/>
                    <a:pt x="296" y="32"/>
                  </a:cubicBezTo>
                  <a:cubicBezTo>
                    <a:pt x="296" y="30"/>
                    <a:pt x="294" y="28"/>
                    <a:pt x="291" y="26"/>
                  </a:cubicBezTo>
                  <a:cubicBezTo>
                    <a:pt x="289" y="25"/>
                    <a:pt x="286" y="25"/>
                    <a:pt x="284" y="26"/>
                  </a:cubicBezTo>
                  <a:cubicBezTo>
                    <a:pt x="281" y="27"/>
                    <a:pt x="279" y="29"/>
                    <a:pt x="278" y="32"/>
                  </a:cubicBezTo>
                  <a:cubicBezTo>
                    <a:pt x="276" y="36"/>
                    <a:pt x="275" y="39"/>
                    <a:pt x="277" y="43"/>
                  </a:cubicBezTo>
                  <a:cubicBezTo>
                    <a:pt x="278" y="45"/>
                    <a:pt x="280" y="47"/>
                    <a:pt x="282" y="48"/>
                  </a:cubicBezTo>
                  <a:cubicBezTo>
                    <a:pt x="284" y="49"/>
                    <a:pt x="287" y="50"/>
                    <a:pt x="290" y="50"/>
                  </a:cubicBezTo>
                  <a:close/>
                  <a:moveTo>
                    <a:pt x="264" y="41"/>
                  </a:moveTo>
                  <a:cubicBezTo>
                    <a:pt x="264" y="41"/>
                    <a:pt x="264" y="41"/>
                    <a:pt x="264" y="41"/>
                  </a:cubicBezTo>
                  <a:cubicBezTo>
                    <a:pt x="263" y="41"/>
                    <a:pt x="261" y="40"/>
                    <a:pt x="259" y="39"/>
                  </a:cubicBezTo>
                  <a:cubicBezTo>
                    <a:pt x="256" y="38"/>
                    <a:pt x="254" y="37"/>
                    <a:pt x="253" y="37"/>
                  </a:cubicBezTo>
                  <a:cubicBezTo>
                    <a:pt x="253" y="37"/>
                    <a:pt x="253" y="37"/>
                    <a:pt x="253" y="37"/>
                  </a:cubicBezTo>
                  <a:cubicBezTo>
                    <a:pt x="253" y="35"/>
                    <a:pt x="253" y="35"/>
                    <a:pt x="253" y="35"/>
                  </a:cubicBezTo>
                  <a:cubicBezTo>
                    <a:pt x="254" y="35"/>
                    <a:pt x="254" y="35"/>
                    <a:pt x="254" y="35"/>
                  </a:cubicBezTo>
                  <a:cubicBezTo>
                    <a:pt x="255" y="36"/>
                    <a:pt x="256" y="36"/>
                    <a:pt x="256" y="36"/>
                  </a:cubicBezTo>
                  <a:cubicBezTo>
                    <a:pt x="256" y="36"/>
                    <a:pt x="257" y="36"/>
                    <a:pt x="257" y="35"/>
                  </a:cubicBezTo>
                  <a:cubicBezTo>
                    <a:pt x="257" y="35"/>
                    <a:pt x="258" y="33"/>
                    <a:pt x="259" y="30"/>
                  </a:cubicBezTo>
                  <a:cubicBezTo>
                    <a:pt x="263" y="21"/>
                    <a:pt x="263" y="21"/>
                    <a:pt x="263" y="21"/>
                  </a:cubicBezTo>
                  <a:cubicBezTo>
                    <a:pt x="264" y="18"/>
                    <a:pt x="264" y="16"/>
                    <a:pt x="265" y="15"/>
                  </a:cubicBezTo>
                  <a:cubicBezTo>
                    <a:pt x="265" y="15"/>
                    <a:pt x="265" y="14"/>
                    <a:pt x="264" y="14"/>
                  </a:cubicBezTo>
                  <a:cubicBezTo>
                    <a:pt x="264" y="14"/>
                    <a:pt x="263" y="14"/>
                    <a:pt x="262" y="13"/>
                  </a:cubicBezTo>
                  <a:cubicBezTo>
                    <a:pt x="262" y="13"/>
                    <a:pt x="262" y="13"/>
                    <a:pt x="262" y="13"/>
                  </a:cubicBezTo>
                  <a:cubicBezTo>
                    <a:pt x="263" y="12"/>
                    <a:pt x="263" y="12"/>
                    <a:pt x="263" y="12"/>
                  </a:cubicBezTo>
                  <a:cubicBezTo>
                    <a:pt x="263" y="12"/>
                    <a:pt x="263" y="12"/>
                    <a:pt x="263" y="12"/>
                  </a:cubicBezTo>
                  <a:cubicBezTo>
                    <a:pt x="264" y="12"/>
                    <a:pt x="266" y="13"/>
                    <a:pt x="268" y="14"/>
                  </a:cubicBezTo>
                  <a:cubicBezTo>
                    <a:pt x="271" y="15"/>
                    <a:pt x="273" y="15"/>
                    <a:pt x="274" y="16"/>
                  </a:cubicBezTo>
                  <a:cubicBezTo>
                    <a:pt x="274" y="16"/>
                    <a:pt x="274" y="16"/>
                    <a:pt x="274" y="16"/>
                  </a:cubicBezTo>
                  <a:cubicBezTo>
                    <a:pt x="273" y="17"/>
                    <a:pt x="273" y="17"/>
                    <a:pt x="273" y="17"/>
                  </a:cubicBezTo>
                  <a:cubicBezTo>
                    <a:pt x="273" y="17"/>
                    <a:pt x="273" y="17"/>
                    <a:pt x="273" y="17"/>
                  </a:cubicBezTo>
                  <a:cubicBezTo>
                    <a:pt x="272" y="17"/>
                    <a:pt x="271" y="17"/>
                    <a:pt x="271" y="17"/>
                  </a:cubicBezTo>
                  <a:cubicBezTo>
                    <a:pt x="271" y="17"/>
                    <a:pt x="270" y="17"/>
                    <a:pt x="270" y="17"/>
                  </a:cubicBezTo>
                  <a:cubicBezTo>
                    <a:pt x="270" y="18"/>
                    <a:pt x="269" y="20"/>
                    <a:pt x="268" y="23"/>
                  </a:cubicBezTo>
                  <a:cubicBezTo>
                    <a:pt x="264" y="32"/>
                    <a:pt x="264" y="32"/>
                    <a:pt x="264" y="32"/>
                  </a:cubicBezTo>
                  <a:cubicBezTo>
                    <a:pt x="263" y="35"/>
                    <a:pt x="262" y="37"/>
                    <a:pt x="262" y="38"/>
                  </a:cubicBezTo>
                  <a:cubicBezTo>
                    <a:pt x="262" y="38"/>
                    <a:pt x="262" y="38"/>
                    <a:pt x="263" y="39"/>
                  </a:cubicBezTo>
                  <a:cubicBezTo>
                    <a:pt x="263" y="39"/>
                    <a:pt x="264" y="39"/>
                    <a:pt x="265" y="40"/>
                  </a:cubicBezTo>
                  <a:cubicBezTo>
                    <a:pt x="265" y="40"/>
                    <a:pt x="265" y="40"/>
                    <a:pt x="265" y="40"/>
                  </a:cubicBezTo>
                  <a:lnTo>
                    <a:pt x="264" y="41"/>
                  </a:lnTo>
                  <a:close/>
                  <a:moveTo>
                    <a:pt x="258" y="11"/>
                  </a:moveTo>
                  <a:cubicBezTo>
                    <a:pt x="258" y="11"/>
                    <a:pt x="258" y="11"/>
                    <a:pt x="258" y="11"/>
                  </a:cubicBezTo>
                  <a:cubicBezTo>
                    <a:pt x="257" y="11"/>
                    <a:pt x="256" y="11"/>
                    <a:pt x="256" y="11"/>
                  </a:cubicBezTo>
                  <a:cubicBezTo>
                    <a:pt x="255" y="11"/>
                    <a:pt x="255" y="11"/>
                    <a:pt x="255" y="11"/>
                  </a:cubicBezTo>
                  <a:cubicBezTo>
                    <a:pt x="254" y="12"/>
                    <a:pt x="254" y="14"/>
                    <a:pt x="253" y="17"/>
                  </a:cubicBezTo>
                  <a:cubicBezTo>
                    <a:pt x="251" y="25"/>
                    <a:pt x="251" y="25"/>
                    <a:pt x="251" y="25"/>
                  </a:cubicBezTo>
                  <a:cubicBezTo>
                    <a:pt x="250" y="30"/>
                    <a:pt x="249" y="34"/>
                    <a:pt x="249" y="35"/>
                  </a:cubicBezTo>
                  <a:cubicBezTo>
                    <a:pt x="249" y="36"/>
                    <a:pt x="249" y="36"/>
                    <a:pt x="249" y="36"/>
                  </a:cubicBezTo>
                  <a:cubicBezTo>
                    <a:pt x="248" y="35"/>
                    <a:pt x="247" y="35"/>
                    <a:pt x="246" y="34"/>
                  </a:cubicBezTo>
                  <a:cubicBezTo>
                    <a:pt x="243" y="30"/>
                    <a:pt x="239" y="22"/>
                    <a:pt x="234" y="10"/>
                  </a:cubicBezTo>
                  <a:cubicBezTo>
                    <a:pt x="231" y="22"/>
                    <a:pt x="231" y="22"/>
                    <a:pt x="231" y="22"/>
                  </a:cubicBezTo>
                  <a:cubicBezTo>
                    <a:pt x="230" y="25"/>
                    <a:pt x="230" y="27"/>
                    <a:pt x="230" y="28"/>
                  </a:cubicBezTo>
                  <a:cubicBezTo>
                    <a:pt x="230" y="28"/>
                    <a:pt x="230" y="29"/>
                    <a:pt x="230" y="29"/>
                  </a:cubicBezTo>
                  <a:cubicBezTo>
                    <a:pt x="230" y="29"/>
                    <a:pt x="231" y="29"/>
                    <a:pt x="232" y="29"/>
                  </a:cubicBezTo>
                  <a:cubicBezTo>
                    <a:pt x="232" y="30"/>
                    <a:pt x="232" y="30"/>
                    <a:pt x="232" y="30"/>
                  </a:cubicBezTo>
                  <a:cubicBezTo>
                    <a:pt x="232" y="31"/>
                    <a:pt x="232" y="31"/>
                    <a:pt x="232" y="31"/>
                  </a:cubicBezTo>
                  <a:cubicBezTo>
                    <a:pt x="232" y="31"/>
                    <a:pt x="232" y="31"/>
                    <a:pt x="232" y="31"/>
                  </a:cubicBezTo>
                  <a:cubicBezTo>
                    <a:pt x="230" y="31"/>
                    <a:pt x="229" y="30"/>
                    <a:pt x="228" y="30"/>
                  </a:cubicBezTo>
                  <a:cubicBezTo>
                    <a:pt x="226" y="30"/>
                    <a:pt x="225" y="29"/>
                    <a:pt x="224" y="29"/>
                  </a:cubicBezTo>
                  <a:cubicBezTo>
                    <a:pt x="223" y="29"/>
                    <a:pt x="223" y="29"/>
                    <a:pt x="223" y="29"/>
                  </a:cubicBezTo>
                  <a:cubicBezTo>
                    <a:pt x="224" y="28"/>
                    <a:pt x="224" y="28"/>
                    <a:pt x="224" y="28"/>
                  </a:cubicBezTo>
                  <a:cubicBezTo>
                    <a:pt x="224" y="28"/>
                    <a:pt x="224" y="28"/>
                    <a:pt x="224" y="28"/>
                  </a:cubicBezTo>
                  <a:cubicBezTo>
                    <a:pt x="225" y="28"/>
                    <a:pt x="226" y="28"/>
                    <a:pt x="226" y="28"/>
                  </a:cubicBezTo>
                  <a:cubicBezTo>
                    <a:pt x="227" y="28"/>
                    <a:pt x="227" y="28"/>
                    <a:pt x="227" y="27"/>
                  </a:cubicBezTo>
                  <a:cubicBezTo>
                    <a:pt x="227" y="26"/>
                    <a:pt x="228" y="25"/>
                    <a:pt x="229" y="22"/>
                  </a:cubicBezTo>
                  <a:cubicBezTo>
                    <a:pt x="231" y="12"/>
                    <a:pt x="231" y="12"/>
                    <a:pt x="231" y="12"/>
                  </a:cubicBezTo>
                  <a:cubicBezTo>
                    <a:pt x="231" y="9"/>
                    <a:pt x="232" y="7"/>
                    <a:pt x="232" y="6"/>
                  </a:cubicBezTo>
                  <a:cubicBezTo>
                    <a:pt x="232" y="6"/>
                    <a:pt x="232" y="5"/>
                    <a:pt x="231" y="5"/>
                  </a:cubicBezTo>
                  <a:cubicBezTo>
                    <a:pt x="231" y="5"/>
                    <a:pt x="231" y="5"/>
                    <a:pt x="229" y="4"/>
                  </a:cubicBezTo>
                  <a:cubicBezTo>
                    <a:pt x="229" y="4"/>
                    <a:pt x="229" y="4"/>
                    <a:pt x="229" y="4"/>
                  </a:cubicBezTo>
                  <a:cubicBezTo>
                    <a:pt x="229" y="3"/>
                    <a:pt x="229" y="3"/>
                    <a:pt x="229" y="3"/>
                  </a:cubicBezTo>
                  <a:cubicBezTo>
                    <a:pt x="230" y="3"/>
                    <a:pt x="230" y="3"/>
                    <a:pt x="230" y="3"/>
                  </a:cubicBezTo>
                  <a:cubicBezTo>
                    <a:pt x="231" y="3"/>
                    <a:pt x="232" y="3"/>
                    <a:pt x="233" y="4"/>
                  </a:cubicBezTo>
                  <a:cubicBezTo>
                    <a:pt x="235" y="4"/>
                    <a:pt x="236" y="4"/>
                    <a:pt x="237" y="5"/>
                  </a:cubicBezTo>
                  <a:cubicBezTo>
                    <a:pt x="240" y="12"/>
                    <a:pt x="244" y="19"/>
                    <a:pt x="249" y="27"/>
                  </a:cubicBezTo>
                  <a:cubicBezTo>
                    <a:pt x="251" y="16"/>
                    <a:pt x="251" y="16"/>
                    <a:pt x="251" y="16"/>
                  </a:cubicBezTo>
                  <a:cubicBezTo>
                    <a:pt x="252" y="13"/>
                    <a:pt x="252" y="12"/>
                    <a:pt x="252" y="11"/>
                  </a:cubicBezTo>
                  <a:cubicBezTo>
                    <a:pt x="252" y="10"/>
                    <a:pt x="252" y="10"/>
                    <a:pt x="252" y="10"/>
                  </a:cubicBezTo>
                  <a:cubicBezTo>
                    <a:pt x="252" y="10"/>
                    <a:pt x="251" y="9"/>
                    <a:pt x="250" y="9"/>
                  </a:cubicBezTo>
                  <a:cubicBezTo>
                    <a:pt x="249" y="9"/>
                    <a:pt x="249" y="9"/>
                    <a:pt x="249" y="9"/>
                  </a:cubicBezTo>
                  <a:cubicBezTo>
                    <a:pt x="250" y="8"/>
                    <a:pt x="250" y="8"/>
                    <a:pt x="250" y="8"/>
                  </a:cubicBezTo>
                  <a:cubicBezTo>
                    <a:pt x="250" y="7"/>
                    <a:pt x="250" y="7"/>
                    <a:pt x="250" y="7"/>
                  </a:cubicBezTo>
                  <a:cubicBezTo>
                    <a:pt x="251" y="8"/>
                    <a:pt x="253" y="8"/>
                    <a:pt x="254" y="8"/>
                  </a:cubicBezTo>
                  <a:cubicBezTo>
                    <a:pt x="255" y="9"/>
                    <a:pt x="257" y="9"/>
                    <a:pt x="258" y="9"/>
                  </a:cubicBezTo>
                  <a:cubicBezTo>
                    <a:pt x="258" y="10"/>
                    <a:pt x="258" y="10"/>
                    <a:pt x="258" y="10"/>
                  </a:cubicBezTo>
                  <a:lnTo>
                    <a:pt x="258" y="11"/>
                  </a:lnTo>
                  <a:close/>
                  <a:moveTo>
                    <a:pt x="222" y="29"/>
                  </a:moveTo>
                  <a:cubicBezTo>
                    <a:pt x="222" y="29"/>
                    <a:pt x="222" y="29"/>
                    <a:pt x="222" y="29"/>
                  </a:cubicBezTo>
                  <a:cubicBezTo>
                    <a:pt x="221" y="29"/>
                    <a:pt x="219" y="29"/>
                    <a:pt x="216" y="28"/>
                  </a:cubicBezTo>
                  <a:cubicBezTo>
                    <a:pt x="213" y="28"/>
                    <a:pt x="211" y="28"/>
                    <a:pt x="210" y="28"/>
                  </a:cubicBezTo>
                  <a:cubicBezTo>
                    <a:pt x="210" y="28"/>
                    <a:pt x="210" y="28"/>
                    <a:pt x="210" y="28"/>
                  </a:cubicBezTo>
                  <a:cubicBezTo>
                    <a:pt x="210" y="27"/>
                    <a:pt x="210" y="27"/>
                    <a:pt x="210" y="27"/>
                  </a:cubicBezTo>
                  <a:cubicBezTo>
                    <a:pt x="210" y="27"/>
                    <a:pt x="210" y="27"/>
                    <a:pt x="210" y="27"/>
                  </a:cubicBezTo>
                  <a:cubicBezTo>
                    <a:pt x="212" y="27"/>
                    <a:pt x="212" y="27"/>
                    <a:pt x="213" y="26"/>
                  </a:cubicBezTo>
                  <a:cubicBezTo>
                    <a:pt x="213" y="26"/>
                    <a:pt x="213" y="26"/>
                    <a:pt x="213" y="26"/>
                  </a:cubicBezTo>
                  <a:cubicBezTo>
                    <a:pt x="213" y="25"/>
                    <a:pt x="214" y="23"/>
                    <a:pt x="214" y="20"/>
                  </a:cubicBezTo>
                  <a:cubicBezTo>
                    <a:pt x="214" y="15"/>
                    <a:pt x="214" y="15"/>
                    <a:pt x="214" y="15"/>
                  </a:cubicBezTo>
                  <a:cubicBezTo>
                    <a:pt x="214" y="15"/>
                    <a:pt x="212" y="15"/>
                    <a:pt x="208" y="15"/>
                  </a:cubicBezTo>
                  <a:cubicBezTo>
                    <a:pt x="205" y="15"/>
                    <a:pt x="203" y="14"/>
                    <a:pt x="202" y="14"/>
                  </a:cubicBezTo>
                  <a:cubicBezTo>
                    <a:pt x="201" y="19"/>
                    <a:pt x="201" y="19"/>
                    <a:pt x="201" y="19"/>
                  </a:cubicBezTo>
                  <a:cubicBezTo>
                    <a:pt x="201" y="22"/>
                    <a:pt x="201" y="24"/>
                    <a:pt x="201" y="25"/>
                  </a:cubicBezTo>
                  <a:cubicBezTo>
                    <a:pt x="201" y="25"/>
                    <a:pt x="201" y="26"/>
                    <a:pt x="202" y="26"/>
                  </a:cubicBezTo>
                  <a:cubicBezTo>
                    <a:pt x="202" y="26"/>
                    <a:pt x="203" y="26"/>
                    <a:pt x="204" y="26"/>
                  </a:cubicBezTo>
                  <a:cubicBezTo>
                    <a:pt x="204" y="26"/>
                    <a:pt x="204" y="26"/>
                    <a:pt x="204" y="26"/>
                  </a:cubicBezTo>
                  <a:cubicBezTo>
                    <a:pt x="204" y="28"/>
                    <a:pt x="204" y="28"/>
                    <a:pt x="204" y="28"/>
                  </a:cubicBezTo>
                  <a:cubicBezTo>
                    <a:pt x="204" y="28"/>
                    <a:pt x="204" y="28"/>
                    <a:pt x="204" y="28"/>
                  </a:cubicBezTo>
                  <a:cubicBezTo>
                    <a:pt x="203" y="28"/>
                    <a:pt x="201" y="27"/>
                    <a:pt x="198" y="27"/>
                  </a:cubicBezTo>
                  <a:cubicBezTo>
                    <a:pt x="195" y="27"/>
                    <a:pt x="193" y="27"/>
                    <a:pt x="192" y="27"/>
                  </a:cubicBezTo>
                  <a:cubicBezTo>
                    <a:pt x="192" y="27"/>
                    <a:pt x="192" y="27"/>
                    <a:pt x="192" y="27"/>
                  </a:cubicBezTo>
                  <a:cubicBezTo>
                    <a:pt x="192" y="25"/>
                    <a:pt x="192" y="25"/>
                    <a:pt x="192" y="25"/>
                  </a:cubicBezTo>
                  <a:cubicBezTo>
                    <a:pt x="192" y="25"/>
                    <a:pt x="192" y="25"/>
                    <a:pt x="192" y="25"/>
                  </a:cubicBezTo>
                  <a:cubicBezTo>
                    <a:pt x="194" y="25"/>
                    <a:pt x="194" y="25"/>
                    <a:pt x="195" y="25"/>
                  </a:cubicBezTo>
                  <a:cubicBezTo>
                    <a:pt x="195" y="25"/>
                    <a:pt x="195" y="25"/>
                    <a:pt x="195" y="25"/>
                  </a:cubicBezTo>
                  <a:cubicBezTo>
                    <a:pt x="195" y="24"/>
                    <a:pt x="196" y="22"/>
                    <a:pt x="196" y="19"/>
                  </a:cubicBezTo>
                  <a:cubicBezTo>
                    <a:pt x="197" y="9"/>
                    <a:pt x="197" y="9"/>
                    <a:pt x="197" y="9"/>
                  </a:cubicBezTo>
                  <a:cubicBezTo>
                    <a:pt x="197" y="6"/>
                    <a:pt x="197" y="4"/>
                    <a:pt x="197" y="3"/>
                  </a:cubicBezTo>
                  <a:cubicBezTo>
                    <a:pt x="197" y="2"/>
                    <a:pt x="197" y="2"/>
                    <a:pt x="196" y="2"/>
                  </a:cubicBezTo>
                  <a:cubicBezTo>
                    <a:pt x="196" y="2"/>
                    <a:pt x="195" y="2"/>
                    <a:pt x="194" y="2"/>
                  </a:cubicBezTo>
                  <a:cubicBezTo>
                    <a:pt x="194" y="1"/>
                    <a:pt x="194" y="1"/>
                    <a:pt x="194" y="1"/>
                  </a:cubicBezTo>
                  <a:cubicBezTo>
                    <a:pt x="194" y="0"/>
                    <a:pt x="194" y="0"/>
                    <a:pt x="194" y="0"/>
                  </a:cubicBezTo>
                  <a:cubicBezTo>
                    <a:pt x="194" y="0"/>
                    <a:pt x="194" y="0"/>
                    <a:pt x="194" y="0"/>
                  </a:cubicBezTo>
                  <a:cubicBezTo>
                    <a:pt x="195" y="0"/>
                    <a:pt x="197" y="0"/>
                    <a:pt x="200" y="0"/>
                  </a:cubicBezTo>
                  <a:cubicBezTo>
                    <a:pt x="203" y="1"/>
                    <a:pt x="205" y="1"/>
                    <a:pt x="206" y="1"/>
                  </a:cubicBezTo>
                  <a:cubicBezTo>
                    <a:pt x="206" y="1"/>
                    <a:pt x="206" y="1"/>
                    <a:pt x="206" y="1"/>
                  </a:cubicBezTo>
                  <a:cubicBezTo>
                    <a:pt x="206" y="2"/>
                    <a:pt x="206" y="2"/>
                    <a:pt x="206" y="2"/>
                  </a:cubicBezTo>
                  <a:cubicBezTo>
                    <a:pt x="206" y="2"/>
                    <a:pt x="206" y="2"/>
                    <a:pt x="206" y="2"/>
                  </a:cubicBezTo>
                  <a:cubicBezTo>
                    <a:pt x="204" y="2"/>
                    <a:pt x="204" y="2"/>
                    <a:pt x="203" y="2"/>
                  </a:cubicBezTo>
                  <a:cubicBezTo>
                    <a:pt x="203" y="2"/>
                    <a:pt x="203" y="3"/>
                    <a:pt x="203" y="3"/>
                  </a:cubicBezTo>
                  <a:cubicBezTo>
                    <a:pt x="203" y="4"/>
                    <a:pt x="202" y="6"/>
                    <a:pt x="202" y="9"/>
                  </a:cubicBezTo>
                  <a:cubicBezTo>
                    <a:pt x="202" y="12"/>
                    <a:pt x="202" y="12"/>
                    <a:pt x="202" y="12"/>
                  </a:cubicBezTo>
                  <a:cubicBezTo>
                    <a:pt x="203" y="12"/>
                    <a:pt x="205" y="12"/>
                    <a:pt x="207" y="13"/>
                  </a:cubicBezTo>
                  <a:cubicBezTo>
                    <a:pt x="211" y="13"/>
                    <a:pt x="213" y="13"/>
                    <a:pt x="214" y="13"/>
                  </a:cubicBezTo>
                  <a:cubicBezTo>
                    <a:pt x="215" y="10"/>
                    <a:pt x="215" y="10"/>
                    <a:pt x="215" y="10"/>
                  </a:cubicBezTo>
                  <a:cubicBezTo>
                    <a:pt x="215" y="7"/>
                    <a:pt x="215" y="5"/>
                    <a:pt x="215" y="4"/>
                  </a:cubicBezTo>
                  <a:cubicBezTo>
                    <a:pt x="215" y="4"/>
                    <a:pt x="215" y="3"/>
                    <a:pt x="214" y="3"/>
                  </a:cubicBezTo>
                  <a:cubicBezTo>
                    <a:pt x="214" y="3"/>
                    <a:pt x="213" y="3"/>
                    <a:pt x="212" y="3"/>
                  </a:cubicBezTo>
                  <a:cubicBezTo>
                    <a:pt x="212" y="3"/>
                    <a:pt x="212" y="3"/>
                    <a:pt x="212" y="3"/>
                  </a:cubicBezTo>
                  <a:cubicBezTo>
                    <a:pt x="212" y="1"/>
                    <a:pt x="212" y="1"/>
                    <a:pt x="212" y="1"/>
                  </a:cubicBezTo>
                  <a:cubicBezTo>
                    <a:pt x="212" y="1"/>
                    <a:pt x="212" y="1"/>
                    <a:pt x="212" y="1"/>
                  </a:cubicBezTo>
                  <a:cubicBezTo>
                    <a:pt x="213" y="1"/>
                    <a:pt x="215" y="1"/>
                    <a:pt x="218" y="2"/>
                  </a:cubicBezTo>
                  <a:cubicBezTo>
                    <a:pt x="221" y="2"/>
                    <a:pt x="223" y="2"/>
                    <a:pt x="224" y="2"/>
                  </a:cubicBezTo>
                  <a:cubicBezTo>
                    <a:pt x="224" y="2"/>
                    <a:pt x="224" y="2"/>
                    <a:pt x="224" y="2"/>
                  </a:cubicBezTo>
                  <a:cubicBezTo>
                    <a:pt x="224" y="3"/>
                    <a:pt x="224" y="3"/>
                    <a:pt x="224" y="3"/>
                  </a:cubicBezTo>
                  <a:cubicBezTo>
                    <a:pt x="224" y="4"/>
                    <a:pt x="224" y="4"/>
                    <a:pt x="224" y="4"/>
                  </a:cubicBezTo>
                  <a:cubicBezTo>
                    <a:pt x="222" y="4"/>
                    <a:pt x="222" y="4"/>
                    <a:pt x="221" y="4"/>
                  </a:cubicBezTo>
                  <a:cubicBezTo>
                    <a:pt x="221" y="4"/>
                    <a:pt x="221" y="4"/>
                    <a:pt x="221" y="4"/>
                  </a:cubicBezTo>
                  <a:cubicBezTo>
                    <a:pt x="221" y="5"/>
                    <a:pt x="220" y="7"/>
                    <a:pt x="220" y="10"/>
                  </a:cubicBezTo>
                  <a:cubicBezTo>
                    <a:pt x="219" y="20"/>
                    <a:pt x="219" y="20"/>
                    <a:pt x="219" y="20"/>
                  </a:cubicBezTo>
                  <a:cubicBezTo>
                    <a:pt x="219" y="23"/>
                    <a:pt x="219" y="25"/>
                    <a:pt x="219" y="26"/>
                  </a:cubicBezTo>
                  <a:cubicBezTo>
                    <a:pt x="219" y="27"/>
                    <a:pt x="219" y="27"/>
                    <a:pt x="220" y="27"/>
                  </a:cubicBezTo>
                  <a:cubicBezTo>
                    <a:pt x="220" y="27"/>
                    <a:pt x="221" y="27"/>
                    <a:pt x="222" y="27"/>
                  </a:cubicBezTo>
                  <a:cubicBezTo>
                    <a:pt x="222" y="28"/>
                    <a:pt x="222" y="28"/>
                    <a:pt x="222" y="28"/>
                  </a:cubicBezTo>
                  <a:lnTo>
                    <a:pt x="222" y="29"/>
                  </a:lnTo>
                  <a:close/>
                  <a:moveTo>
                    <a:pt x="191" y="24"/>
                  </a:moveTo>
                  <a:cubicBezTo>
                    <a:pt x="190" y="26"/>
                    <a:pt x="190" y="26"/>
                    <a:pt x="190" y="26"/>
                  </a:cubicBezTo>
                  <a:cubicBezTo>
                    <a:pt x="188" y="27"/>
                    <a:pt x="185" y="29"/>
                    <a:pt x="181" y="29"/>
                  </a:cubicBezTo>
                  <a:cubicBezTo>
                    <a:pt x="175" y="30"/>
                    <a:pt x="170" y="28"/>
                    <a:pt x="167" y="23"/>
                  </a:cubicBezTo>
                  <a:cubicBezTo>
                    <a:pt x="165" y="21"/>
                    <a:pt x="165" y="19"/>
                    <a:pt x="164" y="17"/>
                  </a:cubicBezTo>
                  <a:cubicBezTo>
                    <a:pt x="164" y="12"/>
                    <a:pt x="165" y="9"/>
                    <a:pt x="167" y="6"/>
                  </a:cubicBezTo>
                  <a:cubicBezTo>
                    <a:pt x="170" y="3"/>
                    <a:pt x="173" y="1"/>
                    <a:pt x="178" y="1"/>
                  </a:cubicBezTo>
                  <a:cubicBezTo>
                    <a:pt x="181" y="0"/>
                    <a:pt x="185" y="1"/>
                    <a:pt x="188" y="1"/>
                  </a:cubicBezTo>
                  <a:cubicBezTo>
                    <a:pt x="188" y="2"/>
                    <a:pt x="188" y="2"/>
                    <a:pt x="188" y="2"/>
                  </a:cubicBezTo>
                  <a:cubicBezTo>
                    <a:pt x="188" y="3"/>
                    <a:pt x="188" y="6"/>
                    <a:pt x="188" y="8"/>
                  </a:cubicBezTo>
                  <a:cubicBezTo>
                    <a:pt x="188" y="8"/>
                    <a:pt x="188" y="8"/>
                    <a:pt x="188" y="8"/>
                  </a:cubicBezTo>
                  <a:cubicBezTo>
                    <a:pt x="187" y="8"/>
                    <a:pt x="187" y="8"/>
                    <a:pt x="187" y="8"/>
                  </a:cubicBezTo>
                  <a:cubicBezTo>
                    <a:pt x="186" y="8"/>
                    <a:pt x="186" y="8"/>
                    <a:pt x="186" y="8"/>
                  </a:cubicBezTo>
                  <a:cubicBezTo>
                    <a:pt x="186" y="7"/>
                    <a:pt x="186" y="5"/>
                    <a:pt x="186" y="5"/>
                  </a:cubicBezTo>
                  <a:cubicBezTo>
                    <a:pt x="184" y="3"/>
                    <a:pt x="182" y="3"/>
                    <a:pt x="179" y="3"/>
                  </a:cubicBezTo>
                  <a:cubicBezTo>
                    <a:pt x="176" y="3"/>
                    <a:pt x="173" y="5"/>
                    <a:pt x="172" y="7"/>
                  </a:cubicBezTo>
                  <a:cubicBezTo>
                    <a:pt x="170" y="9"/>
                    <a:pt x="170" y="12"/>
                    <a:pt x="170" y="15"/>
                  </a:cubicBezTo>
                  <a:cubicBezTo>
                    <a:pt x="171" y="20"/>
                    <a:pt x="173" y="23"/>
                    <a:pt x="176" y="25"/>
                  </a:cubicBezTo>
                  <a:cubicBezTo>
                    <a:pt x="178" y="26"/>
                    <a:pt x="180" y="26"/>
                    <a:pt x="183" y="26"/>
                  </a:cubicBezTo>
                  <a:cubicBezTo>
                    <a:pt x="185" y="26"/>
                    <a:pt x="188" y="25"/>
                    <a:pt x="190" y="23"/>
                  </a:cubicBezTo>
                  <a:lnTo>
                    <a:pt x="191" y="24"/>
                  </a:lnTo>
                  <a:close/>
                  <a:moveTo>
                    <a:pt x="163" y="24"/>
                  </a:moveTo>
                  <a:cubicBezTo>
                    <a:pt x="163" y="26"/>
                    <a:pt x="163" y="28"/>
                    <a:pt x="164" y="30"/>
                  </a:cubicBezTo>
                  <a:cubicBezTo>
                    <a:pt x="164" y="31"/>
                    <a:pt x="164" y="31"/>
                    <a:pt x="164" y="31"/>
                  </a:cubicBezTo>
                  <a:cubicBezTo>
                    <a:pt x="150" y="34"/>
                    <a:pt x="150" y="34"/>
                    <a:pt x="150" y="34"/>
                  </a:cubicBezTo>
                  <a:cubicBezTo>
                    <a:pt x="148" y="35"/>
                    <a:pt x="147" y="35"/>
                    <a:pt x="146" y="35"/>
                  </a:cubicBezTo>
                  <a:cubicBezTo>
                    <a:pt x="145" y="35"/>
                    <a:pt x="145" y="35"/>
                    <a:pt x="145" y="35"/>
                  </a:cubicBezTo>
                  <a:cubicBezTo>
                    <a:pt x="145" y="35"/>
                    <a:pt x="145" y="35"/>
                    <a:pt x="145" y="35"/>
                  </a:cubicBezTo>
                  <a:cubicBezTo>
                    <a:pt x="145" y="35"/>
                    <a:pt x="145" y="35"/>
                    <a:pt x="145" y="35"/>
                  </a:cubicBezTo>
                  <a:cubicBezTo>
                    <a:pt x="146" y="34"/>
                    <a:pt x="146" y="33"/>
                    <a:pt x="147" y="33"/>
                  </a:cubicBezTo>
                  <a:cubicBezTo>
                    <a:pt x="147" y="33"/>
                    <a:pt x="146" y="32"/>
                    <a:pt x="146" y="31"/>
                  </a:cubicBezTo>
                  <a:cubicBezTo>
                    <a:pt x="145" y="26"/>
                    <a:pt x="145" y="26"/>
                    <a:pt x="145" y="26"/>
                  </a:cubicBezTo>
                  <a:cubicBezTo>
                    <a:pt x="143" y="17"/>
                    <a:pt x="143" y="17"/>
                    <a:pt x="143" y="17"/>
                  </a:cubicBezTo>
                  <a:cubicBezTo>
                    <a:pt x="142" y="14"/>
                    <a:pt x="141" y="12"/>
                    <a:pt x="141" y="11"/>
                  </a:cubicBezTo>
                  <a:cubicBezTo>
                    <a:pt x="141" y="11"/>
                    <a:pt x="140" y="11"/>
                    <a:pt x="140" y="11"/>
                  </a:cubicBezTo>
                  <a:cubicBezTo>
                    <a:pt x="140" y="11"/>
                    <a:pt x="139" y="11"/>
                    <a:pt x="138" y="11"/>
                  </a:cubicBezTo>
                  <a:cubicBezTo>
                    <a:pt x="137" y="11"/>
                    <a:pt x="137" y="11"/>
                    <a:pt x="137" y="11"/>
                  </a:cubicBezTo>
                  <a:cubicBezTo>
                    <a:pt x="137" y="10"/>
                    <a:pt x="137" y="10"/>
                    <a:pt x="137" y="10"/>
                  </a:cubicBezTo>
                  <a:cubicBezTo>
                    <a:pt x="137" y="10"/>
                    <a:pt x="137" y="10"/>
                    <a:pt x="137" y="10"/>
                  </a:cubicBezTo>
                  <a:cubicBezTo>
                    <a:pt x="139" y="9"/>
                    <a:pt x="140" y="9"/>
                    <a:pt x="143" y="8"/>
                  </a:cubicBezTo>
                  <a:cubicBezTo>
                    <a:pt x="145" y="8"/>
                    <a:pt x="150" y="6"/>
                    <a:pt x="156" y="5"/>
                  </a:cubicBezTo>
                  <a:cubicBezTo>
                    <a:pt x="157" y="5"/>
                    <a:pt x="157" y="5"/>
                    <a:pt x="157" y="5"/>
                  </a:cubicBezTo>
                  <a:cubicBezTo>
                    <a:pt x="157" y="7"/>
                    <a:pt x="157" y="7"/>
                    <a:pt x="157" y="7"/>
                  </a:cubicBezTo>
                  <a:cubicBezTo>
                    <a:pt x="157" y="7"/>
                    <a:pt x="157" y="8"/>
                    <a:pt x="157" y="8"/>
                  </a:cubicBezTo>
                  <a:cubicBezTo>
                    <a:pt x="157" y="10"/>
                    <a:pt x="157" y="10"/>
                    <a:pt x="157" y="10"/>
                  </a:cubicBezTo>
                  <a:cubicBezTo>
                    <a:pt x="157" y="10"/>
                    <a:pt x="157" y="10"/>
                    <a:pt x="157" y="10"/>
                  </a:cubicBezTo>
                  <a:cubicBezTo>
                    <a:pt x="156" y="11"/>
                    <a:pt x="156" y="11"/>
                    <a:pt x="156" y="11"/>
                  </a:cubicBezTo>
                  <a:cubicBezTo>
                    <a:pt x="156" y="11"/>
                    <a:pt x="156" y="11"/>
                    <a:pt x="156" y="11"/>
                  </a:cubicBezTo>
                  <a:cubicBezTo>
                    <a:pt x="156" y="9"/>
                    <a:pt x="155" y="8"/>
                    <a:pt x="155" y="8"/>
                  </a:cubicBezTo>
                  <a:cubicBezTo>
                    <a:pt x="155" y="8"/>
                    <a:pt x="154" y="8"/>
                    <a:pt x="153" y="8"/>
                  </a:cubicBezTo>
                  <a:cubicBezTo>
                    <a:pt x="152" y="8"/>
                    <a:pt x="151" y="8"/>
                    <a:pt x="150" y="9"/>
                  </a:cubicBezTo>
                  <a:cubicBezTo>
                    <a:pt x="149" y="9"/>
                    <a:pt x="148" y="9"/>
                    <a:pt x="146" y="10"/>
                  </a:cubicBezTo>
                  <a:cubicBezTo>
                    <a:pt x="147" y="11"/>
                    <a:pt x="147" y="13"/>
                    <a:pt x="148" y="15"/>
                  </a:cubicBezTo>
                  <a:cubicBezTo>
                    <a:pt x="149" y="19"/>
                    <a:pt x="149" y="19"/>
                    <a:pt x="149" y="19"/>
                  </a:cubicBezTo>
                  <a:cubicBezTo>
                    <a:pt x="150" y="19"/>
                    <a:pt x="150" y="19"/>
                    <a:pt x="151" y="18"/>
                  </a:cubicBezTo>
                  <a:cubicBezTo>
                    <a:pt x="154" y="18"/>
                    <a:pt x="154" y="18"/>
                    <a:pt x="154" y="18"/>
                  </a:cubicBezTo>
                  <a:cubicBezTo>
                    <a:pt x="155" y="17"/>
                    <a:pt x="155" y="17"/>
                    <a:pt x="155" y="17"/>
                  </a:cubicBezTo>
                  <a:cubicBezTo>
                    <a:pt x="156" y="17"/>
                    <a:pt x="155" y="16"/>
                    <a:pt x="155" y="14"/>
                  </a:cubicBezTo>
                  <a:cubicBezTo>
                    <a:pt x="155" y="14"/>
                    <a:pt x="155" y="14"/>
                    <a:pt x="155" y="14"/>
                  </a:cubicBezTo>
                  <a:cubicBezTo>
                    <a:pt x="156" y="14"/>
                    <a:pt x="156" y="14"/>
                    <a:pt x="156" y="14"/>
                  </a:cubicBezTo>
                  <a:cubicBezTo>
                    <a:pt x="157" y="14"/>
                    <a:pt x="157" y="14"/>
                    <a:pt x="157" y="14"/>
                  </a:cubicBezTo>
                  <a:cubicBezTo>
                    <a:pt x="157" y="15"/>
                    <a:pt x="157" y="17"/>
                    <a:pt x="158" y="18"/>
                  </a:cubicBezTo>
                  <a:cubicBezTo>
                    <a:pt x="158" y="19"/>
                    <a:pt x="158" y="20"/>
                    <a:pt x="159" y="22"/>
                  </a:cubicBezTo>
                  <a:cubicBezTo>
                    <a:pt x="159" y="22"/>
                    <a:pt x="159" y="22"/>
                    <a:pt x="159" y="22"/>
                  </a:cubicBezTo>
                  <a:cubicBezTo>
                    <a:pt x="157" y="22"/>
                    <a:pt x="157" y="22"/>
                    <a:pt x="157" y="22"/>
                  </a:cubicBezTo>
                  <a:cubicBezTo>
                    <a:pt x="157" y="22"/>
                    <a:pt x="157" y="22"/>
                    <a:pt x="157" y="22"/>
                  </a:cubicBezTo>
                  <a:cubicBezTo>
                    <a:pt x="157" y="21"/>
                    <a:pt x="156" y="20"/>
                    <a:pt x="156" y="20"/>
                  </a:cubicBezTo>
                  <a:cubicBezTo>
                    <a:pt x="156" y="20"/>
                    <a:pt x="155" y="20"/>
                    <a:pt x="154" y="20"/>
                  </a:cubicBezTo>
                  <a:cubicBezTo>
                    <a:pt x="153" y="20"/>
                    <a:pt x="153" y="20"/>
                    <a:pt x="152" y="20"/>
                  </a:cubicBezTo>
                  <a:cubicBezTo>
                    <a:pt x="151" y="21"/>
                    <a:pt x="150" y="21"/>
                    <a:pt x="149" y="21"/>
                  </a:cubicBezTo>
                  <a:cubicBezTo>
                    <a:pt x="151" y="27"/>
                    <a:pt x="151" y="27"/>
                    <a:pt x="151" y="27"/>
                  </a:cubicBezTo>
                  <a:cubicBezTo>
                    <a:pt x="151" y="28"/>
                    <a:pt x="152" y="30"/>
                    <a:pt x="152" y="31"/>
                  </a:cubicBezTo>
                  <a:cubicBezTo>
                    <a:pt x="155" y="31"/>
                    <a:pt x="155" y="31"/>
                    <a:pt x="155" y="31"/>
                  </a:cubicBezTo>
                  <a:cubicBezTo>
                    <a:pt x="158" y="30"/>
                    <a:pt x="160" y="29"/>
                    <a:pt x="161" y="28"/>
                  </a:cubicBezTo>
                  <a:cubicBezTo>
                    <a:pt x="161" y="28"/>
                    <a:pt x="161" y="28"/>
                    <a:pt x="161" y="28"/>
                  </a:cubicBezTo>
                  <a:cubicBezTo>
                    <a:pt x="161" y="28"/>
                    <a:pt x="161" y="28"/>
                    <a:pt x="161" y="27"/>
                  </a:cubicBezTo>
                  <a:cubicBezTo>
                    <a:pt x="161" y="25"/>
                    <a:pt x="161" y="25"/>
                    <a:pt x="161" y="25"/>
                  </a:cubicBezTo>
                  <a:cubicBezTo>
                    <a:pt x="161" y="24"/>
                    <a:pt x="161" y="24"/>
                    <a:pt x="161" y="24"/>
                  </a:cubicBezTo>
                  <a:cubicBezTo>
                    <a:pt x="163" y="24"/>
                    <a:pt x="163" y="24"/>
                    <a:pt x="163" y="24"/>
                  </a:cubicBezTo>
                  <a:close/>
                  <a:moveTo>
                    <a:pt x="134" y="11"/>
                  </a:moveTo>
                  <a:cubicBezTo>
                    <a:pt x="134" y="12"/>
                    <a:pt x="135" y="13"/>
                    <a:pt x="135" y="14"/>
                  </a:cubicBezTo>
                  <a:cubicBezTo>
                    <a:pt x="136" y="17"/>
                    <a:pt x="136" y="17"/>
                    <a:pt x="136" y="17"/>
                  </a:cubicBezTo>
                  <a:cubicBezTo>
                    <a:pt x="136" y="17"/>
                    <a:pt x="136" y="17"/>
                    <a:pt x="136" y="17"/>
                  </a:cubicBezTo>
                  <a:cubicBezTo>
                    <a:pt x="135" y="17"/>
                    <a:pt x="135" y="17"/>
                    <a:pt x="135" y="17"/>
                  </a:cubicBezTo>
                  <a:cubicBezTo>
                    <a:pt x="135" y="17"/>
                    <a:pt x="135" y="17"/>
                    <a:pt x="135" y="17"/>
                  </a:cubicBezTo>
                  <a:cubicBezTo>
                    <a:pt x="134" y="16"/>
                    <a:pt x="133" y="15"/>
                    <a:pt x="133" y="15"/>
                  </a:cubicBezTo>
                  <a:cubicBezTo>
                    <a:pt x="133" y="14"/>
                    <a:pt x="132" y="14"/>
                    <a:pt x="132" y="14"/>
                  </a:cubicBezTo>
                  <a:cubicBezTo>
                    <a:pt x="132" y="14"/>
                    <a:pt x="130" y="15"/>
                    <a:pt x="128" y="16"/>
                  </a:cubicBezTo>
                  <a:cubicBezTo>
                    <a:pt x="126" y="17"/>
                    <a:pt x="126" y="17"/>
                    <a:pt x="126" y="17"/>
                  </a:cubicBezTo>
                  <a:cubicBezTo>
                    <a:pt x="126" y="17"/>
                    <a:pt x="127" y="19"/>
                    <a:pt x="128" y="21"/>
                  </a:cubicBezTo>
                  <a:cubicBezTo>
                    <a:pt x="132" y="32"/>
                    <a:pt x="132" y="32"/>
                    <a:pt x="132" y="32"/>
                  </a:cubicBezTo>
                  <a:cubicBezTo>
                    <a:pt x="133" y="34"/>
                    <a:pt x="134" y="36"/>
                    <a:pt x="134" y="37"/>
                  </a:cubicBezTo>
                  <a:cubicBezTo>
                    <a:pt x="134" y="37"/>
                    <a:pt x="135" y="38"/>
                    <a:pt x="135" y="38"/>
                  </a:cubicBezTo>
                  <a:cubicBezTo>
                    <a:pt x="135" y="37"/>
                    <a:pt x="136" y="37"/>
                    <a:pt x="137" y="37"/>
                  </a:cubicBezTo>
                  <a:cubicBezTo>
                    <a:pt x="137" y="37"/>
                    <a:pt x="137" y="37"/>
                    <a:pt x="137" y="37"/>
                  </a:cubicBezTo>
                  <a:cubicBezTo>
                    <a:pt x="138" y="38"/>
                    <a:pt x="138" y="38"/>
                    <a:pt x="138" y="38"/>
                  </a:cubicBezTo>
                  <a:cubicBezTo>
                    <a:pt x="138" y="38"/>
                    <a:pt x="138" y="38"/>
                    <a:pt x="138" y="38"/>
                  </a:cubicBezTo>
                  <a:cubicBezTo>
                    <a:pt x="137" y="39"/>
                    <a:pt x="135" y="39"/>
                    <a:pt x="132" y="40"/>
                  </a:cubicBezTo>
                  <a:cubicBezTo>
                    <a:pt x="130" y="41"/>
                    <a:pt x="128" y="42"/>
                    <a:pt x="127" y="43"/>
                  </a:cubicBezTo>
                  <a:cubicBezTo>
                    <a:pt x="127" y="43"/>
                    <a:pt x="127" y="43"/>
                    <a:pt x="127" y="43"/>
                  </a:cubicBezTo>
                  <a:cubicBezTo>
                    <a:pt x="126" y="41"/>
                    <a:pt x="126" y="41"/>
                    <a:pt x="126" y="41"/>
                  </a:cubicBezTo>
                  <a:cubicBezTo>
                    <a:pt x="126" y="41"/>
                    <a:pt x="126" y="41"/>
                    <a:pt x="126" y="41"/>
                  </a:cubicBezTo>
                  <a:cubicBezTo>
                    <a:pt x="127" y="41"/>
                    <a:pt x="128" y="40"/>
                    <a:pt x="128" y="40"/>
                  </a:cubicBezTo>
                  <a:cubicBezTo>
                    <a:pt x="129" y="40"/>
                    <a:pt x="129" y="40"/>
                    <a:pt x="129" y="39"/>
                  </a:cubicBezTo>
                  <a:cubicBezTo>
                    <a:pt x="128" y="38"/>
                    <a:pt x="128" y="36"/>
                    <a:pt x="127" y="34"/>
                  </a:cubicBezTo>
                  <a:cubicBezTo>
                    <a:pt x="123" y="23"/>
                    <a:pt x="123" y="23"/>
                    <a:pt x="123" y="23"/>
                  </a:cubicBezTo>
                  <a:cubicBezTo>
                    <a:pt x="122" y="21"/>
                    <a:pt x="121" y="19"/>
                    <a:pt x="121" y="19"/>
                  </a:cubicBezTo>
                  <a:cubicBezTo>
                    <a:pt x="118" y="19"/>
                    <a:pt x="118" y="19"/>
                    <a:pt x="118" y="19"/>
                  </a:cubicBezTo>
                  <a:cubicBezTo>
                    <a:pt x="116" y="20"/>
                    <a:pt x="115" y="21"/>
                    <a:pt x="115" y="21"/>
                  </a:cubicBezTo>
                  <a:cubicBezTo>
                    <a:pt x="114" y="21"/>
                    <a:pt x="114" y="21"/>
                    <a:pt x="114" y="22"/>
                  </a:cubicBezTo>
                  <a:cubicBezTo>
                    <a:pt x="114" y="22"/>
                    <a:pt x="114" y="22"/>
                    <a:pt x="114" y="23"/>
                  </a:cubicBezTo>
                  <a:cubicBezTo>
                    <a:pt x="115" y="23"/>
                    <a:pt x="115" y="24"/>
                    <a:pt x="115" y="25"/>
                  </a:cubicBezTo>
                  <a:cubicBezTo>
                    <a:pt x="115" y="25"/>
                    <a:pt x="115" y="25"/>
                    <a:pt x="115" y="25"/>
                  </a:cubicBezTo>
                  <a:cubicBezTo>
                    <a:pt x="114" y="25"/>
                    <a:pt x="114" y="25"/>
                    <a:pt x="114" y="25"/>
                  </a:cubicBezTo>
                  <a:cubicBezTo>
                    <a:pt x="114" y="25"/>
                    <a:pt x="114" y="25"/>
                    <a:pt x="114" y="25"/>
                  </a:cubicBezTo>
                  <a:cubicBezTo>
                    <a:pt x="112" y="22"/>
                    <a:pt x="112" y="22"/>
                    <a:pt x="112" y="22"/>
                  </a:cubicBezTo>
                  <a:cubicBezTo>
                    <a:pt x="112" y="21"/>
                    <a:pt x="112" y="21"/>
                    <a:pt x="111" y="20"/>
                  </a:cubicBezTo>
                  <a:cubicBezTo>
                    <a:pt x="111" y="19"/>
                    <a:pt x="111" y="19"/>
                    <a:pt x="111" y="19"/>
                  </a:cubicBezTo>
                  <a:cubicBezTo>
                    <a:pt x="112" y="19"/>
                    <a:pt x="115" y="18"/>
                    <a:pt x="119" y="17"/>
                  </a:cubicBezTo>
                  <a:cubicBezTo>
                    <a:pt x="126" y="14"/>
                    <a:pt x="126" y="14"/>
                    <a:pt x="126" y="14"/>
                  </a:cubicBezTo>
                  <a:cubicBezTo>
                    <a:pt x="130" y="12"/>
                    <a:pt x="133" y="11"/>
                    <a:pt x="134" y="11"/>
                  </a:cubicBezTo>
                  <a:close/>
                  <a:moveTo>
                    <a:pt x="109" y="23"/>
                  </a:moveTo>
                  <a:cubicBezTo>
                    <a:pt x="109" y="26"/>
                    <a:pt x="108" y="30"/>
                    <a:pt x="108" y="35"/>
                  </a:cubicBezTo>
                  <a:cubicBezTo>
                    <a:pt x="108" y="37"/>
                    <a:pt x="108" y="39"/>
                    <a:pt x="108" y="40"/>
                  </a:cubicBezTo>
                  <a:cubicBezTo>
                    <a:pt x="108" y="40"/>
                    <a:pt x="109" y="40"/>
                    <a:pt x="109" y="41"/>
                  </a:cubicBezTo>
                  <a:cubicBezTo>
                    <a:pt x="110" y="43"/>
                    <a:pt x="110" y="43"/>
                    <a:pt x="110" y="43"/>
                  </a:cubicBezTo>
                  <a:cubicBezTo>
                    <a:pt x="112" y="46"/>
                    <a:pt x="113" y="48"/>
                    <a:pt x="113" y="48"/>
                  </a:cubicBezTo>
                  <a:cubicBezTo>
                    <a:pt x="113" y="48"/>
                    <a:pt x="113" y="48"/>
                    <a:pt x="114" y="48"/>
                  </a:cubicBezTo>
                  <a:cubicBezTo>
                    <a:pt x="114" y="48"/>
                    <a:pt x="115" y="48"/>
                    <a:pt x="116" y="47"/>
                  </a:cubicBezTo>
                  <a:cubicBezTo>
                    <a:pt x="116" y="47"/>
                    <a:pt x="116" y="47"/>
                    <a:pt x="116" y="47"/>
                  </a:cubicBezTo>
                  <a:cubicBezTo>
                    <a:pt x="117" y="48"/>
                    <a:pt x="117" y="48"/>
                    <a:pt x="117" y="48"/>
                  </a:cubicBezTo>
                  <a:cubicBezTo>
                    <a:pt x="117" y="49"/>
                    <a:pt x="117" y="49"/>
                    <a:pt x="117" y="49"/>
                  </a:cubicBezTo>
                  <a:cubicBezTo>
                    <a:pt x="116" y="49"/>
                    <a:pt x="114" y="50"/>
                    <a:pt x="111" y="51"/>
                  </a:cubicBezTo>
                  <a:cubicBezTo>
                    <a:pt x="109" y="53"/>
                    <a:pt x="107" y="54"/>
                    <a:pt x="106" y="54"/>
                  </a:cubicBezTo>
                  <a:cubicBezTo>
                    <a:pt x="106" y="54"/>
                    <a:pt x="106" y="54"/>
                    <a:pt x="106" y="54"/>
                  </a:cubicBezTo>
                  <a:cubicBezTo>
                    <a:pt x="105" y="53"/>
                    <a:pt x="105" y="53"/>
                    <a:pt x="105" y="53"/>
                  </a:cubicBezTo>
                  <a:cubicBezTo>
                    <a:pt x="106" y="53"/>
                    <a:pt x="106" y="53"/>
                    <a:pt x="106" y="53"/>
                  </a:cubicBezTo>
                  <a:cubicBezTo>
                    <a:pt x="107" y="52"/>
                    <a:pt x="107" y="52"/>
                    <a:pt x="107" y="51"/>
                  </a:cubicBezTo>
                  <a:cubicBezTo>
                    <a:pt x="108" y="51"/>
                    <a:pt x="108" y="51"/>
                    <a:pt x="108" y="51"/>
                  </a:cubicBezTo>
                  <a:cubicBezTo>
                    <a:pt x="108" y="50"/>
                    <a:pt x="107" y="49"/>
                    <a:pt x="105" y="45"/>
                  </a:cubicBezTo>
                  <a:cubicBezTo>
                    <a:pt x="104" y="43"/>
                    <a:pt x="104" y="43"/>
                    <a:pt x="104" y="43"/>
                  </a:cubicBezTo>
                  <a:cubicBezTo>
                    <a:pt x="104" y="43"/>
                    <a:pt x="102" y="42"/>
                    <a:pt x="98" y="40"/>
                  </a:cubicBezTo>
                  <a:cubicBezTo>
                    <a:pt x="95" y="38"/>
                    <a:pt x="92" y="36"/>
                    <a:pt x="91" y="36"/>
                  </a:cubicBezTo>
                  <a:cubicBezTo>
                    <a:pt x="90" y="36"/>
                    <a:pt x="89" y="35"/>
                    <a:pt x="89" y="36"/>
                  </a:cubicBezTo>
                  <a:cubicBezTo>
                    <a:pt x="89" y="36"/>
                    <a:pt x="89" y="36"/>
                    <a:pt x="88" y="36"/>
                  </a:cubicBezTo>
                  <a:cubicBezTo>
                    <a:pt x="88" y="36"/>
                    <a:pt x="88" y="36"/>
                    <a:pt x="88" y="36"/>
                  </a:cubicBezTo>
                  <a:cubicBezTo>
                    <a:pt x="87" y="35"/>
                    <a:pt x="87" y="35"/>
                    <a:pt x="87" y="35"/>
                  </a:cubicBezTo>
                  <a:cubicBezTo>
                    <a:pt x="87" y="35"/>
                    <a:pt x="87" y="35"/>
                    <a:pt x="87" y="35"/>
                  </a:cubicBezTo>
                  <a:cubicBezTo>
                    <a:pt x="90" y="33"/>
                    <a:pt x="91" y="31"/>
                    <a:pt x="92" y="31"/>
                  </a:cubicBezTo>
                  <a:cubicBezTo>
                    <a:pt x="93" y="31"/>
                    <a:pt x="93" y="31"/>
                    <a:pt x="94" y="31"/>
                  </a:cubicBezTo>
                  <a:cubicBezTo>
                    <a:pt x="95" y="31"/>
                    <a:pt x="98" y="33"/>
                    <a:pt x="101" y="35"/>
                  </a:cubicBezTo>
                  <a:cubicBezTo>
                    <a:pt x="106" y="38"/>
                    <a:pt x="106" y="38"/>
                    <a:pt x="106" y="38"/>
                  </a:cubicBezTo>
                  <a:cubicBezTo>
                    <a:pt x="106" y="37"/>
                    <a:pt x="106" y="34"/>
                    <a:pt x="106" y="30"/>
                  </a:cubicBezTo>
                  <a:cubicBezTo>
                    <a:pt x="106" y="25"/>
                    <a:pt x="106" y="25"/>
                    <a:pt x="106" y="25"/>
                  </a:cubicBezTo>
                  <a:cubicBezTo>
                    <a:pt x="106" y="25"/>
                    <a:pt x="106" y="24"/>
                    <a:pt x="106" y="23"/>
                  </a:cubicBezTo>
                  <a:cubicBezTo>
                    <a:pt x="108" y="22"/>
                    <a:pt x="108" y="22"/>
                    <a:pt x="108" y="22"/>
                  </a:cubicBezTo>
                  <a:cubicBezTo>
                    <a:pt x="109" y="22"/>
                    <a:pt x="109" y="22"/>
                    <a:pt x="109" y="22"/>
                  </a:cubicBezTo>
                  <a:lnTo>
                    <a:pt x="109" y="23"/>
                  </a:lnTo>
                  <a:close/>
                  <a:moveTo>
                    <a:pt x="99" y="51"/>
                  </a:moveTo>
                  <a:cubicBezTo>
                    <a:pt x="100" y="53"/>
                    <a:pt x="101" y="54"/>
                    <a:pt x="102" y="56"/>
                  </a:cubicBezTo>
                  <a:cubicBezTo>
                    <a:pt x="102" y="57"/>
                    <a:pt x="102" y="57"/>
                    <a:pt x="102" y="57"/>
                  </a:cubicBezTo>
                  <a:cubicBezTo>
                    <a:pt x="91" y="65"/>
                    <a:pt x="91" y="65"/>
                    <a:pt x="91" y="65"/>
                  </a:cubicBezTo>
                  <a:cubicBezTo>
                    <a:pt x="89" y="66"/>
                    <a:pt x="88" y="68"/>
                    <a:pt x="87" y="68"/>
                  </a:cubicBezTo>
                  <a:cubicBezTo>
                    <a:pt x="87" y="68"/>
                    <a:pt x="87" y="68"/>
                    <a:pt x="87" y="68"/>
                  </a:cubicBezTo>
                  <a:cubicBezTo>
                    <a:pt x="87" y="68"/>
                    <a:pt x="87" y="68"/>
                    <a:pt x="87" y="68"/>
                  </a:cubicBezTo>
                  <a:cubicBezTo>
                    <a:pt x="87" y="67"/>
                    <a:pt x="87" y="67"/>
                    <a:pt x="87" y="67"/>
                  </a:cubicBezTo>
                  <a:cubicBezTo>
                    <a:pt x="87" y="66"/>
                    <a:pt x="87" y="66"/>
                    <a:pt x="87" y="66"/>
                  </a:cubicBezTo>
                  <a:cubicBezTo>
                    <a:pt x="87" y="65"/>
                    <a:pt x="87" y="65"/>
                    <a:pt x="86" y="64"/>
                  </a:cubicBezTo>
                  <a:cubicBezTo>
                    <a:pt x="83" y="60"/>
                    <a:pt x="83" y="60"/>
                    <a:pt x="83" y="60"/>
                  </a:cubicBezTo>
                  <a:cubicBezTo>
                    <a:pt x="77" y="52"/>
                    <a:pt x="77" y="52"/>
                    <a:pt x="77" y="52"/>
                  </a:cubicBezTo>
                  <a:cubicBezTo>
                    <a:pt x="75" y="50"/>
                    <a:pt x="74" y="49"/>
                    <a:pt x="73" y="48"/>
                  </a:cubicBezTo>
                  <a:cubicBezTo>
                    <a:pt x="73" y="48"/>
                    <a:pt x="73" y="48"/>
                    <a:pt x="72" y="48"/>
                  </a:cubicBezTo>
                  <a:cubicBezTo>
                    <a:pt x="72" y="48"/>
                    <a:pt x="72" y="48"/>
                    <a:pt x="70" y="49"/>
                  </a:cubicBezTo>
                  <a:cubicBezTo>
                    <a:pt x="70" y="49"/>
                    <a:pt x="70" y="49"/>
                    <a:pt x="70" y="49"/>
                  </a:cubicBezTo>
                  <a:cubicBezTo>
                    <a:pt x="69" y="48"/>
                    <a:pt x="69" y="48"/>
                    <a:pt x="69" y="48"/>
                  </a:cubicBezTo>
                  <a:cubicBezTo>
                    <a:pt x="69" y="48"/>
                    <a:pt x="69" y="48"/>
                    <a:pt x="69" y="48"/>
                  </a:cubicBezTo>
                  <a:cubicBezTo>
                    <a:pt x="71" y="47"/>
                    <a:pt x="72" y="46"/>
                    <a:pt x="74" y="44"/>
                  </a:cubicBezTo>
                  <a:cubicBezTo>
                    <a:pt x="76" y="43"/>
                    <a:pt x="78" y="41"/>
                    <a:pt x="79" y="40"/>
                  </a:cubicBezTo>
                  <a:cubicBezTo>
                    <a:pt x="79" y="40"/>
                    <a:pt x="79" y="40"/>
                    <a:pt x="79" y="40"/>
                  </a:cubicBezTo>
                  <a:cubicBezTo>
                    <a:pt x="80" y="41"/>
                    <a:pt x="80" y="41"/>
                    <a:pt x="80" y="41"/>
                  </a:cubicBezTo>
                  <a:cubicBezTo>
                    <a:pt x="80" y="42"/>
                    <a:pt x="80" y="42"/>
                    <a:pt x="80" y="42"/>
                  </a:cubicBezTo>
                  <a:cubicBezTo>
                    <a:pt x="79" y="43"/>
                    <a:pt x="78" y="43"/>
                    <a:pt x="78" y="43"/>
                  </a:cubicBezTo>
                  <a:cubicBezTo>
                    <a:pt x="78" y="44"/>
                    <a:pt x="78" y="44"/>
                    <a:pt x="78" y="44"/>
                  </a:cubicBezTo>
                  <a:cubicBezTo>
                    <a:pt x="78" y="45"/>
                    <a:pt x="80" y="47"/>
                    <a:pt x="81" y="49"/>
                  </a:cubicBezTo>
                  <a:cubicBezTo>
                    <a:pt x="89" y="58"/>
                    <a:pt x="89" y="58"/>
                    <a:pt x="89" y="58"/>
                  </a:cubicBezTo>
                  <a:cubicBezTo>
                    <a:pt x="90" y="59"/>
                    <a:pt x="91" y="61"/>
                    <a:pt x="92" y="62"/>
                  </a:cubicBezTo>
                  <a:cubicBezTo>
                    <a:pt x="94" y="60"/>
                    <a:pt x="94" y="60"/>
                    <a:pt x="94" y="60"/>
                  </a:cubicBezTo>
                  <a:cubicBezTo>
                    <a:pt x="97" y="58"/>
                    <a:pt x="98" y="56"/>
                    <a:pt x="99" y="56"/>
                  </a:cubicBezTo>
                  <a:cubicBezTo>
                    <a:pt x="99" y="56"/>
                    <a:pt x="99" y="55"/>
                    <a:pt x="99" y="55"/>
                  </a:cubicBezTo>
                  <a:cubicBezTo>
                    <a:pt x="99" y="55"/>
                    <a:pt x="99" y="55"/>
                    <a:pt x="98" y="54"/>
                  </a:cubicBezTo>
                  <a:cubicBezTo>
                    <a:pt x="97" y="52"/>
                    <a:pt x="97" y="52"/>
                    <a:pt x="97" y="52"/>
                  </a:cubicBezTo>
                  <a:cubicBezTo>
                    <a:pt x="97" y="52"/>
                    <a:pt x="97" y="52"/>
                    <a:pt x="97" y="52"/>
                  </a:cubicBezTo>
                  <a:cubicBezTo>
                    <a:pt x="98" y="51"/>
                    <a:pt x="98" y="51"/>
                    <a:pt x="98" y="51"/>
                  </a:cubicBezTo>
                  <a:lnTo>
                    <a:pt x="99" y="51"/>
                  </a:lnTo>
                  <a:close/>
                  <a:moveTo>
                    <a:pt x="71" y="65"/>
                  </a:moveTo>
                  <a:cubicBezTo>
                    <a:pt x="69" y="63"/>
                    <a:pt x="66" y="61"/>
                    <a:pt x="63" y="61"/>
                  </a:cubicBezTo>
                  <a:cubicBezTo>
                    <a:pt x="61" y="60"/>
                    <a:pt x="59" y="61"/>
                    <a:pt x="57" y="63"/>
                  </a:cubicBezTo>
                  <a:cubicBezTo>
                    <a:pt x="54" y="66"/>
                    <a:pt x="53" y="69"/>
                    <a:pt x="55" y="72"/>
                  </a:cubicBezTo>
                  <a:cubicBezTo>
                    <a:pt x="56" y="74"/>
                    <a:pt x="57" y="75"/>
                    <a:pt x="59" y="77"/>
                  </a:cubicBezTo>
                  <a:cubicBezTo>
                    <a:pt x="61" y="79"/>
                    <a:pt x="64" y="81"/>
                    <a:pt x="67" y="82"/>
                  </a:cubicBezTo>
                  <a:cubicBezTo>
                    <a:pt x="70" y="82"/>
                    <a:pt x="72" y="81"/>
                    <a:pt x="74" y="79"/>
                  </a:cubicBezTo>
                  <a:cubicBezTo>
                    <a:pt x="77" y="77"/>
                    <a:pt x="77" y="74"/>
                    <a:pt x="75" y="70"/>
                  </a:cubicBezTo>
                  <a:cubicBezTo>
                    <a:pt x="74" y="68"/>
                    <a:pt x="73" y="67"/>
                    <a:pt x="71" y="65"/>
                  </a:cubicBezTo>
                  <a:close/>
                  <a:moveTo>
                    <a:pt x="75" y="60"/>
                  </a:moveTo>
                  <a:cubicBezTo>
                    <a:pt x="78" y="63"/>
                    <a:pt x="80" y="67"/>
                    <a:pt x="80" y="71"/>
                  </a:cubicBezTo>
                  <a:cubicBezTo>
                    <a:pt x="80" y="75"/>
                    <a:pt x="78" y="78"/>
                    <a:pt x="75" y="81"/>
                  </a:cubicBezTo>
                  <a:cubicBezTo>
                    <a:pt x="72" y="85"/>
                    <a:pt x="69" y="86"/>
                    <a:pt x="65" y="86"/>
                  </a:cubicBezTo>
                  <a:cubicBezTo>
                    <a:pt x="62" y="86"/>
                    <a:pt x="58" y="85"/>
                    <a:pt x="55" y="82"/>
                  </a:cubicBezTo>
                  <a:cubicBezTo>
                    <a:pt x="51" y="78"/>
                    <a:pt x="49" y="73"/>
                    <a:pt x="51" y="68"/>
                  </a:cubicBezTo>
                  <a:cubicBezTo>
                    <a:pt x="52" y="66"/>
                    <a:pt x="53" y="63"/>
                    <a:pt x="55" y="61"/>
                  </a:cubicBezTo>
                  <a:cubicBezTo>
                    <a:pt x="58" y="58"/>
                    <a:pt x="62" y="56"/>
                    <a:pt x="65" y="56"/>
                  </a:cubicBezTo>
                  <a:cubicBezTo>
                    <a:pt x="68" y="56"/>
                    <a:pt x="72" y="57"/>
                    <a:pt x="75" y="60"/>
                  </a:cubicBezTo>
                  <a:close/>
                  <a:moveTo>
                    <a:pt x="47" y="80"/>
                  </a:moveTo>
                  <a:cubicBezTo>
                    <a:pt x="50" y="81"/>
                    <a:pt x="51" y="83"/>
                    <a:pt x="51" y="85"/>
                  </a:cubicBezTo>
                  <a:cubicBezTo>
                    <a:pt x="51" y="88"/>
                    <a:pt x="50" y="90"/>
                    <a:pt x="49" y="92"/>
                  </a:cubicBezTo>
                  <a:cubicBezTo>
                    <a:pt x="49" y="92"/>
                    <a:pt x="48" y="93"/>
                    <a:pt x="48" y="93"/>
                  </a:cubicBezTo>
                  <a:cubicBezTo>
                    <a:pt x="47" y="93"/>
                    <a:pt x="47" y="93"/>
                    <a:pt x="46" y="93"/>
                  </a:cubicBezTo>
                  <a:cubicBezTo>
                    <a:pt x="46" y="93"/>
                    <a:pt x="46" y="93"/>
                    <a:pt x="46" y="93"/>
                  </a:cubicBezTo>
                  <a:cubicBezTo>
                    <a:pt x="46" y="92"/>
                    <a:pt x="47" y="92"/>
                    <a:pt x="47" y="92"/>
                  </a:cubicBezTo>
                  <a:cubicBezTo>
                    <a:pt x="48" y="91"/>
                    <a:pt x="48" y="89"/>
                    <a:pt x="48" y="88"/>
                  </a:cubicBezTo>
                  <a:cubicBezTo>
                    <a:pt x="47" y="87"/>
                    <a:pt x="47" y="86"/>
                    <a:pt x="45" y="85"/>
                  </a:cubicBezTo>
                  <a:cubicBezTo>
                    <a:pt x="42" y="83"/>
                    <a:pt x="40" y="83"/>
                    <a:pt x="38" y="86"/>
                  </a:cubicBezTo>
                  <a:cubicBezTo>
                    <a:pt x="38" y="86"/>
                    <a:pt x="38" y="87"/>
                    <a:pt x="37" y="88"/>
                  </a:cubicBezTo>
                  <a:cubicBezTo>
                    <a:pt x="37" y="88"/>
                    <a:pt x="39" y="89"/>
                    <a:pt x="42" y="92"/>
                  </a:cubicBezTo>
                  <a:cubicBezTo>
                    <a:pt x="50" y="98"/>
                    <a:pt x="50" y="98"/>
                    <a:pt x="50" y="98"/>
                  </a:cubicBezTo>
                  <a:cubicBezTo>
                    <a:pt x="53" y="99"/>
                    <a:pt x="54" y="100"/>
                    <a:pt x="55" y="101"/>
                  </a:cubicBezTo>
                  <a:cubicBezTo>
                    <a:pt x="55" y="101"/>
                    <a:pt x="56" y="101"/>
                    <a:pt x="56" y="101"/>
                  </a:cubicBezTo>
                  <a:cubicBezTo>
                    <a:pt x="56" y="101"/>
                    <a:pt x="57" y="100"/>
                    <a:pt x="58" y="99"/>
                  </a:cubicBezTo>
                  <a:cubicBezTo>
                    <a:pt x="58" y="99"/>
                    <a:pt x="58" y="99"/>
                    <a:pt x="58" y="99"/>
                  </a:cubicBezTo>
                  <a:cubicBezTo>
                    <a:pt x="59" y="99"/>
                    <a:pt x="59" y="99"/>
                    <a:pt x="59" y="99"/>
                  </a:cubicBezTo>
                  <a:cubicBezTo>
                    <a:pt x="59" y="100"/>
                    <a:pt x="59" y="100"/>
                    <a:pt x="59" y="100"/>
                  </a:cubicBezTo>
                  <a:cubicBezTo>
                    <a:pt x="58" y="101"/>
                    <a:pt x="57" y="103"/>
                    <a:pt x="55" y="105"/>
                  </a:cubicBezTo>
                  <a:cubicBezTo>
                    <a:pt x="54" y="107"/>
                    <a:pt x="53" y="109"/>
                    <a:pt x="52" y="110"/>
                  </a:cubicBezTo>
                  <a:cubicBezTo>
                    <a:pt x="52" y="110"/>
                    <a:pt x="52" y="110"/>
                    <a:pt x="52" y="110"/>
                  </a:cubicBezTo>
                  <a:cubicBezTo>
                    <a:pt x="51" y="109"/>
                    <a:pt x="51" y="109"/>
                    <a:pt x="51" y="109"/>
                  </a:cubicBezTo>
                  <a:cubicBezTo>
                    <a:pt x="51" y="109"/>
                    <a:pt x="51" y="109"/>
                    <a:pt x="51" y="109"/>
                  </a:cubicBezTo>
                  <a:cubicBezTo>
                    <a:pt x="51" y="107"/>
                    <a:pt x="52" y="107"/>
                    <a:pt x="52" y="107"/>
                  </a:cubicBezTo>
                  <a:cubicBezTo>
                    <a:pt x="52" y="106"/>
                    <a:pt x="52" y="106"/>
                    <a:pt x="52" y="106"/>
                  </a:cubicBezTo>
                  <a:cubicBezTo>
                    <a:pt x="51" y="105"/>
                    <a:pt x="49" y="104"/>
                    <a:pt x="47" y="102"/>
                  </a:cubicBezTo>
                  <a:cubicBezTo>
                    <a:pt x="39" y="96"/>
                    <a:pt x="39" y="96"/>
                    <a:pt x="39" y="96"/>
                  </a:cubicBezTo>
                  <a:cubicBezTo>
                    <a:pt x="36" y="94"/>
                    <a:pt x="35" y="93"/>
                    <a:pt x="34" y="93"/>
                  </a:cubicBezTo>
                  <a:cubicBezTo>
                    <a:pt x="33" y="93"/>
                    <a:pt x="33" y="93"/>
                    <a:pt x="33" y="93"/>
                  </a:cubicBezTo>
                  <a:cubicBezTo>
                    <a:pt x="33" y="93"/>
                    <a:pt x="32" y="94"/>
                    <a:pt x="31" y="95"/>
                  </a:cubicBezTo>
                  <a:cubicBezTo>
                    <a:pt x="31" y="95"/>
                    <a:pt x="31" y="95"/>
                    <a:pt x="31" y="95"/>
                  </a:cubicBezTo>
                  <a:cubicBezTo>
                    <a:pt x="30" y="94"/>
                    <a:pt x="30" y="94"/>
                    <a:pt x="30" y="94"/>
                  </a:cubicBezTo>
                  <a:cubicBezTo>
                    <a:pt x="30" y="94"/>
                    <a:pt x="30" y="94"/>
                    <a:pt x="30" y="94"/>
                  </a:cubicBezTo>
                  <a:cubicBezTo>
                    <a:pt x="31" y="93"/>
                    <a:pt x="32" y="91"/>
                    <a:pt x="33" y="89"/>
                  </a:cubicBezTo>
                  <a:cubicBezTo>
                    <a:pt x="34" y="88"/>
                    <a:pt x="35" y="87"/>
                    <a:pt x="36" y="85"/>
                  </a:cubicBezTo>
                  <a:cubicBezTo>
                    <a:pt x="37" y="84"/>
                    <a:pt x="38" y="83"/>
                    <a:pt x="38" y="82"/>
                  </a:cubicBezTo>
                  <a:cubicBezTo>
                    <a:pt x="40" y="80"/>
                    <a:pt x="42" y="78"/>
                    <a:pt x="44" y="78"/>
                  </a:cubicBezTo>
                  <a:cubicBezTo>
                    <a:pt x="45" y="78"/>
                    <a:pt x="46" y="79"/>
                    <a:pt x="47" y="80"/>
                  </a:cubicBezTo>
                  <a:close/>
                  <a:moveTo>
                    <a:pt x="25" y="107"/>
                  </a:moveTo>
                  <a:cubicBezTo>
                    <a:pt x="25" y="107"/>
                    <a:pt x="25" y="107"/>
                    <a:pt x="25" y="107"/>
                  </a:cubicBezTo>
                  <a:cubicBezTo>
                    <a:pt x="24" y="108"/>
                    <a:pt x="24" y="109"/>
                    <a:pt x="24" y="109"/>
                  </a:cubicBezTo>
                  <a:cubicBezTo>
                    <a:pt x="24" y="109"/>
                    <a:pt x="24" y="110"/>
                    <a:pt x="24" y="110"/>
                  </a:cubicBezTo>
                  <a:cubicBezTo>
                    <a:pt x="25" y="110"/>
                    <a:pt x="27" y="111"/>
                    <a:pt x="30" y="113"/>
                  </a:cubicBezTo>
                  <a:cubicBezTo>
                    <a:pt x="37" y="116"/>
                    <a:pt x="37" y="116"/>
                    <a:pt x="37" y="116"/>
                  </a:cubicBezTo>
                  <a:cubicBezTo>
                    <a:pt x="42" y="118"/>
                    <a:pt x="45" y="120"/>
                    <a:pt x="47" y="120"/>
                  </a:cubicBezTo>
                  <a:cubicBezTo>
                    <a:pt x="47" y="121"/>
                    <a:pt x="47" y="121"/>
                    <a:pt x="47" y="121"/>
                  </a:cubicBezTo>
                  <a:cubicBezTo>
                    <a:pt x="46" y="122"/>
                    <a:pt x="46" y="123"/>
                    <a:pt x="45" y="124"/>
                  </a:cubicBezTo>
                  <a:cubicBezTo>
                    <a:pt x="40" y="125"/>
                    <a:pt x="31" y="127"/>
                    <a:pt x="19" y="130"/>
                  </a:cubicBezTo>
                  <a:cubicBezTo>
                    <a:pt x="30" y="136"/>
                    <a:pt x="30" y="136"/>
                    <a:pt x="30" y="136"/>
                  </a:cubicBezTo>
                  <a:cubicBezTo>
                    <a:pt x="33" y="137"/>
                    <a:pt x="35" y="138"/>
                    <a:pt x="35" y="138"/>
                  </a:cubicBezTo>
                  <a:cubicBezTo>
                    <a:pt x="36" y="138"/>
                    <a:pt x="36" y="138"/>
                    <a:pt x="36" y="138"/>
                  </a:cubicBezTo>
                  <a:cubicBezTo>
                    <a:pt x="37" y="138"/>
                    <a:pt x="37" y="137"/>
                    <a:pt x="38" y="136"/>
                  </a:cubicBezTo>
                  <a:cubicBezTo>
                    <a:pt x="38" y="136"/>
                    <a:pt x="38" y="136"/>
                    <a:pt x="38" y="136"/>
                  </a:cubicBezTo>
                  <a:cubicBezTo>
                    <a:pt x="39" y="136"/>
                    <a:pt x="39" y="136"/>
                    <a:pt x="39" y="136"/>
                  </a:cubicBezTo>
                  <a:cubicBezTo>
                    <a:pt x="39" y="137"/>
                    <a:pt x="39" y="137"/>
                    <a:pt x="39" y="137"/>
                  </a:cubicBezTo>
                  <a:cubicBezTo>
                    <a:pt x="38" y="138"/>
                    <a:pt x="38" y="139"/>
                    <a:pt x="37" y="140"/>
                  </a:cubicBezTo>
                  <a:cubicBezTo>
                    <a:pt x="37" y="142"/>
                    <a:pt x="36" y="143"/>
                    <a:pt x="35" y="144"/>
                  </a:cubicBezTo>
                  <a:cubicBezTo>
                    <a:pt x="35" y="144"/>
                    <a:pt x="35" y="144"/>
                    <a:pt x="35" y="144"/>
                  </a:cubicBezTo>
                  <a:cubicBezTo>
                    <a:pt x="34" y="144"/>
                    <a:pt x="34" y="144"/>
                    <a:pt x="34" y="144"/>
                  </a:cubicBezTo>
                  <a:cubicBezTo>
                    <a:pt x="34" y="144"/>
                    <a:pt x="34" y="144"/>
                    <a:pt x="34" y="144"/>
                  </a:cubicBezTo>
                  <a:cubicBezTo>
                    <a:pt x="34" y="142"/>
                    <a:pt x="35" y="142"/>
                    <a:pt x="35" y="141"/>
                  </a:cubicBezTo>
                  <a:cubicBezTo>
                    <a:pt x="35" y="141"/>
                    <a:pt x="35" y="141"/>
                    <a:pt x="34" y="141"/>
                  </a:cubicBezTo>
                  <a:cubicBezTo>
                    <a:pt x="34" y="140"/>
                    <a:pt x="32" y="139"/>
                    <a:pt x="29" y="138"/>
                  </a:cubicBezTo>
                  <a:cubicBezTo>
                    <a:pt x="20" y="134"/>
                    <a:pt x="20" y="134"/>
                    <a:pt x="20" y="134"/>
                  </a:cubicBezTo>
                  <a:cubicBezTo>
                    <a:pt x="17" y="132"/>
                    <a:pt x="15" y="131"/>
                    <a:pt x="14" y="131"/>
                  </a:cubicBezTo>
                  <a:cubicBezTo>
                    <a:pt x="14" y="131"/>
                    <a:pt x="14" y="131"/>
                    <a:pt x="13" y="132"/>
                  </a:cubicBezTo>
                  <a:cubicBezTo>
                    <a:pt x="13" y="132"/>
                    <a:pt x="13" y="132"/>
                    <a:pt x="12" y="133"/>
                  </a:cubicBezTo>
                  <a:cubicBezTo>
                    <a:pt x="12" y="134"/>
                    <a:pt x="12" y="134"/>
                    <a:pt x="12" y="134"/>
                  </a:cubicBezTo>
                  <a:cubicBezTo>
                    <a:pt x="11" y="133"/>
                    <a:pt x="11" y="133"/>
                    <a:pt x="11" y="133"/>
                  </a:cubicBezTo>
                  <a:cubicBezTo>
                    <a:pt x="11" y="133"/>
                    <a:pt x="11" y="133"/>
                    <a:pt x="11" y="133"/>
                  </a:cubicBezTo>
                  <a:cubicBezTo>
                    <a:pt x="11" y="132"/>
                    <a:pt x="12" y="131"/>
                    <a:pt x="12" y="130"/>
                  </a:cubicBezTo>
                  <a:cubicBezTo>
                    <a:pt x="13" y="128"/>
                    <a:pt x="14" y="127"/>
                    <a:pt x="14" y="126"/>
                  </a:cubicBezTo>
                  <a:cubicBezTo>
                    <a:pt x="22" y="124"/>
                    <a:pt x="30" y="122"/>
                    <a:pt x="39" y="119"/>
                  </a:cubicBezTo>
                  <a:cubicBezTo>
                    <a:pt x="29" y="115"/>
                    <a:pt x="29" y="115"/>
                    <a:pt x="29" y="115"/>
                  </a:cubicBezTo>
                  <a:cubicBezTo>
                    <a:pt x="26" y="113"/>
                    <a:pt x="24" y="113"/>
                    <a:pt x="23" y="112"/>
                  </a:cubicBezTo>
                  <a:cubicBezTo>
                    <a:pt x="23" y="112"/>
                    <a:pt x="23" y="112"/>
                    <a:pt x="22" y="113"/>
                  </a:cubicBezTo>
                  <a:cubicBezTo>
                    <a:pt x="22" y="113"/>
                    <a:pt x="22" y="113"/>
                    <a:pt x="21" y="115"/>
                  </a:cubicBezTo>
                  <a:cubicBezTo>
                    <a:pt x="21" y="115"/>
                    <a:pt x="21" y="115"/>
                    <a:pt x="21" y="115"/>
                  </a:cubicBezTo>
                  <a:cubicBezTo>
                    <a:pt x="20" y="114"/>
                    <a:pt x="20" y="114"/>
                    <a:pt x="20" y="114"/>
                  </a:cubicBezTo>
                  <a:cubicBezTo>
                    <a:pt x="20" y="114"/>
                    <a:pt x="20" y="114"/>
                    <a:pt x="20" y="114"/>
                  </a:cubicBezTo>
                  <a:cubicBezTo>
                    <a:pt x="20" y="113"/>
                    <a:pt x="21" y="111"/>
                    <a:pt x="21" y="110"/>
                  </a:cubicBezTo>
                  <a:cubicBezTo>
                    <a:pt x="22" y="109"/>
                    <a:pt x="23" y="107"/>
                    <a:pt x="23" y="106"/>
                  </a:cubicBezTo>
                  <a:cubicBezTo>
                    <a:pt x="24" y="106"/>
                    <a:pt x="24" y="106"/>
                    <a:pt x="24" y="106"/>
                  </a:cubicBezTo>
                  <a:lnTo>
                    <a:pt x="25" y="107"/>
                  </a:lnTo>
                  <a:close/>
                  <a:moveTo>
                    <a:pt x="36" y="146"/>
                  </a:moveTo>
                  <a:cubicBezTo>
                    <a:pt x="36" y="147"/>
                    <a:pt x="36" y="147"/>
                    <a:pt x="36" y="147"/>
                  </a:cubicBezTo>
                  <a:cubicBezTo>
                    <a:pt x="35" y="148"/>
                    <a:pt x="35" y="150"/>
                    <a:pt x="34" y="152"/>
                  </a:cubicBezTo>
                  <a:cubicBezTo>
                    <a:pt x="33" y="155"/>
                    <a:pt x="33" y="157"/>
                    <a:pt x="33" y="158"/>
                  </a:cubicBezTo>
                  <a:cubicBezTo>
                    <a:pt x="32" y="158"/>
                    <a:pt x="32" y="158"/>
                    <a:pt x="32" y="158"/>
                  </a:cubicBezTo>
                  <a:cubicBezTo>
                    <a:pt x="31" y="158"/>
                    <a:pt x="31" y="158"/>
                    <a:pt x="31" y="158"/>
                  </a:cubicBezTo>
                  <a:cubicBezTo>
                    <a:pt x="31" y="158"/>
                    <a:pt x="31" y="158"/>
                    <a:pt x="31" y="158"/>
                  </a:cubicBezTo>
                  <a:cubicBezTo>
                    <a:pt x="31" y="156"/>
                    <a:pt x="31" y="156"/>
                    <a:pt x="31" y="155"/>
                  </a:cubicBezTo>
                  <a:cubicBezTo>
                    <a:pt x="31" y="155"/>
                    <a:pt x="31" y="155"/>
                    <a:pt x="31" y="154"/>
                  </a:cubicBezTo>
                  <a:cubicBezTo>
                    <a:pt x="30" y="154"/>
                    <a:pt x="28" y="153"/>
                    <a:pt x="25" y="153"/>
                  </a:cubicBezTo>
                  <a:cubicBezTo>
                    <a:pt x="16" y="150"/>
                    <a:pt x="16" y="150"/>
                    <a:pt x="16" y="150"/>
                  </a:cubicBezTo>
                  <a:cubicBezTo>
                    <a:pt x="13" y="149"/>
                    <a:pt x="11" y="149"/>
                    <a:pt x="10" y="148"/>
                  </a:cubicBezTo>
                  <a:cubicBezTo>
                    <a:pt x="9" y="148"/>
                    <a:pt x="9" y="149"/>
                    <a:pt x="9" y="149"/>
                  </a:cubicBezTo>
                  <a:cubicBezTo>
                    <a:pt x="9" y="149"/>
                    <a:pt x="9" y="150"/>
                    <a:pt x="8" y="151"/>
                  </a:cubicBezTo>
                  <a:cubicBezTo>
                    <a:pt x="8" y="151"/>
                    <a:pt x="8" y="151"/>
                    <a:pt x="8" y="151"/>
                  </a:cubicBezTo>
                  <a:cubicBezTo>
                    <a:pt x="7" y="151"/>
                    <a:pt x="7" y="151"/>
                    <a:pt x="7" y="151"/>
                  </a:cubicBezTo>
                  <a:cubicBezTo>
                    <a:pt x="6" y="150"/>
                    <a:pt x="6" y="150"/>
                    <a:pt x="6" y="150"/>
                  </a:cubicBezTo>
                  <a:cubicBezTo>
                    <a:pt x="7" y="149"/>
                    <a:pt x="7" y="147"/>
                    <a:pt x="8" y="145"/>
                  </a:cubicBezTo>
                  <a:cubicBezTo>
                    <a:pt x="9" y="142"/>
                    <a:pt x="9" y="140"/>
                    <a:pt x="10" y="139"/>
                  </a:cubicBezTo>
                  <a:cubicBezTo>
                    <a:pt x="10" y="139"/>
                    <a:pt x="10" y="139"/>
                    <a:pt x="10" y="139"/>
                  </a:cubicBezTo>
                  <a:cubicBezTo>
                    <a:pt x="11" y="139"/>
                    <a:pt x="11" y="139"/>
                    <a:pt x="11" y="139"/>
                  </a:cubicBezTo>
                  <a:cubicBezTo>
                    <a:pt x="11" y="140"/>
                    <a:pt x="11" y="140"/>
                    <a:pt x="11" y="140"/>
                  </a:cubicBezTo>
                  <a:cubicBezTo>
                    <a:pt x="11" y="141"/>
                    <a:pt x="11" y="142"/>
                    <a:pt x="11" y="142"/>
                  </a:cubicBezTo>
                  <a:cubicBezTo>
                    <a:pt x="11" y="142"/>
                    <a:pt x="11" y="142"/>
                    <a:pt x="11" y="143"/>
                  </a:cubicBezTo>
                  <a:cubicBezTo>
                    <a:pt x="12" y="143"/>
                    <a:pt x="14" y="144"/>
                    <a:pt x="17" y="145"/>
                  </a:cubicBezTo>
                  <a:cubicBezTo>
                    <a:pt x="27" y="147"/>
                    <a:pt x="27" y="147"/>
                    <a:pt x="27" y="147"/>
                  </a:cubicBezTo>
                  <a:cubicBezTo>
                    <a:pt x="30" y="148"/>
                    <a:pt x="32" y="149"/>
                    <a:pt x="33" y="149"/>
                  </a:cubicBezTo>
                  <a:cubicBezTo>
                    <a:pt x="33" y="149"/>
                    <a:pt x="33" y="149"/>
                    <a:pt x="33" y="148"/>
                  </a:cubicBezTo>
                  <a:cubicBezTo>
                    <a:pt x="34" y="148"/>
                    <a:pt x="34" y="147"/>
                    <a:pt x="34" y="146"/>
                  </a:cubicBezTo>
                  <a:cubicBezTo>
                    <a:pt x="34" y="146"/>
                    <a:pt x="34" y="146"/>
                    <a:pt x="34" y="146"/>
                  </a:cubicBezTo>
                  <a:lnTo>
                    <a:pt x="36" y="146"/>
                  </a:lnTo>
                  <a:close/>
                  <a:moveTo>
                    <a:pt x="7" y="154"/>
                  </a:moveTo>
                  <a:cubicBezTo>
                    <a:pt x="7" y="154"/>
                    <a:pt x="7" y="154"/>
                    <a:pt x="7" y="154"/>
                  </a:cubicBezTo>
                  <a:cubicBezTo>
                    <a:pt x="7" y="156"/>
                    <a:pt x="7" y="156"/>
                    <a:pt x="7" y="157"/>
                  </a:cubicBezTo>
                  <a:cubicBezTo>
                    <a:pt x="7" y="157"/>
                    <a:pt x="7" y="157"/>
                    <a:pt x="8" y="157"/>
                  </a:cubicBezTo>
                  <a:cubicBezTo>
                    <a:pt x="8" y="158"/>
                    <a:pt x="10" y="158"/>
                    <a:pt x="13" y="159"/>
                  </a:cubicBezTo>
                  <a:cubicBezTo>
                    <a:pt x="27" y="161"/>
                    <a:pt x="27" y="161"/>
                    <a:pt x="27" y="161"/>
                  </a:cubicBezTo>
                  <a:cubicBezTo>
                    <a:pt x="30" y="162"/>
                    <a:pt x="32" y="163"/>
                    <a:pt x="33" y="163"/>
                  </a:cubicBezTo>
                  <a:cubicBezTo>
                    <a:pt x="34" y="164"/>
                    <a:pt x="36" y="166"/>
                    <a:pt x="37" y="168"/>
                  </a:cubicBezTo>
                  <a:cubicBezTo>
                    <a:pt x="38" y="170"/>
                    <a:pt x="38" y="171"/>
                    <a:pt x="38" y="173"/>
                  </a:cubicBezTo>
                  <a:cubicBezTo>
                    <a:pt x="38" y="174"/>
                    <a:pt x="38" y="174"/>
                    <a:pt x="38" y="175"/>
                  </a:cubicBezTo>
                  <a:cubicBezTo>
                    <a:pt x="37" y="174"/>
                    <a:pt x="36" y="174"/>
                    <a:pt x="34" y="174"/>
                  </a:cubicBezTo>
                  <a:cubicBezTo>
                    <a:pt x="34" y="173"/>
                    <a:pt x="34" y="173"/>
                    <a:pt x="34" y="173"/>
                  </a:cubicBezTo>
                  <a:cubicBezTo>
                    <a:pt x="35" y="172"/>
                    <a:pt x="36" y="172"/>
                    <a:pt x="36" y="171"/>
                  </a:cubicBezTo>
                  <a:cubicBezTo>
                    <a:pt x="36" y="170"/>
                    <a:pt x="36" y="169"/>
                    <a:pt x="34" y="169"/>
                  </a:cubicBezTo>
                  <a:cubicBezTo>
                    <a:pt x="33" y="168"/>
                    <a:pt x="31" y="168"/>
                    <a:pt x="28" y="167"/>
                  </a:cubicBezTo>
                  <a:cubicBezTo>
                    <a:pt x="12" y="164"/>
                    <a:pt x="12" y="164"/>
                    <a:pt x="12" y="164"/>
                  </a:cubicBezTo>
                  <a:cubicBezTo>
                    <a:pt x="9" y="164"/>
                    <a:pt x="7" y="163"/>
                    <a:pt x="6" y="163"/>
                  </a:cubicBezTo>
                  <a:cubicBezTo>
                    <a:pt x="6" y="163"/>
                    <a:pt x="6" y="163"/>
                    <a:pt x="6" y="164"/>
                  </a:cubicBezTo>
                  <a:cubicBezTo>
                    <a:pt x="6" y="164"/>
                    <a:pt x="5" y="165"/>
                    <a:pt x="5" y="166"/>
                  </a:cubicBezTo>
                  <a:cubicBezTo>
                    <a:pt x="5" y="167"/>
                    <a:pt x="5" y="167"/>
                    <a:pt x="5" y="167"/>
                  </a:cubicBezTo>
                  <a:cubicBezTo>
                    <a:pt x="3" y="166"/>
                    <a:pt x="3" y="166"/>
                    <a:pt x="3" y="166"/>
                  </a:cubicBezTo>
                  <a:cubicBezTo>
                    <a:pt x="3" y="166"/>
                    <a:pt x="3" y="166"/>
                    <a:pt x="3" y="166"/>
                  </a:cubicBezTo>
                  <a:cubicBezTo>
                    <a:pt x="4" y="164"/>
                    <a:pt x="4" y="162"/>
                    <a:pt x="5" y="160"/>
                  </a:cubicBezTo>
                  <a:cubicBezTo>
                    <a:pt x="5" y="157"/>
                    <a:pt x="5" y="155"/>
                    <a:pt x="6" y="154"/>
                  </a:cubicBezTo>
                  <a:cubicBezTo>
                    <a:pt x="6" y="154"/>
                    <a:pt x="6" y="154"/>
                    <a:pt x="6" y="154"/>
                  </a:cubicBezTo>
                  <a:lnTo>
                    <a:pt x="7" y="154"/>
                  </a:lnTo>
                  <a:close/>
                  <a:moveTo>
                    <a:pt x="4" y="170"/>
                  </a:moveTo>
                  <a:cubicBezTo>
                    <a:pt x="4" y="170"/>
                    <a:pt x="4" y="170"/>
                    <a:pt x="4" y="170"/>
                  </a:cubicBezTo>
                  <a:cubicBezTo>
                    <a:pt x="4" y="172"/>
                    <a:pt x="4" y="172"/>
                    <a:pt x="4" y="172"/>
                  </a:cubicBezTo>
                  <a:cubicBezTo>
                    <a:pt x="4" y="173"/>
                    <a:pt x="4" y="173"/>
                    <a:pt x="5" y="173"/>
                  </a:cubicBezTo>
                  <a:cubicBezTo>
                    <a:pt x="6" y="173"/>
                    <a:pt x="8" y="174"/>
                    <a:pt x="11" y="174"/>
                  </a:cubicBezTo>
                  <a:cubicBezTo>
                    <a:pt x="18" y="175"/>
                    <a:pt x="18" y="175"/>
                    <a:pt x="18" y="175"/>
                  </a:cubicBezTo>
                  <a:cubicBezTo>
                    <a:pt x="24" y="175"/>
                    <a:pt x="28" y="175"/>
                    <a:pt x="30" y="175"/>
                  </a:cubicBezTo>
                  <a:cubicBezTo>
                    <a:pt x="30" y="176"/>
                    <a:pt x="30" y="176"/>
                    <a:pt x="30" y="176"/>
                  </a:cubicBezTo>
                  <a:cubicBezTo>
                    <a:pt x="29" y="177"/>
                    <a:pt x="29" y="178"/>
                    <a:pt x="29" y="179"/>
                  </a:cubicBezTo>
                  <a:cubicBezTo>
                    <a:pt x="25" y="182"/>
                    <a:pt x="17" y="187"/>
                    <a:pt x="6" y="194"/>
                  </a:cubicBezTo>
                  <a:cubicBezTo>
                    <a:pt x="19" y="196"/>
                    <a:pt x="19" y="196"/>
                    <a:pt x="19" y="196"/>
                  </a:cubicBezTo>
                  <a:cubicBezTo>
                    <a:pt x="22" y="196"/>
                    <a:pt x="24" y="196"/>
                    <a:pt x="25" y="196"/>
                  </a:cubicBezTo>
                  <a:cubicBezTo>
                    <a:pt x="25" y="196"/>
                    <a:pt x="26" y="196"/>
                    <a:pt x="26" y="195"/>
                  </a:cubicBezTo>
                  <a:cubicBezTo>
                    <a:pt x="26" y="195"/>
                    <a:pt x="26" y="194"/>
                    <a:pt x="26" y="193"/>
                  </a:cubicBezTo>
                  <a:cubicBezTo>
                    <a:pt x="26" y="193"/>
                    <a:pt x="26" y="193"/>
                    <a:pt x="26" y="193"/>
                  </a:cubicBezTo>
                  <a:cubicBezTo>
                    <a:pt x="28" y="193"/>
                    <a:pt x="28" y="193"/>
                    <a:pt x="28" y="193"/>
                  </a:cubicBezTo>
                  <a:cubicBezTo>
                    <a:pt x="28" y="193"/>
                    <a:pt x="28" y="193"/>
                    <a:pt x="28" y="193"/>
                  </a:cubicBezTo>
                  <a:cubicBezTo>
                    <a:pt x="27" y="195"/>
                    <a:pt x="27" y="196"/>
                    <a:pt x="27" y="197"/>
                  </a:cubicBezTo>
                  <a:cubicBezTo>
                    <a:pt x="27" y="199"/>
                    <a:pt x="27" y="200"/>
                    <a:pt x="27" y="202"/>
                  </a:cubicBezTo>
                  <a:cubicBezTo>
                    <a:pt x="27" y="202"/>
                    <a:pt x="27" y="202"/>
                    <a:pt x="27" y="202"/>
                  </a:cubicBezTo>
                  <a:cubicBezTo>
                    <a:pt x="25" y="202"/>
                    <a:pt x="25" y="202"/>
                    <a:pt x="25" y="202"/>
                  </a:cubicBezTo>
                  <a:cubicBezTo>
                    <a:pt x="25" y="202"/>
                    <a:pt x="25" y="202"/>
                    <a:pt x="25" y="202"/>
                  </a:cubicBezTo>
                  <a:cubicBezTo>
                    <a:pt x="25" y="200"/>
                    <a:pt x="25" y="199"/>
                    <a:pt x="25" y="199"/>
                  </a:cubicBezTo>
                  <a:cubicBezTo>
                    <a:pt x="25" y="199"/>
                    <a:pt x="25" y="199"/>
                    <a:pt x="25" y="199"/>
                  </a:cubicBezTo>
                  <a:cubicBezTo>
                    <a:pt x="24" y="198"/>
                    <a:pt x="22" y="198"/>
                    <a:pt x="19" y="198"/>
                  </a:cubicBezTo>
                  <a:cubicBezTo>
                    <a:pt x="9" y="197"/>
                    <a:pt x="9" y="197"/>
                    <a:pt x="9" y="197"/>
                  </a:cubicBezTo>
                  <a:cubicBezTo>
                    <a:pt x="6" y="197"/>
                    <a:pt x="4" y="197"/>
                    <a:pt x="3" y="197"/>
                  </a:cubicBezTo>
                  <a:cubicBezTo>
                    <a:pt x="2" y="197"/>
                    <a:pt x="2" y="197"/>
                    <a:pt x="2" y="197"/>
                  </a:cubicBezTo>
                  <a:cubicBezTo>
                    <a:pt x="2" y="197"/>
                    <a:pt x="2" y="198"/>
                    <a:pt x="2" y="199"/>
                  </a:cubicBezTo>
                  <a:cubicBezTo>
                    <a:pt x="1" y="200"/>
                    <a:pt x="1" y="200"/>
                    <a:pt x="1" y="200"/>
                  </a:cubicBezTo>
                  <a:cubicBezTo>
                    <a:pt x="0" y="200"/>
                    <a:pt x="0" y="200"/>
                    <a:pt x="0" y="200"/>
                  </a:cubicBezTo>
                  <a:cubicBezTo>
                    <a:pt x="0" y="199"/>
                    <a:pt x="0" y="199"/>
                    <a:pt x="0" y="199"/>
                  </a:cubicBezTo>
                  <a:cubicBezTo>
                    <a:pt x="0" y="198"/>
                    <a:pt x="0" y="197"/>
                    <a:pt x="0" y="196"/>
                  </a:cubicBezTo>
                  <a:cubicBezTo>
                    <a:pt x="1" y="194"/>
                    <a:pt x="1" y="193"/>
                    <a:pt x="1" y="192"/>
                  </a:cubicBezTo>
                  <a:cubicBezTo>
                    <a:pt x="7" y="188"/>
                    <a:pt x="14" y="183"/>
                    <a:pt x="22" y="177"/>
                  </a:cubicBezTo>
                  <a:cubicBezTo>
                    <a:pt x="10" y="176"/>
                    <a:pt x="10" y="176"/>
                    <a:pt x="10" y="176"/>
                  </a:cubicBezTo>
                  <a:cubicBezTo>
                    <a:pt x="7" y="176"/>
                    <a:pt x="5" y="176"/>
                    <a:pt x="5" y="176"/>
                  </a:cubicBezTo>
                  <a:cubicBezTo>
                    <a:pt x="4" y="176"/>
                    <a:pt x="4" y="176"/>
                    <a:pt x="4" y="177"/>
                  </a:cubicBezTo>
                  <a:cubicBezTo>
                    <a:pt x="4" y="177"/>
                    <a:pt x="4" y="177"/>
                    <a:pt x="3" y="179"/>
                  </a:cubicBezTo>
                  <a:cubicBezTo>
                    <a:pt x="3" y="179"/>
                    <a:pt x="3" y="179"/>
                    <a:pt x="3" y="179"/>
                  </a:cubicBezTo>
                  <a:cubicBezTo>
                    <a:pt x="2" y="179"/>
                    <a:pt x="2" y="179"/>
                    <a:pt x="2" y="179"/>
                  </a:cubicBezTo>
                  <a:cubicBezTo>
                    <a:pt x="2" y="179"/>
                    <a:pt x="2" y="179"/>
                    <a:pt x="2" y="179"/>
                  </a:cubicBezTo>
                  <a:cubicBezTo>
                    <a:pt x="2" y="177"/>
                    <a:pt x="2" y="176"/>
                    <a:pt x="2" y="175"/>
                  </a:cubicBezTo>
                  <a:cubicBezTo>
                    <a:pt x="2" y="173"/>
                    <a:pt x="2" y="171"/>
                    <a:pt x="2" y="170"/>
                  </a:cubicBezTo>
                  <a:cubicBezTo>
                    <a:pt x="3" y="170"/>
                    <a:pt x="3" y="170"/>
                    <a:pt x="3" y="170"/>
                  </a:cubicBezTo>
                  <a:lnTo>
                    <a:pt x="4" y="170"/>
                  </a:lnTo>
                  <a:close/>
                  <a:moveTo>
                    <a:pt x="19" y="216"/>
                  </a:moveTo>
                  <a:cubicBezTo>
                    <a:pt x="9" y="221"/>
                    <a:pt x="9" y="221"/>
                    <a:pt x="9" y="221"/>
                  </a:cubicBezTo>
                  <a:cubicBezTo>
                    <a:pt x="20" y="224"/>
                    <a:pt x="20" y="224"/>
                    <a:pt x="20" y="224"/>
                  </a:cubicBezTo>
                  <a:cubicBezTo>
                    <a:pt x="20" y="223"/>
                    <a:pt x="20" y="222"/>
                    <a:pt x="19" y="220"/>
                  </a:cubicBezTo>
                  <a:cubicBezTo>
                    <a:pt x="19" y="218"/>
                    <a:pt x="19" y="217"/>
                    <a:pt x="19" y="216"/>
                  </a:cubicBezTo>
                  <a:close/>
                  <a:moveTo>
                    <a:pt x="28" y="203"/>
                  </a:moveTo>
                  <a:cubicBezTo>
                    <a:pt x="28" y="203"/>
                    <a:pt x="28" y="203"/>
                    <a:pt x="28" y="203"/>
                  </a:cubicBezTo>
                  <a:cubicBezTo>
                    <a:pt x="28" y="206"/>
                    <a:pt x="28" y="207"/>
                    <a:pt x="28" y="208"/>
                  </a:cubicBezTo>
                  <a:cubicBezTo>
                    <a:pt x="29" y="210"/>
                    <a:pt x="29" y="213"/>
                    <a:pt x="29" y="215"/>
                  </a:cubicBezTo>
                  <a:cubicBezTo>
                    <a:pt x="29" y="215"/>
                    <a:pt x="29" y="215"/>
                    <a:pt x="29" y="215"/>
                  </a:cubicBezTo>
                  <a:cubicBezTo>
                    <a:pt x="28" y="215"/>
                    <a:pt x="28" y="215"/>
                    <a:pt x="28" y="215"/>
                  </a:cubicBezTo>
                  <a:cubicBezTo>
                    <a:pt x="28" y="215"/>
                    <a:pt x="28" y="215"/>
                    <a:pt x="28" y="215"/>
                  </a:cubicBezTo>
                  <a:cubicBezTo>
                    <a:pt x="27" y="213"/>
                    <a:pt x="27" y="213"/>
                    <a:pt x="27" y="213"/>
                  </a:cubicBezTo>
                  <a:cubicBezTo>
                    <a:pt x="27" y="212"/>
                    <a:pt x="27" y="212"/>
                    <a:pt x="26" y="212"/>
                  </a:cubicBezTo>
                  <a:cubicBezTo>
                    <a:pt x="26" y="212"/>
                    <a:pt x="26" y="212"/>
                    <a:pt x="25" y="213"/>
                  </a:cubicBezTo>
                  <a:cubicBezTo>
                    <a:pt x="21" y="215"/>
                    <a:pt x="21" y="215"/>
                    <a:pt x="21" y="215"/>
                  </a:cubicBezTo>
                  <a:cubicBezTo>
                    <a:pt x="21" y="217"/>
                    <a:pt x="21" y="218"/>
                    <a:pt x="21" y="220"/>
                  </a:cubicBezTo>
                  <a:cubicBezTo>
                    <a:pt x="22" y="221"/>
                    <a:pt x="22" y="223"/>
                    <a:pt x="22" y="225"/>
                  </a:cubicBezTo>
                  <a:cubicBezTo>
                    <a:pt x="24" y="225"/>
                    <a:pt x="24" y="225"/>
                    <a:pt x="24" y="225"/>
                  </a:cubicBezTo>
                  <a:cubicBezTo>
                    <a:pt x="26" y="226"/>
                    <a:pt x="27" y="226"/>
                    <a:pt x="28" y="226"/>
                  </a:cubicBezTo>
                  <a:cubicBezTo>
                    <a:pt x="28" y="226"/>
                    <a:pt x="29" y="225"/>
                    <a:pt x="29" y="225"/>
                  </a:cubicBezTo>
                  <a:cubicBezTo>
                    <a:pt x="29" y="224"/>
                    <a:pt x="29" y="224"/>
                    <a:pt x="29" y="223"/>
                  </a:cubicBezTo>
                  <a:cubicBezTo>
                    <a:pt x="29" y="223"/>
                    <a:pt x="29" y="223"/>
                    <a:pt x="29" y="223"/>
                  </a:cubicBezTo>
                  <a:cubicBezTo>
                    <a:pt x="30" y="222"/>
                    <a:pt x="30" y="222"/>
                    <a:pt x="30" y="222"/>
                  </a:cubicBezTo>
                  <a:cubicBezTo>
                    <a:pt x="30" y="223"/>
                    <a:pt x="30" y="223"/>
                    <a:pt x="30" y="223"/>
                  </a:cubicBezTo>
                  <a:cubicBezTo>
                    <a:pt x="30" y="225"/>
                    <a:pt x="31" y="226"/>
                    <a:pt x="31" y="227"/>
                  </a:cubicBezTo>
                  <a:cubicBezTo>
                    <a:pt x="31" y="228"/>
                    <a:pt x="31" y="229"/>
                    <a:pt x="31" y="231"/>
                  </a:cubicBezTo>
                  <a:cubicBezTo>
                    <a:pt x="31" y="231"/>
                    <a:pt x="31" y="231"/>
                    <a:pt x="31" y="231"/>
                  </a:cubicBezTo>
                  <a:cubicBezTo>
                    <a:pt x="30" y="231"/>
                    <a:pt x="30" y="231"/>
                    <a:pt x="30" y="231"/>
                  </a:cubicBezTo>
                  <a:cubicBezTo>
                    <a:pt x="30" y="231"/>
                    <a:pt x="30" y="231"/>
                    <a:pt x="30" y="231"/>
                  </a:cubicBezTo>
                  <a:cubicBezTo>
                    <a:pt x="29" y="230"/>
                    <a:pt x="29" y="229"/>
                    <a:pt x="29" y="229"/>
                  </a:cubicBezTo>
                  <a:cubicBezTo>
                    <a:pt x="28" y="229"/>
                    <a:pt x="25" y="228"/>
                    <a:pt x="20" y="226"/>
                  </a:cubicBezTo>
                  <a:cubicBezTo>
                    <a:pt x="7" y="223"/>
                    <a:pt x="7" y="223"/>
                    <a:pt x="7" y="223"/>
                  </a:cubicBezTo>
                  <a:cubicBezTo>
                    <a:pt x="6" y="223"/>
                    <a:pt x="5" y="222"/>
                    <a:pt x="3" y="222"/>
                  </a:cubicBezTo>
                  <a:cubicBezTo>
                    <a:pt x="2" y="219"/>
                    <a:pt x="2" y="219"/>
                    <a:pt x="2" y="219"/>
                  </a:cubicBezTo>
                  <a:cubicBezTo>
                    <a:pt x="25" y="206"/>
                    <a:pt x="25" y="206"/>
                    <a:pt x="25" y="206"/>
                  </a:cubicBezTo>
                  <a:cubicBezTo>
                    <a:pt x="26" y="206"/>
                    <a:pt x="26" y="205"/>
                    <a:pt x="26" y="205"/>
                  </a:cubicBezTo>
                  <a:cubicBezTo>
                    <a:pt x="26" y="205"/>
                    <a:pt x="26" y="204"/>
                    <a:pt x="26" y="203"/>
                  </a:cubicBezTo>
                  <a:cubicBezTo>
                    <a:pt x="26" y="203"/>
                    <a:pt x="26" y="203"/>
                    <a:pt x="26" y="203"/>
                  </a:cubicBezTo>
                  <a:lnTo>
                    <a:pt x="28" y="203"/>
                  </a:lnTo>
                  <a:close/>
                  <a:moveTo>
                    <a:pt x="31" y="232"/>
                  </a:moveTo>
                  <a:cubicBezTo>
                    <a:pt x="32" y="232"/>
                    <a:pt x="32" y="232"/>
                    <a:pt x="32" y="232"/>
                  </a:cubicBezTo>
                  <a:cubicBezTo>
                    <a:pt x="32" y="234"/>
                    <a:pt x="32" y="235"/>
                    <a:pt x="33" y="238"/>
                  </a:cubicBezTo>
                  <a:cubicBezTo>
                    <a:pt x="33" y="241"/>
                    <a:pt x="34" y="243"/>
                    <a:pt x="34" y="244"/>
                  </a:cubicBezTo>
                  <a:cubicBezTo>
                    <a:pt x="34" y="244"/>
                    <a:pt x="34" y="244"/>
                    <a:pt x="34" y="244"/>
                  </a:cubicBezTo>
                  <a:cubicBezTo>
                    <a:pt x="33" y="244"/>
                    <a:pt x="33" y="244"/>
                    <a:pt x="33" y="244"/>
                  </a:cubicBezTo>
                  <a:cubicBezTo>
                    <a:pt x="33" y="244"/>
                    <a:pt x="33" y="244"/>
                    <a:pt x="33" y="244"/>
                  </a:cubicBezTo>
                  <a:cubicBezTo>
                    <a:pt x="32" y="243"/>
                    <a:pt x="32" y="242"/>
                    <a:pt x="32" y="242"/>
                  </a:cubicBezTo>
                  <a:cubicBezTo>
                    <a:pt x="32" y="242"/>
                    <a:pt x="31" y="241"/>
                    <a:pt x="31" y="242"/>
                  </a:cubicBezTo>
                  <a:cubicBezTo>
                    <a:pt x="30" y="242"/>
                    <a:pt x="28" y="242"/>
                    <a:pt x="25" y="243"/>
                  </a:cubicBezTo>
                  <a:cubicBezTo>
                    <a:pt x="15" y="245"/>
                    <a:pt x="15" y="245"/>
                    <a:pt x="15" y="245"/>
                  </a:cubicBezTo>
                  <a:cubicBezTo>
                    <a:pt x="12" y="246"/>
                    <a:pt x="11" y="246"/>
                    <a:pt x="10" y="246"/>
                  </a:cubicBezTo>
                  <a:cubicBezTo>
                    <a:pt x="9" y="247"/>
                    <a:pt x="9" y="247"/>
                    <a:pt x="9" y="247"/>
                  </a:cubicBezTo>
                  <a:cubicBezTo>
                    <a:pt x="9" y="247"/>
                    <a:pt x="9" y="248"/>
                    <a:pt x="9" y="249"/>
                  </a:cubicBezTo>
                  <a:cubicBezTo>
                    <a:pt x="9" y="250"/>
                    <a:pt x="9" y="250"/>
                    <a:pt x="9" y="250"/>
                  </a:cubicBezTo>
                  <a:cubicBezTo>
                    <a:pt x="8" y="250"/>
                    <a:pt x="8" y="250"/>
                    <a:pt x="8" y="250"/>
                  </a:cubicBezTo>
                  <a:cubicBezTo>
                    <a:pt x="8" y="250"/>
                    <a:pt x="8" y="250"/>
                    <a:pt x="8" y="250"/>
                  </a:cubicBezTo>
                  <a:cubicBezTo>
                    <a:pt x="8" y="249"/>
                    <a:pt x="7" y="247"/>
                    <a:pt x="7" y="244"/>
                  </a:cubicBezTo>
                  <a:cubicBezTo>
                    <a:pt x="6" y="241"/>
                    <a:pt x="6" y="240"/>
                    <a:pt x="5" y="238"/>
                  </a:cubicBezTo>
                  <a:cubicBezTo>
                    <a:pt x="5" y="238"/>
                    <a:pt x="5" y="238"/>
                    <a:pt x="5" y="238"/>
                  </a:cubicBezTo>
                  <a:cubicBezTo>
                    <a:pt x="7" y="238"/>
                    <a:pt x="7" y="238"/>
                    <a:pt x="7" y="238"/>
                  </a:cubicBezTo>
                  <a:cubicBezTo>
                    <a:pt x="7" y="238"/>
                    <a:pt x="7" y="238"/>
                    <a:pt x="7" y="238"/>
                  </a:cubicBezTo>
                  <a:cubicBezTo>
                    <a:pt x="7" y="239"/>
                    <a:pt x="7" y="240"/>
                    <a:pt x="7" y="240"/>
                  </a:cubicBezTo>
                  <a:cubicBezTo>
                    <a:pt x="8" y="240"/>
                    <a:pt x="8" y="241"/>
                    <a:pt x="8" y="241"/>
                  </a:cubicBezTo>
                  <a:cubicBezTo>
                    <a:pt x="9" y="241"/>
                    <a:pt x="11" y="240"/>
                    <a:pt x="14" y="240"/>
                  </a:cubicBezTo>
                  <a:cubicBezTo>
                    <a:pt x="24" y="237"/>
                    <a:pt x="24" y="237"/>
                    <a:pt x="24" y="237"/>
                  </a:cubicBezTo>
                  <a:cubicBezTo>
                    <a:pt x="27" y="237"/>
                    <a:pt x="29" y="236"/>
                    <a:pt x="30" y="236"/>
                  </a:cubicBezTo>
                  <a:cubicBezTo>
                    <a:pt x="30" y="236"/>
                    <a:pt x="30" y="235"/>
                    <a:pt x="30" y="235"/>
                  </a:cubicBezTo>
                  <a:cubicBezTo>
                    <a:pt x="30" y="235"/>
                    <a:pt x="30" y="234"/>
                    <a:pt x="30" y="233"/>
                  </a:cubicBezTo>
                  <a:cubicBezTo>
                    <a:pt x="30" y="232"/>
                    <a:pt x="30" y="232"/>
                    <a:pt x="30" y="232"/>
                  </a:cubicBezTo>
                  <a:lnTo>
                    <a:pt x="31" y="232"/>
                  </a:lnTo>
                  <a:close/>
                  <a:moveTo>
                    <a:pt x="9" y="254"/>
                  </a:moveTo>
                  <a:cubicBezTo>
                    <a:pt x="10" y="254"/>
                    <a:pt x="11" y="254"/>
                    <a:pt x="12" y="253"/>
                  </a:cubicBezTo>
                  <a:cubicBezTo>
                    <a:pt x="15" y="252"/>
                    <a:pt x="15" y="252"/>
                    <a:pt x="15" y="252"/>
                  </a:cubicBezTo>
                  <a:cubicBezTo>
                    <a:pt x="15" y="252"/>
                    <a:pt x="15" y="252"/>
                    <a:pt x="15" y="252"/>
                  </a:cubicBezTo>
                  <a:cubicBezTo>
                    <a:pt x="16" y="253"/>
                    <a:pt x="16" y="253"/>
                    <a:pt x="16" y="253"/>
                  </a:cubicBezTo>
                  <a:cubicBezTo>
                    <a:pt x="16" y="254"/>
                    <a:pt x="16" y="254"/>
                    <a:pt x="16" y="254"/>
                  </a:cubicBezTo>
                  <a:cubicBezTo>
                    <a:pt x="14" y="254"/>
                    <a:pt x="13" y="255"/>
                    <a:pt x="13" y="255"/>
                  </a:cubicBezTo>
                  <a:cubicBezTo>
                    <a:pt x="13" y="255"/>
                    <a:pt x="12" y="256"/>
                    <a:pt x="13" y="256"/>
                  </a:cubicBezTo>
                  <a:cubicBezTo>
                    <a:pt x="13" y="257"/>
                    <a:pt x="13" y="258"/>
                    <a:pt x="14" y="260"/>
                  </a:cubicBezTo>
                  <a:cubicBezTo>
                    <a:pt x="15" y="262"/>
                    <a:pt x="15" y="262"/>
                    <a:pt x="15" y="262"/>
                  </a:cubicBezTo>
                  <a:cubicBezTo>
                    <a:pt x="15" y="262"/>
                    <a:pt x="17" y="261"/>
                    <a:pt x="20" y="260"/>
                  </a:cubicBezTo>
                  <a:cubicBezTo>
                    <a:pt x="30" y="256"/>
                    <a:pt x="30" y="256"/>
                    <a:pt x="30" y="256"/>
                  </a:cubicBezTo>
                  <a:cubicBezTo>
                    <a:pt x="33" y="255"/>
                    <a:pt x="35" y="255"/>
                    <a:pt x="35" y="254"/>
                  </a:cubicBezTo>
                  <a:cubicBezTo>
                    <a:pt x="36" y="254"/>
                    <a:pt x="36" y="254"/>
                    <a:pt x="36" y="253"/>
                  </a:cubicBezTo>
                  <a:cubicBezTo>
                    <a:pt x="36" y="253"/>
                    <a:pt x="36" y="252"/>
                    <a:pt x="35" y="251"/>
                  </a:cubicBezTo>
                  <a:cubicBezTo>
                    <a:pt x="35" y="251"/>
                    <a:pt x="35" y="251"/>
                    <a:pt x="35" y="251"/>
                  </a:cubicBezTo>
                  <a:cubicBezTo>
                    <a:pt x="36" y="250"/>
                    <a:pt x="36" y="250"/>
                    <a:pt x="36" y="250"/>
                  </a:cubicBezTo>
                  <a:cubicBezTo>
                    <a:pt x="37" y="250"/>
                    <a:pt x="37" y="250"/>
                    <a:pt x="37" y="250"/>
                  </a:cubicBezTo>
                  <a:cubicBezTo>
                    <a:pt x="37" y="252"/>
                    <a:pt x="38" y="254"/>
                    <a:pt x="39" y="256"/>
                  </a:cubicBezTo>
                  <a:cubicBezTo>
                    <a:pt x="40" y="259"/>
                    <a:pt x="40" y="260"/>
                    <a:pt x="41" y="261"/>
                  </a:cubicBezTo>
                  <a:cubicBezTo>
                    <a:pt x="41" y="262"/>
                    <a:pt x="41" y="262"/>
                    <a:pt x="41" y="262"/>
                  </a:cubicBezTo>
                  <a:cubicBezTo>
                    <a:pt x="40" y="262"/>
                    <a:pt x="40" y="262"/>
                    <a:pt x="40" y="262"/>
                  </a:cubicBezTo>
                  <a:cubicBezTo>
                    <a:pt x="39" y="262"/>
                    <a:pt x="39" y="262"/>
                    <a:pt x="39" y="262"/>
                  </a:cubicBezTo>
                  <a:cubicBezTo>
                    <a:pt x="39" y="261"/>
                    <a:pt x="39" y="260"/>
                    <a:pt x="38" y="260"/>
                  </a:cubicBezTo>
                  <a:cubicBezTo>
                    <a:pt x="38" y="260"/>
                    <a:pt x="38" y="260"/>
                    <a:pt x="37" y="260"/>
                  </a:cubicBezTo>
                  <a:cubicBezTo>
                    <a:pt x="37" y="260"/>
                    <a:pt x="35" y="260"/>
                    <a:pt x="32" y="262"/>
                  </a:cubicBezTo>
                  <a:cubicBezTo>
                    <a:pt x="22" y="265"/>
                    <a:pt x="22" y="265"/>
                    <a:pt x="22" y="265"/>
                  </a:cubicBezTo>
                  <a:cubicBezTo>
                    <a:pt x="19" y="267"/>
                    <a:pt x="17" y="267"/>
                    <a:pt x="17" y="267"/>
                  </a:cubicBezTo>
                  <a:cubicBezTo>
                    <a:pt x="18" y="270"/>
                    <a:pt x="18" y="270"/>
                    <a:pt x="18" y="270"/>
                  </a:cubicBezTo>
                  <a:cubicBezTo>
                    <a:pt x="19" y="272"/>
                    <a:pt x="19" y="273"/>
                    <a:pt x="19" y="274"/>
                  </a:cubicBezTo>
                  <a:cubicBezTo>
                    <a:pt x="20" y="274"/>
                    <a:pt x="20" y="274"/>
                    <a:pt x="20" y="274"/>
                  </a:cubicBezTo>
                  <a:cubicBezTo>
                    <a:pt x="20" y="274"/>
                    <a:pt x="20" y="274"/>
                    <a:pt x="21" y="274"/>
                  </a:cubicBezTo>
                  <a:cubicBezTo>
                    <a:pt x="22" y="274"/>
                    <a:pt x="22" y="273"/>
                    <a:pt x="23" y="273"/>
                  </a:cubicBezTo>
                  <a:cubicBezTo>
                    <a:pt x="23" y="273"/>
                    <a:pt x="23" y="273"/>
                    <a:pt x="23" y="273"/>
                  </a:cubicBezTo>
                  <a:cubicBezTo>
                    <a:pt x="24" y="274"/>
                    <a:pt x="24" y="274"/>
                    <a:pt x="24" y="274"/>
                  </a:cubicBezTo>
                  <a:cubicBezTo>
                    <a:pt x="24" y="275"/>
                    <a:pt x="24" y="275"/>
                    <a:pt x="24" y="275"/>
                  </a:cubicBezTo>
                  <a:cubicBezTo>
                    <a:pt x="21" y="276"/>
                    <a:pt x="21" y="276"/>
                    <a:pt x="21" y="276"/>
                  </a:cubicBezTo>
                  <a:cubicBezTo>
                    <a:pt x="20" y="276"/>
                    <a:pt x="19" y="277"/>
                    <a:pt x="18" y="277"/>
                  </a:cubicBezTo>
                  <a:cubicBezTo>
                    <a:pt x="18" y="277"/>
                    <a:pt x="18" y="277"/>
                    <a:pt x="18" y="277"/>
                  </a:cubicBezTo>
                  <a:cubicBezTo>
                    <a:pt x="18" y="276"/>
                    <a:pt x="17" y="274"/>
                    <a:pt x="15" y="269"/>
                  </a:cubicBezTo>
                  <a:cubicBezTo>
                    <a:pt x="12" y="262"/>
                    <a:pt x="12" y="262"/>
                    <a:pt x="12" y="262"/>
                  </a:cubicBezTo>
                  <a:cubicBezTo>
                    <a:pt x="11" y="258"/>
                    <a:pt x="10" y="255"/>
                    <a:pt x="9" y="254"/>
                  </a:cubicBezTo>
                  <a:close/>
                  <a:moveTo>
                    <a:pt x="367" y="185"/>
                  </a:moveTo>
                  <a:cubicBezTo>
                    <a:pt x="367" y="185"/>
                    <a:pt x="367" y="185"/>
                    <a:pt x="367" y="185"/>
                  </a:cubicBezTo>
                  <a:cubicBezTo>
                    <a:pt x="367" y="185"/>
                    <a:pt x="367" y="185"/>
                    <a:pt x="367" y="184"/>
                  </a:cubicBezTo>
                  <a:cubicBezTo>
                    <a:pt x="367" y="183"/>
                    <a:pt x="367" y="181"/>
                    <a:pt x="367" y="181"/>
                  </a:cubicBezTo>
                  <a:cubicBezTo>
                    <a:pt x="366" y="180"/>
                    <a:pt x="366" y="179"/>
                    <a:pt x="366" y="178"/>
                  </a:cubicBezTo>
                  <a:cubicBezTo>
                    <a:pt x="366" y="178"/>
                    <a:pt x="367" y="178"/>
                    <a:pt x="367" y="177"/>
                  </a:cubicBezTo>
                  <a:cubicBezTo>
                    <a:pt x="375" y="171"/>
                    <a:pt x="375" y="171"/>
                    <a:pt x="375" y="171"/>
                  </a:cubicBezTo>
                  <a:cubicBezTo>
                    <a:pt x="377" y="169"/>
                    <a:pt x="377" y="169"/>
                    <a:pt x="377" y="169"/>
                  </a:cubicBezTo>
                  <a:cubicBezTo>
                    <a:pt x="378" y="168"/>
                    <a:pt x="378" y="168"/>
                    <a:pt x="378" y="167"/>
                  </a:cubicBezTo>
                  <a:cubicBezTo>
                    <a:pt x="379" y="168"/>
                    <a:pt x="379" y="168"/>
                    <a:pt x="379" y="168"/>
                  </a:cubicBezTo>
                  <a:cubicBezTo>
                    <a:pt x="379" y="168"/>
                    <a:pt x="379" y="168"/>
                    <a:pt x="379" y="168"/>
                  </a:cubicBezTo>
                  <a:cubicBezTo>
                    <a:pt x="379" y="169"/>
                    <a:pt x="380" y="170"/>
                    <a:pt x="380" y="171"/>
                  </a:cubicBezTo>
                  <a:cubicBezTo>
                    <a:pt x="381" y="172"/>
                    <a:pt x="381" y="172"/>
                    <a:pt x="382" y="173"/>
                  </a:cubicBezTo>
                  <a:cubicBezTo>
                    <a:pt x="383" y="173"/>
                    <a:pt x="384" y="173"/>
                    <a:pt x="386" y="173"/>
                  </a:cubicBezTo>
                  <a:cubicBezTo>
                    <a:pt x="388" y="173"/>
                    <a:pt x="389" y="172"/>
                    <a:pt x="390" y="170"/>
                  </a:cubicBezTo>
                  <a:cubicBezTo>
                    <a:pt x="390" y="169"/>
                    <a:pt x="390" y="168"/>
                    <a:pt x="390" y="167"/>
                  </a:cubicBezTo>
                  <a:cubicBezTo>
                    <a:pt x="390" y="166"/>
                    <a:pt x="389" y="165"/>
                    <a:pt x="389" y="165"/>
                  </a:cubicBezTo>
                  <a:cubicBezTo>
                    <a:pt x="388" y="165"/>
                    <a:pt x="386" y="165"/>
                    <a:pt x="383" y="165"/>
                  </a:cubicBezTo>
                  <a:cubicBezTo>
                    <a:pt x="373" y="167"/>
                    <a:pt x="373" y="167"/>
                    <a:pt x="373" y="167"/>
                  </a:cubicBezTo>
                  <a:cubicBezTo>
                    <a:pt x="370" y="167"/>
                    <a:pt x="368" y="168"/>
                    <a:pt x="367" y="168"/>
                  </a:cubicBezTo>
                  <a:cubicBezTo>
                    <a:pt x="367" y="168"/>
                    <a:pt x="367" y="168"/>
                    <a:pt x="367" y="169"/>
                  </a:cubicBezTo>
                  <a:cubicBezTo>
                    <a:pt x="367" y="169"/>
                    <a:pt x="367" y="170"/>
                    <a:pt x="367" y="171"/>
                  </a:cubicBezTo>
                  <a:cubicBezTo>
                    <a:pt x="366" y="171"/>
                    <a:pt x="366" y="171"/>
                    <a:pt x="366" y="171"/>
                  </a:cubicBezTo>
                  <a:cubicBezTo>
                    <a:pt x="365" y="171"/>
                    <a:pt x="365" y="171"/>
                    <a:pt x="365" y="171"/>
                  </a:cubicBezTo>
                  <a:cubicBezTo>
                    <a:pt x="365" y="171"/>
                    <a:pt x="365" y="171"/>
                    <a:pt x="365" y="171"/>
                  </a:cubicBezTo>
                  <a:cubicBezTo>
                    <a:pt x="365" y="170"/>
                    <a:pt x="365" y="168"/>
                    <a:pt x="364" y="165"/>
                  </a:cubicBezTo>
                  <a:cubicBezTo>
                    <a:pt x="364" y="163"/>
                    <a:pt x="364" y="161"/>
                    <a:pt x="363" y="159"/>
                  </a:cubicBezTo>
                  <a:cubicBezTo>
                    <a:pt x="364" y="159"/>
                    <a:pt x="364" y="159"/>
                    <a:pt x="364" y="159"/>
                  </a:cubicBezTo>
                  <a:cubicBezTo>
                    <a:pt x="365" y="159"/>
                    <a:pt x="365" y="159"/>
                    <a:pt x="365" y="159"/>
                  </a:cubicBezTo>
                  <a:cubicBezTo>
                    <a:pt x="365" y="159"/>
                    <a:pt x="365" y="159"/>
                    <a:pt x="365" y="159"/>
                  </a:cubicBezTo>
                  <a:cubicBezTo>
                    <a:pt x="365" y="161"/>
                    <a:pt x="365" y="161"/>
                    <a:pt x="366" y="161"/>
                  </a:cubicBezTo>
                  <a:cubicBezTo>
                    <a:pt x="366" y="162"/>
                    <a:pt x="366" y="162"/>
                    <a:pt x="366" y="162"/>
                  </a:cubicBezTo>
                  <a:cubicBezTo>
                    <a:pt x="367" y="162"/>
                    <a:pt x="369" y="162"/>
                    <a:pt x="372" y="161"/>
                  </a:cubicBezTo>
                  <a:cubicBezTo>
                    <a:pt x="382" y="160"/>
                    <a:pt x="382" y="160"/>
                    <a:pt x="382" y="160"/>
                  </a:cubicBezTo>
                  <a:cubicBezTo>
                    <a:pt x="385" y="160"/>
                    <a:pt x="387" y="159"/>
                    <a:pt x="388" y="159"/>
                  </a:cubicBezTo>
                  <a:cubicBezTo>
                    <a:pt x="388" y="159"/>
                    <a:pt x="389" y="159"/>
                    <a:pt x="389" y="158"/>
                  </a:cubicBezTo>
                  <a:cubicBezTo>
                    <a:pt x="389" y="158"/>
                    <a:pt x="389" y="157"/>
                    <a:pt x="389" y="156"/>
                  </a:cubicBezTo>
                  <a:cubicBezTo>
                    <a:pt x="389" y="156"/>
                    <a:pt x="389" y="156"/>
                    <a:pt x="389" y="156"/>
                  </a:cubicBezTo>
                  <a:cubicBezTo>
                    <a:pt x="390" y="156"/>
                    <a:pt x="390" y="156"/>
                    <a:pt x="390" y="156"/>
                  </a:cubicBezTo>
                  <a:cubicBezTo>
                    <a:pt x="390" y="156"/>
                    <a:pt x="390" y="156"/>
                    <a:pt x="390" y="156"/>
                  </a:cubicBezTo>
                  <a:cubicBezTo>
                    <a:pt x="390" y="157"/>
                    <a:pt x="391" y="159"/>
                    <a:pt x="391" y="162"/>
                  </a:cubicBezTo>
                  <a:cubicBezTo>
                    <a:pt x="391" y="163"/>
                    <a:pt x="391" y="164"/>
                    <a:pt x="392" y="165"/>
                  </a:cubicBezTo>
                  <a:cubicBezTo>
                    <a:pt x="392" y="167"/>
                    <a:pt x="392" y="169"/>
                    <a:pt x="392" y="170"/>
                  </a:cubicBezTo>
                  <a:cubicBezTo>
                    <a:pt x="393" y="172"/>
                    <a:pt x="393" y="173"/>
                    <a:pt x="392" y="174"/>
                  </a:cubicBezTo>
                  <a:cubicBezTo>
                    <a:pt x="392" y="176"/>
                    <a:pt x="391" y="177"/>
                    <a:pt x="390" y="178"/>
                  </a:cubicBezTo>
                  <a:cubicBezTo>
                    <a:pt x="389" y="178"/>
                    <a:pt x="389" y="178"/>
                    <a:pt x="388" y="178"/>
                  </a:cubicBezTo>
                  <a:cubicBezTo>
                    <a:pt x="384" y="179"/>
                    <a:pt x="382" y="177"/>
                    <a:pt x="380" y="173"/>
                  </a:cubicBezTo>
                  <a:cubicBezTo>
                    <a:pt x="379" y="174"/>
                    <a:pt x="378" y="175"/>
                    <a:pt x="377" y="176"/>
                  </a:cubicBezTo>
                  <a:cubicBezTo>
                    <a:pt x="373" y="179"/>
                    <a:pt x="373" y="179"/>
                    <a:pt x="373" y="179"/>
                  </a:cubicBezTo>
                  <a:cubicBezTo>
                    <a:pt x="370" y="182"/>
                    <a:pt x="369" y="183"/>
                    <a:pt x="369" y="184"/>
                  </a:cubicBezTo>
                  <a:cubicBezTo>
                    <a:pt x="369" y="184"/>
                    <a:pt x="368" y="184"/>
                    <a:pt x="369" y="185"/>
                  </a:cubicBezTo>
                  <a:cubicBezTo>
                    <a:pt x="368" y="185"/>
                    <a:pt x="368" y="185"/>
                    <a:pt x="368" y="185"/>
                  </a:cubicBezTo>
                  <a:lnTo>
                    <a:pt x="367" y="185"/>
                  </a:ln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ŝļïḓè"/>
            <p:cNvSpPr/>
            <p:nvPr/>
          </p:nvSpPr>
          <p:spPr bwMode="auto">
            <a:xfrm>
              <a:off x="2537619" y="2790826"/>
              <a:ext cx="1004888" cy="1233488"/>
            </a:xfrm>
            <a:custGeom>
              <a:avLst/>
              <a:gdLst>
                <a:gd name="T0" fmla="*/ 43 w 238"/>
                <a:gd name="T1" fmla="*/ 113 h 291"/>
                <a:gd name="T2" fmla="*/ 119 w 238"/>
                <a:gd name="T3" fmla="*/ 16 h 291"/>
                <a:gd name="T4" fmla="*/ 196 w 238"/>
                <a:gd name="T5" fmla="*/ 113 h 291"/>
                <a:gd name="T6" fmla="*/ 36 w 238"/>
                <a:gd name="T7" fmla="*/ 26 h 291"/>
                <a:gd name="T8" fmla="*/ 11 w 238"/>
                <a:gd name="T9" fmla="*/ 131 h 291"/>
                <a:gd name="T10" fmla="*/ 238 w 238"/>
                <a:gd name="T11" fmla="*/ 131 h 291"/>
                <a:gd name="T12" fmla="*/ 207 w 238"/>
                <a:gd name="T13" fmla="*/ 114 h 291"/>
                <a:gd name="T14" fmla="*/ 119 w 238"/>
                <a:gd name="T15" fmla="*/ 0 h 291"/>
                <a:gd name="T16" fmla="*/ 175 w 238"/>
                <a:gd name="T17" fmla="*/ 61 h 291"/>
                <a:gd name="T18" fmla="*/ 143 w 238"/>
                <a:gd name="T19" fmla="*/ 94 h 291"/>
                <a:gd name="T20" fmla="*/ 175 w 238"/>
                <a:gd name="T21" fmla="*/ 155 h 291"/>
                <a:gd name="T22" fmla="*/ 143 w 238"/>
                <a:gd name="T23" fmla="*/ 174 h 291"/>
                <a:gd name="T24" fmla="*/ 127 w 238"/>
                <a:gd name="T25" fmla="*/ 110 h 291"/>
                <a:gd name="T26" fmla="*/ 64 w 238"/>
                <a:gd name="T27" fmla="*/ 174 h 291"/>
                <a:gd name="T28" fmla="*/ 80 w 238"/>
                <a:gd name="T29" fmla="*/ 155 h 291"/>
                <a:gd name="T30" fmla="*/ 80 w 238"/>
                <a:gd name="T31" fmla="*/ 94 h 291"/>
                <a:gd name="T32" fmla="*/ 64 w 238"/>
                <a:gd name="T33" fmla="*/ 78 h 291"/>
                <a:gd name="T34" fmla="*/ 171 w 238"/>
                <a:gd name="T35" fmla="*/ 219 h 291"/>
                <a:gd name="T36" fmla="*/ 163 w 238"/>
                <a:gd name="T37" fmla="*/ 220 h 291"/>
                <a:gd name="T38" fmla="*/ 157 w 238"/>
                <a:gd name="T39" fmla="*/ 221 h 291"/>
                <a:gd name="T40" fmla="*/ 160 w 238"/>
                <a:gd name="T41" fmla="*/ 217 h 291"/>
                <a:gd name="T42" fmla="*/ 167 w 238"/>
                <a:gd name="T43" fmla="*/ 218 h 291"/>
                <a:gd name="T44" fmla="*/ 173 w 238"/>
                <a:gd name="T45" fmla="*/ 216 h 291"/>
                <a:gd name="T46" fmla="*/ 137 w 238"/>
                <a:gd name="T47" fmla="*/ 224 h 291"/>
                <a:gd name="T48" fmla="*/ 145 w 238"/>
                <a:gd name="T49" fmla="*/ 220 h 291"/>
                <a:gd name="T50" fmla="*/ 148 w 238"/>
                <a:gd name="T51" fmla="*/ 212 h 291"/>
                <a:gd name="T52" fmla="*/ 142 w 238"/>
                <a:gd name="T53" fmla="*/ 214 h 291"/>
                <a:gd name="T54" fmla="*/ 138 w 238"/>
                <a:gd name="T55" fmla="*/ 216 h 291"/>
                <a:gd name="T56" fmla="*/ 143 w 238"/>
                <a:gd name="T57" fmla="*/ 211 h 291"/>
                <a:gd name="T58" fmla="*/ 150 w 238"/>
                <a:gd name="T59" fmla="*/ 217 h 291"/>
                <a:gd name="T60" fmla="*/ 140 w 238"/>
                <a:gd name="T61" fmla="*/ 223 h 291"/>
                <a:gd name="T62" fmla="*/ 131 w 238"/>
                <a:gd name="T63" fmla="*/ 227 h 291"/>
                <a:gd name="T64" fmla="*/ 123 w 238"/>
                <a:gd name="T65" fmla="*/ 226 h 291"/>
                <a:gd name="T66" fmla="*/ 124 w 238"/>
                <a:gd name="T67" fmla="*/ 213 h 291"/>
                <a:gd name="T68" fmla="*/ 130 w 238"/>
                <a:gd name="T69" fmla="*/ 210 h 291"/>
                <a:gd name="T70" fmla="*/ 128 w 238"/>
                <a:gd name="T71" fmla="*/ 224 h 291"/>
                <a:gd name="T72" fmla="*/ 131 w 238"/>
                <a:gd name="T73" fmla="*/ 226 h 291"/>
                <a:gd name="T74" fmla="*/ 111 w 238"/>
                <a:gd name="T75" fmla="*/ 211 h 291"/>
                <a:gd name="T76" fmla="*/ 109 w 238"/>
                <a:gd name="T77" fmla="*/ 223 h 291"/>
                <a:gd name="T78" fmla="*/ 113 w 238"/>
                <a:gd name="T79" fmla="*/ 220 h 291"/>
                <a:gd name="T80" fmla="*/ 115 w 238"/>
                <a:gd name="T81" fmla="*/ 224 h 291"/>
                <a:gd name="T82" fmla="*/ 102 w 238"/>
                <a:gd name="T83" fmla="*/ 231 h 291"/>
                <a:gd name="T84" fmla="*/ 110 w 238"/>
                <a:gd name="T85" fmla="*/ 224 h 291"/>
                <a:gd name="T86" fmla="*/ 106 w 238"/>
                <a:gd name="T87" fmla="*/ 212 h 291"/>
                <a:gd name="T88" fmla="*/ 96 w 238"/>
                <a:gd name="T89" fmla="*/ 227 h 291"/>
                <a:gd name="T90" fmla="*/ 89 w 238"/>
                <a:gd name="T91" fmla="*/ 226 h 291"/>
                <a:gd name="T92" fmla="*/ 89 w 238"/>
                <a:gd name="T93" fmla="*/ 213 h 291"/>
                <a:gd name="T94" fmla="*/ 96 w 238"/>
                <a:gd name="T95" fmla="*/ 210 h 291"/>
                <a:gd name="T96" fmla="*/ 93 w 238"/>
                <a:gd name="T97" fmla="*/ 224 h 291"/>
                <a:gd name="T98" fmla="*/ 97 w 238"/>
                <a:gd name="T99" fmla="*/ 226 h 291"/>
                <a:gd name="T100" fmla="*/ 81 w 238"/>
                <a:gd name="T101" fmla="*/ 219 h 291"/>
                <a:gd name="T102" fmla="*/ 73 w 238"/>
                <a:gd name="T103" fmla="*/ 220 h 291"/>
                <a:gd name="T104" fmla="*/ 67 w 238"/>
                <a:gd name="T105" fmla="*/ 221 h 291"/>
                <a:gd name="T106" fmla="*/ 70 w 238"/>
                <a:gd name="T107" fmla="*/ 217 h 291"/>
                <a:gd name="T108" fmla="*/ 77 w 238"/>
                <a:gd name="T109" fmla="*/ 218 h 291"/>
                <a:gd name="T110" fmla="*/ 83 w 238"/>
                <a:gd name="T111" fmla="*/ 216 h 291"/>
                <a:gd name="T112" fmla="*/ 22 w 238"/>
                <a:gd name="T113" fmla="*/ 151 h 291"/>
                <a:gd name="T114" fmla="*/ 185 w 238"/>
                <a:gd name="T115" fmla="*/ 114 h 291"/>
                <a:gd name="T116" fmla="*/ 119 w 238"/>
                <a:gd name="T117" fmla="*/ 2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91">
                  <a:moveTo>
                    <a:pt x="119" y="279"/>
                  </a:moveTo>
                  <a:cubicBezTo>
                    <a:pt x="59" y="256"/>
                    <a:pt x="16" y="206"/>
                    <a:pt x="11" y="142"/>
                  </a:cubicBezTo>
                  <a:cubicBezTo>
                    <a:pt x="12" y="142"/>
                    <a:pt x="13" y="142"/>
                    <a:pt x="14" y="142"/>
                  </a:cubicBezTo>
                  <a:cubicBezTo>
                    <a:pt x="30" y="142"/>
                    <a:pt x="43" y="129"/>
                    <a:pt x="43" y="113"/>
                  </a:cubicBezTo>
                  <a:cubicBezTo>
                    <a:pt x="43" y="99"/>
                    <a:pt x="31" y="87"/>
                    <a:pt x="17" y="85"/>
                  </a:cubicBezTo>
                  <a:cubicBezTo>
                    <a:pt x="23" y="65"/>
                    <a:pt x="33" y="47"/>
                    <a:pt x="45" y="29"/>
                  </a:cubicBezTo>
                  <a:cubicBezTo>
                    <a:pt x="58" y="36"/>
                    <a:pt x="79" y="38"/>
                    <a:pt x="97" y="30"/>
                  </a:cubicBezTo>
                  <a:cubicBezTo>
                    <a:pt x="106" y="27"/>
                    <a:pt x="113" y="22"/>
                    <a:pt x="119" y="16"/>
                  </a:cubicBezTo>
                  <a:cubicBezTo>
                    <a:pt x="125" y="22"/>
                    <a:pt x="133" y="27"/>
                    <a:pt x="141" y="30"/>
                  </a:cubicBezTo>
                  <a:cubicBezTo>
                    <a:pt x="160" y="38"/>
                    <a:pt x="181" y="36"/>
                    <a:pt x="194" y="29"/>
                  </a:cubicBezTo>
                  <a:cubicBezTo>
                    <a:pt x="205" y="47"/>
                    <a:pt x="215" y="65"/>
                    <a:pt x="221" y="85"/>
                  </a:cubicBezTo>
                  <a:cubicBezTo>
                    <a:pt x="208" y="87"/>
                    <a:pt x="196" y="99"/>
                    <a:pt x="196" y="113"/>
                  </a:cubicBezTo>
                  <a:cubicBezTo>
                    <a:pt x="196" y="129"/>
                    <a:pt x="209" y="142"/>
                    <a:pt x="225" y="142"/>
                  </a:cubicBezTo>
                  <a:cubicBezTo>
                    <a:pt x="226" y="142"/>
                    <a:pt x="227" y="142"/>
                    <a:pt x="228" y="142"/>
                  </a:cubicBezTo>
                  <a:cubicBezTo>
                    <a:pt x="223" y="206"/>
                    <a:pt x="180" y="256"/>
                    <a:pt x="119" y="279"/>
                  </a:cubicBezTo>
                  <a:moveTo>
                    <a:pt x="36" y="26"/>
                  </a:moveTo>
                  <a:cubicBezTo>
                    <a:pt x="22" y="46"/>
                    <a:pt x="11" y="73"/>
                    <a:pt x="5" y="98"/>
                  </a:cubicBezTo>
                  <a:cubicBezTo>
                    <a:pt x="17" y="93"/>
                    <a:pt x="32" y="101"/>
                    <a:pt x="32" y="114"/>
                  </a:cubicBezTo>
                  <a:cubicBezTo>
                    <a:pt x="32" y="124"/>
                    <a:pt x="24" y="132"/>
                    <a:pt x="13" y="132"/>
                  </a:cubicBezTo>
                  <a:cubicBezTo>
                    <a:pt x="12" y="132"/>
                    <a:pt x="11" y="131"/>
                    <a:pt x="11" y="131"/>
                  </a:cubicBezTo>
                  <a:cubicBezTo>
                    <a:pt x="7" y="131"/>
                    <a:pt x="3" y="129"/>
                    <a:pt x="1" y="127"/>
                  </a:cubicBezTo>
                  <a:cubicBezTo>
                    <a:pt x="1" y="128"/>
                    <a:pt x="0" y="129"/>
                    <a:pt x="0" y="131"/>
                  </a:cubicBezTo>
                  <a:cubicBezTo>
                    <a:pt x="1" y="204"/>
                    <a:pt x="52" y="266"/>
                    <a:pt x="119" y="291"/>
                  </a:cubicBezTo>
                  <a:cubicBezTo>
                    <a:pt x="187" y="267"/>
                    <a:pt x="238" y="203"/>
                    <a:pt x="238" y="131"/>
                  </a:cubicBezTo>
                  <a:cubicBezTo>
                    <a:pt x="238" y="129"/>
                    <a:pt x="238" y="128"/>
                    <a:pt x="238" y="127"/>
                  </a:cubicBezTo>
                  <a:cubicBezTo>
                    <a:pt x="235" y="129"/>
                    <a:pt x="232" y="131"/>
                    <a:pt x="228" y="131"/>
                  </a:cubicBezTo>
                  <a:cubicBezTo>
                    <a:pt x="227" y="131"/>
                    <a:pt x="227" y="132"/>
                    <a:pt x="226" y="132"/>
                  </a:cubicBezTo>
                  <a:cubicBezTo>
                    <a:pt x="215" y="132"/>
                    <a:pt x="207" y="124"/>
                    <a:pt x="207" y="114"/>
                  </a:cubicBezTo>
                  <a:cubicBezTo>
                    <a:pt x="207" y="101"/>
                    <a:pt x="222" y="93"/>
                    <a:pt x="234" y="98"/>
                  </a:cubicBezTo>
                  <a:cubicBezTo>
                    <a:pt x="228" y="73"/>
                    <a:pt x="217" y="46"/>
                    <a:pt x="203" y="26"/>
                  </a:cubicBezTo>
                  <a:cubicBezTo>
                    <a:pt x="200" y="23"/>
                    <a:pt x="198" y="19"/>
                    <a:pt x="196" y="16"/>
                  </a:cubicBezTo>
                  <a:cubicBezTo>
                    <a:pt x="175" y="40"/>
                    <a:pt x="134" y="22"/>
                    <a:pt x="119" y="0"/>
                  </a:cubicBezTo>
                  <a:cubicBezTo>
                    <a:pt x="104" y="21"/>
                    <a:pt x="65" y="41"/>
                    <a:pt x="43" y="16"/>
                  </a:cubicBezTo>
                  <a:cubicBezTo>
                    <a:pt x="41" y="19"/>
                    <a:pt x="38" y="23"/>
                    <a:pt x="36" y="26"/>
                  </a:cubicBezTo>
                  <a:close/>
                  <a:moveTo>
                    <a:pt x="64" y="61"/>
                  </a:moveTo>
                  <a:cubicBezTo>
                    <a:pt x="175" y="61"/>
                    <a:pt x="175" y="61"/>
                    <a:pt x="175" y="61"/>
                  </a:cubicBezTo>
                  <a:cubicBezTo>
                    <a:pt x="175" y="78"/>
                    <a:pt x="175" y="78"/>
                    <a:pt x="175" y="78"/>
                  </a:cubicBezTo>
                  <a:cubicBezTo>
                    <a:pt x="127" y="78"/>
                    <a:pt x="127" y="78"/>
                    <a:pt x="127" y="78"/>
                  </a:cubicBezTo>
                  <a:cubicBezTo>
                    <a:pt x="127" y="94"/>
                    <a:pt x="127" y="94"/>
                    <a:pt x="127" y="94"/>
                  </a:cubicBezTo>
                  <a:cubicBezTo>
                    <a:pt x="143" y="94"/>
                    <a:pt x="143" y="94"/>
                    <a:pt x="143" y="94"/>
                  </a:cubicBezTo>
                  <a:cubicBezTo>
                    <a:pt x="159" y="94"/>
                    <a:pt x="159" y="94"/>
                    <a:pt x="159" y="94"/>
                  </a:cubicBezTo>
                  <a:cubicBezTo>
                    <a:pt x="175" y="94"/>
                    <a:pt x="175" y="94"/>
                    <a:pt x="175" y="94"/>
                  </a:cubicBezTo>
                  <a:cubicBezTo>
                    <a:pt x="175" y="110"/>
                    <a:pt x="175" y="110"/>
                    <a:pt x="175" y="110"/>
                  </a:cubicBezTo>
                  <a:cubicBezTo>
                    <a:pt x="175" y="155"/>
                    <a:pt x="175" y="155"/>
                    <a:pt x="175" y="155"/>
                  </a:cubicBezTo>
                  <a:cubicBezTo>
                    <a:pt x="159" y="155"/>
                    <a:pt x="159" y="155"/>
                    <a:pt x="159" y="155"/>
                  </a:cubicBezTo>
                  <a:cubicBezTo>
                    <a:pt x="159" y="110"/>
                    <a:pt x="159" y="110"/>
                    <a:pt x="159" y="110"/>
                  </a:cubicBezTo>
                  <a:cubicBezTo>
                    <a:pt x="143" y="110"/>
                    <a:pt x="143" y="110"/>
                    <a:pt x="143" y="110"/>
                  </a:cubicBezTo>
                  <a:cubicBezTo>
                    <a:pt x="143" y="174"/>
                    <a:pt x="143" y="174"/>
                    <a:pt x="143" y="174"/>
                  </a:cubicBezTo>
                  <a:cubicBezTo>
                    <a:pt x="175" y="174"/>
                    <a:pt x="175" y="174"/>
                    <a:pt x="175" y="174"/>
                  </a:cubicBezTo>
                  <a:cubicBezTo>
                    <a:pt x="175" y="190"/>
                    <a:pt x="175" y="190"/>
                    <a:pt x="175" y="190"/>
                  </a:cubicBezTo>
                  <a:cubicBezTo>
                    <a:pt x="127" y="190"/>
                    <a:pt x="127" y="190"/>
                    <a:pt x="127" y="190"/>
                  </a:cubicBezTo>
                  <a:cubicBezTo>
                    <a:pt x="127" y="110"/>
                    <a:pt x="127" y="110"/>
                    <a:pt x="127" y="110"/>
                  </a:cubicBezTo>
                  <a:cubicBezTo>
                    <a:pt x="111" y="110"/>
                    <a:pt x="111" y="110"/>
                    <a:pt x="111" y="110"/>
                  </a:cubicBezTo>
                  <a:cubicBezTo>
                    <a:pt x="111" y="190"/>
                    <a:pt x="111" y="190"/>
                    <a:pt x="111" y="190"/>
                  </a:cubicBezTo>
                  <a:cubicBezTo>
                    <a:pt x="64" y="190"/>
                    <a:pt x="64" y="190"/>
                    <a:pt x="64" y="190"/>
                  </a:cubicBezTo>
                  <a:cubicBezTo>
                    <a:pt x="64" y="174"/>
                    <a:pt x="64" y="174"/>
                    <a:pt x="64" y="174"/>
                  </a:cubicBezTo>
                  <a:cubicBezTo>
                    <a:pt x="96" y="174"/>
                    <a:pt x="96" y="174"/>
                    <a:pt x="96" y="174"/>
                  </a:cubicBezTo>
                  <a:cubicBezTo>
                    <a:pt x="96" y="110"/>
                    <a:pt x="96" y="110"/>
                    <a:pt x="96" y="110"/>
                  </a:cubicBezTo>
                  <a:cubicBezTo>
                    <a:pt x="80" y="110"/>
                    <a:pt x="80" y="110"/>
                    <a:pt x="80" y="110"/>
                  </a:cubicBezTo>
                  <a:cubicBezTo>
                    <a:pt x="80" y="155"/>
                    <a:pt x="80" y="155"/>
                    <a:pt x="80" y="155"/>
                  </a:cubicBezTo>
                  <a:cubicBezTo>
                    <a:pt x="64" y="155"/>
                    <a:pt x="64" y="155"/>
                    <a:pt x="64" y="155"/>
                  </a:cubicBezTo>
                  <a:cubicBezTo>
                    <a:pt x="64" y="110"/>
                    <a:pt x="64" y="110"/>
                    <a:pt x="64" y="110"/>
                  </a:cubicBezTo>
                  <a:cubicBezTo>
                    <a:pt x="64" y="94"/>
                    <a:pt x="64" y="94"/>
                    <a:pt x="64" y="94"/>
                  </a:cubicBezTo>
                  <a:cubicBezTo>
                    <a:pt x="80" y="94"/>
                    <a:pt x="80" y="94"/>
                    <a:pt x="80" y="94"/>
                  </a:cubicBezTo>
                  <a:cubicBezTo>
                    <a:pt x="96" y="94"/>
                    <a:pt x="96" y="94"/>
                    <a:pt x="96" y="94"/>
                  </a:cubicBezTo>
                  <a:cubicBezTo>
                    <a:pt x="111" y="94"/>
                    <a:pt x="111" y="94"/>
                    <a:pt x="111" y="94"/>
                  </a:cubicBezTo>
                  <a:cubicBezTo>
                    <a:pt x="111" y="78"/>
                    <a:pt x="111" y="78"/>
                    <a:pt x="111" y="78"/>
                  </a:cubicBezTo>
                  <a:cubicBezTo>
                    <a:pt x="64" y="78"/>
                    <a:pt x="64" y="78"/>
                    <a:pt x="64" y="78"/>
                  </a:cubicBezTo>
                  <a:lnTo>
                    <a:pt x="64" y="61"/>
                  </a:lnTo>
                  <a:close/>
                  <a:moveTo>
                    <a:pt x="173" y="216"/>
                  </a:moveTo>
                  <a:cubicBezTo>
                    <a:pt x="173" y="217"/>
                    <a:pt x="172" y="217"/>
                    <a:pt x="172" y="218"/>
                  </a:cubicBezTo>
                  <a:cubicBezTo>
                    <a:pt x="172" y="218"/>
                    <a:pt x="171" y="219"/>
                    <a:pt x="171" y="219"/>
                  </a:cubicBezTo>
                  <a:cubicBezTo>
                    <a:pt x="170" y="220"/>
                    <a:pt x="169" y="220"/>
                    <a:pt x="169" y="220"/>
                  </a:cubicBezTo>
                  <a:cubicBezTo>
                    <a:pt x="168" y="221"/>
                    <a:pt x="167" y="221"/>
                    <a:pt x="167" y="221"/>
                  </a:cubicBezTo>
                  <a:cubicBezTo>
                    <a:pt x="166" y="221"/>
                    <a:pt x="165" y="221"/>
                    <a:pt x="165" y="220"/>
                  </a:cubicBezTo>
                  <a:cubicBezTo>
                    <a:pt x="164" y="220"/>
                    <a:pt x="164" y="220"/>
                    <a:pt x="163" y="220"/>
                  </a:cubicBezTo>
                  <a:cubicBezTo>
                    <a:pt x="163" y="219"/>
                    <a:pt x="162" y="219"/>
                    <a:pt x="162" y="219"/>
                  </a:cubicBezTo>
                  <a:cubicBezTo>
                    <a:pt x="161" y="219"/>
                    <a:pt x="161" y="219"/>
                    <a:pt x="160" y="219"/>
                  </a:cubicBezTo>
                  <a:cubicBezTo>
                    <a:pt x="160" y="219"/>
                    <a:pt x="159" y="219"/>
                    <a:pt x="159" y="219"/>
                  </a:cubicBezTo>
                  <a:cubicBezTo>
                    <a:pt x="158" y="220"/>
                    <a:pt x="157" y="221"/>
                    <a:pt x="157" y="221"/>
                  </a:cubicBezTo>
                  <a:cubicBezTo>
                    <a:pt x="156" y="221"/>
                    <a:pt x="156" y="221"/>
                    <a:pt x="156" y="221"/>
                  </a:cubicBezTo>
                  <a:cubicBezTo>
                    <a:pt x="156" y="220"/>
                    <a:pt x="156" y="220"/>
                    <a:pt x="157" y="219"/>
                  </a:cubicBezTo>
                  <a:cubicBezTo>
                    <a:pt x="157" y="219"/>
                    <a:pt x="158" y="218"/>
                    <a:pt x="158" y="218"/>
                  </a:cubicBezTo>
                  <a:cubicBezTo>
                    <a:pt x="159" y="218"/>
                    <a:pt x="159" y="217"/>
                    <a:pt x="160" y="217"/>
                  </a:cubicBezTo>
                  <a:cubicBezTo>
                    <a:pt x="161" y="217"/>
                    <a:pt x="161" y="216"/>
                    <a:pt x="162" y="216"/>
                  </a:cubicBezTo>
                  <a:cubicBezTo>
                    <a:pt x="163" y="216"/>
                    <a:pt x="163" y="216"/>
                    <a:pt x="164" y="217"/>
                  </a:cubicBezTo>
                  <a:cubicBezTo>
                    <a:pt x="165" y="217"/>
                    <a:pt x="165" y="217"/>
                    <a:pt x="166" y="217"/>
                  </a:cubicBezTo>
                  <a:cubicBezTo>
                    <a:pt x="166" y="218"/>
                    <a:pt x="166" y="218"/>
                    <a:pt x="167" y="218"/>
                  </a:cubicBezTo>
                  <a:cubicBezTo>
                    <a:pt x="167" y="218"/>
                    <a:pt x="168" y="218"/>
                    <a:pt x="168" y="218"/>
                  </a:cubicBezTo>
                  <a:cubicBezTo>
                    <a:pt x="169" y="218"/>
                    <a:pt x="170" y="218"/>
                    <a:pt x="170" y="218"/>
                  </a:cubicBezTo>
                  <a:cubicBezTo>
                    <a:pt x="171" y="217"/>
                    <a:pt x="171" y="217"/>
                    <a:pt x="172" y="216"/>
                  </a:cubicBezTo>
                  <a:lnTo>
                    <a:pt x="173" y="216"/>
                  </a:lnTo>
                  <a:close/>
                  <a:moveTo>
                    <a:pt x="149" y="227"/>
                  </a:moveTo>
                  <a:cubicBezTo>
                    <a:pt x="135" y="227"/>
                    <a:pt x="135" y="227"/>
                    <a:pt x="135" y="227"/>
                  </a:cubicBezTo>
                  <a:cubicBezTo>
                    <a:pt x="135" y="225"/>
                    <a:pt x="135" y="225"/>
                    <a:pt x="135" y="225"/>
                  </a:cubicBezTo>
                  <a:cubicBezTo>
                    <a:pt x="136" y="225"/>
                    <a:pt x="136" y="224"/>
                    <a:pt x="137" y="224"/>
                  </a:cubicBezTo>
                  <a:cubicBezTo>
                    <a:pt x="137" y="224"/>
                    <a:pt x="138" y="223"/>
                    <a:pt x="139" y="223"/>
                  </a:cubicBezTo>
                  <a:cubicBezTo>
                    <a:pt x="139" y="222"/>
                    <a:pt x="140" y="222"/>
                    <a:pt x="140" y="222"/>
                  </a:cubicBezTo>
                  <a:cubicBezTo>
                    <a:pt x="141" y="222"/>
                    <a:pt x="142" y="221"/>
                    <a:pt x="143" y="221"/>
                  </a:cubicBezTo>
                  <a:cubicBezTo>
                    <a:pt x="144" y="220"/>
                    <a:pt x="144" y="220"/>
                    <a:pt x="145" y="220"/>
                  </a:cubicBezTo>
                  <a:cubicBezTo>
                    <a:pt x="145" y="219"/>
                    <a:pt x="146" y="219"/>
                    <a:pt x="146" y="218"/>
                  </a:cubicBezTo>
                  <a:cubicBezTo>
                    <a:pt x="147" y="218"/>
                    <a:pt x="147" y="218"/>
                    <a:pt x="147" y="217"/>
                  </a:cubicBezTo>
                  <a:cubicBezTo>
                    <a:pt x="147" y="217"/>
                    <a:pt x="148" y="216"/>
                    <a:pt x="148" y="215"/>
                  </a:cubicBezTo>
                  <a:cubicBezTo>
                    <a:pt x="148" y="214"/>
                    <a:pt x="148" y="213"/>
                    <a:pt x="148" y="212"/>
                  </a:cubicBezTo>
                  <a:cubicBezTo>
                    <a:pt x="147" y="212"/>
                    <a:pt x="146" y="211"/>
                    <a:pt x="145" y="211"/>
                  </a:cubicBezTo>
                  <a:cubicBezTo>
                    <a:pt x="145" y="211"/>
                    <a:pt x="144" y="212"/>
                    <a:pt x="143" y="212"/>
                  </a:cubicBezTo>
                  <a:cubicBezTo>
                    <a:pt x="143" y="212"/>
                    <a:pt x="142" y="213"/>
                    <a:pt x="142" y="213"/>
                  </a:cubicBezTo>
                  <a:cubicBezTo>
                    <a:pt x="142" y="213"/>
                    <a:pt x="142" y="214"/>
                    <a:pt x="142" y="214"/>
                  </a:cubicBezTo>
                  <a:cubicBezTo>
                    <a:pt x="142" y="215"/>
                    <a:pt x="141" y="215"/>
                    <a:pt x="141" y="215"/>
                  </a:cubicBezTo>
                  <a:cubicBezTo>
                    <a:pt x="141" y="216"/>
                    <a:pt x="141" y="216"/>
                    <a:pt x="141" y="216"/>
                  </a:cubicBezTo>
                  <a:cubicBezTo>
                    <a:pt x="140" y="217"/>
                    <a:pt x="140" y="217"/>
                    <a:pt x="139" y="217"/>
                  </a:cubicBezTo>
                  <a:cubicBezTo>
                    <a:pt x="139" y="217"/>
                    <a:pt x="138" y="217"/>
                    <a:pt x="138" y="216"/>
                  </a:cubicBezTo>
                  <a:cubicBezTo>
                    <a:pt x="138" y="216"/>
                    <a:pt x="138" y="216"/>
                    <a:pt x="138" y="215"/>
                  </a:cubicBezTo>
                  <a:cubicBezTo>
                    <a:pt x="138" y="214"/>
                    <a:pt x="138" y="214"/>
                    <a:pt x="139" y="213"/>
                  </a:cubicBezTo>
                  <a:cubicBezTo>
                    <a:pt x="139" y="213"/>
                    <a:pt x="140" y="212"/>
                    <a:pt x="141" y="212"/>
                  </a:cubicBezTo>
                  <a:cubicBezTo>
                    <a:pt x="141" y="211"/>
                    <a:pt x="142" y="211"/>
                    <a:pt x="143" y="211"/>
                  </a:cubicBezTo>
                  <a:cubicBezTo>
                    <a:pt x="144" y="210"/>
                    <a:pt x="145" y="210"/>
                    <a:pt x="146" y="210"/>
                  </a:cubicBezTo>
                  <a:cubicBezTo>
                    <a:pt x="148" y="210"/>
                    <a:pt x="149" y="211"/>
                    <a:pt x="150" y="212"/>
                  </a:cubicBezTo>
                  <a:cubicBezTo>
                    <a:pt x="151" y="213"/>
                    <a:pt x="152" y="214"/>
                    <a:pt x="151" y="215"/>
                  </a:cubicBezTo>
                  <a:cubicBezTo>
                    <a:pt x="151" y="216"/>
                    <a:pt x="151" y="217"/>
                    <a:pt x="150" y="217"/>
                  </a:cubicBezTo>
                  <a:cubicBezTo>
                    <a:pt x="150" y="218"/>
                    <a:pt x="150" y="219"/>
                    <a:pt x="149" y="219"/>
                  </a:cubicBezTo>
                  <a:cubicBezTo>
                    <a:pt x="148" y="220"/>
                    <a:pt x="148" y="220"/>
                    <a:pt x="147" y="220"/>
                  </a:cubicBezTo>
                  <a:cubicBezTo>
                    <a:pt x="146" y="221"/>
                    <a:pt x="145" y="221"/>
                    <a:pt x="143" y="222"/>
                  </a:cubicBezTo>
                  <a:cubicBezTo>
                    <a:pt x="142" y="222"/>
                    <a:pt x="141" y="223"/>
                    <a:pt x="140" y="223"/>
                  </a:cubicBezTo>
                  <a:cubicBezTo>
                    <a:pt x="139" y="224"/>
                    <a:pt x="139" y="224"/>
                    <a:pt x="138" y="224"/>
                  </a:cubicBezTo>
                  <a:cubicBezTo>
                    <a:pt x="150" y="224"/>
                    <a:pt x="150" y="224"/>
                    <a:pt x="150" y="224"/>
                  </a:cubicBezTo>
                  <a:lnTo>
                    <a:pt x="149" y="227"/>
                  </a:lnTo>
                  <a:close/>
                  <a:moveTo>
                    <a:pt x="131" y="227"/>
                  </a:moveTo>
                  <a:cubicBezTo>
                    <a:pt x="120" y="227"/>
                    <a:pt x="120" y="227"/>
                    <a:pt x="120" y="227"/>
                  </a:cubicBezTo>
                  <a:cubicBezTo>
                    <a:pt x="120" y="226"/>
                    <a:pt x="120" y="226"/>
                    <a:pt x="120" y="226"/>
                  </a:cubicBezTo>
                  <a:cubicBezTo>
                    <a:pt x="121" y="226"/>
                    <a:pt x="121" y="226"/>
                    <a:pt x="122" y="226"/>
                  </a:cubicBezTo>
                  <a:cubicBezTo>
                    <a:pt x="123" y="226"/>
                    <a:pt x="123" y="226"/>
                    <a:pt x="123" y="226"/>
                  </a:cubicBezTo>
                  <a:cubicBezTo>
                    <a:pt x="124" y="226"/>
                    <a:pt x="124" y="225"/>
                    <a:pt x="124" y="225"/>
                  </a:cubicBezTo>
                  <a:cubicBezTo>
                    <a:pt x="124" y="225"/>
                    <a:pt x="125" y="225"/>
                    <a:pt x="125" y="224"/>
                  </a:cubicBezTo>
                  <a:cubicBezTo>
                    <a:pt x="127" y="213"/>
                    <a:pt x="127" y="213"/>
                    <a:pt x="127" y="213"/>
                  </a:cubicBezTo>
                  <a:cubicBezTo>
                    <a:pt x="124" y="213"/>
                    <a:pt x="124" y="213"/>
                    <a:pt x="124" y="213"/>
                  </a:cubicBezTo>
                  <a:cubicBezTo>
                    <a:pt x="124" y="212"/>
                    <a:pt x="124" y="212"/>
                    <a:pt x="124" y="212"/>
                  </a:cubicBezTo>
                  <a:cubicBezTo>
                    <a:pt x="125" y="212"/>
                    <a:pt x="125" y="212"/>
                    <a:pt x="125" y="212"/>
                  </a:cubicBezTo>
                  <a:cubicBezTo>
                    <a:pt x="126" y="212"/>
                    <a:pt x="127" y="212"/>
                    <a:pt x="128" y="212"/>
                  </a:cubicBezTo>
                  <a:cubicBezTo>
                    <a:pt x="129" y="211"/>
                    <a:pt x="130" y="211"/>
                    <a:pt x="130" y="210"/>
                  </a:cubicBezTo>
                  <a:cubicBezTo>
                    <a:pt x="131" y="210"/>
                    <a:pt x="131" y="210"/>
                    <a:pt x="131" y="210"/>
                  </a:cubicBezTo>
                  <a:cubicBezTo>
                    <a:pt x="131" y="211"/>
                    <a:pt x="131" y="212"/>
                    <a:pt x="131" y="213"/>
                  </a:cubicBezTo>
                  <a:cubicBezTo>
                    <a:pt x="130" y="213"/>
                    <a:pt x="130" y="214"/>
                    <a:pt x="130" y="215"/>
                  </a:cubicBezTo>
                  <a:cubicBezTo>
                    <a:pt x="128" y="224"/>
                    <a:pt x="128" y="224"/>
                    <a:pt x="128" y="224"/>
                  </a:cubicBezTo>
                  <a:cubicBezTo>
                    <a:pt x="128" y="224"/>
                    <a:pt x="128" y="225"/>
                    <a:pt x="128" y="225"/>
                  </a:cubicBezTo>
                  <a:cubicBezTo>
                    <a:pt x="128" y="225"/>
                    <a:pt x="128" y="225"/>
                    <a:pt x="128" y="226"/>
                  </a:cubicBezTo>
                  <a:cubicBezTo>
                    <a:pt x="128" y="226"/>
                    <a:pt x="129" y="226"/>
                    <a:pt x="129" y="226"/>
                  </a:cubicBezTo>
                  <a:cubicBezTo>
                    <a:pt x="130" y="226"/>
                    <a:pt x="130" y="226"/>
                    <a:pt x="131" y="226"/>
                  </a:cubicBezTo>
                  <a:lnTo>
                    <a:pt x="131" y="227"/>
                  </a:lnTo>
                  <a:close/>
                  <a:moveTo>
                    <a:pt x="114" y="219"/>
                  </a:moveTo>
                  <a:cubicBezTo>
                    <a:pt x="114" y="217"/>
                    <a:pt x="114" y="215"/>
                    <a:pt x="114" y="213"/>
                  </a:cubicBezTo>
                  <a:cubicBezTo>
                    <a:pt x="114" y="212"/>
                    <a:pt x="113" y="211"/>
                    <a:pt x="111" y="211"/>
                  </a:cubicBezTo>
                  <a:cubicBezTo>
                    <a:pt x="110" y="211"/>
                    <a:pt x="109" y="212"/>
                    <a:pt x="108" y="213"/>
                  </a:cubicBezTo>
                  <a:cubicBezTo>
                    <a:pt x="107" y="214"/>
                    <a:pt x="106" y="215"/>
                    <a:pt x="106" y="217"/>
                  </a:cubicBezTo>
                  <a:cubicBezTo>
                    <a:pt x="105" y="219"/>
                    <a:pt x="106" y="220"/>
                    <a:pt x="106" y="221"/>
                  </a:cubicBezTo>
                  <a:cubicBezTo>
                    <a:pt x="107" y="222"/>
                    <a:pt x="107" y="223"/>
                    <a:pt x="109" y="223"/>
                  </a:cubicBezTo>
                  <a:cubicBezTo>
                    <a:pt x="110" y="223"/>
                    <a:pt x="110" y="223"/>
                    <a:pt x="111" y="222"/>
                  </a:cubicBezTo>
                  <a:cubicBezTo>
                    <a:pt x="112" y="222"/>
                    <a:pt x="112" y="222"/>
                    <a:pt x="113" y="221"/>
                  </a:cubicBezTo>
                  <a:cubicBezTo>
                    <a:pt x="113" y="221"/>
                    <a:pt x="113" y="221"/>
                    <a:pt x="113" y="221"/>
                  </a:cubicBezTo>
                  <a:cubicBezTo>
                    <a:pt x="113" y="221"/>
                    <a:pt x="113" y="220"/>
                    <a:pt x="113" y="220"/>
                  </a:cubicBezTo>
                  <a:cubicBezTo>
                    <a:pt x="114" y="220"/>
                    <a:pt x="114" y="220"/>
                    <a:pt x="114" y="220"/>
                  </a:cubicBezTo>
                  <a:cubicBezTo>
                    <a:pt x="114" y="219"/>
                    <a:pt x="114" y="219"/>
                    <a:pt x="114" y="219"/>
                  </a:cubicBezTo>
                  <a:close/>
                  <a:moveTo>
                    <a:pt x="117" y="219"/>
                  </a:moveTo>
                  <a:cubicBezTo>
                    <a:pt x="117" y="221"/>
                    <a:pt x="116" y="223"/>
                    <a:pt x="115" y="224"/>
                  </a:cubicBezTo>
                  <a:cubicBezTo>
                    <a:pt x="114" y="226"/>
                    <a:pt x="113" y="227"/>
                    <a:pt x="111" y="228"/>
                  </a:cubicBezTo>
                  <a:cubicBezTo>
                    <a:pt x="110" y="230"/>
                    <a:pt x="109" y="231"/>
                    <a:pt x="107" y="231"/>
                  </a:cubicBezTo>
                  <a:cubicBezTo>
                    <a:pt x="105" y="232"/>
                    <a:pt x="103" y="233"/>
                    <a:pt x="102" y="233"/>
                  </a:cubicBezTo>
                  <a:cubicBezTo>
                    <a:pt x="102" y="231"/>
                    <a:pt x="102" y="231"/>
                    <a:pt x="102" y="231"/>
                  </a:cubicBezTo>
                  <a:cubicBezTo>
                    <a:pt x="103" y="231"/>
                    <a:pt x="103" y="231"/>
                    <a:pt x="103" y="231"/>
                  </a:cubicBezTo>
                  <a:cubicBezTo>
                    <a:pt x="105" y="231"/>
                    <a:pt x="107" y="229"/>
                    <a:pt x="109" y="228"/>
                  </a:cubicBezTo>
                  <a:cubicBezTo>
                    <a:pt x="111" y="227"/>
                    <a:pt x="112" y="225"/>
                    <a:pt x="113" y="223"/>
                  </a:cubicBezTo>
                  <a:cubicBezTo>
                    <a:pt x="112" y="223"/>
                    <a:pt x="111" y="224"/>
                    <a:pt x="110" y="224"/>
                  </a:cubicBezTo>
                  <a:cubicBezTo>
                    <a:pt x="109" y="224"/>
                    <a:pt x="108" y="225"/>
                    <a:pt x="107" y="225"/>
                  </a:cubicBezTo>
                  <a:cubicBezTo>
                    <a:pt x="105" y="225"/>
                    <a:pt x="104" y="224"/>
                    <a:pt x="103" y="223"/>
                  </a:cubicBezTo>
                  <a:cubicBezTo>
                    <a:pt x="102" y="221"/>
                    <a:pt x="102" y="220"/>
                    <a:pt x="102" y="218"/>
                  </a:cubicBezTo>
                  <a:cubicBezTo>
                    <a:pt x="103" y="216"/>
                    <a:pt x="104" y="214"/>
                    <a:pt x="106" y="212"/>
                  </a:cubicBezTo>
                  <a:cubicBezTo>
                    <a:pt x="108" y="211"/>
                    <a:pt x="110" y="210"/>
                    <a:pt x="112" y="210"/>
                  </a:cubicBezTo>
                  <a:cubicBezTo>
                    <a:pt x="114" y="210"/>
                    <a:pt x="116" y="211"/>
                    <a:pt x="117" y="213"/>
                  </a:cubicBezTo>
                  <a:cubicBezTo>
                    <a:pt x="118" y="214"/>
                    <a:pt x="118" y="216"/>
                    <a:pt x="117" y="219"/>
                  </a:cubicBezTo>
                  <a:close/>
                  <a:moveTo>
                    <a:pt x="96" y="227"/>
                  </a:moveTo>
                  <a:cubicBezTo>
                    <a:pt x="86" y="227"/>
                    <a:pt x="86" y="227"/>
                    <a:pt x="86" y="227"/>
                  </a:cubicBezTo>
                  <a:cubicBezTo>
                    <a:pt x="86" y="226"/>
                    <a:pt x="86" y="226"/>
                    <a:pt x="86" y="226"/>
                  </a:cubicBezTo>
                  <a:cubicBezTo>
                    <a:pt x="87" y="226"/>
                    <a:pt x="87" y="226"/>
                    <a:pt x="88" y="226"/>
                  </a:cubicBezTo>
                  <a:cubicBezTo>
                    <a:pt x="88" y="226"/>
                    <a:pt x="89" y="226"/>
                    <a:pt x="89" y="226"/>
                  </a:cubicBezTo>
                  <a:cubicBezTo>
                    <a:pt x="89" y="226"/>
                    <a:pt x="90" y="225"/>
                    <a:pt x="90" y="225"/>
                  </a:cubicBezTo>
                  <a:cubicBezTo>
                    <a:pt x="90" y="225"/>
                    <a:pt x="90" y="225"/>
                    <a:pt x="90" y="224"/>
                  </a:cubicBezTo>
                  <a:cubicBezTo>
                    <a:pt x="93" y="213"/>
                    <a:pt x="93" y="213"/>
                    <a:pt x="93" y="213"/>
                  </a:cubicBezTo>
                  <a:cubicBezTo>
                    <a:pt x="89" y="213"/>
                    <a:pt x="89" y="213"/>
                    <a:pt x="89" y="213"/>
                  </a:cubicBezTo>
                  <a:cubicBezTo>
                    <a:pt x="90" y="212"/>
                    <a:pt x="90" y="212"/>
                    <a:pt x="90" y="212"/>
                  </a:cubicBezTo>
                  <a:cubicBezTo>
                    <a:pt x="90" y="212"/>
                    <a:pt x="90" y="212"/>
                    <a:pt x="90" y="212"/>
                  </a:cubicBezTo>
                  <a:cubicBezTo>
                    <a:pt x="92" y="212"/>
                    <a:pt x="93" y="212"/>
                    <a:pt x="94" y="212"/>
                  </a:cubicBezTo>
                  <a:cubicBezTo>
                    <a:pt x="95" y="211"/>
                    <a:pt x="95" y="211"/>
                    <a:pt x="96" y="210"/>
                  </a:cubicBezTo>
                  <a:cubicBezTo>
                    <a:pt x="97" y="210"/>
                    <a:pt x="97" y="210"/>
                    <a:pt x="97" y="210"/>
                  </a:cubicBezTo>
                  <a:cubicBezTo>
                    <a:pt x="97" y="211"/>
                    <a:pt x="97" y="212"/>
                    <a:pt x="96" y="213"/>
                  </a:cubicBezTo>
                  <a:cubicBezTo>
                    <a:pt x="96" y="213"/>
                    <a:pt x="96" y="214"/>
                    <a:pt x="96" y="215"/>
                  </a:cubicBezTo>
                  <a:cubicBezTo>
                    <a:pt x="93" y="224"/>
                    <a:pt x="93" y="224"/>
                    <a:pt x="93" y="224"/>
                  </a:cubicBezTo>
                  <a:cubicBezTo>
                    <a:pt x="93" y="224"/>
                    <a:pt x="93" y="225"/>
                    <a:pt x="93" y="225"/>
                  </a:cubicBezTo>
                  <a:cubicBezTo>
                    <a:pt x="94" y="225"/>
                    <a:pt x="94" y="225"/>
                    <a:pt x="94" y="226"/>
                  </a:cubicBezTo>
                  <a:cubicBezTo>
                    <a:pt x="94" y="226"/>
                    <a:pt x="95" y="226"/>
                    <a:pt x="95" y="226"/>
                  </a:cubicBezTo>
                  <a:cubicBezTo>
                    <a:pt x="96" y="226"/>
                    <a:pt x="96" y="226"/>
                    <a:pt x="97" y="226"/>
                  </a:cubicBezTo>
                  <a:lnTo>
                    <a:pt x="96" y="227"/>
                  </a:lnTo>
                  <a:close/>
                  <a:moveTo>
                    <a:pt x="83" y="216"/>
                  </a:moveTo>
                  <a:cubicBezTo>
                    <a:pt x="83" y="217"/>
                    <a:pt x="82" y="217"/>
                    <a:pt x="82" y="218"/>
                  </a:cubicBezTo>
                  <a:cubicBezTo>
                    <a:pt x="82" y="218"/>
                    <a:pt x="81" y="219"/>
                    <a:pt x="81" y="219"/>
                  </a:cubicBezTo>
                  <a:cubicBezTo>
                    <a:pt x="80" y="220"/>
                    <a:pt x="79" y="220"/>
                    <a:pt x="79" y="220"/>
                  </a:cubicBezTo>
                  <a:cubicBezTo>
                    <a:pt x="78" y="221"/>
                    <a:pt x="77" y="221"/>
                    <a:pt x="77" y="221"/>
                  </a:cubicBezTo>
                  <a:cubicBezTo>
                    <a:pt x="76" y="221"/>
                    <a:pt x="75" y="221"/>
                    <a:pt x="75" y="220"/>
                  </a:cubicBezTo>
                  <a:cubicBezTo>
                    <a:pt x="74" y="220"/>
                    <a:pt x="74" y="220"/>
                    <a:pt x="73" y="220"/>
                  </a:cubicBezTo>
                  <a:cubicBezTo>
                    <a:pt x="73" y="219"/>
                    <a:pt x="72" y="219"/>
                    <a:pt x="72" y="219"/>
                  </a:cubicBezTo>
                  <a:cubicBezTo>
                    <a:pt x="71" y="219"/>
                    <a:pt x="71" y="219"/>
                    <a:pt x="70" y="219"/>
                  </a:cubicBezTo>
                  <a:cubicBezTo>
                    <a:pt x="70" y="219"/>
                    <a:pt x="69" y="219"/>
                    <a:pt x="69" y="219"/>
                  </a:cubicBezTo>
                  <a:cubicBezTo>
                    <a:pt x="68" y="220"/>
                    <a:pt x="67" y="221"/>
                    <a:pt x="67" y="221"/>
                  </a:cubicBezTo>
                  <a:cubicBezTo>
                    <a:pt x="66" y="221"/>
                    <a:pt x="66" y="221"/>
                    <a:pt x="66" y="221"/>
                  </a:cubicBezTo>
                  <a:cubicBezTo>
                    <a:pt x="66" y="220"/>
                    <a:pt x="66" y="220"/>
                    <a:pt x="67" y="219"/>
                  </a:cubicBezTo>
                  <a:cubicBezTo>
                    <a:pt x="67" y="219"/>
                    <a:pt x="68" y="218"/>
                    <a:pt x="68" y="218"/>
                  </a:cubicBezTo>
                  <a:cubicBezTo>
                    <a:pt x="69" y="218"/>
                    <a:pt x="69" y="217"/>
                    <a:pt x="70" y="217"/>
                  </a:cubicBezTo>
                  <a:cubicBezTo>
                    <a:pt x="71" y="217"/>
                    <a:pt x="71" y="216"/>
                    <a:pt x="72" y="216"/>
                  </a:cubicBezTo>
                  <a:cubicBezTo>
                    <a:pt x="73" y="216"/>
                    <a:pt x="73" y="216"/>
                    <a:pt x="74" y="217"/>
                  </a:cubicBezTo>
                  <a:cubicBezTo>
                    <a:pt x="75" y="217"/>
                    <a:pt x="75" y="217"/>
                    <a:pt x="76" y="217"/>
                  </a:cubicBezTo>
                  <a:cubicBezTo>
                    <a:pt x="76" y="218"/>
                    <a:pt x="76" y="218"/>
                    <a:pt x="77" y="218"/>
                  </a:cubicBezTo>
                  <a:cubicBezTo>
                    <a:pt x="77" y="218"/>
                    <a:pt x="78" y="218"/>
                    <a:pt x="78" y="218"/>
                  </a:cubicBezTo>
                  <a:cubicBezTo>
                    <a:pt x="79" y="218"/>
                    <a:pt x="80" y="218"/>
                    <a:pt x="80" y="218"/>
                  </a:cubicBezTo>
                  <a:cubicBezTo>
                    <a:pt x="81" y="217"/>
                    <a:pt x="81" y="217"/>
                    <a:pt x="82" y="216"/>
                  </a:cubicBezTo>
                  <a:lnTo>
                    <a:pt x="83" y="216"/>
                  </a:lnTo>
                  <a:close/>
                  <a:moveTo>
                    <a:pt x="49" y="40"/>
                  </a:moveTo>
                  <a:cubicBezTo>
                    <a:pt x="42" y="51"/>
                    <a:pt x="36" y="64"/>
                    <a:pt x="31" y="77"/>
                  </a:cubicBezTo>
                  <a:cubicBezTo>
                    <a:pt x="44" y="84"/>
                    <a:pt x="54" y="98"/>
                    <a:pt x="54" y="114"/>
                  </a:cubicBezTo>
                  <a:cubicBezTo>
                    <a:pt x="54" y="133"/>
                    <a:pt x="40" y="147"/>
                    <a:pt x="22" y="151"/>
                  </a:cubicBezTo>
                  <a:cubicBezTo>
                    <a:pt x="31" y="203"/>
                    <a:pt x="71" y="250"/>
                    <a:pt x="118" y="269"/>
                  </a:cubicBezTo>
                  <a:cubicBezTo>
                    <a:pt x="118" y="269"/>
                    <a:pt x="119" y="269"/>
                    <a:pt x="119" y="269"/>
                  </a:cubicBezTo>
                  <a:cubicBezTo>
                    <a:pt x="167" y="253"/>
                    <a:pt x="208" y="201"/>
                    <a:pt x="217" y="151"/>
                  </a:cubicBezTo>
                  <a:cubicBezTo>
                    <a:pt x="199" y="147"/>
                    <a:pt x="185" y="133"/>
                    <a:pt x="185" y="114"/>
                  </a:cubicBezTo>
                  <a:cubicBezTo>
                    <a:pt x="185" y="98"/>
                    <a:pt x="195" y="84"/>
                    <a:pt x="208" y="77"/>
                  </a:cubicBezTo>
                  <a:cubicBezTo>
                    <a:pt x="203" y="64"/>
                    <a:pt x="197" y="51"/>
                    <a:pt x="189" y="40"/>
                  </a:cubicBezTo>
                  <a:cubicBezTo>
                    <a:pt x="178" y="47"/>
                    <a:pt x="157" y="47"/>
                    <a:pt x="137" y="38"/>
                  </a:cubicBezTo>
                  <a:cubicBezTo>
                    <a:pt x="131" y="35"/>
                    <a:pt x="125" y="32"/>
                    <a:pt x="119" y="28"/>
                  </a:cubicBezTo>
                  <a:cubicBezTo>
                    <a:pt x="113" y="32"/>
                    <a:pt x="108" y="35"/>
                    <a:pt x="102" y="38"/>
                  </a:cubicBezTo>
                  <a:cubicBezTo>
                    <a:pt x="81" y="47"/>
                    <a:pt x="61" y="47"/>
                    <a:pt x="49" y="4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íSľïḓê"/>
            <p:cNvSpPr/>
            <p:nvPr/>
          </p:nvSpPr>
          <p:spPr bwMode="auto">
            <a:xfrm>
              <a:off x="2399506" y="3821113"/>
              <a:ext cx="1235075" cy="449263"/>
            </a:xfrm>
            <a:custGeom>
              <a:avLst/>
              <a:gdLst>
                <a:gd name="T0" fmla="*/ 44 w 293"/>
                <a:gd name="T1" fmla="*/ 26 h 106"/>
                <a:gd name="T2" fmla="*/ 91 w 293"/>
                <a:gd name="T3" fmla="*/ 53 h 106"/>
                <a:gd name="T4" fmla="*/ 75 w 293"/>
                <a:gd name="T5" fmla="*/ 47 h 106"/>
                <a:gd name="T6" fmla="*/ 97 w 293"/>
                <a:gd name="T7" fmla="*/ 44 h 106"/>
                <a:gd name="T8" fmla="*/ 90 w 293"/>
                <a:gd name="T9" fmla="*/ 58 h 106"/>
                <a:gd name="T10" fmla="*/ 83 w 293"/>
                <a:gd name="T11" fmla="*/ 64 h 106"/>
                <a:gd name="T12" fmla="*/ 79 w 293"/>
                <a:gd name="T13" fmla="*/ 74 h 106"/>
                <a:gd name="T14" fmla="*/ 77 w 293"/>
                <a:gd name="T15" fmla="*/ 76 h 106"/>
                <a:gd name="T16" fmla="*/ 63 w 293"/>
                <a:gd name="T17" fmla="*/ 74 h 106"/>
                <a:gd name="T18" fmla="*/ 70 w 293"/>
                <a:gd name="T19" fmla="*/ 59 h 106"/>
                <a:gd name="T20" fmla="*/ 66 w 293"/>
                <a:gd name="T21" fmla="*/ 58 h 106"/>
                <a:gd name="T22" fmla="*/ 134 w 293"/>
                <a:gd name="T23" fmla="*/ 71 h 106"/>
                <a:gd name="T24" fmla="*/ 129 w 293"/>
                <a:gd name="T25" fmla="*/ 87 h 106"/>
                <a:gd name="T26" fmla="*/ 115 w 293"/>
                <a:gd name="T27" fmla="*/ 95 h 106"/>
                <a:gd name="T28" fmla="*/ 120 w 293"/>
                <a:gd name="T29" fmla="*/ 84 h 106"/>
                <a:gd name="T30" fmla="*/ 186 w 293"/>
                <a:gd name="T31" fmla="*/ 62 h 106"/>
                <a:gd name="T32" fmla="*/ 181 w 293"/>
                <a:gd name="T33" fmla="*/ 70 h 106"/>
                <a:gd name="T34" fmla="*/ 191 w 293"/>
                <a:gd name="T35" fmla="*/ 93 h 106"/>
                <a:gd name="T36" fmla="*/ 181 w 293"/>
                <a:gd name="T37" fmla="*/ 58 h 106"/>
                <a:gd name="T38" fmla="*/ 190 w 293"/>
                <a:gd name="T39" fmla="*/ 66 h 106"/>
                <a:gd name="T40" fmla="*/ 183 w 293"/>
                <a:gd name="T41" fmla="*/ 72 h 106"/>
                <a:gd name="T42" fmla="*/ 186 w 293"/>
                <a:gd name="T43" fmla="*/ 71 h 106"/>
                <a:gd name="T44" fmla="*/ 189 w 293"/>
                <a:gd name="T45" fmla="*/ 83 h 106"/>
                <a:gd name="T46" fmla="*/ 187 w 293"/>
                <a:gd name="T47" fmla="*/ 104 h 106"/>
                <a:gd name="T48" fmla="*/ 172 w 293"/>
                <a:gd name="T49" fmla="*/ 102 h 106"/>
                <a:gd name="T50" fmla="*/ 180 w 293"/>
                <a:gd name="T51" fmla="*/ 89 h 106"/>
                <a:gd name="T52" fmla="*/ 177 w 293"/>
                <a:gd name="T53" fmla="*/ 80 h 106"/>
                <a:gd name="T54" fmla="*/ 175 w 293"/>
                <a:gd name="T55" fmla="*/ 75 h 106"/>
                <a:gd name="T56" fmla="*/ 184 w 293"/>
                <a:gd name="T57" fmla="*/ 94 h 106"/>
                <a:gd name="T58" fmla="*/ 226 w 293"/>
                <a:gd name="T59" fmla="*/ 62 h 106"/>
                <a:gd name="T60" fmla="*/ 222 w 293"/>
                <a:gd name="T61" fmla="*/ 42 h 106"/>
                <a:gd name="T62" fmla="*/ 231 w 293"/>
                <a:gd name="T63" fmla="*/ 59 h 106"/>
                <a:gd name="T64" fmla="*/ 242 w 293"/>
                <a:gd name="T65" fmla="*/ 52 h 106"/>
                <a:gd name="T66" fmla="*/ 241 w 293"/>
                <a:gd name="T67" fmla="*/ 67 h 106"/>
                <a:gd name="T68" fmla="*/ 248 w 293"/>
                <a:gd name="T69" fmla="*/ 74 h 106"/>
                <a:gd name="T70" fmla="*/ 232 w 293"/>
                <a:gd name="T71" fmla="*/ 83 h 106"/>
                <a:gd name="T72" fmla="*/ 230 w 293"/>
                <a:gd name="T73" fmla="*/ 73 h 106"/>
                <a:gd name="T74" fmla="*/ 270 w 293"/>
                <a:gd name="T75" fmla="*/ 10 h 106"/>
                <a:gd name="T76" fmla="*/ 273 w 293"/>
                <a:gd name="T77" fmla="*/ 21 h 106"/>
                <a:gd name="T78" fmla="*/ 263 w 293"/>
                <a:gd name="T79" fmla="*/ 23 h 106"/>
                <a:gd name="T80" fmla="*/ 261 w 293"/>
                <a:gd name="T81" fmla="*/ 29 h 106"/>
                <a:gd name="T82" fmla="*/ 256 w 293"/>
                <a:gd name="T83" fmla="*/ 16 h 106"/>
                <a:gd name="T84" fmla="*/ 262 w 293"/>
                <a:gd name="T85" fmla="*/ 11 h 106"/>
                <a:gd name="T86" fmla="*/ 265 w 293"/>
                <a:gd name="T87" fmla="*/ 10 h 106"/>
                <a:gd name="T88" fmla="*/ 274 w 293"/>
                <a:gd name="T89" fmla="*/ 2 h 106"/>
                <a:gd name="T90" fmla="*/ 282 w 293"/>
                <a:gd name="T91" fmla="*/ 12 h 106"/>
                <a:gd name="T92" fmla="*/ 283 w 293"/>
                <a:gd name="T93" fmla="*/ 33 h 106"/>
                <a:gd name="T94" fmla="*/ 292 w 293"/>
                <a:gd name="T95" fmla="*/ 42 h 106"/>
                <a:gd name="T96" fmla="*/ 279 w 293"/>
                <a:gd name="T97" fmla="*/ 45 h 106"/>
                <a:gd name="T98" fmla="*/ 278 w 293"/>
                <a:gd name="T99" fmla="*/ 32 h 106"/>
                <a:gd name="T100" fmla="*/ 275 w 293"/>
                <a:gd name="T101" fmla="*/ 24 h 106"/>
                <a:gd name="T102" fmla="*/ 267 w 293"/>
                <a:gd name="T103" fmla="*/ 28 h 106"/>
                <a:gd name="T104" fmla="*/ 260 w 293"/>
                <a:gd name="T105" fmla="*/ 36 h 106"/>
                <a:gd name="T106" fmla="*/ 266 w 293"/>
                <a:gd name="T107" fmla="*/ 41 h 106"/>
                <a:gd name="T108" fmla="*/ 52 w 293"/>
                <a:gd name="T109" fmla="*/ 14 h 106"/>
                <a:gd name="T110" fmla="*/ 57 w 293"/>
                <a:gd name="T111" fmla="*/ 23 h 106"/>
                <a:gd name="T112" fmla="*/ 54 w 293"/>
                <a:gd name="T113" fmla="*/ 32 h 106"/>
                <a:gd name="T114" fmla="*/ 35 w 293"/>
                <a:gd name="T115" fmla="*/ 39 h 106"/>
                <a:gd name="T116" fmla="*/ 42 w 293"/>
                <a:gd name="T117" fmla="*/ 65 h 106"/>
                <a:gd name="T118" fmla="*/ 33 w 293"/>
                <a:gd name="T119" fmla="*/ 33 h 106"/>
                <a:gd name="T120" fmla="*/ 0 w 293"/>
                <a:gd name="T121" fmla="*/ 32 h 106"/>
                <a:gd name="T122" fmla="*/ 26 w 293"/>
                <a:gd name="T123" fmla="*/ 30 h 106"/>
                <a:gd name="T124" fmla="*/ 39 w 293"/>
                <a:gd name="T125" fmla="*/ 1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106">
                  <a:moveTo>
                    <a:pt x="45" y="25"/>
                  </a:moveTo>
                  <a:cubicBezTo>
                    <a:pt x="45" y="25"/>
                    <a:pt x="46" y="25"/>
                    <a:pt x="46" y="25"/>
                  </a:cubicBezTo>
                  <a:cubicBezTo>
                    <a:pt x="46" y="26"/>
                    <a:pt x="46" y="26"/>
                    <a:pt x="46" y="26"/>
                  </a:cubicBezTo>
                  <a:cubicBezTo>
                    <a:pt x="46" y="26"/>
                    <a:pt x="46" y="26"/>
                    <a:pt x="46" y="27"/>
                  </a:cubicBezTo>
                  <a:cubicBezTo>
                    <a:pt x="46" y="27"/>
                    <a:pt x="46" y="27"/>
                    <a:pt x="46" y="27"/>
                  </a:cubicBezTo>
                  <a:cubicBezTo>
                    <a:pt x="46" y="27"/>
                    <a:pt x="46" y="27"/>
                    <a:pt x="46" y="28"/>
                  </a:cubicBezTo>
                  <a:cubicBezTo>
                    <a:pt x="46" y="28"/>
                    <a:pt x="46" y="28"/>
                    <a:pt x="46" y="28"/>
                  </a:cubicBezTo>
                  <a:cubicBezTo>
                    <a:pt x="46" y="28"/>
                    <a:pt x="46" y="29"/>
                    <a:pt x="46" y="29"/>
                  </a:cubicBezTo>
                  <a:cubicBezTo>
                    <a:pt x="46" y="29"/>
                    <a:pt x="45" y="29"/>
                    <a:pt x="45" y="29"/>
                  </a:cubicBezTo>
                  <a:cubicBezTo>
                    <a:pt x="45" y="29"/>
                    <a:pt x="45" y="29"/>
                    <a:pt x="45" y="29"/>
                  </a:cubicBezTo>
                  <a:cubicBezTo>
                    <a:pt x="45" y="29"/>
                    <a:pt x="45" y="29"/>
                    <a:pt x="45" y="29"/>
                  </a:cubicBezTo>
                  <a:cubicBezTo>
                    <a:pt x="44" y="29"/>
                    <a:pt x="45" y="29"/>
                    <a:pt x="44" y="29"/>
                  </a:cubicBezTo>
                  <a:cubicBezTo>
                    <a:pt x="44" y="28"/>
                    <a:pt x="44" y="28"/>
                    <a:pt x="44" y="28"/>
                  </a:cubicBezTo>
                  <a:cubicBezTo>
                    <a:pt x="44" y="28"/>
                    <a:pt x="44" y="28"/>
                    <a:pt x="44" y="28"/>
                  </a:cubicBezTo>
                  <a:cubicBezTo>
                    <a:pt x="44" y="28"/>
                    <a:pt x="44" y="28"/>
                    <a:pt x="43" y="28"/>
                  </a:cubicBezTo>
                  <a:cubicBezTo>
                    <a:pt x="43" y="28"/>
                    <a:pt x="43" y="28"/>
                    <a:pt x="43" y="28"/>
                  </a:cubicBezTo>
                  <a:cubicBezTo>
                    <a:pt x="43" y="28"/>
                    <a:pt x="43" y="28"/>
                    <a:pt x="43" y="28"/>
                  </a:cubicBezTo>
                  <a:cubicBezTo>
                    <a:pt x="43" y="27"/>
                    <a:pt x="43" y="27"/>
                    <a:pt x="43" y="27"/>
                  </a:cubicBezTo>
                  <a:cubicBezTo>
                    <a:pt x="43" y="27"/>
                    <a:pt x="43" y="27"/>
                    <a:pt x="43" y="27"/>
                  </a:cubicBezTo>
                  <a:cubicBezTo>
                    <a:pt x="43" y="27"/>
                    <a:pt x="43" y="27"/>
                    <a:pt x="43" y="27"/>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5"/>
                  </a:cubicBezTo>
                  <a:cubicBezTo>
                    <a:pt x="44" y="25"/>
                    <a:pt x="44" y="25"/>
                    <a:pt x="44" y="25"/>
                  </a:cubicBezTo>
                  <a:cubicBezTo>
                    <a:pt x="45" y="25"/>
                    <a:pt x="45" y="25"/>
                    <a:pt x="45" y="25"/>
                  </a:cubicBezTo>
                  <a:cubicBezTo>
                    <a:pt x="45" y="25"/>
                    <a:pt x="45" y="25"/>
                    <a:pt x="45" y="25"/>
                  </a:cubicBezTo>
                  <a:cubicBezTo>
                    <a:pt x="45" y="25"/>
                    <a:pt x="45" y="25"/>
                    <a:pt x="45" y="25"/>
                  </a:cubicBezTo>
                  <a:cubicBezTo>
                    <a:pt x="45" y="25"/>
                    <a:pt x="45" y="25"/>
                    <a:pt x="45" y="25"/>
                  </a:cubicBezTo>
                  <a:moveTo>
                    <a:pt x="93" y="51"/>
                  </a:moveTo>
                  <a:cubicBezTo>
                    <a:pt x="93" y="51"/>
                    <a:pt x="93" y="51"/>
                    <a:pt x="93" y="51"/>
                  </a:cubicBezTo>
                  <a:cubicBezTo>
                    <a:pt x="93" y="51"/>
                    <a:pt x="93" y="51"/>
                    <a:pt x="94" y="51"/>
                  </a:cubicBezTo>
                  <a:cubicBezTo>
                    <a:pt x="94" y="51"/>
                    <a:pt x="94" y="51"/>
                    <a:pt x="94" y="51"/>
                  </a:cubicBezTo>
                  <a:cubicBezTo>
                    <a:pt x="94" y="51"/>
                    <a:pt x="95" y="51"/>
                    <a:pt x="95" y="51"/>
                  </a:cubicBezTo>
                  <a:cubicBezTo>
                    <a:pt x="95" y="51"/>
                    <a:pt x="95" y="51"/>
                    <a:pt x="95" y="52"/>
                  </a:cubicBezTo>
                  <a:cubicBezTo>
                    <a:pt x="95" y="52"/>
                    <a:pt x="95" y="52"/>
                    <a:pt x="95" y="52"/>
                  </a:cubicBezTo>
                  <a:cubicBezTo>
                    <a:pt x="95" y="53"/>
                    <a:pt x="95" y="53"/>
                    <a:pt x="95" y="53"/>
                  </a:cubicBezTo>
                  <a:cubicBezTo>
                    <a:pt x="95" y="53"/>
                    <a:pt x="95" y="53"/>
                    <a:pt x="95" y="53"/>
                  </a:cubicBezTo>
                  <a:cubicBezTo>
                    <a:pt x="94" y="54"/>
                    <a:pt x="94" y="53"/>
                    <a:pt x="94" y="53"/>
                  </a:cubicBezTo>
                  <a:cubicBezTo>
                    <a:pt x="93" y="53"/>
                    <a:pt x="93" y="54"/>
                    <a:pt x="93" y="54"/>
                  </a:cubicBezTo>
                  <a:cubicBezTo>
                    <a:pt x="93" y="54"/>
                    <a:pt x="93" y="54"/>
                    <a:pt x="92" y="54"/>
                  </a:cubicBezTo>
                  <a:cubicBezTo>
                    <a:pt x="92" y="54"/>
                    <a:pt x="91" y="54"/>
                    <a:pt x="91" y="53"/>
                  </a:cubicBezTo>
                  <a:cubicBezTo>
                    <a:pt x="91" y="53"/>
                    <a:pt x="91" y="53"/>
                    <a:pt x="91" y="53"/>
                  </a:cubicBezTo>
                  <a:cubicBezTo>
                    <a:pt x="91" y="52"/>
                    <a:pt x="92" y="52"/>
                    <a:pt x="92" y="52"/>
                  </a:cubicBezTo>
                  <a:cubicBezTo>
                    <a:pt x="92" y="52"/>
                    <a:pt x="92" y="52"/>
                    <a:pt x="92" y="52"/>
                  </a:cubicBezTo>
                  <a:cubicBezTo>
                    <a:pt x="92" y="51"/>
                    <a:pt x="92" y="51"/>
                    <a:pt x="92" y="51"/>
                  </a:cubicBezTo>
                  <a:cubicBezTo>
                    <a:pt x="92" y="51"/>
                    <a:pt x="93" y="51"/>
                    <a:pt x="93" y="51"/>
                  </a:cubicBezTo>
                  <a:close/>
                  <a:moveTo>
                    <a:pt x="81" y="36"/>
                  </a:moveTo>
                  <a:cubicBezTo>
                    <a:pt x="81" y="37"/>
                    <a:pt x="82" y="38"/>
                    <a:pt x="83" y="39"/>
                  </a:cubicBezTo>
                  <a:cubicBezTo>
                    <a:pt x="83" y="40"/>
                    <a:pt x="84" y="40"/>
                    <a:pt x="84" y="41"/>
                  </a:cubicBezTo>
                  <a:cubicBezTo>
                    <a:pt x="84" y="41"/>
                    <a:pt x="84" y="42"/>
                    <a:pt x="85" y="42"/>
                  </a:cubicBezTo>
                  <a:cubicBezTo>
                    <a:pt x="85" y="43"/>
                    <a:pt x="85" y="43"/>
                    <a:pt x="85" y="44"/>
                  </a:cubicBezTo>
                  <a:cubicBezTo>
                    <a:pt x="85" y="45"/>
                    <a:pt x="84" y="45"/>
                    <a:pt x="84" y="45"/>
                  </a:cubicBezTo>
                  <a:cubicBezTo>
                    <a:pt x="84" y="46"/>
                    <a:pt x="83" y="47"/>
                    <a:pt x="83" y="47"/>
                  </a:cubicBezTo>
                  <a:cubicBezTo>
                    <a:pt x="83" y="47"/>
                    <a:pt x="80" y="47"/>
                    <a:pt x="80" y="47"/>
                  </a:cubicBezTo>
                  <a:cubicBezTo>
                    <a:pt x="79" y="46"/>
                    <a:pt x="78" y="46"/>
                    <a:pt x="78" y="46"/>
                  </a:cubicBezTo>
                  <a:cubicBezTo>
                    <a:pt x="78" y="46"/>
                    <a:pt x="77" y="46"/>
                    <a:pt x="77" y="46"/>
                  </a:cubicBezTo>
                  <a:cubicBezTo>
                    <a:pt x="77" y="46"/>
                    <a:pt x="76" y="46"/>
                    <a:pt x="76" y="46"/>
                  </a:cubicBezTo>
                  <a:cubicBezTo>
                    <a:pt x="76" y="46"/>
                    <a:pt x="77" y="45"/>
                    <a:pt x="77" y="45"/>
                  </a:cubicBezTo>
                  <a:cubicBezTo>
                    <a:pt x="77" y="45"/>
                    <a:pt x="78" y="43"/>
                    <a:pt x="79" y="43"/>
                  </a:cubicBezTo>
                  <a:cubicBezTo>
                    <a:pt x="79" y="42"/>
                    <a:pt x="79" y="41"/>
                    <a:pt x="80" y="40"/>
                  </a:cubicBezTo>
                  <a:cubicBezTo>
                    <a:pt x="80" y="39"/>
                    <a:pt x="80" y="38"/>
                    <a:pt x="80" y="37"/>
                  </a:cubicBezTo>
                  <a:cubicBezTo>
                    <a:pt x="80" y="36"/>
                    <a:pt x="81" y="36"/>
                    <a:pt x="81" y="36"/>
                  </a:cubicBezTo>
                  <a:close/>
                  <a:moveTo>
                    <a:pt x="75" y="47"/>
                  </a:moveTo>
                  <a:cubicBezTo>
                    <a:pt x="76" y="47"/>
                    <a:pt x="75" y="48"/>
                    <a:pt x="75" y="48"/>
                  </a:cubicBezTo>
                  <a:cubicBezTo>
                    <a:pt x="75" y="49"/>
                    <a:pt x="75" y="50"/>
                    <a:pt x="76" y="51"/>
                  </a:cubicBezTo>
                  <a:cubicBezTo>
                    <a:pt x="77" y="52"/>
                    <a:pt x="77" y="52"/>
                    <a:pt x="78" y="52"/>
                  </a:cubicBezTo>
                  <a:cubicBezTo>
                    <a:pt x="78" y="53"/>
                    <a:pt x="78" y="53"/>
                    <a:pt x="78" y="54"/>
                  </a:cubicBezTo>
                  <a:cubicBezTo>
                    <a:pt x="77" y="55"/>
                    <a:pt x="77" y="55"/>
                    <a:pt x="78" y="55"/>
                  </a:cubicBezTo>
                  <a:cubicBezTo>
                    <a:pt x="78" y="56"/>
                    <a:pt x="79" y="56"/>
                    <a:pt x="79" y="56"/>
                  </a:cubicBezTo>
                  <a:cubicBezTo>
                    <a:pt x="80" y="56"/>
                    <a:pt x="81" y="54"/>
                    <a:pt x="82" y="53"/>
                  </a:cubicBezTo>
                  <a:cubicBezTo>
                    <a:pt x="82" y="53"/>
                    <a:pt x="82" y="52"/>
                    <a:pt x="82" y="52"/>
                  </a:cubicBezTo>
                  <a:cubicBezTo>
                    <a:pt x="82" y="51"/>
                    <a:pt x="83" y="51"/>
                    <a:pt x="83" y="51"/>
                  </a:cubicBezTo>
                  <a:cubicBezTo>
                    <a:pt x="82" y="50"/>
                    <a:pt x="82" y="50"/>
                    <a:pt x="82" y="50"/>
                  </a:cubicBezTo>
                  <a:cubicBezTo>
                    <a:pt x="81" y="49"/>
                    <a:pt x="81" y="49"/>
                    <a:pt x="81" y="49"/>
                  </a:cubicBezTo>
                  <a:cubicBezTo>
                    <a:pt x="81" y="49"/>
                    <a:pt x="82" y="49"/>
                    <a:pt x="82" y="49"/>
                  </a:cubicBezTo>
                  <a:cubicBezTo>
                    <a:pt x="82" y="49"/>
                    <a:pt x="83" y="49"/>
                    <a:pt x="84" y="49"/>
                  </a:cubicBezTo>
                  <a:cubicBezTo>
                    <a:pt x="84" y="49"/>
                    <a:pt x="85" y="49"/>
                    <a:pt x="85" y="49"/>
                  </a:cubicBezTo>
                  <a:cubicBezTo>
                    <a:pt x="86" y="49"/>
                    <a:pt x="85" y="49"/>
                    <a:pt x="86" y="49"/>
                  </a:cubicBezTo>
                  <a:cubicBezTo>
                    <a:pt x="87" y="48"/>
                    <a:pt x="88" y="46"/>
                    <a:pt x="89" y="45"/>
                  </a:cubicBezTo>
                  <a:cubicBezTo>
                    <a:pt x="89" y="45"/>
                    <a:pt x="90" y="44"/>
                    <a:pt x="90" y="43"/>
                  </a:cubicBezTo>
                  <a:cubicBezTo>
                    <a:pt x="91" y="43"/>
                    <a:pt x="91" y="42"/>
                    <a:pt x="92" y="42"/>
                  </a:cubicBezTo>
                  <a:cubicBezTo>
                    <a:pt x="92" y="41"/>
                    <a:pt x="92" y="41"/>
                    <a:pt x="93" y="40"/>
                  </a:cubicBezTo>
                  <a:cubicBezTo>
                    <a:pt x="93" y="40"/>
                    <a:pt x="93" y="40"/>
                    <a:pt x="94" y="40"/>
                  </a:cubicBezTo>
                  <a:cubicBezTo>
                    <a:pt x="95" y="41"/>
                    <a:pt x="96" y="42"/>
                    <a:pt x="96" y="42"/>
                  </a:cubicBezTo>
                  <a:cubicBezTo>
                    <a:pt x="96" y="43"/>
                    <a:pt x="97" y="44"/>
                    <a:pt x="97" y="44"/>
                  </a:cubicBezTo>
                  <a:cubicBezTo>
                    <a:pt x="97" y="45"/>
                    <a:pt x="97" y="46"/>
                    <a:pt x="96" y="46"/>
                  </a:cubicBezTo>
                  <a:cubicBezTo>
                    <a:pt x="96" y="47"/>
                    <a:pt x="96" y="48"/>
                    <a:pt x="96" y="48"/>
                  </a:cubicBezTo>
                  <a:cubicBezTo>
                    <a:pt x="96" y="49"/>
                    <a:pt x="96" y="49"/>
                    <a:pt x="96" y="49"/>
                  </a:cubicBezTo>
                  <a:cubicBezTo>
                    <a:pt x="96" y="49"/>
                    <a:pt x="96" y="50"/>
                    <a:pt x="97" y="50"/>
                  </a:cubicBezTo>
                  <a:cubicBezTo>
                    <a:pt x="97" y="50"/>
                    <a:pt x="98" y="50"/>
                    <a:pt x="98" y="50"/>
                  </a:cubicBezTo>
                  <a:cubicBezTo>
                    <a:pt x="99" y="51"/>
                    <a:pt x="98" y="50"/>
                    <a:pt x="99" y="51"/>
                  </a:cubicBezTo>
                  <a:cubicBezTo>
                    <a:pt x="101" y="51"/>
                    <a:pt x="100" y="51"/>
                    <a:pt x="101" y="51"/>
                  </a:cubicBezTo>
                  <a:cubicBezTo>
                    <a:pt x="101" y="51"/>
                    <a:pt x="101" y="52"/>
                    <a:pt x="102" y="52"/>
                  </a:cubicBezTo>
                  <a:cubicBezTo>
                    <a:pt x="102" y="52"/>
                    <a:pt x="103" y="52"/>
                    <a:pt x="102" y="53"/>
                  </a:cubicBezTo>
                  <a:cubicBezTo>
                    <a:pt x="102" y="53"/>
                    <a:pt x="101" y="54"/>
                    <a:pt x="101" y="54"/>
                  </a:cubicBezTo>
                  <a:cubicBezTo>
                    <a:pt x="100" y="54"/>
                    <a:pt x="100" y="54"/>
                    <a:pt x="100" y="54"/>
                  </a:cubicBezTo>
                  <a:cubicBezTo>
                    <a:pt x="99" y="55"/>
                    <a:pt x="98" y="55"/>
                    <a:pt x="98" y="55"/>
                  </a:cubicBezTo>
                  <a:cubicBezTo>
                    <a:pt x="98" y="55"/>
                    <a:pt x="98" y="55"/>
                    <a:pt x="98" y="55"/>
                  </a:cubicBezTo>
                  <a:cubicBezTo>
                    <a:pt x="98" y="55"/>
                    <a:pt x="98" y="56"/>
                    <a:pt x="97" y="56"/>
                  </a:cubicBezTo>
                  <a:cubicBezTo>
                    <a:pt x="96" y="55"/>
                    <a:pt x="96" y="56"/>
                    <a:pt x="95" y="56"/>
                  </a:cubicBezTo>
                  <a:cubicBezTo>
                    <a:pt x="95" y="56"/>
                    <a:pt x="95" y="56"/>
                    <a:pt x="94" y="56"/>
                  </a:cubicBezTo>
                  <a:cubicBezTo>
                    <a:pt x="94" y="56"/>
                    <a:pt x="93" y="56"/>
                    <a:pt x="93" y="56"/>
                  </a:cubicBezTo>
                  <a:cubicBezTo>
                    <a:pt x="92" y="56"/>
                    <a:pt x="92" y="57"/>
                    <a:pt x="92" y="57"/>
                  </a:cubicBezTo>
                  <a:cubicBezTo>
                    <a:pt x="91" y="57"/>
                    <a:pt x="91" y="57"/>
                    <a:pt x="91" y="57"/>
                  </a:cubicBezTo>
                  <a:cubicBezTo>
                    <a:pt x="90" y="57"/>
                    <a:pt x="90" y="57"/>
                    <a:pt x="90" y="57"/>
                  </a:cubicBezTo>
                  <a:cubicBezTo>
                    <a:pt x="89" y="58"/>
                    <a:pt x="89" y="58"/>
                    <a:pt x="89" y="58"/>
                  </a:cubicBezTo>
                  <a:cubicBezTo>
                    <a:pt x="89" y="58"/>
                    <a:pt x="90" y="58"/>
                    <a:pt x="90" y="58"/>
                  </a:cubicBezTo>
                  <a:cubicBezTo>
                    <a:pt x="90" y="59"/>
                    <a:pt x="90" y="58"/>
                    <a:pt x="91" y="59"/>
                  </a:cubicBezTo>
                  <a:cubicBezTo>
                    <a:pt x="92" y="59"/>
                    <a:pt x="92" y="59"/>
                    <a:pt x="92" y="59"/>
                  </a:cubicBezTo>
                  <a:cubicBezTo>
                    <a:pt x="92" y="59"/>
                    <a:pt x="93" y="60"/>
                    <a:pt x="94" y="60"/>
                  </a:cubicBezTo>
                  <a:cubicBezTo>
                    <a:pt x="94" y="60"/>
                    <a:pt x="95" y="60"/>
                    <a:pt x="95" y="60"/>
                  </a:cubicBezTo>
                  <a:cubicBezTo>
                    <a:pt x="96" y="60"/>
                    <a:pt x="96" y="60"/>
                    <a:pt x="96" y="60"/>
                  </a:cubicBezTo>
                  <a:cubicBezTo>
                    <a:pt x="96" y="60"/>
                    <a:pt x="97" y="61"/>
                    <a:pt x="98" y="61"/>
                  </a:cubicBezTo>
                  <a:cubicBezTo>
                    <a:pt x="98" y="61"/>
                    <a:pt x="98" y="62"/>
                    <a:pt x="98" y="62"/>
                  </a:cubicBezTo>
                  <a:cubicBezTo>
                    <a:pt x="98" y="62"/>
                    <a:pt x="97" y="62"/>
                    <a:pt x="97" y="63"/>
                  </a:cubicBezTo>
                  <a:cubicBezTo>
                    <a:pt x="97" y="63"/>
                    <a:pt x="96" y="62"/>
                    <a:pt x="96" y="62"/>
                  </a:cubicBezTo>
                  <a:cubicBezTo>
                    <a:pt x="95" y="62"/>
                    <a:pt x="95" y="62"/>
                    <a:pt x="94" y="62"/>
                  </a:cubicBezTo>
                  <a:cubicBezTo>
                    <a:pt x="94" y="62"/>
                    <a:pt x="94" y="62"/>
                    <a:pt x="93" y="62"/>
                  </a:cubicBezTo>
                  <a:cubicBezTo>
                    <a:pt x="93" y="61"/>
                    <a:pt x="92" y="61"/>
                    <a:pt x="92" y="61"/>
                  </a:cubicBezTo>
                  <a:cubicBezTo>
                    <a:pt x="92" y="61"/>
                    <a:pt x="92" y="61"/>
                    <a:pt x="91" y="61"/>
                  </a:cubicBezTo>
                  <a:cubicBezTo>
                    <a:pt x="91" y="61"/>
                    <a:pt x="90" y="61"/>
                    <a:pt x="90" y="61"/>
                  </a:cubicBezTo>
                  <a:cubicBezTo>
                    <a:pt x="90" y="61"/>
                    <a:pt x="90" y="60"/>
                    <a:pt x="89" y="60"/>
                  </a:cubicBezTo>
                  <a:cubicBezTo>
                    <a:pt x="89" y="60"/>
                    <a:pt x="89" y="60"/>
                    <a:pt x="88" y="60"/>
                  </a:cubicBezTo>
                  <a:cubicBezTo>
                    <a:pt x="88" y="61"/>
                    <a:pt x="88" y="60"/>
                    <a:pt x="87" y="61"/>
                  </a:cubicBezTo>
                  <a:cubicBezTo>
                    <a:pt x="87" y="61"/>
                    <a:pt x="87" y="61"/>
                    <a:pt x="86" y="61"/>
                  </a:cubicBezTo>
                  <a:cubicBezTo>
                    <a:pt x="85" y="61"/>
                    <a:pt x="85" y="61"/>
                    <a:pt x="85" y="62"/>
                  </a:cubicBezTo>
                  <a:cubicBezTo>
                    <a:pt x="84" y="62"/>
                    <a:pt x="84" y="62"/>
                    <a:pt x="83" y="63"/>
                  </a:cubicBezTo>
                  <a:cubicBezTo>
                    <a:pt x="83" y="63"/>
                    <a:pt x="83" y="63"/>
                    <a:pt x="83" y="63"/>
                  </a:cubicBezTo>
                  <a:cubicBezTo>
                    <a:pt x="83" y="63"/>
                    <a:pt x="83" y="63"/>
                    <a:pt x="83" y="64"/>
                  </a:cubicBezTo>
                  <a:cubicBezTo>
                    <a:pt x="83" y="64"/>
                    <a:pt x="83" y="64"/>
                    <a:pt x="83" y="64"/>
                  </a:cubicBezTo>
                  <a:cubicBezTo>
                    <a:pt x="84" y="64"/>
                    <a:pt x="84" y="64"/>
                    <a:pt x="85" y="64"/>
                  </a:cubicBezTo>
                  <a:cubicBezTo>
                    <a:pt x="85" y="65"/>
                    <a:pt x="85" y="65"/>
                    <a:pt x="85" y="65"/>
                  </a:cubicBezTo>
                  <a:cubicBezTo>
                    <a:pt x="86" y="65"/>
                    <a:pt x="86" y="65"/>
                    <a:pt x="86" y="65"/>
                  </a:cubicBezTo>
                  <a:cubicBezTo>
                    <a:pt x="86" y="65"/>
                    <a:pt x="86" y="65"/>
                    <a:pt x="85" y="65"/>
                  </a:cubicBezTo>
                  <a:cubicBezTo>
                    <a:pt x="85" y="66"/>
                    <a:pt x="85" y="66"/>
                    <a:pt x="84" y="66"/>
                  </a:cubicBezTo>
                  <a:cubicBezTo>
                    <a:pt x="83" y="66"/>
                    <a:pt x="83" y="66"/>
                    <a:pt x="83" y="66"/>
                  </a:cubicBezTo>
                  <a:cubicBezTo>
                    <a:pt x="83" y="66"/>
                    <a:pt x="83" y="66"/>
                    <a:pt x="82" y="67"/>
                  </a:cubicBezTo>
                  <a:cubicBezTo>
                    <a:pt x="81" y="67"/>
                    <a:pt x="81" y="66"/>
                    <a:pt x="81" y="67"/>
                  </a:cubicBezTo>
                  <a:cubicBezTo>
                    <a:pt x="80" y="68"/>
                    <a:pt x="80" y="68"/>
                    <a:pt x="80" y="69"/>
                  </a:cubicBezTo>
                  <a:cubicBezTo>
                    <a:pt x="80" y="69"/>
                    <a:pt x="79" y="69"/>
                    <a:pt x="79" y="69"/>
                  </a:cubicBezTo>
                  <a:cubicBezTo>
                    <a:pt x="79" y="70"/>
                    <a:pt x="79" y="69"/>
                    <a:pt x="78" y="70"/>
                  </a:cubicBezTo>
                  <a:cubicBezTo>
                    <a:pt x="77" y="71"/>
                    <a:pt x="77" y="71"/>
                    <a:pt x="76" y="71"/>
                  </a:cubicBezTo>
                  <a:cubicBezTo>
                    <a:pt x="76" y="71"/>
                    <a:pt x="75" y="72"/>
                    <a:pt x="75" y="72"/>
                  </a:cubicBezTo>
                  <a:cubicBezTo>
                    <a:pt x="75" y="72"/>
                    <a:pt x="75" y="73"/>
                    <a:pt x="76" y="72"/>
                  </a:cubicBezTo>
                  <a:cubicBezTo>
                    <a:pt x="76" y="72"/>
                    <a:pt x="77" y="71"/>
                    <a:pt x="77" y="71"/>
                  </a:cubicBezTo>
                  <a:cubicBezTo>
                    <a:pt x="78" y="71"/>
                    <a:pt x="78" y="71"/>
                    <a:pt x="78" y="71"/>
                  </a:cubicBezTo>
                  <a:cubicBezTo>
                    <a:pt x="78" y="71"/>
                    <a:pt x="79" y="71"/>
                    <a:pt x="78" y="72"/>
                  </a:cubicBezTo>
                  <a:cubicBezTo>
                    <a:pt x="78" y="72"/>
                    <a:pt x="78" y="72"/>
                    <a:pt x="78" y="73"/>
                  </a:cubicBezTo>
                  <a:cubicBezTo>
                    <a:pt x="78" y="73"/>
                    <a:pt x="78" y="74"/>
                    <a:pt x="78" y="74"/>
                  </a:cubicBezTo>
                  <a:cubicBezTo>
                    <a:pt x="78" y="74"/>
                    <a:pt x="77" y="74"/>
                    <a:pt x="78" y="74"/>
                  </a:cubicBezTo>
                  <a:cubicBezTo>
                    <a:pt x="78" y="75"/>
                    <a:pt x="79" y="74"/>
                    <a:pt x="79" y="74"/>
                  </a:cubicBezTo>
                  <a:cubicBezTo>
                    <a:pt x="80" y="75"/>
                    <a:pt x="81" y="75"/>
                    <a:pt x="81" y="75"/>
                  </a:cubicBezTo>
                  <a:cubicBezTo>
                    <a:pt x="82" y="75"/>
                    <a:pt x="83" y="75"/>
                    <a:pt x="84" y="75"/>
                  </a:cubicBezTo>
                  <a:cubicBezTo>
                    <a:pt x="85" y="74"/>
                    <a:pt x="85" y="74"/>
                    <a:pt x="85" y="74"/>
                  </a:cubicBezTo>
                  <a:cubicBezTo>
                    <a:pt x="85" y="73"/>
                    <a:pt x="85" y="73"/>
                    <a:pt x="85" y="73"/>
                  </a:cubicBezTo>
                  <a:cubicBezTo>
                    <a:pt x="85" y="72"/>
                    <a:pt x="85" y="71"/>
                    <a:pt x="85" y="71"/>
                  </a:cubicBezTo>
                  <a:cubicBezTo>
                    <a:pt x="85" y="71"/>
                    <a:pt x="85" y="70"/>
                    <a:pt x="85" y="69"/>
                  </a:cubicBezTo>
                  <a:cubicBezTo>
                    <a:pt x="85" y="69"/>
                    <a:pt x="85" y="68"/>
                    <a:pt x="85" y="69"/>
                  </a:cubicBezTo>
                  <a:cubicBezTo>
                    <a:pt x="86" y="69"/>
                    <a:pt x="86" y="69"/>
                    <a:pt x="86" y="69"/>
                  </a:cubicBezTo>
                  <a:cubicBezTo>
                    <a:pt x="86" y="70"/>
                    <a:pt x="87" y="70"/>
                    <a:pt x="87" y="70"/>
                  </a:cubicBezTo>
                  <a:cubicBezTo>
                    <a:pt x="87" y="71"/>
                    <a:pt x="87" y="71"/>
                    <a:pt x="87" y="72"/>
                  </a:cubicBezTo>
                  <a:cubicBezTo>
                    <a:pt x="87" y="72"/>
                    <a:pt x="87" y="73"/>
                    <a:pt x="88" y="73"/>
                  </a:cubicBezTo>
                  <a:cubicBezTo>
                    <a:pt x="88" y="73"/>
                    <a:pt x="88" y="73"/>
                    <a:pt x="88" y="74"/>
                  </a:cubicBezTo>
                  <a:cubicBezTo>
                    <a:pt x="89" y="74"/>
                    <a:pt x="89" y="75"/>
                    <a:pt x="89" y="75"/>
                  </a:cubicBezTo>
                  <a:cubicBezTo>
                    <a:pt x="89" y="75"/>
                    <a:pt x="89" y="75"/>
                    <a:pt x="90" y="76"/>
                  </a:cubicBezTo>
                  <a:cubicBezTo>
                    <a:pt x="91" y="77"/>
                    <a:pt x="91" y="77"/>
                    <a:pt x="91" y="77"/>
                  </a:cubicBezTo>
                  <a:cubicBezTo>
                    <a:pt x="90" y="78"/>
                    <a:pt x="90" y="78"/>
                    <a:pt x="90" y="78"/>
                  </a:cubicBezTo>
                  <a:cubicBezTo>
                    <a:pt x="89" y="78"/>
                    <a:pt x="88" y="78"/>
                    <a:pt x="88" y="78"/>
                  </a:cubicBezTo>
                  <a:cubicBezTo>
                    <a:pt x="87" y="78"/>
                    <a:pt x="86" y="78"/>
                    <a:pt x="85" y="78"/>
                  </a:cubicBezTo>
                  <a:cubicBezTo>
                    <a:pt x="85" y="78"/>
                    <a:pt x="84" y="78"/>
                    <a:pt x="83" y="78"/>
                  </a:cubicBezTo>
                  <a:cubicBezTo>
                    <a:pt x="82" y="77"/>
                    <a:pt x="82" y="77"/>
                    <a:pt x="81" y="77"/>
                  </a:cubicBezTo>
                  <a:cubicBezTo>
                    <a:pt x="80" y="76"/>
                    <a:pt x="80" y="77"/>
                    <a:pt x="79" y="76"/>
                  </a:cubicBezTo>
                  <a:cubicBezTo>
                    <a:pt x="78" y="76"/>
                    <a:pt x="78" y="76"/>
                    <a:pt x="77" y="76"/>
                  </a:cubicBezTo>
                  <a:cubicBezTo>
                    <a:pt x="76" y="77"/>
                    <a:pt x="75" y="76"/>
                    <a:pt x="75" y="77"/>
                  </a:cubicBezTo>
                  <a:cubicBezTo>
                    <a:pt x="74" y="77"/>
                    <a:pt x="74" y="77"/>
                    <a:pt x="73" y="78"/>
                  </a:cubicBezTo>
                  <a:cubicBezTo>
                    <a:pt x="73" y="78"/>
                    <a:pt x="72" y="79"/>
                    <a:pt x="72" y="79"/>
                  </a:cubicBezTo>
                  <a:cubicBezTo>
                    <a:pt x="72" y="80"/>
                    <a:pt x="72" y="79"/>
                    <a:pt x="72" y="80"/>
                  </a:cubicBezTo>
                  <a:cubicBezTo>
                    <a:pt x="71" y="81"/>
                    <a:pt x="71" y="80"/>
                    <a:pt x="71" y="81"/>
                  </a:cubicBezTo>
                  <a:cubicBezTo>
                    <a:pt x="70" y="82"/>
                    <a:pt x="70" y="82"/>
                    <a:pt x="70" y="82"/>
                  </a:cubicBezTo>
                  <a:cubicBezTo>
                    <a:pt x="70" y="83"/>
                    <a:pt x="70" y="83"/>
                    <a:pt x="69" y="84"/>
                  </a:cubicBezTo>
                  <a:cubicBezTo>
                    <a:pt x="69" y="84"/>
                    <a:pt x="68" y="85"/>
                    <a:pt x="68" y="86"/>
                  </a:cubicBezTo>
                  <a:cubicBezTo>
                    <a:pt x="68" y="86"/>
                    <a:pt x="67" y="87"/>
                    <a:pt x="67" y="87"/>
                  </a:cubicBezTo>
                  <a:cubicBezTo>
                    <a:pt x="66" y="87"/>
                    <a:pt x="65" y="88"/>
                    <a:pt x="65" y="88"/>
                  </a:cubicBezTo>
                  <a:cubicBezTo>
                    <a:pt x="64" y="87"/>
                    <a:pt x="63" y="87"/>
                    <a:pt x="63" y="86"/>
                  </a:cubicBezTo>
                  <a:cubicBezTo>
                    <a:pt x="62" y="86"/>
                    <a:pt x="62" y="85"/>
                    <a:pt x="62" y="84"/>
                  </a:cubicBezTo>
                  <a:cubicBezTo>
                    <a:pt x="62" y="84"/>
                    <a:pt x="62" y="83"/>
                    <a:pt x="62" y="82"/>
                  </a:cubicBezTo>
                  <a:cubicBezTo>
                    <a:pt x="62" y="82"/>
                    <a:pt x="62" y="82"/>
                    <a:pt x="63" y="82"/>
                  </a:cubicBezTo>
                  <a:cubicBezTo>
                    <a:pt x="63" y="81"/>
                    <a:pt x="64" y="81"/>
                    <a:pt x="65" y="80"/>
                  </a:cubicBezTo>
                  <a:cubicBezTo>
                    <a:pt x="65" y="80"/>
                    <a:pt x="65" y="79"/>
                    <a:pt x="66" y="79"/>
                  </a:cubicBezTo>
                  <a:cubicBezTo>
                    <a:pt x="66" y="79"/>
                    <a:pt x="67" y="79"/>
                    <a:pt x="67" y="78"/>
                  </a:cubicBezTo>
                  <a:cubicBezTo>
                    <a:pt x="67" y="78"/>
                    <a:pt x="68" y="77"/>
                    <a:pt x="67" y="76"/>
                  </a:cubicBezTo>
                  <a:cubicBezTo>
                    <a:pt x="67" y="76"/>
                    <a:pt x="67" y="76"/>
                    <a:pt x="67" y="76"/>
                  </a:cubicBezTo>
                  <a:cubicBezTo>
                    <a:pt x="66" y="76"/>
                    <a:pt x="66" y="75"/>
                    <a:pt x="65" y="75"/>
                  </a:cubicBezTo>
                  <a:cubicBezTo>
                    <a:pt x="65" y="75"/>
                    <a:pt x="64" y="75"/>
                    <a:pt x="64" y="75"/>
                  </a:cubicBezTo>
                  <a:cubicBezTo>
                    <a:pt x="64" y="75"/>
                    <a:pt x="63" y="74"/>
                    <a:pt x="63" y="74"/>
                  </a:cubicBezTo>
                  <a:cubicBezTo>
                    <a:pt x="63" y="73"/>
                    <a:pt x="63" y="72"/>
                    <a:pt x="62" y="72"/>
                  </a:cubicBezTo>
                  <a:cubicBezTo>
                    <a:pt x="62" y="71"/>
                    <a:pt x="62" y="71"/>
                    <a:pt x="62" y="71"/>
                  </a:cubicBezTo>
                  <a:cubicBezTo>
                    <a:pt x="62" y="71"/>
                    <a:pt x="62" y="70"/>
                    <a:pt x="63" y="71"/>
                  </a:cubicBezTo>
                  <a:cubicBezTo>
                    <a:pt x="64" y="71"/>
                    <a:pt x="65" y="71"/>
                    <a:pt x="65" y="71"/>
                  </a:cubicBezTo>
                  <a:cubicBezTo>
                    <a:pt x="66" y="72"/>
                    <a:pt x="66" y="71"/>
                    <a:pt x="67" y="72"/>
                  </a:cubicBezTo>
                  <a:cubicBezTo>
                    <a:pt x="68" y="72"/>
                    <a:pt x="68" y="72"/>
                    <a:pt x="68" y="72"/>
                  </a:cubicBezTo>
                  <a:cubicBezTo>
                    <a:pt x="69" y="72"/>
                    <a:pt x="69" y="72"/>
                    <a:pt x="69" y="72"/>
                  </a:cubicBezTo>
                  <a:cubicBezTo>
                    <a:pt x="70" y="71"/>
                    <a:pt x="70" y="71"/>
                    <a:pt x="70" y="71"/>
                  </a:cubicBezTo>
                  <a:cubicBezTo>
                    <a:pt x="70" y="70"/>
                    <a:pt x="71" y="69"/>
                    <a:pt x="71" y="68"/>
                  </a:cubicBezTo>
                  <a:cubicBezTo>
                    <a:pt x="72" y="68"/>
                    <a:pt x="72" y="67"/>
                    <a:pt x="73" y="67"/>
                  </a:cubicBezTo>
                  <a:cubicBezTo>
                    <a:pt x="73" y="66"/>
                    <a:pt x="74" y="65"/>
                    <a:pt x="74" y="65"/>
                  </a:cubicBezTo>
                  <a:cubicBezTo>
                    <a:pt x="74" y="64"/>
                    <a:pt x="74" y="64"/>
                    <a:pt x="74" y="63"/>
                  </a:cubicBezTo>
                  <a:cubicBezTo>
                    <a:pt x="74" y="63"/>
                    <a:pt x="74" y="62"/>
                    <a:pt x="74" y="62"/>
                  </a:cubicBezTo>
                  <a:cubicBezTo>
                    <a:pt x="74" y="62"/>
                    <a:pt x="75" y="62"/>
                    <a:pt x="76" y="61"/>
                  </a:cubicBezTo>
                  <a:cubicBezTo>
                    <a:pt x="76" y="61"/>
                    <a:pt x="76" y="62"/>
                    <a:pt x="76" y="61"/>
                  </a:cubicBezTo>
                  <a:cubicBezTo>
                    <a:pt x="77" y="61"/>
                    <a:pt x="77" y="61"/>
                    <a:pt x="77" y="60"/>
                  </a:cubicBezTo>
                  <a:cubicBezTo>
                    <a:pt x="77" y="60"/>
                    <a:pt x="78" y="60"/>
                    <a:pt x="78" y="59"/>
                  </a:cubicBezTo>
                  <a:cubicBezTo>
                    <a:pt x="77" y="58"/>
                    <a:pt x="78" y="58"/>
                    <a:pt x="77" y="57"/>
                  </a:cubicBezTo>
                  <a:cubicBezTo>
                    <a:pt x="77" y="57"/>
                    <a:pt x="77" y="57"/>
                    <a:pt x="76" y="56"/>
                  </a:cubicBezTo>
                  <a:cubicBezTo>
                    <a:pt x="74" y="56"/>
                    <a:pt x="74" y="55"/>
                    <a:pt x="73" y="56"/>
                  </a:cubicBezTo>
                  <a:cubicBezTo>
                    <a:pt x="73" y="56"/>
                    <a:pt x="72" y="57"/>
                    <a:pt x="71" y="57"/>
                  </a:cubicBezTo>
                  <a:cubicBezTo>
                    <a:pt x="71" y="58"/>
                    <a:pt x="70" y="58"/>
                    <a:pt x="70" y="59"/>
                  </a:cubicBezTo>
                  <a:cubicBezTo>
                    <a:pt x="69" y="60"/>
                    <a:pt x="69" y="60"/>
                    <a:pt x="68" y="61"/>
                  </a:cubicBezTo>
                  <a:cubicBezTo>
                    <a:pt x="68" y="62"/>
                    <a:pt x="67" y="62"/>
                    <a:pt x="67" y="62"/>
                  </a:cubicBezTo>
                  <a:cubicBezTo>
                    <a:pt x="67" y="63"/>
                    <a:pt x="67" y="63"/>
                    <a:pt x="66" y="64"/>
                  </a:cubicBezTo>
                  <a:cubicBezTo>
                    <a:pt x="65" y="64"/>
                    <a:pt x="65" y="65"/>
                    <a:pt x="65" y="65"/>
                  </a:cubicBezTo>
                  <a:cubicBezTo>
                    <a:pt x="64" y="65"/>
                    <a:pt x="64" y="66"/>
                    <a:pt x="64" y="66"/>
                  </a:cubicBezTo>
                  <a:cubicBezTo>
                    <a:pt x="63" y="67"/>
                    <a:pt x="62" y="68"/>
                    <a:pt x="62" y="68"/>
                  </a:cubicBezTo>
                  <a:cubicBezTo>
                    <a:pt x="62" y="68"/>
                    <a:pt x="62" y="68"/>
                    <a:pt x="61" y="69"/>
                  </a:cubicBezTo>
                  <a:cubicBezTo>
                    <a:pt x="61" y="69"/>
                    <a:pt x="59" y="70"/>
                    <a:pt x="59" y="70"/>
                  </a:cubicBezTo>
                  <a:cubicBezTo>
                    <a:pt x="59" y="70"/>
                    <a:pt x="58" y="70"/>
                    <a:pt x="57" y="71"/>
                  </a:cubicBezTo>
                  <a:cubicBezTo>
                    <a:pt x="57" y="71"/>
                    <a:pt x="55" y="72"/>
                    <a:pt x="54" y="72"/>
                  </a:cubicBezTo>
                  <a:cubicBezTo>
                    <a:pt x="54" y="72"/>
                    <a:pt x="53" y="71"/>
                    <a:pt x="53" y="71"/>
                  </a:cubicBezTo>
                  <a:cubicBezTo>
                    <a:pt x="53" y="70"/>
                    <a:pt x="52" y="69"/>
                    <a:pt x="52" y="69"/>
                  </a:cubicBezTo>
                  <a:cubicBezTo>
                    <a:pt x="52" y="69"/>
                    <a:pt x="52" y="69"/>
                    <a:pt x="52" y="69"/>
                  </a:cubicBezTo>
                  <a:cubicBezTo>
                    <a:pt x="53" y="68"/>
                    <a:pt x="53" y="68"/>
                    <a:pt x="53" y="68"/>
                  </a:cubicBezTo>
                  <a:cubicBezTo>
                    <a:pt x="53" y="68"/>
                    <a:pt x="53" y="67"/>
                    <a:pt x="54" y="67"/>
                  </a:cubicBezTo>
                  <a:cubicBezTo>
                    <a:pt x="54" y="66"/>
                    <a:pt x="54" y="66"/>
                    <a:pt x="54" y="66"/>
                  </a:cubicBezTo>
                  <a:cubicBezTo>
                    <a:pt x="54" y="65"/>
                    <a:pt x="55" y="65"/>
                    <a:pt x="55" y="65"/>
                  </a:cubicBezTo>
                  <a:cubicBezTo>
                    <a:pt x="55" y="65"/>
                    <a:pt x="57" y="65"/>
                    <a:pt x="58" y="65"/>
                  </a:cubicBezTo>
                  <a:cubicBezTo>
                    <a:pt x="58" y="64"/>
                    <a:pt x="59" y="64"/>
                    <a:pt x="59" y="64"/>
                  </a:cubicBezTo>
                  <a:cubicBezTo>
                    <a:pt x="60" y="63"/>
                    <a:pt x="61" y="63"/>
                    <a:pt x="61" y="63"/>
                  </a:cubicBezTo>
                  <a:cubicBezTo>
                    <a:pt x="62" y="62"/>
                    <a:pt x="63" y="61"/>
                    <a:pt x="64" y="61"/>
                  </a:cubicBezTo>
                  <a:cubicBezTo>
                    <a:pt x="65" y="60"/>
                    <a:pt x="66" y="58"/>
                    <a:pt x="66" y="58"/>
                  </a:cubicBezTo>
                  <a:cubicBezTo>
                    <a:pt x="67" y="57"/>
                    <a:pt x="68" y="55"/>
                    <a:pt x="69" y="54"/>
                  </a:cubicBezTo>
                  <a:cubicBezTo>
                    <a:pt x="70" y="52"/>
                    <a:pt x="70" y="51"/>
                    <a:pt x="71" y="51"/>
                  </a:cubicBezTo>
                  <a:cubicBezTo>
                    <a:pt x="71" y="51"/>
                    <a:pt x="71" y="50"/>
                    <a:pt x="71" y="50"/>
                  </a:cubicBezTo>
                  <a:cubicBezTo>
                    <a:pt x="72" y="49"/>
                    <a:pt x="71" y="49"/>
                    <a:pt x="72" y="48"/>
                  </a:cubicBezTo>
                  <a:cubicBezTo>
                    <a:pt x="72" y="48"/>
                    <a:pt x="72" y="48"/>
                    <a:pt x="72" y="47"/>
                  </a:cubicBezTo>
                  <a:cubicBezTo>
                    <a:pt x="73" y="47"/>
                    <a:pt x="73" y="47"/>
                    <a:pt x="73" y="47"/>
                  </a:cubicBezTo>
                  <a:cubicBezTo>
                    <a:pt x="73" y="47"/>
                    <a:pt x="73" y="47"/>
                    <a:pt x="74" y="47"/>
                  </a:cubicBezTo>
                  <a:cubicBezTo>
                    <a:pt x="74" y="47"/>
                    <a:pt x="74" y="47"/>
                    <a:pt x="74" y="47"/>
                  </a:cubicBezTo>
                  <a:cubicBezTo>
                    <a:pt x="75" y="47"/>
                    <a:pt x="75" y="46"/>
                    <a:pt x="75" y="47"/>
                  </a:cubicBezTo>
                  <a:close/>
                  <a:moveTo>
                    <a:pt x="117" y="72"/>
                  </a:moveTo>
                  <a:cubicBezTo>
                    <a:pt x="118" y="71"/>
                    <a:pt x="119" y="70"/>
                    <a:pt x="119" y="70"/>
                  </a:cubicBezTo>
                  <a:cubicBezTo>
                    <a:pt x="120" y="70"/>
                    <a:pt x="120" y="70"/>
                    <a:pt x="121" y="71"/>
                  </a:cubicBezTo>
                  <a:cubicBezTo>
                    <a:pt x="122" y="71"/>
                    <a:pt x="122" y="71"/>
                    <a:pt x="123" y="71"/>
                  </a:cubicBezTo>
                  <a:cubicBezTo>
                    <a:pt x="124" y="72"/>
                    <a:pt x="124" y="72"/>
                    <a:pt x="124" y="72"/>
                  </a:cubicBezTo>
                  <a:cubicBezTo>
                    <a:pt x="125" y="73"/>
                    <a:pt x="125" y="73"/>
                    <a:pt x="125" y="73"/>
                  </a:cubicBezTo>
                  <a:cubicBezTo>
                    <a:pt x="126" y="72"/>
                    <a:pt x="127" y="72"/>
                    <a:pt x="127" y="72"/>
                  </a:cubicBezTo>
                  <a:cubicBezTo>
                    <a:pt x="128" y="72"/>
                    <a:pt x="128" y="72"/>
                    <a:pt x="128" y="72"/>
                  </a:cubicBezTo>
                  <a:cubicBezTo>
                    <a:pt x="129" y="72"/>
                    <a:pt x="129" y="72"/>
                    <a:pt x="130" y="72"/>
                  </a:cubicBezTo>
                  <a:cubicBezTo>
                    <a:pt x="130" y="72"/>
                    <a:pt x="129" y="72"/>
                    <a:pt x="130" y="72"/>
                  </a:cubicBezTo>
                  <a:cubicBezTo>
                    <a:pt x="131" y="72"/>
                    <a:pt x="131" y="72"/>
                    <a:pt x="132" y="72"/>
                  </a:cubicBezTo>
                  <a:cubicBezTo>
                    <a:pt x="132" y="71"/>
                    <a:pt x="133" y="71"/>
                    <a:pt x="133" y="72"/>
                  </a:cubicBezTo>
                  <a:cubicBezTo>
                    <a:pt x="134" y="72"/>
                    <a:pt x="134" y="72"/>
                    <a:pt x="134" y="71"/>
                  </a:cubicBezTo>
                  <a:cubicBezTo>
                    <a:pt x="134" y="71"/>
                    <a:pt x="135" y="71"/>
                    <a:pt x="135" y="71"/>
                  </a:cubicBezTo>
                  <a:cubicBezTo>
                    <a:pt x="135" y="71"/>
                    <a:pt x="135" y="71"/>
                    <a:pt x="136" y="71"/>
                  </a:cubicBezTo>
                  <a:cubicBezTo>
                    <a:pt x="136" y="71"/>
                    <a:pt x="136" y="71"/>
                    <a:pt x="137" y="71"/>
                  </a:cubicBezTo>
                  <a:cubicBezTo>
                    <a:pt x="137" y="71"/>
                    <a:pt x="138" y="71"/>
                    <a:pt x="138" y="71"/>
                  </a:cubicBezTo>
                  <a:cubicBezTo>
                    <a:pt x="139" y="71"/>
                    <a:pt x="139" y="72"/>
                    <a:pt x="139" y="72"/>
                  </a:cubicBezTo>
                  <a:cubicBezTo>
                    <a:pt x="139" y="72"/>
                    <a:pt x="140" y="72"/>
                    <a:pt x="140" y="73"/>
                  </a:cubicBezTo>
                  <a:cubicBezTo>
                    <a:pt x="140" y="73"/>
                    <a:pt x="140" y="73"/>
                    <a:pt x="140" y="74"/>
                  </a:cubicBezTo>
                  <a:cubicBezTo>
                    <a:pt x="140" y="74"/>
                    <a:pt x="140" y="74"/>
                    <a:pt x="140" y="75"/>
                  </a:cubicBezTo>
                  <a:cubicBezTo>
                    <a:pt x="140" y="76"/>
                    <a:pt x="141" y="76"/>
                    <a:pt x="140" y="77"/>
                  </a:cubicBezTo>
                  <a:cubicBezTo>
                    <a:pt x="140" y="77"/>
                    <a:pt x="140" y="78"/>
                    <a:pt x="140" y="79"/>
                  </a:cubicBezTo>
                  <a:cubicBezTo>
                    <a:pt x="139" y="79"/>
                    <a:pt x="138" y="79"/>
                    <a:pt x="138" y="79"/>
                  </a:cubicBezTo>
                  <a:cubicBezTo>
                    <a:pt x="137" y="79"/>
                    <a:pt x="137" y="80"/>
                    <a:pt x="136" y="80"/>
                  </a:cubicBezTo>
                  <a:cubicBezTo>
                    <a:pt x="135" y="80"/>
                    <a:pt x="135" y="81"/>
                    <a:pt x="134" y="81"/>
                  </a:cubicBezTo>
                  <a:cubicBezTo>
                    <a:pt x="134" y="81"/>
                    <a:pt x="133" y="82"/>
                    <a:pt x="132" y="82"/>
                  </a:cubicBezTo>
                  <a:cubicBezTo>
                    <a:pt x="132" y="82"/>
                    <a:pt x="132" y="82"/>
                    <a:pt x="131" y="83"/>
                  </a:cubicBezTo>
                  <a:cubicBezTo>
                    <a:pt x="130" y="83"/>
                    <a:pt x="130" y="84"/>
                    <a:pt x="129" y="84"/>
                  </a:cubicBezTo>
                  <a:cubicBezTo>
                    <a:pt x="129" y="84"/>
                    <a:pt x="129" y="83"/>
                    <a:pt x="128" y="84"/>
                  </a:cubicBezTo>
                  <a:cubicBezTo>
                    <a:pt x="128" y="85"/>
                    <a:pt x="128" y="85"/>
                    <a:pt x="127" y="85"/>
                  </a:cubicBezTo>
                  <a:cubicBezTo>
                    <a:pt x="127" y="85"/>
                    <a:pt x="127" y="85"/>
                    <a:pt x="127" y="85"/>
                  </a:cubicBezTo>
                  <a:cubicBezTo>
                    <a:pt x="127" y="86"/>
                    <a:pt x="126" y="86"/>
                    <a:pt x="127" y="86"/>
                  </a:cubicBezTo>
                  <a:cubicBezTo>
                    <a:pt x="127" y="86"/>
                    <a:pt x="127" y="86"/>
                    <a:pt x="128" y="86"/>
                  </a:cubicBezTo>
                  <a:cubicBezTo>
                    <a:pt x="128" y="87"/>
                    <a:pt x="129" y="87"/>
                    <a:pt x="129" y="87"/>
                  </a:cubicBezTo>
                  <a:cubicBezTo>
                    <a:pt x="130" y="87"/>
                    <a:pt x="130" y="86"/>
                    <a:pt x="131" y="86"/>
                  </a:cubicBezTo>
                  <a:cubicBezTo>
                    <a:pt x="131" y="86"/>
                    <a:pt x="132" y="86"/>
                    <a:pt x="132" y="86"/>
                  </a:cubicBezTo>
                  <a:cubicBezTo>
                    <a:pt x="132" y="85"/>
                    <a:pt x="133" y="85"/>
                    <a:pt x="133" y="85"/>
                  </a:cubicBezTo>
                  <a:cubicBezTo>
                    <a:pt x="133" y="85"/>
                    <a:pt x="133" y="85"/>
                    <a:pt x="134" y="85"/>
                  </a:cubicBezTo>
                  <a:cubicBezTo>
                    <a:pt x="134" y="85"/>
                    <a:pt x="134" y="86"/>
                    <a:pt x="135" y="86"/>
                  </a:cubicBezTo>
                  <a:cubicBezTo>
                    <a:pt x="136" y="86"/>
                    <a:pt x="135" y="86"/>
                    <a:pt x="136" y="87"/>
                  </a:cubicBezTo>
                  <a:cubicBezTo>
                    <a:pt x="136" y="87"/>
                    <a:pt x="136" y="87"/>
                    <a:pt x="136" y="87"/>
                  </a:cubicBezTo>
                  <a:cubicBezTo>
                    <a:pt x="136" y="88"/>
                    <a:pt x="137" y="88"/>
                    <a:pt x="136" y="88"/>
                  </a:cubicBezTo>
                  <a:cubicBezTo>
                    <a:pt x="136" y="88"/>
                    <a:pt x="136" y="89"/>
                    <a:pt x="136" y="89"/>
                  </a:cubicBezTo>
                  <a:cubicBezTo>
                    <a:pt x="136" y="90"/>
                    <a:pt x="135" y="90"/>
                    <a:pt x="135" y="90"/>
                  </a:cubicBezTo>
                  <a:cubicBezTo>
                    <a:pt x="135" y="91"/>
                    <a:pt x="135" y="91"/>
                    <a:pt x="134" y="91"/>
                  </a:cubicBezTo>
                  <a:cubicBezTo>
                    <a:pt x="134" y="91"/>
                    <a:pt x="133" y="91"/>
                    <a:pt x="132" y="91"/>
                  </a:cubicBezTo>
                  <a:cubicBezTo>
                    <a:pt x="132" y="91"/>
                    <a:pt x="131" y="90"/>
                    <a:pt x="130" y="90"/>
                  </a:cubicBezTo>
                  <a:cubicBezTo>
                    <a:pt x="129" y="90"/>
                    <a:pt x="129" y="90"/>
                    <a:pt x="128" y="90"/>
                  </a:cubicBezTo>
                  <a:cubicBezTo>
                    <a:pt x="128" y="90"/>
                    <a:pt x="127" y="90"/>
                    <a:pt x="126" y="91"/>
                  </a:cubicBezTo>
                  <a:cubicBezTo>
                    <a:pt x="126" y="91"/>
                    <a:pt x="125" y="91"/>
                    <a:pt x="124" y="91"/>
                  </a:cubicBezTo>
                  <a:cubicBezTo>
                    <a:pt x="124" y="91"/>
                    <a:pt x="124" y="91"/>
                    <a:pt x="123" y="91"/>
                  </a:cubicBezTo>
                  <a:cubicBezTo>
                    <a:pt x="122" y="91"/>
                    <a:pt x="122" y="91"/>
                    <a:pt x="121" y="92"/>
                  </a:cubicBezTo>
                  <a:cubicBezTo>
                    <a:pt x="121" y="92"/>
                    <a:pt x="119" y="92"/>
                    <a:pt x="119" y="92"/>
                  </a:cubicBezTo>
                  <a:cubicBezTo>
                    <a:pt x="118" y="93"/>
                    <a:pt x="118" y="93"/>
                    <a:pt x="117" y="93"/>
                  </a:cubicBezTo>
                  <a:cubicBezTo>
                    <a:pt x="116" y="93"/>
                    <a:pt x="116" y="94"/>
                    <a:pt x="116" y="94"/>
                  </a:cubicBezTo>
                  <a:cubicBezTo>
                    <a:pt x="116" y="94"/>
                    <a:pt x="115" y="94"/>
                    <a:pt x="115" y="95"/>
                  </a:cubicBezTo>
                  <a:cubicBezTo>
                    <a:pt x="114" y="95"/>
                    <a:pt x="114" y="96"/>
                    <a:pt x="113" y="96"/>
                  </a:cubicBezTo>
                  <a:cubicBezTo>
                    <a:pt x="113" y="96"/>
                    <a:pt x="113" y="96"/>
                    <a:pt x="113" y="96"/>
                  </a:cubicBezTo>
                  <a:cubicBezTo>
                    <a:pt x="112" y="96"/>
                    <a:pt x="111" y="96"/>
                    <a:pt x="111" y="96"/>
                  </a:cubicBezTo>
                  <a:cubicBezTo>
                    <a:pt x="111" y="96"/>
                    <a:pt x="110" y="96"/>
                    <a:pt x="110" y="96"/>
                  </a:cubicBezTo>
                  <a:cubicBezTo>
                    <a:pt x="109" y="96"/>
                    <a:pt x="109" y="95"/>
                    <a:pt x="109" y="95"/>
                  </a:cubicBezTo>
                  <a:cubicBezTo>
                    <a:pt x="108" y="95"/>
                    <a:pt x="107" y="95"/>
                    <a:pt x="107" y="95"/>
                  </a:cubicBezTo>
                  <a:cubicBezTo>
                    <a:pt x="106" y="94"/>
                    <a:pt x="106" y="94"/>
                    <a:pt x="105" y="93"/>
                  </a:cubicBezTo>
                  <a:cubicBezTo>
                    <a:pt x="105" y="93"/>
                    <a:pt x="104" y="93"/>
                    <a:pt x="104" y="93"/>
                  </a:cubicBezTo>
                  <a:cubicBezTo>
                    <a:pt x="104" y="92"/>
                    <a:pt x="103" y="92"/>
                    <a:pt x="103" y="92"/>
                  </a:cubicBezTo>
                  <a:cubicBezTo>
                    <a:pt x="103" y="91"/>
                    <a:pt x="103" y="91"/>
                    <a:pt x="103" y="90"/>
                  </a:cubicBezTo>
                  <a:cubicBezTo>
                    <a:pt x="103" y="90"/>
                    <a:pt x="103" y="90"/>
                    <a:pt x="103" y="89"/>
                  </a:cubicBezTo>
                  <a:cubicBezTo>
                    <a:pt x="103" y="89"/>
                    <a:pt x="103" y="89"/>
                    <a:pt x="103" y="88"/>
                  </a:cubicBezTo>
                  <a:cubicBezTo>
                    <a:pt x="103" y="88"/>
                    <a:pt x="103" y="88"/>
                    <a:pt x="103" y="88"/>
                  </a:cubicBezTo>
                  <a:cubicBezTo>
                    <a:pt x="103" y="87"/>
                    <a:pt x="103" y="86"/>
                    <a:pt x="104" y="86"/>
                  </a:cubicBezTo>
                  <a:cubicBezTo>
                    <a:pt x="105" y="86"/>
                    <a:pt x="106" y="86"/>
                    <a:pt x="106" y="86"/>
                  </a:cubicBezTo>
                  <a:cubicBezTo>
                    <a:pt x="107" y="87"/>
                    <a:pt x="107" y="86"/>
                    <a:pt x="108" y="87"/>
                  </a:cubicBezTo>
                  <a:cubicBezTo>
                    <a:pt x="108" y="87"/>
                    <a:pt x="108" y="87"/>
                    <a:pt x="109" y="87"/>
                  </a:cubicBezTo>
                  <a:cubicBezTo>
                    <a:pt x="110" y="87"/>
                    <a:pt x="111" y="87"/>
                    <a:pt x="112" y="87"/>
                  </a:cubicBezTo>
                  <a:cubicBezTo>
                    <a:pt x="113" y="87"/>
                    <a:pt x="113" y="87"/>
                    <a:pt x="114" y="87"/>
                  </a:cubicBezTo>
                  <a:cubicBezTo>
                    <a:pt x="115" y="87"/>
                    <a:pt x="116" y="87"/>
                    <a:pt x="116" y="87"/>
                  </a:cubicBezTo>
                  <a:cubicBezTo>
                    <a:pt x="117" y="86"/>
                    <a:pt x="118" y="85"/>
                    <a:pt x="119" y="85"/>
                  </a:cubicBezTo>
                  <a:cubicBezTo>
                    <a:pt x="119" y="85"/>
                    <a:pt x="120" y="85"/>
                    <a:pt x="120" y="84"/>
                  </a:cubicBezTo>
                  <a:cubicBezTo>
                    <a:pt x="121" y="84"/>
                    <a:pt x="122" y="83"/>
                    <a:pt x="123" y="83"/>
                  </a:cubicBezTo>
                  <a:cubicBezTo>
                    <a:pt x="123" y="83"/>
                    <a:pt x="124" y="82"/>
                    <a:pt x="124" y="82"/>
                  </a:cubicBezTo>
                  <a:cubicBezTo>
                    <a:pt x="124" y="81"/>
                    <a:pt x="125" y="81"/>
                    <a:pt x="125" y="81"/>
                  </a:cubicBezTo>
                  <a:cubicBezTo>
                    <a:pt x="126" y="80"/>
                    <a:pt x="127" y="80"/>
                    <a:pt x="127" y="79"/>
                  </a:cubicBezTo>
                  <a:cubicBezTo>
                    <a:pt x="128" y="79"/>
                    <a:pt x="128" y="79"/>
                    <a:pt x="129" y="79"/>
                  </a:cubicBezTo>
                  <a:cubicBezTo>
                    <a:pt x="129" y="78"/>
                    <a:pt x="129" y="78"/>
                    <a:pt x="130" y="78"/>
                  </a:cubicBezTo>
                  <a:cubicBezTo>
                    <a:pt x="130" y="78"/>
                    <a:pt x="130" y="77"/>
                    <a:pt x="130" y="77"/>
                  </a:cubicBezTo>
                  <a:cubicBezTo>
                    <a:pt x="131" y="77"/>
                    <a:pt x="131" y="76"/>
                    <a:pt x="131" y="76"/>
                  </a:cubicBezTo>
                  <a:cubicBezTo>
                    <a:pt x="130" y="76"/>
                    <a:pt x="130" y="77"/>
                    <a:pt x="129" y="77"/>
                  </a:cubicBezTo>
                  <a:cubicBezTo>
                    <a:pt x="129" y="77"/>
                    <a:pt x="129" y="76"/>
                    <a:pt x="128" y="77"/>
                  </a:cubicBezTo>
                  <a:cubicBezTo>
                    <a:pt x="127" y="78"/>
                    <a:pt x="127" y="78"/>
                    <a:pt x="126" y="78"/>
                  </a:cubicBezTo>
                  <a:cubicBezTo>
                    <a:pt x="125" y="78"/>
                    <a:pt x="125" y="79"/>
                    <a:pt x="124" y="79"/>
                  </a:cubicBezTo>
                  <a:cubicBezTo>
                    <a:pt x="123" y="79"/>
                    <a:pt x="122" y="79"/>
                    <a:pt x="121" y="78"/>
                  </a:cubicBezTo>
                  <a:cubicBezTo>
                    <a:pt x="120" y="78"/>
                    <a:pt x="120" y="78"/>
                    <a:pt x="120" y="77"/>
                  </a:cubicBezTo>
                  <a:cubicBezTo>
                    <a:pt x="119" y="77"/>
                    <a:pt x="119" y="77"/>
                    <a:pt x="119" y="76"/>
                  </a:cubicBezTo>
                  <a:cubicBezTo>
                    <a:pt x="118" y="76"/>
                    <a:pt x="118" y="75"/>
                    <a:pt x="118" y="75"/>
                  </a:cubicBezTo>
                  <a:cubicBezTo>
                    <a:pt x="117" y="74"/>
                    <a:pt x="117" y="74"/>
                    <a:pt x="117" y="73"/>
                  </a:cubicBezTo>
                  <a:cubicBezTo>
                    <a:pt x="117" y="72"/>
                    <a:pt x="117" y="72"/>
                    <a:pt x="117" y="72"/>
                  </a:cubicBezTo>
                  <a:close/>
                  <a:moveTo>
                    <a:pt x="184" y="64"/>
                  </a:moveTo>
                  <a:cubicBezTo>
                    <a:pt x="185" y="64"/>
                    <a:pt x="185" y="64"/>
                    <a:pt x="185" y="63"/>
                  </a:cubicBezTo>
                  <a:cubicBezTo>
                    <a:pt x="185" y="63"/>
                    <a:pt x="185" y="63"/>
                    <a:pt x="185" y="63"/>
                  </a:cubicBezTo>
                  <a:cubicBezTo>
                    <a:pt x="185" y="62"/>
                    <a:pt x="185" y="62"/>
                    <a:pt x="186" y="62"/>
                  </a:cubicBezTo>
                  <a:cubicBezTo>
                    <a:pt x="186" y="61"/>
                    <a:pt x="186" y="61"/>
                    <a:pt x="186" y="61"/>
                  </a:cubicBezTo>
                  <a:cubicBezTo>
                    <a:pt x="186" y="61"/>
                    <a:pt x="186" y="61"/>
                    <a:pt x="187" y="60"/>
                  </a:cubicBezTo>
                  <a:cubicBezTo>
                    <a:pt x="187" y="60"/>
                    <a:pt x="187" y="60"/>
                    <a:pt x="187" y="60"/>
                  </a:cubicBezTo>
                  <a:cubicBezTo>
                    <a:pt x="187" y="61"/>
                    <a:pt x="187" y="61"/>
                    <a:pt x="187" y="61"/>
                  </a:cubicBezTo>
                  <a:cubicBezTo>
                    <a:pt x="187" y="61"/>
                    <a:pt x="187" y="61"/>
                    <a:pt x="187" y="62"/>
                  </a:cubicBezTo>
                  <a:cubicBezTo>
                    <a:pt x="187" y="62"/>
                    <a:pt x="187" y="62"/>
                    <a:pt x="187" y="62"/>
                  </a:cubicBezTo>
                  <a:cubicBezTo>
                    <a:pt x="187" y="63"/>
                    <a:pt x="187" y="63"/>
                    <a:pt x="187" y="63"/>
                  </a:cubicBezTo>
                  <a:cubicBezTo>
                    <a:pt x="187" y="64"/>
                    <a:pt x="186" y="64"/>
                    <a:pt x="186" y="64"/>
                  </a:cubicBezTo>
                  <a:cubicBezTo>
                    <a:pt x="186" y="64"/>
                    <a:pt x="186" y="64"/>
                    <a:pt x="186" y="65"/>
                  </a:cubicBezTo>
                  <a:cubicBezTo>
                    <a:pt x="186" y="65"/>
                    <a:pt x="186" y="65"/>
                    <a:pt x="185" y="65"/>
                  </a:cubicBezTo>
                  <a:cubicBezTo>
                    <a:pt x="185" y="65"/>
                    <a:pt x="185" y="65"/>
                    <a:pt x="185" y="65"/>
                  </a:cubicBezTo>
                  <a:cubicBezTo>
                    <a:pt x="185" y="65"/>
                    <a:pt x="184" y="64"/>
                    <a:pt x="184" y="64"/>
                  </a:cubicBezTo>
                  <a:close/>
                  <a:moveTo>
                    <a:pt x="180" y="66"/>
                  </a:moveTo>
                  <a:cubicBezTo>
                    <a:pt x="181" y="66"/>
                    <a:pt x="180" y="66"/>
                    <a:pt x="181" y="66"/>
                  </a:cubicBezTo>
                  <a:cubicBezTo>
                    <a:pt x="181" y="66"/>
                    <a:pt x="181" y="67"/>
                    <a:pt x="182" y="67"/>
                  </a:cubicBezTo>
                  <a:cubicBezTo>
                    <a:pt x="182" y="67"/>
                    <a:pt x="182" y="67"/>
                    <a:pt x="182" y="67"/>
                  </a:cubicBezTo>
                  <a:cubicBezTo>
                    <a:pt x="183" y="67"/>
                    <a:pt x="183" y="67"/>
                    <a:pt x="183" y="67"/>
                  </a:cubicBezTo>
                  <a:cubicBezTo>
                    <a:pt x="183" y="67"/>
                    <a:pt x="184" y="67"/>
                    <a:pt x="184" y="67"/>
                  </a:cubicBezTo>
                  <a:cubicBezTo>
                    <a:pt x="184" y="68"/>
                    <a:pt x="184" y="68"/>
                    <a:pt x="183" y="68"/>
                  </a:cubicBezTo>
                  <a:cubicBezTo>
                    <a:pt x="183" y="69"/>
                    <a:pt x="183" y="69"/>
                    <a:pt x="183" y="69"/>
                  </a:cubicBezTo>
                  <a:cubicBezTo>
                    <a:pt x="182" y="69"/>
                    <a:pt x="182" y="69"/>
                    <a:pt x="182" y="70"/>
                  </a:cubicBezTo>
                  <a:cubicBezTo>
                    <a:pt x="181" y="70"/>
                    <a:pt x="181" y="70"/>
                    <a:pt x="181" y="70"/>
                  </a:cubicBezTo>
                  <a:cubicBezTo>
                    <a:pt x="181" y="71"/>
                    <a:pt x="181" y="71"/>
                    <a:pt x="181" y="71"/>
                  </a:cubicBezTo>
                  <a:cubicBezTo>
                    <a:pt x="180" y="71"/>
                    <a:pt x="180" y="71"/>
                    <a:pt x="180" y="70"/>
                  </a:cubicBezTo>
                  <a:cubicBezTo>
                    <a:pt x="180" y="70"/>
                    <a:pt x="180" y="70"/>
                    <a:pt x="180" y="69"/>
                  </a:cubicBezTo>
                  <a:cubicBezTo>
                    <a:pt x="180" y="69"/>
                    <a:pt x="180" y="69"/>
                    <a:pt x="180" y="68"/>
                  </a:cubicBezTo>
                  <a:cubicBezTo>
                    <a:pt x="180" y="68"/>
                    <a:pt x="180" y="68"/>
                    <a:pt x="180" y="67"/>
                  </a:cubicBezTo>
                  <a:cubicBezTo>
                    <a:pt x="180" y="67"/>
                    <a:pt x="180" y="67"/>
                    <a:pt x="180" y="66"/>
                  </a:cubicBezTo>
                  <a:cubicBezTo>
                    <a:pt x="180" y="66"/>
                    <a:pt x="180" y="66"/>
                    <a:pt x="180" y="66"/>
                  </a:cubicBezTo>
                  <a:close/>
                  <a:moveTo>
                    <a:pt x="190" y="91"/>
                  </a:moveTo>
                  <a:cubicBezTo>
                    <a:pt x="191" y="91"/>
                    <a:pt x="192" y="91"/>
                    <a:pt x="193" y="90"/>
                  </a:cubicBezTo>
                  <a:cubicBezTo>
                    <a:pt x="194" y="90"/>
                    <a:pt x="194" y="90"/>
                    <a:pt x="195" y="90"/>
                  </a:cubicBezTo>
                  <a:cubicBezTo>
                    <a:pt x="196" y="90"/>
                    <a:pt x="197" y="90"/>
                    <a:pt x="197" y="91"/>
                  </a:cubicBezTo>
                  <a:cubicBezTo>
                    <a:pt x="198" y="91"/>
                    <a:pt x="198" y="92"/>
                    <a:pt x="199" y="93"/>
                  </a:cubicBezTo>
                  <a:cubicBezTo>
                    <a:pt x="199" y="95"/>
                    <a:pt x="199" y="95"/>
                    <a:pt x="199" y="96"/>
                  </a:cubicBezTo>
                  <a:cubicBezTo>
                    <a:pt x="199" y="96"/>
                    <a:pt x="199" y="97"/>
                    <a:pt x="199" y="97"/>
                  </a:cubicBezTo>
                  <a:cubicBezTo>
                    <a:pt x="198" y="98"/>
                    <a:pt x="199" y="98"/>
                    <a:pt x="198" y="98"/>
                  </a:cubicBezTo>
                  <a:cubicBezTo>
                    <a:pt x="197" y="98"/>
                    <a:pt x="198" y="98"/>
                    <a:pt x="197" y="98"/>
                  </a:cubicBezTo>
                  <a:cubicBezTo>
                    <a:pt x="195" y="99"/>
                    <a:pt x="195" y="99"/>
                    <a:pt x="195" y="99"/>
                  </a:cubicBezTo>
                  <a:cubicBezTo>
                    <a:pt x="195" y="99"/>
                    <a:pt x="195" y="100"/>
                    <a:pt x="194" y="99"/>
                  </a:cubicBezTo>
                  <a:cubicBezTo>
                    <a:pt x="193" y="99"/>
                    <a:pt x="193" y="98"/>
                    <a:pt x="193" y="98"/>
                  </a:cubicBezTo>
                  <a:cubicBezTo>
                    <a:pt x="193" y="98"/>
                    <a:pt x="194" y="98"/>
                    <a:pt x="194" y="97"/>
                  </a:cubicBezTo>
                  <a:cubicBezTo>
                    <a:pt x="193" y="96"/>
                    <a:pt x="193" y="95"/>
                    <a:pt x="193" y="94"/>
                  </a:cubicBezTo>
                  <a:cubicBezTo>
                    <a:pt x="193" y="94"/>
                    <a:pt x="192" y="93"/>
                    <a:pt x="191" y="93"/>
                  </a:cubicBezTo>
                  <a:cubicBezTo>
                    <a:pt x="191" y="92"/>
                    <a:pt x="190" y="92"/>
                    <a:pt x="190" y="92"/>
                  </a:cubicBezTo>
                  <a:cubicBezTo>
                    <a:pt x="190" y="91"/>
                    <a:pt x="190" y="91"/>
                    <a:pt x="190" y="91"/>
                  </a:cubicBezTo>
                  <a:close/>
                  <a:moveTo>
                    <a:pt x="170" y="68"/>
                  </a:moveTo>
                  <a:cubicBezTo>
                    <a:pt x="170" y="68"/>
                    <a:pt x="171" y="68"/>
                    <a:pt x="171" y="68"/>
                  </a:cubicBezTo>
                  <a:cubicBezTo>
                    <a:pt x="171" y="68"/>
                    <a:pt x="171" y="69"/>
                    <a:pt x="172" y="69"/>
                  </a:cubicBezTo>
                  <a:cubicBezTo>
                    <a:pt x="172" y="69"/>
                    <a:pt x="172" y="69"/>
                    <a:pt x="173" y="69"/>
                  </a:cubicBezTo>
                  <a:cubicBezTo>
                    <a:pt x="173" y="69"/>
                    <a:pt x="173" y="69"/>
                    <a:pt x="173" y="69"/>
                  </a:cubicBezTo>
                  <a:cubicBezTo>
                    <a:pt x="173" y="69"/>
                    <a:pt x="173" y="69"/>
                    <a:pt x="174" y="68"/>
                  </a:cubicBezTo>
                  <a:cubicBezTo>
                    <a:pt x="174" y="68"/>
                    <a:pt x="174" y="68"/>
                    <a:pt x="174" y="68"/>
                  </a:cubicBezTo>
                  <a:cubicBezTo>
                    <a:pt x="174" y="68"/>
                    <a:pt x="175" y="67"/>
                    <a:pt x="175" y="67"/>
                  </a:cubicBezTo>
                  <a:cubicBezTo>
                    <a:pt x="175" y="67"/>
                    <a:pt x="176" y="67"/>
                    <a:pt x="176" y="67"/>
                  </a:cubicBezTo>
                  <a:cubicBezTo>
                    <a:pt x="176" y="66"/>
                    <a:pt x="176" y="65"/>
                    <a:pt x="176" y="65"/>
                  </a:cubicBezTo>
                  <a:cubicBezTo>
                    <a:pt x="176" y="65"/>
                    <a:pt x="176" y="64"/>
                    <a:pt x="176" y="63"/>
                  </a:cubicBezTo>
                  <a:cubicBezTo>
                    <a:pt x="176" y="62"/>
                    <a:pt x="175" y="61"/>
                    <a:pt x="175" y="61"/>
                  </a:cubicBezTo>
                  <a:cubicBezTo>
                    <a:pt x="175" y="61"/>
                    <a:pt x="175" y="60"/>
                    <a:pt x="175" y="59"/>
                  </a:cubicBezTo>
                  <a:cubicBezTo>
                    <a:pt x="174" y="58"/>
                    <a:pt x="174" y="58"/>
                    <a:pt x="174" y="57"/>
                  </a:cubicBezTo>
                  <a:cubicBezTo>
                    <a:pt x="174" y="57"/>
                    <a:pt x="174" y="56"/>
                    <a:pt x="174" y="56"/>
                  </a:cubicBezTo>
                  <a:cubicBezTo>
                    <a:pt x="174" y="56"/>
                    <a:pt x="175" y="55"/>
                    <a:pt x="176" y="55"/>
                  </a:cubicBezTo>
                  <a:cubicBezTo>
                    <a:pt x="176" y="55"/>
                    <a:pt x="176" y="55"/>
                    <a:pt x="177" y="55"/>
                  </a:cubicBezTo>
                  <a:cubicBezTo>
                    <a:pt x="178" y="55"/>
                    <a:pt x="178" y="55"/>
                    <a:pt x="178" y="56"/>
                  </a:cubicBezTo>
                  <a:cubicBezTo>
                    <a:pt x="179" y="56"/>
                    <a:pt x="179" y="56"/>
                    <a:pt x="180" y="56"/>
                  </a:cubicBezTo>
                  <a:cubicBezTo>
                    <a:pt x="181" y="57"/>
                    <a:pt x="181" y="58"/>
                    <a:pt x="181" y="58"/>
                  </a:cubicBezTo>
                  <a:cubicBezTo>
                    <a:pt x="181" y="59"/>
                    <a:pt x="181" y="60"/>
                    <a:pt x="181" y="60"/>
                  </a:cubicBezTo>
                  <a:cubicBezTo>
                    <a:pt x="181" y="61"/>
                    <a:pt x="181" y="61"/>
                    <a:pt x="181" y="62"/>
                  </a:cubicBezTo>
                  <a:cubicBezTo>
                    <a:pt x="180" y="62"/>
                    <a:pt x="181" y="62"/>
                    <a:pt x="181" y="63"/>
                  </a:cubicBezTo>
                  <a:cubicBezTo>
                    <a:pt x="181" y="63"/>
                    <a:pt x="181" y="63"/>
                    <a:pt x="181" y="63"/>
                  </a:cubicBezTo>
                  <a:cubicBezTo>
                    <a:pt x="181" y="63"/>
                    <a:pt x="181" y="64"/>
                    <a:pt x="182" y="63"/>
                  </a:cubicBezTo>
                  <a:cubicBezTo>
                    <a:pt x="183" y="63"/>
                    <a:pt x="183" y="63"/>
                    <a:pt x="183" y="63"/>
                  </a:cubicBezTo>
                  <a:cubicBezTo>
                    <a:pt x="183" y="62"/>
                    <a:pt x="184" y="62"/>
                    <a:pt x="184" y="62"/>
                  </a:cubicBezTo>
                  <a:cubicBezTo>
                    <a:pt x="184" y="62"/>
                    <a:pt x="184" y="61"/>
                    <a:pt x="185" y="60"/>
                  </a:cubicBezTo>
                  <a:cubicBezTo>
                    <a:pt x="186" y="60"/>
                    <a:pt x="186" y="59"/>
                    <a:pt x="186" y="59"/>
                  </a:cubicBezTo>
                  <a:cubicBezTo>
                    <a:pt x="186" y="59"/>
                    <a:pt x="186" y="58"/>
                    <a:pt x="186" y="58"/>
                  </a:cubicBezTo>
                  <a:cubicBezTo>
                    <a:pt x="187" y="58"/>
                    <a:pt x="187" y="56"/>
                    <a:pt x="188" y="56"/>
                  </a:cubicBezTo>
                  <a:cubicBezTo>
                    <a:pt x="189" y="56"/>
                    <a:pt x="189" y="56"/>
                    <a:pt x="190" y="55"/>
                  </a:cubicBezTo>
                  <a:cubicBezTo>
                    <a:pt x="191" y="55"/>
                    <a:pt x="191" y="56"/>
                    <a:pt x="192" y="56"/>
                  </a:cubicBezTo>
                  <a:cubicBezTo>
                    <a:pt x="192" y="56"/>
                    <a:pt x="193" y="56"/>
                    <a:pt x="193" y="57"/>
                  </a:cubicBezTo>
                  <a:cubicBezTo>
                    <a:pt x="193" y="58"/>
                    <a:pt x="193" y="59"/>
                    <a:pt x="193" y="59"/>
                  </a:cubicBezTo>
                  <a:cubicBezTo>
                    <a:pt x="193" y="60"/>
                    <a:pt x="194" y="60"/>
                    <a:pt x="193" y="61"/>
                  </a:cubicBezTo>
                  <a:cubicBezTo>
                    <a:pt x="193" y="61"/>
                    <a:pt x="192" y="62"/>
                    <a:pt x="192" y="62"/>
                  </a:cubicBezTo>
                  <a:cubicBezTo>
                    <a:pt x="191" y="63"/>
                    <a:pt x="191" y="62"/>
                    <a:pt x="191" y="63"/>
                  </a:cubicBezTo>
                  <a:cubicBezTo>
                    <a:pt x="190" y="63"/>
                    <a:pt x="190" y="64"/>
                    <a:pt x="190" y="64"/>
                  </a:cubicBezTo>
                  <a:cubicBezTo>
                    <a:pt x="189" y="64"/>
                    <a:pt x="189" y="65"/>
                    <a:pt x="189" y="65"/>
                  </a:cubicBezTo>
                  <a:cubicBezTo>
                    <a:pt x="189" y="66"/>
                    <a:pt x="189" y="66"/>
                    <a:pt x="189" y="66"/>
                  </a:cubicBezTo>
                  <a:cubicBezTo>
                    <a:pt x="190" y="66"/>
                    <a:pt x="190" y="66"/>
                    <a:pt x="190" y="66"/>
                  </a:cubicBezTo>
                  <a:cubicBezTo>
                    <a:pt x="191" y="65"/>
                    <a:pt x="191" y="65"/>
                    <a:pt x="191" y="65"/>
                  </a:cubicBezTo>
                  <a:cubicBezTo>
                    <a:pt x="192" y="64"/>
                    <a:pt x="192" y="64"/>
                    <a:pt x="193" y="64"/>
                  </a:cubicBezTo>
                  <a:cubicBezTo>
                    <a:pt x="193" y="64"/>
                    <a:pt x="193" y="64"/>
                    <a:pt x="194" y="63"/>
                  </a:cubicBezTo>
                  <a:cubicBezTo>
                    <a:pt x="194" y="63"/>
                    <a:pt x="194" y="62"/>
                    <a:pt x="195" y="62"/>
                  </a:cubicBezTo>
                  <a:cubicBezTo>
                    <a:pt x="196" y="62"/>
                    <a:pt x="195" y="62"/>
                    <a:pt x="196" y="61"/>
                  </a:cubicBezTo>
                  <a:cubicBezTo>
                    <a:pt x="197" y="61"/>
                    <a:pt x="197" y="61"/>
                    <a:pt x="198" y="61"/>
                  </a:cubicBezTo>
                  <a:cubicBezTo>
                    <a:pt x="198" y="61"/>
                    <a:pt x="199" y="61"/>
                    <a:pt x="199" y="61"/>
                  </a:cubicBezTo>
                  <a:cubicBezTo>
                    <a:pt x="199" y="62"/>
                    <a:pt x="199" y="62"/>
                    <a:pt x="200" y="62"/>
                  </a:cubicBezTo>
                  <a:cubicBezTo>
                    <a:pt x="200" y="62"/>
                    <a:pt x="200" y="62"/>
                    <a:pt x="200" y="63"/>
                  </a:cubicBezTo>
                  <a:cubicBezTo>
                    <a:pt x="200" y="63"/>
                    <a:pt x="200" y="64"/>
                    <a:pt x="200" y="64"/>
                  </a:cubicBezTo>
                  <a:cubicBezTo>
                    <a:pt x="200" y="64"/>
                    <a:pt x="200" y="65"/>
                    <a:pt x="200" y="65"/>
                  </a:cubicBezTo>
                  <a:cubicBezTo>
                    <a:pt x="200" y="66"/>
                    <a:pt x="199" y="66"/>
                    <a:pt x="199" y="66"/>
                  </a:cubicBezTo>
                  <a:cubicBezTo>
                    <a:pt x="198" y="66"/>
                    <a:pt x="197" y="67"/>
                    <a:pt x="197" y="67"/>
                  </a:cubicBezTo>
                  <a:cubicBezTo>
                    <a:pt x="196" y="67"/>
                    <a:pt x="196" y="67"/>
                    <a:pt x="195" y="67"/>
                  </a:cubicBezTo>
                  <a:cubicBezTo>
                    <a:pt x="194" y="68"/>
                    <a:pt x="194" y="68"/>
                    <a:pt x="193" y="68"/>
                  </a:cubicBezTo>
                  <a:cubicBezTo>
                    <a:pt x="193" y="68"/>
                    <a:pt x="193" y="68"/>
                    <a:pt x="192" y="68"/>
                  </a:cubicBezTo>
                  <a:cubicBezTo>
                    <a:pt x="191" y="68"/>
                    <a:pt x="191" y="68"/>
                    <a:pt x="191" y="68"/>
                  </a:cubicBezTo>
                  <a:cubicBezTo>
                    <a:pt x="190" y="68"/>
                    <a:pt x="190" y="68"/>
                    <a:pt x="189" y="69"/>
                  </a:cubicBezTo>
                  <a:cubicBezTo>
                    <a:pt x="189" y="69"/>
                    <a:pt x="188" y="69"/>
                    <a:pt x="187" y="69"/>
                  </a:cubicBezTo>
                  <a:cubicBezTo>
                    <a:pt x="187" y="69"/>
                    <a:pt x="186" y="70"/>
                    <a:pt x="186" y="70"/>
                  </a:cubicBezTo>
                  <a:cubicBezTo>
                    <a:pt x="185" y="70"/>
                    <a:pt x="185" y="71"/>
                    <a:pt x="185" y="71"/>
                  </a:cubicBezTo>
                  <a:cubicBezTo>
                    <a:pt x="184" y="71"/>
                    <a:pt x="183" y="72"/>
                    <a:pt x="183" y="72"/>
                  </a:cubicBezTo>
                  <a:cubicBezTo>
                    <a:pt x="183" y="72"/>
                    <a:pt x="182" y="73"/>
                    <a:pt x="182" y="73"/>
                  </a:cubicBezTo>
                  <a:cubicBezTo>
                    <a:pt x="181" y="73"/>
                    <a:pt x="181" y="74"/>
                    <a:pt x="180" y="74"/>
                  </a:cubicBezTo>
                  <a:cubicBezTo>
                    <a:pt x="180" y="74"/>
                    <a:pt x="180" y="74"/>
                    <a:pt x="180" y="75"/>
                  </a:cubicBezTo>
                  <a:cubicBezTo>
                    <a:pt x="180" y="75"/>
                    <a:pt x="180" y="75"/>
                    <a:pt x="180" y="76"/>
                  </a:cubicBezTo>
                  <a:cubicBezTo>
                    <a:pt x="180" y="76"/>
                    <a:pt x="180" y="76"/>
                    <a:pt x="181" y="76"/>
                  </a:cubicBezTo>
                  <a:cubicBezTo>
                    <a:pt x="181" y="76"/>
                    <a:pt x="182" y="76"/>
                    <a:pt x="182" y="75"/>
                  </a:cubicBezTo>
                  <a:cubicBezTo>
                    <a:pt x="182" y="75"/>
                    <a:pt x="182" y="75"/>
                    <a:pt x="182" y="75"/>
                  </a:cubicBezTo>
                  <a:cubicBezTo>
                    <a:pt x="183" y="74"/>
                    <a:pt x="183" y="74"/>
                    <a:pt x="183" y="74"/>
                  </a:cubicBezTo>
                  <a:cubicBezTo>
                    <a:pt x="184" y="74"/>
                    <a:pt x="184" y="73"/>
                    <a:pt x="184" y="74"/>
                  </a:cubicBezTo>
                  <a:cubicBezTo>
                    <a:pt x="184" y="74"/>
                    <a:pt x="184" y="75"/>
                    <a:pt x="184" y="75"/>
                  </a:cubicBezTo>
                  <a:cubicBezTo>
                    <a:pt x="184" y="75"/>
                    <a:pt x="183" y="75"/>
                    <a:pt x="183" y="76"/>
                  </a:cubicBezTo>
                  <a:cubicBezTo>
                    <a:pt x="183" y="76"/>
                    <a:pt x="183" y="76"/>
                    <a:pt x="183" y="76"/>
                  </a:cubicBezTo>
                  <a:cubicBezTo>
                    <a:pt x="183" y="77"/>
                    <a:pt x="183" y="77"/>
                    <a:pt x="182" y="78"/>
                  </a:cubicBezTo>
                  <a:cubicBezTo>
                    <a:pt x="182" y="78"/>
                    <a:pt x="182" y="78"/>
                    <a:pt x="182" y="78"/>
                  </a:cubicBezTo>
                  <a:cubicBezTo>
                    <a:pt x="182" y="79"/>
                    <a:pt x="182" y="79"/>
                    <a:pt x="182" y="79"/>
                  </a:cubicBezTo>
                  <a:cubicBezTo>
                    <a:pt x="182" y="80"/>
                    <a:pt x="182" y="80"/>
                    <a:pt x="183" y="79"/>
                  </a:cubicBezTo>
                  <a:cubicBezTo>
                    <a:pt x="183" y="78"/>
                    <a:pt x="184" y="78"/>
                    <a:pt x="184" y="78"/>
                  </a:cubicBezTo>
                  <a:cubicBezTo>
                    <a:pt x="184" y="77"/>
                    <a:pt x="185" y="77"/>
                    <a:pt x="185" y="76"/>
                  </a:cubicBezTo>
                  <a:cubicBezTo>
                    <a:pt x="185" y="76"/>
                    <a:pt x="185" y="75"/>
                    <a:pt x="185" y="75"/>
                  </a:cubicBezTo>
                  <a:cubicBezTo>
                    <a:pt x="185" y="75"/>
                    <a:pt x="185" y="74"/>
                    <a:pt x="185" y="74"/>
                  </a:cubicBezTo>
                  <a:cubicBezTo>
                    <a:pt x="185" y="73"/>
                    <a:pt x="185" y="73"/>
                    <a:pt x="186" y="72"/>
                  </a:cubicBezTo>
                  <a:cubicBezTo>
                    <a:pt x="186" y="72"/>
                    <a:pt x="185" y="72"/>
                    <a:pt x="186" y="71"/>
                  </a:cubicBezTo>
                  <a:cubicBezTo>
                    <a:pt x="187" y="71"/>
                    <a:pt x="187" y="71"/>
                    <a:pt x="188" y="71"/>
                  </a:cubicBezTo>
                  <a:cubicBezTo>
                    <a:pt x="189" y="70"/>
                    <a:pt x="190" y="70"/>
                    <a:pt x="190" y="70"/>
                  </a:cubicBezTo>
                  <a:cubicBezTo>
                    <a:pt x="191" y="70"/>
                    <a:pt x="191" y="70"/>
                    <a:pt x="191" y="71"/>
                  </a:cubicBezTo>
                  <a:cubicBezTo>
                    <a:pt x="191" y="71"/>
                    <a:pt x="191" y="71"/>
                    <a:pt x="191" y="72"/>
                  </a:cubicBezTo>
                  <a:cubicBezTo>
                    <a:pt x="192" y="72"/>
                    <a:pt x="192" y="73"/>
                    <a:pt x="192" y="73"/>
                  </a:cubicBezTo>
                  <a:cubicBezTo>
                    <a:pt x="192" y="74"/>
                    <a:pt x="191" y="73"/>
                    <a:pt x="191" y="74"/>
                  </a:cubicBezTo>
                  <a:cubicBezTo>
                    <a:pt x="190" y="75"/>
                    <a:pt x="190" y="75"/>
                    <a:pt x="190" y="75"/>
                  </a:cubicBezTo>
                  <a:cubicBezTo>
                    <a:pt x="189" y="75"/>
                    <a:pt x="188" y="75"/>
                    <a:pt x="188" y="76"/>
                  </a:cubicBezTo>
                  <a:cubicBezTo>
                    <a:pt x="187" y="76"/>
                    <a:pt x="187" y="77"/>
                    <a:pt x="187" y="77"/>
                  </a:cubicBezTo>
                  <a:cubicBezTo>
                    <a:pt x="186" y="77"/>
                    <a:pt x="186" y="78"/>
                    <a:pt x="186" y="78"/>
                  </a:cubicBezTo>
                  <a:cubicBezTo>
                    <a:pt x="186" y="78"/>
                    <a:pt x="186" y="79"/>
                    <a:pt x="186" y="79"/>
                  </a:cubicBezTo>
                  <a:cubicBezTo>
                    <a:pt x="186" y="79"/>
                    <a:pt x="186" y="79"/>
                    <a:pt x="186" y="79"/>
                  </a:cubicBezTo>
                  <a:cubicBezTo>
                    <a:pt x="187" y="79"/>
                    <a:pt x="187" y="80"/>
                    <a:pt x="187" y="79"/>
                  </a:cubicBezTo>
                  <a:cubicBezTo>
                    <a:pt x="187" y="78"/>
                    <a:pt x="187" y="78"/>
                    <a:pt x="188" y="78"/>
                  </a:cubicBezTo>
                  <a:cubicBezTo>
                    <a:pt x="188" y="78"/>
                    <a:pt x="188" y="77"/>
                    <a:pt x="188" y="78"/>
                  </a:cubicBezTo>
                  <a:cubicBezTo>
                    <a:pt x="189" y="78"/>
                    <a:pt x="189" y="78"/>
                    <a:pt x="189" y="79"/>
                  </a:cubicBezTo>
                  <a:cubicBezTo>
                    <a:pt x="189" y="79"/>
                    <a:pt x="189" y="79"/>
                    <a:pt x="189" y="79"/>
                  </a:cubicBezTo>
                  <a:cubicBezTo>
                    <a:pt x="189" y="80"/>
                    <a:pt x="189" y="80"/>
                    <a:pt x="189" y="80"/>
                  </a:cubicBezTo>
                  <a:cubicBezTo>
                    <a:pt x="188" y="81"/>
                    <a:pt x="188" y="81"/>
                    <a:pt x="188" y="81"/>
                  </a:cubicBezTo>
                  <a:cubicBezTo>
                    <a:pt x="188" y="81"/>
                    <a:pt x="188" y="82"/>
                    <a:pt x="188" y="82"/>
                  </a:cubicBezTo>
                  <a:cubicBezTo>
                    <a:pt x="188" y="82"/>
                    <a:pt x="188" y="83"/>
                    <a:pt x="189" y="83"/>
                  </a:cubicBezTo>
                  <a:cubicBezTo>
                    <a:pt x="189" y="83"/>
                    <a:pt x="189" y="83"/>
                    <a:pt x="189" y="83"/>
                  </a:cubicBezTo>
                  <a:cubicBezTo>
                    <a:pt x="189" y="84"/>
                    <a:pt x="189" y="84"/>
                    <a:pt x="189" y="84"/>
                  </a:cubicBezTo>
                  <a:cubicBezTo>
                    <a:pt x="189" y="84"/>
                    <a:pt x="189" y="84"/>
                    <a:pt x="188" y="85"/>
                  </a:cubicBezTo>
                  <a:cubicBezTo>
                    <a:pt x="188" y="85"/>
                    <a:pt x="188" y="85"/>
                    <a:pt x="188" y="86"/>
                  </a:cubicBezTo>
                  <a:cubicBezTo>
                    <a:pt x="187" y="86"/>
                    <a:pt x="187" y="86"/>
                    <a:pt x="187" y="86"/>
                  </a:cubicBezTo>
                  <a:cubicBezTo>
                    <a:pt x="187" y="87"/>
                    <a:pt x="187" y="87"/>
                    <a:pt x="188" y="87"/>
                  </a:cubicBezTo>
                  <a:cubicBezTo>
                    <a:pt x="188" y="87"/>
                    <a:pt x="188" y="87"/>
                    <a:pt x="188" y="87"/>
                  </a:cubicBezTo>
                  <a:cubicBezTo>
                    <a:pt x="189" y="87"/>
                    <a:pt x="189" y="87"/>
                    <a:pt x="189" y="87"/>
                  </a:cubicBezTo>
                  <a:cubicBezTo>
                    <a:pt x="190" y="87"/>
                    <a:pt x="190" y="87"/>
                    <a:pt x="190" y="87"/>
                  </a:cubicBezTo>
                  <a:cubicBezTo>
                    <a:pt x="190" y="87"/>
                    <a:pt x="190" y="87"/>
                    <a:pt x="190" y="87"/>
                  </a:cubicBezTo>
                  <a:cubicBezTo>
                    <a:pt x="190" y="87"/>
                    <a:pt x="190" y="87"/>
                    <a:pt x="190" y="88"/>
                  </a:cubicBezTo>
                  <a:cubicBezTo>
                    <a:pt x="190" y="89"/>
                    <a:pt x="190" y="89"/>
                    <a:pt x="190" y="90"/>
                  </a:cubicBezTo>
                  <a:cubicBezTo>
                    <a:pt x="189" y="90"/>
                    <a:pt x="189" y="90"/>
                    <a:pt x="189" y="90"/>
                  </a:cubicBezTo>
                  <a:cubicBezTo>
                    <a:pt x="189" y="91"/>
                    <a:pt x="189" y="91"/>
                    <a:pt x="189" y="91"/>
                  </a:cubicBezTo>
                  <a:cubicBezTo>
                    <a:pt x="189" y="91"/>
                    <a:pt x="188" y="92"/>
                    <a:pt x="188" y="92"/>
                  </a:cubicBezTo>
                  <a:cubicBezTo>
                    <a:pt x="188" y="93"/>
                    <a:pt x="188" y="93"/>
                    <a:pt x="189" y="94"/>
                  </a:cubicBezTo>
                  <a:cubicBezTo>
                    <a:pt x="189" y="95"/>
                    <a:pt x="189" y="95"/>
                    <a:pt x="189" y="96"/>
                  </a:cubicBezTo>
                  <a:cubicBezTo>
                    <a:pt x="189" y="96"/>
                    <a:pt x="189" y="97"/>
                    <a:pt x="189" y="97"/>
                  </a:cubicBezTo>
                  <a:cubicBezTo>
                    <a:pt x="189" y="98"/>
                    <a:pt x="190" y="99"/>
                    <a:pt x="190" y="99"/>
                  </a:cubicBezTo>
                  <a:cubicBezTo>
                    <a:pt x="190" y="100"/>
                    <a:pt x="190" y="101"/>
                    <a:pt x="190" y="101"/>
                  </a:cubicBezTo>
                  <a:cubicBezTo>
                    <a:pt x="190" y="101"/>
                    <a:pt x="189" y="102"/>
                    <a:pt x="189" y="103"/>
                  </a:cubicBezTo>
                  <a:cubicBezTo>
                    <a:pt x="189" y="103"/>
                    <a:pt x="188" y="103"/>
                    <a:pt x="188" y="103"/>
                  </a:cubicBezTo>
                  <a:cubicBezTo>
                    <a:pt x="188" y="104"/>
                    <a:pt x="188" y="104"/>
                    <a:pt x="187" y="104"/>
                  </a:cubicBezTo>
                  <a:cubicBezTo>
                    <a:pt x="187" y="104"/>
                    <a:pt x="187" y="105"/>
                    <a:pt x="187" y="105"/>
                  </a:cubicBezTo>
                  <a:cubicBezTo>
                    <a:pt x="186" y="105"/>
                    <a:pt x="186" y="105"/>
                    <a:pt x="186" y="105"/>
                  </a:cubicBezTo>
                  <a:cubicBezTo>
                    <a:pt x="185" y="105"/>
                    <a:pt x="185" y="104"/>
                    <a:pt x="185" y="104"/>
                  </a:cubicBezTo>
                  <a:cubicBezTo>
                    <a:pt x="185" y="104"/>
                    <a:pt x="184" y="104"/>
                    <a:pt x="184" y="103"/>
                  </a:cubicBezTo>
                  <a:cubicBezTo>
                    <a:pt x="184" y="102"/>
                    <a:pt x="184" y="102"/>
                    <a:pt x="183" y="102"/>
                  </a:cubicBezTo>
                  <a:cubicBezTo>
                    <a:pt x="183" y="102"/>
                    <a:pt x="183" y="101"/>
                    <a:pt x="183" y="101"/>
                  </a:cubicBezTo>
                  <a:cubicBezTo>
                    <a:pt x="183" y="101"/>
                    <a:pt x="182" y="101"/>
                    <a:pt x="182" y="101"/>
                  </a:cubicBezTo>
                  <a:cubicBezTo>
                    <a:pt x="182" y="100"/>
                    <a:pt x="182" y="100"/>
                    <a:pt x="181" y="100"/>
                  </a:cubicBezTo>
                  <a:cubicBezTo>
                    <a:pt x="181" y="100"/>
                    <a:pt x="182" y="100"/>
                    <a:pt x="181" y="100"/>
                  </a:cubicBezTo>
                  <a:cubicBezTo>
                    <a:pt x="181" y="100"/>
                    <a:pt x="180" y="101"/>
                    <a:pt x="180" y="101"/>
                  </a:cubicBezTo>
                  <a:cubicBezTo>
                    <a:pt x="180" y="102"/>
                    <a:pt x="180" y="102"/>
                    <a:pt x="180" y="102"/>
                  </a:cubicBezTo>
                  <a:cubicBezTo>
                    <a:pt x="180" y="103"/>
                    <a:pt x="180" y="103"/>
                    <a:pt x="180" y="104"/>
                  </a:cubicBezTo>
                  <a:cubicBezTo>
                    <a:pt x="179" y="104"/>
                    <a:pt x="179" y="104"/>
                    <a:pt x="179" y="104"/>
                  </a:cubicBezTo>
                  <a:cubicBezTo>
                    <a:pt x="179" y="105"/>
                    <a:pt x="178" y="105"/>
                    <a:pt x="178" y="105"/>
                  </a:cubicBezTo>
                  <a:cubicBezTo>
                    <a:pt x="178" y="105"/>
                    <a:pt x="177" y="106"/>
                    <a:pt x="177" y="106"/>
                  </a:cubicBezTo>
                  <a:cubicBezTo>
                    <a:pt x="177" y="106"/>
                    <a:pt x="176" y="106"/>
                    <a:pt x="176" y="106"/>
                  </a:cubicBezTo>
                  <a:cubicBezTo>
                    <a:pt x="176" y="106"/>
                    <a:pt x="175" y="106"/>
                    <a:pt x="175" y="106"/>
                  </a:cubicBezTo>
                  <a:cubicBezTo>
                    <a:pt x="175" y="105"/>
                    <a:pt x="174" y="105"/>
                    <a:pt x="174" y="105"/>
                  </a:cubicBezTo>
                  <a:cubicBezTo>
                    <a:pt x="173" y="105"/>
                    <a:pt x="173" y="105"/>
                    <a:pt x="173" y="105"/>
                  </a:cubicBezTo>
                  <a:cubicBezTo>
                    <a:pt x="173" y="105"/>
                    <a:pt x="173" y="104"/>
                    <a:pt x="173" y="104"/>
                  </a:cubicBezTo>
                  <a:cubicBezTo>
                    <a:pt x="172" y="103"/>
                    <a:pt x="172" y="103"/>
                    <a:pt x="172" y="103"/>
                  </a:cubicBezTo>
                  <a:cubicBezTo>
                    <a:pt x="172" y="102"/>
                    <a:pt x="172" y="102"/>
                    <a:pt x="172" y="102"/>
                  </a:cubicBezTo>
                  <a:cubicBezTo>
                    <a:pt x="172" y="101"/>
                    <a:pt x="172" y="101"/>
                    <a:pt x="172" y="101"/>
                  </a:cubicBezTo>
                  <a:cubicBezTo>
                    <a:pt x="172" y="101"/>
                    <a:pt x="172" y="100"/>
                    <a:pt x="173" y="100"/>
                  </a:cubicBezTo>
                  <a:cubicBezTo>
                    <a:pt x="173" y="100"/>
                    <a:pt x="173" y="100"/>
                    <a:pt x="174" y="100"/>
                  </a:cubicBezTo>
                  <a:cubicBezTo>
                    <a:pt x="175" y="100"/>
                    <a:pt x="175" y="101"/>
                    <a:pt x="175" y="101"/>
                  </a:cubicBezTo>
                  <a:cubicBezTo>
                    <a:pt x="175" y="101"/>
                    <a:pt x="175" y="101"/>
                    <a:pt x="176" y="101"/>
                  </a:cubicBezTo>
                  <a:cubicBezTo>
                    <a:pt x="176" y="101"/>
                    <a:pt x="177" y="100"/>
                    <a:pt x="177" y="100"/>
                  </a:cubicBezTo>
                  <a:cubicBezTo>
                    <a:pt x="177" y="100"/>
                    <a:pt x="178" y="99"/>
                    <a:pt x="179" y="99"/>
                  </a:cubicBezTo>
                  <a:cubicBezTo>
                    <a:pt x="179" y="99"/>
                    <a:pt x="180" y="98"/>
                    <a:pt x="180" y="97"/>
                  </a:cubicBezTo>
                  <a:cubicBezTo>
                    <a:pt x="180" y="97"/>
                    <a:pt x="181" y="96"/>
                    <a:pt x="180" y="96"/>
                  </a:cubicBezTo>
                  <a:cubicBezTo>
                    <a:pt x="180" y="96"/>
                    <a:pt x="180" y="96"/>
                    <a:pt x="180" y="96"/>
                  </a:cubicBezTo>
                  <a:cubicBezTo>
                    <a:pt x="179" y="95"/>
                    <a:pt x="179" y="95"/>
                    <a:pt x="179" y="95"/>
                  </a:cubicBezTo>
                  <a:cubicBezTo>
                    <a:pt x="178" y="95"/>
                    <a:pt x="178" y="94"/>
                    <a:pt x="178" y="93"/>
                  </a:cubicBezTo>
                  <a:cubicBezTo>
                    <a:pt x="178" y="93"/>
                    <a:pt x="179" y="92"/>
                    <a:pt x="179" y="92"/>
                  </a:cubicBezTo>
                  <a:cubicBezTo>
                    <a:pt x="179" y="92"/>
                    <a:pt x="179" y="92"/>
                    <a:pt x="179" y="92"/>
                  </a:cubicBezTo>
                  <a:cubicBezTo>
                    <a:pt x="179" y="92"/>
                    <a:pt x="180" y="92"/>
                    <a:pt x="180" y="92"/>
                  </a:cubicBezTo>
                  <a:cubicBezTo>
                    <a:pt x="181" y="92"/>
                    <a:pt x="182" y="91"/>
                    <a:pt x="182" y="91"/>
                  </a:cubicBezTo>
                  <a:cubicBezTo>
                    <a:pt x="182" y="91"/>
                    <a:pt x="182" y="91"/>
                    <a:pt x="182" y="91"/>
                  </a:cubicBezTo>
                  <a:cubicBezTo>
                    <a:pt x="182" y="90"/>
                    <a:pt x="182" y="90"/>
                    <a:pt x="183" y="90"/>
                  </a:cubicBezTo>
                  <a:cubicBezTo>
                    <a:pt x="183" y="90"/>
                    <a:pt x="183" y="90"/>
                    <a:pt x="183" y="89"/>
                  </a:cubicBezTo>
                  <a:cubicBezTo>
                    <a:pt x="183" y="89"/>
                    <a:pt x="182" y="89"/>
                    <a:pt x="182" y="89"/>
                  </a:cubicBezTo>
                  <a:cubicBezTo>
                    <a:pt x="181" y="89"/>
                    <a:pt x="181" y="89"/>
                    <a:pt x="181" y="89"/>
                  </a:cubicBezTo>
                  <a:cubicBezTo>
                    <a:pt x="180" y="89"/>
                    <a:pt x="180" y="89"/>
                    <a:pt x="180" y="89"/>
                  </a:cubicBezTo>
                  <a:cubicBezTo>
                    <a:pt x="180" y="88"/>
                    <a:pt x="180" y="88"/>
                    <a:pt x="181" y="88"/>
                  </a:cubicBezTo>
                  <a:cubicBezTo>
                    <a:pt x="181" y="88"/>
                    <a:pt x="181" y="87"/>
                    <a:pt x="181" y="87"/>
                  </a:cubicBezTo>
                  <a:cubicBezTo>
                    <a:pt x="181" y="87"/>
                    <a:pt x="182" y="87"/>
                    <a:pt x="182" y="86"/>
                  </a:cubicBezTo>
                  <a:cubicBezTo>
                    <a:pt x="182" y="86"/>
                    <a:pt x="182" y="86"/>
                    <a:pt x="181" y="86"/>
                  </a:cubicBezTo>
                  <a:cubicBezTo>
                    <a:pt x="181" y="86"/>
                    <a:pt x="181" y="86"/>
                    <a:pt x="180" y="86"/>
                  </a:cubicBezTo>
                  <a:cubicBezTo>
                    <a:pt x="180" y="87"/>
                    <a:pt x="179" y="87"/>
                    <a:pt x="179" y="87"/>
                  </a:cubicBezTo>
                  <a:cubicBezTo>
                    <a:pt x="179" y="87"/>
                    <a:pt x="178" y="87"/>
                    <a:pt x="178" y="87"/>
                  </a:cubicBezTo>
                  <a:cubicBezTo>
                    <a:pt x="177" y="86"/>
                    <a:pt x="177" y="86"/>
                    <a:pt x="177" y="86"/>
                  </a:cubicBezTo>
                  <a:cubicBezTo>
                    <a:pt x="177" y="86"/>
                    <a:pt x="177" y="85"/>
                    <a:pt x="177" y="85"/>
                  </a:cubicBezTo>
                  <a:cubicBezTo>
                    <a:pt x="177" y="85"/>
                    <a:pt x="177" y="85"/>
                    <a:pt x="177" y="84"/>
                  </a:cubicBezTo>
                  <a:cubicBezTo>
                    <a:pt x="178" y="84"/>
                    <a:pt x="178" y="83"/>
                    <a:pt x="178" y="83"/>
                  </a:cubicBezTo>
                  <a:cubicBezTo>
                    <a:pt x="179" y="83"/>
                    <a:pt x="179" y="83"/>
                    <a:pt x="179" y="83"/>
                  </a:cubicBezTo>
                  <a:cubicBezTo>
                    <a:pt x="179" y="82"/>
                    <a:pt x="180" y="82"/>
                    <a:pt x="180" y="82"/>
                  </a:cubicBezTo>
                  <a:cubicBezTo>
                    <a:pt x="180" y="82"/>
                    <a:pt x="180" y="82"/>
                    <a:pt x="181" y="82"/>
                  </a:cubicBezTo>
                  <a:cubicBezTo>
                    <a:pt x="181" y="81"/>
                    <a:pt x="181" y="82"/>
                    <a:pt x="181" y="81"/>
                  </a:cubicBezTo>
                  <a:cubicBezTo>
                    <a:pt x="181" y="81"/>
                    <a:pt x="181" y="80"/>
                    <a:pt x="181" y="80"/>
                  </a:cubicBezTo>
                  <a:cubicBezTo>
                    <a:pt x="181" y="80"/>
                    <a:pt x="181" y="80"/>
                    <a:pt x="181" y="80"/>
                  </a:cubicBezTo>
                  <a:cubicBezTo>
                    <a:pt x="180" y="80"/>
                    <a:pt x="181" y="80"/>
                    <a:pt x="180" y="80"/>
                  </a:cubicBezTo>
                  <a:cubicBezTo>
                    <a:pt x="180" y="80"/>
                    <a:pt x="180" y="80"/>
                    <a:pt x="179" y="81"/>
                  </a:cubicBezTo>
                  <a:cubicBezTo>
                    <a:pt x="179" y="81"/>
                    <a:pt x="179" y="81"/>
                    <a:pt x="178" y="81"/>
                  </a:cubicBezTo>
                  <a:cubicBezTo>
                    <a:pt x="178" y="81"/>
                    <a:pt x="178" y="81"/>
                    <a:pt x="178" y="81"/>
                  </a:cubicBezTo>
                  <a:cubicBezTo>
                    <a:pt x="177" y="81"/>
                    <a:pt x="177" y="80"/>
                    <a:pt x="177" y="80"/>
                  </a:cubicBezTo>
                  <a:cubicBezTo>
                    <a:pt x="177" y="80"/>
                    <a:pt x="176" y="80"/>
                    <a:pt x="176" y="80"/>
                  </a:cubicBezTo>
                  <a:cubicBezTo>
                    <a:pt x="176" y="80"/>
                    <a:pt x="176" y="79"/>
                    <a:pt x="175" y="80"/>
                  </a:cubicBezTo>
                  <a:cubicBezTo>
                    <a:pt x="175" y="80"/>
                    <a:pt x="175" y="80"/>
                    <a:pt x="174" y="81"/>
                  </a:cubicBezTo>
                  <a:cubicBezTo>
                    <a:pt x="174" y="81"/>
                    <a:pt x="174" y="82"/>
                    <a:pt x="173" y="82"/>
                  </a:cubicBezTo>
                  <a:cubicBezTo>
                    <a:pt x="173" y="82"/>
                    <a:pt x="172" y="83"/>
                    <a:pt x="172" y="84"/>
                  </a:cubicBezTo>
                  <a:cubicBezTo>
                    <a:pt x="171" y="85"/>
                    <a:pt x="171" y="86"/>
                    <a:pt x="170" y="87"/>
                  </a:cubicBezTo>
                  <a:cubicBezTo>
                    <a:pt x="169" y="87"/>
                    <a:pt x="168" y="88"/>
                    <a:pt x="167" y="88"/>
                  </a:cubicBezTo>
                  <a:cubicBezTo>
                    <a:pt x="166" y="88"/>
                    <a:pt x="166" y="88"/>
                    <a:pt x="165" y="88"/>
                  </a:cubicBezTo>
                  <a:cubicBezTo>
                    <a:pt x="165" y="88"/>
                    <a:pt x="164" y="88"/>
                    <a:pt x="164" y="87"/>
                  </a:cubicBezTo>
                  <a:cubicBezTo>
                    <a:pt x="163" y="86"/>
                    <a:pt x="163" y="86"/>
                    <a:pt x="162" y="86"/>
                  </a:cubicBezTo>
                  <a:cubicBezTo>
                    <a:pt x="162" y="86"/>
                    <a:pt x="162" y="86"/>
                    <a:pt x="162" y="85"/>
                  </a:cubicBezTo>
                  <a:cubicBezTo>
                    <a:pt x="162" y="85"/>
                    <a:pt x="162" y="85"/>
                    <a:pt x="162" y="84"/>
                  </a:cubicBezTo>
                  <a:cubicBezTo>
                    <a:pt x="162" y="84"/>
                    <a:pt x="162" y="83"/>
                    <a:pt x="162" y="83"/>
                  </a:cubicBezTo>
                  <a:cubicBezTo>
                    <a:pt x="162" y="83"/>
                    <a:pt x="161" y="83"/>
                    <a:pt x="162" y="82"/>
                  </a:cubicBezTo>
                  <a:cubicBezTo>
                    <a:pt x="163" y="82"/>
                    <a:pt x="164" y="82"/>
                    <a:pt x="164" y="82"/>
                  </a:cubicBezTo>
                  <a:cubicBezTo>
                    <a:pt x="165" y="82"/>
                    <a:pt x="165" y="82"/>
                    <a:pt x="166" y="81"/>
                  </a:cubicBezTo>
                  <a:cubicBezTo>
                    <a:pt x="167" y="81"/>
                    <a:pt x="168" y="81"/>
                    <a:pt x="168" y="81"/>
                  </a:cubicBezTo>
                  <a:cubicBezTo>
                    <a:pt x="168" y="80"/>
                    <a:pt x="169" y="80"/>
                    <a:pt x="169" y="80"/>
                  </a:cubicBezTo>
                  <a:cubicBezTo>
                    <a:pt x="169" y="80"/>
                    <a:pt x="170" y="79"/>
                    <a:pt x="170" y="79"/>
                  </a:cubicBezTo>
                  <a:cubicBezTo>
                    <a:pt x="170" y="79"/>
                    <a:pt x="172" y="78"/>
                    <a:pt x="173" y="77"/>
                  </a:cubicBezTo>
                  <a:cubicBezTo>
                    <a:pt x="173" y="77"/>
                    <a:pt x="174" y="77"/>
                    <a:pt x="174" y="76"/>
                  </a:cubicBezTo>
                  <a:cubicBezTo>
                    <a:pt x="174" y="76"/>
                    <a:pt x="175" y="75"/>
                    <a:pt x="175" y="75"/>
                  </a:cubicBezTo>
                  <a:cubicBezTo>
                    <a:pt x="176" y="75"/>
                    <a:pt x="176" y="75"/>
                    <a:pt x="177" y="74"/>
                  </a:cubicBezTo>
                  <a:cubicBezTo>
                    <a:pt x="177" y="73"/>
                    <a:pt x="177" y="73"/>
                    <a:pt x="177" y="73"/>
                  </a:cubicBezTo>
                  <a:cubicBezTo>
                    <a:pt x="177" y="73"/>
                    <a:pt x="177" y="72"/>
                    <a:pt x="177" y="71"/>
                  </a:cubicBezTo>
                  <a:cubicBezTo>
                    <a:pt x="177" y="71"/>
                    <a:pt x="177" y="71"/>
                    <a:pt x="177" y="70"/>
                  </a:cubicBezTo>
                  <a:cubicBezTo>
                    <a:pt x="177" y="70"/>
                    <a:pt x="176" y="70"/>
                    <a:pt x="176" y="69"/>
                  </a:cubicBezTo>
                  <a:cubicBezTo>
                    <a:pt x="176" y="69"/>
                    <a:pt x="176" y="69"/>
                    <a:pt x="176" y="69"/>
                  </a:cubicBezTo>
                  <a:cubicBezTo>
                    <a:pt x="176" y="69"/>
                    <a:pt x="175" y="69"/>
                    <a:pt x="175" y="70"/>
                  </a:cubicBezTo>
                  <a:cubicBezTo>
                    <a:pt x="175" y="70"/>
                    <a:pt x="175" y="70"/>
                    <a:pt x="174" y="71"/>
                  </a:cubicBezTo>
                  <a:cubicBezTo>
                    <a:pt x="174" y="72"/>
                    <a:pt x="174" y="72"/>
                    <a:pt x="174" y="72"/>
                  </a:cubicBezTo>
                  <a:cubicBezTo>
                    <a:pt x="174" y="73"/>
                    <a:pt x="173" y="74"/>
                    <a:pt x="173" y="74"/>
                  </a:cubicBezTo>
                  <a:cubicBezTo>
                    <a:pt x="173" y="75"/>
                    <a:pt x="172" y="75"/>
                    <a:pt x="172" y="75"/>
                  </a:cubicBezTo>
                  <a:cubicBezTo>
                    <a:pt x="171" y="75"/>
                    <a:pt x="171" y="75"/>
                    <a:pt x="171" y="74"/>
                  </a:cubicBezTo>
                  <a:cubicBezTo>
                    <a:pt x="170" y="74"/>
                    <a:pt x="170" y="74"/>
                    <a:pt x="170" y="73"/>
                  </a:cubicBezTo>
                  <a:cubicBezTo>
                    <a:pt x="169" y="72"/>
                    <a:pt x="169" y="72"/>
                    <a:pt x="169" y="71"/>
                  </a:cubicBezTo>
                  <a:cubicBezTo>
                    <a:pt x="169" y="71"/>
                    <a:pt x="170" y="71"/>
                    <a:pt x="170" y="70"/>
                  </a:cubicBezTo>
                  <a:cubicBezTo>
                    <a:pt x="170" y="70"/>
                    <a:pt x="170" y="69"/>
                    <a:pt x="170" y="69"/>
                  </a:cubicBezTo>
                  <a:cubicBezTo>
                    <a:pt x="170" y="69"/>
                    <a:pt x="170" y="68"/>
                    <a:pt x="170" y="68"/>
                  </a:cubicBezTo>
                  <a:close/>
                  <a:moveTo>
                    <a:pt x="181" y="99"/>
                  </a:moveTo>
                  <a:cubicBezTo>
                    <a:pt x="181" y="98"/>
                    <a:pt x="182" y="98"/>
                    <a:pt x="182" y="97"/>
                  </a:cubicBezTo>
                  <a:cubicBezTo>
                    <a:pt x="182" y="97"/>
                    <a:pt x="182" y="96"/>
                    <a:pt x="182" y="95"/>
                  </a:cubicBezTo>
                  <a:cubicBezTo>
                    <a:pt x="182" y="95"/>
                    <a:pt x="182" y="95"/>
                    <a:pt x="182" y="95"/>
                  </a:cubicBezTo>
                  <a:cubicBezTo>
                    <a:pt x="183" y="94"/>
                    <a:pt x="183" y="94"/>
                    <a:pt x="184" y="94"/>
                  </a:cubicBezTo>
                  <a:cubicBezTo>
                    <a:pt x="184" y="95"/>
                    <a:pt x="184" y="95"/>
                    <a:pt x="184" y="96"/>
                  </a:cubicBezTo>
                  <a:cubicBezTo>
                    <a:pt x="184" y="96"/>
                    <a:pt x="184" y="97"/>
                    <a:pt x="184" y="98"/>
                  </a:cubicBezTo>
                  <a:cubicBezTo>
                    <a:pt x="185" y="98"/>
                    <a:pt x="185" y="99"/>
                    <a:pt x="184" y="99"/>
                  </a:cubicBezTo>
                  <a:cubicBezTo>
                    <a:pt x="183" y="99"/>
                    <a:pt x="183" y="100"/>
                    <a:pt x="182" y="99"/>
                  </a:cubicBezTo>
                  <a:cubicBezTo>
                    <a:pt x="182" y="99"/>
                    <a:pt x="182" y="100"/>
                    <a:pt x="181" y="99"/>
                  </a:cubicBezTo>
                  <a:close/>
                  <a:moveTo>
                    <a:pt x="218" y="78"/>
                  </a:moveTo>
                  <a:cubicBezTo>
                    <a:pt x="218" y="77"/>
                    <a:pt x="218" y="76"/>
                    <a:pt x="217" y="76"/>
                  </a:cubicBezTo>
                  <a:cubicBezTo>
                    <a:pt x="217" y="75"/>
                    <a:pt x="217" y="75"/>
                    <a:pt x="217" y="75"/>
                  </a:cubicBezTo>
                  <a:cubicBezTo>
                    <a:pt x="217" y="75"/>
                    <a:pt x="218" y="74"/>
                    <a:pt x="218" y="74"/>
                  </a:cubicBezTo>
                  <a:cubicBezTo>
                    <a:pt x="218" y="74"/>
                    <a:pt x="218" y="74"/>
                    <a:pt x="218" y="74"/>
                  </a:cubicBezTo>
                  <a:cubicBezTo>
                    <a:pt x="219" y="73"/>
                    <a:pt x="219" y="73"/>
                    <a:pt x="219" y="73"/>
                  </a:cubicBezTo>
                  <a:cubicBezTo>
                    <a:pt x="220" y="73"/>
                    <a:pt x="220" y="72"/>
                    <a:pt x="220" y="72"/>
                  </a:cubicBezTo>
                  <a:cubicBezTo>
                    <a:pt x="221" y="72"/>
                    <a:pt x="221" y="72"/>
                    <a:pt x="221" y="71"/>
                  </a:cubicBezTo>
                  <a:cubicBezTo>
                    <a:pt x="222" y="71"/>
                    <a:pt x="221" y="71"/>
                    <a:pt x="222" y="71"/>
                  </a:cubicBezTo>
                  <a:cubicBezTo>
                    <a:pt x="222" y="70"/>
                    <a:pt x="222" y="70"/>
                    <a:pt x="223" y="69"/>
                  </a:cubicBezTo>
                  <a:cubicBezTo>
                    <a:pt x="223" y="69"/>
                    <a:pt x="223" y="69"/>
                    <a:pt x="224" y="68"/>
                  </a:cubicBezTo>
                  <a:cubicBezTo>
                    <a:pt x="224" y="67"/>
                    <a:pt x="224" y="67"/>
                    <a:pt x="224" y="67"/>
                  </a:cubicBezTo>
                  <a:cubicBezTo>
                    <a:pt x="225" y="66"/>
                    <a:pt x="225" y="66"/>
                    <a:pt x="225" y="66"/>
                  </a:cubicBezTo>
                  <a:cubicBezTo>
                    <a:pt x="226" y="65"/>
                    <a:pt x="226" y="65"/>
                    <a:pt x="226" y="65"/>
                  </a:cubicBezTo>
                  <a:cubicBezTo>
                    <a:pt x="227" y="64"/>
                    <a:pt x="227" y="64"/>
                    <a:pt x="227" y="64"/>
                  </a:cubicBezTo>
                  <a:cubicBezTo>
                    <a:pt x="227" y="64"/>
                    <a:pt x="227" y="64"/>
                    <a:pt x="227" y="63"/>
                  </a:cubicBezTo>
                  <a:cubicBezTo>
                    <a:pt x="226" y="63"/>
                    <a:pt x="226" y="63"/>
                    <a:pt x="226" y="62"/>
                  </a:cubicBezTo>
                  <a:cubicBezTo>
                    <a:pt x="226" y="61"/>
                    <a:pt x="225" y="61"/>
                    <a:pt x="225" y="61"/>
                  </a:cubicBezTo>
                  <a:cubicBezTo>
                    <a:pt x="225" y="60"/>
                    <a:pt x="225" y="60"/>
                    <a:pt x="225" y="59"/>
                  </a:cubicBezTo>
                  <a:cubicBezTo>
                    <a:pt x="224" y="59"/>
                    <a:pt x="224" y="58"/>
                    <a:pt x="224" y="58"/>
                  </a:cubicBezTo>
                  <a:cubicBezTo>
                    <a:pt x="224" y="58"/>
                    <a:pt x="224" y="57"/>
                    <a:pt x="223" y="57"/>
                  </a:cubicBezTo>
                  <a:cubicBezTo>
                    <a:pt x="223" y="56"/>
                    <a:pt x="223" y="56"/>
                    <a:pt x="223" y="56"/>
                  </a:cubicBezTo>
                  <a:cubicBezTo>
                    <a:pt x="223" y="55"/>
                    <a:pt x="222" y="54"/>
                    <a:pt x="222" y="54"/>
                  </a:cubicBezTo>
                  <a:cubicBezTo>
                    <a:pt x="221" y="53"/>
                    <a:pt x="221" y="52"/>
                    <a:pt x="221" y="52"/>
                  </a:cubicBezTo>
                  <a:cubicBezTo>
                    <a:pt x="221" y="52"/>
                    <a:pt x="220" y="51"/>
                    <a:pt x="220" y="50"/>
                  </a:cubicBezTo>
                  <a:cubicBezTo>
                    <a:pt x="220" y="50"/>
                    <a:pt x="219" y="49"/>
                    <a:pt x="219" y="49"/>
                  </a:cubicBezTo>
                  <a:cubicBezTo>
                    <a:pt x="219" y="49"/>
                    <a:pt x="219" y="49"/>
                    <a:pt x="218" y="48"/>
                  </a:cubicBezTo>
                  <a:cubicBezTo>
                    <a:pt x="218" y="48"/>
                    <a:pt x="218" y="48"/>
                    <a:pt x="218" y="48"/>
                  </a:cubicBezTo>
                  <a:cubicBezTo>
                    <a:pt x="218" y="47"/>
                    <a:pt x="218" y="47"/>
                    <a:pt x="217" y="46"/>
                  </a:cubicBezTo>
                  <a:cubicBezTo>
                    <a:pt x="217" y="46"/>
                    <a:pt x="217" y="46"/>
                    <a:pt x="217" y="46"/>
                  </a:cubicBezTo>
                  <a:cubicBezTo>
                    <a:pt x="216" y="45"/>
                    <a:pt x="216" y="45"/>
                    <a:pt x="216" y="45"/>
                  </a:cubicBezTo>
                  <a:cubicBezTo>
                    <a:pt x="216" y="44"/>
                    <a:pt x="215" y="44"/>
                    <a:pt x="216" y="43"/>
                  </a:cubicBezTo>
                  <a:cubicBezTo>
                    <a:pt x="216" y="42"/>
                    <a:pt x="216" y="42"/>
                    <a:pt x="216" y="42"/>
                  </a:cubicBezTo>
                  <a:cubicBezTo>
                    <a:pt x="216" y="42"/>
                    <a:pt x="216" y="41"/>
                    <a:pt x="217" y="41"/>
                  </a:cubicBezTo>
                  <a:cubicBezTo>
                    <a:pt x="218" y="41"/>
                    <a:pt x="218" y="41"/>
                    <a:pt x="218" y="41"/>
                  </a:cubicBezTo>
                  <a:cubicBezTo>
                    <a:pt x="219" y="41"/>
                    <a:pt x="219" y="41"/>
                    <a:pt x="219" y="41"/>
                  </a:cubicBezTo>
                  <a:cubicBezTo>
                    <a:pt x="220" y="42"/>
                    <a:pt x="220" y="42"/>
                    <a:pt x="220" y="42"/>
                  </a:cubicBezTo>
                  <a:cubicBezTo>
                    <a:pt x="221" y="42"/>
                    <a:pt x="221" y="42"/>
                    <a:pt x="221" y="42"/>
                  </a:cubicBezTo>
                  <a:cubicBezTo>
                    <a:pt x="222" y="42"/>
                    <a:pt x="222" y="42"/>
                    <a:pt x="222" y="42"/>
                  </a:cubicBezTo>
                  <a:cubicBezTo>
                    <a:pt x="223" y="43"/>
                    <a:pt x="223" y="42"/>
                    <a:pt x="223" y="43"/>
                  </a:cubicBezTo>
                  <a:cubicBezTo>
                    <a:pt x="224" y="43"/>
                    <a:pt x="224" y="43"/>
                    <a:pt x="224" y="44"/>
                  </a:cubicBezTo>
                  <a:cubicBezTo>
                    <a:pt x="224" y="44"/>
                    <a:pt x="224" y="44"/>
                    <a:pt x="224" y="44"/>
                  </a:cubicBezTo>
                  <a:cubicBezTo>
                    <a:pt x="224" y="45"/>
                    <a:pt x="225" y="45"/>
                    <a:pt x="225" y="45"/>
                  </a:cubicBezTo>
                  <a:cubicBezTo>
                    <a:pt x="225" y="45"/>
                    <a:pt x="225" y="46"/>
                    <a:pt x="225" y="46"/>
                  </a:cubicBezTo>
                  <a:cubicBezTo>
                    <a:pt x="225" y="46"/>
                    <a:pt x="225" y="47"/>
                    <a:pt x="226" y="47"/>
                  </a:cubicBezTo>
                  <a:cubicBezTo>
                    <a:pt x="226" y="47"/>
                    <a:pt x="226" y="48"/>
                    <a:pt x="226" y="48"/>
                  </a:cubicBezTo>
                  <a:cubicBezTo>
                    <a:pt x="226" y="48"/>
                    <a:pt x="226" y="48"/>
                    <a:pt x="226" y="48"/>
                  </a:cubicBezTo>
                  <a:cubicBezTo>
                    <a:pt x="227" y="49"/>
                    <a:pt x="227" y="49"/>
                    <a:pt x="227" y="49"/>
                  </a:cubicBezTo>
                  <a:cubicBezTo>
                    <a:pt x="227" y="49"/>
                    <a:pt x="227" y="49"/>
                    <a:pt x="227" y="50"/>
                  </a:cubicBezTo>
                  <a:cubicBezTo>
                    <a:pt x="226" y="50"/>
                    <a:pt x="227" y="50"/>
                    <a:pt x="227" y="51"/>
                  </a:cubicBezTo>
                  <a:cubicBezTo>
                    <a:pt x="227" y="51"/>
                    <a:pt x="227" y="51"/>
                    <a:pt x="227" y="52"/>
                  </a:cubicBezTo>
                  <a:cubicBezTo>
                    <a:pt x="227" y="52"/>
                    <a:pt x="227" y="52"/>
                    <a:pt x="227" y="53"/>
                  </a:cubicBezTo>
                  <a:cubicBezTo>
                    <a:pt x="227" y="53"/>
                    <a:pt x="227" y="53"/>
                    <a:pt x="228" y="54"/>
                  </a:cubicBezTo>
                  <a:cubicBezTo>
                    <a:pt x="228" y="54"/>
                    <a:pt x="228" y="55"/>
                    <a:pt x="228" y="55"/>
                  </a:cubicBezTo>
                  <a:cubicBezTo>
                    <a:pt x="228" y="55"/>
                    <a:pt x="229" y="55"/>
                    <a:pt x="229" y="56"/>
                  </a:cubicBezTo>
                  <a:cubicBezTo>
                    <a:pt x="229" y="56"/>
                    <a:pt x="229" y="56"/>
                    <a:pt x="229" y="57"/>
                  </a:cubicBezTo>
                  <a:cubicBezTo>
                    <a:pt x="229" y="57"/>
                    <a:pt x="229" y="57"/>
                    <a:pt x="229" y="57"/>
                  </a:cubicBezTo>
                  <a:cubicBezTo>
                    <a:pt x="229" y="58"/>
                    <a:pt x="229" y="58"/>
                    <a:pt x="229" y="58"/>
                  </a:cubicBezTo>
                  <a:cubicBezTo>
                    <a:pt x="229" y="58"/>
                    <a:pt x="229" y="58"/>
                    <a:pt x="230" y="58"/>
                  </a:cubicBezTo>
                  <a:cubicBezTo>
                    <a:pt x="230" y="59"/>
                    <a:pt x="230" y="59"/>
                    <a:pt x="230" y="59"/>
                  </a:cubicBezTo>
                  <a:cubicBezTo>
                    <a:pt x="231" y="59"/>
                    <a:pt x="230" y="59"/>
                    <a:pt x="231" y="59"/>
                  </a:cubicBezTo>
                  <a:cubicBezTo>
                    <a:pt x="231" y="58"/>
                    <a:pt x="232" y="58"/>
                    <a:pt x="232" y="58"/>
                  </a:cubicBezTo>
                  <a:cubicBezTo>
                    <a:pt x="232" y="57"/>
                    <a:pt x="232" y="57"/>
                    <a:pt x="233" y="57"/>
                  </a:cubicBezTo>
                  <a:cubicBezTo>
                    <a:pt x="233" y="56"/>
                    <a:pt x="233" y="57"/>
                    <a:pt x="233" y="56"/>
                  </a:cubicBezTo>
                  <a:cubicBezTo>
                    <a:pt x="234" y="55"/>
                    <a:pt x="234" y="55"/>
                    <a:pt x="234" y="54"/>
                  </a:cubicBezTo>
                  <a:cubicBezTo>
                    <a:pt x="235" y="54"/>
                    <a:pt x="235" y="54"/>
                    <a:pt x="235" y="53"/>
                  </a:cubicBezTo>
                  <a:cubicBezTo>
                    <a:pt x="235" y="53"/>
                    <a:pt x="235" y="53"/>
                    <a:pt x="236" y="53"/>
                  </a:cubicBezTo>
                  <a:cubicBezTo>
                    <a:pt x="236" y="52"/>
                    <a:pt x="236" y="52"/>
                    <a:pt x="236" y="52"/>
                  </a:cubicBezTo>
                  <a:cubicBezTo>
                    <a:pt x="236" y="51"/>
                    <a:pt x="236" y="51"/>
                    <a:pt x="235" y="50"/>
                  </a:cubicBezTo>
                  <a:cubicBezTo>
                    <a:pt x="235" y="50"/>
                    <a:pt x="235" y="50"/>
                    <a:pt x="235" y="50"/>
                  </a:cubicBezTo>
                  <a:cubicBezTo>
                    <a:pt x="235" y="49"/>
                    <a:pt x="235" y="49"/>
                    <a:pt x="235" y="49"/>
                  </a:cubicBezTo>
                  <a:cubicBezTo>
                    <a:pt x="234" y="49"/>
                    <a:pt x="234" y="48"/>
                    <a:pt x="234" y="48"/>
                  </a:cubicBezTo>
                  <a:cubicBezTo>
                    <a:pt x="235" y="48"/>
                    <a:pt x="235" y="48"/>
                    <a:pt x="235" y="48"/>
                  </a:cubicBezTo>
                  <a:cubicBezTo>
                    <a:pt x="236" y="49"/>
                    <a:pt x="236" y="48"/>
                    <a:pt x="237" y="48"/>
                  </a:cubicBezTo>
                  <a:cubicBezTo>
                    <a:pt x="237" y="49"/>
                    <a:pt x="237" y="49"/>
                    <a:pt x="238" y="48"/>
                  </a:cubicBezTo>
                  <a:cubicBezTo>
                    <a:pt x="238" y="48"/>
                    <a:pt x="238" y="48"/>
                    <a:pt x="239" y="48"/>
                  </a:cubicBezTo>
                  <a:cubicBezTo>
                    <a:pt x="239" y="48"/>
                    <a:pt x="239" y="48"/>
                    <a:pt x="240" y="48"/>
                  </a:cubicBezTo>
                  <a:cubicBezTo>
                    <a:pt x="240" y="48"/>
                    <a:pt x="240" y="49"/>
                    <a:pt x="241" y="49"/>
                  </a:cubicBezTo>
                  <a:cubicBezTo>
                    <a:pt x="241" y="49"/>
                    <a:pt x="241" y="49"/>
                    <a:pt x="241" y="50"/>
                  </a:cubicBezTo>
                  <a:cubicBezTo>
                    <a:pt x="242" y="50"/>
                    <a:pt x="242" y="50"/>
                    <a:pt x="242" y="50"/>
                  </a:cubicBezTo>
                  <a:cubicBezTo>
                    <a:pt x="242" y="51"/>
                    <a:pt x="242" y="51"/>
                    <a:pt x="242" y="51"/>
                  </a:cubicBezTo>
                  <a:cubicBezTo>
                    <a:pt x="242" y="51"/>
                    <a:pt x="242" y="51"/>
                    <a:pt x="242" y="52"/>
                  </a:cubicBezTo>
                  <a:cubicBezTo>
                    <a:pt x="242" y="52"/>
                    <a:pt x="242" y="52"/>
                    <a:pt x="242" y="52"/>
                  </a:cubicBezTo>
                  <a:cubicBezTo>
                    <a:pt x="242" y="53"/>
                    <a:pt x="241" y="53"/>
                    <a:pt x="241" y="53"/>
                  </a:cubicBezTo>
                  <a:cubicBezTo>
                    <a:pt x="241" y="53"/>
                    <a:pt x="241" y="53"/>
                    <a:pt x="241" y="54"/>
                  </a:cubicBezTo>
                  <a:cubicBezTo>
                    <a:pt x="240" y="54"/>
                    <a:pt x="240" y="55"/>
                    <a:pt x="239" y="55"/>
                  </a:cubicBezTo>
                  <a:cubicBezTo>
                    <a:pt x="239" y="56"/>
                    <a:pt x="239" y="56"/>
                    <a:pt x="239" y="56"/>
                  </a:cubicBezTo>
                  <a:cubicBezTo>
                    <a:pt x="238" y="56"/>
                    <a:pt x="238" y="56"/>
                    <a:pt x="238" y="57"/>
                  </a:cubicBezTo>
                  <a:cubicBezTo>
                    <a:pt x="238" y="57"/>
                    <a:pt x="237" y="57"/>
                    <a:pt x="237" y="58"/>
                  </a:cubicBezTo>
                  <a:cubicBezTo>
                    <a:pt x="237" y="58"/>
                    <a:pt x="237" y="58"/>
                    <a:pt x="236" y="59"/>
                  </a:cubicBezTo>
                  <a:cubicBezTo>
                    <a:pt x="236" y="59"/>
                    <a:pt x="236" y="59"/>
                    <a:pt x="236" y="60"/>
                  </a:cubicBezTo>
                  <a:cubicBezTo>
                    <a:pt x="236" y="60"/>
                    <a:pt x="235" y="60"/>
                    <a:pt x="235" y="61"/>
                  </a:cubicBezTo>
                  <a:cubicBezTo>
                    <a:pt x="235" y="61"/>
                    <a:pt x="234" y="62"/>
                    <a:pt x="234" y="62"/>
                  </a:cubicBezTo>
                  <a:cubicBezTo>
                    <a:pt x="234" y="62"/>
                    <a:pt x="234" y="62"/>
                    <a:pt x="233" y="63"/>
                  </a:cubicBezTo>
                  <a:cubicBezTo>
                    <a:pt x="233" y="63"/>
                    <a:pt x="233" y="63"/>
                    <a:pt x="232" y="63"/>
                  </a:cubicBezTo>
                  <a:cubicBezTo>
                    <a:pt x="232" y="64"/>
                    <a:pt x="232" y="64"/>
                    <a:pt x="232" y="65"/>
                  </a:cubicBezTo>
                  <a:cubicBezTo>
                    <a:pt x="232" y="65"/>
                    <a:pt x="232" y="66"/>
                    <a:pt x="232" y="66"/>
                  </a:cubicBezTo>
                  <a:cubicBezTo>
                    <a:pt x="233" y="66"/>
                    <a:pt x="232" y="66"/>
                    <a:pt x="233" y="66"/>
                  </a:cubicBezTo>
                  <a:cubicBezTo>
                    <a:pt x="233" y="66"/>
                    <a:pt x="233" y="66"/>
                    <a:pt x="234" y="66"/>
                  </a:cubicBezTo>
                  <a:cubicBezTo>
                    <a:pt x="234" y="66"/>
                    <a:pt x="235" y="66"/>
                    <a:pt x="236" y="66"/>
                  </a:cubicBezTo>
                  <a:cubicBezTo>
                    <a:pt x="236" y="66"/>
                    <a:pt x="236" y="66"/>
                    <a:pt x="237" y="66"/>
                  </a:cubicBezTo>
                  <a:cubicBezTo>
                    <a:pt x="237" y="66"/>
                    <a:pt x="237" y="65"/>
                    <a:pt x="238" y="66"/>
                  </a:cubicBezTo>
                  <a:cubicBezTo>
                    <a:pt x="239" y="66"/>
                    <a:pt x="239" y="66"/>
                    <a:pt x="239" y="66"/>
                  </a:cubicBezTo>
                  <a:cubicBezTo>
                    <a:pt x="239" y="66"/>
                    <a:pt x="239" y="66"/>
                    <a:pt x="239" y="66"/>
                  </a:cubicBezTo>
                  <a:cubicBezTo>
                    <a:pt x="240" y="66"/>
                    <a:pt x="240" y="66"/>
                    <a:pt x="241" y="67"/>
                  </a:cubicBezTo>
                  <a:cubicBezTo>
                    <a:pt x="242" y="67"/>
                    <a:pt x="241" y="67"/>
                    <a:pt x="242" y="67"/>
                  </a:cubicBezTo>
                  <a:cubicBezTo>
                    <a:pt x="243" y="67"/>
                    <a:pt x="243" y="67"/>
                    <a:pt x="243" y="67"/>
                  </a:cubicBezTo>
                  <a:cubicBezTo>
                    <a:pt x="244" y="67"/>
                    <a:pt x="243" y="67"/>
                    <a:pt x="244" y="67"/>
                  </a:cubicBezTo>
                  <a:cubicBezTo>
                    <a:pt x="245" y="67"/>
                    <a:pt x="245" y="67"/>
                    <a:pt x="245" y="67"/>
                  </a:cubicBezTo>
                  <a:cubicBezTo>
                    <a:pt x="246" y="67"/>
                    <a:pt x="246" y="67"/>
                    <a:pt x="246" y="67"/>
                  </a:cubicBezTo>
                  <a:cubicBezTo>
                    <a:pt x="246" y="67"/>
                    <a:pt x="247" y="67"/>
                    <a:pt x="248" y="67"/>
                  </a:cubicBezTo>
                  <a:cubicBezTo>
                    <a:pt x="248" y="67"/>
                    <a:pt x="248" y="67"/>
                    <a:pt x="249" y="67"/>
                  </a:cubicBezTo>
                  <a:cubicBezTo>
                    <a:pt x="250" y="66"/>
                    <a:pt x="250" y="66"/>
                    <a:pt x="250" y="66"/>
                  </a:cubicBezTo>
                  <a:cubicBezTo>
                    <a:pt x="250" y="66"/>
                    <a:pt x="251" y="65"/>
                    <a:pt x="251" y="65"/>
                  </a:cubicBezTo>
                  <a:cubicBezTo>
                    <a:pt x="251" y="65"/>
                    <a:pt x="251" y="65"/>
                    <a:pt x="252" y="65"/>
                  </a:cubicBezTo>
                  <a:cubicBezTo>
                    <a:pt x="252" y="64"/>
                    <a:pt x="253" y="64"/>
                    <a:pt x="253" y="64"/>
                  </a:cubicBezTo>
                  <a:cubicBezTo>
                    <a:pt x="253" y="64"/>
                    <a:pt x="254" y="63"/>
                    <a:pt x="254" y="64"/>
                  </a:cubicBezTo>
                  <a:cubicBezTo>
                    <a:pt x="254" y="64"/>
                    <a:pt x="254" y="64"/>
                    <a:pt x="254" y="65"/>
                  </a:cubicBezTo>
                  <a:cubicBezTo>
                    <a:pt x="255" y="65"/>
                    <a:pt x="254" y="66"/>
                    <a:pt x="254" y="66"/>
                  </a:cubicBezTo>
                  <a:cubicBezTo>
                    <a:pt x="254" y="67"/>
                    <a:pt x="254" y="67"/>
                    <a:pt x="254" y="68"/>
                  </a:cubicBezTo>
                  <a:cubicBezTo>
                    <a:pt x="253" y="68"/>
                    <a:pt x="253" y="69"/>
                    <a:pt x="253" y="69"/>
                  </a:cubicBezTo>
                  <a:cubicBezTo>
                    <a:pt x="253" y="70"/>
                    <a:pt x="253" y="70"/>
                    <a:pt x="253" y="70"/>
                  </a:cubicBezTo>
                  <a:cubicBezTo>
                    <a:pt x="253" y="70"/>
                    <a:pt x="253" y="71"/>
                    <a:pt x="253" y="71"/>
                  </a:cubicBezTo>
                  <a:cubicBezTo>
                    <a:pt x="253" y="71"/>
                    <a:pt x="252" y="72"/>
                    <a:pt x="252" y="72"/>
                  </a:cubicBezTo>
                  <a:cubicBezTo>
                    <a:pt x="252" y="73"/>
                    <a:pt x="252" y="73"/>
                    <a:pt x="252" y="73"/>
                  </a:cubicBezTo>
                  <a:cubicBezTo>
                    <a:pt x="252" y="73"/>
                    <a:pt x="251" y="74"/>
                    <a:pt x="250" y="74"/>
                  </a:cubicBezTo>
                  <a:cubicBezTo>
                    <a:pt x="249" y="74"/>
                    <a:pt x="248" y="74"/>
                    <a:pt x="248" y="74"/>
                  </a:cubicBezTo>
                  <a:cubicBezTo>
                    <a:pt x="247" y="74"/>
                    <a:pt x="246" y="74"/>
                    <a:pt x="246" y="74"/>
                  </a:cubicBezTo>
                  <a:cubicBezTo>
                    <a:pt x="246" y="74"/>
                    <a:pt x="245" y="74"/>
                    <a:pt x="245" y="73"/>
                  </a:cubicBezTo>
                  <a:cubicBezTo>
                    <a:pt x="244" y="73"/>
                    <a:pt x="244" y="73"/>
                    <a:pt x="243" y="73"/>
                  </a:cubicBezTo>
                  <a:cubicBezTo>
                    <a:pt x="243" y="73"/>
                    <a:pt x="242" y="72"/>
                    <a:pt x="242" y="72"/>
                  </a:cubicBezTo>
                  <a:cubicBezTo>
                    <a:pt x="242" y="72"/>
                    <a:pt x="241" y="72"/>
                    <a:pt x="241" y="71"/>
                  </a:cubicBezTo>
                  <a:cubicBezTo>
                    <a:pt x="240" y="71"/>
                    <a:pt x="240" y="70"/>
                    <a:pt x="239" y="70"/>
                  </a:cubicBezTo>
                  <a:cubicBezTo>
                    <a:pt x="239" y="70"/>
                    <a:pt x="238" y="70"/>
                    <a:pt x="238" y="70"/>
                  </a:cubicBezTo>
                  <a:cubicBezTo>
                    <a:pt x="238" y="70"/>
                    <a:pt x="236" y="69"/>
                    <a:pt x="236" y="69"/>
                  </a:cubicBezTo>
                  <a:cubicBezTo>
                    <a:pt x="236" y="68"/>
                    <a:pt x="235" y="68"/>
                    <a:pt x="235" y="68"/>
                  </a:cubicBezTo>
                  <a:cubicBezTo>
                    <a:pt x="235" y="68"/>
                    <a:pt x="235" y="67"/>
                    <a:pt x="234" y="67"/>
                  </a:cubicBezTo>
                  <a:cubicBezTo>
                    <a:pt x="234" y="67"/>
                    <a:pt x="234" y="67"/>
                    <a:pt x="234" y="67"/>
                  </a:cubicBezTo>
                  <a:cubicBezTo>
                    <a:pt x="233" y="68"/>
                    <a:pt x="234" y="68"/>
                    <a:pt x="234" y="69"/>
                  </a:cubicBezTo>
                  <a:cubicBezTo>
                    <a:pt x="234" y="69"/>
                    <a:pt x="234" y="69"/>
                    <a:pt x="234" y="70"/>
                  </a:cubicBezTo>
                  <a:cubicBezTo>
                    <a:pt x="234" y="70"/>
                    <a:pt x="234" y="70"/>
                    <a:pt x="234" y="71"/>
                  </a:cubicBezTo>
                  <a:cubicBezTo>
                    <a:pt x="234" y="71"/>
                    <a:pt x="234" y="71"/>
                    <a:pt x="234" y="72"/>
                  </a:cubicBezTo>
                  <a:cubicBezTo>
                    <a:pt x="234" y="72"/>
                    <a:pt x="234" y="73"/>
                    <a:pt x="234" y="73"/>
                  </a:cubicBezTo>
                  <a:cubicBezTo>
                    <a:pt x="234" y="74"/>
                    <a:pt x="234" y="74"/>
                    <a:pt x="234" y="75"/>
                  </a:cubicBezTo>
                  <a:cubicBezTo>
                    <a:pt x="234" y="75"/>
                    <a:pt x="234" y="75"/>
                    <a:pt x="234" y="76"/>
                  </a:cubicBezTo>
                  <a:cubicBezTo>
                    <a:pt x="234" y="76"/>
                    <a:pt x="234" y="77"/>
                    <a:pt x="234" y="77"/>
                  </a:cubicBezTo>
                  <a:cubicBezTo>
                    <a:pt x="234" y="78"/>
                    <a:pt x="234" y="79"/>
                    <a:pt x="234" y="79"/>
                  </a:cubicBezTo>
                  <a:cubicBezTo>
                    <a:pt x="233" y="79"/>
                    <a:pt x="233" y="81"/>
                    <a:pt x="233" y="81"/>
                  </a:cubicBezTo>
                  <a:cubicBezTo>
                    <a:pt x="232" y="82"/>
                    <a:pt x="232" y="82"/>
                    <a:pt x="232" y="83"/>
                  </a:cubicBezTo>
                  <a:cubicBezTo>
                    <a:pt x="232" y="83"/>
                    <a:pt x="232" y="83"/>
                    <a:pt x="232" y="84"/>
                  </a:cubicBezTo>
                  <a:cubicBezTo>
                    <a:pt x="231" y="84"/>
                    <a:pt x="231" y="84"/>
                    <a:pt x="231" y="85"/>
                  </a:cubicBezTo>
                  <a:cubicBezTo>
                    <a:pt x="230" y="85"/>
                    <a:pt x="231" y="85"/>
                    <a:pt x="230" y="86"/>
                  </a:cubicBezTo>
                  <a:cubicBezTo>
                    <a:pt x="230" y="86"/>
                    <a:pt x="230" y="86"/>
                    <a:pt x="229" y="86"/>
                  </a:cubicBezTo>
                  <a:cubicBezTo>
                    <a:pt x="229" y="86"/>
                    <a:pt x="229" y="86"/>
                    <a:pt x="229" y="87"/>
                  </a:cubicBezTo>
                  <a:cubicBezTo>
                    <a:pt x="228" y="87"/>
                    <a:pt x="228" y="87"/>
                    <a:pt x="227" y="88"/>
                  </a:cubicBezTo>
                  <a:cubicBezTo>
                    <a:pt x="226" y="88"/>
                    <a:pt x="227" y="88"/>
                    <a:pt x="226" y="88"/>
                  </a:cubicBezTo>
                  <a:cubicBezTo>
                    <a:pt x="225" y="88"/>
                    <a:pt x="225" y="88"/>
                    <a:pt x="225" y="88"/>
                  </a:cubicBezTo>
                  <a:cubicBezTo>
                    <a:pt x="224" y="88"/>
                    <a:pt x="224" y="88"/>
                    <a:pt x="223" y="88"/>
                  </a:cubicBezTo>
                  <a:cubicBezTo>
                    <a:pt x="223" y="87"/>
                    <a:pt x="223" y="87"/>
                    <a:pt x="223" y="87"/>
                  </a:cubicBezTo>
                  <a:cubicBezTo>
                    <a:pt x="222" y="87"/>
                    <a:pt x="222" y="87"/>
                    <a:pt x="222" y="86"/>
                  </a:cubicBezTo>
                  <a:cubicBezTo>
                    <a:pt x="222" y="86"/>
                    <a:pt x="222" y="86"/>
                    <a:pt x="223" y="86"/>
                  </a:cubicBezTo>
                  <a:cubicBezTo>
                    <a:pt x="223" y="86"/>
                    <a:pt x="223" y="86"/>
                    <a:pt x="224" y="85"/>
                  </a:cubicBezTo>
                  <a:cubicBezTo>
                    <a:pt x="224" y="85"/>
                    <a:pt x="225" y="84"/>
                    <a:pt x="225" y="84"/>
                  </a:cubicBezTo>
                  <a:cubicBezTo>
                    <a:pt x="226" y="84"/>
                    <a:pt x="226" y="83"/>
                    <a:pt x="227" y="83"/>
                  </a:cubicBezTo>
                  <a:cubicBezTo>
                    <a:pt x="227" y="83"/>
                    <a:pt x="227" y="83"/>
                    <a:pt x="228" y="82"/>
                  </a:cubicBezTo>
                  <a:cubicBezTo>
                    <a:pt x="228" y="82"/>
                    <a:pt x="228" y="81"/>
                    <a:pt x="228" y="81"/>
                  </a:cubicBezTo>
                  <a:cubicBezTo>
                    <a:pt x="229" y="80"/>
                    <a:pt x="229" y="79"/>
                    <a:pt x="229" y="79"/>
                  </a:cubicBezTo>
                  <a:cubicBezTo>
                    <a:pt x="229" y="79"/>
                    <a:pt x="230" y="77"/>
                    <a:pt x="230" y="77"/>
                  </a:cubicBezTo>
                  <a:cubicBezTo>
                    <a:pt x="230" y="77"/>
                    <a:pt x="230" y="76"/>
                    <a:pt x="230" y="76"/>
                  </a:cubicBezTo>
                  <a:cubicBezTo>
                    <a:pt x="230" y="75"/>
                    <a:pt x="230" y="75"/>
                    <a:pt x="230" y="74"/>
                  </a:cubicBezTo>
                  <a:cubicBezTo>
                    <a:pt x="230" y="74"/>
                    <a:pt x="230" y="73"/>
                    <a:pt x="230" y="73"/>
                  </a:cubicBezTo>
                  <a:cubicBezTo>
                    <a:pt x="230" y="72"/>
                    <a:pt x="230" y="72"/>
                    <a:pt x="230" y="72"/>
                  </a:cubicBezTo>
                  <a:cubicBezTo>
                    <a:pt x="230" y="72"/>
                    <a:pt x="230" y="71"/>
                    <a:pt x="229" y="70"/>
                  </a:cubicBezTo>
                  <a:cubicBezTo>
                    <a:pt x="229" y="70"/>
                    <a:pt x="229" y="69"/>
                    <a:pt x="229" y="69"/>
                  </a:cubicBezTo>
                  <a:cubicBezTo>
                    <a:pt x="228" y="69"/>
                    <a:pt x="228" y="69"/>
                    <a:pt x="228" y="69"/>
                  </a:cubicBezTo>
                  <a:cubicBezTo>
                    <a:pt x="227" y="69"/>
                    <a:pt x="227" y="70"/>
                    <a:pt x="227" y="70"/>
                  </a:cubicBezTo>
                  <a:cubicBezTo>
                    <a:pt x="227" y="70"/>
                    <a:pt x="227" y="70"/>
                    <a:pt x="227" y="71"/>
                  </a:cubicBezTo>
                  <a:cubicBezTo>
                    <a:pt x="227" y="72"/>
                    <a:pt x="227" y="72"/>
                    <a:pt x="226" y="73"/>
                  </a:cubicBezTo>
                  <a:cubicBezTo>
                    <a:pt x="226" y="73"/>
                    <a:pt x="226" y="73"/>
                    <a:pt x="225" y="74"/>
                  </a:cubicBezTo>
                  <a:cubicBezTo>
                    <a:pt x="225" y="74"/>
                    <a:pt x="225" y="74"/>
                    <a:pt x="225" y="75"/>
                  </a:cubicBezTo>
                  <a:cubicBezTo>
                    <a:pt x="225" y="75"/>
                    <a:pt x="225" y="75"/>
                    <a:pt x="225" y="76"/>
                  </a:cubicBezTo>
                  <a:cubicBezTo>
                    <a:pt x="224" y="76"/>
                    <a:pt x="224" y="77"/>
                    <a:pt x="224" y="77"/>
                  </a:cubicBezTo>
                  <a:cubicBezTo>
                    <a:pt x="224" y="77"/>
                    <a:pt x="224" y="78"/>
                    <a:pt x="223" y="79"/>
                  </a:cubicBezTo>
                  <a:cubicBezTo>
                    <a:pt x="223" y="79"/>
                    <a:pt x="223" y="80"/>
                    <a:pt x="222" y="80"/>
                  </a:cubicBezTo>
                  <a:cubicBezTo>
                    <a:pt x="222" y="80"/>
                    <a:pt x="222" y="80"/>
                    <a:pt x="221" y="80"/>
                  </a:cubicBezTo>
                  <a:cubicBezTo>
                    <a:pt x="220" y="80"/>
                    <a:pt x="220" y="80"/>
                    <a:pt x="219" y="80"/>
                  </a:cubicBezTo>
                  <a:cubicBezTo>
                    <a:pt x="219" y="80"/>
                    <a:pt x="219" y="80"/>
                    <a:pt x="218" y="80"/>
                  </a:cubicBezTo>
                  <a:cubicBezTo>
                    <a:pt x="218" y="79"/>
                    <a:pt x="218" y="78"/>
                    <a:pt x="218" y="78"/>
                  </a:cubicBezTo>
                  <a:close/>
                  <a:moveTo>
                    <a:pt x="269" y="13"/>
                  </a:moveTo>
                  <a:cubicBezTo>
                    <a:pt x="269" y="13"/>
                    <a:pt x="268" y="13"/>
                    <a:pt x="268" y="12"/>
                  </a:cubicBezTo>
                  <a:cubicBezTo>
                    <a:pt x="268" y="12"/>
                    <a:pt x="268" y="12"/>
                    <a:pt x="269" y="12"/>
                  </a:cubicBezTo>
                  <a:cubicBezTo>
                    <a:pt x="269" y="11"/>
                    <a:pt x="269" y="12"/>
                    <a:pt x="269" y="11"/>
                  </a:cubicBezTo>
                  <a:cubicBezTo>
                    <a:pt x="269" y="10"/>
                    <a:pt x="269" y="10"/>
                    <a:pt x="270" y="10"/>
                  </a:cubicBezTo>
                  <a:cubicBezTo>
                    <a:pt x="270" y="9"/>
                    <a:pt x="270" y="9"/>
                    <a:pt x="270" y="9"/>
                  </a:cubicBezTo>
                  <a:cubicBezTo>
                    <a:pt x="270" y="10"/>
                    <a:pt x="270" y="9"/>
                    <a:pt x="271" y="10"/>
                  </a:cubicBezTo>
                  <a:cubicBezTo>
                    <a:pt x="271" y="10"/>
                    <a:pt x="271" y="10"/>
                    <a:pt x="271" y="10"/>
                  </a:cubicBezTo>
                  <a:cubicBezTo>
                    <a:pt x="272" y="11"/>
                    <a:pt x="272" y="11"/>
                    <a:pt x="272" y="11"/>
                  </a:cubicBezTo>
                  <a:cubicBezTo>
                    <a:pt x="272" y="12"/>
                    <a:pt x="272" y="13"/>
                    <a:pt x="272" y="13"/>
                  </a:cubicBezTo>
                  <a:cubicBezTo>
                    <a:pt x="273" y="13"/>
                    <a:pt x="273" y="14"/>
                    <a:pt x="273" y="14"/>
                  </a:cubicBezTo>
                  <a:cubicBezTo>
                    <a:pt x="273" y="15"/>
                    <a:pt x="273" y="15"/>
                    <a:pt x="273" y="16"/>
                  </a:cubicBezTo>
                  <a:cubicBezTo>
                    <a:pt x="273" y="16"/>
                    <a:pt x="273" y="16"/>
                    <a:pt x="273" y="16"/>
                  </a:cubicBezTo>
                  <a:cubicBezTo>
                    <a:pt x="272" y="16"/>
                    <a:pt x="272" y="17"/>
                    <a:pt x="272" y="16"/>
                  </a:cubicBezTo>
                  <a:cubicBezTo>
                    <a:pt x="272" y="16"/>
                    <a:pt x="272" y="16"/>
                    <a:pt x="271" y="15"/>
                  </a:cubicBezTo>
                  <a:cubicBezTo>
                    <a:pt x="271" y="15"/>
                    <a:pt x="271" y="15"/>
                    <a:pt x="271" y="14"/>
                  </a:cubicBezTo>
                  <a:cubicBezTo>
                    <a:pt x="271" y="14"/>
                    <a:pt x="270" y="14"/>
                    <a:pt x="270" y="13"/>
                  </a:cubicBezTo>
                  <a:cubicBezTo>
                    <a:pt x="270" y="13"/>
                    <a:pt x="269" y="13"/>
                    <a:pt x="269" y="13"/>
                  </a:cubicBezTo>
                  <a:close/>
                  <a:moveTo>
                    <a:pt x="272" y="22"/>
                  </a:moveTo>
                  <a:cubicBezTo>
                    <a:pt x="272" y="22"/>
                    <a:pt x="272" y="21"/>
                    <a:pt x="272" y="21"/>
                  </a:cubicBezTo>
                  <a:cubicBezTo>
                    <a:pt x="272" y="21"/>
                    <a:pt x="272" y="21"/>
                    <a:pt x="272" y="21"/>
                  </a:cubicBezTo>
                  <a:cubicBezTo>
                    <a:pt x="272" y="20"/>
                    <a:pt x="272" y="20"/>
                    <a:pt x="272" y="20"/>
                  </a:cubicBezTo>
                  <a:cubicBezTo>
                    <a:pt x="272" y="20"/>
                    <a:pt x="272" y="20"/>
                    <a:pt x="272" y="19"/>
                  </a:cubicBezTo>
                  <a:cubicBezTo>
                    <a:pt x="273" y="19"/>
                    <a:pt x="272" y="19"/>
                    <a:pt x="273" y="19"/>
                  </a:cubicBezTo>
                  <a:cubicBezTo>
                    <a:pt x="273" y="19"/>
                    <a:pt x="273" y="19"/>
                    <a:pt x="273" y="19"/>
                  </a:cubicBezTo>
                  <a:cubicBezTo>
                    <a:pt x="273" y="19"/>
                    <a:pt x="273" y="20"/>
                    <a:pt x="273" y="20"/>
                  </a:cubicBezTo>
                  <a:cubicBezTo>
                    <a:pt x="273" y="20"/>
                    <a:pt x="273" y="20"/>
                    <a:pt x="273" y="21"/>
                  </a:cubicBezTo>
                  <a:cubicBezTo>
                    <a:pt x="273" y="21"/>
                    <a:pt x="273" y="22"/>
                    <a:pt x="273" y="22"/>
                  </a:cubicBezTo>
                  <a:cubicBezTo>
                    <a:pt x="273" y="22"/>
                    <a:pt x="273" y="23"/>
                    <a:pt x="273" y="23"/>
                  </a:cubicBezTo>
                  <a:cubicBezTo>
                    <a:pt x="272" y="23"/>
                    <a:pt x="272" y="23"/>
                    <a:pt x="272" y="23"/>
                  </a:cubicBezTo>
                  <a:cubicBezTo>
                    <a:pt x="272" y="22"/>
                    <a:pt x="272" y="22"/>
                    <a:pt x="272" y="22"/>
                  </a:cubicBezTo>
                  <a:close/>
                  <a:moveTo>
                    <a:pt x="267" y="15"/>
                  </a:moveTo>
                  <a:cubicBezTo>
                    <a:pt x="267" y="15"/>
                    <a:pt x="268" y="15"/>
                    <a:pt x="268" y="15"/>
                  </a:cubicBezTo>
                  <a:cubicBezTo>
                    <a:pt x="268" y="15"/>
                    <a:pt x="268" y="15"/>
                    <a:pt x="269" y="15"/>
                  </a:cubicBezTo>
                  <a:cubicBezTo>
                    <a:pt x="269" y="16"/>
                    <a:pt x="269" y="16"/>
                    <a:pt x="269" y="16"/>
                  </a:cubicBezTo>
                  <a:cubicBezTo>
                    <a:pt x="270" y="16"/>
                    <a:pt x="270" y="17"/>
                    <a:pt x="270" y="17"/>
                  </a:cubicBezTo>
                  <a:cubicBezTo>
                    <a:pt x="270" y="17"/>
                    <a:pt x="270" y="18"/>
                    <a:pt x="270" y="18"/>
                  </a:cubicBezTo>
                  <a:cubicBezTo>
                    <a:pt x="270" y="19"/>
                    <a:pt x="270" y="19"/>
                    <a:pt x="270" y="19"/>
                  </a:cubicBezTo>
                  <a:cubicBezTo>
                    <a:pt x="270" y="19"/>
                    <a:pt x="271" y="20"/>
                    <a:pt x="270" y="20"/>
                  </a:cubicBezTo>
                  <a:cubicBezTo>
                    <a:pt x="270" y="20"/>
                    <a:pt x="270" y="21"/>
                    <a:pt x="270" y="21"/>
                  </a:cubicBezTo>
                  <a:cubicBezTo>
                    <a:pt x="269" y="20"/>
                    <a:pt x="269" y="21"/>
                    <a:pt x="269" y="20"/>
                  </a:cubicBezTo>
                  <a:cubicBezTo>
                    <a:pt x="269" y="20"/>
                    <a:pt x="269" y="20"/>
                    <a:pt x="268" y="20"/>
                  </a:cubicBezTo>
                  <a:cubicBezTo>
                    <a:pt x="268" y="19"/>
                    <a:pt x="267" y="19"/>
                    <a:pt x="267" y="19"/>
                  </a:cubicBezTo>
                  <a:cubicBezTo>
                    <a:pt x="267" y="19"/>
                    <a:pt x="268" y="19"/>
                    <a:pt x="268" y="18"/>
                  </a:cubicBezTo>
                  <a:cubicBezTo>
                    <a:pt x="268" y="18"/>
                    <a:pt x="269" y="18"/>
                    <a:pt x="269" y="17"/>
                  </a:cubicBezTo>
                  <a:cubicBezTo>
                    <a:pt x="268" y="17"/>
                    <a:pt x="268" y="16"/>
                    <a:pt x="268" y="16"/>
                  </a:cubicBezTo>
                  <a:cubicBezTo>
                    <a:pt x="268" y="16"/>
                    <a:pt x="267" y="16"/>
                    <a:pt x="267" y="15"/>
                  </a:cubicBezTo>
                  <a:cubicBezTo>
                    <a:pt x="267" y="15"/>
                    <a:pt x="267" y="15"/>
                    <a:pt x="267" y="15"/>
                  </a:cubicBezTo>
                  <a:close/>
                  <a:moveTo>
                    <a:pt x="263" y="23"/>
                  </a:moveTo>
                  <a:cubicBezTo>
                    <a:pt x="262" y="23"/>
                    <a:pt x="263" y="22"/>
                    <a:pt x="263" y="22"/>
                  </a:cubicBezTo>
                  <a:cubicBezTo>
                    <a:pt x="263" y="21"/>
                    <a:pt x="262" y="21"/>
                    <a:pt x="263" y="21"/>
                  </a:cubicBezTo>
                  <a:cubicBezTo>
                    <a:pt x="263" y="20"/>
                    <a:pt x="263" y="20"/>
                    <a:pt x="264" y="19"/>
                  </a:cubicBezTo>
                  <a:cubicBezTo>
                    <a:pt x="264" y="19"/>
                    <a:pt x="264" y="19"/>
                    <a:pt x="264" y="19"/>
                  </a:cubicBezTo>
                  <a:cubicBezTo>
                    <a:pt x="265" y="19"/>
                    <a:pt x="265" y="19"/>
                    <a:pt x="265" y="20"/>
                  </a:cubicBezTo>
                  <a:cubicBezTo>
                    <a:pt x="265" y="20"/>
                    <a:pt x="266" y="20"/>
                    <a:pt x="266" y="20"/>
                  </a:cubicBezTo>
                  <a:cubicBezTo>
                    <a:pt x="266" y="21"/>
                    <a:pt x="266" y="21"/>
                    <a:pt x="266" y="21"/>
                  </a:cubicBezTo>
                  <a:cubicBezTo>
                    <a:pt x="265" y="22"/>
                    <a:pt x="266" y="22"/>
                    <a:pt x="265" y="22"/>
                  </a:cubicBezTo>
                  <a:cubicBezTo>
                    <a:pt x="264" y="23"/>
                    <a:pt x="264" y="23"/>
                    <a:pt x="264" y="23"/>
                  </a:cubicBezTo>
                  <a:cubicBezTo>
                    <a:pt x="263" y="24"/>
                    <a:pt x="263" y="23"/>
                    <a:pt x="263" y="23"/>
                  </a:cubicBezTo>
                  <a:cubicBezTo>
                    <a:pt x="263" y="23"/>
                    <a:pt x="263" y="23"/>
                    <a:pt x="263" y="23"/>
                  </a:cubicBezTo>
                  <a:close/>
                  <a:moveTo>
                    <a:pt x="253" y="26"/>
                  </a:moveTo>
                  <a:cubicBezTo>
                    <a:pt x="254" y="25"/>
                    <a:pt x="254" y="25"/>
                    <a:pt x="255" y="25"/>
                  </a:cubicBezTo>
                  <a:cubicBezTo>
                    <a:pt x="255" y="25"/>
                    <a:pt x="256" y="25"/>
                    <a:pt x="256" y="25"/>
                  </a:cubicBezTo>
                  <a:cubicBezTo>
                    <a:pt x="257" y="26"/>
                    <a:pt x="257" y="26"/>
                    <a:pt x="257" y="26"/>
                  </a:cubicBezTo>
                  <a:cubicBezTo>
                    <a:pt x="257" y="26"/>
                    <a:pt x="258" y="27"/>
                    <a:pt x="258" y="27"/>
                  </a:cubicBezTo>
                  <a:cubicBezTo>
                    <a:pt x="258" y="27"/>
                    <a:pt x="258" y="28"/>
                    <a:pt x="259" y="28"/>
                  </a:cubicBezTo>
                  <a:cubicBezTo>
                    <a:pt x="259" y="29"/>
                    <a:pt x="259" y="29"/>
                    <a:pt x="259" y="29"/>
                  </a:cubicBezTo>
                  <a:cubicBezTo>
                    <a:pt x="259" y="29"/>
                    <a:pt x="260" y="30"/>
                    <a:pt x="260" y="30"/>
                  </a:cubicBezTo>
                  <a:cubicBezTo>
                    <a:pt x="260" y="30"/>
                    <a:pt x="260" y="30"/>
                    <a:pt x="261" y="30"/>
                  </a:cubicBezTo>
                  <a:cubicBezTo>
                    <a:pt x="261" y="30"/>
                    <a:pt x="261" y="30"/>
                    <a:pt x="261" y="30"/>
                  </a:cubicBezTo>
                  <a:cubicBezTo>
                    <a:pt x="261" y="29"/>
                    <a:pt x="261" y="29"/>
                    <a:pt x="261" y="29"/>
                  </a:cubicBezTo>
                  <a:cubicBezTo>
                    <a:pt x="261" y="28"/>
                    <a:pt x="261" y="28"/>
                    <a:pt x="260" y="28"/>
                  </a:cubicBezTo>
                  <a:cubicBezTo>
                    <a:pt x="260" y="27"/>
                    <a:pt x="260" y="27"/>
                    <a:pt x="259" y="27"/>
                  </a:cubicBezTo>
                  <a:cubicBezTo>
                    <a:pt x="259" y="26"/>
                    <a:pt x="259" y="26"/>
                    <a:pt x="258" y="25"/>
                  </a:cubicBezTo>
                  <a:cubicBezTo>
                    <a:pt x="258" y="25"/>
                    <a:pt x="258" y="25"/>
                    <a:pt x="257" y="24"/>
                  </a:cubicBezTo>
                  <a:cubicBezTo>
                    <a:pt x="257" y="24"/>
                    <a:pt x="256" y="24"/>
                    <a:pt x="256" y="23"/>
                  </a:cubicBezTo>
                  <a:cubicBezTo>
                    <a:pt x="256" y="23"/>
                    <a:pt x="256" y="23"/>
                    <a:pt x="256" y="23"/>
                  </a:cubicBezTo>
                  <a:cubicBezTo>
                    <a:pt x="255" y="22"/>
                    <a:pt x="255" y="22"/>
                    <a:pt x="255" y="22"/>
                  </a:cubicBezTo>
                  <a:cubicBezTo>
                    <a:pt x="254" y="21"/>
                    <a:pt x="254" y="22"/>
                    <a:pt x="254" y="21"/>
                  </a:cubicBezTo>
                  <a:cubicBezTo>
                    <a:pt x="253" y="21"/>
                    <a:pt x="253" y="21"/>
                    <a:pt x="253" y="21"/>
                  </a:cubicBezTo>
                  <a:cubicBezTo>
                    <a:pt x="253" y="21"/>
                    <a:pt x="252" y="21"/>
                    <a:pt x="252" y="20"/>
                  </a:cubicBezTo>
                  <a:cubicBezTo>
                    <a:pt x="252" y="20"/>
                    <a:pt x="251" y="20"/>
                    <a:pt x="251" y="20"/>
                  </a:cubicBezTo>
                  <a:cubicBezTo>
                    <a:pt x="251" y="20"/>
                    <a:pt x="251" y="20"/>
                    <a:pt x="251" y="19"/>
                  </a:cubicBezTo>
                  <a:cubicBezTo>
                    <a:pt x="250" y="19"/>
                    <a:pt x="250" y="19"/>
                    <a:pt x="250" y="19"/>
                  </a:cubicBezTo>
                  <a:cubicBezTo>
                    <a:pt x="250" y="19"/>
                    <a:pt x="249" y="19"/>
                    <a:pt x="249" y="19"/>
                  </a:cubicBezTo>
                  <a:cubicBezTo>
                    <a:pt x="249" y="19"/>
                    <a:pt x="249" y="19"/>
                    <a:pt x="249" y="19"/>
                  </a:cubicBezTo>
                  <a:cubicBezTo>
                    <a:pt x="249" y="18"/>
                    <a:pt x="249" y="18"/>
                    <a:pt x="250" y="17"/>
                  </a:cubicBezTo>
                  <a:cubicBezTo>
                    <a:pt x="250" y="17"/>
                    <a:pt x="250" y="17"/>
                    <a:pt x="251" y="16"/>
                  </a:cubicBezTo>
                  <a:cubicBezTo>
                    <a:pt x="251" y="16"/>
                    <a:pt x="252" y="16"/>
                    <a:pt x="252" y="16"/>
                  </a:cubicBezTo>
                  <a:cubicBezTo>
                    <a:pt x="253" y="16"/>
                    <a:pt x="253" y="16"/>
                    <a:pt x="253" y="16"/>
                  </a:cubicBezTo>
                  <a:cubicBezTo>
                    <a:pt x="253" y="16"/>
                    <a:pt x="254" y="16"/>
                    <a:pt x="254" y="16"/>
                  </a:cubicBezTo>
                  <a:cubicBezTo>
                    <a:pt x="254" y="16"/>
                    <a:pt x="254" y="16"/>
                    <a:pt x="255" y="16"/>
                  </a:cubicBezTo>
                  <a:cubicBezTo>
                    <a:pt x="255" y="16"/>
                    <a:pt x="255" y="16"/>
                    <a:pt x="256" y="16"/>
                  </a:cubicBezTo>
                  <a:cubicBezTo>
                    <a:pt x="256" y="16"/>
                    <a:pt x="256" y="16"/>
                    <a:pt x="257" y="16"/>
                  </a:cubicBezTo>
                  <a:cubicBezTo>
                    <a:pt x="257" y="17"/>
                    <a:pt x="257" y="16"/>
                    <a:pt x="257" y="17"/>
                  </a:cubicBezTo>
                  <a:cubicBezTo>
                    <a:pt x="257" y="18"/>
                    <a:pt x="257" y="18"/>
                    <a:pt x="258" y="18"/>
                  </a:cubicBezTo>
                  <a:cubicBezTo>
                    <a:pt x="258" y="18"/>
                    <a:pt x="258" y="18"/>
                    <a:pt x="258" y="19"/>
                  </a:cubicBezTo>
                  <a:cubicBezTo>
                    <a:pt x="258" y="19"/>
                    <a:pt x="258" y="19"/>
                    <a:pt x="259" y="20"/>
                  </a:cubicBezTo>
                  <a:cubicBezTo>
                    <a:pt x="259" y="20"/>
                    <a:pt x="259" y="20"/>
                    <a:pt x="259" y="21"/>
                  </a:cubicBezTo>
                  <a:cubicBezTo>
                    <a:pt x="259" y="21"/>
                    <a:pt x="260" y="21"/>
                    <a:pt x="260" y="22"/>
                  </a:cubicBezTo>
                  <a:cubicBezTo>
                    <a:pt x="260" y="22"/>
                    <a:pt x="260" y="23"/>
                    <a:pt x="260" y="23"/>
                  </a:cubicBezTo>
                  <a:cubicBezTo>
                    <a:pt x="261" y="23"/>
                    <a:pt x="262" y="23"/>
                    <a:pt x="262" y="22"/>
                  </a:cubicBezTo>
                  <a:cubicBezTo>
                    <a:pt x="262" y="22"/>
                    <a:pt x="262" y="22"/>
                    <a:pt x="262" y="21"/>
                  </a:cubicBezTo>
                  <a:cubicBezTo>
                    <a:pt x="262" y="21"/>
                    <a:pt x="262" y="20"/>
                    <a:pt x="262" y="20"/>
                  </a:cubicBezTo>
                  <a:cubicBezTo>
                    <a:pt x="262" y="20"/>
                    <a:pt x="262" y="19"/>
                    <a:pt x="262" y="19"/>
                  </a:cubicBezTo>
                  <a:cubicBezTo>
                    <a:pt x="262" y="19"/>
                    <a:pt x="262" y="18"/>
                    <a:pt x="261" y="19"/>
                  </a:cubicBezTo>
                  <a:cubicBezTo>
                    <a:pt x="261" y="19"/>
                    <a:pt x="260" y="19"/>
                    <a:pt x="260" y="19"/>
                  </a:cubicBezTo>
                  <a:cubicBezTo>
                    <a:pt x="260" y="18"/>
                    <a:pt x="259" y="18"/>
                    <a:pt x="259" y="18"/>
                  </a:cubicBezTo>
                  <a:cubicBezTo>
                    <a:pt x="259" y="18"/>
                    <a:pt x="258" y="18"/>
                    <a:pt x="259" y="17"/>
                  </a:cubicBezTo>
                  <a:cubicBezTo>
                    <a:pt x="259" y="17"/>
                    <a:pt x="259" y="17"/>
                    <a:pt x="259" y="17"/>
                  </a:cubicBezTo>
                  <a:cubicBezTo>
                    <a:pt x="260" y="16"/>
                    <a:pt x="260" y="16"/>
                    <a:pt x="261" y="16"/>
                  </a:cubicBezTo>
                  <a:cubicBezTo>
                    <a:pt x="261" y="15"/>
                    <a:pt x="261" y="15"/>
                    <a:pt x="262" y="15"/>
                  </a:cubicBezTo>
                  <a:cubicBezTo>
                    <a:pt x="262" y="15"/>
                    <a:pt x="262" y="15"/>
                    <a:pt x="262" y="14"/>
                  </a:cubicBezTo>
                  <a:cubicBezTo>
                    <a:pt x="262" y="14"/>
                    <a:pt x="262" y="14"/>
                    <a:pt x="262" y="13"/>
                  </a:cubicBezTo>
                  <a:cubicBezTo>
                    <a:pt x="262" y="12"/>
                    <a:pt x="262" y="11"/>
                    <a:pt x="262" y="11"/>
                  </a:cubicBezTo>
                  <a:cubicBezTo>
                    <a:pt x="261" y="11"/>
                    <a:pt x="261" y="10"/>
                    <a:pt x="261" y="10"/>
                  </a:cubicBezTo>
                  <a:cubicBezTo>
                    <a:pt x="261" y="9"/>
                    <a:pt x="261" y="8"/>
                    <a:pt x="261" y="8"/>
                  </a:cubicBezTo>
                  <a:cubicBezTo>
                    <a:pt x="261" y="8"/>
                    <a:pt x="261" y="7"/>
                    <a:pt x="261" y="7"/>
                  </a:cubicBezTo>
                  <a:cubicBezTo>
                    <a:pt x="261" y="6"/>
                    <a:pt x="260" y="6"/>
                    <a:pt x="260" y="6"/>
                  </a:cubicBezTo>
                  <a:cubicBezTo>
                    <a:pt x="260" y="5"/>
                    <a:pt x="259" y="4"/>
                    <a:pt x="259" y="4"/>
                  </a:cubicBezTo>
                  <a:cubicBezTo>
                    <a:pt x="259" y="4"/>
                    <a:pt x="259" y="3"/>
                    <a:pt x="259" y="3"/>
                  </a:cubicBezTo>
                  <a:cubicBezTo>
                    <a:pt x="259" y="3"/>
                    <a:pt x="259" y="3"/>
                    <a:pt x="259" y="3"/>
                  </a:cubicBezTo>
                  <a:cubicBezTo>
                    <a:pt x="259" y="2"/>
                    <a:pt x="259" y="2"/>
                    <a:pt x="259" y="2"/>
                  </a:cubicBezTo>
                  <a:cubicBezTo>
                    <a:pt x="259" y="2"/>
                    <a:pt x="259" y="2"/>
                    <a:pt x="259" y="1"/>
                  </a:cubicBezTo>
                  <a:cubicBezTo>
                    <a:pt x="260" y="1"/>
                    <a:pt x="260" y="1"/>
                    <a:pt x="260" y="1"/>
                  </a:cubicBezTo>
                  <a:cubicBezTo>
                    <a:pt x="260" y="1"/>
                    <a:pt x="260" y="1"/>
                    <a:pt x="261" y="1"/>
                  </a:cubicBezTo>
                  <a:cubicBezTo>
                    <a:pt x="261" y="1"/>
                    <a:pt x="262" y="2"/>
                    <a:pt x="262" y="2"/>
                  </a:cubicBezTo>
                  <a:cubicBezTo>
                    <a:pt x="262" y="2"/>
                    <a:pt x="262" y="2"/>
                    <a:pt x="263" y="2"/>
                  </a:cubicBezTo>
                  <a:cubicBezTo>
                    <a:pt x="263" y="2"/>
                    <a:pt x="263" y="2"/>
                    <a:pt x="263" y="2"/>
                  </a:cubicBezTo>
                  <a:cubicBezTo>
                    <a:pt x="264" y="2"/>
                    <a:pt x="264" y="2"/>
                    <a:pt x="264" y="3"/>
                  </a:cubicBezTo>
                  <a:cubicBezTo>
                    <a:pt x="264" y="3"/>
                    <a:pt x="265" y="3"/>
                    <a:pt x="265" y="4"/>
                  </a:cubicBezTo>
                  <a:cubicBezTo>
                    <a:pt x="266" y="4"/>
                    <a:pt x="266" y="4"/>
                    <a:pt x="266" y="5"/>
                  </a:cubicBezTo>
                  <a:cubicBezTo>
                    <a:pt x="266" y="5"/>
                    <a:pt x="266" y="5"/>
                    <a:pt x="266" y="6"/>
                  </a:cubicBezTo>
                  <a:cubicBezTo>
                    <a:pt x="266" y="6"/>
                    <a:pt x="265" y="7"/>
                    <a:pt x="265" y="7"/>
                  </a:cubicBezTo>
                  <a:cubicBezTo>
                    <a:pt x="266" y="7"/>
                    <a:pt x="265" y="8"/>
                    <a:pt x="265" y="8"/>
                  </a:cubicBezTo>
                  <a:cubicBezTo>
                    <a:pt x="266" y="8"/>
                    <a:pt x="266" y="8"/>
                    <a:pt x="265" y="9"/>
                  </a:cubicBezTo>
                  <a:cubicBezTo>
                    <a:pt x="265" y="9"/>
                    <a:pt x="265" y="10"/>
                    <a:pt x="265" y="10"/>
                  </a:cubicBezTo>
                  <a:cubicBezTo>
                    <a:pt x="265" y="10"/>
                    <a:pt x="265" y="10"/>
                    <a:pt x="265" y="10"/>
                  </a:cubicBezTo>
                  <a:cubicBezTo>
                    <a:pt x="265" y="11"/>
                    <a:pt x="265" y="11"/>
                    <a:pt x="265" y="11"/>
                  </a:cubicBezTo>
                  <a:cubicBezTo>
                    <a:pt x="265" y="12"/>
                    <a:pt x="265" y="12"/>
                    <a:pt x="265" y="12"/>
                  </a:cubicBezTo>
                  <a:cubicBezTo>
                    <a:pt x="265" y="13"/>
                    <a:pt x="265" y="13"/>
                    <a:pt x="265" y="13"/>
                  </a:cubicBezTo>
                  <a:cubicBezTo>
                    <a:pt x="266" y="13"/>
                    <a:pt x="266" y="14"/>
                    <a:pt x="266" y="13"/>
                  </a:cubicBezTo>
                  <a:cubicBezTo>
                    <a:pt x="267" y="13"/>
                    <a:pt x="267" y="13"/>
                    <a:pt x="267" y="13"/>
                  </a:cubicBezTo>
                  <a:cubicBezTo>
                    <a:pt x="268" y="12"/>
                    <a:pt x="267" y="12"/>
                    <a:pt x="267" y="12"/>
                  </a:cubicBezTo>
                  <a:cubicBezTo>
                    <a:pt x="267" y="12"/>
                    <a:pt x="267" y="12"/>
                    <a:pt x="266" y="11"/>
                  </a:cubicBezTo>
                  <a:cubicBezTo>
                    <a:pt x="266" y="11"/>
                    <a:pt x="266" y="11"/>
                    <a:pt x="266" y="11"/>
                  </a:cubicBezTo>
                  <a:cubicBezTo>
                    <a:pt x="266" y="11"/>
                    <a:pt x="266" y="11"/>
                    <a:pt x="266" y="10"/>
                  </a:cubicBezTo>
                  <a:cubicBezTo>
                    <a:pt x="267" y="9"/>
                    <a:pt x="267" y="9"/>
                    <a:pt x="267" y="9"/>
                  </a:cubicBezTo>
                  <a:cubicBezTo>
                    <a:pt x="267" y="8"/>
                    <a:pt x="268" y="8"/>
                    <a:pt x="268" y="8"/>
                  </a:cubicBezTo>
                  <a:cubicBezTo>
                    <a:pt x="268" y="7"/>
                    <a:pt x="268" y="7"/>
                    <a:pt x="268" y="6"/>
                  </a:cubicBezTo>
                  <a:cubicBezTo>
                    <a:pt x="268" y="6"/>
                    <a:pt x="268" y="6"/>
                    <a:pt x="268" y="5"/>
                  </a:cubicBezTo>
                  <a:cubicBezTo>
                    <a:pt x="268" y="5"/>
                    <a:pt x="268" y="4"/>
                    <a:pt x="269" y="3"/>
                  </a:cubicBezTo>
                  <a:cubicBezTo>
                    <a:pt x="269" y="3"/>
                    <a:pt x="269" y="3"/>
                    <a:pt x="270" y="2"/>
                  </a:cubicBezTo>
                  <a:cubicBezTo>
                    <a:pt x="270" y="1"/>
                    <a:pt x="270" y="2"/>
                    <a:pt x="270" y="1"/>
                  </a:cubicBezTo>
                  <a:cubicBezTo>
                    <a:pt x="271" y="1"/>
                    <a:pt x="270" y="1"/>
                    <a:pt x="271" y="0"/>
                  </a:cubicBezTo>
                  <a:cubicBezTo>
                    <a:pt x="272" y="0"/>
                    <a:pt x="272" y="0"/>
                    <a:pt x="272" y="0"/>
                  </a:cubicBezTo>
                  <a:cubicBezTo>
                    <a:pt x="273" y="0"/>
                    <a:pt x="273" y="0"/>
                    <a:pt x="273" y="1"/>
                  </a:cubicBezTo>
                  <a:cubicBezTo>
                    <a:pt x="274" y="1"/>
                    <a:pt x="274" y="1"/>
                    <a:pt x="274" y="1"/>
                  </a:cubicBezTo>
                  <a:cubicBezTo>
                    <a:pt x="274" y="2"/>
                    <a:pt x="274" y="2"/>
                    <a:pt x="274" y="2"/>
                  </a:cubicBezTo>
                  <a:cubicBezTo>
                    <a:pt x="274" y="3"/>
                    <a:pt x="274" y="3"/>
                    <a:pt x="274" y="4"/>
                  </a:cubicBezTo>
                  <a:cubicBezTo>
                    <a:pt x="274" y="4"/>
                    <a:pt x="274" y="4"/>
                    <a:pt x="274" y="5"/>
                  </a:cubicBezTo>
                  <a:cubicBezTo>
                    <a:pt x="274" y="6"/>
                    <a:pt x="274" y="6"/>
                    <a:pt x="274" y="7"/>
                  </a:cubicBezTo>
                  <a:cubicBezTo>
                    <a:pt x="274" y="7"/>
                    <a:pt x="274" y="7"/>
                    <a:pt x="274" y="8"/>
                  </a:cubicBezTo>
                  <a:cubicBezTo>
                    <a:pt x="274" y="8"/>
                    <a:pt x="274" y="8"/>
                    <a:pt x="274" y="9"/>
                  </a:cubicBezTo>
                  <a:cubicBezTo>
                    <a:pt x="274" y="10"/>
                    <a:pt x="274" y="10"/>
                    <a:pt x="274" y="10"/>
                  </a:cubicBezTo>
                  <a:cubicBezTo>
                    <a:pt x="274" y="11"/>
                    <a:pt x="274" y="11"/>
                    <a:pt x="274" y="12"/>
                  </a:cubicBezTo>
                  <a:cubicBezTo>
                    <a:pt x="274" y="12"/>
                    <a:pt x="274" y="12"/>
                    <a:pt x="275" y="13"/>
                  </a:cubicBezTo>
                  <a:cubicBezTo>
                    <a:pt x="275" y="13"/>
                    <a:pt x="275" y="14"/>
                    <a:pt x="275" y="14"/>
                  </a:cubicBezTo>
                  <a:cubicBezTo>
                    <a:pt x="275" y="14"/>
                    <a:pt x="274" y="15"/>
                    <a:pt x="275" y="15"/>
                  </a:cubicBezTo>
                  <a:cubicBezTo>
                    <a:pt x="275" y="16"/>
                    <a:pt x="275" y="16"/>
                    <a:pt x="275" y="16"/>
                  </a:cubicBezTo>
                  <a:cubicBezTo>
                    <a:pt x="275" y="16"/>
                    <a:pt x="275" y="16"/>
                    <a:pt x="275" y="17"/>
                  </a:cubicBezTo>
                  <a:cubicBezTo>
                    <a:pt x="275" y="17"/>
                    <a:pt x="275" y="17"/>
                    <a:pt x="275" y="17"/>
                  </a:cubicBezTo>
                  <a:cubicBezTo>
                    <a:pt x="276" y="17"/>
                    <a:pt x="276" y="17"/>
                    <a:pt x="276" y="17"/>
                  </a:cubicBezTo>
                  <a:cubicBezTo>
                    <a:pt x="276" y="17"/>
                    <a:pt x="276" y="17"/>
                    <a:pt x="277" y="16"/>
                  </a:cubicBezTo>
                  <a:cubicBezTo>
                    <a:pt x="277" y="16"/>
                    <a:pt x="277" y="16"/>
                    <a:pt x="277" y="15"/>
                  </a:cubicBezTo>
                  <a:cubicBezTo>
                    <a:pt x="277" y="15"/>
                    <a:pt x="277" y="14"/>
                    <a:pt x="278" y="14"/>
                  </a:cubicBezTo>
                  <a:cubicBezTo>
                    <a:pt x="278" y="14"/>
                    <a:pt x="277" y="13"/>
                    <a:pt x="278" y="13"/>
                  </a:cubicBezTo>
                  <a:cubicBezTo>
                    <a:pt x="279" y="12"/>
                    <a:pt x="279" y="12"/>
                    <a:pt x="279" y="11"/>
                  </a:cubicBezTo>
                  <a:cubicBezTo>
                    <a:pt x="280" y="11"/>
                    <a:pt x="280" y="11"/>
                    <a:pt x="281" y="11"/>
                  </a:cubicBezTo>
                  <a:cubicBezTo>
                    <a:pt x="281" y="11"/>
                    <a:pt x="281" y="11"/>
                    <a:pt x="282" y="11"/>
                  </a:cubicBezTo>
                  <a:cubicBezTo>
                    <a:pt x="282" y="12"/>
                    <a:pt x="282" y="12"/>
                    <a:pt x="282" y="12"/>
                  </a:cubicBezTo>
                  <a:cubicBezTo>
                    <a:pt x="282" y="12"/>
                    <a:pt x="283" y="12"/>
                    <a:pt x="283" y="12"/>
                  </a:cubicBezTo>
                  <a:cubicBezTo>
                    <a:pt x="282" y="13"/>
                    <a:pt x="282" y="13"/>
                    <a:pt x="283" y="13"/>
                  </a:cubicBezTo>
                  <a:cubicBezTo>
                    <a:pt x="283" y="14"/>
                    <a:pt x="283" y="14"/>
                    <a:pt x="282" y="14"/>
                  </a:cubicBezTo>
                  <a:cubicBezTo>
                    <a:pt x="282" y="15"/>
                    <a:pt x="282" y="15"/>
                    <a:pt x="282" y="15"/>
                  </a:cubicBezTo>
                  <a:cubicBezTo>
                    <a:pt x="282" y="16"/>
                    <a:pt x="282" y="16"/>
                    <a:pt x="282" y="16"/>
                  </a:cubicBezTo>
                  <a:cubicBezTo>
                    <a:pt x="282" y="17"/>
                    <a:pt x="282" y="17"/>
                    <a:pt x="282" y="17"/>
                  </a:cubicBezTo>
                  <a:cubicBezTo>
                    <a:pt x="282" y="18"/>
                    <a:pt x="281" y="18"/>
                    <a:pt x="281" y="18"/>
                  </a:cubicBezTo>
                  <a:cubicBezTo>
                    <a:pt x="281" y="19"/>
                    <a:pt x="281" y="19"/>
                    <a:pt x="281" y="19"/>
                  </a:cubicBezTo>
                  <a:cubicBezTo>
                    <a:pt x="281" y="20"/>
                    <a:pt x="281" y="20"/>
                    <a:pt x="281" y="20"/>
                  </a:cubicBezTo>
                  <a:cubicBezTo>
                    <a:pt x="281" y="21"/>
                    <a:pt x="281" y="21"/>
                    <a:pt x="281" y="21"/>
                  </a:cubicBezTo>
                  <a:cubicBezTo>
                    <a:pt x="281" y="21"/>
                    <a:pt x="281" y="22"/>
                    <a:pt x="281" y="22"/>
                  </a:cubicBezTo>
                  <a:cubicBezTo>
                    <a:pt x="280" y="22"/>
                    <a:pt x="281" y="23"/>
                    <a:pt x="280" y="23"/>
                  </a:cubicBezTo>
                  <a:cubicBezTo>
                    <a:pt x="280" y="23"/>
                    <a:pt x="280" y="24"/>
                    <a:pt x="280" y="24"/>
                  </a:cubicBezTo>
                  <a:cubicBezTo>
                    <a:pt x="280" y="24"/>
                    <a:pt x="279" y="24"/>
                    <a:pt x="280" y="24"/>
                  </a:cubicBezTo>
                  <a:cubicBezTo>
                    <a:pt x="280" y="25"/>
                    <a:pt x="280" y="25"/>
                    <a:pt x="280" y="25"/>
                  </a:cubicBezTo>
                  <a:cubicBezTo>
                    <a:pt x="280" y="26"/>
                    <a:pt x="281" y="25"/>
                    <a:pt x="281" y="26"/>
                  </a:cubicBezTo>
                  <a:cubicBezTo>
                    <a:pt x="281" y="26"/>
                    <a:pt x="282" y="26"/>
                    <a:pt x="282" y="26"/>
                  </a:cubicBezTo>
                  <a:cubicBezTo>
                    <a:pt x="282" y="27"/>
                    <a:pt x="282" y="27"/>
                    <a:pt x="282" y="28"/>
                  </a:cubicBezTo>
                  <a:cubicBezTo>
                    <a:pt x="282" y="28"/>
                    <a:pt x="282" y="29"/>
                    <a:pt x="282" y="29"/>
                  </a:cubicBezTo>
                  <a:cubicBezTo>
                    <a:pt x="282" y="29"/>
                    <a:pt x="282" y="29"/>
                    <a:pt x="282" y="30"/>
                  </a:cubicBezTo>
                  <a:cubicBezTo>
                    <a:pt x="282" y="31"/>
                    <a:pt x="282" y="31"/>
                    <a:pt x="282" y="31"/>
                  </a:cubicBezTo>
                  <a:cubicBezTo>
                    <a:pt x="282" y="32"/>
                    <a:pt x="282" y="33"/>
                    <a:pt x="283" y="33"/>
                  </a:cubicBezTo>
                  <a:cubicBezTo>
                    <a:pt x="283" y="33"/>
                    <a:pt x="283" y="33"/>
                    <a:pt x="284" y="32"/>
                  </a:cubicBezTo>
                  <a:cubicBezTo>
                    <a:pt x="284" y="31"/>
                    <a:pt x="284" y="31"/>
                    <a:pt x="285" y="30"/>
                  </a:cubicBezTo>
                  <a:cubicBezTo>
                    <a:pt x="285" y="30"/>
                    <a:pt x="285" y="30"/>
                    <a:pt x="285" y="29"/>
                  </a:cubicBezTo>
                  <a:cubicBezTo>
                    <a:pt x="286" y="29"/>
                    <a:pt x="286" y="28"/>
                    <a:pt x="286" y="28"/>
                  </a:cubicBezTo>
                  <a:cubicBezTo>
                    <a:pt x="286" y="27"/>
                    <a:pt x="286" y="27"/>
                    <a:pt x="287" y="27"/>
                  </a:cubicBezTo>
                  <a:cubicBezTo>
                    <a:pt x="287" y="26"/>
                    <a:pt x="287" y="26"/>
                    <a:pt x="288" y="26"/>
                  </a:cubicBezTo>
                  <a:cubicBezTo>
                    <a:pt x="288" y="26"/>
                    <a:pt x="289" y="26"/>
                    <a:pt x="289" y="26"/>
                  </a:cubicBezTo>
                  <a:cubicBezTo>
                    <a:pt x="290" y="27"/>
                    <a:pt x="290" y="27"/>
                    <a:pt x="290" y="27"/>
                  </a:cubicBezTo>
                  <a:cubicBezTo>
                    <a:pt x="290" y="27"/>
                    <a:pt x="291" y="27"/>
                    <a:pt x="290" y="28"/>
                  </a:cubicBezTo>
                  <a:cubicBezTo>
                    <a:pt x="290" y="29"/>
                    <a:pt x="290" y="29"/>
                    <a:pt x="290" y="29"/>
                  </a:cubicBezTo>
                  <a:cubicBezTo>
                    <a:pt x="289" y="30"/>
                    <a:pt x="289" y="30"/>
                    <a:pt x="289" y="30"/>
                  </a:cubicBezTo>
                  <a:cubicBezTo>
                    <a:pt x="289" y="30"/>
                    <a:pt x="289" y="31"/>
                    <a:pt x="289" y="31"/>
                  </a:cubicBezTo>
                  <a:cubicBezTo>
                    <a:pt x="289" y="31"/>
                    <a:pt x="289" y="31"/>
                    <a:pt x="289" y="32"/>
                  </a:cubicBezTo>
                  <a:cubicBezTo>
                    <a:pt x="288" y="33"/>
                    <a:pt x="288" y="32"/>
                    <a:pt x="287" y="32"/>
                  </a:cubicBezTo>
                  <a:cubicBezTo>
                    <a:pt x="287" y="32"/>
                    <a:pt x="287" y="33"/>
                    <a:pt x="286" y="33"/>
                  </a:cubicBezTo>
                  <a:cubicBezTo>
                    <a:pt x="286" y="33"/>
                    <a:pt x="286" y="34"/>
                    <a:pt x="286" y="34"/>
                  </a:cubicBezTo>
                  <a:cubicBezTo>
                    <a:pt x="286" y="35"/>
                    <a:pt x="286" y="35"/>
                    <a:pt x="286" y="35"/>
                  </a:cubicBezTo>
                  <a:cubicBezTo>
                    <a:pt x="286" y="36"/>
                    <a:pt x="286" y="36"/>
                    <a:pt x="287" y="36"/>
                  </a:cubicBezTo>
                  <a:cubicBezTo>
                    <a:pt x="287" y="37"/>
                    <a:pt x="287" y="37"/>
                    <a:pt x="288" y="37"/>
                  </a:cubicBezTo>
                  <a:cubicBezTo>
                    <a:pt x="288" y="38"/>
                    <a:pt x="289" y="39"/>
                    <a:pt x="290" y="39"/>
                  </a:cubicBezTo>
                  <a:cubicBezTo>
                    <a:pt x="291" y="40"/>
                    <a:pt x="291" y="40"/>
                    <a:pt x="292" y="41"/>
                  </a:cubicBezTo>
                  <a:cubicBezTo>
                    <a:pt x="292" y="41"/>
                    <a:pt x="292" y="41"/>
                    <a:pt x="292" y="42"/>
                  </a:cubicBezTo>
                  <a:cubicBezTo>
                    <a:pt x="293" y="42"/>
                    <a:pt x="292" y="43"/>
                    <a:pt x="293" y="44"/>
                  </a:cubicBezTo>
                  <a:cubicBezTo>
                    <a:pt x="293" y="44"/>
                    <a:pt x="293" y="46"/>
                    <a:pt x="293" y="46"/>
                  </a:cubicBezTo>
                  <a:cubicBezTo>
                    <a:pt x="292" y="47"/>
                    <a:pt x="293" y="48"/>
                    <a:pt x="292" y="48"/>
                  </a:cubicBezTo>
                  <a:cubicBezTo>
                    <a:pt x="290" y="49"/>
                    <a:pt x="290" y="48"/>
                    <a:pt x="289" y="48"/>
                  </a:cubicBezTo>
                  <a:cubicBezTo>
                    <a:pt x="288" y="48"/>
                    <a:pt x="287" y="48"/>
                    <a:pt x="286" y="48"/>
                  </a:cubicBezTo>
                  <a:cubicBezTo>
                    <a:pt x="286" y="48"/>
                    <a:pt x="285" y="48"/>
                    <a:pt x="284" y="48"/>
                  </a:cubicBezTo>
                  <a:cubicBezTo>
                    <a:pt x="284" y="48"/>
                    <a:pt x="283" y="48"/>
                    <a:pt x="283" y="48"/>
                  </a:cubicBezTo>
                  <a:cubicBezTo>
                    <a:pt x="282" y="48"/>
                    <a:pt x="282" y="48"/>
                    <a:pt x="282" y="48"/>
                  </a:cubicBezTo>
                  <a:cubicBezTo>
                    <a:pt x="282" y="48"/>
                    <a:pt x="282" y="48"/>
                    <a:pt x="283" y="48"/>
                  </a:cubicBezTo>
                  <a:cubicBezTo>
                    <a:pt x="283" y="47"/>
                    <a:pt x="283" y="47"/>
                    <a:pt x="284" y="47"/>
                  </a:cubicBezTo>
                  <a:cubicBezTo>
                    <a:pt x="285" y="47"/>
                    <a:pt x="285" y="46"/>
                    <a:pt x="286" y="46"/>
                  </a:cubicBezTo>
                  <a:cubicBezTo>
                    <a:pt x="286" y="46"/>
                    <a:pt x="286" y="46"/>
                    <a:pt x="286" y="45"/>
                  </a:cubicBezTo>
                  <a:cubicBezTo>
                    <a:pt x="287" y="44"/>
                    <a:pt x="287" y="44"/>
                    <a:pt x="287" y="44"/>
                  </a:cubicBezTo>
                  <a:cubicBezTo>
                    <a:pt x="287" y="43"/>
                    <a:pt x="287" y="43"/>
                    <a:pt x="287" y="43"/>
                  </a:cubicBezTo>
                  <a:cubicBezTo>
                    <a:pt x="286" y="42"/>
                    <a:pt x="286" y="42"/>
                    <a:pt x="286" y="42"/>
                  </a:cubicBezTo>
                  <a:cubicBezTo>
                    <a:pt x="286" y="42"/>
                    <a:pt x="286" y="42"/>
                    <a:pt x="285" y="41"/>
                  </a:cubicBezTo>
                  <a:cubicBezTo>
                    <a:pt x="284" y="41"/>
                    <a:pt x="284" y="41"/>
                    <a:pt x="283" y="40"/>
                  </a:cubicBezTo>
                  <a:cubicBezTo>
                    <a:pt x="283" y="40"/>
                    <a:pt x="283" y="40"/>
                    <a:pt x="283" y="40"/>
                  </a:cubicBezTo>
                  <a:cubicBezTo>
                    <a:pt x="282" y="40"/>
                    <a:pt x="282" y="39"/>
                    <a:pt x="282" y="40"/>
                  </a:cubicBezTo>
                  <a:cubicBezTo>
                    <a:pt x="281" y="41"/>
                    <a:pt x="281" y="41"/>
                    <a:pt x="280" y="42"/>
                  </a:cubicBezTo>
                  <a:cubicBezTo>
                    <a:pt x="280" y="43"/>
                    <a:pt x="280" y="43"/>
                    <a:pt x="280" y="44"/>
                  </a:cubicBezTo>
                  <a:cubicBezTo>
                    <a:pt x="280" y="44"/>
                    <a:pt x="279" y="45"/>
                    <a:pt x="279" y="45"/>
                  </a:cubicBezTo>
                  <a:cubicBezTo>
                    <a:pt x="279" y="46"/>
                    <a:pt x="279" y="46"/>
                    <a:pt x="278" y="47"/>
                  </a:cubicBezTo>
                  <a:cubicBezTo>
                    <a:pt x="278" y="47"/>
                    <a:pt x="277" y="47"/>
                    <a:pt x="277" y="47"/>
                  </a:cubicBezTo>
                  <a:cubicBezTo>
                    <a:pt x="277" y="47"/>
                    <a:pt x="276" y="47"/>
                    <a:pt x="275" y="47"/>
                  </a:cubicBezTo>
                  <a:cubicBezTo>
                    <a:pt x="275" y="48"/>
                    <a:pt x="274" y="48"/>
                    <a:pt x="274" y="47"/>
                  </a:cubicBezTo>
                  <a:cubicBezTo>
                    <a:pt x="274" y="47"/>
                    <a:pt x="273" y="46"/>
                    <a:pt x="273" y="46"/>
                  </a:cubicBezTo>
                  <a:cubicBezTo>
                    <a:pt x="273" y="46"/>
                    <a:pt x="273" y="46"/>
                    <a:pt x="273" y="45"/>
                  </a:cubicBezTo>
                  <a:cubicBezTo>
                    <a:pt x="274" y="45"/>
                    <a:pt x="274" y="45"/>
                    <a:pt x="274" y="44"/>
                  </a:cubicBezTo>
                  <a:cubicBezTo>
                    <a:pt x="274" y="44"/>
                    <a:pt x="274" y="44"/>
                    <a:pt x="275" y="43"/>
                  </a:cubicBezTo>
                  <a:cubicBezTo>
                    <a:pt x="275" y="43"/>
                    <a:pt x="275" y="43"/>
                    <a:pt x="276" y="43"/>
                  </a:cubicBezTo>
                  <a:cubicBezTo>
                    <a:pt x="276" y="42"/>
                    <a:pt x="276" y="42"/>
                    <a:pt x="276" y="42"/>
                  </a:cubicBezTo>
                  <a:cubicBezTo>
                    <a:pt x="277" y="41"/>
                    <a:pt x="276" y="41"/>
                    <a:pt x="277" y="41"/>
                  </a:cubicBezTo>
                  <a:cubicBezTo>
                    <a:pt x="278" y="40"/>
                    <a:pt x="277" y="40"/>
                    <a:pt x="278" y="39"/>
                  </a:cubicBezTo>
                  <a:cubicBezTo>
                    <a:pt x="278" y="39"/>
                    <a:pt x="279" y="38"/>
                    <a:pt x="279" y="38"/>
                  </a:cubicBezTo>
                  <a:cubicBezTo>
                    <a:pt x="279" y="38"/>
                    <a:pt x="279" y="38"/>
                    <a:pt x="280" y="37"/>
                  </a:cubicBezTo>
                  <a:cubicBezTo>
                    <a:pt x="280" y="37"/>
                    <a:pt x="280" y="37"/>
                    <a:pt x="280" y="37"/>
                  </a:cubicBezTo>
                  <a:cubicBezTo>
                    <a:pt x="280" y="37"/>
                    <a:pt x="280" y="37"/>
                    <a:pt x="280" y="36"/>
                  </a:cubicBezTo>
                  <a:cubicBezTo>
                    <a:pt x="279" y="36"/>
                    <a:pt x="279" y="36"/>
                    <a:pt x="279" y="36"/>
                  </a:cubicBezTo>
                  <a:cubicBezTo>
                    <a:pt x="279" y="36"/>
                    <a:pt x="279" y="36"/>
                    <a:pt x="278" y="35"/>
                  </a:cubicBezTo>
                  <a:cubicBezTo>
                    <a:pt x="278" y="35"/>
                    <a:pt x="279" y="35"/>
                    <a:pt x="279" y="35"/>
                  </a:cubicBezTo>
                  <a:cubicBezTo>
                    <a:pt x="279" y="35"/>
                    <a:pt x="279" y="33"/>
                    <a:pt x="279" y="33"/>
                  </a:cubicBezTo>
                  <a:cubicBezTo>
                    <a:pt x="279" y="33"/>
                    <a:pt x="279" y="33"/>
                    <a:pt x="279" y="33"/>
                  </a:cubicBezTo>
                  <a:cubicBezTo>
                    <a:pt x="278" y="32"/>
                    <a:pt x="278" y="32"/>
                    <a:pt x="278" y="32"/>
                  </a:cubicBezTo>
                  <a:cubicBezTo>
                    <a:pt x="277" y="32"/>
                    <a:pt x="277" y="32"/>
                    <a:pt x="277" y="32"/>
                  </a:cubicBezTo>
                  <a:cubicBezTo>
                    <a:pt x="276" y="33"/>
                    <a:pt x="276" y="33"/>
                    <a:pt x="275" y="33"/>
                  </a:cubicBezTo>
                  <a:cubicBezTo>
                    <a:pt x="275" y="33"/>
                    <a:pt x="274" y="33"/>
                    <a:pt x="274" y="33"/>
                  </a:cubicBezTo>
                  <a:cubicBezTo>
                    <a:pt x="275" y="33"/>
                    <a:pt x="275" y="32"/>
                    <a:pt x="275" y="32"/>
                  </a:cubicBezTo>
                  <a:cubicBezTo>
                    <a:pt x="275" y="31"/>
                    <a:pt x="275" y="32"/>
                    <a:pt x="275" y="31"/>
                  </a:cubicBezTo>
                  <a:cubicBezTo>
                    <a:pt x="276" y="30"/>
                    <a:pt x="276" y="30"/>
                    <a:pt x="276" y="30"/>
                  </a:cubicBezTo>
                  <a:cubicBezTo>
                    <a:pt x="277" y="30"/>
                    <a:pt x="277" y="30"/>
                    <a:pt x="277" y="29"/>
                  </a:cubicBezTo>
                  <a:cubicBezTo>
                    <a:pt x="277" y="28"/>
                    <a:pt x="277" y="28"/>
                    <a:pt x="277" y="28"/>
                  </a:cubicBezTo>
                  <a:cubicBezTo>
                    <a:pt x="277" y="27"/>
                    <a:pt x="276" y="28"/>
                    <a:pt x="277" y="27"/>
                  </a:cubicBezTo>
                  <a:cubicBezTo>
                    <a:pt x="277" y="27"/>
                    <a:pt x="277" y="27"/>
                    <a:pt x="277" y="26"/>
                  </a:cubicBezTo>
                  <a:cubicBezTo>
                    <a:pt x="278" y="25"/>
                    <a:pt x="278" y="25"/>
                    <a:pt x="278" y="24"/>
                  </a:cubicBezTo>
                  <a:cubicBezTo>
                    <a:pt x="279" y="23"/>
                    <a:pt x="279" y="23"/>
                    <a:pt x="279" y="23"/>
                  </a:cubicBezTo>
                  <a:cubicBezTo>
                    <a:pt x="279" y="22"/>
                    <a:pt x="280" y="21"/>
                    <a:pt x="279" y="21"/>
                  </a:cubicBezTo>
                  <a:cubicBezTo>
                    <a:pt x="279" y="20"/>
                    <a:pt x="279" y="20"/>
                    <a:pt x="279" y="20"/>
                  </a:cubicBezTo>
                  <a:cubicBezTo>
                    <a:pt x="279" y="19"/>
                    <a:pt x="279" y="19"/>
                    <a:pt x="279" y="19"/>
                  </a:cubicBezTo>
                  <a:cubicBezTo>
                    <a:pt x="279" y="19"/>
                    <a:pt x="279" y="18"/>
                    <a:pt x="278" y="18"/>
                  </a:cubicBezTo>
                  <a:cubicBezTo>
                    <a:pt x="278" y="19"/>
                    <a:pt x="278" y="18"/>
                    <a:pt x="278" y="19"/>
                  </a:cubicBezTo>
                  <a:cubicBezTo>
                    <a:pt x="277" y="19"/>
                    <a:pt x="277" y="19"/>
                    <a:pt x="277" y="20"/>
                  </a:cubicBezTo>
                  <a:cubicBezTo>
                    <a:pt x="277" y="20"/>
                    <a:pt x="277" y="20"/>
                    <a:pt x="277" y="21"/>
                  </a:cubicBezTo>
                  <a:cubicBezTo>
                    <a:pt x="277" y="22"/>
                    <a:pt x="277" y="22"/>
                    <a:pt x="277" y="23"/>
                  </a:cubicBezTo>
                  <a:cubicBezTo>
                    <a:pt x="277" y="23"/>
                    <a:pt x="276" y="24"/>
                    <a:pt x="276" y="24"/>
                  </a:cubicBezTo>
                  <a:cubicBezTo>
                    <a:pt x="275" y="24"/>
                    <a:pt x="275" y="24"/>
                    <a:pt x="275" y="24"/>
                  </a:cubicBezTo>
                  <a:cubicBezTo>
                    <a:pt x="275" y="24"/>
                    <a:pt x="275" y="24"/>
                    <a:pt x="274" y="25"/>
                  </a:cubicBezTo>
                  <a:cubicBezTo>
                    <a:pt x="273" y="26"/>
                    <a:pt x="274" y="26"/>
                    <a:pt x="274" y="26"/>
                  </a:cubicBezTo>
                  <a:cubicBezTo>
                    <a:pt x="273" y="27"/>
                    <a:pt x="273" y="28"/>
                    <a:pt x="273" y="28"/>
                  </a:cubicBezTo>
                  <a:cubicBezTo>
                    <a:pt x="273" y="28"/>
                    <a:pt x="273" y="29"/>
                    <a:pt x="273" y="29"/>
                  </a:cubicBezTo>
                  <a:cubicBezTo>
                    <a:pt x="272" y="30"/>
                    <a:pt x="272" y="30"/>
                    <a:pt x="272" y="31"/>
                  </a:cubicBezTo>
                  <a:cubicBezTo>
                    <a:pt x="271" y="32"/>
                    <a:pt x="271" y="33"/>
                    <a:pt x="270" y="33"/>
                  </a:cubicBezTo>
                  <a:cubicBezTo>
                    <a:pt x="270" y="34"/>
                    <a:pt x="269" y="35"/>
                    <a:pt x="269" y="35"/>
                  </a:cubicBezTo>
                  <a:cubicBezTo>
                    <a:pt x="268" y="35"/>
                    <a:pt x="267" y="35"/>
                    <a:pt x="267" y="35"/>
                  </a:cubicBezTo>
                  <a:cubicBezTo>
                    <a:pt x="266" y="34"/>
                    <a:pt x="266" y="34"/>
                    <a:pt x="266" y="34"/>
                  </a:cubicBezTo>
                  <a:cubicBezTo>
                    <a:pt x="266" y="33"/>
                    <a:pt x="266" y="33"/>
                    <a:pt x="266" y="33"/>
                  </a:cubicBezTo>
                  <a:cubicBezTo>
                    <a:pt x="267" y="32"/>
                    <a:pt x="266" y="32"/>
                    <a:pt x="267" y="32"/>
                  </a:cubicBezTo>
                  <a:cubicBezTo>
                    <a:pt x="267" y="31"/>
                    <a:pt x="267" y="31"/>
                    <a:pt x="268" y="30"/>
                  </a:cubicBezTo>
                  <a:cubicBezTo>
                    <a:pt x="268" y="30"/>
                    <a:pt x="269" y="30"/>
                    <a:pt x="269" y="29"/>
                  </a:cubicBezTo>
                  <a:cubicBezTo>
                    <a:pt x="270" y="28"/>
                    <a:pt x="270" y="28"/>
                    <a:pt x="271" y="28"/>
                  </a:cubicBezTo>
                  <a:cubicBezTo>
                    <a:pt x="271" y="27"/>
                    <a:pt x="271" y="27"/>
                    <a:pt x="271" y="26"/>
                  </a:cubicBezTo>
                  <a:cubicBezTo>
                    <a:pt x="271" y="26"/>
                    <a:pt x="271" y="26"/>
                    <a:pt x="271" y="26"/>
                  </a:cubicBezTo>
                  <a:cubicBezTo>
                    <a:pt x="272" y="25"/>
                    <a:pt x="272" y="25"/>
                    <a:pt x="271" y="25"/>
                  </a:cubicBezTo>
                  <a:cubicBezTo>
                    <a:pt x="271" y="25"/>
                    <a:pt x="270" y="25"/>
                    <a:pt x="270" y="25"/>
                  </a:cubicBezTo>
                  <a:cubicBezTo>
                    <a:pt x="269" y="25"/>
                    <a:pt x="269" y="24"/>
                    <a:pt x="269" y="25"/>
                  </a:cubicBezTo>
                  <a:cubicBezTo>
                    <a:pt x="268" y="25"/>
                    <a:pt x="268" y="25"/>
                    <a:pt x="268" y="25"/>
                  </a:cubicBezTo>
                  <a:cubicBezTo>
                    <a:pt x="268" y="26"/>
                    <a:pt x="268" y="27"/>
                    <a:pt x="268" y="27"/>
                  </a:cubicBezTo>
                  <a:cubicBezTo>
                    <a:pt x="267" y="27"/>
                    <a:pt x="267" y="28"/>
                    <a:pt x="267" y="28"/>
                  </a:cubicBezTo>
                  <a:cubicBezTo>
                    <a:pt x="267" y="29"/>
                    <a:pt x="266" y="29"/>
                    <a:pt x="266" y="29"/>
                  </a:cubicBezTo>
                  <a:cubicBezTo>
                    <a:pt x="265" y="29"/>
                    <a:pt x="265" y="28"/>
                    <a:pt x="265" y="28"/>
                  </a:cubicBezTo>
                  <a:cubicBezTo>
                    <a:pt x="265" y="28"/>
                    <a:pt x="264" y="27"/>
                    <a:pt x="264" y="27"/>
                  </a:cubicBezTo>
                  <a:cubicBezTo>
                    <a:pt x="265" y="26"/>
                    <a:pt x="265" y="26"/>
                    <a:pt x="265" y="26"/>
                  </a:cubicBezTo>
                  <a:cubicBezTo>
                    <a:pt x="265" y="25"/>
                    <a:pt x="265" y="25"/>
                    <a:pt x="265" y="25"/>
                  </a:cubicBezTo>
                  <a:cubicBezTo>
                    <a:pt x="264" y="24"/>
                    <a:pt x="264" y="25"/>
                    <a:pt x="264" y="25"/>
                  </a:cubicBezTo>
                  <a:cubicBezTo>
                    <a:pt x="264" y="25"/>
                    <a:pt x="264" y="25"/>
                    <a:pt x="263" y="25"/>
                  </a:cubicBezTo>
                  <a:cubicBezTo>
                    <a:pt x="263" y="24"/>
                    <a:pt x="263" y="24"/>
                    <a:pt x="263" y="25"/>
                  </a:cubicBezTo>
                  <a:cubicBezTo>
                    <a:pt x="263" y="25"/>
                    <a:pt x="262" y="25"/>
                    <a:pt x="262" y="25"/>
                  </a:cubicBezTo>
                  <a:cubicBezTo>
                    <a:pt x="262" y="25"/>
                    <a:pt x="262" y="25"/>
                    <a:pt x="262" y="25"/>
                  </a:cubicBezTo>
                  <a:cubicBezTo>
                    <a:pt x="262" y="25"/>
                    <a:pt x="262" y="25"/>
                    <a:pt x="261" y="25"/>
                  </a:cubicBezTo>
                  <a:cubicBezTo>
                    <a:pt x="261" y="26"/>
                    <a:pt x="261" y="26"/>
                    <a:pt x="261" y="26"/>
                  </a:cubicBezTo>
                  <a:cubicBezTo>
                    <a:pt x="261" y="26"/>
                    <a:pt x="262" y="26"/>
                    <a:pt x="262" y="26"/>
                  </a:cubicBezTo>
                  <a:cubicBezTo>
                    <a:pt x="262" y="26"/>
                    <a:pt x="262" y="26"/>
                    <a:pt x="262" y="26"/>
                  </a:cubicBezTo>
                  <a:cubicBezTo>
                    <a:pt x="262" y="26"/>
                    <a:pt x="262" y="26"/>
                    <a:pt x="262" y="27"/>
                  </a:cubicBezTo>
                  <a:cubicBezTo>
                    <a:pt x="262" y="28"/>
                    <a:pt x="262" y="28"/>
                    <a:pt x="262" y="28"/>
                  </a:cubicBezTo>
                  <a:cubicBezTo>
                    <a:pt x="262" y="29"/>
                    <a:pt x="262" y="29"/>
                    <a:pt x="262" y="29"/>
                  </a:cubicBezTo>
                  <a:cubicBezTo>
                    <a:pt x="262" y="30"/>
                    <a:pt x="263" y="30"/>
                    <a:pt x="263" y="31"/>
                  </a:cubicBezTo>
                  <a:cubicBezTo>
                    <a:pt x="263" y="31"/>
                    <a:pt x="263" y="31"/>
                    <a:pt x="263" y="32"/>
                  </a:cubicBezTo>
                  <a:cubicBezTo>
                    <a:pt x="263" y="32"/>
                    <a:pt x="263" y="33"/>
                    <a:pt x="263" y="34"/>
                  </a:cubicBezTo>
                  <a:cubicBezTo>
                    <a:pt x="263" y="34"/>
                    <a:pt x="262" y="34"/>
                    <a:pt x="262" y="35"/>
                  </a:cubicBezTo>
                  <a:cubicBezTo>
                    <a:pt x="261" y="35"/>
                    <a:pt x="261" y="36"/>
                    <a:pt x="260" y="36"/>
                  </a:cubicBezTo>
                  <a:cubicBezTo>
                    <a:pt x="260" y="36"/>
                    <a:pt x="260" y="36"/>
                    <a:pt x="259" y="36"/>
                  </a:cubicBezTo>
                  <a:cubicBezTo>
                    <a:pt x="259" y="36"/>
                    <a:pt x="258" y="36"/>
                    <a:pt x="258" y="35"/>
                  </a:cubicBezTo>
                  <a:cubicBezTo>
                    <a:pt x="258" y="34"/>
                    <a:pt x="258" y="34"/>
                    <a:pt x="258" y="33"/>
                  </a:cubicBezTo>
                  <a:cubicBezTo>
                    <a:pt x="258" y="32"/>
                    <a:pt x="258" y="32"/>
                    <a:pt x="258" y="32"/>
                  </a:cubicBezTo>
                  <a:cubicBezTo>
                    <a:pt x="258" y="31"/>
                    <a:pt x="258" y="31"/>
                    <a:pt x="258" y="30"/>
                  </a:cubicBezTo>
                  <a:cubicBezTo>
                    <a:pt x="258" y="30"/>
                    <a:pt x="257" y="30"/>
                    <a:pt x="257" y="29"/>
                  </a:cubicBezTo>
                  <a:cubicBezTo>
                    <a:pt x="257" y="29"/>
                    <a:pt x="257" y="29"/>
                    <a:pt x="256" y="29"/>
                  </a:cubicBezTo>
                  <a:cubicBezTo>
                    <a:pt x="256" y="29"/>
                    <a:pt x="255" y="28"/>
                    <a:pt x="255" y="28"/>
                  </a:cubicBezTo>
                  <a:cubicBezTo>
                    <a:pt x="255" y="28"/>
                    <a:pt x="254" y="28"/>
                    <a:pt x="253" y="28"/>
                  </a:cubicBezTo>
                  <a:cubicBezTo>
                    <a:pt x="253" y="27"/>
                    <a:pt x="253" y="27"/>
                    <a:pt x="253" y="26"/>
                  </a:cubicBezTo>
                  <a:close/>
                  <a:moveTo>
                    <a:pt x="259" y="38"/>
                  </a:moveTo>
                  <a:cubicBezTo>
                    <a:pt x="260" y="38"/>
                    <a:pt x="260" y="38"/>
                    <a:pt x="261" y="38"/>
                  </a:cubicBezTo>
                  <a:cubicBezTo>
                    <a:pt x="261" y="39"/>
                    <a:pt x="261" y="38"/>
                    <a:pt x="262" y="39"/>
                  </a:cubicBezTo>
                  <a:cubicBezTo>
                    <a:pt x="262" y="39"/>
                    <a:pt x="262" y="40"/>
                    <a:pt x="262" y="40"/>
                  </a:cubicBezTo>
                  <a:cubicBezTo>
                    <a:pt x="262" y="41"/>
                    <a:pt x="262" y="41"/>
                    <a:pt x="262" y="42"/>
                  </a:cubicBezTo>
                  <a:cubicBezTo>
                    <a:pt x="263" y="42"/>
                    <a:pt x="262" y="42"/>
                    <a:pt x="263" y="43"/>
                  </a:cubicBezTo>
                  <a:cubicBezTo>
                    <a:pt x="263" y="43"/>
                    <a:pt x="264" y="43"/>
                    <a:pt x="264" y="43"/>
                  </a:cubicBezTo>
                  <a:cubicBezTo>
                    <a:pt x="264" y="42"/>
                    <a:pt x="264" y="42"/>
                    <a:pt x="264" y="42"/>
                  </a:cubicBezTo>
                  <a:cubicBezTo>
                    <a:pt x="264" y="42"/>
                    <a:pt x="264" y="41"/>
                    <a:pt x="265" y="41"/>
                  </a:cubicBezTo>
                  <a:cubicBezTo>
                    <a:pt x="265" y="41"/>
                    <a:pt x="264" y="41"/>
                    <a:pt x="265" y="41"/>
                  </a:cubicBezTo>
                  <a:cubicBezTo>
                    <a:pt x="265" y="40"/>
                    <a:pt x="265" y="40"/>
                    <a:pt x="265" y="40"/>
                  </a:cubicBezTo>
                  <a:cubicBezTo>
                    <a:pt x="265" y="40"/>
                    <a:pt x="265" y="40"/>
                    <a:pt x="266" y="41"/>
                  </a:cubicBezTo>
                  <a:cubicBezTo>
                    <a:pt x="266" y="41"/>
                    <a:pt x="266" y="41"/>
                    <a:pt x="266" y="41"/>
                  </a:cubicBezTo>
                  <a:cubicBezTo>
                    <a:pt x="266" y="42"/>
                    <a:pt x="266" y="42"/>
                    <a:pt x="266" y="42"/>
                  </a:cubicBezTo>
                  <a:cubicBezTo>
                    <a:pt x="266" y="42"/>
                    <a:pt x="266" y="43"/>
                    <a:pt x="266" y="43"/>
                  </a:cubicBezTo>
                  <a:cubicBezTo>
                    <a:pt x="266" y="44"/>
                    <a:pt x="266" y="44"/>
                    <a:pt x="266" y="44"/>
                  </a:cubicBezTo>
                  <a:cubicBezTo>
                    <a:pt x="266" y="45"/>
                    <a:pt x="266" y="45"/>
                    <a:pt x="267" y="46"/>
                  </a:cubicBezTo>
                  <a:cubicBezTo>
                    <a:pt x="268" y="47"/>
                    <a:pt x="268" y="47"/>
                    <a:pt x="268" y="48"/>
                  </a:cubicBezTo>
                  <a:cubicBezTo>
                    <a:pt x="267" y="49"/>
                    <a:pt x="268" y="49"/>
                    <a:pt x="267" y="50"/>
                  </a:cubicBezTo>
                  <a:cubicBezTo>
                    <a:pt x="266" y="51"/>
                    <a:pt x="267" y="50"/>
                    <a:pt x="265" y="50"/>
                  </a:cubicBezTo>
                  <a:cubicBezTo>
                    <a:pt x="264" y="51"/>
                    <a:pt x="264" y="51"/>
                    <a:pt x="264" y="50"/>
                  </a:cubicBezTo>
                  <a:cubicBezTo>
                    <a:pt x="264" y="50"/>
                    <a:pt x="263" y="50"/>
                    <a:pt x="262" y="50"/>
                  </a:cubicBezTo>
                  <a:cubicBezTo>
                    <a:pt x="262" y="50"/>
                    <a:pt x="261" y="50"/>
                    <a:pt x="261" y="49"/>
                  </a:cubicBezTo>
                  <a:cubicBezTo>
                    <a:pt x="260" y="49"/>
                    <a:pt x="260" y="49"/>
                    <a:pt x="260" y="48"/>
                  </a:cubicBezTo>
                  <a:cubicBezTo>
                    <a:pt x="260" y="47"/>
                    <a:pt x="260" y="46"/>
                    <a:pt x="260" y="45"/>
                  </a:cubicBezTo>
                  <a:cubicBezTo>
                    <a:pt x="260" y="44"/>
                    <a:pt x="260" y="45"/>
                    <a:pt x="260" y="44"/>
                  </a:cubicBezTo>
                  <a:cubicBezTo>
                    <a:pt x="260" y="42"/>
                    <a:pt x="260" y="42"/>
                    <a:pt x="259" y="41"/>
                  </a:cubicBezTo>
                  <a:cubicBezTo>
                    <a:pt x="259" y="40"/>
                    <a:pt x="259" y="40"/>
                    <a:pt x="259" y="39"/>
                  </a:cubicBezTo>
                  <a:cubicBezTo>
                    <a:pt x="259" y="39"/>
                    <a:pt x="259" y="38"/>
                    <a:pt x="259" y="38"/>
                  </a:cubicBezTo>
                  <a:close/>
                  <a:moveTo>
                    <a:pt x="46" y="10"/>
                  </a:moveTo>
                  <a:cubicBezTo>
                    <a:pt x="47" y="10"/>
                    <a:pt x="47" y="10"/>
                    <a:pt x="48" y="11"/>
                  </a:cubicBezTo>
                  <a:cubicBezTo>
                    <a:pt x="48" y="11"/>
                    <a:pt x="49" y="12"/>
                    <a:pt x="49" y="12"/>
                  </a:cubicBezTo>
                  <a:cubicBezTo>
                    <a:pt x="50" y="13"/>
                    <a:pt x="50" y="12"/>
                    <a:pt x="51" y="13"/>
                  </a:cubicBezTo>
                  <a:cubicBezTo>
                    <a:pt x="51" y="14"/>
                    <a:pt x="51" y="14"/>
                    <a:pt x="52" y="14"/>
                  </a:cubicBezTo>
                  <a:cubicBezTo>
                    <a:pt x="52" y="14"/>
                    <a:pt x="53" y="14"/>
                    <a:pt x="53" y="15"/>
                  </a:cubicBezTo>
                  <a:cubicBezTo>
                    <a:pt x="54" y="15"/>
                    <a:pt x="54" y="15"/>
                    <a:pt x="55" y="16"/>
                  </a:cubicBezTo>
                  <a:cubicBezTo>
                    <a:pt x="56" y="16"/>
                    <a:pt x="56" y="16"/>
                    <a:pt x="56" y="16"/>
                  </a:cubicBezTo>
                  <a:cubicBezTo>
                    <a:pt x="57" y="16"/>
                    <a:pt x="58" y="17"/>
                    <a:pt x="58" y="17"/>
                  </a:cubicBezTo>
                  <a:cubicBezTo>
                    <a:pt x="58" y="17"/>
                    <a:pt x="59" y="17"/>
                    <a:pt x="59" y="17"/>
                  </a:cubicBezTo>
                  <a:cubicBezTo>
                    <a:pt x="60" y="18"/>
                    <a:pt x="60" y="18"/>
                    <a:pt x="60" y="18"/>
                  </a:cubicBezTo>
                  <a:cubicBezTo>
                    <a:pt x="61" y="18"/>
                    <a:pt x="61" y="18"/>
                    <a:pt x="62" y="18"/>
                  </a:cubicBezTo>
                  <a:cubicBezTo>
                    <a:pt x="62" y="19"/>
                    <a:pt x="62" y="19"/>
                    <a:pt x="62" y="19"/>
                  </a:cubicBezTo>
                  <a:cubicBezTo>
                    <a:pt x="63" y="19"/>
                    <a:pt x="63" y="19"/>
                    <a:pt x="63" y="20"/>
                  </a:cubicBezTo>
                  <a:cubicBezTo>
                    <a:pt x="63" y="20"/>
                    <a:pt x="64" y="20"/>
                    <a:pt x="64" y="20"/>
                  </a:cubicBezTo>
                  <a:cubicBezTo>
                    <a:pt x="64" y="21"/>
                    <a:pt x="64" y="21"/>
                    <a:pt x="65" y="21"/>
                  </a:cubicBezTo>
                  <a:cubicBezTo>
                    <a:pt x="65" y="21"/>
                    <a:pt x="65" y="21"/>
                    <a:pt x="66" y="22"/>
                  </a:cubicBezTo>
                  <a:cubicBezTo>
                    <a:pt x="66" y="22"/>
                    <a:pt x="66" y="22"/>
                    <a:pt x="66" y="22"/>
                  </a:cubicBezTo>
                  <a:cubicBezTo>
                    <a:pt x="66" y="22"/>
                    <a:pt x="67" y="23"/>
                    <a:pt x="67" y="23"/>
                  </a:cubicBezTo>
                  <a:cubicBezTo>
                    <a:pt x="67" y="23"/>
                    <a:pt x="67" y="23"/>
                    <a:pt x="67" y="24"/>
                  </a:cubicBezTo>
                  <a:cubicBezTo>
                    <a:pt x="67" y="24"/>
                    <a:pt x="67" y="24"/>
                    <a:pt x="67" y="24"/>
                  </a:cubicBezTo>
                  <a:cubicBezTo>
                    <a:pt x="67" y="24"/>
                    <a:pt x="66" y="24"/>
                    <a:pt x="66" y="24"/>
                  </a:cubicBezTo>
                  <a:cubicBezTo>
                    <a:pt x="66" y="24"/>
                    <a:pt x="64" y="24"/>
                    <a:pt x="64" y="24"/>
                  </a:cubicBezTo>
                  <a:cubicBezTo>
                    <a:pt x="64" y="24"/>
                    <a:pt x="61" y="24"/>
                    <a:pt x="61" y="24"/>
                  </a:cubicBezTo>
                  <a:cubicBezTo>
                    <a:pt x="61" y="24"/>
                    <a:pt x="59" y="24"/>
                    <a:pt x="59" y="24"/>
                  </a:cubicBezTo>
                  <a:cubicBezTo>
                    <a:pt x="58" y="24"/>
                    <a:pt x="57" y="24"/>
                    <a:pt x="57" y="24"/>
                  </a:cubicBezTo>
                  <a:cubicBezTo>
                    <a:pt x="57" y="24"/>
                    <a:pt x="57" y="24"/>
                    <a:pt x="57" y="23"/>
                  </a:cubicBezTo>
                  <a:cubicBezTo>
                    <a:pt x="56" y="23"/>
                    <a:pt x="55" y="23"/>
                    <a:pt x="55" y="23"/>
                  </a:cubicBezTo>
                  <a:cubicBezTo>
                    <a:pt x="54" y="23"/>
                    <a:pt x="54" y="23"/>
                    <a:pt x="53" y="22"/>
                  </a:cubicBezTo>
                  <a:cubicBezTo>
                    <a:pt x="53" y="22"/>
                    <a:pt x="52" y="22"/>
                    <a:pt x="52" y="22"/>
                  </a:cubicBezTo>
                  <a:cubicBezTo>
                    <a:pt x="52" y="22"/>
                    <a:pt x="51" y="22"/>
                    <a:pt x="51" y="22"/>
                  </a:cubicBezTo>
                  <a:cubicBezTo>
                    <a:pt x="50" y="22"/>
                    <a:pt x="50" y="22"/>
                    <a:pt x="50" y="22"/>
                  </a:cubicBezTo>
                  <a:cubicBezTo>
                    <a:pt x="49" y="22"/>
                    <a:pt x="49" y="22"/>
                    <a:pt x="49" y="22"/>
                  </a:cubicBezTo>
                  <a:cubicBezTo>
                    <a:pt x="49" y="22"/>
                    <a:pt x="49" y="22"/>
                    <a:pt x="49" y="22"/>
                  </a:cubicBezTo>
                  <a:cubicBezTo>
                    <a:pt x="48" y="22"/>
                    <a:pt x="48" y="22"/>
                    <a:pt x="48" y="22"/>
                  </a:cubicBezTo>
                  <a:cubicBezTo>
                    <a:pt x="48" y="22"/>
                    <a:pt x="48" y="22"/>
                    <a:pt x="48" y="22"/>
                  </a:cubicBezTo>
                  <a:cubicBezTo>
                    <a:pt x="48" y="22"/>
                    <a:pt x="47" y="23"/>
                    <a:pt x="47" y="23"/>
                  </a:cubicBezTo>
                  <a:cubicBezTo>
                    <a:pt x="47" y="24"/>
                    <a:pt x="47" y="24"/>
                    <a:pt x="47" y="24"/>
                  </a:cubicBezTo>
                  <a:cubicBezTo>
                    <a:pt x="47" y="25"/>
                    <a:pt x="47" y="25"/>
                    <a:pt x="47" y="25"/>
                  </a:cubicBezTo>
                  <a:cubicBezTo>
                    <a:pt x="47" y="25"/>
                    <a:pt x="47" y="25"/>
                    <a:pt x="47" y="26"/>
                  </a:cubicBezTo>
                  <a:cubicBezTo>
                    <a:pt x="47" y="26"/>
                    <a:pt x="48" y="26"/>
                    <a:pt x="48" y="26"/>
                  </a:cubicBezTo>
                  <a:cubicBezTo>
                    <a:pt x="48" y="26"/>
                    <a:pt x="49" y="27"/>
                    <a:pt x="49" y="27"/>
                  </a:cubicBezTo>
                  <a:cubicBezTo>
                    <a:pt x="49" y="28"/>
                    <a:pt x="50" y="28"/>
                    <a:pt x="50" y="28"/>
                  </a:cubicBezTo>
                  <a:cubicBezTo>
                    <a:pt x="50" y="29"/>
                    <a:pt x="50" y="29"/>
                    <a:pt x="51" y="29"/>
                  </a:cubicBezTo>
                  <a:cubicBezTo>
                    <a:pt x="51" y="30"/>
                    <a:pt x="52" y="30"/>
                    <a:pt x="52" y="30"/>
                  </a:cubicBezTo>
                  <a:cubicBezTo>
                    <a:pt x="52" y="31"/>
                    <a:pt x="52" y="31"/>
                    <a:pt x="53" y="31"/>
                  </a:cubicBezTo>
                  <a:cubicBezTo>
                    <a:pt x="53" y="31"/>
                    <a:pt x="53" y="31"/>
                    <a:pt x="53" y="31"/>
                  </a:cubicBezTo>
                  <a:cubicBezTo>
                    <a:pt x="54" y="31"/>
                    <a:pt x="54" y="31"/>
                    <a:pt x="54" y="32"/>
                  </a:cubicBezTo>
                  <a:cubicBezTo>
                    <a:pt x="54" y="32"/>
                    <a:pt x="54" y="32"/>
                    <a:pt x="54" y="32"/>
                  </a:cubicBezTo>
                  <a:cubicBezTo>
                    <a:pt x="54" y="33"/>
                    <a:pt x="54" y="33"/>
                    <a:pt x="54" y="33"/>
                  </a:cubicBezTo>
                  <a:cubicBezTo>
                    <a:pt x="53" y="33"/>
                    <a:pt x="53" y="33"/>
                    <a:pt x="53" y="34"/>
                  </a:cubicBezTo>
                  <a:cubicBezTo>
                    <a:pt x="53" y="34"/>
                    <a:pt x="53" y="34"/>
                    <a:pt x="53" y="34"/>
                  </a:cubicBezTo>
                  <a:cubicBezTo>
                    <a:pt x="52" y="34"/>
                    <a:pt x="52" y="34"/>
                    <a:pt x="52" y="34"/>
                  </a:cubicBezTo>
                  <a:cubicBezTo>
                    <a:pt x="52" y="33"/>
                    <a:pt x="51" y="33"/>
                    <a:pt x="51" y="33"/>
                  </a:cubicBezTo>
                  <a:cubicBezTo>
                    <a:pt x="51" y="33"/>
                    <a:pt x="51" y="33"/>
                    <a:pt x="50" y="33"/>
                  </a:cubicBezTo>
                  <a:cubicBezTo>
                    <a:pt x="50" y="33"/>
                    <a:pt x="50" y="33"/>
                    <a:pt x="49" y="33"/>
                  </a:cubicBezTo>
                  <a:cubicBezTo>
                    <a:pt x="49" y="32"/>
                    <a:pt x="49" y="32"/>
                    <a:pt x="48" y="32"/>
                  </a:cubicBezTo>
                  <a:cubicBezTo>
                    <a:pt x="47" y="32"/>
                    <a:pt x="47" y="32"/>
                    <a:pt x="46" y="31"/>
                  </a:cubicBezTo>
                  <a:cubicBezTo>
                    <a:pt x="46" y="31"/>
                    <a:pt x="46" y="31"/>
                    <a:pt x="45" y="31"/>
                  </a:cubicBezTo>
                  <a:cubicBezTo>
                    <a:pt x="45" y="31"/>
                    <a:pt x="44" y="31"/>
                    <a:pt x="44" y="31"/>
                  </a:cubicBezTo>
                  <a:cubicBezTo>
                    <a:pt x="43" y="30"/>
                    <a:pt x="41" y="30"/>
                    <a:pt x="41" y="30"/>
                  </a:cubicBezTo>
                  <a:cubicBezTo>
                    <a:pt x="40" y="30"/>
                    <a:pt x="40" y="30"/>
                    <a:pt x="40" y="30"/>
                  </a:cubicBezTo>
                  <a:cubicBezTo>
                    <a:pt x="39" y="30"/>
                    <a:pt x="39" y="31"/>
                    <a:pt x="39" y="31"/>
                  </a:cubicBezTo>
                  <a:cubicBezTo>
                    <a:pt x="39" y="32"/>
                    <a:pt x="38" y="32"/>
                    <a:pt x="38" y="32"/>
                  </a:cubicBezTo>
                  <a:cubicBezTo>
                    <a:pt x="38" y="33"/>
                    <a:pt x="38" y="33"/>
                    <a:pt x="38" y="33"/>
                  </a:cubicBezTo>
                  <a:cubicBezTo>
                    <a:pt x="38" y="34"/>
                    <a:pt x="37" y="34"/>
                    <a:pt x="37" y="34"/>
                  </a:cubicBezTo>
                  <a:cubicBezTo>
                    <a:pt x="37" y="34"/>
                    <a:pt x="37" y="35"/>
                    <a:pt x="37" y="35"/>
                  </a:cubicBezTo>
                  <a:cubicBezTo>
                    <a:pt x="37" y="35"/>
                    <a:pt x="36" y="35"/>
                    <a:pt x="36" y="36"/>
                  </a:cubicBezTo>
                  <a:cubicBezTo>
                    <a:pt x="36" y="36"/>
                    <a:pt x="36" y="36"/>
                    <a:pt x="36" y="36"/>
                  </a:cubicBezTo>
                  <a:cubicBezTo>
                    <a:pt x="36" y="37"/>
                    <a:pt x="35" y="38"/>
                    <a:pt x="35" y="38"/>
                  </a:cubicBezTo>
                  <a:cubicBezTo>
                    <a:pt x="35" y="38"/>
                    <a:pt x="35" y="39"/>
                    <a:pt x="35" y="39"/>
                  </a:cubicBezTo>
                  <a:cubicBezTo>
                    <a:pt x="35" y="39"/>
                    <a:pt x="35" y="39"/>
                    <a:pt x="35" y="40"/>
                  </a:cubicBezTo>
                  <a:cubicBezTo>
                    <a:pt x="35" y="40"/>
                    <a:pt x="35" y="41"/>
                    <a:pt x="35" y="41"/>
                  </a:cubicBezTo>
                  <a:cubicBezTo>
                    <a:pt x="35" y="41"/>
                    <a:pt x="35" y="42"/>
                    <a:pt x="35" y="42"/>
                  </a:cubicBezTo>
                  <a:cubicBezTo>
                    <a:pt x="34" y="42"/>
                    <a:pt x="34" y="43"/>
                    <a:pt x="35" y="43"/>
                  </a:cubicBezTo>
                  <a:cubicBezTo>
                    <a:pt x="35" y="43"/>
                    <a:pt x="35" y="44"/>
                    <a:pt x="35" y="44"/>
                  </a:cubicBezTo>
                  <a:cubicBezTo>
                    <a:pt x="35" y="44"/>
                    <a:pt x="34" y="45"/>
                    <a:pt x="34" y="45"/>
                  </a:cubicBezTo>
                  <a:cubicBezTo>
                    <a:pt x="34" y="46"/>
                    <a:pt x="35" y="46"/>
                    <a:pt x="34" y="46"/>
                  </a:cubicBezTo>
                  <a:cubicBezTo>
                    <a:pt x="34" y="47"/>
                    <a:pt x="34" y="47"/>
                    <a:pt x="34" y="47"/>
                  </a:cubicBezTo>
                  <a:cubicBezTo>
                    <a:pt x="34" y="48"/>
                    <a:pt x="34" y="49"/>
                    <a:pt x="34" y="49"/>
                  </a:cubicBezTo>
                  <a:cubicBezTo>
                    <a:pt x="34" y="49"/>
                    <a:pt x="34" y="49"/>
                    <a:pt x="35" y="50"/>
                  </a:cubicBezTo>
                  <a:cubicBezTo>
                    <a:pt x="35" y="51"/>
                    <a:pt x="35" y="50"/>
                    <a:pt x="35" y="51"/>
                  </a:cubicBezTo>
                  <a:cubicBezTo>
                    <a:pt x="34" y="52"/>
                    <a:pt x="34" y="53"/>
                    <a:pt x="34" y="53"/>
                  </a:cubicBezTo>
                  <a:cubicBezTo>
                    <a:pt x="34" y="54"/>
                    <a:pt x="35" y="55"/>
                    <a:pt x="35" y="55"/>
                  </a:cubicBezTo>
                  <a:cubicBezTo>
                    <a:pt x="35" y="56"/>
                    <a:pt x="35" y="56"/>
                    <a:pt x="35" y="57"/>
                  </a:cubicBezTo>
                  <a:cubicBezTo>
                    <a:pt x="35" y="57"/>
                    <a:pt x="36" y="58"/>
                    <a:pt x="36" y="58"/>
                  </a:cubicBezTo>
                  <a:cubicBezTo>
                    <a:pt x="36" y="58"/>
                    <a:pt x="36" y="59"/>
                    <a:pt x="36" y="59"/>
                  </a:cubicBezTo>
                  <a:cubicBezTo>
                    <a:pt x="37" y="59"/>
                    <a:pt x="37" y="59"/>
                    <a:pt x="37" y="60"/>
                  </a:cubicBezTo>
                  <a:cubicBezTo>
                    <a:pt x="37" y="60"/>
                    <a:pt x="37" y="61"/>
                    <a:pt x="38" y="61"/>
                  </a:cubicBezTo>
                  <a:cubicBezTo>
                    <a:pt x="38" y="61"/>
                    <a:pt x="39" y="62"/>
                    <a:pt x="39" y="62"/>
                  </a:cubicBezTo>
                  <a:cubicBezTo>
                    <a:pt x="39" y="62"/>
                    <a:pt x="40" y="63"/>
                    <a:pt x="40" y="64"/>
                  </a:cubicBezTo>
                  <a:cubicBezTo>
                    <a:pt x="41" y="64"/>
                    <a:pt x="41" y="64"/>
                    <a:pt x="41" y="65"/>
                  </a:cubicBezTo>
                  <a:cubicBezTo>
                    <a:pt x="41" y="65"/>
                    <a:pt x="42" y="65"/>
                    <a:pt x="42" y="65"/>
                  </a:cubicBezTo>
                  <a:cubicBezTo>
                    <a:pt x="42" y="65"/>
                    <a:pt x="41" y="65"/>
                    <a:pt x="41" y="65"/>
                  </a:cubicBezTo>
                  <a:cubicBezTo>
                    <a:pt x="41" y="65"/>
                    <a:pt x="41" y="65"/>
                    <a:pt x="41" y="65"/>
                  </a:cubicBezTo>
                  <a:cubicBezTo>
                    <a:pt x="40" y="65"/>
                    <a:pt x="39" y="64"/>
                    <a:pt x="39" y="64"/>
                  </a:cubicBezTo>
                  <a:cubicBezTo>
                    <a:pt x="38" y="64"/>
                    <a:pt x="37" y="63"/>
                    <a:pt x="37" y="63"/>
                  </a:cubicBezTo>
                  <a:cubicBezTo>
                    <a:pt x="36" y="62"/>
                    <a:pt x="36" y="62"/>
                    <a:pt x="35" y="62"/>
                  </a:cubicBezTo>
                  <a:cubicBezTo>
                    <a:pt x="34" y="62"/>
                    <a:pt x="34" y="62"/>
                    <a:pt x="34" y="61"/>
                  </a:cubicBezTo>
                  <a:cubicBezTo>
                    <a:pt x="33" y="61"/>
                    <a:pt x="32" y="61"/>
                    <a:pt x="31" y="60"/>
                  </a:cubicBezTo>
                  <a:cubicBezTo>
                    <a:pt x="30" y="59"/>
                    <a:pt x="29" y="59"/>
                    <a:pt x="28" y="59"/>
                  </a:cubicBezTo>
                  <a:cubicBezTo>
                    <a:pt x="27" y="59"/>
                    <a:pt x="27" y="58"/>
                    <a:pt x="26" y="58"/>
                  </a:cubicBezTo>
                  <a:cubicBezTo>
                    <a:pt x="26" y="57"/>
                    <a:pt x="25" y="56"/>
                    <a:pt x="25" y="55"/>
                  </a:cubicBezTo>
                  <a:cubicBezTo>
                    <a:pt x="25" y="55"/>
                    <a:pt x="25" y="53"/>
                    <a:pt x="25" y="53"/>
                  </a:cubicBezTo>
                  <a:cubicBezTo>
                    <a:pt x="25" y="53"/>
                    <a:pt x="25" y="52"/>
                    <a:pt x="25" y="51"/>
                  </a:cubicBezTo>
                  <a:cubicBezTo>
                    <a:pt x="25" y="51"/>
                    <a:pt x="25" y="50"/>
                    <a:pt x="25" y="50"/>
                  </a:cubicBezTo>
                  <a:cubicBezTo>
                    <a:pt x="25" y="49"/>
                    <a:pt x="26" y="48"/>
                    <a:pt x="26" y="47"/>
                  </a:cubicBezTo>
                  <a:cubicBezTo>
                    <a:pt x="26" y="47"/>
                    <a:pt x="27" y="46"/>
                    <a:pt x="27" y="46"/>
                  </a:cubicBezTo>
                  <a:cubicBezTo>
                    <a:pt x="27" y="45"/>
                    <a:pt x="28" y="44"/>
                    <a:pt x="28" y="44"/>
                  </a:cubicBezTo>
                  <a:cubicBezTo>
                    <a:pt x="28" y="44"/>
                    <a:pt x="29" y="42"/>
                    <a:pt x="29" y="42"/>
                  </a:cubicBezTo>
                  <a:cubicBezTo>
                    <a:pt x="29" y="41"/>
                    <a:pt x="30" y="40"/>
                    <a:pt x="30" y="39"/>
                  </a:cubicBezTo>
                  <a:cubicBezTo>
                    <a:pt x="30" y="39"/>
                    <a:pt x="31" y="38"/>
                    <a:pt x="31" y="38"/>
                  </a:cubicBezTo>
                  <a:cubicBezTo>
                    <a:pt x="31" y="37"/>
                    <a:pt x="32" y="36"/>
                    <a:pt x="33" y="36"/>
                  </a:cubicBezTo>
                  <a:cubicBezTo>
                    <a:pt x="33" y="35"/>
                    <a:pt x="33" y="34"/>
                    <a:pt x="33" y="34"/>
                  </a:cubicBezTo>
                  <a:cubicBezTo>
                    <a:pt x="33" y="34"/>
                    <a:pt x="33" y="34"/>
                    <a:pt x="33" y="33"/>
                  </a:cubicBezTo>
                  <a:cubicBezTo>
                    <a:pt x="33" y="33"/>
                    <a:pt x="32" y="33"/>
                    <a:pt x="32" y="34"/>
                  </a:cubicBezTo>
                  <a:cubicBezTo>
                    <a:pt x="32" y="34"/>
                    <a:pt x="30" y="34"/>
                    <a:pt x="30" y="34"/>
                  </a:cubicBezTo>
                  <a:cubicBezTo>
                    <a:pt x="30" y="34"/>
                    <a:pt x="29" y="35"/>
                    <a:pt x="29" y="35"/>
                  </a:cubicBezTo>
                  <a:cubicBezTo>
                    <a:pt x="28" y="35"/>
                    <a:pt x="27" y="36"/>
                    <a:pt x="27" y="36"/>
                  </a:cubicBezTo>
                  <a:cubicBezTo>
                    <a:pt x="27" y="36"/>
                    <a:pt x="27" y="36"/>
                    <a:pt x="26" y="36"/>
                  </a:cubicBezTo>
                  <a:cubicBezTo>
                    <a:pt x="26" y="36"/>
                    <a:pt x="26" y="37"/>
                    <a:pt x="25" y="37"/>
                  </a:cubicBezTo>
                  <a:cubicBezTo>
                    <a:pt x="25" y="37"/>
                    <a:pt x="25" y="37"/>
                    <a:pt x="24" y="37"/>
                  </a:cubicBezTo>
                  <a:cubicBezTo>
                    <a:pt x="24" y="38"/>
                    <a:pt x="23" y="38"/>
                    <a:pt x="23" y="38"/>
                  </a:cubicBezTo>
                  <a:cubicBezTo>
                    <a:pt x="22" y="39"/>
                    <a:pt x="22" y="39"/>
                    <a:pt x="21" y="39"/>
                  </a:cubicBezTo>
                  <a:cubicBezTo>
                    <a:pt x="21" y="39"/>
                    <a:pt x="21" y="39"/>
                    <a:pt x="20" y="40"/>
                  </a:cubicBezTo>
                  <a:cubicBezTo>
                    <a:pt x="20" y="40"/>
                    <a:pt x="19" y="40"/>
                    <a:pt x="19" y="40"/>
                  </a:cubicBezTo>
                  <a:cubicBezTo>
                    <a:pt x="19" y="40"/>
                    <a:pt x="19" y="40"/>
                    <a:pt x="18" y="40"/>
                  </a:cubicBezTo>
                  <a:cubicBezTo>
                    <a:pt x="18" y="41"/>
                    <a:pt x="17" y="41"/>
                    <a:pt x="16" y="41"/>
                  </a:cubicBezTo>
                  <a:cubicBezTo>
                    <a:pt x="16" y="40"/>
                    <a:pt x="15" y="40"/>
                    <a:pt x="15" y="40"/>
                  </a:cubicBezTo>
                  <a:cubicBezTo>
                    <a:pt x="14" y="40"/>
                    <a:pt x="12" y="40"/>
                    <a:pt x="12" y="40"/>
                  </a:cubicBezTo>
                  <a:cubicBezTo>
                    <a:pt x="12" y="40"/>
                    <a:pt x="10" y="40"/>
                    <a:pt x="10" y="40"/>
                  </a:cubicBezTo>
                  <a:cubicBezTo>
                    <a:pt x="10" y="40"/>
                    <a:pt x="9" y="40"/>
                    <a:pt x="8" y="39"/>
                  </a:cubicBezTo>
                  <a:cubicBezTo>
                    <a:pt x="8" y="39"/>
                    <a:pt x="6" y="38"/>
                    <a:pt x="6" y="38"/>
                  </a:cubicBezTo>
                  <a:cubicBezTo>
                    <a:pt x="5" y="38"/>
                    <a:pt x="4" y="37"/>
                    <a:pt x="3" y="37"/>
                  </a:cubicBezTo>
                  <a:cubicBezTo>
                    <a:pt x="3" y="36"/>
                    <a:pt x="2" y="35"/>
                    <a:pt x="2" y="35"/>
                  </a:cubicBezTo>
                  <a:cubicBezTo>
                    <a:pt x="2" y="35"/>
                    <a:pt x="2" y="34"/>
                    <a:pt x="1" y="34"/>
                  </a:cubicBezTo>
                  <a:cubicBezTo>
                    <a:pt x="1" y="33"/>
                    <a:pt x="1" y="33"/>
                    <a:pt x="0" y="32"/>
                  </a:cubicBezTo>
                  <a:cubicBezTo>
                    <a:pt x="0" y="32"/>
                    <a:pt x="0" y="31"/>
                    <a:pt x="0" y="31"/>
                  </a:cubicBezTo>
                  <a:cubicBezTo>
                    <a:pt x="0" y="31"/>
                    <a:pt x="0" y="31"/>
                    <a:pt x="0" y="31"/>
                  </a:cubicBezTo>
                  <a:cubicBezTo>
                    <a:pt x="0" y="31"/>
                    <a:pt x="1" y="31"/>
                    <a:pt x="1" y="31"/>
                  </a:cubicBezTo>
                  <a:cubicBezTo>
                    <a:pt x="1" y="31"/>
                    <a:pt x="0" y="31"/>
                    <a:pt x="1" y="31"/>
                  </a:cubicBezTo>
                  <a:cubicBezTo>
                    <a:pt x="1" y="32"/>
                    <a:pt x="1" y="32"/>
                    <a:pt x="2" y="32"/>
                  </a:cubicBezTo>
                  <a:cubicBezTo>
                    <a:pt x="2" y="33"/>
                    <a:pt x="2" y="33"/>
                    <a:pt x="2" y="33"/>
                  </a:cubicBezTo>
                  <a:cubicBezTo>
                    <a:pt x="2" y="33"/>
                    <a:pt x="2" y="33"/>
                    <a:pt x="3" y="34"/>
                  </a:cubicBezTo>
                  <a:cubicBezTo>
                    <a:pt x="4" y="34"/>
                    <a:pt x="5" y="35"/>
                    <a:pt x="5" y="35"/>
                  </a:cubicBezTo>
                  <a:cubicBezTo>
                    <a:pt x="5" y="35"/>
                    <a:pt x="7" y="35"/>
                    <a:pt x="7" y="35"/>
                  </a:cubicBezTo>
                  <a:cubicBezTo>
                    <a:pt x="8" y="36"/>
                    <a:pt x="10" y="36"/>
                    <a:pt x="10" y="36"/>
                  </a:cubicBezTo>
                  <a:cubicBezTo>
                    <a:pt x="10" y="36"/>
                    <a:pt x="12" y="36"/>
                    <a:pt x="12" y="36"/>
                  </a:cubicBezTo>
                  <a:cubicBezTo>
                    <a:pt x="13" y="36"/>
                    <a:pt x="14" y="36"/>
                    <a:pt x="14" y="36"/>
                  </a:cubicBezTo>
                  <a:cubicBezTo>
                    <a:pt x="14" y="36"/>
                    <a:pt x="15" y="36"/>
                    <a:pt x="15" y="36"/>
                  </a:cubicBezTo>
                  <a:cubicBezTo>
                    <a:pt x="15" y="36"/>
                    <a:pt x="15" y="36"/>
                    <a:pt x="15" y="36"/>
                  </a:cubicBezTo>
                  <a:cubicBezTo>
                    <a:pt x="15" y="36"/>
                    <a:pt x="15" y="36"/>
                    <a:pt x="15" y="36"/>
                  </a:cubicBezTo>
                  <a:cubicBezTo>
                    <a:pt x="16" y="36"/>
                    <a:pt x="16" y="36"/>
                    <a:pt x="16" y="35"/>
                  </a:cubicBezTo>
                  <a:cubicBezTo>
                    <a:pt x="16" y="35"/>
                    <a:pt x="17" y="35"/>
                    <a:pt x="17" y="35"/>
                  </a:cubicBezTo>
                  <a:cubicBezTo>
                    <a:pt x="17" y="35"/>
                    <a:pt x="18" y="35"/>
                    <a:pt x="18" y="35"/>
                  </a:cubicBezTo>
                  <a:cubicBezTo>
                    <a:pt x="18" y="35"/>
                    <a:pt x="20" y="34"/>
                    <a:pt x="21" y="34"/>
                  </a:cubicBezTo>
                  <a:cubicBezTo>
                    <a:pt x="21" y="33"/>
                    <a:pt x="22" y="33"/>
                    <a:pt x="22" y="33"/>
                  </a:cubicBezTo>
                  <a:cubicBezTo>
                    <a:pt x="22" y="33"/>
                    <a:pt x="24" y="32"/>
                    <a:pt x="24" y="31"/>
                  </a:cubicBezTo>
                  <a:cubicBezTo>
                    <a:pt x="25" y="31"/>
                    <a:pt x="26" y="30"/>
                    <a:pt x="26" y="30"/>
                  </a:cubicBezTo>
                  <a:cubicBezTo>
                    <a:pt x="26" y="30"/>
                    <a:pt x="26" y="29"/>
                    <a:pt x="25" y="29"/>
                  </a:cubicBezTo>
                  <a:cubicBezTo>
                    <a:pt x="24" y="29"/>
                    <a:pt x="22" y="29"/>
                    <a:pt x="22" y="29"/>
                  </a:cubicBezTo>
                  <a:cubicBezTo>
                    <a:pt x="22" y="29"/>
                    <a:pt x="20" y="29"/>
                    <a:pt x="20" y="29"/>
                  </a:cubicBezTo>
                  <a:cubicBezTo>
                    <a:pt x="19" y="28"/>
                    <a:pt x="18" y="28"/>
                    <a:pt x="17" y="28"/>
                  </a:cubicBezTo>
                  <a:cubicBezTo>
                    <a:pt x="17" y="28"/>
                    <a:pt x="16" y="29"/>
                    <a:pt x="15" y="28"/>
                  </a:cubicBezTo>
                  <a:cubicBezTo>
                    <a:pt x="15" y="27"/>
                    <a:pt x="14" y="27"/>
                    <a:pt x="14" y="27"/>
                  </a:cubicBezTo>
                  <a:cubicBezTo>
                    <a:pt x="14" y="27"/>
                    <a:pt x="13" y="25"/>
                    <a:pt x="13" y="25"/>
                  </a:cubicBezTo>
                  <a:cubicBezTo>
                    <a:pt x="13" y="24"/>
                    <a:pt x="13" y="23"/>
                    <a:pt x="13" y="23"/>
                  </a:cubicBezTo>
                  <a:cubicBezTo>
                    <a:pt x="13" y="22"/>
                    <a:pt x="13" y="21"/>
                    <a:pt x="13" y="20"/>
                  </a:cubicBezTo>
                  <a:cubicBezTo>
                    <a:pt x="13" y="20"/>
                    <a:pt x="13" y="18"/>
                    <a:pt x="14" y="18"/>
                  </a:cubicBezTo>
                  <a:cubicBezTo>
                    <a:pt x="14" y="17"/>
                    <a:pt x="15" y="17"/>
                    <a:pt x="15" y="18"/>
                  </a:cubicBezTo>
                  <a:cubicBezTo>
                    <a:pt x="16" y="18"/>
                    <a:pt x="17" y="18"/>
                    <a:pt x="18" y="19"/>
                  </a:cubicBezTo>
                  <a:cubicBezTo>
                    <a:pt x="18" y="19"/>
                    <a:pt x="20" y="20"/>
                    <a:pt x="20" y="20"/>
                  </a:cubicBezTo>
                  <a:cubicBezTo>
                    <a:pt x="21" y="21"/>
                    <a:pt x="22" y="21"/>
                    <a:pt x="23" y="22"/>
                  </a:cubicBezTo>
                  <a:cubicBezTo>
                    <a:pt x="23" y="22"/>
                    <a:pt x="26" y="23"/>
                    <a:pt x="26" y="23"/>
                  </a:cubicBezTo>
                  <a:cubicBezTo>
                    <a:pt x="27" y="23"/>
                    <a:pt x="27" y="23"/>
                    <a:pt x="28" y="23"/>
                  </a:cubicBezTo>
                  <a:cubicBezTo>
                    <a:pt x="28" y="23"/>
                    <a:pt x="31" y="24"/>
                    <a:pt x="31" y="24"/>
                  </a:cubicBezTo>
                  <a:cubicBezTo>
                    <a:pt x="31" y="24"/>
                    <a:pt x="32" y="25"/>
                    <a:pt x="32" y="24"/>
                  </a:cubicBezTo>
                  <a:cubicBezTo>
                    <a:pt x="33" y="24"/>
                    <a:pt x="33" y="24"/>
                    <a:pt x="33" y="24"/>
                  </a:cubicBezTo>
                  <a:cubicBezTo>
                    <a:pt x="33" y="24"/>
                    <a:pt x="35" y="23"/>
                    <a:pt x="36" y="22"/>
                  </a:cubicBezTo>
                  <a:cubicBezTo>
                    <a:pt x="36" y="22"/>
                    <a:pt x="37" y="21"/>
                    <a:pt x="38" y="21"/>
                  </a:cubicBezTo>
                  <a:cubicBezTo>
                    <a:pt x="38" y="21"/>
                    <a:pt x="39" y="20"/>
                    <a:pt x="39" y="19"/>
                  </a:cubicBezTo>
                  <a:cubicBezTo>
                    <a:pt x="39" y="19"/>
                    <a:pt x="40" y="19"/>
                    <a:pt x="41" y="18"/>
                  </a:cubicBezTo>
                  <a:cubicBezTo>
                    <a:pt x="41" y="18"/>
                    <a:pt x="41" y="18"/>
                    <a:pt x="41" y="18"/>
                  </a:cubicBezTo>
                  <a:cubicBezTo>
                    <a:pt x="41" y="18"/>
                    <a:pt x="42" y="17"/>
                    <a:pt x="42" y="17"/>
                  </a:cubicBezTo>
                  <a:cubicBezTo>
                    <a:pt x="42" y="17"/>
                    <a:pt x="42" y="17"/>
                    <a:pt x="42" y="16"/>
                  </a:cubicBezTo>
                  <a:cubicBezTo>
                    <a:pt x="43" y="16"/>
                    <a:pt x="43" y="15"/>
                    <a:pt x="43" y="15"/>
                  </a:cubicBezTo>
                  <a:cubicBezTo>
                    <a:pt x="44" y="15"/>
                    <a:pt x="44" y="15"/>
                    <a:pt x="44" y="15"/>
                  </a:cubicBezTo>
                  <a:cubicBezTo>
                    <a:pt x="45" y="15"/>
                    <a:pt x="45" y="15"/>
                    <a:pt x="45" y="14"/>
                  </a:cubicBezTo>
                  <a:cubicBezTo>
                    <a:pt x="45" y="13"/>
                    <a:pt x="46" y="13"/>
                    <a:pt x="45" y="12"/>
                  </a:cubicBezTo>
                  <a:cubicBezTo>
                    <a:pt x="45" y="12"/>
                    <a:pt x="45" y="12"/>
                    <a:pt x="46" y="11"/>
                  </a:cubicBezTo>
                  <a:cubicBezTo>
                    <a:pt x="46" y="11"/>
                    <a:pt x="46" y="10"/>
                    <a:pt x="46" y="10"/>
                  </a:cubicBezTo>
                  <a:close/>
                </a:path>
              </a:pathLst>
            </a:custGeom>
            <a:solidFill>
              <a:srgbClr val="23519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88" name="b13c0856-7f93-4c46-a758-91f5fa226a20"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a:grpSpLocks noChangeAspect="1"/>
          </p:cNvGrpSpPr>
          <p:nvPr>
            <p:custDataLst>
              <p:tags r:id="rId5"/>
            </p:custDataLst>
          </p:nvPr>
        </p:nvGrpSpPr>
        <p:grpSpPr>
          <a:xfrm>
            <a:off x="3397398" y="2203692"/>
            <a:ext cx="2402577" cy="463969"/>
            <a:chOff x="1249973" y="2492375"/>
            <a:chExt cx="9692055" cy="1871663"/>
          </a:xfrm>
        </p:grpSpPr>
        <p:sp>
          <p:nvSpPr>
            <p:cNvPr id="189" name="íšḻiḑè"/>
            <p:cNvSpPr/>
            <p:nvPr/>
          </p:nvSpPr>
          <p:spPr bwMode="auto">
            <a:xfrm>
              <a:off x="3416341" y="4020542"/>
              <a:ext cx="7525687" cy="343496"/>
            </a:xfrm>
            <a:custGeom>
              <a:avLst/>
              <a:gdLst>
                <a:gd name="T0" fmla="*/ 32 w 1630"/>
                <a:gd name="T1" fmla="*/ 73 h 74"/>
                <a:gd name="T2" fmla="*/ 78 w 1630"/>
                <a:gd name="T3" fmla="*/ 73 h 74"/>
                <a:gd name="T4" fmla="*/ 114 w 1630"/>
                <a:gd name="T5" fmla="*/ 1 h 74"/>
                <a:gd name="T6" fmla="*/ 137 w 1630"/>
                <a:gd name="T7" fmla="*/ 73 h 74"/>
                <a:gd name="T8" fmla="*/ 122 w 1630"/>
                <a:gd name="T9" fmla="*/ 13 h 74"/>
                <a:gd name="T10" fmla="*/ 119 w 1630"/>
                <a:gd name="T11" fmla="*/ 27 h 74"/>
                <a:gd name="T12" fmla="*/ 198 w 1630"/>
                <a:gd name="T13" fmla="*/ 30 h 74"/>
                <a:gd name="T14" fmla="*/ 180 w 1630"/>
                <a:gd name="T15" fmla="*/ 51 h 74"/>
                <a:gd name="T16" fmla="*/ 220 w 1630"/>
                <a:gd name="T17" fmla="*/ 73 h 74"/>
                <a:gd name="T18" fmla="*/ 242 w 1630"/>
                <a:gd name="T19" fmla="*/ 62 h 74"/>
                <a:gd name="T20" fmla="*/ 267 w 1630"/>
                <a:gd name="T21" fmla="*/ 1 h 74"/>
                <a:gd name="T22" fmla="*/ 287 w 1630"/>
                <a:gd name="T23" fmla="*/ 73 h 74"/>
                <a:gd name="T24" fmla="*/ 362 w 1630"/>
                <a:gd name="T25" fmla="*/ 54 h 74"/>
                <a:gd name="T26" fmla="*/ 334 w 1630"/>
                <a:gd name="T27" fmla="*/ 73 h 74"/>
                <a:gd name="T28" fmla="*/ 360 w 1630"/>
                <a:gd name="T29" fmla="*/ 73 h 74"/>
                <a:gd name="T30" fmla="*/ 480 w 1630"/>
                <a:gd name="T31" fmla="*/ 0 h 74"/>
                <a:gd name="T32" fmla="*/ 480 w 1630"/>
                <a:gd name="T33" fmla="*/ 62 h 74"/>
                <a:gd name="T34" fmla="*/ 549 w 1630"/>
                <a:gd name="T35" fmla="*/ 1 h 74"/>
                <a:gd name="T36" fmla="*/ 511 w 1630"/>
                <a:gd name="T37" fmla="*/ 73 h 74"/>
                <a:gd name="T38" fmla="*/ 563 w 1630"/>
                <a:gd name="T39" fmla="*/ 73 h 74"/>
                <a:gd name="T40" fmla="*/ 621 w 1630"/>
                <a:gd name="T41" fmla="*/ 41 h 74"/>
                <a:gd name="T42" fmla="*/ 622 w 1630"/>
                <a:gd name="T43" fmla="*/ 1 h 74"/>
                <a:gd name="T44" fmla="*/ 598 w 1630"/>
                <a:gd name="T45" fmla="*/ 61 h 74"/>
                <a:gd name="T46" fmla="*/ 671 w 1630"/>
                <a:gd name="T47" fmla="*/ 30 h 74"/>
                <a:gd name="T48" fmla="*/ 654 w 1630"/>
                <a:gd name="T49" fmla="*/ 51 h 74"/>
                <a:gd name="T50" fmla="*/ 694 w 1630"/>
                <a:gd name="T51" fmla="*/ 73 h 74"/>
                <a:gd name="T52" fmla="*/ 753 w 1630"/>
                <a:gd name="T53" fmla="*/ 44 h 74"/>
                <a:gd name="T54" fmla="*/ 762 w 1630"/>
                <a:gd name="T55" fmla="*/ 15 h 74"/>
                <a:gd name="T56" fmla="*/ 746 w 1630"/>
                <a:gd name="T57" fmla="*/ 74 h 74"/>
                <a:gd name="T58" fmla="*/ 797 w 1630"/>
                <a:gd name="T59" fmla="*/ 48 h 74"/>
                <a:gd name="T60" fmla="*/ 811 w 1630"/>
                <a:gd name="T61" fmla="*/ 48 h 74"/>
                <a:gd name="T62" fmla="*/ 831 w 1630"/>
                <a:gd name="T63" fmla="*/ 1 h 74"/>
                <a:gd name="T64" fmla="*/ 875 w 1630"/>
                <a:gd name="T65" fmla="*/ 73 h 74"/>
                <a:gd name="T66" fmla="*/ 899 w 1630"/>
                <a:gd name="T67" fmla="*/ 1 h 74"/>
                <a:gd name="T68" fmla="*/ 893 w 1630"/>
                <a:gd name="T69" fmla="*/ 27 h 74"/>
                <a:gd name="T70" fmla="*/ 975 w 1630"/>
                <a:gd name="T71" fmla="*/ 23 h 74"/>
                <a:gd name="T72" fmla="*/ 935 w 1630"/>
                <a:gd name="T73" fmla="*/ 1 h 74"/>
                <a:gd name="T74" fmla="*/ 947 w 1630"/>
                <a:gd name="T75" fmla="*/ 19 h 74"/>
                <a:gd name="T76" fmla="*/ 975 w 1630"/>
                <a:gd name="T77" fmla="*/ 1 h 74"/>
                <a:gd name="T78" fmla="*/ 1075 w 1630"/>
                <a:gd name="T79" fmla="*/ 1 h 74"/>
                <a:gd name="T80" fmla="*/ 1113 w 1630"/>
                <a:gd name="T81" fmla="*/ 1 h 74"/>
                <a:gd name="T82" fmla="*/ 1174 w 1630"/>
                <a:gd name="T83" fmla="*/ 54 h 74"/>
                <a:gd name="T84" fmla="*/ 1146 w 1630"/>
                <a:gd name="T85" fmla="*/ 73 h 74"/>
                <a:gd name="T86" fmla="*/ 1172 w 1630"/>
                <a:gd name="T87" fmla="*/ 73 h 74"/>
                <a:gd name="T88" fmla="*/ 1220 w 1630"/>
                <a:gd name="T89" fmla="*/ 1 h 74"/>
                <a:gd name="T90" fmla="*/ 1264 w 1630"/>
                <a:gd name="T91" fmla="*/ 59 h 74"/>
                <a:gd name="T92" fmla="*/ 1256 w 1630"/>
                <a:gd name="T93" fmla="*/ 73 h 74"/>
                <a:gd name="T94" fmla="*/ 1322 w 1630"/>
                <a:gd name="T95" fmla="*/ 61 h 74"/>
                <a:gd name="T96" fmla="*/ 1322 w 1630"/>
                <a:gd name="T97" fmla="*/ 13 h 74"/>
                <a:gd name="T98" fmla="*/ 1348 w 1630"/>
                <a:gd name="T99" fmla="*/ 73 h 74"/>
                <a:gd name="T100" fmla="*/ 1379 w 1630"/>
                <a:gd name="T101" fmla="*/ 44 h 74"/>
                <a:gd name="T102" fmla="*/ 1408 w 1630"/>
                <a:gd name="T103" fmla="*/ 53 h 74"/>
                <a:gd name="T104" fmla="*/ 1366 w 1630"/>
                <a:gd name="T105" fmla="*/ 2 h 74"/>
                <a:gd name="T106" fmla="*/ 1385 w 1630"/>
                <a:gd name="T107" fmla="*/ 34 h 74"/>
                <a:gd name="T108" fmla="*/ 1470 w 1630"/>
                <a:gd name="T109" fmla="*/ 52 h 74"/>
                <a:gd name="T110" fmla="*/ 1468 w 1630"/>
                <a:gd name="T111" fmla="*/ 4 h 74"/>
                <a:gd name="T112" fmla="*/ 1445 w 1630"/>
                <a:gd name="T113" fmla="*/ 62 h 74"/>
                <a:gd name="T114" fmla="*/ 1488 w 1630"/>
                <a:gd name="T115" fmla="*/ 1 h 74"/>
                <a:gd name="T116" fmla="*/ 1534 w 1630"/>
                <a:gd name="T117" fmla="*/ 13 h 74"/>
                <a:gd name="T118" fmla="*/ 1566 w 1630"/>
                <a:gd name="T119" fmla="*/ 1 h 74"/>
                <a:gd name="T120" fmla="*/ 1597 w 1630"/>
                <a:gd name="T121" fmla="*/ 19 h 74"/>
                <a:gd name="T122" fmla="*/ 1609 w 1630"/>
                <a:gd name="T123"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0" h="74">
                  <a:moveTo>
                    <a:pt x="0" y="1"/>
                  </a:moveTo>
                  <a:cubicBezTo>
                    <a:pt x="0" y="13"/>
                    <a:pt x="0" y="13"/>
                    <a:pt x="0" y="13"/>
                  </a:cubicBezTo>
                  <a:cubicBezTo>
                    <a:pt x="18" y="13"/>
                    <a:pt x="18" y="13"/>
                    <a:pt x="18" y="13"/>
                  </a:cubicBezTo>
                  <a:cubicBezTo>
                    <a:pt x="18" y="73"/>
                    <a:pt x="18" y="73"/>
                    <a:pt x="18" y="73"/>
                  </a:cubicBezTo>
                  <a:cubicBezTo>
                    <a:pt x="32" y="73"/>
                    <a:pt x="32" y="73"/>
                    <a:pt x="32" y="73"/>
                  </a:cubicBezTo>
                  <a:cubicBezTo>
                    <a:pt x="32" y="13"/>
                    <a:pt x="32" y="13"/>
                    <a:pt x="32" y="13"/>
                  </a:cubicBezTo>
                  <a:cubicBezTo>
                    <a:pt x="49" y="13"/>
                    <a:pt x="49" y="13"/>
                    <a:pt x="49" y="13"/>
                  </a:cubicBezTo>
                  <a:cubicBezTo>
                    <a:pt x="49" y="1"/>
                    <a:pt x="49" y="1"/>
                    <a:pt x="49" y="1"/>
                  </a:cubicBezTo>
                  <a:cubicBezTo>
                    <a:pt x="0" y="1"/>
                    <a:pt x="0" y="1"/>
                    <a:pt x="0" y="1"/>
                  </a:cubicBezTo>
                  <a:close/>
                  <a:moveTo>
                    <a:pt x="78" y="73"/>
                  </a:moveTo>
                  <a:cubicBezTo>
                    <a:pt x="78" y="1"/>
                    <a:pt x="78" y="1"/>
                    <a:pt x="78" y="1"/>
                  </a:cubicBezTo>
                  <a:cubicBezTo>
                    <a:pt x="64" y="1"/>
                    <a:pt x="64" y="1"/>
                    <a:pt x="64" y="1"/>
                  </a:cubicBezTo>
                  <a:cubicBezTo>
                    <a:pt x="64" y="73"/>
                    <a:pt x="64" y="73"/>
                    <a:pt x="64" y="73"/>
                  </a:cubicBezTo>
                  <a:cubicBezTo>
                    <a:pt x="78" y="73"/>
                    <a:pt x="78" y="73"/>
                    <a:pt x="78" y="73"/>
                  </a:cubicBezTo>
                  <a:close/>
                  <a:moveTo>
                    <a:pt x="114" y="1"/>
                  </a:moveTo>
                  <a:cubicBezTo>
                    <a:pt x="94" y="73"/>
                    <a:pt x="94" y="73"/>
                    <a:pt x="94" y="73"/>
                  </a:cubicBezTo>
                  <a:cubicBezTo>
                    <a:pt x="108" y="73"/>
                    <a:pt x="108" y="73"/>
                    <a:pt x="108" y="73"/>
                  </a:cubicBezTo>
                  <a:cubicBezTo>
                    <a:pt x="113" y="54"/>
                    <a:pt x="113" y="54"/>
                    <a:pt x="113" y="54"/>
                  </a:cubicBezTo>
                  <a:cubicBezTo>
                    <a:pt x="132" y="54"/>
                    <a:pt x="132" y="54"/>
                    <a:pt x="132" y="54"/>
                  </a:cubicBezTo>
                  <a:cubicBezTo>
                    <a:pt x="137" y="73"/>
                    <a:pt x="137" y="73"/>
                    <a:pt x="137" y="73"/>
                  </a:cubicBezTo>
                  <a:cubicBezTo>
                    <a:pt x="152" y="73"/>
                    <a:pt x="152" y="73"/>
                    <a:pt x="152" y="73"/>
                  </a:cubicBezTo>
                  <a:cubicBezTo>
                    <a:pt x="132" y="1"/>
                    <a:pt x="132" y="1"/>
                    <a:pt x="132" y="1"/>
                  </a:cubicBezTo>
                  <a:cubicBezTo>
                    <a:pt x="114" y="1"/>
                    <a:pt x="114" y="1"/>
                    <a:pt x="114" y="1"/>
                  </a:cubicBezTo>
                  <a:close/>
                  <a:moveTo>
                    <a:pt x="119" y="27"/>
                  </a:moveTo>
                  <a:cubicBezTo>
                    <a:pt x="120" y="23"/>
                    <a:pt x="121" y="17"/>
                    <a:pt x="122" y="13"/>
                  </a:cubicBezTo>
                  <a:cubicBezTo>
                    <a:pt x="123" y="13"/>
                    <a:pt x="123" y="13"/>
                    <a:pt x="123" y="13"/>
                  </a:cubicBezTo>
                  <a:cubicBezTo>
                    <a:pt x="124" y="17"/>
                    <a:pt x="125" y="23"/>
                    <a:pt x="126" y="27"/>
                  </a:cubicBezTo>
                  <a:cubicBezTo>
                    <a:pt x="130" y="44"/>
                    <a:pt x="130" y="44"/>
                    <a:pt x="130" y="44"/>
                  </a:cubicBezTo>
                  <a:cubicBezTo>
                    <a:pt x="115" y="44"/>
                    <a:pt x="115" y="44"/>
                    <a:pt x="115" y="44"/>
                  </a:cubicBezTo>
                  <a:cubicBezTo>
                    <a:pt x="119" y="27"/>
                    <a:pt x="119" y="27"/>
                    <a:pt x="119" y="27"/>
                  </a:cubicBezTo>
                  <a:close/>
                  <a:moveTo>
                    <a:pt x="208" y="1"/>
                  </a:moveTo>
                  <a:cubicBezTo>
                    <a:pt x="208" y="23"/>
                    <a:pt x="208" y="23"/>
                    <a:pt x="208" y="23"/>
                  </a:cubicBezTo>
                  <a:cubicBezTo>
                    <a:pt x="208" y="34"/>
                    <a:pt x="208" y="45"/>
                    <a:pt x="209" y="54"/>
                  </a:cubicBezTo>
                  <a:cubicBezTo>
                    <a:pt x="209" y="54"/>
                    <a:pt x="209" y="54"/>
                    <a:pt x="209" y="54"/>
                  </a:cubicBezTo>
                  <a:cubicBezTo>
                    <a:pt x="206" y="46"/>
                    <a:pt x="202" y="38"/>
                    <a:pt x="198" y="30"/>
                  </a:cubicBezTo>
                  <a:cubicBezTo>
                    <a:pt x="183" y="1"/>
                    <a:pt x="183" y="1"/>
                    <a:pt x="183" y="1"/>
                  </a:cubicBezTo>
                  <a:cubicBezTo>
                    <a:pt x="168" y="1"/>
                    <a:pt x="168" y="1"/>
                    <a:pt x="168" y="1"/>
                  </a:cubicBezTo>
                  <a:cubicBezTo>
                    <a:pt x="168" y="73"/>
                    <a:pt x="168" y="73"/>
                    <a:pt x="168" y="73"/>
                  </a:cubicBezTo>
                  <a:cubicBezTo>
                    <a:pt x="180" y="73"/>
                    <a:pt x="180" y="73"/>
                    <a:pt x="180" y="73"/>
                  </a:cubicBezTo>
                  <a:cubicBezTo>
                    <a:pt x="180" y="51"/>
                    <a:pt x="180" y="51"/>
                    <a:pt x="180" y="51"/>
                  </a:cubicBezTo>
                  <a:cubicBezTo>
                    <a:pt x="180" y="38"/>
                    <a:pt x="180" y="28"/>
                    <a:pt x="180" y="19"/>
                  </a:cubicBezTo>
                  <a:cubicBezTo>
                    <a:pt x="180" y="19"/>
                    <a:pt x="180" y="19"/>
                    <a:pt x="180" y="19"/>
                  </a:cubicBezTo>
                  <a:cubicBezTo>
                    <a:pt x="183" y="27"/>
                    <a:pt x="187" y="36"/>
                    <a:pt x="191" y="43"/>
                  </a:cubicBezTo>
                  <a:cubicBezTo>
                    <a:pt x="206" y="73"/>
                    <a:pt x="206" y="73"/>
                    <a:pt x="206" y="73"/>
                  </a:cubicBezTo>
                  <a:cubicBezTo>
                    <a:pt x="220" y="73"/>
                    <a:pt x="220" y="73"/>
                    <a:pt x="220" y="73"/>
                  </a:cubicBezTo>
                  <a:cubicBezTo>
                    <a:pt x="220" y="1"/>
                    <a:pt x="220" y="1"/>
                    <a:pt x="220" y="1"/>
                  </a:cubicBezTo>
                  <a:cubicBezTo>
                    <a:pt x="208" y="1"/>
                    <a:pt x="208" y="1"/>
                    <a:pt x="208" y="1"/>
                  </a:cubicBezTo>
                  <a:close/>
                  <a:moveTo>
                    <a:pt x="253" y="1"/>
                  </a:moveTo>
                  <a:cubicBezTo>
                    <a:pt x="253" y="48"/>
                    <a:pt x="253" y="48"/>
                    <a:pt x="253" y="48"/>
                  </a:cubicBezTo>
                  <a:cubicBezTo>
                    <a:pt x="253" y="59"/>
                    <a:pt x="249" y="62"/>
                    <a:pt x="242" y="62"/>
                  </a:cubicBezTo>
                  <a:cubicBezTo>
                    <a:pt x="240" y="62"/>
                    <a:pt x="237" y="62"/>
                    <a:pt x="236" y="61"/>
                  </a:cubicBezTo>
                  <a:cubicBezTo>
                    <a:pt x="234" y="73"/>
                    <a:pt x="234" y="73"/>
                    <a:pt x="234" y="73"/>
                  </a:cubicBezTo>
                  <a:cubicBezTo>
                    <a:pt x="236" y="73"/>
                    <a:pt x="240" y="74"/>
                    <a:pt x="244" y="74"/>
                  </a:cubicBezTo>
                  <a:cubicBezTo>
                    <a:pt x="257" y="74"/>
                    <a:pt x="267" y="68"/>
                    <a:pt x="267" y="48"/>
                  </a:cubicBezTo>
                  <a:cubicBezTo>
                    <a:pt x="267" y="1"/>
                    <a:pt x="267" y="1"/>
                    <a:pt x="267" y="1"/>
                  </a:cubicBezTo>
                  <a:cubicBezTo>
                    <a:pt x="253" y="1"/>
                    <a:pt x="253" y="1"/>
                    <a:pt x="253" y="1"/>
                  </a:cubicBezTo>
                  <a:close/>
                  <a:moveTo>
                    <a:pt x="301" y="73"/>
                  </a:moveTo>
                  <a:cubicBezTo>
                    <a:pt x="301" y="1"/>
                    <a:pt x="301" y="1"/>
                    <a:pt x="301" y="1"/>
                  </a:cubicBezTo>
                  <a:cubicBezTo>
                    <a:pt x="287" y="1"/>
                    <a:pt x="287" y="1"/>
                    <a:pt x="287" y="1"/>
                  </a:cubicBezTo>
                  <a:cubicBezTo>
                    <a:pt x="287" y="73"/>
                    <a:pt x="287" y="73"/>
                    <a:pt x="287" y="73"/>
                  </a:cubicBezTo>
                  <a:cubicBezTo>
                    <a:pt x="301" y="73"/>
                    <a:pt x="301" y="73"/>
                    <a:pt x="301" y="73"/>
                  </a:cubicBezTo>
                  <a:close/>
                  <a:moveTo>
                    <a:pt x="361" y="1"/>
                  </a:moveTo>
                  <a:cubicBezTo>
                    <a:pt x="361" y="23"/>
                    <a:pt x="361" y="23"/>
                    <a:pt x="361" y="23"/>
                  </a:cubicBezTo>
                  <a:cubicBezTo>
                    <a:pt x="361" y="34"/>
                    <a:pt x="362" y="45"/>
                    <a:pt x="362" y="54"/>
                  </a:cubicBezTo>
                  <a:cubicBezTo>
                    <a:pt x="362" y="54"/>
                    <a:pt x="362" y="54"/>
                    <a:pt x="362" y="54"/>
                  </a:cubicBezTo>
                  <a:cubicBezTo>
                    <a:pt x="359" y="46"/>
                    <a:pt x="355" y="38"/>
                    <a:pt x="352" y="30"/>
                  </a:cubicBezTo>
                  <a:cubicBezTo>
                    <a:pt x="336" y="1"/>
                    <a:pt x="336" y="1"/>
                    <a:pt x="336" y="1"/>
                  </a:cubicBezTo>
                  <a:cubicBezTo>
                    <a:pt x="322" y="1"/>
                    <a:pt x="322" y="1"/>
                    <a:pt x="322" y="1"/>
                  </a:cubicBezTo>
                  <a:cubicBezTo>
                    <a:pt x="322" y="73"/>
                    <a:pt x="322" y="73"/>
                    <a:pt x="322" y="73"/>
                  </a:cubicBezTo>
                  <a:cubicBezTo>
                    <a:pt x="334" y="73"/>
                    <a:pt x="334" y="73"/>
                    <a:pt x="334" y="73"/>
                  </a:cubicBezTo>
                  <a:cubicBezTo>
                    <a:pt x="334" y="51"/>
                    <a:pt x="334" y="51"/>
                    <a:pt x="334" y="51"/>
                  </a:cubicBezTo>
                  <a:cubicBezTo>
                    <a:pt x="334" y="38"/>
                    <a:pt x="334" y="28"/>
                    <a:pt x="333" y="19"/>
                  </a:cubicBezTo>
                  <a:cubicBezTo>
                    <a:pt x="334" y="19"/>
                    <a:pt x="334" y="19"/>
                    <a:pt x="334" y="19"/>
                  </a:cubicBezTo>
                  <a:cubicBezTo>
                    <a:pt x="337" y="27"/>
                    <a:pt x="341" y="36"/>
                    <a:pt x="345" y="43"/>
                  </a:cubicBezTo>
                  <a:cubicBezTo>
                    <a:pt x="360" y="73"/>
                    <a:pt x="360" y="73"/>
                    <a:pt x="360" y="73"/>
                  </a:cubicBezTo>
                  <a:cubicBezTo>
                    <a:pt x="374" y="73"/>
                    <a:pt x="374" y="73"/>
                    <a:pt x="374" y="73"/>
                  </a:cubicBezTo>
                  <a:cubicBezTo>
                    <a:pt x="374" y="1"/>
                    <a:pt x="374" y="1"/>
                    <a:pt x="374" y="1"/>
                  </a:cubicBezTo>
                  <a:cubicBezTo>
                    <a:pt x="361" y="1"/>
                    <a:pt x="361" y="1"/>
                    <a:pt x="361" y="1"/>
                  </a:cubicBezTo>
                  <a:close/>
                  <a:moveTo>
                    <a:pt x="494" y="3"/>
                  </a:moveTo>
                  <a:cubicBezTo>
                    <a:pt x="492" y="2"/>
                    <a:pt x="487" y="0"/>
                    <a:pt x="480" y="0"/>
                  </a:cubicBezTo>
                  <a:cubicBezTo>
                    <a:pt x="461" y="0"/>
                    <a:pt x="445" y="13"/>
                    <a:pt x="445" y="38"/>
                  </a:cubicBezTo>
                  <a:cubicBezTo>
                    <a:pt x="445" y="59"/>
                    <a:pt x="456" y="74"/>
                    <a:pt x="478" y="74"/>
                  </a:cubicBezTo>
                  <a:cubicBezTo>
                    <a:pt x="485" y="74"/>
                    <a:pt x="491" y="72"/>
                    <a:pt x="494" y="71"/>
                  </a:cubicBezTo>
                  <a:cubicBezTo>
                    <a:pt x="492" y="60"/>
                    <a:pt x="492" y="60"/>
                    <a:pt x="492" y="60"/>
                  </a:cubicBezTo>
                  <a:cubicBezTo>
                    <a:pt x="489" y="61"/>
                    <a:pt x="484" y="62"/>
                    <a:pt x="480" y="62"/>
                  </a:cubicBezTo>
                  <a:cubicBezTo>
                    <a:pt x="467" y="62"/>
                    <a:pt x="459" y="53"/>
                    <a:pt x="459" y="37"/>
                  </a:cubicBezTo>
                  <a:cubicBezTo>
                    <a:pt x="459" y="20"/>
                    <a:pt x="468" y="12"/>
                    <a:pt x="480" y="12"/>
                  </a:cubicBezTo>
                  <a:cubicBezTo>
                    <a:pt x="485" y="12"/>
                    <a:pt x="489" y="13"/>
                    <a:pt x="492" y="14"/>
                  </a:cubicBezTo>
                  <a:cubicBezTo>
                    <a:pt x="494" y="3"/>
                    <a:pt x="494" y="3"/>
                    <a:pt x="494" y="3"/>
                  </a:cubicBezTo>
                  <a:close/>
                  <a:moveTo>
                    <a:pt x="549" y="1"/>
                  </a:moveTo>
                  <a:cubicBezTo>
                    <a:pt x="549" y="30"/>
                    <a:pt x="549" y="30"/>
                    <a:pt x="549" y="30"/>
                  </a:cubicBezTo>
                  <a:cubicBezTo>
                    <a:pt x="525" y="30"/>
                    <a:pt x="525" y="30"/>
                    <a:pt x="525" y="30"/>
                  </a:cubicBezTo>
                  <a:cubicBezTo>
                    <a:pt x="525" y="1"/>
                    <a:pt x="525" y="1"/>
                    <a:pt x="525" y="1"/>
                  </a:cubicBezTo>
                  <a:cubicBezTo>
                    <a:pt x="511" y="1"/>
                    <a:pt x="511" y="1"/>
                    <a:pt x="511" y="1"/>
                  </a:cubicBezTo>
                  <a:cubicBezTo>
                    <a:pt x="511" y="73"/>
                    <a:pt x="511" y="73"/>
                    <a:pt x="511" y="73"/>
                  </a:cubicBezTo>
                  <a:cubicBezTo>
                    <a:pt x="525" y="73"/>
                    <a:pt x="525" y="73"/>
                    <a:pt x="525" y="73"/>
                  </a:cubicBezTo>
                  <a:cubicBezTo>
                    <a:pt x="525" y="42"/>
                    <a:pt x="525" y="42"/>
                    <a:pt x="525" y="42"/>
                  </a:cubicBezTo>
                  <a:cubicBezTo>
                    <a:pt x="549" y="42"/>
                    <a:pt x="549" y="42"/>
                    <a:pt x="549" y="42"/>
                  </a:cubicBezTo>
                  <a:cubicBezTo>
                    <a:pt x="549" y="73"/>
                    <a:pt x="549" y="73"/>
                    <a:pt x="549" y="73"/>
                  </a:cubicBezTo>
                  <a:cubicBezTo>
                    <a:pt x="563" y="73"/>
                    <a:pt x="563" y="73"/>
                    <a:pt x="563" y="73"/>
                  </a:cubicBezTo>
                  <a:cubicBezTo>
                    <a:pt x="563" y="1"/>
                    <a:pt x="563" y="1"/>
                    <a:pt x="563" y="1"/>
                  </a:cubicBezTo>
                  <a:cubicBezTo>
                    <a:pt x="549" y="1"/>
                    <a:pt x="549" y="1"/>
                    <a:pt x="549" y="1"/>
                  </a:cubicBezTo>
                  <a:close/>
                  <a:moveTo>
                    <a:pt x="598" y="61"/>
                  </a:moveTo>
                  <a:cubicBezTo>
                    <a:pt x="598" y="41"/>
                    <a:pt x="598" y="41"/>
                    <a:pt x="598" y="41"/>
                  </a:cubicBezTo>
                  <a:cubicBezTo>
                    <a:pt x="621" y="41"/>
                    <a:pt x="621" y="41"/>
                    <a:pt x="621" y="41"/>
                  </a:cubicBezTo>
                  <a:cubicBezTo>
                    <a:pt x="621" y="30"/>
                    <a:pt x="621" y="30"/>
                    <a:pt x="621" y="30"/>
                  </a:cubicBezTo>
                  <a:cubicBezTo>
                    <a:pt x="598" y="30"/>
                    <a:pt x="598" y="30"/>
                    <a:pt x="598" y="30"/>
                  </a:cubicBezTo>
                  <a:cubicBezTo>
                    <a:pt x="598" y="13"/>
                    <a:pt x="598" y="13"/>
                    <a:pt x="598" y="13"/>
                  </a:cubicBezTo>
                  <a:cubicBezTo>
                    <a:pt x="622" y="13"/>
                    <a:pt x="622" y="13"/>
                    <a:pt x="622" y="13"/>
                  </a:cubicBezTo>
                  <a:cubicBezTo>
                    <a:pt x="622" y="1"/>
                    <a:pt x="622" y="1"/>
                    <a:pt x="622" y="1"/>
                  </a:cubicBezTo>
                  <a:cubicBezTo>
                    <a:pt x="584" y="1"/>
                    <a:pt x="584" y="1"/>
                    <a:pt x="584" y="1"/>
                  </a:cubicBezTo>
                  <a:cubicBezTo>
                    <a:pt x="584" y="73"/>
                    <a:pt x="584" y="73"/>
                    <a:pt x="584" y="73"/>
                  </a:cubicBezTo>
                  <a:cubicBezTo>
                    <a:pt x="624" y="73"/>
                    <a:pt x="624" y="73"/>
                    <a:pt x="624" y="73"/>
                  </a:cubicBezTo>
                  <a:cubicBezTo>
                    <a:pt x="624" y="61"/>
                    <a:pt x="624" y="61"/>
                    <a:pt x="624" y="61"/>
                  </a:cubicBezTo>
                  <a:cubicBezTo>
                    <a:pt x="598" y="61"/>
                    <a:pt x="598" y="61"/>
                    <a:pt x="598" y="61"/>
                  </a:cubicBezTo>
                  <a:close/>
                  <a:moveTo>
                    <a:pt x="681" y="1"/>
                  </a:moveTo>
                  <a:cubicBezTo>
                    <a:pt x="681" y="23"/>
                    <a:pt x="681" y="23"/>
                    <a:pt x="681" y="23"/>
                  </a:cubicBezTo>
                  <a:cubicBezTo>
                    <a:pt x="681" y="34"/>
                    <a:pt x="682" y="45"/>
                    <a:pt x="682" y="54"/>
                  </a:cubicBezTo>
                  <a:cubicBezTo>
                    <a:pt x="682" y="54"/>
                    <a:pt x="682" y="54"/>
                    <a:pt x="682" y="54"/>
                  </a:cubicBezTo>
                  <a:cubicBezTo>
                    <a:pt x="679" y="46"/>
                    <a:pt x="675" y="38"/>
                    <a:pt x="671" y="30"/>
                  </a:cubicBezTo>
                  <a:cubicBezTo>
                    <a:pt x="656" y="1"/>
                    <a:pt x="656" y="1"/>
                    <a:pt x="656" y="1"/>
                  </a:cubicBezTo>
                  <a:cubicBezTo>
                    <a:pt x="642" y="1"/>
                    <a:pt x="642" y="1"/>
                    <a:pt x="642" y="1"/>
                  </a:cubicBezTo>
                  <a:cubicBezTo>
                    <a:pt x="642" y="73"/>
                    <a:pt x="642" y="73"/>
                    <a:pt x="642" y="73"/>
                  </a:cubicBezTo>
                  <a:cubicBezTo>
                    <a:pt x="654" y="73"/>
                    <a:pt x="654" y="73"/>
                    <a:pt x="654" y="73"/>
                  </a:cubicBezTo>
                  <a:cubicBezTo>
                    <a:pt x="654" y="51"/>
                    <a:pt x="654" y="51"/>
                    <a:pt x="654" y="51"/>
                  </a:cubicBezTo>
                  <a:cubicBezTo>
                    <a:pt x="654" y="38"/>
                    <a:pt x="654" y="28"/>
                    <a:pt x="653" y="19"/>
                  </a:cubicBezTo>
                  <a:cubicBezTo>
                    <a:pt x="654" y="19"/>
                    <a:pt x="654" y="19"/>
                    <a:pt x="654" y="19"/>
                  </a:cubicBezTo>
                  <a:cubicBezTo>
                    <a:pt x="656" y="27"/>
                    <a:pt x="661" y="36"/>
                    <a:pt x="664" y="43"/>
                  </a:cubicBezTo>
                  <a:cubicBezTo>
                    <a:pt x="680" y="73"/>
                    <a:pt x="680" y="73"/>
                    <a:pt x="680" y="73"/>
                  </a:cubicBezTo>
                  <a:cubicBezTo>
                    <a:pt x="694" y="73"/>
                    <a:pt x="694" y="73"/>
                    <a:pt x="694" y="73"/>
                  </a:cubicBezTo>
                  <a:cubicBezTo>
                    <a:pt x="694" y="1"/>
                    <a:pt x="694" y="1"/>
                    <a:pt x="694" y="1"/>
                  </a:cubicBezTo>
                  <a:cubicBezTo>
                    <a:pt x="681" y="1"/>
                    <a:pt x="681" y="1"/>
                    <a:pt x="681" y="1"/>
                  </a:cubicBezTo>
                  <a:close/>
                  <a:moveTo>
                    <a:pt x="743" y="33"/>
                  </a:moveTo>
                  <a:cubicBezTo>
                    <a:pt x="743" y="44"/>
                    <a:pt x="743" y="44"/>
                    <a:pt x="743" y="44"/>
                  </a:cubicBezTo>
                  <a:cubicBezTo>
                    <a:pt x="753" y="44"/>
                    <a:pt x="753" y="44"/>
                    <a:pt x="753" y="44"/>
                  </a:cubicBezTo>
                  <a:cubicBezTo>
                    <a:pt x="753" y="61"/>
                    <a:pt x="753" y="61"/>
                    <a:pt x="753" y="61"/>
                  </a:cubicBezTo>
                  <a:cubicBezTo>
                    <a:pt x="752" y="62"/>
                    <a:pt x="750" y="62"/>
                    <a:pt x="746" y="62"/>
                  </a:cubicBezTo>
                  <a:cubicBezTo>
                    <a:pt x="734" y="62"/>
                    <a:pt x="726" y="54"/>
                    <a:pt x="726" y="37"/>
                  </a:cubicBezTo>
                  <a:cubicBezTo>
                    <a:pt x="726" y="20"/>
                    <a:pt x="735" y="12"/>
                    <a:pt x="748" y="12"/>
                  </a:cubicBezTo>
                  <a:cubicBezTo>
                    <a:pt x="754" y="12"/>
                    <a:pt x="758" y="13"/>
                    <a:pt x="762" y="15"/>
                  </a:cubicBezTo>
                  <a:cubicBezTo>
                    <a:pt x="765" y="4"/>
                    <a:pt x="765" y="4"/>
                    <a:pt x="765" y="4"/>
                  </a:cubicBezTo>
                  <a:cubicBezTo>
                    <a:pt x="761" y="2"/>
                    <a:pt x="755" y="1"/>
                    <a:pt x="748" y="1"/>
                  </a:cubicBezTo>
                  <a:cubicBezTo>
                    <a:pt x="727" y="1"/>
                    <a:pt x="711" y="13"/>
                    <a:pt x="711" y="38"/>
                  </a:cubicBezTo>
                  <a:cubicBezTo>
                    <a:pt x="711" y="49"/>
                    <a:pt x="715" y="59"/>
                    <a:pt x="721" y="65"/>
                  </a:cubicBezTo>
                  <a:cubicBezTo>
                    <a:pt x="727" y="71"/>
                    <a:pt x="735" y="74"/>
                    <a:pt x="746" y="74"/>
                  </a:cubicBezTo>
                  <a:cubicBezTo>
                    <a:pt x="754" y="74"/>
                    <a:pt x="762" y="72"/>
                    <a:pt x="766" y="70"/>
                  </a:cubicBezTo>
                  <a:cubicBezTo>
                    <a:pt x="766" y="33"/>
                    <a:pt x="766" y="33"/>
                    <a:pt x="766" y="33"/>
                  </a:cubicBezTo>
                  <a:cubicBezTo>
                    <a:pt x="743" y="33"/>
                    <a:pt x="743" y="33"/>
                    <a:pt x="743" y="33"/>
                  </a:cubicBezTo>
                  <a:close/>
                  <a:moveTo>
                    <a:pt x="797" y="1"/>
                  </a:moveTo>
                  <a:cubicBezTo>
                    <a:pt x="797" y="48"/>
                    <a:pt x="797" y="48"/>
                    <a:pt x="797" y="48"/>
                  </a:cubicBezTo>
                  <a:cubicBezTo>
                    <a:pt x="797" y="59"/>
                    <a:pt x="793" y="62"/>
                    <a:pt x="787" y="62"/>
                  </a:cubicBezTo>
                  <a:cubicBezTo>
                    <a:pt x="784" y="62"/>
                    <a:pt x="782" y="62"/>
                    <a:pt x="780" y="61"/>
                  </a:cubicBezTo>
                  <a:cubicBezTo>
                    <a:pt x="779" y="73"/>
                    <a:pt x="779" y="73"/>
                    <a:pt x="779" y="73"/>
                  </a:cubicBezTo>
                  <a:cubicBezTo>
                    <a:pt x="781" y="73"/>
                    <a:pt x="785" y="74"/>
                    <a:pt x="788" y="74"/>
                  </a:cubicBezTo>
                  <a:cubicBezTo>
                    <a:pt x="802" y="74"/>
                    <a:pt x="811" y="68"/>
                    <a:pt x="811" y="48"/>
                  </a:cubicBezTo>
                  <a:cubicBezTo>
                    <a:pt x="811" y="1"/>
                    <a:pt x="811" y="1"/>
                    <a:pt x="811" y="1"/>
                  </a:cubicBezTo>
                  <a:cubicBezTo>
                    <a:pt x="797" y="1"/>
                    <a:pt x="797" y="1"/>
                    <a:pt x="797" y="1"/>
                  </a:cubicBezTo>
                  <a:close/>
                  <a:moveTo>
                    <a:pt x="845" y="73"/>
                  </a:moveTo>
                  <a:cubicBezTo>
                    <a:pt x="845" y="1"/>
                    <a:pt x="845" y="1"/>
                    <a:pt x="845" y="1"/>
                  </a:cubicBezTo>
                  <a:cubicBezTo>
                    <a:pt x="831" y="1"/>
                    <a:pt x="831" y="1"/>
                    <a:pt x="831" y="1"/>
                  </a:cubicBezTo>
                  <a:cubicBezTo>
                    <a:pt x="831" y="73"/>
                    <a:pt x="831" y="73"/>
                    <a:pt x="831" y="73"/>
                  </a:cubicBezTo>
                  <a:cubicBezTo>
                    <a:pt x="845" y="73"/>
                    <a:pt x="845" y="73"/>
                    <a:pt x="845" y="73"/>
                  </a:cubicBezTo>
                  <a:close/>
                  <a:moveTo>
                    <a:pt x="881" y="1"/>
                  </a:moveTo>
                  <a:cubicBezTo>
                    <a:pt x="861" y="73"/>
                    <a:pt x="861" y="73"/>
                    <a:pt x="861" y="73"/>
                  </a:cubicBezTo>
                  <a:cubicBezTo>
                    <a:pt x="875" y="73"/>
                    <a:pt x="875" y="73"/>
                    <a:pt x="875" y="73"/>
                  </a:cubicBezTo>
                  <a:cubicBezTo>
                    <a:pt x="880" y="54"/>
                    <a:pt x="880" y="54"/>
                    <a:pt x="880" y="54"/>
                  </a:cubicBezTo>
                  <a:cubicBezTo>
                    <a:pt x="899" y="54"/>
                    <a:pt x="899" y="54"/>
                    <a:pt x="899" y="54"/>
                  </a:cubicBezTo>
                  <a:cubicBezTo>
                    <a:pt x="904" y="73"/>
                    <a:pt x="904" y="73"/>
                    <a:pt x="904" y="73"/>
                  </a:cubicBezTo>
                  <a:cubicBezTo>
                    <a:pt x="919" y="73"/>
                    <a:pt x="919" y="73"/>
                    <a:pt x="919" y="73"/>
                  </a:cubicBezTo>
                  <a:cubicBezTo>
                    <a:pt x="899" y="1"/>
                    <a:pt x="899" y="1"/>
                    <a:pt x="899" y="1"/>
                  </a:cubicBezTo>
                  <a:cubicBezTo>
                    <a:pt x="881" y="1"/>
                    <a:pt x="881" y="1"/>
                    <a:pt x="881" y="1"/>
                  </a:cubicBezTo>
                  <a:close/>
                  <a:moveTo>
                    <a:pt x="886" y="27"/>
                  </a:moveTo>
                  <a:cubicBezTo>
                    <a:pt x="887" y="23"/>
                    <a:pt x="888" y="17"/>
                    <a:pt x="889" y="13"/>
                  </a:cubicBezTo>
                  <a:cubicBezTo>
                    <a:pt x="890" y="13"/>
                    <a:pt x="890" y="13"/>
                    <a:pt x="890" y="13"/>
                  </a:cubicBezTo>
                  <a:cubicBezTo>
                    <a:pt x="890" y="17"/>
                    <a:pt x="892" y="23"/>
                    <a:pt x="893" y="27"/>
                  </a:cubicBezTo>
                  <a:cubicBezTo>
                    <a:pt x="897" y="44"/>
                    <a:pt x="897" y="44"/>
                    <a:pt x="897" y="44"/>
                  </a:cubicBezTo>
                  <a:cubicBezTo>
                    <a:pt x="882" y="44"/>
                    <a:pt x="882" y="44"/>
                    <a:pt x="882" y="44"/>
                  </a:cubicBezTo>
                  <a:cubicBezTo>
                    <a:pt x="886" y="27"/>
                    <a:pt x="886" y="27"/>
                    <a:pt x="886" y="27"/>
                  </a:cubicBezTo>
                  <a:close/>
                  <a:moveTo>
                    <a:pt x="975" y="1"/>
                  </a:moveTo>
                  <a:cubicBezTo>
                    <a:pt x="975" y="23"/>
                    <a:pt x="975" y="23"/>
                    <a:pt x="975" y="23"/>
                  </a:cubicBezTo>
                  <a:cubicBezTo>
                    <a:pt x="975" y="34"/>
                    <a:pt x="975" y="45"/>
                    <a:pt x="976" y="54"/>
                  </a:cubicBezTo>
                  <a:cubicBezTo>
                    <a:pt x="976" y="54"/>
                    <a:pt x="976" y="54"/>
                    <a:pt x="976" y="54"/>
                  </a:cubicBezTo>
                  <a:cubicBezTo>
                    <a:pt x="973" y="46"/>
                    <a:pt x="969" y="38"/>
                    <a:pt x="965" y="30"/>
                  </a:cubicBezTo>
                  <a:cubicBezTo>
                    <a:pt x="950" y="1"/>
                    <a:pt x="950" y="1"/>
                    <a:pt x="950" y="1"/>
                  </a:cubicBezTo>
                  <a:cubicBezTo>
                    <a:pt x="935" y="1"/>
                    <a:pt x="935" y="1"/>
                    <a:pt x="935" y="1"/>
                  </a:cubicBezTo>
                  <a:cubicBezTo>
                    <a:pt x="935" y="73"/>
                    <a:pt x="935" y="73"/>
                    <a:pt x="935" y="73"/>
                  </a:cubicBezTo>
                  <a:cubicBezTo>
                    <a:pt x="947" y="73"/>
                    <a:pt x="947" y="73"/>
                    <a:pt x="947" y="73"/>
                  </a:cubicBezTo>
                  <a:cubicBezTo>
                    <a:pt x="947" y="51"/>
                    <a:pt x="947" y="51"/>
                    <a:pt x="947" y="51"/>
                  </a:cubicBezTo>
                  <a:cubicBezTo>
                    <a:pt x="947" y="38"/>
                    <a:pt x="947" y="28"/>
                    <a:pt x="947" y="19"/>
                  </a:cubicBezTo>
                  <a:cubicBezTo>
                    <a:pt x="947" y="19"/>
                    <a:pt x="947" y="19"/>
                    <a:pt x="947" y="19"/>
                  </a:cubicBezTo>
                  <a:cubicBezTo>
                    <a:pt x="950" y="27"/>
                    <a:pt x="954" y="36"/>
                    <a:pt x="958" y="43"/>
                  </a:cubicBezTo>
                  <a:cubicBezTo>
                    <a:pt x="973" y="73"/>
                    <a:pt x="973" y="73"/>
                    <a:pt x="973" y="73"/>
                  </a:cubicBezTo>
                  <a:cubicBezTo>
                    <a:pt x="987" y="73"/>
                    <a:pt x="987" y="73"/>
                    <a:pt x="987" y="73"/>
                  </a:cubicBezTo>
                  <a:cubicBezTo>
                    <a:pt x="987" y="1"/>
                    <a:pt x="987" y="1"/>
                    <a:pt x="987" y="1"/>
                  </a:cubicBezTo>
                  <a:cubicBezTo>
                    <a:pt x="975" y="1"/>
                    <a:pt x="975" y="1"/>
                    <a:pt x="975" y="1"/>
                  </a:cubicBezTo>
                  <a:close/>
                  <a:moveTo>
                    <a:pt x="1099" y="1"/>
                  </a:moveTo>
                  <a:cubicBezTo>
                    <a:pt x="1099" y="45"/>
                    <a:pt x="1099" y="45"/>
                    <a:pt x="1099" y="45"/>
                  </a:cubicBezTo>
                  <a:cubicBezTo>
                    <a:pt x="1099" y="57"/>
                    <a:pt x="1094" y="63"/>
                    <a:pt x="1087" y="63"/>
                  </a:cubicBezTo>
                  <a:cubicBezTo>
                    <a:pt x="1080" y="63"/>
                    <a:pt x="1075" y="57"/>
                    <a:pt x="1075" y="45"/>
                  </a:cubicBezTo>
                  <a:cubicBezTo>
                    <a:pt x="1075" y="1"/>
                    <a:pt x="1075" y="1"/>
                    <a:pt x="1075" y="1"/>
                  </a:cubicBezTo>
                  <a:cubicBezTo>
                    <a:pt x="1061" y="1"/>
                    <a:pt x="1061" y="1"/>
                    <a:pt x="1061" y="1"/>
                  </a:cubicBezTo>
                  <a:cubicBezTo>
                    <a:pt x="1061" y="43"/>
                    <a:pt x="1061" y="43"/>
                    <a:pt x="1061" y="43"/>
                  </a:cubicBezTo>
                  <a:cubicBezTo>
                    <a:pt x="1061" y="64"/>
                    <a:pt x="1070" y="74"/>
                    <a:pt x="1086" y="74"/>
                  </a:cubicBezTo>
                  <a:cubicBezTo>
                    <a:pt x="1103" y="74"/>
                    <a:pt x="1113" y="64"/>
                    <a:pt x="1113" y="43"/>
                  </a:cubicBezTo>
                  <a:cubicBezTo>
                    <a:pt x="1113" y="1"/>
                    <a:pt x="1113" y="1"/>
                    <a:pt x="1113" y="1"/>
                  </a:cubicBezTo>
                  <a:cubicBezTo>
                    <a:pt x="1099" y="1"/>
                    <a:pt x="1099" y="1"/>
                    <a:pt x="1099" y="1"/>
                  </a:cubicBezTo>
                  <a:close/>
                  <a:moveTo>
                    <a:pt x="1173" y="1"/>
                  </a:moveTo>
                  <a:cubicBezTo>
                    <a:pt x="1173" y="23"/>
                    <a:pt x="1173" y="23"/>
                    <a:pt x="1173" y="23"/>
                  </a:cubicBezTo>
                  <a:cubicBezTo>
                    <a:pt x="1173" y="34"/>
                    <a:pt x="1173" y="45"/>
                    <a:pt x="1174" y="54"/>
                  </a:cubicBezTo>
                  <a:cubicBezTo>
                    <a:pt x="1174" y="54"/>
                    <a:pt x="1174" y="54"/>
                    <a:pt x="1174" y="54"/>
                  </a:cubicBezTo>
                  <a:cubicBezTo>
                    <a:pt x="1171" y="46"/>
                    <a:pt x="1167" y="38"/>
                    <a:pt x="1163" y="30"/>
                  </a:cubicBezTo>
                  <a:cubicBezTo>
                    <a:pt x="1148" y="1"/>
                    <a:pt x="1148" y="1"/>
                    <a:pt x="1148" y="1"/>
                  </a:cubicBezTo>
                  <a:cubicBezTo>
                    <a:pt x="1133" y="1"/>
                    <a:pt x="1133" y="1"/>
                    <a:pt x="1133" y="1"/>
                  </a:cubicBezTo>
                  <a:cubicBezTo>
                    <a:pt x="1133" y="73"/>
                    <a:pt x="1133" y="73"/>
                    <a:pt x="1133" y="73"/>
                  </a:cubicBezTo>
                  <a:cubicBezTo>
                    <a:pt x="1146" y="73"/>
                    <a:pt x="1146" y="73"/>
                    <a:pt x="1146" y="73"/>
                  </a:cubicBezTo>
                  <a:cubicBezTo>
                    <a:pt x="1146" y="51"/>
                    <a:pt x="1146" y="51"/>
                    <a:pt x="1146" y="51"/>
                  </a:cubicBezTo>
                  <a:cubicBezTo>
                    <a:pt x="1146" y="38"/>
                    <a:pt x="1146" y="28"/>
                    <a:pt x="1145" y="19"/>
                  </a:cubicBezTo>
                  <a:cubicBezTo>
                    <a:pt x="1145" y="19"/>
                    <a:pt x="1145" y="19"/>
                    <a:pt x="1145" y="19"/>
                  </a:cubicBezTo>
                  <a:cubicBezTo>
                    <a:pt x="1148" y="27"/>
                    <a:pt x="1153" y="36"/>
                    <a:pt x="1156" y="43"/>
                  </a:cubicBezTo>
                  <a:cubicBezTo>
                    <a:pt x="1172" y="73"/>
                    <a:pt x="1172" y="73"/>
                    <a:pt x="1172" y="73"/>
                  </a:cubicBezTo>
                  <a:cubicBezTo>
                    <a:pt x="1186" y="73"/>
                    <a:pt x="1186" y="73"/>
                    <a:pt x="1186" y="73"/>
                  </a:cubicBezTo>
                  <a:cubicBezTo>
                    <a:pt x="1186" y="1"/>
                    <a:pt x="1186" y="1"/>
                    <a:pt x="1186" y="1"/>
                  </a:cubicBezTo>
                  <a:cubicBezTo>
                    <a:pt x="1173" y="1"/>
                    <a:pt x="1173" y="1"/>
                    <a:pt x="1173" y="1"/>
                  </a:cubicBezTo>
                  <a:close/>
                  <a:moveTo>
                    <a:pt x="1220" y="73"/>
                  </a:moveTo>
                  <a:cubicBezTo>
                    <a:pt x="1220" y="1"/>
                    <a:pt x="1220" y="1"/>
                    <a:pt x="1220" y="1"/>
                  </a:cubicBezTo>
                  <a:cubicBezTo>
                    <a:pt x="1207" y="1"/>
                    <a:pt x="1207" y="1"/>
                    <a:pt x="1207" y="1"/>
                  </a:cubicBezTo>
                  <a:cubicBezTo>
                    <a:pt x="1207" y="73"/>
                    <a:pt x="1207" y="73"/>
                    <a:pt x="1207" y="73"/>
                  </a:cubicBezTo>
                  <a:cubicBezTo>
                    <a:pt x="1220" y="73"/>
                    <a:pt x="1220" y="73"/>
                    <a:pt x="1220" y="73"/>
                  </a:cubicBezTo>
                  <a:close/>
                  <a:moveTo>
                    <a:pt x="1270" y="33"/>
                  </a:moveTo>
                  <a:cubicBezTo>
                    <a:pt x="1268" y="41"/>
                    <a:pt x="1266" y="50"/>
                    <a:pt x="1264" y="59"/>
                  </a:cubicBezTo>
                  <a:cubicBezTo>
                    <a:pt x="1264" y="59"/>
                    <a:pt x="1264" y="59"/>
                    <a:pt x="1264" y="59"/>
                  </a:cubicBezTo>
                  <a:cubicBezTo>
                    <a:pt x="1263" y="50"/>
                    <a:pt x="1261" y="41"/>
                    <a:pt x="1258" y="33"/>
                  </a:cubicBezTo>
                  <a:cubicBezTo>
                    <a:pt x="1250" y="1"/>
                    <a:pt x="1250" y="1"/>
                    <a:pt x="1250" y="1"/>
                  </a:cubicBezTo>
                  <a:cubicBezTo>
                    <a:pt x="1235" y="1"/>
                    <a:pt x="1235" y="1"/>
                    <a:pt x="1235" y="1"/>
                  </a:cubicBezTo>
                  <a:cubicBezTo>
                    <a:pt x="1256" y="73"/>
                    <a:pt x="1256" y="73"/>
                    <a:pt x="1256" y="73"/>
                  </a:cubicBezTo>
                  <a:cubicBezTo>
                    <a:pt x="1272" y="73"/>
                    <a:pt x="1272" y="73"/>
                    <a:pt x="1272" y="73"/>
                  </a:cubicBezTo>
                  <a:cubicBezTo>
                    <a:pt x="1293" y="1"/>
                    <a:pt x="1293" y="1"/>
                    <a:pt x="1293" y="1"/>
                  </a:cubicBezTo>
                  <a:cubicBezTo>
                    <a:pt x="1279" y="1"/>
                    <a:pt x="1279" y="1"/>
                    <a:pt x="1279" y="1"/>
                  </a:cubicBezTo>
                  <a:cubicBezTo>
                    <a:pt x="1270" y="33"/>
                    <a:pt x="1270" y="33"/>
                    <a:pt x="1270" y="33"/>
                  </a:cubicBezTo>
                  <a:close/>
                  <a:moveTo>
                    <a:pt x="1322" y="61"/>
                  </a:moveTo>
                  <a:cubicBezTo>
                    <a:pt x="1322" y="41"/>
                    <a:pt x="1322" y="41"/>
                    <a:pt x="1322" y="41"/>
                  </a:cubicBezTo>
                  <a:cubicBezTo>
                    <a:pt x="1345" y="41"/>
                    <a:pt x="1345" y="41"/>
                    <a:pt x="1345" y="41"/>
                  </a:cubicBezTo>
                  <a:cubicBezTo>
                    <a:pt x="1345" y="30"/>
                    <a:pt x="1345" y="30"/>
                    <a:pt x="1345" y="30"/>
                  </a:cubicBezTo>
                  <a:cubicBezTo>
                    <a:pt x="1322" y="30"/>
                    <a:pt x="1322" y="30"/>
                    <a:pt x="1322" y="30"/>
                  </a:cubicBezTo>
                  <a:cubicBezTo>
                    <a:pt x="1322" y="13"/>
                    <a:pt x="1322" y="13"/>
                    <a:pt x="1322" y="13"/>
                  </a:cubicBezTo>
                  <a:cubicBezTo>
                    <a:pt x="1346" y="13"/>
                    <a:pt x="1346" y="13"/>
                    <a:pt x="1346" y="13"/>
                  </a:cubicBezTo>
                  <a:cubicBezTo>
                    <a:pt x="1346" y="1"/>
                    <a:pt x="1346" y="1"/>
                    <a:pt x="1346" y="1"/>
                  </a:cubicBezTo>
                  <a:cubicBezTo>
                    <a:pt x="1308" y="1"/>
                    <a:pt x="1308" y="1"/>
                    <a:pt x="1308" y="1"/>
                  </a:cubicBezTo>
                  <a:cubicBezTo>
                    <a:pt x="1308" y="73"/>
                    <a:pt x="1308" y="73"/>
                    <a:pt x="1308" y="73"/>
                  </a:cubicBezTo>
                  <a:cubicBezTo>
                    <a:pt x="1348" y="73"/>
                    <a:pt x="1348" y="73"/>
                    <a:pt x="1348" y="73"/>
                  </a:cubicBezTo>
                  <a:cubicBezTo>
                    <a:pt x="1348" y="61"/>
                    <a:pt x="1348" y="61"/>
                    <a:pt x="1348" y="61"/>
                  </a:cubicBezTo>
                  <a:cubicBezTo>
                    <a:pt x="1322" y="61"/>
                    <a:pt x="1322" y="61"/>
                    <a:pt x="1322" y="61"/>
                  </a:cubicBezTo>
                  <a:close/>
                  <a:moveTo>
                    <a:pt x="1366" y="73"/>
                  </a:moveTo>
                  <a:cubicBezTo>
                    <a:pt x="1379" y="73"/>
                    <a:pt x="1379" y="73"/>
                    <a:pt x="1379" y="73"/>
                  </a:cubicBezTo>
                  <a:cubicBezTo>
                    <a:pt x="1379" y="44"/>
                    <a:pt x="1379" y="44"/>
                    <a:pt x="1379" y="44"/>
                  </a:cubicBezTo>
                  <a:cubicBezTo>
                    <a:pt x="1384" y="44"/>
                    <a:pt x="1384" y="44"/>
                    <a:pt x="1384" y="44"/>
                  </a:cubicBezTo>
                  <a:cubicBezTo>
                    <a:pt x="1390" y="44"/>
                    <a:pt x="1393" y="47"/>
                    <a:pt x="1395" y="56"/>
                  </a:cubicBezTo>
                  <a:cubicBezTo>
                    <a:pt x="1397" y="65"/>
                    <a:pt x="1399" y="71"/>
                    <a:pt x="1400" y="73"/>
                  </a:cubicBezTo>
                  <a:cubicBezTo>
                    <a:pt x="1414" y="73"/>
                    <a:pt x="1414" y="73"/>
                    <a:pt x="1414" y="73"/>
                  </a:cubicBezTo>
                  <a:cubicBezTo>
                    <a:pt x="1412" y="70"/>
                    <a:pt x="1411" y="62"/>
                    <a:pt x="1408" y="53"/>
                  </a:cubicBezTo>
                  <a:cubicBezTo>
                    <a:pt x="1407" y="46"/>
                    <a:pt x="1404" y="41"/>
                    <a:pt x="1399" y="39"/>
                  </a:cubicBezTo>
                  <a:cubicBezTo>
                    <a:pt x="1399" y="39"/>
                    <a:pt x="1399" y="39"/>
                    <a:pt x="1399" y="39"/>
                  </a:cubicBezTo>
                  <a:cubicBezTo>
                    <a:pt x="1406" y="36"/>
                    <a:pt x="1411" y="30"/>
                    <a:pt x="1411" y="21"/>
                  </a:cubicBezTo>
                  <a:cubicBezTo>
                    <a:pt x="1411" y="2"/>
                    <a:pt x="1393" y="1"/>
                    <a:pt x="1384" y="1"/>
                  </a:cubicBezTo>
                  <a:cubicBezTo>
                    <a:pt x="1377" y="1"/>
                    <a:pt x="1370" y="1"/>
                    <a:pt x="1366" y="2"/>
                  </a:cubicBezTo>
                  <a:cubicBezTo>
                    <a:pt x="1366" y="73"/>
                    <a:pt x="1366" y="73"/>
                    <a:pt x="1366" y="73"/>
                  </a:cubicBezTo>
                  <a:close/>
                  <a:moveTo>
                    <a:pt x="1379" y="12"/>
                  </a:moveTo>
                  <a:cubicBezTo>
                    <a:pt x="1380" y="11"/>
                    <a:pt x="1383" y="11"/>
                    <a:pt x="1386" y="11"/>
                  </a:cubicBezTo>
                  <a:cubicBezTo>
                    <a:pt x="1391" y="11"/>
                    <a:pt x="1397" y="13"/>
                    <a:pt x="1397" y="22"/>
                  </a:cubicBezTo>
                  <a:cubicBezTo>
                    <a:pt x="1397" y="29"/>
                    <a:pt x="1393" y="34"/>
                    <a:pt x="1385" y="34"/>
                  </a:cubicBezTo>
                  <a:cubicBezTo>
                    <a:pt x="1379" y="34"/>
                    <a:pt x="1379" y="34"/>
                    <a:pt x="1379" y="34"/>
                  </a:cubicBezTo>
                  <a:cubicBezTo>
                    <a:pt x="1379" y="12"/>
                    <a:pt x="1379" y="12"/>
                    <a:pt x="1379" y="12"/>
                  </a:cubicBezTo>
                  <a:close/>
                  <a:moveTo>
                    <a:pt x="1427" y="70"/>
                  </a:moveTo>
                  <a:cubicBezTo>
                    <a:pt x="1430" y="72"/>
                    <a:pt x="1437" y="74"/>
                    <a:pt x="1444" y="74"/>
                  </a:cubicBezTo>
                  <a:cubicBezTo>
                    <a:pt x="1461" y="74"/>
                    <a:pt x="1470" y="65"/>
                    <a:pt x="1470" y="52"/>
                  </a:cubicBezTo>
                  <a:cubicBezTo>
                    <a:pt x="1470" y="43"/>
                    <a:pt x="1465" y="36"/>
                    <a:pt x="1454" y="31"/>
                  </a:cubicBezTo>
                  <a:cubicBezTo>
                    <a:pt x="1445" y="27"/>
                    <a:pt x="1441" y="25"/>
                    <a:pt x="1441" y="20"/>
                  </a:cubicBezTo>
                  <a:cubicBezTo>
                    <a:pt x="1441" y="16"/>
                    <a:pt x="1445" y="12"/>
                    <a:pt x="1452" y="12"/>
                  </a:cubicBezTo>
                  <a:cubicBezTo>
                    <a:pt x="1458" y="12"/>
                    <a:pt x="1462" y="13"/>
                    <a:pt x="1465" y="15"/>
                  </a:cubicBezTo>
                  <a:cubicBezTo>
                    <a:pt x="1468" y="4"/>
                    <a:pt x="1468" y="4"/>
                    <a:pt x="1468" y="4"/>
                  </a:cubicBezTo>
                  <a:cubicBezTo>
                    <a:pt x="1464" y="2"/>
                    <a:pt x="1459" y="0"/>
                    <a:pt x="1452" y="0"/>
                  </a:cubicBezTo>
                  <a:cubicBezTo>
                    <a:pt x="1437" y="0"/>
                    <a:pt x="1428" y="9"/>
                    <a:pt x="1428" y="21"/>
                  </a:cubicBezTo>
                  <a:cubicBezTo>
                    <a:pt x="1428" y="30"/>
                    <a:pt x="1434" y="37"/>
                    <a:pt x="1445" y="42"/>
                  </a:cubicBezTo>
                  <a:cubicBezTo>
                    <a:pt x="1453" y="45"/>
                    <a:pt x="1456" y="48"/>
                    <a:pt x="1456" y="53"/>
                  </a:cubicBezTo>
                  <a:cubicBezTo>
                    <a:pt x="1456" y="59"/>
                    <a:pt x="1452" y="62"/>
                    <a:pt x="1445" y="62"/>
                  </a:cubicBezTo>
                  <a:cubicBezTo>
                    <a:pt x="1439" y="62"/>
                    <a:pt x="1433" y="60"/>
                    <a:pt x="1429" y="58"/>
                  </a:cubicBezTo>
                  <a:cubicBezTo>
                    <a:pt x="1427" y="70"/>
                    <a:pt x="1427" y="70"/>
                    <a:pt x="1427" y="70"/>
                  </a:cubicBezTo>
                  <a:close/>
                  <a:moveTo>
                    <a:pt x="1502" y="73"/>
                  </a:moveTo>
                  <a:cubicBezTo>
                    <a:pt x="1502" y="1"/>
                    <a:pt x="1502" y="1"/>
                    <a:pt x="1502" y="1"/>
                  </a:cubicBezTo>
                  <a:cubicBezTo>
                    <a:pt x="1488" y="1"/>
                    <a:pt x="1488" y="1"/>
                    <a:pt x="1488" y="1"/>
                  </a:cubicBezTo>
                  <a:cubicBezTo>
                    <a:pt x="1488" y="73"/>
                    <a:pt x="1488" y="73"/>
                    <a:pt x="1488" y="73"/>
                  </a:cubicBezTo>
                  <a:cubicBezTo>
                    <a:pt x="1502" y="73"/>
                    <a:pt x="1502" y="73"/>
                    <a:pt x="1502" y="73"/>
                  </a:cubicBezTo>
                  <a:close/>
                  <a:moveTo>
                    <a:pt x="1517" y="1"/>
                  </a:moveTo>
                  <a:cubicBezTo>
                    <a:pt x="1517" y="13"/>
                    <a:pt x="1517" y="13"/>
                    <a:pt x="1517" y="13"/>
                  </a:cubicBezTo>
                  <a:cubicBezTo>
                    <a:pt x="1534" y="13"/>
                    <a:pt x="1534" y="13"/>
                    <a:pt x="1534" y="13"/>
                  </a:cubicBezTo>
                  <a:cubicBezTo>
                    <a:pt x="1534" y="73"/>
                    <a:pt x="1534" y="73"/>
                    <a:pt x="1534" y="73"/>
                  </a:cubicBezTo>
                  <a:cubicBezTo>
                    <a:pt x="1548" y="73"/>
                    <a:pt x="1548" y="73"/>
                    <a:pt x="1548" y="73"/>
                  </a:cubicBezTo>
                  <a:cubicBezTo>
                    <a:pt x="1548" y="13"/>
                    <a:pt x="1548" y="13"/>
                    <a:pt x="1548" y="13"/>
                  </a:cubicBezTo>
                  <a:cubicBezTo>
                    <a:pt x="1566" y="13"/>
                    <a:pt x="1566" y="13"/>
                    <a:pt x="1566" y="13"/>
                  </a:cubicBezTo>
                  <a:cubicBezTo>
                    <a:pt x="1566" y="1"/>
                    <a:pt x="1566" y="1"/>
                    <a:pt x="1566" y="1"/>
                  </a:cubicBezTo>
                  <a:cubicBezTo>
                    <a:pt x="1517" y="1"/>
                    <a:pt x="1517" y="1"/>
                    <a:pt x="1517" y="1"/>
                  </a:cubicBezTo>
                  <a:close/>
                  <a:moveTo>
                    <a:pt x="1608" y="19"/>
                  </a:moveTo>
                  <a:cubicBezTo>
                    <a:pt x="1606" y="24"/>
                    <a:pt x="1604" y="29"/>
                    <a:pt x="1603" y="33"/>
                  </a:cubicBezTo>
                  <a:cubicBezTo>
                    <a:pt x="1602" y="33"/>
                    <a:pt x="1602" y="33"/>
                    <a:pt x="1602" y="33"/>
                  </a:cubicBezTo>
                  <a:cubicBezTo>
                    <a:pt x="1601" y="28"/>
                    <a:pt x="1599" y="24"/>
                    <a:pt x="1597" y="19"/>
                  </a:cubicBezTo>
                  <a:cubicBezTo>
                    <a:pt x="1590" y="1"/>
                    <a:pt x="1590" y="1"/>
                    <a:pt x="1590" y="1"/>
                  </a:cubicBezTo>
                  <a:cubicBezTo>
                    <a:pt x="1574" y="1"/>
                    <a:pt x="1574" y="1"/>
                    <a:pt x="1574" y="1"/>
                  </a:cubicBezTo>
                  <a:cubicBezTo>
                    <a:pt x="1595" y="44"/>
                    <a:pt x="1595" y="44"/>
                    <a:pt x="1595" y="44"/>
                  </a:cubicBezTo>
                  <a:cubicBezTo>
                    <a:pt x="1595" y="73"/>
                    <a:pt x="1595" y="73"/>
                    <a:pt x="1595" y="73"/>
                  </a:cubicBezTo>
                  <a:cubicBezTo>
                    <a:pt x="1609" y="73"/>
                    <a:pt x="1609" y="73"/>
                    <a:pt x="1609" y="73"/>
                  </a:cubicBezTo>
                  <a:cubicBezTo>
                    <a:pt x="1609" y="43"/>
                    <a:pt x="1609" y="43"/>
                    <a:pt x="1609" y="43"/>
                  </a:cubicBezTo>
                  <a:cubicBezTo>
                    <a:pt x="1630" y="1"/>
                    <a:pt x="1630" y="1"/>
                    <a:pt x="1630" y="1"/>
                  </a:cubicBezTo>
                  <a:cubicBezTo>
                    <a:pt x="1615" y="1"/>
                    <a:pt x="1615" y="1"/>
                    <a:pt x="1615" y="1"/>
                  </a:cubicBezTo>
                  <a:lnTo>
                    <a:pt x="1608" y="19"/>
                  </a:ln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íś1íḍè"/>
            <p:cNvSpPr/>
            <p:nvPr/>
          </p:nvSpPr>
          <p:spPr bwMode="auto">
            <a:xfrm>
              <a:off x="3420244" y="2677785"/>
              <a:ext cx="1413018" cy="1059763"/>
            </a:xfrm>
            <a:custGeom>
              <a:avLst/>
              <a:gdLst>
                <a:gd name="T0" fmla="*/ 281 w 306"/>
                <a:gd name="T1" fmla="*/ 213 h 228"/>
                <a:gd name="T2" fmla="*/ 38 w 306"/>
                <a:gd name="T3" fmla="*/ 215 h 228"/>
                <a:gd name="T4" fmla="*/ 32 w 306"/>
                <a:gd name="T5" fmla="*/ 217 h 228"/>
                <a:gd name="T6" fmla="*/ 206 w 306"/>
                <a:gd name="T7" fmla="*/ 181 h 228"/>
                <a:gd name="T8" fmla="*/ 218 w 306"/>
                <a:gd name="T9" fmla="*/ 183 h 228"/>
                <a:gd name="T10" fmla="*/ 246 w 306"/>
                <a:gd name="T11" fmla="*/ 193 h 228"/>
                <a:gd name="T12" fmla="*/ 297 w 306"/>
                <a:gd name="T13" fmla="*/ 208 h 228"/>
                <a:gd name="T14" fmla="*/ 294 w 306"/>
                <a:gd name="T15" fmla="*/ 210 h 228"/>
                <a:gd name="T16" fmla="*/ 282 w 306"/>
                <a:gd name="T17" fmla="*/ 216 h 228"/>
                <a:gd name="T18" fmla="*/ 280 w 306"/>
                <a:gd name="T19" fmla="*/ 221 h 228"/>
                <a:gd name="T20" fmla="*/ 235 w 306"/>
                <a:gd name="T21" fmla="*/ 219 h 228"/>
                <a:gd name="T22" fmla="*/ 230 w 306"/>
                <a:gd name="T23" fmla="*/ 222 h 228"/>
                <a:gd name="T24" fmla="*/ 221 w 306"/>
                <a:gd name="T25" fmla="*/ 221 h 228"/>
                <a:gd name="T26" fmla="*/ 213 w 306"/>
                <a:gd name="T27" fmla="*/ 224 h 228"/>
                <a:gd name="T28" fmla="*/ 194 w 306"/>
                <a:gd name="T29" fmla="*/ 215 h 228"/>
                <a:gd name="T30" fmla="*/ 174 w 306"/>
                <a:gd name="T31" fmla="*/ 204 h 228"/>
                <a:gd name="T32" fmla="*/ 161 w 306"/>
                <a:gd name="T33" fmla="*/ 194 h 228"/>
                <a:gd name="T34" fmla="*/ 138 w 306"/>
                <a:gd name="T35" fmla="*/ 168 h 228"/>
                <a:gd name="T36" fmla="*/ 125 w 306"/>
                <a:gd name="T37" fmla="*/ 144 h 228"/>
                <a:gd name="T38" fmla="*/ 118 w 306"/>
                <a:gd name="T39" fmla="*/ 136 h 228"/>
                <a:gd name="T40" fmla="*/ 111 w 306"/>
                <a:gd name="T41" fmla="*/ 157 h 228"/>
                <a:gd name="T42" fmla="*/ 99 w 306"/>
                <a:gd name="T43" fmla="*/ 179 h 228"/>
                <a:gd name="T44" fmla="*/ 86 w 306"/>
                <a:gd name="T45" fmla="*/ 192 h 228"/>
                <a:gd name="T46" fmla="*/ 70 w 306"/>
                <a:gd name="T47" fmla="*/ 210 h 228"/>
                <a:gd name="T48" fmla="*/ 62 w 306"/>
                <a:gd name="T49" fmla="*/ 216 h 228"/>
                <a:gd name="T50" fmla="*/ 53 w 306"/>
                <a:gd name="T51" fmla="*/ 221 h 228"/>
                <a:gd name="T52" fmla="*/ 38 w 306"/>
                <a:gd name="T53" fmla="*/ 220 h 228"/>
                <a:gd name="T54" fmla="*/ 15 w 306"/>
                <a:gd name="T55" fmla="*/ 223 h 228"/>
                <a:gd name="T56" fmla="*/ 18 w 306"/>
                <a:gd name="T57" fmla="*/ 217 h 228"/>
                <a:gd name="T58" fmla="*/ 49 w 306"/>
                <a:gd name="T59" fmla="*/ 194 h 228"/>
                <a:gd name="T60" fmla="*/ 68 w 306"/>
                <a:gd name="T61" fmla="*/ 173 h 228"/>
                <a:gd name="T62" fmla="*/ 87 w 306"/>
                <a:gd name="T63" fmla="*/ 131 h 228"/>
                <a:gd name="T64" fmla="*/ 73 w 306"/>
                <a:gd name="T65" fmla="*/ 124 h 228"/>
                <a:gd name="T66" fmla="*/ 49 w 306"/>
                <a:gd name="T67" fmla="*/ 138 h 228"/>
                <a:gd name="T68" fmla="*/ 23 w 306"/>
                <a:gd name="T69" fmla="*/ 142 h 228"/>
                <a:gd name="T70" fmla="*/ 51 w 306"/>
                <a:gd name="T71" fmla="*/ 101 h 228"/>
                <a:gd name="T72" fmla="*/ 52 w 306"/>
                <a:gd name="T73" fmla="*/ 108 h 228"/>
                <a:gd name="T74" fmla="*/ 99 w 306"/>
                <a:gd name="T75" fmla="*/ 86 h 228"/>
                <a:gd name="T76" fmla="*/ 96 w 306"/>
                <a:gd name="T77" fmla="*/ 53 h 228"/>
                <a:gd name="T78" fmla="*/ 82 w 306"/>
                <a:gd name="T79" fmla="*/ 37 h 228"/>
                <a:gd name="T80" fmla="*/ 70 w 306"/>
                <a:gd name="T81" fmla="*/ 14 h 228"/>
                <a:gd name="T82" fmla="*/ 120 w 306"/>
                <a:gd name="T83" fmla="*/ 4 h 228"/>
                <a:gd name="T84" fmla="*/ 153 w 306"/>
                <a:gd name="T85" fmla="*/ 0 h 228"/>
                <a:gd name="T86" fmla="*/ 174 w 306"/>
                <a:gd name="T87" fmla="*/ 21 h 228"/>
                <a:gd name="T88" fmla="*/ 143 w 306"/>
                <a:gd name="T89" fmla="*/ 37 h 228"/>
                <a:gd name="T90" fmla="*/ 130 w 306"/>
                <a:gd name="T91" fmla="*/ 75 h 228"/>
                <a:gd name="T92" fmla="*/ 171 w 306"/>
                <a:gd name="T93" fmla="*/ 75 h 228"/>
                <a:gd name="T94" fmla="*/ 191 w 306"/>
                <a:gd name="T95" fmla="*/ 90 h 228"/>
                <a:gd name="T96" fmla="*/ 168 w 306"/>
                <a:gd name="T97" fmla="*/ 99 h 228"/>
                <a:gd name="T98" fmla="*/ 134 w 306"/>
                <a:gd name="T99" fmla="*/ 104 h 228"/>
                <a:gd name="T100" fmla="*/ 146 w 306"/>
                <a:gd name="T101" fmla="*/ 128 h 228"/>
                <a:gd name="T102" fmla="*/ 156 w 306"/>
                <a:gd name="T103" fmla="*/ 140 h 228"/>
                <a:gd name="T104" fmla="*/ 181 w 306"/>
                <a:gd name="T105" fmla="*/ 163 h 228"/>
                <a:gd name="T106" fmla="*/ 201 w 306"/>
                <a:gd name="T107" fmla="*/ 17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6" h="228">
                  <a:moveTo>
                    <a:pt x="190" y="173"/>
                  </a:moveTo>
                  <a:cubicBezTo>
                    <a:pt x="191" y="174"/>
                    <a:pt x="192" y="175"/>
                    <a:pt x="193" y="175"/>
                  </a:cubicBezTo>
                  <a:cubicBezTo>
                    <a:pt x="193" y="175"/>
                    <a:pt x="194" y="175"/>
                    <a:pt x="194" y="175"/>
                  </a:cubicBezTo>
                  <a:cubicBezTo>
                    <a:pt x="194" y="174"/>
                    <a:pt x="194" y="174"/>
                    <a:pt x="193" y="174"/>
                  </a:cubicBezTo>
                  <a:cubicBezTo>
                    <a:pt x="193" y="174"/>
                    <a:pt x="192" y="173"/>
                    <a:pt x="190" y="173"/>
                  </a:cubicBezTo>
                  <a:close/>
                  <a:moveTo>
                    <a:pt x="280" y="215"/>
                  </a:moveTo>
                  <a:cubicBezTo>
                    <a:pt x="281" y="214"/>
                    <a:pt x="281" y="214"/>
                    <a:pt x="281" y="213"/>
                  </a:cubicBezTo>
                  <a:cubicBezTo>
                    <a:pt x="280" y="213"/>
                    <a:pt x="278" y="212"/>
                    <a:pt x="277" y="212"/>
                  </a:cubicBezTo>
                  <a:cubicBezTo>
                    <a:pt x="278" y="213"/>
                    <a:pt x="279" y="214"/>
                    <a:pt x="280" y="215"/>
                  </a:cubicBezTo>
                  <a:close/>
                  <a:moveTo>
                    <a:pt x="35" y="216"/>
                  </a:moveTo>
                  <a:cubicBezTo>
                    <a:pt x="35" y="216"/>
                    <a:pt x="35" y="217"/>
                    <a:pt x="35" y="217"/>
                  </a:cubicBezTo>
                  <a:cubicBezTo>
                    <a:pt x="35" y="217"/>
                    <a:pt x="36" y="217"/>
                    <a:pt x="37" y="217"/>
                  </a:cubicBezTo>
                  <a:cubicBezTo>
                    <a:pt x="38" y="217"/>
                    <a:pt x="39" y="216"/>
                    <a:pt x="40" y="215"/>
                  </a:cubicBezTo>
                  <a:cubicBezTo>
                    <a:pt x="39" y="215"/>
                    <a:pt x="38" y="215"/>
                    <a:pt x="38" y="215"/>
                  </a:cubicBezTo>
                  <a:cubicBezTo>
                    <a:pt x="37" y="215"/>
                    <a:pt x="36" y="215"/>
                    <a:pt x="35" y="216"/>
                  </a:cubicBezTo>
                  <a:cubicBezTo>
                    <a:pt x="35" y="215"/>
                    <a:pt x="37" y="214"/>
                    <a:pt x="36" y="213"/>
                  </a:cubicBezTo>
                  <a:cubicBezTo>
                    <a:pt x="36" y="213"/>
                    <a:pt x="36" y="213"/>
                    <a:pt x="35" y="213"/>
                  </a:cubicBezTo>
                  <a:cubicBezTo>
                    <a:pt x="35" y="213"/>
                    <a:pt x="34" y="213"/>
                    <a:pt x="34" y="213"/>
                  </a:cubicBezTo>
                  <a:cubicBezTo>
                    <a:pt x="33" y="214"/>
                    <a:pt x="31" y="215"/>
                    <a:pt x="30" y="216"/>
                  </a:cubicBezTo>
                  <a:cubicBezTo>
                    <a:pt x="30" y="216"/>
                    <a:pt x="30" y="216"/>
                    <a:pt x="30" y="217"/>
                  </a:cubicBezTo>
                  <a:cubicBezTo>
                    <a:pt x="31" y="217"/>
                    <a:pt x="31" y="217"/>
                    <a:pt x="32" y="217"/>
                  </a:cubicBezTo>
                  <a:cubicBezTo>
                    <a:pt x="33" y="216"/>
                    <a:pt x="34" y="216"/>
                    <a:pt x="35" y="216"/>
                  </a:cubicBezTo>
                  <a:close/>
                  <a:moveTo>
                    <a:pt x="197" y="176"/>
                  </a:moveTo>
                  <a:cubicBezTo>
                    <a:pt x="197" y="177"/>
                    <a:pt x="195" y="177"/>
                    <a:pt x="195" y="178"/>
                  </a:cubicBezTo>
                  <a:cubicBezTo>
                    <a:pt x="195" y="178"/>
                    <a:pt x="195" y="178"/>
                    <a:pt x="195" y="178"/>
                  </a:cubicBezTo>
                  <a:cubicBezTo>
                    <a:pt x="197" y="179"/>
                    <a:pt x="198" y="180"/>
                    <a:pt x="199" y="181"/>
                  </a:cubicBezTo>
                  <a:cubicBezTo>
                    <a:pt x="200" y="181"/>
                    <a:pt x="201" y="181"/>
                    <a:pt x="201" y="181"/>
                  </a:cubicBezTo>
                  <a:cubicBezTo>
                    <a:pt x="202" y="180"/>
                    <a:pt x="204" y="180"/>
                    <a:pt x="206" y="181"/>
                  </a:cubicBezTo>
                  <a:cubicBezTo>
                    <a:pt x="206" y="181"/>
                    <a:pt x="207" y="181"/>
                    <a:pt x="207" y="181"/>
                  </a:cubicBezTo>
                  <a:cubicBezTo>
                    <a:pt x="207" y="181"/>
                    <a:pt x="207" y="180"/>
                    <a:pt x="207" y="180"/>
                  </a:cubicBezTo>
                  <a:cubicBezTo>
                    <a:pt x="208" y="180"/>
                    <a:pt x="209" y="180"/>
                    <a:pt x="210" y="179"/>
                  </a:cubicBezTo>
                  <a:cubicBezTo>
                    <a:pt x="210" y="180"/>
                    <a:pt x="210" y="181"/>
                    <a:pt x="211" y="181"/>
                  </a:cubicBezTo>
                  <a:cubicBezTo>
                    <a:pt x="212" y="182"/>
                    <a:pt x="212" y="182"/>
                    <a:pt x="213" y="183"/>
                  </a:cubicBezTo>
                  <a:cubicBezTo>
                    <a:pt x="213" y="183"/>
                    <a:pt x="213" y="183"/>
                    <a:pt x="214" y="183"/>
                  </a:cubicBezTo>
                  <a:cubicBezTo>
                    <a:pt x="215" y="183"/>
                    <a:pt x="216" y="183"/>
                    <a:pt x="218" y="183"/>
                  </a:cubicBezTo>
                  <a:cubicBezTo>
                    <a:pt x="219" y="184"/>
                    <a:pt x="220" y="184"/>
                    <a:pt x="222" y="184"/>
                  </a:cubicBezTo>
                  <a:cubicBezTo>
                    <a:pt x="222" y="184"/>
                    <a:pt x="222" y="184"/>
                    <a:pt x="222" y="184"/>
                  </a:cubicBezTo>
                  <a:cubicBezTo>
                    <a:pt x="224" y="186"/>
                    <a:pt x="226" y="187"/>
                    <a:pt x="228" y="185"/>
                  </a:cubicBezTo>
                  <a:cubicBezTo>
                    <a:pt x="230" y="186"/>
                    <a:pt x="231" y="187"/>
                    <a:pt x="233" y="187"/>
                  </a:cubicBezTo>
                  <a:cubicBezTo>
                    <a:pt x="235" y="188"/>
                    <a:pt x="237" y="189"/>
                    <a:pt x="239" y="190"/>
                  </a:cubicBezTo>
                  <a:cubicBezTo>
                    <a:pt x="240" y="191"/>
                    <a:pt x="242" y="191"/>
                    <a:pt x="244" y="191"/>
                  </a:cubicBezTo>
                  <a:cubicBezTo>
                    <a:pt x="245" y="192"/>
                    <a:pt x="245" y="192"/>
                    <a:pt x="246" y="193"/>
                  </a:cubicBezTo>
                  <a:cubicBezTo>
                    <a:pt x="247" y="194"/>
                    <a:pt x="248" y="194"/>
                    <a:pt x="250" y="195"/>
                  </a:cubicBezTo>
                  <a:cubicBezTo>
                    <a:pt x="253" y="195"/>
                    <a:pt x="256" y="196"/>
                    <a:pt x="259" y="197"/>
                  </a:cubicBezTo>
                  <a:cubicBezTo>
                    <a:pt x="262" y="198"/>
                    <a:pt x="265" y="198"/>
                    <a:pt x="268" y="199"/>
                  </a:cubicBezTo>
                  <a:cubicBezTo>
                    <a:pt x="270" y="199"/>
                    <a:pt x="271" y="199"/>
                    <a:pt x="273" y="200"/>
                  </a:cubicBezTo>
                  <a:cubicBezTo>
                    <a:pt x="274" y="201"/>
                    <a:pt x="275" y="201"/>
                    <a:pt x="276" y="201"/>
                  </a:cubicBezTo>
                  <a:cubicBezTo>
                    <a:pt x="277" y="201"/>
                    <a:pt x="278" y="202"/>
                    <a:pt x="279" y="202"/>
                  </a:cubicBezTo>
                  <a:cubicBezTo>
                    <a:pt x="285" y="204"/>
                    <a:pt x="291" y="206"/>
                    <a:pt x="297" y="208"/>
                  </a:cubicBezTo>
                  <a:cubicBezTo>
                    <a:pt x="299" y="208"/>
                    <a:pt x="302" y="209"/>
                    <a:pt x="305" y="211"/>
                  </a:cubicBezTo>
                  <a:cubicBezTo>
                    <a:pt x="305" y="211"/>
                    <a:pt x="306" y="211"/>
                    <a:pt x="306" y="212"/>
                  </a:cubicBezTo>
                  <a:cubicBezTo>
                    <a:pt x="305" y="212"/>
                    <a:pt x="304" y="213"/>
                    <a:pt x="303" y="212"/>
                  </a:cubicBezTo>
                  <a:cubicBezTo>
                    <a:pt x="301" y="211"/>
                    <a:pt x="299" y="211"/>
                    <a:pt x="297" y="211"/>
                  </a:cubicBezTo>
                  <a:cubicBezTo>
                    <a:pt x="296" y="211"/>
                    <a:pt x="296" y="211"/>
                    <a:pt x="295" y="209"/>
                  </a:cubicBezTo>
                  <a:cubicBezTo>
                    <a:pt x="295" y="209"/>
                    <a:pt x="295" y="209"/>
                    <a:pt x="295" y="209"/>
                  </a:cubicBezTo>
                  <a:cubicBezTo>
                    <a:pt x="294" y="209"/>
                    <a:pt x="294" y="209"/>
                    <a:pt x="294" y="210"/>
                  </a:cubicBezTo>
                  <a:cubicBezTo>
                    <a:pt x="293" y="211"/>
                    <a:pt x="293" y="211"/>
                    <a:pt x="292" y="211"/>
                  </a:cubicBezTo>
                  <a:cubicBezTo>
                    <a:pt x="290" y="210"/>
                    <a:pt x="289" y="210"/>
                    <a:pt x="287" y="210"/>
                  </a:cubicBezTo>
                  <a:cubicBezTo>
                    <a:pt x="287" y="210"/>
                    <a:pt x="287" y="210"/>
                    <a:pt x="287" y="210"/>
                  </a:cubicBezTo>
                  <a:cubicBezTo>
                    <a:pt x="287" y="210"/>
                    <a:pt x="287" y="210"/>
                    <a:pt x="287" y="210"/>
                  </a:cubicBezTo>
                  <a:cubicBezTo>
                    <a:pt x="289" y="211"/>
                    <a:pt x="291" y="212"/>
                    <a:pt x="293" y="213"/>
                  </a:cubicBezTo>
                  <a:cubicBezTo>
                    <a:pt x="290" y="213"/>
                    <a:pt x="288" y="213"/>
                    <a:pt x="286" y="211"/>
                  </a:cubicBezTo>
                  <a:cubicBezTo>
                    <a:pt x="284" y="213"/>
                    <a:pt x="282" y="213"/>
                    <a:pt x="282" y="216"/>
                  </a:cubicBezTo>
                  <a:cubicBezTo>
                    <a:pt x="282" y="217"/>
                    <a:pt x="281" y="217"/>
                    <a:pt x="280" y="218"/>
                  </a:cubicBezTo>
                  <a:cubicBezTo>
                    <a:pt x="281" y="218"/>
                    <a:pt x="282" y="219"/>
                    <a:pt x="283" y="219"/>
                  </a:cubicBezTo>
                  <a:cubicBezTo>
                    <a:pt x="285" y="220"/>
                    <a:pt x="286" y="220"/>
                    <a:pt x="288" y="221"/>
                  </a:cubicBezTo>
                  <a:cubicBezTo>
                    <a:pt x="288" y="221"/>
                    <a:pt x="288" y="221"/>
                    <a:pt x="288" y="222"/>
                  </a:cubicBezTo>
                  <a:cubicBezTo>
                    <a:pt x="288" y="222"/>
                    <a:pt x="288" y="222"/>
                    <a:pt x="288" y="222"/>
                  </a:cubicBezTo>
                  <a:cubicBezTo>
                    <a:pt x="288" y="222"/>
                    <a:pt x="287" y="222"/>
                    <a:pt x="287" y="222"/>
                  </a:cubicBezTo>
                  <a:cubicBezTo>
                    <a:pt x="285" y="222"/>
                    <a:pt x="282" y="222"/>
                    <a:pt x="280" y="221"/>
                  </a:cubicBezTo>
                  <a:cubicBezTo>
                    <a:pt x="278" y="222"/>
                    <a:pt x="277" y="223"/>
                    <a:pt x="275" y="222"/>
                  </a:cubicBezTo>
                  <a:cubicBezTo>
                    <a:pt x="273" y="222"/>
                    <a:pt x="272" y="222"/>
                    <a:pt x="270" y="222"/>
                  </a:cubicBezTo>
                  <a:cubicBezTo>
                    <a:pt x="266" y="222"/>
                    <a:pt x="262" y="221"/>
                    <a:pt x="259" y="220"/>
                  </a:cubicBezTo>
                  <a:cubicBezTo>
                    <a:pt x="257" y="220"/>
                    <a:pt x="256" y="220"/>
                    <a:pt x="254" y="220"/>
                  </a:cubicBezTo>
                  <a:cubicBezTo>
                    <a:pt x="251" y="220"/>
                    <a:pt x="249" y="220"/>
                    <a:pt x="246" y="219"/>
                  </a:cubicBezTo>
                  <a:cubicBezTo>
                    <a:pt x="244" y="219"/>
                    <a:pt x="242" y="219"/>
                    <a:pt x="240" y="219"/>
                  </a:cubicBezTo>
                  <a:cubicBezTo>
                    <a:pt x="238" y="218"/>
                    <a:pt x="237" y="219"/>
                    <a:pt x="235" y="219"/>
                  </a:cubicBezTo>
                  <a:cubicBezTo>
                    <a:pt x="235" y="220"/>
                    <a:pt x="234" y="220"/>
                    <a:pt x="233" y="220"/>
                  </a:cubicBezTo>
                  <a:cubicBezTo>
                    <a:pt x="232" y="221"/>
                    <a:pt x="231" y="221"/>
                    <a:pt x="230" y="220"/>
                  </a:cubicBezTo>
                  <a:cubicBezTo>
                    <a:pt x="228" y="220"/>
                    <a:pt x="226" y="219"/>
                    <a:pt x="225" y="219"/>
                  </a:cubicBezTo>
                  <a:cubicBezTo>
                    <a:pt x="224" y="220"/>
                    <a:pt x="225" y="219"/>
                    <a:pt x="226" y="220"/>
                  </a:cubicBezTo>
                  <a:cubicBezTo>
                    <a:pt x="226" y="220"/>
                    <a:pt x="226" y="221"/>
                    <a:pt x="226" y="221"/>
                  </a:cubicBezTo>
                  <a:cubicBezTo>
                    <a:pt x="227" y="221"/>
                    <a:pt x="227" y="221"/>
                    <a:pt x="228" y="221"/>
                  </a:cubicBezTo>
                  <a:cubicBezTo>
                    <a:pt x="228" y="221"/>
                    <a:pt x="229" y="221"/>
                    <a:pt x="230" y="222"/>
                  </a:cubicBezTo>
                  <a:cubicBezTo>
                    <a:pt x="230" y="223"/>
                    <a:pt x="229" y="223"/>
                    <a:pt x="228" y="223"/>
                  </a:cubicBezTo>
                  <a:cubicBezTo>
                    <a:pt x="226" y="222"/>
                    <a:pt x="223" y="221"/>
                    <a:pt x="221" y="221"/>
                  </a:cubicBezTo>
                  <a:cubicBezTo>
                    <a:pt x="220" y="220"/>
                    <a:pt x="220" y="219"/>
                    <a:pt x="219" y="219"/>
                  </a:cubicBezTo>
                  <a:cubicBezTo>
                    <a:pt x="219" y="219"/>
                    <a:pt x="219" y="219"/>
                    <a:pt x="218" y="219"/>
                  </a:cubicBezTo>
                  <a:cubicBezTo>
                    <a:pt x="218" y="220"/>
                    <a:pt x="218" y="220"/>
                    <a:pt x="219" y="220"/>
                  </a:cubicBezTo>
                  <a:cubicBezTo>
                    <a:pt x="219" y="220"/>
                    <a:pt x="220" y="221"/>
                    <a:pt x="221" y="221"/>
                  </a:cubicBezTo>
                  <a:cubicBezTo>
                    <a:pt x="221" y="221"/>
                    <a:pt x="221" y="221"/>
                    <a:pt x="221" y="221"/>
                  </a:cubicBezTo>
                  <a:cubicBezTo>
                    <a:pt x="220" y="223"/>
                    <a:pt x="220" y="223"/>
                    <a:pt x="218" y="222"/>
                  </a:cubicBezTo>
                  <a:cubicBezTo>
                    <a:pt x="218" y="222"/>
                    <a:pt x="218" y="223"/>
                    <a:pt x="218" y="223"/>
                  </a:cubicBezTo>
                  <a:cubicBezTo>
                    <a:pt x="218" y="223"/>
                    <a:pt x="218" y="223"/>
                    <a:pt x="218" y="223"/>
                  </a:cubicBezTo>
                  <a:cubicBezTo>
                    <a:pt x="218" y="224"/>
                    <a:pt x="217" y="224"/>
                    <a:pt x="217" y="224"/>
                  </a:cubicBezTo>
                  <a:cubicBezTo>
                    <a:pt x="217" y="225"/>
                    <a:pt x="217" y="225"/>
                    <a:pt x="216" y="225"/>
                  </a:cubicBezTo>
                  <a:cubicBezTo>
                    <a:pt x="216" y="224"/>
                    <a:pt x="215" y="224"/>
                    <a:pt x="214" y="223"/>
                  </a:cubicBezTo>
                  <a:cubicBezTo>
                    <a:pt x="214" y="223"/>
                    <a:pt x="213" y="224"/>
                    <a:pt x="213" y="224"/>
                  </a:cubicBezTo>
                  <a:cubicBezTo>
                    <a:pt x="212" y="225"/>
                    <a:pt x="212" y="225"/>
                    <a:pt x="211" y="225"/>
                  </a:cubicBezTo>
                  <a:cubicBezTo>
                    <a:pt x="209" y="225"/>
                    <a:pt x="208" y="225"/>
                    <a:pt x="208" y="224"/>
                  </a:cubicBezTo>
                  <a:cubicBezTo>
                    <a:pt x="206" y="222"/>
                    <a:pt x="204" y="222"/>
                    <a:pt x="202" y="221"/>
                  </a:cubicBezTo>
                  <a:cubicBezTo>
                    <a:pt x="202" y="221"/>
                    <a:pt x="201" y="221"/>
                    <a:pt x="201" y="220"/>
                  </a:cubicBezTo>
                  <a:cubicBezTo>
                    <a:pt x="201" y="220"/>
                    <a:pt x="201" y="220"/>
                    <a:pt x="201" y="219"/>
                  </a:cubicBezTo>
                  <a:cubicBezTo>
                    <a:pt x="200" y="219"/>
                    <a:pt x="198" y="218"/>
                    <a:pt x="197" y="218"/>
                  </a:cubicBezTo>
                  <a:cubicBezTo>
                    <a:pt x="195" y="217"/>
                    <a:pt x="194" y="216"/>
                    <a:pt x="194" y="215"/>
                  </a:cubicBezTo>
                  <a:cubicBezTo>
                    <a:pt x="192" y="214"/>
                    <a:pt x="191" y="213"/>
                    <a:pt x="189" y="213"/>
                  </a:cubicBezTo>
                  <a:cubicBezTo>
                    <a:pt x="187" y="213"/>
                    <a:pt x="185" y="212"/>
                    <a:pt x="183" y="211"/>
                  </a:cubicBezTo>
                  <a:cubicBezTo>
                    <a:pt x="182" y="211"/>
                    <a:pt x="182" y="210"/>
                    <a:pt x="182" y="209"/>
                  </a:cubicBezTo>
                  <a:cubicBezTo>
                    <a:pt x="182" y="208"/>
                    <a:pt x="182" y="207"/>
                    <a:pt x="181" y="206"/>
                  </a:cubicBezTo>
                  <a:cubicBezTo>
                    <a:pt x="180" y="206"/>
                    <a:pt x="178" y="207"/>
                    <a:pt x="177" y="207"/>
                  </a:cubicBezTo>
                  <a:cubicBezTo>
                    <a:pt x="176" y="206"/>
                    <a:pt x="174" y="206"/>
                    <a:pt x="173" y="205"/>
                  </a:cubicBezTo>
                  <a:cubicBezTo>
                    <a:pt x="174" y="205"/>
                    <a:pt x="174" y="204"/>
                    <a:pt x="174" y="204"/>
                  </a:cubicBezTo>
                  <a:cubicBezTo>
                    <a:pt x="174" y="204"/>
                    <a:pt x="174" y="204"/>
                    <a:pt x="173" y="204"/>
                  </a:cubicBezTo>
                  <a:cubicBezTo>
                    <a:pt x="173" y="204"/>
                    <a:pt x="173" y="203"/>
                    <a:pt x="172" y="202"/>
                  </a:cubicBezTo>
                  <a:cubicBezTo>
                    <a:pt x="172" y="201"/>
                    <a:pt x="173" y="202"/>
                    <a:pt x="174" y="202"/>
                  </a:cubicBezTo>
                  <a:cubicBezTo>
                    <a:pt x="174" y="202"/>
                    <a:pt x="174" y="201"/>
                    <a:pt x="174" y="201"/>
                  </a:cubicBezTo>
                  <a:cubicBezTo>
                    <a:pt x="170" y="200"/>
                    <a:pt x="168" y="199"/>
                    <a:pt x="165" y="197"/>
                  </a:cubicBezTo>
                  <a:cubicBezTo>
                    <a:pt x="164" y="197"/>
                    <a:pt x="163" y="196"/>
                    <a:pt x="163" y="195"/>
                  </a:cubicBezTo>
                  <a:cubicBezTo>
                    <a:pt x="163" y="195"/>
                    <a:pt x="162" y="194"/>
                    <a:pt x="161" y="194"/>
                  </a:cubicBezTo>
                  <a:cubicBezTo>
                    <a:pt x="160" y="193"/>
                    <a:pt x="159" y="193"/>
                    <a:pt x="158" y="192"/>
                  </a:cubicBezTo>
                  <a:cubicBezTo>
                    <a:pt x="157" y="190"/>
                    <a:pt x="156" y="189"/>
                    <a:pt x="155" y="188"/>
                  </a:cubicBezTo>
                  <a:cubicBezTo>
                    <a:pt x="154" y="187"/>
                    <a:pt x="153" y="186"/>
                    <a:pt x="152" y="185"/>
                  </a:cubicBezTo>
                  <a:cubicBezTo>
                    <a:pt x="151" y="184"/>
                    <a:pt x="149" y="182"/>
                    <a:pt x="149" y="181"/>
                  </a:cubicBezTo>
                  <a:cubicBezTo>
                    <a:pt x="148" y="179"/>
                    <a:pt x="147" y="177"/>
                    <a:pt x="145" y="176"/>
                  </a:cubicBezTo>
                  <a:cubicBezTo>
                    <a:pt x="143" y="174"/>
                    <a:pt x="142" y="172"/>
                    <a:pt x="140" y="170"/>
                  </a:cubicBezTo>
                  <a:cubicBezTo>
                    <a:pt x="140" y="169"/>
                    <a:pt x="139" y="169"/>
                    <a:pt x="138" y="168"/>
                  </a:cubicBezTo>
                  <a:cubicBezTo>
                    <a:pt x="138" y="167"/>
                    <a:pt x="138" y="167"/>
                    <a:pt x="138" y="165"/>
                  </a:cubicBezTo>
                  <a:cubicBezTo>
                    <a:pt x="138" y="165"/>
                    <a:pt x="137" y="165"/>
                    <a:pt x="137" y="165"/>
                  </a:cubicBezTo>
                  <a:cubicBezTo>
                    <a:pt x="136" y="164"/>
                    <a:pt x="136" y="164"/>
                    <a:pt x="136" y="163"/>
                  </a:cubicBezTo>
                  <a:cubicBezTo>
                    <a:pt x="135" y="161"/>
                    <a:pt x="135" y="159"/>
                    <a:pt x="134" y="157"/>
                  </a:cubicBezTo>
                  <a:cubicBezTo>
                    <a:pt x="133" y="156"/>
                    <a:pt x="134" y="156"/>
                    <a:pt x="134" y="155"/>
                  </a:cubicBezTo>
                  <a:cubicBezTo>
                    <a:pt x="133" y="154"/>
                    <a:pt x="132" y="154"/>
                    <a:pt x="131" y="153"/>
                  </a:cubicBezTo>
                  <a:cubicBezTo>
                    <a:pt x="127" y="151"/>
                    <a:pt x="126" y="148"/>
                    <a:pt x="125" y="144"/>
                  </a:cubicBezTo>
                  <a:cubicBezTo>
                    <a:pt x="125" y="142"/>
                    <a:pt x="126" y="141"/>
                    <a:pt x="124" y="140"/>
                  </a:cubicBezTo>
                  <a:cubicBezTo>
                    <a:pt x="125" y="140"/>
                    <a:pt x="125" y="139"/>
                    <a:pt x="125" y="139"/>
                  </a:cubicBezTo>
                  <a:cubicBezTo>
                    <a:pt x="126" y="137"/>
                    <a:pt x="124" y="138"/>
                    <a:pt x="124" y="136"/>
                  </a:cubicBezTo>
                  <a:cubicBezTo>
                    <a:pt x="124" y="135"/>
                    <a:pt x="122" y="135"/>
                    <a:pt x="121" y="134"/>
                  </a:cubicBezTo>
                  <a:cubicBezTo>
                    <a:pt x="120" y="133"/>
                    <a:pt x="122" y="131"/>
                    <a:pt x="120" y="131"/>
                  </a:cubicBezTo>
                  <a:cubicBezTo>
                    <a:pt x="118" y="131"/>
                    <a:pt x="118" y="133"/>
                    <a:pt x="118" y="134"/>
                  </a:cubicBezTo>
                  <a:cubicBezTo>
                    <a:pt x="118" y="134"/>
                    <a:pt x="118" y="135"/>
                    <a:pt x="118" y="136"/>
                  </a:cubicBezTo>
                  <a:cubicBezTo>
                    <a:pt x="118" y="136"/>
                    <a:pt x="117" y="136"/>
                    <a:pt x="117" y="136"/>
                  </a:cubicBezTo>
                  <a:cubicBezTo>
                    <a:pt x="116" y="137"/>
                    <a:pt x="117" y="138"/>
                    <a:pt x="118" y="138"/>
                  </a:cubicBezTo>
                  <a:cubicBezTo>
                    <a:pt x="119" y="139"/>
                    <a:pt x="119" y="139"/>
                    <a:pt x="118" y="140"/>
                  </a:cubicBezTo>
                  <a:cubicBezTo>
                    <a:pt x="118" y="141"/>
                    <a:pt x="117" y="143"/>
                    <a:pt x="117" y="144"/>
                  </a:cubicBezTo>
                  <a:cubicBezTo>
                    <a:pt x="115" y="145"/>
                    <a:pt x="115" y="146"/>
                    <a:pt x="115" y="148"/>
                  </a:cubicBezTo>
                  <a:cubicBezTo>
                    <a:pt x="115" y="149"/>
                    <a:pt x="114" y="150"/>
                    <a:pt x="114" y="150"/>
                  </a:cubicBezTo>
                  <a:cubicBezTo>
                    <a:pt x="112" y="152"/>
                    <a:pt x="111" y="154"/>
                    <a:pt x="111" y="157"/>
                  </a:cubicBezTo>
                  <a:cubicBezTo>
                    <a:pt x="110" y="159"/>
                    <a:pt x="109" y="160"/>
                    <a:pt x="108" y="162"/>
                  </a:cubicBezTo>
                  <a:cubicBezTo>
                    <a:pt x="108" y="163"/>
                    <a:pt x="107" y="164"/>
                    <a:pt x="107" y="165"/>
                  </a:cubicBezTo>
                  <a:cubicBezTo>
                    <a:pt x="107" y="165"/>
                    <a:pt x="106" y="165"/>
                    <a:pt x="106" y="166"/>
                  </a:cubicBezTo>
                  <a:cubicBezTo>
                    <a:pt x="106" y="167"/>
                    <a:pt x="105" y="169"/>
                    <a:pt x="105" y="170"/>
                  </a:cubicBezTo>
                  <a:cubicBezTo>
                    <a:pt x="104" y="171"/>
                    <a:pt x="104" y="172"/>
                    <a:pt x="103" y="174"/>
                  </a:cubicBezTo>
                  <a:cubicBezTo>
                    <a:pt x="102" y="176"/>
                    <a:pt x="102" y="177"/>
                    <a:pt x="100" y="178"/>
                  </a:cubicBezTo>
                  <a:cubicBezTo>
                    <a:pt x="100" y="178"/>
                    <a:pt x="99" y="178"/>
                    <a:pt x="99" y="179"/>
                  </a:cubicBezTo>
                  <a:cubicBezTo>
                    <a:pt x="99" y="181"/>
                    <a:pt x="97" y="182"/>
                    <a:pt x="96" y="183"/>
                  </a:cubicBezTo>
                  <a:cubicBezTo>
                    <a:pt x="96" y="183"/>
                    <a:pt x="96" y="184"/>
                    <a:pt x="96" y="184"/>
                  </a:cubicBezTo>
                  <a:cubicBezTo>
                    <a:pt x="96" y="186"/>
                    <a:pt x="95" y="187"/>
                    <a:pt x="94" y="188"/>
                  </a:cubicBezTo>
                  <a:cubicBezTo>
                    <a:pt x="93" y="188"/>
                    <a:pt x="92" y="189"/>
                    <a:pt x="90" y="189"/>
                  </a:cubicBezTo>
                  <a:cubicBezTo>
                    <a:pt x="90" y="190"/>
                    <a:pt x="90" y="189"/>
                    <a:pt x="89" y="189"/>
                  </a:cubicBezTo>
                  <a:cubicBezTo>
                    <a:pt x="89" y="190"/>
                    <a:pt x="89" y="190"/>
                    <a:pt x="89" y="191"/>
                  </a:cubicBezTo>
                  <a:cubicBezTo>
                    <a:pt x="88" y="192"/>
                    <a:pt x="87" y="192"/>
                    <a:pt x="86" y="192"/>
                  </a:cubicBezTo>
                  <a:cubicBezTo>
                    <a:pt x="86" y="193"/>
                    <a:pt x="86" y="193"/>
                    <a:pt x="86" y="194"/>
                  </a:cubicBezTo>
                  <a:cubicBezTo>
                    <a:pt x="86" y="194"/>
                    <a:pt x="86" y="194"/>
                    <a:pt x="87" y="194"/>
                  </a:cubicBezTo>
                  <a:cubicBezTo>
                    <a:pt x="87" y="194"/>
                    <a:pt x="88" y="194"/>
                    <a:pt x="88" y="194"/>
                  </a:cubicBezTo>
                  <a:cubicBezTo>
                    <a:pt x="89" y="197"/>
                    <a:pt x="87" y="198"/>
                    <a:pt x="86" y="200"/>
                  </a:cubicBezTo>
                  <a:cubicBezTo>
                    <a:pt x="85" y="201"/>
                    <a:pt x="84" y="202"/>
                    <a:pt x="82" y="203"/>
                  </a:cubicBezTo>
                  <a:cubicBezTo>
                    <a:pt x="79" y="206"/>
                    <a:pt x="77" y="208"/>
                    <a:pt x="73" y="209"/>
                  </a:cubicBezTo>
                  <a:cubicBezTo>
                    <a:pt x="72" y="209"/>
                    <a:pt x="71" y="210"/>
                    <a:pt x="70" y="210"/>
                  </a:cubicBezTo>
                  <a:cubicBezTo>
                    <a:pt x="69" y="211"/>
                    <a:pt x="68" y="211"/>
                    <a:pt x="67" y="212"/>
                  </a:cubicBezTo>
                  <a:cubicBezTo>
                    <a:pt x="66" y="211"/>
                    <a:pt x="67" y="210"/>
                    <a:pt x="66" y="209"/>
                  </a:cubicBezTo>
                  <a:cubicBezTo>
                    <a:pt x="66" y="209"/>
                    <a:pt x="65" y="210"/>
                    <a:pt x="65" y="210"/>
                  </a:cubicBezTo>
                  <a:cubicBezTo>
                    <a:pt x="63" y="209"/>
                    <a:pt x="62" y="210"/>
                    <a:pt x="61" y="210"/>
                  </a:cubicBezTo>
                  <a:cubicBezTo>
                    <a:pt x="59" y="211"/>
                    <a:pt x="58" y="212"/>
                    <a:pt x="57" y="214"/>
                  </a:cubicBezTo>
                  <a:cubicBezTo>
                    <a:pt x="57" y="214"/>
                    <a:pt x="58" y="214"/>
                    <a:pt x="58" y="214"/>
                  </a:cubicBezTo>
                  <a:cubicBezTo>
                    <a:pt x="59" y="215"/>
                    <a:pt x="60" y="215"/>
                    <a:pt x="62" y="216"/>
                  </a:cubicBezTo>
                  <a:cubicBezTo>
                    <a:pt x="62" y="216"/>
                    <a:pt x="62" y="217"/>
                    <a:pt x="63" y="217"/>
                  </a:cubicBezTo>
                  <a:cubicBezTo>
                    <a:pt x="60" y="218"/>
                    <a:pt x="58" y="219"/>
                    <a:pt x="55" y="219"/>
                  </a:cubicBezTo>
                  <a:cubicBezTo>
                    <a:pt x="55" y="219"/>
                    <a:pt x="55" y="218"/>
                    <a:pt x="54" y="219"/>
                  </a:cubicBezTo>
                  <a:cubicBezTo>
                    <a:pt x="54" y="219"/>
                    <a:pt x="54" y="219"/>
                    <a:pt x="54" y="219"/>
                  </a:cubicBezTo>
                  <a:cubicBezTo>
                    <a:pt x="54" y="220"/>
                    <a:pt x="55" y="220"/>
                    <a:pt x="55" y="220"/>
                  </a:cubicBezTo>
                  <a:cubicBezTo>
                    <a:pt x="55" y="219"/>
                    <a:pt x="55" y="219"/>
                    <a:pt x="55" y="219"/>
                  </a:cubicBezTo>
                  <a:cubicBezTo>
                    <a:pt x="55" y="221"/>
                    <a:pt x="55" y="221"/>
                    <a:pt x="53" y="221"/>
                  </a:cubicBezTo>
                  <a:cubicBezTo>
                    <a:pt x="52" y="221"/>
                    <a:pt x="51" y="221"/>
                    <a:pt x="50" y="221"/>
                  </a:cubicBezTo>
                  <a:cubicBezTo>
                    <a:pt x="50" y="221"/>
                    <a:pt x="50" y="221"/>
                    <a:pt x="50" y="222"/>
                  </a:cubicBezTo>
                  <a:cubicBezTo>
                    <a:pt x="48" y="222"/>
                    <a:pt x="47" y="222"/>
                    <a:pt x="46" y="222"/>
                  </a:cubicBezTo>
                  <a:cubicBezTo>
                    <a:pt x="44" y="222"/>
                    <a:pt x="43" y="222"/>
                    <a:pt x="42" y="223"/>
                  </a:cubicBezTo>
                  <a:cubicBezTo>
                    <a:pt x="42" y="223"/>
                    <a:pt x="41" y="223"/>
                    <a:pt x="41" y="223"/>
                  </a:cubicBezTo>
                  <a:cubicBezTo>
                    <a:pt x="39" y="223"/>
                    <a:pt x="38" y="222"/>
                    <a:pt x="37" y="222"/>
                  </a:cubicBezTo>
                  <a:cubicBezTo>
                    <a:pt x="37" y="221"/>
                    <a:pt x="37" y="221"/>
                    <a:pt x="38" y="220"/>
                  </a:cubicBezTo>
                  <a:cubicBezTo>
                    <a:pt x="35" y="220"/>
                    <a:pt x="33" y="220"/>
                    <a:pt x="31" y="220"/>
                  </a:cubicBezTo>
                  <a:cubicBezTo>
                    <a:pt x="31" y="220"/>
                    <a:pt x="30" y="220"/>
                    <a:pt x="30" y="220"/>
                  </a:cubicBezTo>
                  <a:cubicBezTo>
                    <a:pt x="29" y="221"/>
                    <a:pt x="28" y="221"/>
                    <a:pt x="27" y="222"/>
                  </a:cubicBezTo>
                  <a:cubicBezTo>
                    <a:pt x="27" y="222"/>
                    <a:pt x="26" y="222"/>
                    <a:pt x="26" y="222"/>
                  </a:cubicBezTo>
                  <a:cubicBezTo>
                    <a:pt x="25" y="220"/>
                    <a:pt x="23" y="222"/>
                    <a:pt x="22" y="221"/>
                  </a:cubicBezTo>
                  <a:cubicBezTo>
                    <a:pt x="21" y="221"/>
                    <a:pt x="20" y="222"/>
                    <a:pt x="20" y="222"/>
                  </a:cubicBezTo>
                  <a:cubicBezTo>
                    <a:pt x="18" y="223"/>
                    <a:pt x="17" y="223"/>
                    <a:pt x="15" y="223"/>
                  </a:cubicBezTo>
                  <a:cubicBezTo>
                    <a:pt x="15" y="223"/>
                    <a:pt x="14" y="224"/>
                    <a:pt x="14" y="224"/>
                  </a:cubicBezTo>
                  <a:cubicBezTo>
                    <a:pt x="13" y="224"/>
                    <a:pt x="13" y="224"/>
                    <a:pt x="13" y="224"/>
                  </a:cubicBezTo>
                  <a:cubicBezTo>
                    <a:pt x="10" y="225"/>
                    <a:pt x="6" y="226"/>
                    <a:pt x="3" y="227"/>
                  </a:cubicBezTo>
                  <a:cubicBezTo>
                    <a:pt x="2" y="227"/>
                    <a:pt x="1" y="228"/>
                    <a:pt x="0" y="227"/>
                  </a:cubicBezTo>
                  <a:cubicBezTo>
                    <a:pt x="2" y="225"/>
                    <a:pt x="4" y="223"/>
                    <a:pt x="7" y="223"/>
                  </a:cubicBezTo>
                  <a:cubicBezTo>
                    <a:pt x="9" y="222"/>
                    <a:pt x="11" y="221"/>
                    <a:pt x="13" y="221"/>
                  </a:cubicBezTo>
                  <a:cubicBezTo>
                    <a:pt x="15" y="220"/>
                    <a:pt x="17" y="218"/>
                    <a:pt x="18" y="217"/>
                  </a:cubicBezTo>
                  <a:cubicBezTo>
                    <a:pt x="19" y="215"/>
                    <a:pt x="21" y="215"/>
                    <a:pt x="22" y="215"/>
                  </a:cubicBezTo>
                  <a:cubicBezTo>
                    <a:pt x="24" y="215"/>
                    <a:pt x="23" y="215"/>
                    <a:pt x="24" y="213"/>
                  </a:cubicBezTo>
                  <a:cubicBezTo>
                    <a:pt x="24" y="213"/>
                    <a:pt x="24" y="212"/>
                    <a:pt x="25" y="212"/>
                  </a:cubicBezTo>
                  <a:cubicBezTo>
                    <a:pt x="26" y="212"/>
                    <a:pt x="26" y="212"/>
                    <a:pt x="26" y="210"/>
                  </a:cubicBezTo>
                  <a:cubicBezTo>
                    <a:pt x="29" y="209"/>
                    <a:pt x="29" y="209"/>
                    <a:pt x="30" y="206"/>
                  </a:cubicBezTo>
                  <a:cubicBezTo>
                    <a:pt x="34" y="206"/>
                    <a:pt x="37" y="204"/>
                    <a:pt x="40" y="202"/>
                  </a:cubicBezTo>
                  <a:cubicBezTo>
                    <a:pt x="43" y="199"/>
                    <a:pt x="46" y="197"/>
                    <a:pt x="49" y="194"/>
                  </a:cubicBezTo>
                  <a:cubicBezTo>
                    <a:pt x="50" y="193"/>
                    <a:pt x="50" y="193"/>
                    <a:pt x="51" y="192"/>
                  </a:cubicBezTo>
                  <a:cubicBezTo>
                    <a:pt x="52" y="192"/>
                    <a:pt x="53" y="191"/>
                    <a:pt x="53" y="189"/>
                  </a:cubicBezTo>
                  <a:cubicBezTo>
                    <a:pt x="55" y="187"/>
                    <a:pt x="57" y="185"/>
                    <a:pt x="59" y="184"/>
                  </a:cubicBezTo>
                  <a:cubicBezTo>
                    <a:pt x="61" y="182"/>
                    <a:pt x="64" y="181"/>
                    <a:pt x="64" y="178"/>
                  </a:cubicBezTo>
                  <a:cubicBezTo>
                    <a:pt x="65" y="177"/>
                    <a:pt x="65" y="176"/>
                    <a:pt x="66" y="176"/>
                  </a:cubicBezTo>
                  <a:cubicBezTo>
                    <a:pt x="66" y="176"/>
                    <a:pt x="66" y="176"/>
                    <a:pt x="66" y="176"/>
                  </a:cubicBezTo>
                  <a:cubicBezTo>
                    <a:pt x="67" y="175"/>
                    <a:pt x="68" y="174"/>
                    <a:pt x="68" y="173"/>
                  </a:cubicBezTo>
                  <a:cubicBezTo>
                    <a:pt x="68" y="171"/>
                    <a:pt x="68" y="170"/>
                    <a:pt x="70" y="169"/>
                  </a:cubicBezTo>
                  <a:cubicBezTo>
                    <a:pt x="70" y="167"/>
                    <a:pt x="71" y="166"/>
                    <a:pt x="73" y="165"/>
                  </a:cubicBezTo>
                  <a:cubicBezTo>
                    <a:pt x="74" y="164"/>
                    <a:pt x="75" y="160"/>
                    <a:pt x="76" y="158"/>
                  </a:cubicBezTo>
                  <a:cubicBezTo>
                    <a:pt x="76" y="155"/>
                    <a:pt x="78" y="151"/>
                    <a:pt x="80" y="149"/>
                  </a:cubicBezTo>
                  <a:cubicBezTo>
                    <a:pt x="81" y="147"/>
                    <a:pt x="82" y="145"/>
                    <a:pt x="83" y="144"/>
                  </a:cubicBezTo>
                  <a:cubicBezTo>
                    <a:pt x="83" y="143"/>
                    <a:pt x="83" y="143"/>
                    <a:pt x="83" y="143"/>
                  </a:cubicBezTo>
                  <a:cubicBezTo>
                    <a:pt x="86" y="139"/>
                    <a:pt x="86" y="135"/>
                    <a:pt x="87" y="131"/>
                  </a:cubicBezTo>
                  <a:cubicBezTo>
                    <a:pt x="88" y="128"/>
                    <a:pt x="89" y="126"/>
                    <a:pt x="90" y="124"/>
                  </a:cubicBezTo>
                  <a:cubicBezTo>
                    <a:pt x="92" y="122"/>
                    <a:pt x="93" y="119"/>
                    <a:pt x="93" y="116"/>
                  </a:cubicBezTo>
                  <a:cubicBezTo>
                    <a:pt x="93" y="116"/>
                    <a:pt x="92" y="116"/>
                    <a:pt x="92" y="116"/>
                  </a:cubicBezTo>
                  <a:cubicBezTo>
                    <a:pt x="89" y="117"/>
                    <a:pt x="86" y="118"/>
                    <a:pt x="82" y="120"/>
                  </a:cubicBezTo>
                  <a:cubicBezTo>
                    <a:pt x="82" y="120"/>
                    <a:pt x="81" y="120"/>
                    <a:pt x="81" y="120"/>
                  </a:cubicBezTo>
                  <a:cubicBezTo>
                    <a:pt x="79" y="121"/>
                    <a:pt x="77" y="122"/>
                    <a:pt x="76" y="123"/>
                  </a:cubicBezTo>
                  <a:cubicBezTo>
                    <a:pt x="75" y="124"/>
                    <a:pt x="75" y="125"/>
                    <a:pt x="73" y="124"/>
                  </a:cubicBezTo>
                  <a:cubicBezTo>
                    <a:pt x="71" y="124"/>
                    <a:pt x="69" y="125"/>
                    <a:pt x="68" y="126"/>
                  </a:cubicBezTo>
                  <a:cubicBezTo>
                    <a:pt x="67" y="127"/>
                    <a:pt x="66" y="128"/>
                    <a:pt x="65" y="128"/>
                  </a:cubicBezTo>
                  <a:cubicBezTo>
                    <a:pt x="64" y="129"/>
                    <a:pt x="63" y="129"/>
                    <a:pt x="62" y="130"/>
                  </a:cubicBezTo>
                  <a:cubicBezTo>
                    <a:pt x="61" y="130"/>
                    <a:pt x="61" y="130"/>
                    <a:pt x="60" y="131"/>
                  </a:cubicBezTo>
                  <a:cubicBezTo>
                    <a:pt x="57" y="131"/>
                    <a:pt x="55" y="133"/>
                    <a:pt x="53" y="135"/>
                  </a:cubicBezTo>
                  <a:cubicBezTo>
                    <a:pt x="52" y="136"/>
                    <a:pt x="51" y="136"/>
                    <a:pt x="50" y="136"/>
                  </a:cubicBezTo>
                  <a:cubicBezTo>
                    <a:pt x="50" y="137"/>
                    <a:pt x="49" y="137"/>
                    <a:pt x="49" y="138"/>
                  </a:cubicBezTo>
                  <a:cubicBezTo>
                    <a:pt x="48" y="138"/>
                    <a:pt x="47" y="139"/>
                    <a:pt x="46" y="139"/>
                  </a:cubicBezTo>
                  <a:cubicBezTo>
                    <a:pt x="46" y="139"/>
                    <a:pt x="45" y="140"/>
                    <a:pt x="44" y="141"/>
                  </a:cubicBezTo>
                  <a:cubicBezTo>
                    <a:pt x="44" y="142"/>
                    <a:pt x="43" y="142"/>
                    <a:pt x="41" y="142"/>
                  </a:cubicBezTo>
                  <a:cubicBezTo>
                    <a:pt x="40" y="142"/>
                    <a:pt x="40" y="143"/>
                    <a:pt x="39" y="143"/>
                  </a:cubicBezTo>
                  <a:cubicBezTo>
                    <a:pt x="38" y="143"/>
                    <a:pt x="37" y="143"/>
                    <a:pt x="36" y="143"/>
                  </a:cubicBezTo>
                  <a:cubicBezTo>
                    <a:pt x="33" y="143"/>
                    <a:pt x="30" y="142"/>
                    <a:pt x="26" y="142"/>
                  </a:cubicBezTo>
                  <a:cubicBezTo>
                    <a:pt x="25" y="143"/>
                    <a:pt x="24" y="142"/>
                    <a:pt x="23" y="142"/>
                  </a:cubicBezTo>
                  <a:cubicBezTo>
                    <a:pt x="22" y="141"/>
                    <a:pt x="21" y="140"/>
                    <a:pt x="20" y="139"/>
                  </a:cubicBezTo>
                  <a:cubicBezTo>
                    <a:pt x="19" y="139"/>
                    <a:pt x="18" y="137"/>
                    <a:pt x="18" y="136"/>
                  </a:cubicBezTo>
                  <a:cubicBezTo>
                    <a:pt x="18" y="135"/>
                    <a:pt x="18" y="134"/>
                    <a:pt x="18" y="133"/>
                  </a:cubicBezTo>
                  <a:cubicBezTo>
                    <a:pt x="20" y="131"/>
                    <a:pt x="20" y="129"/>
                    <a:pt x="20" y="127"/>
                  </a:cubicBezTo>
                  <a:cubicBezTo>
                    <a:pt x="23" y="126"/>
                    <a:pt x="26" y="124"/>
                    <a:pt x="29" y="123"/>
                  </a:cubicBezTo>
                  <a:cubicBezTo>
                    <a:pt x="31" y="121"/>
                    <a:pt x="33" y="119"/>
                    <a:pt x="35" y="117"/>
                  </a:cubicBezTo>
                  <a:cubicBezTo>
                    <a:pt x="41" y="112"/>
                    <a:pt x="46" y="106"/>
                    <a:pt x="51" y="101"/>
                  </a:cubicBezTo>
                  <a:cubicBezTo>
                    <a:pt x="54" y="98"/>
                    <a:pt x="56" y="96"/>
                    <a:pt x="58" y="93"/>
                  </a:cubicBezTo>
                  <a:cubicBezTo>
                    <a:pt x="59" y="93"/>
                    <a:pt x="59" y="92"/>
                    <a:pt x="60" y="92"/>
                  </a:cubicBezTo>
                  <a:cubicBezTo>
                    <a:pt x="61" y="92"/>
                    <a:pt x="62" y="93"/>
                    <a:pt x="61" y="94"/>
                  </a:cubicBezTo>
                  <a:cubicBezTo>
                    <a:pt x="61" y="95"/>
                    <a:pt x="60" y="97"/>
                    <a:pt x="59" y="98"/>
                  </a:cubicBezTo>
                  <a:cubicBezTo>
                    <a:pt x="58" y="99"/>
                    <a:pt x="58" y="100"/>
                    <a:pt x="57" y="102"/>
                  </a:cubicBezTo>
                  <a:cubicBezTo>
                    <a:pt x="57" y="103"/>
                    <a:pt x="56" y="104"/>
                    <a:pt x="55" y="105"/>
                  </a:cubicBezTo>
                  <a:cubicBezTo>
                    <a:pt x="54" y="106"/>
                    <a:pt x="53" y="107"/>
                    <a:pt x="52" y="108"/>
                  </a:cubicBezTo>
                  <a:cubicBezTo>
                    <a:pt x="52" y="108"/>
                    <a:pt x="52" y="109"/>
                    <a:pt x="51" y="109"/>
                  </a:cubicBezTo>
                  <a:cubicBezTo>
                    <a:pt x="53" y="109"/>
                    <a:pt x="54" y="108"/>
                    <a:pt x="55" y="108"/>
                  </a:cubicBezTo>
                  <a:cubicBezTo>
                    <a:pt x="61" y="104"/>
                    <a:pt x="67" y="102"/>
                    <a:pt x="73" y="100"/>
                  </a:cubicBezTo>
                  <a:cubicBezTo>
                    <a:pt x="74" y="99"/>
                    <a:pt x="74" y="99"/>
                    <a:pt x="74" y="99"/>
                  </a:cubicBezTo>
                  <a:cubicBezTo>
                    <a:pt x="80" y="96"/>
                    <a:pt x="87" y="94"/>
                    <a:pt x="93" y="92"/>
                  </a:cubicBezTo>
                  <a:cubicBezTo>
                    <a:pt x="94" y="92"/>
                    <a:pt x="95" y="92"/>
                    <a:pt x="95" y="91"/>
                  </a:cubicBezTo>
                  <a:cubicBezTo>
                    <a:pt x="97" y="90"/>
                    <a:pt x="98" y="88"/>
                    <a:pt x="99" y="86"/>
                  </a:cubicBezTo>
                  <a:cubicBezTo>
                    <a:pt x="99" y="81"/>
                    <a:pt x="100" y="76"/>
                    <a:pt x="100" y="71"/>
                  </a:cubicBezTo>
                  <a:cubicBezTo>
                    <a:pt x="100" y="67"/>
                    <a:pt x="100" y="63"/>
                    <a:pt x="99" y="58"/>
                  </a:cubicBezTo>
                  <a:cubicBezTo>
                    <a:pt x="99" y="57"/>
                    <a:pt x="98" y="57"/>
                    <a:pt x="97" y="57"/>
                  </a:cubicBezTo>
                  <a:cubicBezTo>
                    <a:pt x="97" y="58"/>
                    <a:pt x="96" y="58"/>
                    <a:pt x="95" y="59"/>
                  </a:cubicBezTo>
                  <a:cubicBezTo>
                    <a:pt x="94" y="60"/>
                    <a:pt x="93" y="61"/>
                    <a:pt x="91" y="61"/>
                  </a:cubicBezTo>
                  <a:cubicBezTo>
                    <a:pt x="90" y="60"/>
                    <a:pt x="91" y="60"/>
                    <a:pt x="91" y="59"/>
                  </a:cubicBezTo>
                  <a:cubicBezTo>
                    <a:pt x="93" y="57"/>
                    <a:pt x="94" y="55"/>
                    <a:pt x="96" y="53"/>
                  </a:cubicBezTo>
                  <a:cubicBezTo>
                    <a:pt x="98" y="51"/>
                    <a:pt x="99" y="50"/>
                    <a:pt x="99" y="48"/>
                  </a:cubicBezTo>
                  <a:cubicBezTo>
                    <a:pt x="99" y="45"/>
                    <a:pt x="98" y="43"/>
                    <a:pt x="98" y="41"/>
                  </a:cubicBezTo>
                  <a:cubicBezTo>
                    <a:pt x="96" y="40"/>
                    <a:pt x="95" y="40"/>
                    <a:pt x="94" y="40"/>
                  </a:cubicBezTo>
                  <a:cubicBezTo>
                    <a:pt x="92" y="40"/>
                    <a:pt x="91" y="41"/>
                    <a:pt x="89" y="41"/>
                  </a:cubicBezTo>
                  <a:cubicBezTo>
                    <a:pt x="89" y="41"/>
                    <a:pt x="89" y="40"/>
                    <a:pt x="88" y="40"/>
                  </a:cubicBezTo>
                  <a:cubicBezTo>
                    <a:pt x="88" y="39"/>
                    <a:pt x="87" y="40"/>
                    <a:pt x="86" y="39"/>
                  </a:cubicBezTo>
                  <a:cubicBezTo>
                    <a:pt x="85" y="39"/>
                    <a:pt x="83" y="39"/>
                    <a:pt x="82" y="37"/>
                  </a:cubicBezTo>
                  <a:cubicBezTo>
                    <a:pt x="82" y="36"/>
                    <a:pt x="81" y="36"/>
                    <a:pt x="81" y="35"/>
                  </a:cubicBezTo>
                  <a:cubicBezTo>
                    <a:pt x="80" y="35"/>
                    <a:pt x="80" y="35"/>
                    <a:pt x="80" y="35"/>
                  </a:cubicBezTo>
                  <a:cubicBezTo>
                    <a:pt x="79" y="32"/>
                    <a:pt x="76" y="31"/>
                    <a:pt x="76" y="28"/>
                  </a:cubicBezTo>
                  <a:cubicBezTo>
                    <a:pt x="75" y="27"/>
                    <a:pt x="75" y="25"/>
                    <a:pt x="74" y="24"/>
                  </a:cubicBezTo>
                  <a:cubicBezTo>
                    <a:pt x="74" y="24"/>
                    <a:pt x="73" y="24"/>
                    <a:pt x="73" y="24"/>
                  </a:cubicBezTo>
                  <a:cubicBezTo>
                    <a:pt x="72" y="22"/>
                    <a:pt x="72" y="19"/>
                    <a:pt x="71" y="17"/>
                  </a:cubicBezTo>
                  <a:cubicBezTo>
                    <a:pt x="70" y="16"/>
                    <a:pt x="70" y="15"/>
                    <a:pt x="70" y="14"/>
                  </a:cubicBezTo>
                  <a:cubicBezTo>
                    <a:pt x="70" y="14"/>
                    <a:pt x="69" y="14"/>
                    <a:pt x="69" y="13"/>
                  </a:cubicBezTo>
                  <a:cubicBezTo>
                    <a:pt x="69" y="12"/>
                    <a:pt x="70" y="11"/>
                    <a:pt x="71" y="10"/>
                  </a:cubicBezTo>
                  <a:cubicBezTo>
                    <a:pt x="73" y="9"/>
                    <a:pt x="75" y="9"/>
                    <a:pt x="77" y="10"/>
                  </a:cubicBezTo>
                  <a:cubicBezTo>
                    <a:pt x="79" y="10"/>
                    <a:pt x="82" y="10"/>
                    <a:pt x="84" y="9"/>
                  </a:cubicBezTo>
                  <a:cubicBezTo>
                    <a:pt x="87" y="9"/>
                    <a:pt x="90" y="9"/>
                    <a:pt x="92" y="8"/>
                  </a:cubicBezTo>
                  <a:cubicBezTo>
                    <a:pt x="99" y="6"/>
                    <a:pt x="105" y="6"/>
                    <a:pt x="112" y="5"/>
                  </a:cubicBezTo>
                  <a:cubicBezTo>
                    <a:pt x="114" y="4"/>
                    <a:pt x="117" y="4"/>
                    <a:pt x="120" y="4"/>
                  </a:cubicBezTo>
                  <a:cubicBezTo>
                    <a:pt x="121" y="3"/>
                    <a:pt x="121" y="3"/>
                    <a:pt x="122" y="3"/>
                  </a:cubicBezTo>
                  <a:cubicBezTo>
                    <a:pt x="127" y="3"/>
                    <a:pt x="133" y="2"/>
                    <a:pt x="139" y="2"/>
                  </a:cubicBezTo>
                  <a:cubicBezTo>
                    <a:pt x="139" y="2"/>
                    <a:pt x="140" y="2"/>
                    <a:pt x="140" y="2"/>
                  </a:cubicBezTo>
                  <a:cubicBezTo>
                    <a:pt x="142" y="2"/>
                    <a:pt x="144" y="1"/>
                    <a:pt x="146" y="1"/>
                  </a:cubicBezTo>
                  <a:cubicBezTo>
                    <a:pt x="147" y="1"/>
                    <a:pt x="148" y="1"/>
                    <a:pt x="149" y="1"/>
                  </a:cubicBezTo>
                  <a:cubicBezTo>
                    <a:pt x="150" y="1"/>
                    <a:pt x="151" y="1"/>
                    <a:pt x="152" y="1"/>
                  </a:cubicBezTo>
                  <a:cubicBezTo>
                    <a:pt x="152" y="1"/>
                    <a:pt x="153" y="0"/>
                    <a:pt x="153" y="0"/>
                  </a:cubicBezTo>
                  <a:cubicBezTo>
                    <a:pt x="156" y="1"/>
                    <a:pt x="159" y="2"/>
                    <a:pt x="161" y="4"/>
                  </a:cubicBezTo>
                  <a:cubicBezTo>
                    <a:pt x="162" y="4"/>
                    <a:pt x="163" y="5"/>
                    <a:pt x="164" y="5"/>
                  </a:cubicBezTo>
                  <a:cubicBezTo>
                    <a:pt x="165" y="6"/>
                    <a:pt x="166" y="7"/>
                    <a:pt x="167" y="7"/>
                  </a:cubicBezTo>
                  <a:cubicBezTo>
                    <a:pt x="169" y="8"/>
                    <a:pt x="170" y="9"/>
                    <a:pt x="170" y="10"/>
                  </a:cubicBezTo>
                  <a:cubicBezTo>
                    <a:pt x="171" y="12"/>
                    <a:pt x="172" y="14"/>
                    <a:pt x="174" y="15"/>
                  </a:cubicBezTo>
                  <a:cubicBezTo>
                    <a:pt x="174" y="16"/>
                    <a:pt x="175" y="17"/>
                    <a:pt x="175" y="17"/>
                  </a:cubicBezTo>
                  <a:cubicBezTo>
                    <a:pt x="175" y="18"/>
                    <a:pt x="174" y="20"/>
                    <a:pt x="174" y="21"/>
                  </a:cubicBezTo>
                  <a:cubicBezTo>
                    <a:pt x="174" y="22"/>
                    <a:pt x="174" y="22"/>
                    <a:pt x="173" y="23"/>
                  </a:cubicBezTo>
                  <a:cubicBezTo>
                    <a:pt x="173" y="24"/>
                    <a:pt x="172" y="25"/>
                    <a:pt x="172" y="26"/>
                  </a:cubicBezTo>
                  <a:cubicBezTo>
                    <a:pt x="173" y="27"/>
                    <a:pt x="172" y="28"/>
                    <a:pt x="171" y="29"/>
                  </a:cubicBezTo>
                  <a:cubicBezTo>
                    <a:pt x="170" y="29"/>
                    <a:pt x="169" y="29"/>
                    <a:pt x="169" y="30"/>
                  </a:cubicBezTo>
                  <a:cubicBezTo>
                    <a:pt x="166" y="31"/>
                    <a:pt x="163" y="33"/>
                    <a:pt x="161" y="35"/>
                  </a:cubicBezTo>
                  <a:cubicBezTo>
                    <a:pt x="159" y="35"/>
                    <a:pt x="157" y="36"/>
                    <a:pt x="156" y="36"/>
                  </a:cubicBezTo>
                  <a:cubicBezTo>
                    <a:pt x="152" y="37"/>
                    <a:pt x="147" y="37"/>
                    <a:pt x="143" y="37"/>
                  </a:cubicBezTo>
                  <a:cubicBezTo>
                    <a:pt x="141" y="37"/>
                    <a:pt x="139" y="37"/>
                    <a:pt x="137" y="39"/>
                  </a:cubicBezTo>
                  <a:cubicBezTo>
                    <a:pt x="134" y="40"/>
                    <a:pt x="131" y="42"/>
                    <a:pt x="128" y="43"/>
                  </a:cubicBezTo>
                  <a:cubicBezTo>
                    <a:pt x="126" y="44"/>
                    <a:pt x="126" y="44"/>
                    <a:pt x="126" y="46"/>
                  </a:cubicBezTo>
                  <a:cubicBezTo>
                    <a:pt x="127" y="49"/>
                    <a:pt x="127" y="53"/>
                    <a:pt x="128" y="56"/>
                  </a:cubicBezTo>
                  <a:cubicBezTo>
                    <a:pt x="128" y="58"/>
                    <a:pt x="128" y="59"/>
                    <a:pt x="128" y="61"/>
                  </a:cubicBezTo>
                  <a:cubicBezTo>
                    <a:pt x="128" y="65"/>
                    <a:pt x="129" y="68"/>
                    <a:pt x="129" y="72"/>
                  </a:cubicBezTo>
                  <a:cubicBezTo>
                    <a:pt x="129" y="73"/>
                    <a:pt x="129" y="74"/>
                    <a:pt x="130" y="75"/>
                  </a:cubicBezTo>
                  <a:cubicBezTo>
                    <a:pt x="130" y="77"/>
                    <a:pt x="130" y="78"/>
                    <a:pt x="130" y="81"/>
                  </a:cubicBezTo>
                  <a:cubicBezTo>
                    <a:pt x="130" y="81"/>
                    <a:pt x="131" y="81"/>
                    <a:pt x="131" y="80"/>
                  </a:cubicBezTo>
                  <a:cubicBezTo>
                    <a:pt x="133" y="80"/>
                    <a:pt x="135" y="80"/>
                    <a:pt x="137" y="79"/>
                  </a:cubicBezTo>
                  <a:cubicBezTo>
                    <a:pt x="139" y="79"/>
                    <a:pt x="141" y="78"/>
                    <a:pt x="143" y="78"/>
                  </a:cubicBezTo>
                  <a:cubicBezTo>
                    <a:pt x="147" y="77"/>
                    <a:pt x="151" y="77"/>
                    <a:pt x="155" y="76"/>
                  </a:cubicBezTo>
                  <a:cubicBezTo>
                    <a:pt x="159" y="76"/>
                    <a:pt x="163" y="76"/>
                    <a:pt x="166" y="75"/>
                  </a:cubicBezTo>
                  <a:cubicBezTo>
                    <a:pt x="168" y="75"/>
                    <a:pt x="170" y="74"/>
                    <a:pt x="171" y="75"/>
                  </a:cubicBezTo>
                  <a:cubicBezTo>
                    <a:pt x="173" y="74"/>
                    <a:pt x="174" y="75"/>
                    <a:pt x="176" y="75"/>
                  </a:cubicBezTo>
                  <a:cubicBezTo>
                    <a:pt x="176" y="75"/>
                    <a:pt x="177" y="75"/>
                    <a:pt x="177" y="75"/>
                  </a:cubicBezTo>
                  <a:cubicBezTo>
                    <a:pt x="180" y="77"/>
                    <a:pt x="184" y="77"/>
                    <a:pt x="187" y="79"/>
                  </a:cubicBezTo>
                  <a:cubicBezTo>
                    <a:pt x="188" y="80"/>
                    <a:pt x="190" y="81"/>
                    <a:pt x="191" y="83"/>
                  </a:cubicBezTo>
                  <a:cubicBezTo>
                    <a:pt x="191" y="83"/>
                    <a:pt x="191" y="84"/>
                    <a:pt x="192" y="85"/>
                  </a:cubicBezTo>
                  <a:cubicBezTo>
                    <a:pt x="192" y="86"/>
                    <a:pt x="192" y="86"/>
                    <a:pt x="192" y="88"/>
                  </a:cubicBezTo>
                  <a:cubicBezTo>
                    <a:pt x="192" y="89"/>
                    <a:pt x="192" y="89"/>
                    <a:pt x="191" y="90"/>
                  </a:cubicBezTo>
                  <a:cubicBezTo>
                    <a:pt x="191" y="90"/>
                    <a:pt x="191" y="90"/>
                    <a:pt x="191" y="90"/>
                  </a:cubicBezTo>
                  <a:cubicBezTo>
                    <a:pt x="191" y="93"/>
                    <a:pt x="189" y="94"/>
                    <a:pt x="187" y="95"/>
                  </a:cubicBezTo>
                  <a:cubicBezTo>
                    <a:pt x="186" y="95"/>
                    <a:pt x="186" y="95"/>
                    <a:pt x="185" y="95"/>
                  </a:cubicBezTo>
                  <a:cubicBezTo>
                    <a:pt x="185" y="97"/>
                    <a:pt x="183" y="98"/>
                    <a:pt x="182" y="99"/>
                  </a:cubicBezTo>
                  <a:cubicBezTo>
                    <a:pt x="182" y="100"/>
                    <a:pt x="181" y="100"/>
                    <a:pt x="180" y="100"/>
                  </a:cubicBezTo>
                  <a:cubicBezTo>
                    <a:pt x="179" y="100"/>
                    <a:pt x="177" y="100"/>
                    <a:pt x="176" y="100"/>
                  </a:cubicBezTo>
                  <a:cubicBezTo>
                    <a:pt x="173" y="100"/>
                    <a:pt x="171" y="99"/>
                    <a:pt x="168" y="99"/>
                  </a:cubicBezTo>
                  <a:cubicBezTo>
                    <a:pt x="168" y="99"/>
                    <a:pt x="167" y="98"/>
                    <a:pt x="167" y="98"/>
                  </a:cubicBezTo>
                  <a:cubicBezTo>
                    <a:pt x="163" y="99"/>
                    <a:pt x="159" y="98"/>
                    <a:pt x="154" y="99"/>
                  </a:cubicBezTo>
                  <a:cubicBezTo>
                    <a:pt x="154" y="99"/>
                    <a:pt x="154" y="99"/>
                    <a:pt x="153" y="99"/>
                  </a:cubicBezTo>
                  <a:cubicBezTo>
                    <a:pt x="150" y="98"/>
                    <a:pt x="148" y="99"/>
                    <a:pt x="145" y="100"/>
                  </a:cubicBezTo>
                  <a:cubicBezTo>
                    <a:pt x="144" y="100"/>
                    <a:pt x="143" y="100"/>
                    <a:pt x="142" y="100"/>
                  </a:cubicBezTo>
                  <a:cubicBezTo>
                    <a:pt x="140" y="101"/>
                    <a:pt x="139" y="101"/>
                    <a:pt x="138" y="101"/>
                  </a:cubicBezTo>
                  <a:cubicBezTo>
                    <a:pt x="137" y="102"/>
                    <a:pt x="136" y="102"/>
                    <a:pt x="134" y="104"/>
                  </a:cubicBezTo>
                  <a:cubicBezTo>
                    <a:pt x="135" y="105"/>
                    <a:pt x="136" y="106"/>
                    <a:pt x="136" y="107"/>
                  </a:cubicBezTo>
                  <a:cubicBezTo>
                    <a:pt x="136" y="108"/>
                    <a:pt x="137" y="110"/>
                    <a:pt x="138" y="111"/>
                  </a:cubicBezTo>
                  <a:cubicBezTo>
                    <a:pt x="138" y="113"/>
                    <a:pt x="139" y="114"/>
                    <a:pt x="140" y="115"/>
                  </a:cubicBezTo>
                  <a:cubicBezTo>
                    <a:pt x="141" y="116"/>
                    <a:pt x="141" y="118"/>
                    <a:pt x="141" y="120"/>
                  </a:cubicBezTo>
                  <a:cubicBezTo>
                    <a:pt x="143" y="121"/>
                    <a:pt x="144" y="122"/>
                    <a:pt x="145" y="123"/>
                  </a:cubicBezTo>
                  <a:cubicBezTo>
                    <a:pt x="146" y="124"/>
                    <a:pt x="146" y="125"/>
                    <a:pt x="146" y="126"/>
                  </a:cubicBezTo>
                  <a:cubicBezTo>
                    <a:pt x="146" y="127"/>
                    <a:pt x="146" y="127"/>
                    <a:pt x="146" y="128"/>
                  </a:cubicBezTo>
                  <a:cubicBezTo>
                    <a:pt x="146" y="130"/>
                    <a:pt x="146" y="130"/>
                    <a:pt x="148" y="130"/>
                  </a:cubicBezTo>
                  <a:cubicBezTo>
                    <a:pt x="148" y="129"/>
                    <a:pt x="149" y="129"/>
                    <a:pt x="149" y="129"/>
                  </a:cubicBezTo>
                  <a:cubicBezTo>
                    <a:pt x="150" y="130"/>
                    <a:pt x="150" y="131"/>
                    <a:pt x="150" y="132"/>
                  </a:cubicBezTo>
                  <a:cubicBezTo>
                    <a:pt x="150" y="133"/>
                    <a:pt x="151" y="134"/>
                    <a:pt x="151" y="135"/>
                  </a:cubicBezTo>
                  <a:cubicBezTo>
                    <a:pt x="152" y="136"/>
                    <a:pt x="153" y="137"/>
                    <a:pt x="154" y="137"/>
                  </a:cubicBezTo>
                  <a:cubicBezTo>
                    <a:pt x="154" y="138"/>
                    <a:pt x="154" y="139"/>
                    <a:pt x="155" y="139"/>
                  </a:cubicBezTo>
                  <a:cubicBezTo>
                    <a:pt x="155" y="139"/>
                    <a:pt x="156" y="140"/>
                    <a:pt x="156" y="140"/>
                  </a:cubicBezTo>
                  <a:cubicBezTo>
                    <a:pt x="158" y="143"/>
                    <a:pt x="161" y="145"/>
                    <a:pt x="163" y="148"/>
                  </a:cubicBezTo>
                  <a:cubicBezTo>
                    <a:pt x="164" y="148"/>
                    <a:pt x="164" y="149"/>
                    <a:pt x="165" y="149"/>
                  </a:cubicBezTo>
                  <a:cubicBezTo>
                    <a:pt x="166" y="151"/>
                    <a:pt x="168" y="152"/>
                    <a:pt x="167" y="154"/>
                  </a:cubicBezTo>
                  <a:cubicBezTo>
                    <a:pt x="168" y="154"/>
                    <a:pt x="168" y="155"/>
                    <a:pt x="168" y="155"/>
                  </a:cubicBezTo>
                  <a:cubicBezTo>
                    <a:pt x="170" y="155"/>
                    <a:pt x="172" y="156"/>
                    <a:pt x="173" y="158"/>
                  </a:cubicBezTo>
                  <a:cubicBezTo>
                    <a:pt x="174" y="159"/>
                    <a:pt x="176" y="160"/>
                    <a:pt x="178" y="161"/>
                  </a:cubicBezTo>
                  <a:cubicBezTo>
                    <a:pt x="179" y="162"/>
                    <a:pt x="180" y="162"/>
                    <a:pt x="181" y="163"/>
                  </a:cubicBezTo>
                  <a:cubicBezTo>
                    <a:pt x="182" y="164"/>
                    <a:pt x="182" y="164"/>
                    <a:pt x="183" y="165"/>
                  </a:cubicBezTo>
                  <a:cubicBezTo>
                    <a:pt x="185" y="166"/>
                    <a:pt x="187" y="167"/>
                    <a:pt x="188" y="168"/>
                  </a:cubicBezTo>
                  <a:cubicBezTo>
                    <a:pt x="189" y="168"/>
                    <a:pt x="190" y="169"/>
                    <a:pt x="191" y="169"/>
                  </a:cubicBezTo>
                  <a:cubicBezTo>
                    <a:pt x="192" y="170"/>
                    <a:pt x="193" y="170"/>
                    <a:pt x="193" y="171"/>
                  </a:cubicBezTo>
                  <a:cubicBezTo>
                    <a:pt x="195" y="172"/>
                    <a:pt x="196" y="173"/>
                    <a:pt x="197" y="173"/>
                  </a:cubicBezTo>
                  <a:cubicBezTo>
                    <a:pt x="198" y="174"/>
                    <a:pt x="199" y="174"/>
                    <a:pt x="200" y="175"/>
                  </a:cubicBezTo>
                  <a:cubicBezTo>
                    <a:pt x="200" y="175"/>
                    <a:pt x="201" y="175"/>
                    <a:pt x="201" y="175"/>
                  </a:cubicBezTo>
                  <a:cubicBezTo>
                    <a:pt x="202" y="175"/>
                    <a:pt x="203" y="176"/>
                    <a:pt x="204" y="177"/>
                  </a:cubicBezTo>
                  <a:cubicBezTo>
                    <a:pt x="204" y="177"/>
                    <a:pt x="204" y="178"/>
                    <a:pt x="203" y="178"/>
                  </a:cubicBezTo>
                  <a:cubicBezTo>
                    <a:pt x="201" y="178"/>
                    <a:pt x="199" y="176"/>
                    <a:pt x="197" y="176"/>
                  </a:cubicBezTo>
                  <a:cubicBezTo>
                    <a:pt x="197" y="176"/>
                    <a:pt x="197" y="176"/>
                    <a:pt x="197" y="176"/>
                  </a:cubicBezTo>
                  <a:cubicBezTo>
                    <a:pt x="197" y="176"/>
                    <a:pt x="197" y="176"/>
                    <a:pt x="197" y="176"/>
                  </a:cubicBezTo>
                  <a:cubicBezTo>
                    <a:pt x="197" y="176"/>
                    <a:pt x="197" y="176"/>
                    <a:pt x="197" y="176"/>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ïsľíḑè"/>
            <p:cNvSpPr/>
            <p:nvPr/>
          </p:nvSpPr>
          <p:spPr bwMode="auto">
            <a:xfrm>
              <a:off x="4366810" y="3505298"/>
              <a:ext cx="9758" cy="13662"/>
            </a:xfrm>
            <a:custGeom>
              <a:avLst/>
              <a:gdLst>
                <a:gd name="T0" fmla="*/ 2 w 2"/>
                <a:gd name="T1" fmla="*/ 3 h 3"/>
                <a:gd name="T2" fmla="*/ 0 w 2"/>
                <a:gd name="T3" fmla="*/ 2 h 3"/>
                <a:gd name="T4" fmla="*/ 0 w 2"/>
                <a:gd name="T5" fmla="*/ 1 h 3"/>
                <a:gd name="T6" fmla="*/ 0 w 2"/>
                <a:gd name="T7" fmla="*/ 0 h 3"/>
                <a:gd name="T8" fmla="*/ 1 w 2"/>
                <a:gd name="T9" fmla="*/ 0 h 3"/>
                <a:gd name="T10" fmla="*/ 2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cubicBezTo>
                    <a:pt x="2" y="2"/>
                    <a:pt x="1" y="2"/>
                    <a:pt x="0" y="2"/>
                  </a:cubicBezTo>
                  <a:cubicBezTo>
                    <a:pt x="0" y="2"/>
                    <a:pt x="0" y="1"/>
                    <a:pt x="0" y="1"/>
                  </a:cubicBezTo>
                  <a:cubicBezTo>
                    <a:pt x="0" y="1"/>
                    <a:pt x="0" y="0"/>
                    <a:pt x="0" y="0"/>
                  </a:cubicBezTo>
                  <a:cubicBezTo>
                    <a:pt x="0" y="0"/>
                    <a:pt x="1" y="0"/>
                    <a:pt x="1" y="0"/>
                  </a:cubicBezTo>
                  <a:cubicBezTo>
                    <a:pt x="2" y="1"/>
                    <a:pt x="2" y="2"/>
                    <a:pt x="2" y="2"/>
                  </a:cubicBezTo>
                  <a:cubicBezTo>
                    <a:pt x="2" y="2"/>
                    <a:pt x="2" y="3"/>
                    <a:pt x="2" y="3"/>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ísḻidè"/>
            <p:cNvSpPr/>
            <p:nvPr/>
          </p:nvSpPr>
          <p:spPr bwMode="auto">
            <a:xfrm>
              <a:off x="3410485" y="3737548"/>
              <a:ext cx="1952" cy="1952"/>
            </a:xfrm>
            <a:prstGeom prst="ellipse">
              <a:avLst/>
            </a:pr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iṣlïdê"/>
            <p:cNvSpPr/>
            <p:nvPr/>
          </p:nvSpPr>
          <p:spPr bwMode="auto">
            <a:xfrm>
              <a:off x="4218482" y="3626302"/>
              <a:ext cx="5855" cy="3903"/>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1"/>
                    <a:pt x="0" y="1"/>
                  </a:cubicBezTo>
                  <a:cubicBezTo>
                    <a:pt x="0" y="1"/>
                    <a:pt x="0" y="0"/>
                    <a:pt x="0" y="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îṡḷïḓe"/>
            <p:cNvSpPr/>
            <p:nvPr/>
          </p:nvSpPr>
          <p:spPr bwMode="auto">
            <a:xfrm>
              <a:off x="6314589" y="2593862"/>
              <a:ext cx="919242" cy="1171009"/>
            </a:xfrm>
            <a:custGeom>
              <a:avLst/>
              <a:gdLst>
                <a:gd name="T0" fmla="*/ 93 w 199"/>
                <a:gd name="T1" fmla="*/ 102 h 252"/>
                <a:gd name="T2" fmla="*/ 93 w 199"/>
                <a:gd name="T3" fmla="*/ 102 h 252"/>
                <a:gd name="T4" fmla="*/ 69 w 199"/>
                <a:gd name="T5" fmla="*/ 88 h 252"/>
                <a:gd name="T6" fmla="*/ 76 w 199"/>
                <a:gd name="T7" fmla="*/ 79 h 252"/>
                <a:gd name="T8" fmla="*/ 100 w 199"/>
                <a:gd name="T9" fmla="*/ 70 h 252"/>
                <a:gd name="T10" fmla="*/ 76 w 199"/>
                <a:gd name="T11" fmla="*/ 102 h 252"/>
                <a:gd name="T12" fmla="*/ 75 w 199"/>
                <a:gd name="T13" fmla="*/ 168 h 252"/>
                <a:gd name="T14" fmla="*/ 102 w 199"/>
                <a:gd name="T15" fmla="*/ 130 h 252"/>
                <a:gd name="T16" fmla="*/ 100 w 199"/>
                <a:gd name="T17" fmla="*/ 117 h 252"/>
                <a:gd name="T18" fmla="*/ 80 w 199"/>
                <a:gd name="T19" fmla="*/ 130 h 252"/>
                <a:gd name="T20" fmla="*/ 67 w 199"/>
                <a:gd name="T21" fmla="*/ 148 h 252"/>
                <a:gd name="T22" fmla="*/ 62 w 199"/>
                <a:gd name="T23" fmla="*/ 166 h 252"/>
                <a:gd name="T24" fmla="*/ 126 w 199"/>
                <a:gd name="T25" fmla="*/ 190 h 252"/>
                <a:gd name="T26" fmla="*/ 108 w 199"/>
                <a:gd name="T27" fmla="*/ 208 h 252"/>
                <a:gd name="T28" fmla="*/ 115 w 199"/>
                <a:gd name="T29" fmla="*/ 187 h 252"/>
                <a:gd name="T30" fmla="*/ 126 w 199"/>
                <a:gd name="T31" fmla="*/ 165 h 252"/>
                <a:gd name="T32" fmla="*/ 120 w 199"/>
                <a:gd name="T33" fmla="*/ 151 h 252"/>
                <a:gd name="T34" fmla="*/ 110 w 199"/>
                <a:gd name="T35" fmla="*/ 169 h 252"/>
                <a:gd name="T36" fmla="*/ 99 w 199"/>
                <a:gd name="T37" fmla="*/ 181 h 252"/>
                <a:gd name="T38" fmla="*/ 85 w 199"/>
                <a:gd name="T39" fmla="*/ 186 h 252"/>
                <a:gd name="T40" fmla="*/ 72 w 199"/>
                <a:gd name="T41" fmla="*/ 186 h 252"/>
                <a:gd name="T42" fmla="*/ 53 w 199"/>
                <a:gd name="T43" fmla="*/ 184 h 252"/>
                <a:gd name="T44" fmla="*/ 42 w 199"/>
                <a:gd name="T45" fmla="*/ 197 h 252"/>
                <a:gd name="T46" fmla="*/ 8 w 199"/>
                <a:gd name="T47" fmla="*/ 217 h 252"/>
                <a:gd name="T48" fmla="*/ 6 w 199"/>
                <a:gd name="T49" fmla="*/ 210 h 252"/>
                <a:gd name="T50" fmla="*/ 27 w 199"/>
                <a:gd name="T51" fmla="*/ 180 h 252"/>
                <a:gd name="T52" fmla="*/ 41 w 199"/>
                <a:gd name="T53" fmla="*/ 138 h 252"/>
                <a:gd name="T54" fmla="*/ 45 w 199"/>
                <a:gd name="T55" fmla="*/ 114 h 252"/>
                <a:gd name="T56" fmla="*/ 41 w 199"/>
                <a:gd name="T57" fmla="*/ 72 h 252"/>
                <a:gd name="T58" fmla="*/ 60 w 199"/>
                <a:gd name="T59" fmla="*/ 67 h 252"/>
                <a:gd name="T60" fmla="*/ 93 w 199"/>
                <a:gd name="T61" fmla="*/ 53 h 252"/>
                <a:gd name="T62" fmla="*/ 90 w 199"/>
                <a:gd name="T63" fmla="*/ 22 h 252"/>
                <a:gd name="T64" fmla="*/ 92 w 199"/>
                <a:gd name="T65" fmla="*/ 2 h 252"/>
                <a:gd name="T66" fmla="*/ 115 w 199"/>
                <a:gd name="T67" fmla="*/ 20 h 252"/>
                <a:gd name="T68" fmla="*/ 115 w 199"/>
                <a:gd name="T69" fmla="*/ 42 h 252"/>
                <a:gd name="T70" fmla="*/ 153 w 199"/>
                <a:gd name="T71" fmla="*/ 37 h 252"/>
                <a:gd name="T72" fmla="*/ 149 w 199"/>
                <a:gd name="T73" fmla="*/ 52 h 252"/>
                <a:gd name="T74" fmla="*/ 124 w 199"/>
                <a:gd name="T75" fmla="*/ 70 h 252"/>
                <a:gd name="T76" fmla="*/ 125 w 199"/>
                <a:gd name="T77" fmla="*/ 89 h 252"/>
                <a:gd name="T78" fmla="*/ 132 w 199"/>
                <a:gd name="T79" fmla="*/ 110 h 252"/>
                <a:gd name="T80" fmla="*/ 142 w 199"/>
                <a:gd name="T81" fmla="*/ 118 h 252"/>
                <a:gd name="T82" fmla="*/ 147 w 199"/>
                <a:gd name="T83" fmla="*/ 104 h 252"/>
                <a:gd name="T84" fmla="*/ 162 w 199"/>
                <a:gd name="T85" fmla="*/ 123 h 252"/>
                <a:gd name="T86" fmla="*/ 152 w 199"/>
                <a:gd name="T87" fmla="*/ 150 h 252"/>
                <a:gd name="T88" fmla="*/ 154 w 199"/>
                <a:gd name="T89" fmla="*/ 173 h 252"/>
                <a:gd name="T90" fmla="*/ 169 w 199"/>
                <a:gd name="T91" fmla="*/ 198 h 252"/>
                <a:gd name="T92" fmla="*/ 189 w 199"/>
                <a:gd name="T93" fmla="*/ 191 h 252"/>
                <a:gd name="T94" fmla="*/ 197 w 199"/>
                <a:gd name="T95" fmla="*/ 179 h 252"/>
                <a:gd name="T96" fmla="*/ 195 w 199"/>
                <a:gd name="T97" fmla="*/ 196 h 252"/>
                <a:gd name="T98" fmla="*/ 194 w 199"/>
                <a:gd name="T99" fmla="*/ 214 h 252"/>
                <a:gd name="T100" fmla="*/ 195 w 199"/>
                <a:gd name="T101" fmla="*/ 232 h 252"/>
                <a:gd name="T102" fmla="*/ 199 w 199"/>
                <a:gd name="T103" fmla="*/ 243 h 252"/>
                <a:gd name="T104" fmla="*/ 175 w 199"/>
                <a:gd name="T105" fmla="*/ 242 h 252"/>
                <a:gd name="T106" fmla="*/ 164 w 199"/>
                <a:gd name="T107" fmla="*/ 228 h 252"/>
                <a:gd name="T108" fmla="*/ 143 w 199"/>
                <a:gd name="T109" fmla="*/ 19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52">
                  <a:moveTo>
                    <a:pt x="71" y="185"/>
                  </a:moveTo>
                  <a:cubicBezTo>
                    <a:pt x="71" y="185"/>
                    <a:pt x="71" y="185"/>
                    <a:pt x="71" y="185"/>
                  </a:cubicBezTo>
                  <a:cubicBezTo>
                    <a:pt x="71" y="185"/>
                    <a:pt x="71" y="185"/>
                    <a:pt x="71" y="185"/>
                  </a:cubicBezTo>
                  <a:cubicBezTo>
                    <a:pt x="71" y="185"/>
                    <a:pt x="71" y="185"/>
                    <a:pt x="71" y="185"/>
                  </a:cubicBezTo>
                  <a:close/>
                  <a:moveTo>
                    <a:pt x="93" y="102"/>
                  </a:moveTo>
                  <a:cubicBezTo>
                    <a:pt x="96" y="101"/>
                    <a:pt x="100" y="100"/>
                    <a:pt x="103" y="98"/>
                  </a:cubicBezTo>
                  <a:cubicBezTo>
                    <a:pt x="104" y="98"/>
                    <a:pt x="105" y="98"/>
                    <a:pt x="105" y="97"/>
                  </a:cubicBezTo>
                  <a:cubicBezTo>
                    <a:pt x="106" y="97"/>
                    <a:pt x="106" y="96"/>
                    <a:pt x="106" y="96"/>
                  </a:cubicBezTo>
                  <a:cubicBezTo>
                    <a:pt x="106" y="93"/>
                    <a:pt x="105" y="91"/>
                    <a:pt x="104" y="88"/>
                  </a:cubicBezTo>
                  <a:cubicBezTo>
                    <a:pt x="103" y="90"/>
                    <a:pt x="95" y="99"/>
                    <a:pt x="93" y="102"/>
                  </a:cubicBezTo>
                  <a:close/>
                  <a:moveTo>
                    <a:pt x="72" y="107"/>
                  </a:moveTo>
                  <a:cubicBezTo>
                    <a:pt x="71" y="105"/>
                    <a:pt x="71" y="104"/>
                    <a:pt x="71" y="102"/>
                  </a:cubicBezTo>
                  <a:cubicBezTo>
                    <a:pt x="72" y="100"/>
                    <a:pt x="72" y="98"/>
                    <a:pt x="71" y="97"/>
                  </a:cubicBezTo>
                  <a:cubicBezTo>
                    <a:pt x="70" y="95"/>
                    <a:pt x="70" y="94"/>
                    <a:pt x="70" y="93"/>
                  </a:cubicBezTo>
                  <a:cubicBezTo>
                    <a:pt x="70" y="91"/>
                    <a:pt x="70" y="89"/>
                    <a:pt x="69" y="88"/>
                  </a:cubicBezTo>
                  <a:cubicBezTo>
                    <a:pt x="69" y="87"/>
                    <a:pt x="69" y="87"/>
                    <a:pt x="69" y="86"/>
                  </a:cubicBezTo>
                  <a:cubicBezTo>
                    <a:pt x="69" y="85"/>
                    <a:pt x="69" y="84"/>
                    <a:pt x="70" y="83"/>
                  </a:cubicBezTo>
                  <a:cubicBezTo>
                    <a:pt x="70" y="83"/>
                    <a:pt x="71" y="82"/>
                    <a:pt x="72" y="82"/>
                  </a:cubicBezTo>
                  <a:cubicBezTo>
                    <a:pt x="73" y="81"/>
                    <a:pt x="74" y="81"/>
                    <a:pt x="75" y="79"/>
                  </a:cubicBezTo>
                  <a:cubicBezTo>
                    <a:pt x="75" y="79"/>
                    <a:pt x="75" y="79"/>
                    <a:pt x="76" y="79"/>
                  </a:cubicBezTo>
                  <a:cubicBezTo>
                    <a:pt x="77" y="78"/>
                    <a:pt x="79" y="77"/>
                    <a:pt x="80" y="76"/>
                  </a:cubicBezTo>
                  <a:cubicBezTo>
                    <a:pt x="83" y="75"/>
                    <a:pt x="86" y="74"/>
                    <a:pt x="89" y="73"/>
                  </a:cubicBezTo>
                  <a:cubicBezTo>
                    <a:pt x="89" y="73"/>
                    <a:pt x="90" y="72"/>
                    <a:pt x="91" y="72"/>
                  </a:cubicBezTo>
                  <a:cubicBezTo>
                    <a:pt x="93" y="70"/>
                    <a:pt x="95" y="70"/>
                    <a:pt x="98" y="69"/>
                  </a:cubicBezTo>
                  <a:cubicBezTo>
                    <a:pt x="99" y="69"/>
                    <a:pt x="100" y="69"/>
                    <a:pt x="100" y="70"/>
                  </a:cubicBezTo>
                  <a:cubicBezTo>
                    <a:pt x="101" y="71"/>
                    <a:pt x="101" y="72"/>
                    <a:pt x="101" y="73"/>
                  </a:cubicBezTo>
                  <a:cubicBezTo>
                    <a:pt x="100" y="73"/>
                    <a:pt x="100" y="74"/>
                    <a:pt x="99" y="75"/>
                  </a:cubicBezTo>
                  <a:cubicBezTo>
                    <a:pt x="98" y="77"/>
                    <a:pt x="96" y="78"/>
                    <a:pt x="95" y="80"/>
                  </a:cubicBezTo>
                  <a:cubicBezTo>
                    <a:pt x="92" y="82"/>
                    <a:pt x="90" y="85"/>
                    <a:pt x="88" y="87"/>
                  </a:cubicBezTo>
                  <a:cubicBezTo>
                    <a:pt x="83" y="92"/>
                    <a:pt x="79" y="97"/>
                    <a:pt x="76" y="102"/>
                  </a:cubicBezTo>
                  <a:cubicBezTo>
                    <a:pt x="74" y="104"/>
                    <a:pt x="73" y="105"/>
                    <a:pt x="72" y="107"/>
                  </a:cubicBezTo>
                  <a:close/>
                  <a:moveTo>
                    <a:pt x="60" y="168"/>
                  </a:moveTo>
                  <a:cubicBezTo>
                    <a:pt x="61" y="168"/>
                    <a:pt x="61" y="168"/>
                    <a:pt x="62" y="168"/>
                  </a:cubicBezTo>
                  <a:cubicBezTo>
                    <a:pt x="64" y="168"/>
                    <a:pt x="67" y="168"/>
                    <a:pt x="70" y="169"/>
                  </a:cubicBezTo>
                  <a:cubicBezTo>
                    <a:pt x="72" y="169"/>
                    <a:pt x="74" y="169"/>
                    <a:pt x="75" y="168"/>
                  </a:cubicBezTo>
                  <a:cubicBezTo>
                    <a:pt x="77" y="168"/>
                    <a:pt x="79" y="166"/>
                    <a:pt x="81" y="166"/>
                  </a:cubicBezTo>
                  <a:cubicBezTo>
                    <a:pt x="85" y="165"/>
                    <a:pt x="87" y="163"/>
                    <a:pt x="89" y="160"/>
                  </a:cubicBezTo>
                  <a:cubicBezTo>
                    <a:pt x="89" y="159"/>
                    <a:pt x="90" y="158"/>
                    <a:pt x="90" y="158"/>
                  </a:cubicBezTo>
                  <a:cubicBezTo>
                    <a:pt x="92" y="154"/>
                    <a:pt x="94" y="150"/>
                    <a:pt x="96" y="146"/>
                  </a:cubicBezTo>
                  <a:cubicBezTo>
                    <a:pt x="98" y="141"/>
                    <a:pt x="100" y="136"/>
                    <a:pt x="102" y="130"/>
                  </a:cubicBezTo>
                  <a:cubicBezTo>
                    <a:pt x="104" y="127"/>
                    <a:pt x="105" y="122"/>
                    <a:pt x="106" y="118"/>
                  </a:cubicBezTo>
                  <a:cubicBezTo>
                    <a:pt x="106" y="118"/>
                    <a:pt x="106" y="117"/>
                    <a:pt x="106" y="116"/>
                  </a:cubicBezTo>
                  <a:cubicBezTo>
                    <a:pt x="105" y="116"/>
                    <a:pt x="105" y="116"/>
                    <a:pt x="104" y="116"/>
                  </a:cubicBezTo>
                  <a:cubicBezTo>
                    <a:pt x="104" y="116"/>
                    <a:pt x="103" y="116"/>
                    <a:pt x="102" y="116"/>
                  </a:cubicBezTo>
                  <a:cubicBezTo>
                    <a:pt x="101" y="116"/>
                    <a:pt x="100" y="117"/>
                    <a:pt x="100" y="117"/>
                  </a:cubicBezTo>
                  <a:cubicBezTo>
                    <a:pt x="97" y="119"/>
                    <a:pt x="94" y="120"/>
                    <a:pt x="91" y="122"/>
                  </a:cubicBezTo>
                  <a:cubicBezTo>
                    <a:pt x="90" y="123"/>
                    <a:pt x="89" y="123"/>
                    <a:pt x="88" y="124"/>
                  </a:cubicBezTo>
                  <a:cubicBezTo>
                    <a:pt x="86" y="125"/>
                    <a:pt x="85" y="126"/>
                    <a:pt x="84" y="126"/>
                  </a:cubicBezTo>
                  <a:cubicBezTo>
                    <a:pt x="82" y="127"/>
                    <a:pt x="82" y="129"/>
                    <a:pt x="81" y="129"/>
                  </a:cubicBezTo>
                  <a:cubicBezTo>
                    <a:pt x="80" y="130"/>
                    <a:pt x="80" y="130"/>
                    <a:pt x="80" y="130"/>
                  </a:cubicBezTo>
                  <a:cubicBezTo>
                    <a:pt x="79" y="130"/>
                    <a:pt x="79" y="130"/>
                    <a:pt x="79" y="130"/>
                  </a:cubicBezTo>
                  <a:cubicBezTo>
                    <a:pt x="77" y="132"/>
                    <a:pt x="75" y="133"/>
                    <a:pt x="73" y="135"/>
                  </a:cubicBezTo>
                  <a:cubicBezTo>
                    <a:pt x="72" y="135"/>
                    <a:pt x="71" y="136"/>
                    <a:pt x="70" y="137"/>
                  </a:cubicBezTo>
                  <a:cubicBezTo>
                    <a:pt x="69" y="139"/>
                    <a:pt x="68" y="141"/>
                    <a:pt x="68" y="144"/>
                  </a:cubicBezTo>
                  <a:cubicBezTo>
                    <a:pt x="68" y="145"/>
                    <a:pt x="68" y="147"/>
                    <a:pt x="67" y="148"/>
                  </a:cubicBezTo>
                  <a:cubicBezTo>
                    <a:pt x="67" y="151"/>
                    <a:pt x="66" y="154"/>
                    <a:pt x="65" y="157"/>
                  </a:cubicBezTo>
                  <a:cubicBezTo>
                    <a:pt x="65" y="158"/>
                    <a:pt x="65" y="159"/>
                    <a:pt x="66" y="159"/>
                  </a:cubicBezTo>
                  <a:cubicBezTo>
                    <a:pt x="65" y="160"/>
                    <a:pt x="64" y="161"/>
                    <a:pt x="64" y="162"/>
                  </a:cubicBezTo>
                  <a:cubicBezTo>
                    <a:pt x="63" y="163"/>
                    <a:pt x="63" y="164"/>
                    <a:pt x="62" y="164"/>
                  </a:cubicBezTo>
                  <a:cubicBezTo>
                    <a:pt x="62" y="165"/>
                    <a:pt x="61" y="165"/>
                    <a:pt x="62" y="166"/>
                  </a:cubicBezTo>
                  <a:cubicBezTo>
                    <a:pt x="62" y="167"/>
                    <a:pt x="61" y="167"/>
                    <a:pt x="60" y="168"/>
                  </a:cubicBezTo>
                  <a:close/>
                  <a:moveTo>
                    <a:pt x="135" y="182"/>
                  </a:moveTo>
                  <a:cubicBezTo>
                    <a:pt x="134" y="182"/>
                    <a:pt x="133" y="182"/>
                    <a:pt x="132" y="182"/>
                  </a:cubicBezTo>
                  <a:cubicBezTo>
                    <a:pt x="132" y="182"/>
                    <a:pt x="132" y="182"/>
                    <a:pt x="132" y="183"/>
                  </a:cubicBezTo>
                  <a:cubicBezTo>
                    <a:pt x="130" y="185"/>
                    <a:pt x="128" y="188"/>
                    <a:pt x="126" y="190"/>
                  </a:cubicBezTo>
                  <a:cubicBezTo>
                    <a:pt x="124" y="191"/>
                    <a:pt x="123" y="193"/>
                    <a:pt x="122" y="194"/>
                  </a:cubicBezTo>
                  <a:cubicBezTo>
                    <a:pt x="121" y="195"/>
                    <a:pt x="121" y="196"/>
                    <a:pt x="120" y="197"/>
                  </a:cubicBezTo>
                  <a:cubicBezTo>
                    <a:pt x="119" y="198"/>
                    <a:pt x="119" y="198"/>
                    <a:pt x="118" y="198"/>
                  </a:cubicBezTo>
                  <a:cubicBezTo>
                    <a:pt x="116" y="199"/>
                    <a:pt x="115" y="200"/>
                    <a:pt x="113" y="202"/>
                  </a:cubicBezTo>
                  <a:cubicBezTo>
                    <a:pt x="111" y="204"/>
                    <a:pt x="110" y="206"/>
                    <a:pt x="108" y="208"/>
                  </a:cubicBezTo>
                  <a:cubicBezTo>
                    <a:pt x="108" y="208"/>
                    <a:pt x="107" y="208"/>
                    <a:pt x="107" y="209"/>
                  </a:cubicBezTo>
                  <a:cubicBezTo>
                    <a:pt x="106" y="208"/>
                    <a:pt x="105" y="207"/>
                    <a:pt x="104" y="206"/>
                  </a:cubicBezTo>
                  <a:cubicBezTo>
                    <a:pt x="104" y="204"/>
                    <a:pt x="105" y="203"/>
                    <a:pt x="107" y="202"/>
                  </a:cubicBezTo>
                  <a:cubicBezTo>
                    <a:pt x="107" y="201"/>
                    <a:pt x="108" y="200"/>
                    <a:pt x="108" y="199"/>
                  </a:cubicBezTo>
                  <a:cubicBezTo>
                    <a:pt x="110" y="195"/>
                    <a:pt x="112" y="191"/>
                    <a:pt x="115" y="187"/>
                  </a:cubicBezTo>
                  <a:cubicBezTo>
                    <a:pt x="116" y="186"/>
                    <a:pt x="117" y="184"/>
                    <a:pt x="118" y="182"/>
                  </a:cubicBezTo>
                  <a:cubicBezTo>
                    <a:pt x="119" y="179"/>
                    <a:pt x="121" y="176"/>
                    <a:pt x="123" y="173"/>
                  </a:cubicBezTo>
                  <a:cubicBezTo>
                    <a:pt x="124" y="172"/>
                    <a:pt x="125" y="171"/>
                    <a:pt x="125" y="169"/>
                  </a:cubicBezTo>
                  <a:cubicBezTo>
                    <a:pt x="125" y="168"/>
                    <a:pt x="126" y="168"/>
                    <a:pt x="126" y="167"/>
                  </a:cubicBezTo>
                  <a:cubicBezTo>
                    <a:pt x="127" y="167"/>
                    <a:pt x="127" y="166"/>
                    <a:pt x="126" y="165"/>
                  </a:cubicBezTo>
                  <a:cubicBezTo>
                    <a:pt x="125" y="164"/>
                    <a:pt x="125" y="163"/>
                    <a:pt x="125" y="161"/>
                  </a:cubicBezTo>
                  <a:cubicBezTo>
                    <a:pt x="125" y="161"/>
                    <a:pt x="124" y="160"/>
                    <a:pt x="124" y="159"/>
                  </a:cubicBezTo>
                  <a:cubicBezTo>
                    <a:pt x="124" y="157"/>
                    <a:pt x="123" y="155"/>
                    <a:pt x="123" y="153"/>
                  </a:cubicBezTo>
                  <a:cubicBezTo>
                    <a:pt x="122" y="152"/>
                    <a:pt x="122" y="150"/>
                    <a:pt x="121" y="149"/>
                  </a:cubicBezTo>
                  <a:cubicBezTo>
                    <a:pt x="120" y="150"/>
                    <a:pt x="121" y="150"/>
                    <a:pt x="120" y="151"/>
                  </a:cubicBezTo>
                  <a:cubicBezTo>
                    <a:pt x="120" y="152"/>
                    <a:pt x="119" y="153"/>
                    <a:pt x="118" y="154"/>
                  </a:cubicBezTo>
                  <a:cubicBezTo>
                    <a:pt x="117" y="155"/>
                    <a:pt x="116" y="157"/>
                    <a:pt x="116" y="158"/>
                  </a:cubicBezTo>
                  <a:cubicBezTo>
                    <a:pt x="115" y="160"/>
                    <a:pt x="114" y="161"/>
                    <a:pt x="112" y="162"/>
                  </a:cubicBezTo>
                  <a:cubicBezTo>
                    <a:pt x="112" y="163"/>
                    <a:pt x="112" y="164"/>
                    <a:pt x="112" y="165"/>
                  </a:cubicBezTo>
                  <a:cubicBezTo>
                    <a:pt x="111" y="167"/>
                    <a:pt x="110" y="167"/>
                    <a:pt x="110" y="169"/>
                  </a:cubicBezTo>
                  <a:cubicBezTo>
                    <a:pt x="110" y="170"/>
                    <a:pt x="109" y="171"/>
                    <a:pt x="108" y="172"/>
                  </a:cubicBezTo>
                  <a:cubicBezTo>
                    <a:pt x="108" y="173"/>
                    <a:pt x="107" y="175"/>
                    <a:pt x="106" y="176"/>
                  </a:cubicBezTo>
                  <a:cubicBezTo>
                    <a:pt x="106" y="176"/>
                    <a:pt x="105" y="176"/>
                    <a:pt x="105" y="177"/>
                  </a:cubicBezTo>
                  <a:cubicBezTo>
                    <a:pt x="103" y="179"/>
                    <a:pt x="103" y="179"/>
                    <a:pt x="102" y="181"/>
                  </a:cubicBezTo>
                  <a:cubicBezTo>
                    <a:pt x="101" y="181"/>
                    <a:pt x="100" y="181"/>
                    <a:pt x="99" y="181"/>
                  </a:cubicBezTo>
                  <a:cubicBezTo>
                    <a:pt x="99" y="182"/>
                    <a:pt x="98" y="182"/>
                    <a:pt x="97" y="183"/>
                  </a:cubicBezTo>
                  <a:cubicBezTo>
                    <a:pt x="96" y="183"/>
                    <a:pt x="96" y="184"/>
                    <a:pt x="95" y="185"/>
                  </a:cubicBezTo>
                  <a:cubicBezTo>
                    <a:pt x="94" y="185"/>
                    <a:pt x="94" y="185"/>
                    <a:pt x="92" y="186"/>
                  </a:cubicBezTo>
                  <a:cubicBezTo>
                    <a:pt x="90" y="187"/>
                    <a:pt x="88" y="187"/>
                    <a:pt x="86" y="187"/>
                  </a:cubicBezTo>
                  <a:cubicBezTo>
                    <a:pt x="85" y="187"/>
                    <a:pt x="85" y="186"/>
                    <a:pt x="85" y="186"/>
                  </a:cubicBezTo>
                  <a:cubicBezTo>
                    <a:pt x="84" y="188"/>
                    <a:pt x="82" y="187"/>
                    <a:pt x="81" y="187"/>
                  </a:cubicBezTo>
                  <a:cubicBezTo>
                    <a:pt x="80" y="187"/>
                    <a:pt x="80" y="186"/>
                    <a:pt x="79" y="186"/>
                  </a:cubicBezTo>
                  <a:cubicBezTo>
                    <a:pt x="78" y="186"/>
                    <a:pt x="77" y="186"/>
                    <a:pt x="76" y="186"/>
                  </a:cubicBezTo>
                  <a:cubicBezTo>
                    <a:pt x="76" y="186"/>
                    <a:pt x="76" y="187"/>
                    <a:pt x="76" y="187"/>
                  </a:cubicBezTo>
                  <a:cubicBezTo>
                    <a:pt x="75" y="187"/>
                    <a:pt x="73" y="186"/>
                    <a:pt x="72" y="186"/>
                  </a:cubicBezTo>
                  <a:cubicBezTo>
                    <a:pt x="70" y="187"/>
                    <a:pt x="69" y="186"/>
                    <a:pt x="67" y="186"/>
                  </a:cubicBezTo>
                  <a:cubicBezTo>
                    <a:pt x="66" y="185"/>
                    <a:pt x="65" y="184"/>
                    <a:pt x="63" y="183"/>
                  </a:cubicBezTo>
                  <a:cubicBezTo>
                    <a:pt x="62" y="183"/>
                    <a:pt x="61" y="183"/>
                    <a:pt x="59" y="182"/>
                  </a:cubicBezTo>
                  <a:cubicBezTo>
                    <a:pt x="58" y="182"/>
                    <a:pt x="56" y="181"/>
                    <a:pt x="55" y="180"/>
                  </a:cubicBezTo>
                  <a:cubicBezTo>
                    <a:pt x="54" y="181"/>
                    <a:pt x="53" y="182"/>
                    <a:pt x="53" y="184"/>
                  </a:cubicBezTo>
                  <a:cubicBezTo>
                    <a:pt x="53" y="185"/>
                    <a:pt x="53" y="186"/>
                    <a:pt x="52" y="188"/>
                  </a:cubicBezTo>
                  <a:cubicBezTo>
                    <a:pt x="52" y="188"/>
                    <a:pt x="52" y="189"/>
                    <a:pt x="51" y="190"/>
                  </a:cubicBezTo>
                  <a:cubicBezTo>
                    <a:pt x="49" y="190"/>
                    <a:pt x="48" y="192"/>
                    <a:pt x="48" y="193"/>
                  </a:cubicBezTo>
                  <a:cubicBezTo>
                    <a:pt x="47" y="194"/>
                    <a:pt x="46" y="195"/>
                    <a:pt x="45" y="195"/>
                  </a:cubicBezTo>
                  <a:cubicBezTo>
                    <a:pt x="44" y="196"/>
                    <a:pt x="43" y="196"/>
                    <a:pt x="42" y="197"/>
                  </a:cubicBezTo>
                  <a:cubicBezTo>
                    <a:pt x="41" y="199"/>
                    <a:pt x="38" y="200"/>
                    <a:pt x="36" y="203"/>
                  </a:cubicBezTo>
                  <a:cubicBezTo>
                    <a:pt x="36" y="203"/>
                    <a:pt x="35" y="204"/>
                    <a:pt x="35" y="204"/>
                  </a:cubicBezTo>
                  <a:cubicBezTo>
                    <a:pt x="31" y="207"/>
                    <a:pt x="26" y="209"/>
                    <a:pt x="21" y="211"/>
                  </a:cubicBezTo>
                  <a:cubicBezTo>
                    <a:pt x="17" y="212"/>
                    <a:pt x="14" y="214"/>
                    <a:pt x="11" y="216"/>
                  </a:cubicBezTo>
                  <a:cubicBezTo>
                    <a:pt x="10" y="217"/>
                    <a:pt x="9" y="217"/>
                    <a:pt x="8" y="217"/>
                  </a:cubicBezTo>
                  <a:cubicBezTo>
                    <a:pt x="8" y="217"/>
                    <a:pt x="7" y="217"/>
                    <a:pt x="6" y="217"/>
                  </a:cubicBezTo>
                  <a:cubicBezTo>
                    <a:pt x="5" y="217"/>
                    <a:pt x="4" y="218"/>
                    <a:pt x="3" y="218"/>
                  </a:cubicBezTo>
                  <a:cubicBezTo>
                    <a:pt x="2" y="219"/>
                    <a:pt x="1" y="220"/>
                    <a:pt x="0" y="221"/>
                  </a:cubicBezTo>
                  <a:cubicBezTo>
                    <a:pt x="1" y="217"/>
                    <a:pt x="5" y="214"/>
                    <a:pt x="7" y="211"/>
                  </a:cubicBezTo>
                  <a:cubicBezTo>
                    <a:pt x="7" y="211"/>
                    <a:pt x="7" y="210"/>
                    <a:pt x="6" y="210"/>
                  </a:cubicBezTo>
                  <a:cubicBezTo>
                    <a:pt x="8" y="208"/>
                    <a:pt x="9" y="207"/>
                    <a:pt x="11" y="205"/>
                  </a:cubicBezTo>
                  <a:cubicBezTo>
                    <a:pt x="14" y="202"/>
                    <a:pt x="16" y="199"/>
                    <a:pt x="18" y="195"/>
                  </a:cubicBezTo>
                  <a:cubicBezTo>
                    <a:pt x="19" y="194"/>
                    <a:pt x="20" y="192"/>
                    <a:pt x="21" y="191"/>
                  </a:cubicBezTo>
                  <a:cubicBezTo>
                    <a:pt x="22" y="189"/>
                    <a:pt x="23" y="188"/>
                    <a:pt x="23" y="187"/>
                  </a:cubicBezTo>
                  <a:cubicBezTo>
                    <a:pt x="24" y="184"/>
                    <a:pt x="26" y="182"/>
                    <a:pt x="27" y="180"/>
                  </a:cubicBezTo>
                  <a:cubicBezTo>
                    <a:pt x="29" y="177"/>
                    <a:pt x="30" y="174"/>
                    <a:pt x="31" y="171"/>
                  </a:cubicBezTo>
                  <a:cubicBezTo>
                    <a:pt x="32" y="168"/>
                    <a:pt x="33" y="166"/>
                    <a:pt x="35" y="163"/>
                  </a:cubicBezTo>
                  <a:cubicBezTo>
                    <a:pt x="35" y="161"/>
                    <a:pt x="36" y="159"/>
                    <a:pt x="37" y="157"/>
                  </a:cubicBezTo>
                  <a:cubicBezTo>
                    <a:pt x="38" y="151"/>
                    <a:pt x="40" y="146"/>
                    <a:pt x="41" y="140"/>
                  </a:cubicBezTo>
                  <a:cubicBezTo>
                    <a:pt x="41" y="139"/>
                    <a:pt x="42" y="139"/>
                    <a:pt x="41" y="138"/>
                  </a:cubicBezTo>
                  <a:cubicBezTo>
                    <a:pt x="41" y="137"/>
                    <a:pt x="41" y="136"/>
                    <a:pt x="41" y="135"/>
                  </a:cubicBezTo>
                  <a:cubicBezTo>
                    <a:pt x="42" y="134"/>
                    <a:pt x="42" y="134"/>
                    <a:pt x="42" y="133"/>
                  </a:cubicBezTo>
                  <a:cubicBezTo>
                    <a:pt x="43" y="132"/>
                    <a:pt x="43" y="131"/>
                    <a:pt x="43" y="130"/>
                  </a:cubicBezTo>
                  <a:cubicBezTo>
                    <a:pt x="43" y="126"/>
                    <a:pt x="44" y="122"/>
                    <a:pt x="44" y="118"/>
                  </a:cubicBezTo>
                  <a:cubicBezTo>
                    <a:pt x="44" y="116"/>
                    <a:pt x="45" y="115"/>
                    <a:pt x="45" y="114"/>
                  </a:cubicBezTo>
                  <a:cubicBezTo>
                    <a:pt x="45" y="110"/>
                    <a:pt x="45" y="107"/>
                    <a:pt x="45" y="104"/>
                  </a:cubicBezTo>
                  <a:cubicBezTo>
                    <a:pt x="45" y="99"/>
                    <a:pt x="45" y="94"/>
                    <a:pt x="45" y="89"/>
                  </a:cubicBezTo>
                  <a:cubicBezTo>
                    <a:pt x="45" y="86"/>
                    <a:pt x="44" y="82"/>
                    <a:pt x="43" y="78"/>
                  </a:cubicBezTo>
                  <a:cubicBezTo>
                    <a:pt x="42" y="77"/>
                    <a:pt x="42" y="76"/>
                    <a:pt x="42" y="75"/>
                  </a:cubicBezTo>
                  <a:cubicBezTo>
                    <a:pt x="42" y="74"/>
                    <a:pt x="41" y="73"/>
                    <a:pt x="41" y="72"/>
                  </a:cubicBezTo>
                  <a:cubicBezTo>
                    <a:pt x="40" y="70"/>
                    <a:pt x="40" y="67"/>
                    <a:pt x="40" y="65"/>
                  </a:cubicBezTo>
                  <a:cubicBezTo>
                    <a:pt x="40" y="64"/>
                    <a:pt x="41" y="62"/>
                    <a:pt x="42" y="62"/>
                  </a:cubicBezTo>
                  <a:cubicBezTo>
                    <a:pt x="44" y="61"/>
                    <a:pt x="46" y="61"/>
                    <a:pt x="49" y="62"/>
                  </a:cubicBezTo>
                  <a:cubicBezTo>
                    <a:pt x="51" y="62"/>
                    <a:pt x="53" y="63"/>
                    <a:pt x="55" y="65"/>
                  </a:cubicBezTo>
                  <a:cubicBezTo>
                    <a:pt x="57" y="66"/>
                    <a:pt x="58" y="66"/>
                    <a:pt x="60" y="67"/>
                  </a:cubicBezTo>
                  <a:cubicBezTo>
                    <a:pt x="60" y="67"/>
                    <a:pt x="61" y="67"/>
                    <a:pt x="61" y="67"/>
                  </a:cubicBezTo>
                  <a:cubicBezTo>
                    <a:pt x="62" y="67"/>
                    <a:pt x="63" y="66"/>
                    <a:pt x="64" y="66"/>
                  </a:cubicBezTo>
                  <a:cubicBezTo>
                    <a:pt x="67" y="64"/>
                    <a:pt x="70" y="62"/>
                    <a:pt x="74" y="61"/>
                  </a:cubicBezTo>
                  <a:cubicBezTo>
                    <a:pt x="78" y="59"/>
                    <a:pt x="83" y="57"/>
                    <a:pt x="88" y="55"/>
                  </a:cubicBezTo>
                  <a:cubicBezTo>
                    <a:pt x="90" y="54"/>
                    <a:pt x="91" y="53"/>
                    <a:pt x="93" y="53"/>
                  </a:cubicBezTo>
                  <a:cubicBezTo>
                    <a:pt x="95" y="52"/>
                    <a:pt x="97" y="51"/>
                    <a:pt x="96" y="47"/>
                  </a:cubicBezTo>
                  <a:cubicBezTo>
                    <a:pt x="96" y="44"/>
                    <a:pt x="96" y="40"/>
                    <a:pt x="94" y="36"/>
                  </a:cubicBezTo>
                  <a:cubicBezTo>
                    <a:pt x="93" y="34"/>
                    <a:pt x="93" y="32"/>
                    <a:pt x="93" y="30"/>
                  </a:cubicBezTo>
                  <a:cubicBezTo>
                    <a:pt x="92" y="28"/>
                    <a:pt x="92" y="26"/>
                    <a:pt x="91" y="23"/>
                  </a:cubicBezTo>
                  <a:cubicBezTo>
                    <a:pt x="91" y="23"/>
                    <a:pt x="91" y="22"/>
                    <a:pt x="90" y="22"/>
                  </a:cubicBezTo>
                  <a:cubicBezTo>
                    <a:pt x="87" y="19"/>
                    <a:pt x="86" y="15"/>
                    <a:pt x="86" y="12"/>
                  </a:cubicBezTo>
                  <a:cubicBezTo>
                    <a:pt x="86" y="10"/>
                    <a:pt x="86" y="8"/>
                    <a:pt x="86" y="6"/>
                  </a:cubicBezTo>
                  <a:cubicBezTo>
                    <a:pt x="85" y="5"/>
                    <a:pt x="86" y="3"/>
                    <a:pt x="87" y="2"/>
                  </a:cubicBezTo>
                  <a:cubicBezTo>
                    <a:pt x="87" y="0"/>
                    <a:pt x="89" y="0"/>
                    <a:pt x="90" y="1"/>
                  </a:cubicBezTo>
                  <a:cubicBezTo>
                    <a:pt x="90" y="1"/>
                    <a:pt x="91" y="1"/>
                    <a:pt x="92" y="2"/>
                  </a:cubicBezTo>
                  <a:cubicBezTo>
                    <a:pt x="92" y="2"/>
                    <a:pt x="92" y="2"/>
                    <a:pt x="93" y="2"/>
                  </a:cubicBezTo>
                  <a:cubicBezTo>
                    <a:pt x="96" y="3"/>
                    <a:pt x="99" y="5"/>
                    <a:pt x="102" y="6"/>
                  </a:cubicBezTo>
                  <a:cubicBezTo>
                    <a:pt x="102" y="6"/>
                    <a:pt x="102" y="6"/>
                    <a:pt x="102" y="7"/>
                  </a:cubicBezTo>
                  <a:cubicBezTo>
                    <a:pt x="105" y="9"/>
                    <a:pt x="108" y="10"/>
                    <a:pt x="111" y="13"/>
                  </a:cubicBezTo>
                  <a:cubicBezTo>
                    <a:pt x="113" y="15"/>
                    <a:pt x="115" y="17"/>
                    <a:pt x="115" y="20"/>
                  </a:cubicBezTo>
                  <a:cubicBezTo>
                    <a:pt x="115" y="20"/>
                    <a:pt x="115" y="21"/>
                    <a:pt x="115" y="21"/>
                  </a:cubicBezTo>
                  <a:cubicBezTo>
                    <a:pt x="114" y="24"/>
                    <a:pt x="115" y="27"/>
                    <a:pt x="115" y="30"/>
                  </a:cubicBezTo>
                  <a:cubicBezTo>
                    <a:pt x="115" y="33"/>
                    <a:pt x="115" y="35"/>
                    <a:pt x="116" y="37"/>
                  </a:cubicBezTo>
                  <a:cubicBezTo>
                    <a:pt x="116" y="38"/>
                    <a:pt x="116" y="39"/>
                    <a:pt x="116" y="39"/>
                  </a:cubicBezTo>
                  <a:cubicBezTo>
                    <a:pt x="116" y="40"/>
                    <a:pt x="115" y="41"/>
                    <a:pt x="115" y="42"/>
                  </a:cubicBezTo>
                  <a:cubicBezTo>
                    <a:pt x="115" y="43"/>
                    <a:pt x="116" y="43"/>
                    <a:pt x="117" y="43"/>
                  </a:cubicBezTo>
                  <a:cubicBezTo>
                    <a:pt x="118" y="43"/>
                    <a:pt x="120" y="43"/>
                    <a:pt x="121" y="42"/>
                  </a:cubicBezTo>
                  <a:cubicBezTo>
                    <a:pt x="126" y="41"/>
                    <a:pt x="131" y="40"/>
                    <a:pt x="136" y="38"/>
                  </a:cubicBezTo>
                  <a:cubicBezTo>
                    <a:pt x="138" y="38"/>
                    <a:pt x="140" y="37"/>
                    <a:pt x="142" y="37"/>
                  </a:cubicBezTo>
                  <a:cubicBezTo>
                    <a:pt x="146" y="36"/>
                    <a:pt x="149" y="36"/>
                    <a:pt x="153" y="37"/>
                  </a:cubicBezTo>
                  <a:cubicBezTo>
                    <a:pt x="154" y="37"/>
                    <a:pt x="155" y="37"/>
                    <a:pt x="156" y="39"/>
                  </a:cubicBezTo>
                  <a:cubicBezTo>
                    <a:pt x="156" y="39"/>
                    <a:pt x="156" y="39"/>
                    <a:pt x="155" y="39"/>
                  </a:cubicBezTo>
                  <a:cubicBezTo>
                    <a:pt x="154" y="41"/>
                    <a:pt x="153" y="43"/>
                    <a:pt x="151" y="44"/>
                  </a:cubicBezTo>
                  <a:cubicBezTo>
                    <a:pt x="151" y="46"/>
                    <a:pt x="150" y="47"/>
                    <a:pt x="150" y="48"/>
                  </a:cubicBezTo>
                  <a:cubicBezTo>
                    <a:pt x="150" y="50"/>
                    <a:pt x="150" y="51"/>
                    <a:pt x="149" y="52"/>
                  </a:cubicBezTo>
                  <a:cubicBezTo>
                    <a:pt x="147" y="54"/>
                    <a:pt x="145" y="56"/>
                    <a:pt x="142" y="56"/>
                  </a:cubicBezTo>
                  <a:cubicBezTo>
                    <a:pt x="141" y="56"/>
                    <a:pt x="140" y="57"/>
                    <a:pt x="139" y="57"/>
                  </a:cubicBezTo>
                  <a:cubicBezTo>
                    <a:pt x="136" y="60"/>
                    <a:pt x="132" y="62"/>
                    <a:pt x="129" y="65"/>
                  </a:cubicBezTo>
                  <a:cubicBezTo>
                    <a:pt x="129" y="66"/>
                    <a:pt x="128" y="66"/>
                    <a:pt x="128" y="67"/>
                  </a:cubicBezTo>
                  <a:cubicBezTo>
                    <a:pt x="127" y="68"/>
                    <a:pt x="125" y="69"/>
                    <a:pt x="124" y="70"/>
                  </a:cubicBezTo>
                  <a:cubicBezTo>
                    <a:pt x="123" y="72"/>
                    <a:pt x="124" y="74"/>
                    <a:pt x="123" y="75"/>
                  </a:cubicBezTo>
                  <a:cubicBezTo>
                    <a:pt x="123" y="76"/>
                    <a:pt x="123" y="76"/>
                    <a:pt x="124" y="77"/>
                  </a:cubicBezTo>
                  <a:cubicBezTo>
                    <a:pt x="124" y="78"/>
                    <a:pt x="124" y="80"/>
                    <a:pt x="124" y="81"/>
                  </a:cubicBezTo>
                  <a:cubicBezTo>
                    <a:pt x="124" y="83"/>
                    <a:pt x="125" y="85"/>
                    <a:pt x="124" y="87"/>
                  </a:cubicBezTo>
                  <a:cubicBezTo>
                    <a:pt x="124" y="88"/>
                    <a:pt x="124" y="88"/>
                    <a:pt x="125" y="89"/>
                  </a:cubicBezTo>
                  <a:cubicBezTo>
                    <a:pt x="125" y="89"/>
                    <a:pt x="125" y="90"/>
                    <a:pt x="125" y="91"/>
                  </a:cubicBezTo>
                  <a:cubicBezTo>
                    <a:pt x="125" y="92"/>
                    <a:pt x="126" y="93"/>
                    <a:pt x="127" y="94"/>
                  </a:cubicBezTo>
                  <a:cubicBezTo>
                    <a:pt x="128" y="95"/>
                    <a:pt x="129" y="97"/>
                    <a:pt x="130" y="98"/>
                  </a:cubicBezTo>
                  <a:cubicBezTo>
                    <a:pt x="131" y="101"/>
                    <a:pt x="132" y="104"/>
                    <a:pt x="131" y="107"/>
                  </a:cubicBezTo>
                  <a:cubicBezTo>
                    <a:pt x="131" y="108"/>
                    <a:pt x="132" y="109"/>
                    <a:pt x="132" y="110"/>
                  </a:cubicBezTo>
                  <a:cubicBezTo>
                    <a:pt x="132" y="112"/>
                    <a:pt x="132" y="113"/>
                    <a:pt x="133" y="115"/>
                  </a:cubicBezTo>
                  <a:cubicBezTo>
                    <a:pt x="133" y="116"/>
                    <a:pt x="133" y="116"/>
                    <a:pt x="133" y="117"/>
                  </a:cubicBezTo>
                  <a:cubicBezTo>
                    <a:pt x="134" y="118"/>
                    <a:pt x="135" y="120"/>
                    <a:pt x="135" y="122"/>
                  </a:cubicBezTo>
                  <a:cubicBezTo>
                    <a:pt x="136" y="125"/>
                    <a:pt x="137" y="128"/>
                    <a:pt x="138" y="131"/>
                  </a:cubicBezTo>
                  <a:cubicBezTo>
                    <a:pt x="140" y="127"/>
                    <a:pt x="141" y="123"/>
                    <a:pt x="142" y="118"/>
                  </a:cubicBezTo>
                  <a:cubicBezTo>
                    <a:pt x="142" y="117"/>
                    <a:pt x="142" y="117"/>
                    <a:pt x="142" y="116"/>
                  </a:cubicBezTo>
                  <a:cubicBezTo>
                    <a:pt x="142" y="115"/>
                    <a:pt x="142" y="115"/>
                    <a:pt x="142" y="115"/>
                  </a:cubicBezTo>
                  <a:cubicBezTo>
                    <a:pt x="143" y="112"/>
                    <a:pt x="143" y="110"/>
                    <a:pt x="143" y="108"/>
                  </a:cubicBezTo>
                  <a:cubicBezTo>
                    <a:pt x="143" y="106"/>
                    <a:pt x="143" y="105"/>
                    <a:pt x="145" y="104"/>
                  </a:cubicBezTo>
                  <a:cubicBezTo>
                    <a:pt x="146" y="104"/>
                    <a:pt x="147" y="104"/>
                    <a:pt x="147" y="104"/>
                  </a:cubicBezTo>
                  <a:cubicBezTo>
                    <a:pt x="149" y="103"/>
                    <a:pt x="150" y="103"/>
                    <a:pt x="152" y="103"/>
                  </a:cubicBezTo>
                  <a:cubicBezTo>
                    <a:pt x="154" y="104"/>
                    <a:pt x="156" y="105"/>
                    <a:pt x="158" y="106"/>
                  </a:cubicBezTo>
                  <a:cubicBezTo>
                    <a:pt x="158" y="106"/>
                    <a:pt x="158" y="107"/>
                    <a:pt x="159" y="108"/>
                  </a:cubicBezTo>
                  <a:cubicBezTo>
                    <a:pt x="161" y="112"/>
                    <a:pt x="162" y="116"/>
                    <a:pt x="162" y="121"/>
                  </a:cubicBezTo>
                  <a:cubicBezTo>
                    <a:pt x="162" y="121"/>
                    <a:pt x="162" y="122"/>
                    <a:pt x="162" y="123"/>
                  </a:cubicBezTo>
                  <a:cubicBezTo>
                    <a:pt x="162" y="126"/>
                    <a:pt x="161" y="129"/>
                    <a:pt x="160" y="133"/>
                  </a:cubicBezTo>
                  <a:cubicBezTo>
                    <a:pt x="159" y="133"/>
                    <a:pt x="159" y="133"/>
                    <a:pt x="159" y="134"/>
                  </a:cubicBezTo>
                  <a:cubicBezTo>
                    <a:pt x="159" y="136"/>
                    <a:pt x="158" y="138"/>
                    <a:pt x="157" y="140"/>
                  </a:cubicBezTo>
                  <a:cubicBezTo>
                    <a:pt x="156" y="142"/>
                    <a:pt x="155" y="143"/>
                    <a:pt x="155" y="145"/>
                  </a:cubicBezTo>
                  <a:cubicBezTo>
                    <a:pt x="154" y="147"/>
                    <a:pt x="154" y="149"/>
                    <a:pt x="152" y="150"/>
                  </a:cubicBezTo>
                  <a:cubicBezTo>
                    <a:pt x="152" y="153"/>
                    <a:pt x="150" y="155"/>
                    <a:pt x="149" y="157"/>
                  </a:cubicBezTo>
                  <a:cubicBezTo>
                    <a:pt x="148" y="159"/>
                    <a:pt x="148" y="160"/>
                    <a:pt x="149" y="162"/>
                  </a:cubicBezTo>
                  <a:cubicBezTo>
                    <a:pt x="150" y="163"/>
                    <a:pt x="150" y="164"/>
                    <a:pt x="150" y="165"/>
                  </a:cubicBezTo>
                  <a:cubicBezTo>
                    <a:pt x="151" y="165"/>
                    <a:pt x="151" y="166"/>
                    <a:pt x="151" y="166"/>
                  </a:cubicBezTo>
                  <a:cubicBezTo>
                    <a:pt x="152" y="168"/>
                    <a:pt x="153" y="171"/>
                    <a:pt x="154" y="173"/>
                  </a:cubicBezTo>
                  <a:cubicBezTo>
                    <a:pt x="154" y="175"/>
                    <a:pt x="155" y="177"/>
                    <a:pt x="156" y="178"/>
                  </a:cubicBezTo>
                  <a:cubicBezTo>
                    <a:pt x="156" y="178"/>
                    <a:pt x="157" y="178"/>
                    <a:pt x="157" y="179"/>
                  </a:cubicBezTo>
                  <a:cubicBezTo>
                    <a:pt x="157" y="181"/>
                    <a:pt x="159" y="183"/>
                    <a:pt x="161" y="185"/>
                  </a:cubicBezTo>
                  <a:cubicBezTo>
                    <a:pt x="163" y="188"/>
                    <a:pt x="165" y="191"/>
                    <a:pt x="166" y="193"/>
                  </a:cubicBezTo>
                  <a:cubicBezTo>
                    <a:pt x="167" y="195"/>
                    <a:pt x="168" y="196"/>
                    <a:pt x="169" y="198"/>
                  </a:cubicBezTo>
                  <a:cubicBezTo>
                    <a:pt x="171" y="200"/>
                    <a:pt x="173" y="203"/>
                    <a:pt x="175" y="206"/>
                  </a:cubicBezTo>
                  <a:cubicBezTo>
                    <a:pt x="176" y="206"/>
                    <a:pt x="176" y="207"/>
                    <a:pt x="177" y="207"/>
                  </a:cubicBezTo>
                  <a:cubicBezTo>
                    <a:pt x="177" y="207"/>
                    <a:pt x="178" y="207"/>
                    <a:pt x="178" y="207"/>
                  </a:cubicBezTo>
                  <a:cubicBezTo>
                    <a:pt x="180" y="205"/>
                    <a:pt x="182" y="203"/>
                    <a:pt x="184" y="200"/>
                  </a:cubicBezTo>
                  <a:cubicBezTo>
                    <a:pt x="185" y="197"/>
                    <a:pt x="187" y="194"/>
                    <a:pt x="189" y="191"/>
                  </a:cubicBezTo>
                  <a:cubicBezTo>
                    <a:pt x="190" y="189"/>
                    <a:pt x="191" y="187"/>
                    <a:pt x="192" y="184"/>
                  </a:cubicBezTo>
                  <a:cubicBezTo>
                    <a:pt x="192" y="183"/>
                    <a:pt x="193" y="181"/>
                    <a:pt x="194" y="179"/>
                  </a:cubicBezTo>
                  <a:cubicBezTo>
                    <a:pt x="194" y="182"/>
                    <a:pt x="193" y="184"/>
                    <a:pt x="193" y="186"/>
                  </a:cubicBezTo>
                  <a:cubicBezTo>
                    <a:pt x="195" y="184"/>
                    <a:pt x="196" y="181"/>
                    <a:pt x="197" y="179"/>
                  </a:cubicBezTo>
                  <a:cubicBezTo>
                    <a:pt x="197" y="179"/>
                    <a:pt x="197" y="179"/>
                    <a:pt x="197" y="179"/>
                  </a:cubicBezTo>
                  <a:cubicBezTo>
                    <a:pt x="197" y="181"/>
                    <a:pt x="196" y="183"/>
                    <a:pt x="196" y="184"/>
                  </a:cubicBezTo>
                  <a:cubicBezTo>
                    <a:pt x="194" y="190"/>
                    <a:pt x="193" y="195"/>
                    <a:pt x="192" y="201"/>
                  </a:cubicBezTo>
                  <a:cubicBezTo>
                    <a:pt x="192" y="201"/>
                    <a:pt x="192" y="201"/>
                    <a:pt x="192" y="201"/>
                  </a:cubicBezTo>
                  <a:cubicBezTo>
                    <a:pt x="193" y="201"/>
                    <a:pt x="193" y="201"/>
                    <a:pt x="193" y="200"/>
                  </a:cubicBezTo>
                  <a:cubicBezTo>
                    <a:pt x="194" y="199"/>
                    <a:pt x="194" y="198"/>
                    <a:pt x="195" y="196"/>
                  </a:cubicBezTo>
                  <a:cubicBezTo>
                    <a:pt x="196" y="198"/>
                    <a:pt x="195" y="199"/>
                    <a:pt x="195" y="200"/>
                  </a:cubicBezTo>
                  <a:cubicBezTo>
                    <a:pt x="195" y="201"/>
                    <a:pt x="194" y="202"/>
                    <a:pt x="194" y="203"/>
                  </a:cubicBezTo>
                  <a:cubicBezTo>
                    <a:pt x="194" y="204"/>
                    <a:pt x="194" y="205"/>
                    <a:pt x="194" y="206"/>
                  </a:cubicBezTo>
                  <a:cubicBezTo>
                    <a:pt x="194" y="207"/>
                    <a:pt x="194" y="209"/>
                    <a:pt x="194" y="211"/>
                  </a:cubicBezTo>
                  <a:cubicBezTo>
                    <a:pt x="194" y="212"/>
                    <a:pt x="193" y="213"/>
                    <a:pt x="194" y="214"/>
                  </a:cubicBezTo>
                  <a:cubicBezTo>
                    <a:pt x="194" y="214"/>
                    <a:pt x="194" y="214"/>
                    <a:pt x="194" y="215"/>
                  </a:cubicBezTo>
                  <a:cubicBezTo>
                    <a:pt x="193" y="217"/>
                    <a:pt x="194" y="218"/>
                    <a:pt x="194" y="220"/>
                  </a:cubicBezTo>
                  <a:cubicBezTo>
                    <a:pt x="194" y="221"/>
                    <a:pt x="194" y="223"/>
                    <a:pt x="194" y="224"/>
                  </a:cubicBezTo>
                  <a:cubicBezTo>
                    <a:pt x="193" y="225"/>
                    <a:pt x="193" y="227"/>
                    <a:pt x="194" y="228"/>
                  </a:cubicBezTo>
                  <a:cubicBezTo>
                    <a:pt x="194" y="230"/>
                    <a:pt x="195" y="231"/>
                    <a:pt x="195" y="232"/>
                  </a:cubicBezTo>
                  <a:cubicBezTo>
                    <a:pt x="195" y="233"/>
                    <a:pt x="195" y="233"/>
                    <a:pt x="195" y="233"/>
                  </a:cubicBezTo>
                  <a:cubicBezTo>
                    <a:pt x="194" y="235"/>
                    <a:pt x="195" y="237"/>
                    <a:pt x="196" y="239"/>
                  </a:cubicBezTo>
                  <a:cubicBezTo>
                    <a:pt x="196" y="239"/>
                    <a:pt x="197" y="240"/>
                    <a:pt x="198" y="240"/>
                  </a:cubicBezTo>
                  <a:cubicBezTo>
                    <a:pt x="198" y="240"/>
                    <a:pt x="198" y="241"/>
                    <a:pt x="199" y="241"/>
                  </a:cubicBezTo>
                  <a:cubicBezTo>
                    <a:pt x="199" y="241"/>
                    <a:pt x="199" y="242"/>
                    <a:pt x="199" y="243"/>
                  </a:cubicBezTo>
                  <a:cubicBezTo>
                    <a:pt x="199" y="244"/>
                    <a:pt x="199" y="245"/>
                    <a:pt x="199" y="246"/>
                  </a:cubicBezTo>
                  <a:cubicBezTo>
                    <a:pt x="199" y="248"/>
                    <a:pt x="198" y="251"/>
                    <a:pt x="195" y="251"/>
                  </a:cubicBezTo>
                  <a:cubicBezTo>
                    <a:pt x="194" y="252"/>
                    <a:pt x="192" y="252"/>
                    <a:pt x="191" y="251"/>
                  </a:cubicBezTo>
                  <a:cubicBezTo>
                    <a:pt x="186" y="251"/>
                    <a:pt x="181" y="249"/>
                    <a:pt x="177" y="246"/>
                  </a:cubicBezTo>
                  <a:cubicBezTo>
                    <a:pt x="176" y="245"/>
                    <a:pt x="175" y="244"/>
                    <a:pt x="175" y="242"/>
                  </a:cubicBezTo>
                  <a:cubicBezTo>
                    <a:pt x="176" y="241"/>
                    <a:pt x="175" y="240"/>
                    <a:pt x="174" y="240"/>
                  </a:cubicBezTo>
                  <a:cubicBezTo>
                    <a:pt x="172" y="239"/>
                    <a:pt x="171" y="237"/>
                    <a:pt x="170" y="236"/>
                  </a:cubicBezTo>
                  <a:cubicBezTo>
                    <a:pt x="170" y="235"/>
                    <a:pt x="170" y="235"/>
                    <a:pt x="170" y="235"/>
                  </a:cubicBezTo>
                  <a:cubicBezTo>
                    <a:pt x="167" y="233"/>
                    <a:pt x="166" y="230"/>
                    <a:pt x="164" y="228"/>
                  </a:cubicBezTo>
                  <a:cubicBezTo>
                    <a:pt x="164" y="228"/>
                    <a:pt x="164" y="228"/>
                    <a:pt x="164" y="228"/>
                  </a:cubicBezTo>
                  <a:cubicBezTo>
                    <a:pt x="162" y="226"/>
                    <a:pt x="160" y="224"/>
                    <a:pt x="159" y="221"/>
                  </a:cubicBezTo>
                  <a:cubicBezTo>
                    <a:pt x="156" y="219"/>
                    <a:pt x="154" y="215"/>
                    <a:pt x="152" y="212"/>
                  </a:cubicBezTo>
                  <a:cubicBezTo>
                    <a:pt x="152" y="212"/>
                    <a:pt x="151" y="212"/>
                    <a:pt x="151" y="211"/>
                  </a:cubicBezTo>
                  <a:cubicBezTo>
                    <a:pt x="150" y="210"/>
                    <a:pt x="150" y="209"/>
                    <a:pt x="149" y="207"/>
                  </a:cubicBezTo>
                  <a:cubicBezTo>
                    <a:pt x="147" y="204"/>
                    <a:pt x="145" y="200"/>
                    <a:pt x="143" y="197"/>
                  </a:cubicBezTo>
                  <a:cubicBezTo>
                    <a:pt x="142" y="194"/>
                    <a:pt x="140" y="192"/>
                    <a:pt x="139" y="189"/>
                  </a:cubicBezTo>
                  <a:cubicBezTo>
                    <a:pt x="138" y="187"/>
                    <a:pt x="136" y="185"/>
                    <a:pt x="135" y="182"/>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íŝlídê"/>
            <p:cNvSpPr/>
            <p:nvPr/>
          </p:nvSpPr>
          <p:spPr bwMode="auto">
            <a:xfrm>
              <a:off x="6152599" y="2779272"/>
              <a:ext cx="357158" cy="759204"/>
            </a:xfrm>
            <a:custGeom>
              <a:avLst/>
              <a:gdLst>
                <a:gd name="T0" fmla="*/ 56 w 77"/>
                <a:gd name="T1" fmla="*/ 95 h 163"/>
                <a:gd name="T2" fmla="*/ 67 w 77"/>
                <a:gd name="T3" fmla="*/ 85 h 163"/>
                <a:gd name="T4" fmla="*/ 72 w 77"/>
                <a:gd name="T5" fmla="*/ 84 h 163"/>
                <a:gd name="T6" fmla="*/ 72 w 77"/>
                <a:gd name="T7" fmla="*/ 91 h 163"/>
                <a:gd name="T8" fmla="*/ 74 w 77"/>
                <a:gd name="T9" fmla="*/ 95 h 163"/>
                <a:gd name="T10" fmla="*/ 69 w 77"/>
                <a:gd name="T11" fmla="*/ 111 h 163"/>
                <a:gd name="T12" fmla="*/ 65 w 77"/>
                <a:gd name="T13" fmla="*/ 117 h 163"/>
                <a:gd name="T14" fmla="*/ 54 w 77"/>
                <a:gd name="T15" fmla="*/ 130 h 163"/>
                <a:gd name="T16" fmla="*/ 50 w 77"/>
                <a:gd name="T17" fmla="*/ 133 h 163"/>
                <a:gd name="T18" fmla="*/ 46 w 77"/>
                <a:gd name="T19" fmla="*/ 137 h 163"/>
                <a:gd name="T20" fmla="*/ 41 w 77"/>
                <a:gd name="T21" fmla="*/ 142 h 163"/>
                <a:gd name="T22" fmla="*/ 29 w 77"/>
                <a:gd name="T23" fmla="*/ 152 h 163"/>
                <a:gd name="T24" fmla="*/ 28 w 77"/>
                <a:gd name="T25" fmla="*/ 154 h 163"/>
                <a:gd name="T26" fmla="*/ 24 w 77"/>
                <a:gd name="T27" fmla="*/ 155 h 163"/>
                <a:gd name="T28" fmla="*/ 20 w 77"/>
                <a:gd name="T29" fmla="*/ 161 h 163"/>
                <a:gd name="T30" fmla="*/ 17 w 77"/>
                <a:gd name="T31" fmla="*/ 163 h 163"/>
                <a:gd name="T32" fmla="*/ 6 w 77"/>
                <a:gd name="T33" fmla="*/ 160 h 163"/>
                <a:gd name="T34" fmla="*/ 3 w 77"/>
                <a:gd name="T35" fmla="*/ 154 h 163"/>
                <a:gd name="T36" fmla="*/ 0 w 77"/>
                <a:gd name="T37" fmla="*/ 144 h 163"/>
                <a:gd name="T38" fmla="*/ 4 w 77"/>
                <a:gd name="T39" fmla="*/ 139 h 163"/>
                <a:gd name="T40" fmla="*/ 18 w 77"/>
                <a:gd name="T41" fmla="*/ 126 h 163"/>
                <a:gd name="T42" fmla="*/ 24 w 77"/>
                <a:gd name="T43" fmla="*/ 115 h 163"/>
                <a:gd name="T44" fmla="*/ 25 w 77"/>
                <a:gd name="T45" fmla="*/ 104 h 163"/>
                <a:gd name="T46" fmla="*/ 25 w 77"/>
                <a:gd name="T47" fmla="*/ 88 h 163"/>
                <a:gd name="T48" fmla="*/ 24 w 77"/>
                <a:gd name="T49" fmla="*/ 66 h 163"/>
                <a:gd name="T50" fmla="*/ 13 w 77"/>
                <a:gd name="T51" fmla="*/ 70 h 163"/>
                <a:gd name="T52" fmla="*/ 0 w 77"/>
                <a:gd name="T53" fmla="*/ 68 h 163"/>
                <a:gd name="T54" fmla="*/ 5 w 77"/>
                <a:gd name="T55" fmla="*/ 56 h 163"/>
                <a:gd name="T56" fmla="*/ 20 w 77"/>
                <a:gd name="T57" fmla="*/ 47 h 163"/>
                <a:gd name="T58" fmla="*/ 24 w 77"/>
                <a:gd name="T59" fmla="*/ 41 h 163"/>
                <a:gd name="T60" fmla="*/ 24 w 77"/>
                <a:gd name="T61" fmla="*/ 27 h 163"/>
                <a:gd name="T62" fmla="*/ 23 w 77"/>
                <a:gd name="T63" fmla="*/ 21 h 163"/>
                <a:gd name="T64" fmla="*/ 25 w 77"/>
                <a:gd name="T65" fmla="*/ 7 h 163"/>
                <a:gd name="T66" fmla="*/ 30 w 77"/>
                <a:gd name="T67" fmla="*/ 0 h 163"/>
                <a:gd name="T68" fmla="*/ 31 w 77"/>
                <a:gd name="T69" fmla="*/ 0 h 163"/>
                <a:gd name="T70" fmla="*/ 42 w 77"/>
                <a:gd name="T71" fmla="*/ 8 h 163"/>
                <a:gd name="T72" fmla="*/ 48 w 77"/>
                <a:gd name="T73" fmla="*/ 20 h 163"/>
                <a:gd name="T74" fmla="*/ 54 w 77"/>
                <a:gd name="T75" fmla="*/ 27 h 163"/>
                <a:gd name="T76" fmla="*/ 68 w 77"/>
                <a:gd name="T77" fmla="*/ 29 h 163"/>
                <a:gd name="T78" fmla="*/ 71 w 77"/>
                <a:gd name="T79" fmla="*/ 36 h 163"/>
                <a:gd name="T80" fmla="*/ 67 w 77"/>
                <a:gd name="T81" fmla="*/ 42 h 163"/>
                <a:gd name="T82" fmla="*/ 62 w 77"/>
                <a:gd name="T83" fmla="*/ 47 h 163"/>
                <a:gd name="T84" fmla="*/ 53 w 77"/>
                <a:gd name="T85" fmla="*/ 55 h 163"/>
                <a:gd name="T86" fmla="*/ 52 w 77"/>
                <a:gd name="T87" fmla="*/ 64 h 163"/>
                <a:gd name="T88" fmla="*/ 52 w 77"/>
                <a:gd name="T89" fmla="*/ 72 h 163"/>
                <a:gd name="T90" fmla="*/ 53 w 77"/>
                <a:gd name="T91" fmla="*/ 88 h 163"/>
                <a:gd name="T92" fmla="*/ 52 w 77"/>
                <a:gd name="T93" fmla="*/ 9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63">
                  <a:moveTo>
                    <a:pt x="52" y="98"/>
                  </a:moveTo>
                  <a:cubicBezTo>
                    <a:pt x="54" y="97"/>
                    <a:pt x="55" y="96"/>
                    <a:pt x="56" y="95"/>
                  </a:cubicBezTo>
                  <a:cubicBezTo>
                    <a:pt x="58" y="93"/>
                    <a:pt x="60" y="91"/>
                    <a:pt x="63" y="89"/>
                  </a:cubicBezTo>
                  <a:cubicBezTo>
                    <a:pt x="64" y="87"/>
                    <a:pt x="66" y="86"/>
                    <a:pt x="67" y="85"/>
                  </a:cubicBezTo>
                  <a:cubicBezTo>
                    <a:pt x="69" y="84"/>
                    <a:pt x="71" y="83"/>
                    <a:pt x="72" y="82"/>
                  </a:cubicBezTo>
                  <a:cubicBezTo>
                    <a:pt x="73" y="83"/>
                    <a:pt x="72" y="83"/>
                    <a:pt x="72" y="84"/>
                  </a:cubicBezTo>
                  <a:cubicBezTo>
                    <a:pt x="72" y="85"/>
                    <a:pt x="72" y="85"/>
                    <a:pt x="73" y="86"/>
                  </a:cubicBezTo>
                  <a:cubicBezTo>
                    <a:pt x="73" y="88"/>
                    <a:pt x="73" y="89"/>
                    <a:pt x="72" y="91"/>
                  </a:cubicBezTo>
                  <a:cubicBezTo>
                    <a:pt x="74" y="90"/>
                    <a:pt x="75" y="88"/>
                    <a:pt x="77" y="88"/>
                  </a:cubicBezTo>
                  <a:cubicBezTo>
                    <a:pt x="77" y="91"/>
                    <a:pt x="74" y="93"/>
                    <a:pt x="74" y="95"/>
                  </a:cubicBezTo>
                  <a:cubicBezTo>
                    <a:pt x="75" y="99"/>
                    <a:pt x="75" y="103"/>
                    <a:pt x="73" y="106"/>
                  </a:cubicBezTo>
                  <a:cubicBezTo>
                    <a:pt x="71" y="108"/>
                    <a:pt x="70" y="109"/>
                    <a:pt x="69" y="111"/>
                  </a:cubicBezTo>
                  <a:cubicBezTo>
                    <a:pt x="68" y="112"/>
                    <a:pt x="68" y="112"/>
                    <a:pt x="68" y="113"/>
                  </a:cubicBezTo>
                  <a:cubicBezTo>
                    <a:pt x="67" y="115"/>
                    <a:pt x="66" y="116"/>
                    <a:pt x="65" y="117"/>
                  </a:cubicBezTo>
                  <a:cubicBezTo>
                    <a:pt x="62" y="120"/>
                    <a:pt x="60" y="123"/>
                    <a:pt x="57" y="127"/>
                  </a:cubicBezTo>
                  <a:cubicBezTo>
                    <a:pt x="55" y="128"/>
                    <a:pt x="55" y="129"/>
                    <a:pt x="54" y="130"/>
                  </a:cubicBezTo>
                  <a:cubicBezTo>
                    <a:pt x="53" y="130"/>
                    <a:pt x="53" y="131"/>
                    <a:pt x="52" y="131"/>
                  </a:cubicBezTo>
                  <a:cubicBezTo>
                    <a:pt x="51" y="132"/>
                    <a:pt x="50" y="132"/>
                    <a:pt x="50" y="133"/>
                  </a:cubicBezTo>
                  <a:cubicBezTo>
                    <a:pt x="49" y="134"/>
                    <a:pt x="49" y="135"/>
                    <a:pt x="48" y="135"/>
                  </a:cubicBezTo>
                  <a:cubicBezTo>
                    <a:pt x="48" y="136"/>
                    <a:pt x="47" y="136"/>
                    <a:pt x="46" y="137"/>
                  </a:cubicBezTo>
                  <a:cubicBezTo>
                    <a:pt x="45" y="137"/>
                    <a:pt x="45" y="138"/>
                    <a:pt x="44" y="139"/>
                  </a:cubicBezTo>
                  <a:cubicBezTo>
                    <a:pt x="44" y="140"/>
                    <a:pt x="42" y="141"/>
                    <a:pt x="41" y="142"/>
                  </a:cubicBezTo>
                  <a:cubicBezTo>
                    <a:pt x="39" y="145"/>
                    <a:pt x="36" y="147"/>
                    <a:pt x="34" y="149"/>
                  </a:cubicBezTo>
                  <a:cubicBezTo>
                    <a:pt x="33" y="150"/>
                    <a:pt x="31" y="151"/>
                    <a:pt x="29" y="152"/>
                  </a:cubicBezTo>
                  <a:cubicBezTo>
                    <a:pt x="29" y="152"/>
                    <a:pt x="29" y="152"/>
                    <a:pt x="28" y="152"/>
                  </a:cubicBezTo>
                  <a:cubicBezTo>
                    <a:pt x="28" y="153"/>
                    <a:pt x="28" y="153"/>
                    <a:pt x="28" y="154"/>
                  </a:cubicBezTo>
                  <a:cubicBezTo>
                    <a:pt x="28" y="154"/>
                    <a:pt x="27" y="154"/>
                    <a:pt x="26" y="154"/>
                  </a:cubicBezTo>
                  <a:cubicBezTo>
                    <a:pt x="26" y="154"/>
                    <a:pt x="25" y="155"/>
                    <a:pt x="24" y="155"/>
                  </a:cubicBezTo>
                  <a:cubicBezTo>
                    <a:pt x="24" y="156"/>
                    <a:pt x="24" y="157"/>
                    <a:pt x="24" y="158"/>
                  </a:cubicBezTo>
                  <a:cubicBezTo>
                    <a:pt x="23" y="160"/>
                    <a:pt x="22" y="161"/>
                    <a:pt x="20" y="161"/>
                  </a:cubicBezTo>
                  <a:cubicBezTo>
                    <a:pt x="20" y="161"/>
                    <a:pt x="20" y="161"/>
                    <a:pt x="20" y="162"/>
                  </a:cubicBezTo>
                  <a:cubicBezTo>
                    <a:pt x="19" y="162"/>
                    <a:pt x="18" y="163"/>
                    <a:pt x="17" y="163"/>
                  </a:cubicBezTo>
                  <a:cubicBezTo>
                    <a:pt x="15" y="163"/>
                    <a:pt x="12" y="163"/>
                    <a:pt x="10" y="161"/>
                  </a:cubicBezTo>
                  <a:cubicBezTo>
                    <a:pt x="9" y="160"/>
                    <a:pt x="8" y="159"/>
                    <a:pt x="6" y="160"/>
                  </a:cubicBezTo>
                  <a:cubicBezTo>
                    <a:pt x="4" y="158"/>
                    <a:pt x="4" y="157"/>
                    <a:pt x="5" y="155"/>
                  </a:cubicBezTo>
                  <a:cubicBezTo>
                    <a:pt x="4" y="154"/>
                    <a:pt x="4" y="154"/>
                    <a:pt x="3" y="154"/>
                  </a:cubicBezTo>
                  <a:cubicBezTo>
                    <a:pt x="3" y="153"/>
                    <a:pt x="2" y="152"/>
                    <a:pt x="1" y="152"/>
                  </a:cubicBezTo>
                  <a:cubicBezTo>
                    <a:pt x="1" y="149"/>
                    <a:pt x="0" y="147"/>
                    <a:pt x="0" y="144"/>
                  </a:cubicBezTo>
                  <a:cubicBezTo>
                    <a:pt x="0" y="143"/>
                    <a:pt x="0" y="141"/>
                    <a:pt x="2" y="140"/>
                  </a:cubicBezTo>
                  <a:cubicBezTo>
                    <a:pt x="2" y="140"/>
                    <a:pt x="3" y="139"/>
                    <a:pt x="4" y="139"/>
                  </a:cubicBezTo>
                  <a:cubicBezTo>
                    <a:pt x="6" y="138"/>
                    <a:pt x="8" y="136"/>
                    <a:pt x="10" y="134"/>
                  </a:cubicBezTo>
                  <a:cubicBezTo>
                    <a:pt x="13" y="132"/>
                    <a:pt x="15" y="129"/>
                    <a:pt x="18" y="126"/>
                  </a:cubicBezTo>
                  <a:cubicBezTo>
                    <a:pt x="21" y="124"/>
                    <a:pt x="23" y="121"/>
                    <a:pt x="24" y="117"/>
                  </a:cubicBezTo>
                  <a:cubicBezTo>
                    <a:pt x="24" y="116"/>
                    <a:pt x="24" y="116"/>
                    <a:pt x="24" y="115"/>
                  </a:cubicBezTo>
                  <a:cubicBezTo>
                    <a:pt x="25" y="112"/>
                    <a:pt x="26" y="109"/>
                    <a:pt x="25" y="106"/>
                  </a:cubicBezTo>
                  <a:cubicBezTo>
                    <a:pt x="25" y="105"/>
                    <a:pt x="25" y="105"/>
                    <a:pt x="25" y="104"/>
                  </a:cubicBezTo>
                  <a:cubicBezTo>
                    <a:pt x="25" y="102"/>
                    <a:pt x="25" y="101"/>
                    <a:pt x="25" y="99"/>
                  </a:cubicBezTo>
                  <a:cubicBezTo>
                    <a:pt x="25" y="96"/>
                    <a:pt x="25" y="92"/>
                    <a:pt x="25" y="88"/>
                  </a:cubicBezTo>
                  <a:cubicBezTo>
                    <a:pt x="25" y="82"/>
                    <a:pt x="25" y="77"/>
                    <a:pt x="25" y="71"/>
                  </a:cubicBezTo>
                  <a:cubicBezTo>
                    <a:pt x="25" y="69"/>
                    <a:pt x="25" y="68"/>
                    <a:pt x="24" y="66"/>
                  </a:cubicBezTo>
                  <a:cubicBezTo>
                    <a:pt x="23" y="66"/>
                    <a:pt x="22" y="66"/>
                    <a:pt x="21" y="67"/>
                  </a:cubicBezTo>
                  <a:cubicBezTo>
                    <a:pt x="18" y="68"/>
                    <a:pt x="15" y="69"/>
                    <a:pt x="13" y="70"/>
                  </a:cubicBezTo>
                  <a:cubicBezTo>
                    <a:pt x="11" y="71"/>
                    <a:pt x="9" y="71"/>
                    <a:pt x="7" y="71"/>
                  </a:cubicBezTo>
                  <a:cubicBezTo>
                    <a:pt x="4" y="71"/>
                    <a:pt x="2" y="70"/>
                    <a:pt x="0" y="68"/>
                  </a:cubicBezTo>
                  <a:cubicBezTo>
                    <a:pt x="0" y="65"/>
                    <a:pt x="0" y="63"/>
                    <a:pt x="1" y="60"/>
                  </a:cubicBezTo>
                  <a:cubicBezTo>
                    <a:pt x="1" y="58"/>
                    <a:pt x="2" y="56"/>
                    <a:pt x="5" y="56"/>
                  </a:cubicBezTo>
                  <a:cubicBezTo>
                    <a:pt x="7" y="56"/>
                    <a:pt x="9" y="54"/>
                    <a:pt x="10" y="53"/>
                  </a:cubicBezTo>
                  <a:cubicBezTo>
                    <a:pt x="14" y="51"/>
                    <a:pt x="17" y="49"/>
                    <a:pt x="20" y="47"/>
                  </a:cubicBezTo>
                  <a:cubicBezTo>
                    <a:pt x="20" y="47"/>
                    <a:pt x="21" y="47"/>
                    <a:pt x="21" y="46"/>
                  </a:cubicBezTo>
                  <a:cubicBezTo>
                    <a:pt x="23" y="45"/>
                    <a:pt x="24" y="43"/>
                    <a:pt x="24" y="41"/>
                  </a:cubicBezTo>
                  <a:cubicBezTo>
                    <a:pt x="23" y="40"/>
                    <a:pt x="24" y="38"/>
                    <a:pt x="24" y="37"/>
                  </a:cubicBezTo>
                  <a:cubicBezTo>
                    <a:pt x="24" y="33"/>
                    <a:pt x="24" y="30"/>
                    <a:pt x="24" y="27"/>
                  </a:cubicBezTo>
                  <a:cubicBezTo>
                    <a:pt x="24" y="26"/>
                    <a:pt x="24" y="25"/>
                    <a:pt x="24" y="24"/>
                  </a:cubicBezTo>
                  <a:cubicBezTo>
                    <a:pt x="24" y="23"/>
                    <a:pt x="24" y="22"/>
                    <a:pt x="23" y="21"/>
                  </a:cubicBezTo>
                  <a:cubicBezTo>
                    <a:pt x="23" y="19"/>
                    <a:pt x="23" y="17"/>
                    <a:pt x="24" y="15"/>
                  </a:cubicBezTo>
                  <a:cubicBezTo>
                    <a:pt x="24" y="12"/>
                    <a:pt x="25" y="10"/>
                    <a:pt x="25" y="7"/>
                  </a:cubicBezTo>
                  <a:cubicBezTo>
                    <a:pt x="25" y="5"/>
                    <a:pt x="26" y="4"/>
                    <a:pt x="26" y="2"/>
                  </a:cubicBezTo>
                  <a:cubicBezTo>
                    <a:pt x="27" y="1"/>
                    <a:pt x="28" y="0"/>
                    <a:pt x="30" y="0"/>
                  </a:cubicBezTo>
                  <a:cubicBezTo>
                    <a:pt x="30" y="0"/>
                    <a:pt x="30" y="0"/>
                    <a:pt x="31" y="0"/>
                  </a:cubicBezTo>
                  <a:cubicBezTo>
                    <a:pt x="31" y="0"/>
                    <a:pt x="31" y="0"/>
                    <a:pt x="31" y="0"/>
                  </a:cubicBezTo>
                  <a:cubicBezTo>
                    <a:pt x="33" y="2"/>
                    <a:pt x="36" y="4"/>
                    <a:pt x="38" y="5"/>
                  </a:cubicBezTo>
                  <a:cubicBezTo>
                    <a:pt x="39" y="6"/>
                    <a:pt x="40" y="7"/>
                    <a:pt x="42" y="8"/>
                  </a:cubicBezTo>
                  <a:cubicBezTo>
                    <a:pt x="45" y="10"/>
                    <a:pt x="46" y="12"/>
                    <a:pt x="46" y="15"/>
                  </a:cubicBezTo>
                  <a:cubicBezTo>
                    <a:pt x="47" y="17"/>
                    <a:pt x="47" y="19"/>
                    <a:pt x="48" y="20"/>
                  </a:cubicBezTo>
                  <a:cubicBezTo>
                    <a:pt x="48" y="23"/>
                    <a:pt x="51" y="25"/>
                    <a:pt x="52" y="27"/>
                  </a:cubicBezTo>
                  <a:cubicBezTo>
                    <a:pt x="53" y="27"/>
                    <a:pt x="53" y="27"/>
                    <a:pt x="54" y="27"/>
                  </a:cubicBezTo>
                  <a:cubicBezTo>
                    <a:pt x="56" y="27"/>
                    <a:pt x="57" y="27"/>
                    <a:pt x="59" y="27"/>
                  </a:cubicBezTo>
                  <a:cubicBezTo>
                    <a:pt x="62" y="27"/>
                    <a:pt x="65" y="27"/>
                    <a:pt x="68" y="29"/>
                  </a:cubicBezTo>
                  <a:cubicBezTo>
                    <a:pt x="69" y="29"/>
                    <a:pt x="69" y="30"/>
                    <a:pt x="69" y="31"/>
                  </a:cubicBezTo>
                  <a:cubicBezTo>
                    <a:pt x="70" y="32"/>
                    <a:pt x="70" y="34"/>
                    <a:pt x="71" y="36"/>
                  </a:cubicBezTo>
                  <a:cubicBezTo>
                    <a:pt x="71" y="37"/>
                    <a:pt x="70" y="38"/>
                    <a:pt x="69" y="39"/>
                  </a:cubicBezTo>
                  <a:cubicBezTo>
                    <a:pt x="68" y="40"/>
                    <a:pt x="67" y="41"/>
                    <a:pt x="67" y="42"/>
                  </a:cubicBezTo>
                  <a:cubicBezTo>
                    <a:pt x="66" y="44"/>
                    <a:pt x="65" y="46"/>
                    <a:pt x="64" y="46"/>
                  </a:cubicBezTo>
                  <a:cubicBezTo>
                    <a:pt x="63" y="47"/>
                    <a:pt x="63" y="47"/>
                    <a:pt x="62" y="47"/>
                  </a:cubicBezTo>
                  <a:cubicBezTo>
                    <a:pt x="61" y="49"/>
                    <a:pt x="60" y="49"/>
                    <a:pt x="58" y="50"/>
                  </a:cubicBezTo>
                  <a:cubicBezTo>
                    <a:pt x="55" y="51"/>
                    <a:pt x="53" y="52"/>
                    <a:pt x="53" y="55"/>
                  </a:cubicBezTo>
                  <a:cubicBezTo>
                    <a:pt x="53" y="57"/>
                    <a:pt x="52" y="58"/>
                    <a:pt x="53" y="60"/>
                  </a:cubicBezTo>
                  <a:cubicBezTo>
                    <a:pt x="53" y="61"/>
                    <a:pt x="52" y="62"/>
                    <a:pt x="52" y="64"/>
                  </a:cubicBezTo>
                  <a:cubicBezTo>
                    <a:pt x="52" y="65"/>
                    <a:pt x="52" y="67"/>
                    <a:pt x="52" y="68"/>
                  </a:cubicBezTo>
                  <a:cubicBezTo>
                    <a:pt x="52" y="69"/>
                    <a:pt x="52" y="71"/>
                    <a:pt x="52" y="72"/>
                  </a:cubicBezTo>
                  <a:cubicBezTo>
                    <a:pt x="52" y="76"/>
                    <a:pt x="53" y="80"/>
                    <a:pt x="53" y="84"/>
                  </a:cubicBezTo>
                  <a:cubicBezTo>
                    <a:pt x="53" y="86"/>
                    <a:pt x="53" y="87"/>
                    <a:pt x="53" y="88"/>
                  </a:cubicBezTo>
                  <a:cubicBezTo>
                    <a:pt x="52" y="91"/>
                    <a:pt x="52" y="94"/>
                    <a:pt x="52" y="97"/>
                  </a:cubicBezTo>
                  <a:cubicBezTo>
                    <a:pt x="52" y="97"/>
                    <a:pt x="52" y="97"/>
                    <a:pt x="52" y="98"/>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îsļiḋe"/>
            <p:cNvSpPr/>
            <p:nvPr/>
          </p:nvSpPr>
          <p:spPr bwMode="auto">
            <a:xfrm>
              <a:off x="6902045" y="2599718"/>
              <a:ext cx="230299" cy="124908"/>
            </a:xfrm>
            <a:custGeom>
              <a:avLst/>
              <a:gdLst>
                <a:gd name="T0" fmla="*/ 3 w 50"/>
                <a:gd name="T1" fmla="*/ 21 h 27"/>
                <a:gd name="T2" fmla="*/ 4 w 50"/>
                <a:gd name="T3" fmla="*/ 20 h 27"/>
                <a:gd name="T4" fmla="*/ 9 w 50"/>
                <a:gd name="T5" fmla="*/ 16 h 27"/>
                <a:gd name="T6" fmla="*/ 12 w 50"/>
                <a:gd name="T7" fmla="*/ 14 h 27"/>
                <a:gd name="T8" fmla="*/ 0 w 50"/>
                <a:gd name="T9" fmla="*/ 6 h 27"/>
                <a:gd name="T10" fmla="*/ 2 w 50"/>
                <a:gd name="T11" fmla="*/ 4 h 27"/>
                <a:gd name="T12" fmla="*/ 8 w 50"/>
                <a:gd name="T13" fmla="*/ 1 h 27"/>
                <a:gd name="T14" fmla="*/ 9 w 50"/>
                <a:gd name="T15" fmla="*/ 1 h 27"/>
                <a:gd name="T16" fmla="*/ 22 w 50"/>
                <a:gd name="T17" fmla="*/ 0 h 27"/>
                <a:gd name="T18" fmla="*/ 23 w 50"/>
                <a:gd name="T19" fmla="*/ 0 h 27"/>
                <a:gd name="T20" fmla="*/ 29 w 50"/>
                <a:gd name="T21" fmla="*/ 1 h 27"/>
                <a:gd name="T22" fmla="*/ 31 w 50"/>
                <a:gd name="T23" fmla="*/ 2 h 27"/>
                <a:gd name="T24" fmla="*/ 38 w 50"/>
                <a:gd name="T25" fmla="*/ 5 h 27"/>
                <a:gd name="T26" fmla="*/ 41 w 50"/>
                <a:gd name="T27" fmla="*/ 7 h 27"/>
                <a:gd name="T28" fmla="*/ 48 w 50"/>
                <a:gd name="T29" fmla="*/ 14 h 27"/>
                <a:gd name="T30" fmla="*/ 50 w 50"/>
                <a:gd name="T31" fmla="*/ 16 h 27"/>
                <a:gd name="T32" fmla="*/ 50 w 50"/>
                <a:gd name="T33" fmla="*/ 19 h 27"/>
                <a:gd name="T34" fmla="*/ 49 w 50"/>
                <a:gd name="T35" fmla="*/ 22 h 27"/>
                <a:gd name="T36" fmla="*/ 46 w 50"/>
                <a:gd name="T37" fmla="*/ 25 h 27"/>
                <a:gd name="T38" fmla="*/ 38 w 50"/>
                <a:gd name="T39" fmla="*/ 27 h 27"/>
                <a:gd name="T40" fmla="*/ 36 w 50"/>
                <a:gd name="T41" fmla="*/ 27 h 27"/>
                <a:gd name="T42" fmla="*/ 26 w 50"/>
                <a:gd name="T43" fmla="*/ 25 h 27"/>
                <a:gd name="T44" fmla="*/ 25 w 50"/>
                <a:gd name="T45" fmla="*/ 24 h 27"/>
                <a:gd name="T46" fmla="*/ 20 w 50"/>
                <a:gd name="T47" fmla="*/ 21 h 27"/>
                <a:gd name="T48" fmla="*/ 17 w 50"/>
                <a:gd name="T49" fmla="*/ 20 h 27"/>
                <a:gd name="T50" fmla="*/ 13 w 50"/>
                <a:gd name="T51" fmla="*/ 19 h 27"/>
                <a:gd name="T52" fmla="*/ 11 w 50"/>
                <a:gd name="T53" fmla="*/ 19 h 27"/>
                <a:gd name="T54" fmla="*/ 5 w 50"/>
                <a:gd name="T55" fmla="*/ 21 h 27"/>
                <a:gd name="T56" fmla="*/ 3 w 50"/>
                <a:gd name="T5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7">
                  <a:moveTo>
                    <a:pt x="3" y="21"/>
                  </a:moveTo>
                  <a:cubicBezTo>
                    <a:pt x="3" y="21"/>
                    <a:pt x="3" y="20"/>
                    <a:pt x="4" y="20"/>
                  </a:cubicBezTo>
                  <a:cubicBezTo>
                    <a:pt x="6" y="19"/>
                    <a:pt x="7" y="17"/>
                    <a:pt x="9" y="16"/>
                  </a:cubicBezTo>
                  <a:cubicBezTo>
                    <a:pt x="10" y="16"/>
                    <a:pt x="11" y="15"/>
                    <a:pt x="12" y="14"/>
                  </a:cubicBezTo>
                  <a:cubicBezTo>
                    <a:pt x="9" y="9"/>
                    <a:pt x="6" y="6"/>
                    <a:pt x="0" y="6"/>
                  </a:cubicBezTo>
                  <a:cubicBezTo>
                    <a:pt x="1" y="5"/>
                    <a:pt x="1" y="4"/>
                    <a:pt x="2" y="4"/>
                  </a:cubicBezTo>
                  <a:cubicBezTo>
                    <a:pt x="4" y="3"/>
                    <a:pt x="6" y="2"/>
                    <a:pt x="8" y="1"/>
                  </a:cubicBezTo>
                  <a:cubicBezTo>
                    <a:pt x="9" y="1"/>
                    <a:pt x="9" y="1"/>
                    <a:pt x="9" y="1"/>
                  </a:cubicBezTo>
                  <a:cubicBezTo>
                    <a:pt x="13" y="0"/>
                    <a:pt x="18" y="0"/>
                    <a:pt x="22" y="0"/>
                  </a:cubicBezTo>
                  <a:cubicBezTo>
                    <a:pt x="22" y="0"/>
                    <a:pt x="23" y="0"/>
                    <a:pt x="23" y="0"/>
                  </a:cubicBezTo>
                  <a:cubicBezTo>
                    <a:pt x="25" y="1"/>
                    <a:pt x="27" y="1"/>
                    <a:pt x="29" y="1"/>
                  </a:cubicBezTo>
                  <a:cubicBezTo>
                    <a:pt x="30" y="1"/>
                    <a:pt x="31" y="2"/>
                    <a:pt x="31" y="2"/>
                  </a:cubicBezTo>
                  <a:cubicBezTo>
                    <a:pt x="34" y="3"/>
                    <a:pt x="36" y="4"/>
                    <a:pt x="38" y="5"/>
                  </a:cubicBezTo>
                  <a:cubicBezTo>
                    <a:pt x="39" y="5"/>
                    <a:pt x="40" y="6"/>
                    <a:pt x="41" y="7"/>
                  </a:cubicBezTo>
                  <a:cubicBezTo>
                    <a:pt x="44" y="8"/>
                    <a:pt x="46" y="11"/>
                    <a:pt x="48" y="14"/>
                  </a:cubicBezTo>
                  <a:cubicBezTo>
                    <a:pt x="49" y="14"/>
                    <a:pt x="49" y="15"/>
                    <a:pt x="50" y="16"/>
                  </a:cubicBezTo>
                  <a:cubicBezTo>
                    <a:pt x="50" y="17"/>
                    <a:pt x="50" y="18"/>
                    <a:pt x="50" y="19"/>
                  </a:cubicBezTo>
                  <a:cubicBezTo>
                    <a:pt x="50" y="20"/>
                    <a:pt x="49" y="21"/>
                    <a:pt x="49" y="22"/>
                  </a:cubicBezTo>
                  <a:cubicBezTo>
                    <a:pt x="48" y="23"/>
                    <a:pt x="47" y="24"/>
                    <a:pt x="46" y="25"/>
                  </a:cubicBezTo>
                  <a:cubicBezTo>
                    <a:pt x="43" y="26"/>
                    <a:pt x="41" y="27"/>
                    <a:pt x="38" y="27"/>
                  </a:cubicBezTo>
                  <a:cubicBezTo>
                    <a:pt x="37" y="27"/>
                    <a:pt x="36" y="27"/>
                    <a:pt x="36" y="27"/>
                  </a:cubicBezTo>
                  <a:cubicBezTo>
                    <a:pt x="32" y="27"/>
                    <a:pt x="29" y="26"/>
                    <a:pt x="26" y="25"/>
                  </a:cubicBezTo>
                  <a:cubicBezTo>
                    <a:pt x="26" y="25"/>
                    <a:pt x="25" y="25"/>
                    <a:pt x="25" y="24"/>
                  </a:cubicBezTo>
                  <a:cubicBezTo>
                    <a:pt x="24" y="22"/>
                    <a:pt x="22" y="22"/>
                    <a:pt x="20" y="21"/>
                  </a:cubicBezTo>
                  <a:cubicBezTo>
                    <a:pt x="19" y="21"/>
                    <a:pt x="18" y="21"/>
                    <a:pt x="17" y="20"/>
                  </a:cubicBezTo>
                  <a:cubicBezTo>
                    <a:pt x="16" y="19"/>
                    <a:pt x="14" y="19"/>
                    <a:pt x="13" y="19"/>
                  </a:cubicBezTo>
                  <a:cubicBezTo>
                    <a:pt x="12" y="18"/>
                    <a:pt x="12" y="18"/>
                    <a:pt x="11" y="19"/>
                  </a:cubicBezTo>
                  <a:cubicBezTo>
                    <a:pt x="9" y="20"/>
                    <a:pt x="7" y="19"/>
                    <a:pt x="5" y="21"/>
                  </a:cubicBezTo>
                  <a:cubicBezTo>
                    <a:pt x="5" y="21"/>
                    <a:pt x="4" y="22"/>
                    <a:pt x="3" y="21"/>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ïṥľîdê"/>
            <p:cNvSpPr/>
            <p:nvPr/>
          </p:nvSpPr>
          <p:spPr bwMode="auto">
            <a:xfrm>
              <a:off x="6499999" y="3175464"/>
              <a:ext cx="1952" cy="1952"/>
            </a:xfrm>
            <a:prstGeom prst="rect">
              <a:avLst/>
            </a:prstGeom>
            <a:solidFill>
              <a:srgbClr val="003C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8" name="ísḷíďê"/>
            <p:cNvSpPr/>
            <p:nvPr/>
          </p:nvSpPr>
          <p:spPr bwMode="auto">
            <a:xfrm>
              <a:off x="7423145" y="2552877"/>
              <a:ext cx="1334951" cy="1211994"/>
            </a:xfrm>
            <a:custGeom>
              <a:avLst/>
              <a:gdLst>
                <a:gd name="T0" fmla="*/ 151 w 289"/>
                <a:gd name="T1" fmla="*/ 89 h 261"/>
                <a:gd name="T2" fmla="*/ 175 w 289"/>
                <a:gd name="T3" fmla="*/ 46 h 261"/>
                <a:gd name="T4" fmla="*/ 150 w 289"/>
                <a:gd name="T5" fmla="*/ 60 h 261"/>
                <a:gd name="T6" fmla="*/ 116 w 289"/>
                <a:gd name="T7" fmla="*/ 182 h 261"/>
                <a:gd name="T8" fmla="*/ 108 w 289"/>
                <a:gd name="T9" fmla="*/ 193 h 261"/>
                <a:gd name="T10" fmla="*/ 207 w 289"/>
                <a:gd name="T11" fmla="*/ 153 h 261"/>
                <a:gd name="T12" fmla="*/ 212 w 289"/>
                <a:gd name="T13" fmla="*/ 169 h 261"/>
                <a:gd name="T14" fmla="*/ 179 w 289"/>
                <a:gd name="T15" fmla="*/ 171 h 261"/>
                <a:gd name="T16" fmla="*/ 153 w 289"/>
                <a:gd name="T17" fmla="*/ 176 h 261"/>
                <a:gd name="T18" fmla="*/ 154 w 289"/>
                <a:gd name="T19" fmla="*/ 203 h 261"/>
                <a:gd name="T20" fmla="*/ 178 w 289"/>
                <a:gd name="T21" fmla="*/ 212 h 261"/>
                <a:gd name="T22" fmla="*/ 205 w 289"/>
                <a:gd name="T23" fmla="*/ 213 h 261"/>
                <a:gd name="T24" fmla="*/ 228 w 289"/>
                <a:gd name="T25" fmla="*/ 213 h 261"/>
                <a:gd name="T26" fmla="*/ 243 w 289"/>
                <a:gd name="T27" fmla="*/ 215 h 261"/>
                <a:gd name="T28" fmla="*/ 259 w 289"/>
                <a:gd name="T29" fmla="*/ 215 h 261"/>
                <a:gd name="T30" fmla="*/ 288 w 289"/>
                <a:gd name="T31" fmla="*/ 217 h 261"/>
                <a:gd name="T32" fmla="*/ 275 w 289"/>
                <a:gd name="T33" fmla="*/ 227 h 261"/>
                <a:gd name="T34" fmla="*/ 265 w 289"/>
                <a:gd name="T35" fmla="*/ 237 h 261"/>
                <a:gd name="T36" fmla="*/ 225 w 289"/>
                <a:gd name="T37" fmla="*/ 247 h 261"/>
                <a:gd name="T38" fmla="*/ 190 w 289"/>
                <a:gd name="T39" fmla="*/ 247 h 261"/>
                <a:gd name="T40" fmla="*/ 151 w 289"/>
                <a:gd name="T41" fmla="*/ 236 h 261"/>
                <a:gd name="T42" fmla="*/ 117 w 289"/>
                <a:gd name="T43" fmla="*/ 225 h 261"/>
                <a:gd name="T44" fmla="*/ 85 w 289"/>
                <a:gd name="T45" fmla="*/ 214 h 261"/>
                <a:gd name="T46" fmla="*/ 72 w 289"/>
                <a:gd name="T47" fmla="*/ 237 h 261"/>
                <a:gd name="T48" fmla="*/ 63 w 289"/>
                <a:gd name="T49" fmla="*/ 245 h 261"/>
                <a:gd name="T50" fmla="*/ 22 w 289"/>
                <a:gd name="T51" fmla="*/ 260 h 261"/>
                <a:gd name="T52" fmla="*/ 22 w 289"/>
                <a:gd name="T53" fmla="*/ 251 h 261"/>
                <a:gd name="T54" fmla="*/ 47 w 289"/>
                <a:gd name="T55" fmla="*/ 231 h 261"/>
                <a:gd name="T56" fmla="*/ 49 w 289"/>
                <a:gd name="T57" fmla="*/ 207 h 261"/>
                <a:gd name="T58" fmla="*/ 5 w 289"/>
                <a:gd name="T59" fmla="*/ 221 h 261"/>
                <a:gd name="T60" fmla="*/ 44 w 289"/>
                <a:gd name="T61" fmla="*/ 192 h 261"/>
                <a:gd name="T62" fmla="*/ 66 w 289"/>
                <a:gd name="T63" fmla="*/ 171 h 261"/>
                <a:gd name="T64" fmla="*/ 43 w 289"/>
                <a:gd name="T65" fmla="*/ 147 h 261"/>
                <a:gd name="T66" fmla="*/ 67 w 289"/>
                <a:gd name="T67" fmla="*/ 97 h 261"/>
                <a:gd name="T68" fmla="*/ 51 w 289"/>
                <a:gd name="T69" fmla="*/ 95 h 261"/>
                <a:gd name="T70" fmla="*/ 62 w 289"/>
                <a:gd name="T71" fmla="*/ 72 h 261"/>
                <a:gd name="T72" fmla="*/ 97 w 289"/>
                <a:gd name="T73" fmla="*/ 94 h 261"/>
                <a:gd name="T74" fmla="*/ 79 w 289"/>
                <a:gd name="T75" fmla="*/ 126 h 261"/>
                <a:gd name="T76" fmla="*/ 87 w 289"/>
                <a:gd name="T77" fmla="*/ 149 h 261"/>
                <a:gd name="T78" fmla="*/ 106 w 289"/>
                <a:gd name="T79" fmla="*/ 172 h 261"/>
                <a:gd name="T80" fmla="*/ 111 w 289"/>
                <a:gd name="T81" fmla="*/ 165 h 261"/>
                <a:gd name="T82" fmla="*/ 112 w 289"/>
                <a:gd name="T83" fmla="*/ 150 h 261"/>
                <a:gd name="T84" fmla="*/ 125 w 289"/>
                <a:gd name="T85" fmla="*/ 117 h 261"/>
                <a:gd name="T86" fmla="*/ 118 w 289"/>
                <a:gd name="T87" fmla="*/ 104 h 261"/>
                <a:gd name="T88" fmla="*/ 104 w 289"/>
                <a:gd name="T89" fmla="*/ 85 h 261"/>
                <a:gd name="T90" fmla="*/ 127 w 289"/>
                <a:gd name="T91" fmla="*/ 50 h 261"/>
                <a:gd name="T92" fmla="*/ 104 w 289"/>
                <a:gd name="T93" fmla="*/ 39 h 261"/>
                <a:gd name="T94" fmla="*/ 125 w 289"/>
                <a:gd name="T95" fmla="*/ 13 h 261"/>
                <a:gd name="T96" fmla="*/ 155 w 289"/>
                <a:gd name="T97" fmla="*/ 4 h 261"/>
                <a:gd name="T98" fmla="*/ 159 w 289"/>
                <a:gd name="T99" fmla="*/ 33 h 261"/>
                <a:gd name="T100" fmla="*/ 206 w 289"/>
                <a:gd name="T101" fmla="*/ 46 h 261"/>
                <a:gd name="T102" fmla="*/ 238 w 289"/>
                <a:gd name="T103" fmla="*/ 61 h 261"/>
                <a:gd name="T104" fmla="*/ 212 w 289"/>
                <a:gd name="T105" fmla="*/ 79 h 261"/>
                <a:gd name="T106" fmla="*/ 157 w 289"/>
                <a:gd name="T107" fmla="*/ 94 h 261"/>
                <a:gd name="T108" fmla="*/ 175 w 289"/>
                <a:gd name="T109" fmla="*/ 107 h 261"/>
                <a:gd name="T110" fmla="*/ 166 w 289"/>
                <a:gd name="T111" fmla="*/ 123 h 261"/>
                <a:gd name="T112" fmla="*/ 162 w 289"/>
                <a:gd name="T113" fmla="*/ 140 h 261"/>
                <a:gd name="T114" fmla="*/ 154 w 289"/>
                <a:gd name="T115" fmla="*/ 160 h 261"/>
                <a:gd name="T116" fmla="*/ 189 w 289"/>
                <a:gd name="T117"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 h="261">
                  <a:moveTo>
                    <a:pt x="151" y="89"/>
                  </a:moveTo>
                  <a:cubicBezTo>
                    <a:pt x="153" y="89"/>
                    <a:pt x="154" y="88"/>
                    <a:pt x="155" y="88"/>
                  </a:cubicBezTo>
                  <a:cubicBezTo>
                    <a:pt x="157" y="86"/>
                    <a:pt x="160" y="85"/>
                    <a:pt x="162" y="84"/>
                  </a:cubicBezTo>
                  <a:cubicBezTo>
                    <a:pt x="165" y="82"/>
                    <a:pt x="168" y="81"/>
                    <a:pt x="171" y="79"/>
                  </a:cubicBezTo>
                  <a:cubicBezTo>
                    <a:pt x="171" y="79"/>
                    <a:pt x="172" y="79"/>
                    <a:pt x="171" y="78"/>
                  </a:cubicBezTo>
                  <a:cubicBezTo>
                    <a:pt x="165" y="78"/>
                    <a:pt x="159" y="78"/>
                    <a:pt x="154" y="79"/>
                  </a:cubicBezTo>
                  <a:cubicBezTo>
                    <a:pt x="153" y="80"/>
                    <a:pt x="152" y="80"/>
                    <a:pt x="152" y="80"/>
                  </a:cubicBezTo>
                  <a:cubicBezTo>
                    <a:pt x="152" y="82"/>
                    <a:pt x="152" y="83"/>
                    <a:pt x="152" y="85"/>
                  </a:cubicBezTo>
                  <a:cubicBezTo>
                    <a:pt x="152" y="86"/>
                    <a:pt x="152" y="87"/>
                    <a:pt x="151" y="89"/>
                  </a:cubicBezTo>
                  <a:close/>
                  <a:moveTo>
                    <a:pt x="151" y="65"/>
                  </a:moveTo>
                  <a:cubicBezTo>
                    <a:pt x="152" y="65"/>
                    <a:pt x="154" y="65"/>
                    <a:pt x="155" y="65"/>
                  </a:cubicBezTo>
                  <a:cubicBezTo>
                    <a:pt x="157" y="65"/>
                    <a:pt x="159" y="64"/>
                    <a:pt x="160" y="62"/>
                  </a:cubicBezTo>
                  <a:cubicBezTo>
                    <a:pt x="161" y="61"/>
                    <a:pt x="161" y="61"/>
                    <a:pt x="162" y="61"/>
                  </a:cubicBezTo>
                  <a:cubicBezTo>
                    <a:pt x="164" y="59"/>
                    <a:pt x="165" y="58"/>
                    <a:pt x="167" y="56"/>
                  </a:cubicBezTo>
                  <a:cubicBezTo>
                    <a:pt x="167" y="55"/>
                    <a:pt x="168" y="54"/>
                    <a:pt x="170" y="54"/>
                  </a:cubicBezTo>
                  <a:cubicBezTo>
                    <a:pt x="170" y="54"/>
                    <a:pt x="171" y="54"/>
                    <a:pt x="171" y="54"/>
                  </a:cubicBezTo>
                  <a:cubicBezTo>
                    <a:pt x="172" y="51"/>
                    <a:pt x="173" y="49"/>
                    <a:pt x="175" y="48"/>
                  </a:cubicBezTo>
                  <a:cubicBezTo>
                    <a:pt x="175" y="48"/>
                    <a:pt x="175" y="47"/>
                    <a:pt x="175" y="46"/>
                  </a:cubicBezTo>
                  <a:cubicBezTo>
                    <a:pt x="170" y="46"/>
                    <a:pt x="170" y="46"/>
                    <a:pt x="164" y="47"/>
                  </a:cubicBezTo>
                  <a:cubicBezTo>
                    <a:pt x="163" y="47"/>
                    <a:pt x="163" y="47"/>
                    <a:pt x="163" y="47"/>
                  </a:cubicBezTo>
                  <a:cubicBezTo>
                    <a:pt x="162" y="47"/>
                    <a:pt x="161" y="47"/>
                    <a:pt x="160" y="47"/>
                  </a:cubicBezTo>
                  <a:cubicBezTo>
                    <a:pt x="159" y="46"/>
                    <a:pt x="158" y="47"/>
                    <a:pt x="157" y="47"/>
                  </a:cubicBezTo>
                  <a:cubicBezTo>
                    <a:pt x="156" y="48"/>
                    <a:pt x="156" y="49"/>
                    <a:pt x="156" y="49"/>
                  </a:cubicBezTo>
                  <a:cubicBezTo>
                    <a:pt x="156" y="50"/>
                    <a:pt x="155" y="50"/>
                    <a:pt x="155" y="50"/>
                  </a:cubicBezTo>
                  <a:cubicBezTo>
                    <a:pt x="154" y="52"/>
                    <a:pt x="153" y="54"/>
                    <a:pt x="153" y="55"/>
                  </a:cubicBezTo>
                  <a:cubicBezTo>
                    <a:pt x="153" y="56"/>
                    <a:pt x="152" y="57"/>
                    <a:pt x="152" y="57"/>
                  </a:cubicBezTo>
                  <a:cubicBezTo>
                    <a:pt x="151" y="58"/>
                    <a:pt x="150" y="59"/>
                    <a:pt x="150" y="60"/>
                  </a:cubicBezTo>
                  <a:cubicBezTo>
                    <a:pt x="150" y="61"/>
                    <a:pt x="150" y="61"/>
                    <a:pt x="150" y="62"/>
                  </a:cubicBezTo>
                  <a:cubicBezTo>
                    <a:pt x="151" y="63"/>
                    <a:pt x="151" y="64"/>
                    <a:pt x="151" y="65"/>
                  </a:cubicBezTo>
                  <a:close/>
                  <a:moveTo>
                    <a:pt x="126" y="200"/>
                  </a:moveTo>
                  <a:cubicBezTo>
                    <a:pt x="126" y="199"/>
                    <a:pt x="126" y="198"/>
                    <a:pt x="126" y="197"/>
                  </a:cubicBezTo>
                  <a:cubicBezTo>
                    <a:pt x="126" y="196"/>
                    <a:pt x="126" y="195"/>
                    <a:pt x="126" y="194"/>
                  </a:cubicBezTo>
                  <a:cubicBezTo>
                    <a:pt x="127" y="190"/>
                    <a:pt x="127" y="185"/>
                    <a:pt x="128" y="181"/>
                  </a:cubicBezTo>
                  <a:cubicBezTo>
                    <a:pt x="128" y="180"/>
                    <a:pt x="127" y="180"/>
                    <a:pt x="126" y="180"/>
                  </a:cubicBezTo>
                  <a:cubicBezTo>
                    <a:pt x="123" y="181"/>
                    <a:pt x="120" y="182"/>
                    <a:pt x="117" y="182"/>
                  </a:cubicBezTo>
                  <a:cubicBezTo>
                    <a:pt x="117" y="182"/>
                    <a:pt x="116" y="182"/>
                    <a:pt x="116" y="182"/>
                  </a:cubicBezTo>
                  <a:cubicBezTo>
                    <a:pt x="114" y="183"/>
                    <a:pt x="113" y="183"/>
                    <a:pt x="111" y="184"/>
                  </a:cubicBezTo>
                  <a:cubicBezTo>
                    <a:pt x="108" y="184"/>
                    <a:pt x="106" y="184"/>
                    <a:pt x="104" y="183"/>
                  </a:cubicBezTo>
                  <a:cubicBezTo>
                    <a:pt x="102" y="183"/>
                    <a:pt x="101" y="183"/>
                    <a:pt x="100" y="182"/>
                  </a:cubicBezTo>
                  <a:cubicBezTo>
                    <a:pt x="99" y="182"/>
                    <a:pt x="97" y="182"/>
                    <a:pt x="96" y="182"/>
                  </a:cubicBezTo>
                  <a:cubicBezTo>
                    <a:pt x="94" y="183"/>
                    <a:pt x="94" y="184"/>
                    <a:pt x="94" y="185"/>
                  </a:cubicBezTo>
                  <a:cubicBezTo>
                    <a:pt x="94" y="186"/>
                    <a:pt x="93" y="187"/>
                    <a:pt x="93" y="189"/>
                  </a:cubicBezTo>
                  <a:cubicBezTo>
                    <a:pt x="95" y="190"/>
                    <a:pt x="96" y="191"/>
                    <a:pt x="98" y="191"/>
                  </a:cubicBezTo>
                  <a:cubicBezTo>
                    <a:pt x="101" y="192"/>
                    <a:pt x="103" y="194"/>
                    <a:pt x="106" y="193"/>
                  </a:cubicBezTo>
                  <a:cubicBezTo>
                    <a:pt x="107" y="193"/>
                    <a:pt x="108" y="193"/>
                    <a:pt x="108" y="193"/>
                  </a:cubicBezTo>
                  <a:cubicBezTo>
                    <a:pt x="110" y="195"/>
                    <a:pt x="113" y="195"/>
                    <a:pt x="115" y="195"/>
                  </a:cubicBezTo>
                  <a:cubicBezTo>
                    <a:pt x="118" y="196"/>
                    <a:pt x="120" y="197"/>
                    <a:pt x="122" y="198"/>
                  </a:cubicBezTo>
                  <a:cubicBezTo>
                    <a:pt x="123" y="199"/>
                    <a:pt x="124" y="199"/>
                    <a:pt x="126" y="200"/>
                  </a:cubicBezTo>
                  <a:close/>
                  <a:moveTo>
                    <a:pt x="194" y="145"/>
                  </a:moveTo>
                  <a:cubicBezTo>
                    <a:pt x="196" y="145"/>
                    <a:pt x="196" y="146"/>
                    <a:pt x="196" y="147"/>
                  </a:cubicBezTo>
                  <a:cubicBezTo>
                    <a:pt x="197" y="149"/>
                    <a:pt x="198" y="150"/>
                    <a:pt x="199" y="151"/>
                  </a:cubicBezTo>
                  <a:cubicBezTo>
                    <a:pt x="200" y="151"/>
                    <a:pt x="200" y="150"/>
                    <a:pt x="201" y="150"/>
                  </a:cubicBezTo>
                  <a:cubicBezTo>
                    <a:pt x="201" y="150"/>
                    <a:pt x="201" y="150"/>
                    <a:pt x="201" y="150"/>
                  </a:cubicBezTo>
                  <a:cubicBezTo>
                    <a:pt x="202" y="153"/>
                    <a:pt x="204" y="153"/>
                    <a:pt x="207" y="153"/>
                  </a:cubicBezTo>
                  <a:cubicBezTo>
                    <a:pt x="209" y="152"/>
                    <a:pt x="211" y="153"/>
                    <a:pt x="213" y="154"/>
                  </a:cubicBezTo>
                  <a:cubicBezTo>
                    <a:pt x="214" y="154"/>
                    <a:pt x="215" y="155"/>
                    <a:pt x="216" y="155"/>
                  </a:cubicBezTo>
                  <a:cubicBezTo>
                    <a:pt x="217" y="156"/>
                    <a:pt x="218" y="157"/>
                    <a:pt x="218" y="158"/>
                  </a:cubicBezTo>
                  <a:cubicBezTo>
                    <a:pt x="218" y="159"/>
                    <a:pt x="219" y="160"/>
                    <a:pt x="219" y="161"/>
                  </a:cubicBezTo>
                  <a:cubicBezTo>
                    <a:pt x="218" y="162"/>
                    <a:pt x="217" y="163"/>
                    <a:pt x="216" y="165"/>
                  </a:cubicBezTo>
                  <a:cubicBezTo>
                    <a:pt x="216" y="165"/>
                    <a:pt x="215" y="165"/>
                    <a:pt x="214" y="165"/>
                  </a:cubicBezTo>
                  <a:cubicBezTo>
                    <a:pt x="215" y="166"/>
                    <a:pt x="215" y="166"/>
                    <a:pt x="215" y="167"/>
                  </a:cubicBezTo>
                  <a:cubicBezTo>
                    <a:pt x="215" y="167"/>
                    <a:pt x="215" y="168"/>
                    <a:pt x="214" y="168"/>
                  </a:cubicBezTo>
                  <a:cubicBezTo>
                    <a:pt x="213" y="168"/>
                    <a:pt x="212" y="168"/>
                    <a:pt x="212" y="169"/>
                  </a:cubicBezTo>
                  <a:cubicBezTo>
                    <a:pt x="211" y="169"/>
                    <a:pt x="210" y="169"/>
                    <a:pt x="210" y="169"/>
                  </a:cubicBezTo>
                  <a:cubicBezTo>
                    <a:pt x="208" y="169"/>
                    <a:pt x="206" y="170"/>
                    <a:pt x="204" y="170"/>
                  </a:cubicBezTo>
                  <a:cubicBezTo>
                    <a:pt x="203" y="170"/>
                    <a:pt x="201" y="170"/>
                    <a:pt x="199" y="170"/>
                  </a:cubicBezTo>
                  <a:cubicBezTo>
                    <a:pt x="197" y="170"/>
                    <a:pt x="195" y="170"/>
                    <a:pt x="194" y="170"/>
                  </a:cubicBezTo>
                  <a:cubicBezTo>
                    <a:pt x="192" y="170"/>
                    <a:pt x="191" y="170"/>
                    <a:pt x="189" y="171"/>
                  </a:cubicBezTo>
                  <a:cubicBezTo>
                    <a:pt x="189" y="171"/>
                    <a:pt x="188" y="171"/>
                    <a:pt x="188" y="171"/>
                  </a:cubicBezTo>
                  <a:cubicBezTo>
                    <a:pt x="186" y="170"/>
                    <a:pt x="185" y="171"/>
                    <a:pt x="183" y="171"/>
                  </a:cubicBezTo>
                  <a:cubicBezTo>
                    <a:pt x="183" y="171"/>
                    <a:pt x="182" y="172"/>
                    <a:pt x="182" y="171"/>
                  </a:cubicBezTo>
                  <a:cubicBezTo>
                    <a:pt x="181" y="171"/>
                    <a:pt x="180" y="171"/>
                    <a:pt x="179" y="171"/>
                  </a:cubicBezTo>
                  <a:cubicBezTo>
                    <a:pt x="178" y="172"/>
                    <a:pt x="177" y="172"/>
                    <a:pt x="176" y="172"/>
                  </a:cubicBezTo>
                  <a:cubicBezTo>
                    <a:pt x="175" y="171"/>
                    <a:pt x="174" y="171"/>
                    <a:pt x="173" y="172"/>
                  </a:cubicBezTo>
                  <a:cubicBezTo>
                    <a:pt x="172" y="172"/>
                    <a:pt x="171" y="172"/>
                    <a:pt x="171" y="172"/>
                  </a:cubicBezTo>
                  <a:cubicBezTo>
                    <a:pt x="170" y="172"/>
                    <a:pt x="170" y="172"/>
                    <a:pt x="169" y="172"/>
                  </a:cubicBezTo>
                  <a:cubicBezTo>
                    <a:pt x="167" y="172"/>
                    <a:pt x="165" y="173"/>
                    <a:pt x="162" y="172"/>
                  </a:cubicBezTo>
                  <a:cubicBezTo>
                    <a:pt x="162" y="172"/>
                    <a:pt x="161" y="172"/>
                    <a:pt x="161" y="172"/>
                  </a:cubicBezTo>
                  <a:cubicBezTo>
                    <a:pt x="159" y="173"/>
                    <a:pt x="157" y="173"/>
                    <a:pt x="155" y="174"/>
                  </a:cubicBezTo>
                  <a:cubicBezTo>
                    <a:pt x="154" y="174"/>
                    <a:pt x="153" y="174"/>
                    <a:pt x="153" y="176"/>
                  </a:cubicBezTo>
                  <a:cubicBezTo>
                    <a:pt x="153" y="176"/>
                    <a:pt x="153" y="176"/>
                    <a:pt x="153" y="176"/>
                  </a:cubicBezTo>
                  <a:cubicBezTo>
                    <a:pt x="154" y="178"/>
                    <a:pt x="152" y="180"/>
                    <a:pt x="152" y="181"/>
                  </a:cubicBezTo>
                  <a:cubicBezTo>
                    <a:pt x="153" y="183"/>
                    <a:pt x="153" y="185"/>
                    <a:pt x="153" y="186"/>
                  </a:cubicBezTo>
                  <a:cubicBezTo>
                    <a:pt x="153" y="187"/>
                    <a:pt x="153" y="188"/>
                    <a:pt x="153" y="189"/>
                  </a:cubicBezTo>
                  <a:cubicBezTo>
                    <a:pt x="153" y="189"/>
                    <a:pt x="153" y="190"/>
                    <a:pt x="153" y="190"/>
                  </a:cubicBezTo>
                  <a:cubicBezTo>
                    <a:pt x="153" y="190"/>
                    <a:pt x="153" y="190"/>
                    <a:pt x="153" y="190"/>
                  </a:cubicBezTo>
                  <a:cubicBezTo>
                    <a:pt x="153" y="190"/>
                    <a:pt x="153" y="189"/>
                    <a:pt x="153" y="189"/>
                  </a:cubicBezTo>
                  <a:cubicBezTo>
                    <a:pt x="154" y="190"/>
                    <a:pt x="154" y="191"/>
                    <a:pt x="154" y="192"/>
                  </a:cubicBezTo>
                  <a:cubicBezTo>
                    <a:pt x="154" y="193"/>
                    <a:pt x="154" y="194"/>
                    <a:pt x="154" y="196"/>
                  </a:cubicBezTo>
                  <a:cubicBezTo>
                    <a:pt x="153" y="198"/>
                    <a:pt x="154" y="201"/>
                    <a:pt x="154" y="203"/>
                  </a:cubicBezTo>
                  <a:cubicBezTo>
                    <a:pt x="155" y="203"/>
                    <a:pt x="155" y="204"/>
                    <a:pt x="155" y="204"/>
                  </a:cubicBezTo>
                  <a:cubicBezTo>
                    <a:pt x="155" y="205"/>
                    <a:pt x="155" y="206"/>
                    <a:pt x="156" y="206"/>
                  </a:cubicBezTo>
                  <a:cubicBezTo>
                    <a:pt x="157" y="206"/>
                    <a:pt x="159" y="207"/>
                    <a:pt x="160" y="206"/>
                  </a:cubicBezTo>
                  <a:cubicBezTo>
                    <a:pt x="161" y="207"/>
                    <a:pt x="161" y="208"/>
                    <a:pt x="161" y="208"/>
                  </a:cubicBezTo>
                  <a:cubicBezTo>
                    <a:pt x="162" y="208"/>
                    <a:pt x="163" y="208"/>
                    <a:pt x="163" y="208"/>
                  </a:cubicBezTo>
                  <a:cubicBezTo>
                    <a:pt x="165" y="210"/>
                    <a:pt x="166" y="211"/>
                    <a:pt x="169" y="208"/>
                  </a:cubicBezTo>
                  <a:cubicBezTo>
                    <a:pt x="170" y="208"/>
                    <a:pt x="170" y="210"/>
                    <a:pt x="171" y="210"/>
                  </a:cubicBezTo>
                  <a:cubicBezTo>
                    <a:pt x="172" y="211"/>
                    <a:pt x="172" y="211"/>
                    <a:pt x="172" y="211"/>
                  </a:cubicBezTo>
                  <a:cubicBezTo>
                    <a:pt x="174" y="211"/>
                    <a:pt x="176" y="211"/>
                    <a:pt x="178" y="212"/>
                  </a:cubicBezTo>
                  <a:cubicBezTo>
                    <a:pt x="178" y="211"/>
                    <a:pt x="178" y="211"/>
                    <a:pt x="178" y="211"/>
                  </a:cubicBezTo>
                  <a:cubicBezTo>
                    <a:pt x="180" y="211"/>
                    <a:pt x="181" y="211"/>
                    <a:pt x="181" y="212"/>
                  </a:cubicBezTo>
                  <a:cubicBezTo>
                    <a:pt x="183" y="212"/>
                    <a:pt x="185" y="212"/>
                    <a:pt x="186" y="213"/>
                  </a:cubicBezTo>
                  <a:cubicBezTo>
                    <a:pt x="189" y="213"/>
                    <a:pt x="191" y="213"/>
                    <a:pt x="194" y="212"/>
                  </a:cubicBezTo>
                  <a:cubicBezTo>
                    <a:pt x="194" y="212"/>
                    <a:pt x="195" y="212"/>
                    <a:pt x="195" y="212"/>
                  </a:cubicBezTo>
                  <a:cubicBezTo>
                    <a:pt x="196" y="212"/>
                    <a:pt x="197" y="212"/>
                    <a:pt x="197" y="212"/>
                  </a:cubicBezTo>
                  <a:cubicBezTo>
                    <a:pt x="198" y="211"/>
                    <a:pt x="200" y="211"/>
                    <a:pt x="201" y="211"/>
                  </a:cubicBezTo>
                  <a:cubicBezTo>
                    <a:pt x="202" y="211"/>
                    <a:pt x="201" y="213"/>
                    <a:pt x="203" y="212"/>
                  </a:cubicBezTo>
                  <a:cubicBezTo>
                    <a:pt x="203" y="212"/>
                    <a:pt x="204" y="212"/>
                    <a:pt x="205" y="213"/>
                  </a:cubicBezTo>
                  <a:cubicBezTo>
                    <a:pt x="205" y="213"/>
                    <a:pt x="205" y="213"/>
                    <a:pt x="206" y="213"/>
                  </a:cubicBezTo>
                  <a:cubicBezTo>
                    <a:pt x="208" y="213"/>
                    <a:pt x="210" y="213"/>
                    <a:pt x="212" y="214"/>
                  </a:cubicBezTo>
                  <a:cubicBezTo>
                    <a:pt x="212" y="214"/>
                    <a:pt x="213" y="214"/>
                    <a:pt x="214" y="214"/>
                  </a:cubicBezTo>
                  <a:cubicBezTo>
                    <a:pt x="215" y="214"/>
                    <a:pt x="215" y="214"/>
                    <a:pt x="216" y="214"/>
                  </a:cubicBezTo>
                  <a:cubicBezTo>
                    <a:pt x="217" y="214"/>
                    <a:pt x="217" y="214"/>
                    <a:pt x="218" y="213"/>
                  </a:cubicBezTo>
                  <a:cubicBezTo>
                    <a:pt x="219" y="213"/>
                    <a:pt x="220" y="213"/>
                    <a:pt x="221" y="213"/>
                  </a:cubicBezTo>
                  <a:cubicBezTo>
                    <a:pt x="222" y="214"/>
                    <a:pt x="222" y="213"/>
                    <a:pt x="223" y="213"/>
                  </a:cubicBezTo>
                  <a:cubicBezTo>
                    <a:pt x="224" y="213"/>
                    <a:pt x="226" y="212"/>
                    <a:pt x="227" y="212"/>
                  </a:cubicBezTo>
                  <a:cubicBezTo>
                    <a:pt x="227" y="212"/>
                    <a:pt x="228" y="212"/>
                    <a:pt x="228" y="213"/>
                  </a:cubicBezTo>
                  <a:cubicBezTo>
                    <a:pt x="228" y="213"/>
                    <a:pt x="228" y="214"/>
                    <a:pt x="227" y="214"/>
                  </a:cubicBezTo>
                  <a:cubicBezTo>
                    <a:pt x="228" y="214"/>
                    <a:pt x="228" y="215"/>
                    <a:pt x="228" y="215"/>
                  </a:cubicBezTo>
                  <a:cubicBezTo>
                    <a:pt x="229" y="214"/>
                    <a:pt x="230" y="213"/>
                    <a:pt x="231" y="212"/>
                  </a:cubicBezTo>
                  <a:cubicBezTo>
                    <a:pt x="231" y="212"/>
                    <a:pt x="231" y="212"/>
                    <a:pt x="232" y="211"/>
                  </a:cubicBezTo>
                  <a:cubicBezTo>
                    <a:pt x="232" y="212"/>
                    <a:pt x="232" y="213"/>
                    <a:pt x="232" y="213"/>
                  </a:cubicBezTo>
                  <a:cubicBezTo>
                    <a:pt x="233" y="214"/>
                    <a:pt x="234" y="214"/>
                    <a:pt x="235" y="215"/>
                  </a:cubicBezTo>
                  <a:cubicBezTo>
                    <a:pt x="236" y="214"/>
                    <a:pt x="237" y="214"/>
                    <a:pt x="238" y="213"/>
                  </a:cubicBezTo>
                  <a:cubicBezTo>
                    <a:pt x="239" y="214"/>
                    <a:pt x="241" y="214"/>
                    <a:pt x="242" y="213"/>
                  </a:cubicBezTo>
                  <a:cubicBezTo>
                    <a:pt x="242" y="214"/>
                    <a:pt x="243" y="214"/>
                    <a:pt x="243" y="215"/>
                  </a:cubicBezTo>
                  <a:cubicBezTo>
                    <a:pt x="244" y="214"/>
                    <a:pt x="245" y="214"/>
                    <a:pt x="245" y="214"/>
                  </a:cubicBezTo>
                  <a:cubicBezTo>
                    <a:pt x="247" y="213"/>
                    <a:pt x="248" y="213"/>
                    <a:pt x="250" y="213"/>
                  </a:cubicBezTo>
                  <a:cubicBezTo>
                    <a:pt x="250" y="213"/>
                    <a:pt x="251" y="214"/>
                    <a:pt x="251" y="214"/>
                  </a:cubicBezTo>
                  <a:cubicBezTo>
                    <a:pt x="251" y="215"/>
                    <a:pt x="250" y="215"/>
                    <a:pt x="250" y="215"/>
                  </a:cubicBezTo>
                  <a:cubicBezTo>
                    <a:pt x="250" y="215"/>
                    <a:pt x="249" y="215"/>
                    <a:pt x="249" y="215"/>
                  </a:cubicBezTo>
                  <a:cubicBezTo>
                    <a:pt x="249" y="216"/>
                    <a:pt x="250" y="216"/>
                    <a:pt x="250" y="216"/>
                  </a:cubicBezTo>
                  <a:cubicBezTo>
                    <a:pt x="253" y="216"/>
                    <a:pt x="253" y="214"/>
                    <a:pt x="255" y="214"/>
                  </a:cubicBezTo>
                  <a:cubicBezTo>
                    <a:pt x="256" y="214"/>
                    <a:pt x="257" y="215"/>
                    <a:pt x="257" y="215"/>
                  </a:cubicBezTo>
                  <a:cubicBezTo>
                    <a:pt x="258" y="215"/>
                    <a:pt x="259" y="215"/>
                    <a:pt x="259" y="215"/>
                  </a:cubicBezTo>
                  <a:cubicBezTo>
                    <a:pt x="260" y="214"/>
                    <a:pt x="261" y="214"/>
                    <a:pt x="263" y="214"/>
                  </a:cubicBezTo>
                  <a:cubicBezTo>
                    <a:pt x="263" y="214"/>
                    <a:pt x="263" y="214"/>
                    <a:pt x="263" y="214"/>
                  </a:cubicBezTo>
                  <a:cubicBezTo>
                    <a:pt x="264" y="215"/>
                    <a:pt x="263" y="215"/>
                    <a:pt x="262" y="216"/>
                  </a:cubicBezTo>
                  <a:cubicBezTo>
                    <a:pt x="262" y="216"/>
                    <a:pt x="264" y="216"/>
                    <a:pt x="267" y="216"/>
                  </a:cubicBezTo>
                  <a:cubicBezTo>
                    <a:pt x="268" y="216"/>
                    <a:pt x="269" y="217"/>
                    <a:pt x="270" y="218"/>
                  </a:cubicBezTo>
                  <a:cubicBezTo>
                    <a:pt x="272" y="217"/>
                    <a:pt x="274" y="216"/>
                    <a:pt x="277" y="217"/>
                  </a:cubicBezTo>
                  <a:cubicBezTo>
                    <a:pt x="277" y="217"/>
                    <a:pt x="277" y="217"/>
                    <a:pt x="277" y="217"/>
                  </a:cubicBezTo>
                  <a:cubicBezTo>
                    <a:pt x="279" y="216"/>
                    <a:pt x="281" y="217"/>
                    <a:pt x="284" y="217"/>
                  </a:cubicBezTo>
                  <a:cubicBezTo>
                    <a:pt x="285" y="218"/>
                    <a:pt x="287" y="218"/>
                    <a:pt x="288" y="217"/>
                  </a:cubicBezTo>
                  <a:cubicBezTo>
                    <a:pt x="289" y="217"/>
                    <a:pt x="288" y="218"/>
                    <a:pt x="288" y="218"/>
                  </a:cubicBezTo>
                  <a:cubicBezTo>
                    <a:pt x="287" y="218"/>
                    <a:pt x="287" y="219"/>
                    <a:pt x="286" y="219"/>
                  </a:cubicBezTo>
                  <a:cubicBezTo>
                    <a:pt x="284" y="220"/>
                    <a:pt x="284" y="221"/>
                    <a:pt x="284" y="222"/>
                  </a:cubicBezTo>
                  <a:cubicBezTo>
                    <a:pt x="284" y="223"/>
                    <a:pt x="284" y="223"/>
                    <a:pt x="284" y="224"/>
                  </a:cubicBezTo>
                  <a:cubicBezTo>
                    <a:pt x="281" y="225"/>
                    <a:pt x="278" y="225"/>
                    <a:pt x="276" y="226"/>
                  </a:cubicBezTo>
                  <a:cubicBezTo>
                    <a:pt x="273" y="227"/>
                    <a:pt x="270" y="226"/>
                    <a:pt x="267" y="227"/>
                  </a:cubicBezTo>
                  <a:cubicBezTo>
                    <a:pt x="268" y="227"/>
                    <a:pt x="268" y="227"/>
                    <a:pt x="269" y="227"/>
                  </a:cubicBezTo>
                  <a:cubicBezTo>
                    <a:pt x="269" y="227"/>
                    <a:pt x="270" y="227"/>
                    <a:pt x="270" y="227"/>
                  </a:cubicBezTo>
                  <a:cubicBezTo>
                    <a:pt x="272" y="227"/>
                    <a:pt x="273" y="227"/>
                    <a:pt x="275" y="227"/>
                  </a:cubicBezTo>
                  <a:cubicBezTo>
                    <a:pt x="276" y="227"/>
                    <a:pt x="277" y="227"/>
                    <a:pt x="278" y="228"/>
                  </a:cubicBezTo>
                  <a:cubicBezTo>
                    <a:pt x="278" y="229"/>
                    <a:pt x="280" y="229"/>
                    <a:pt x="280" y="229"/>
                  </a:cubicBezTo>
                  <a:cubicBezTo>
                    <a:pt x="279" y="229"/>
                    <a:pt x="278" y="230"/>
                    <a:pt x="277" y="230"/>
                  </a:cubicBezTo>
                  <a:cubicBezTo>
                    <a:pt x="277" y="230"/>
                    <a:pt x="276" y="230"/>
                    <a:pt x="276" y="230"/>
                  </a:cubicBezTo>
                  <a:cubicBezTo>
                    <a:pt x="275" y="232"/>
                    <a:pt x="274" y="232"/>
                    <a:pt x="273" y="232"/>
                  </a:cubicBezTo>
                  <a:cubicBezTo>
                    <a:pt x="272" y="232"/>
                    <a:pt x="272" y="232"/>
                    <a:pt x="272" y="232"/>
                  </a:cubicBezTo>
                  <a:cubicBezTo>
                    <a:pt x="272" y="233"/>
                    <a:pt x="272" y="233"/>
                    <a:pt x="273" y="234"/>
                  </a:cubicBezTo>
                  <a:cubicBezTo>
                    <a:pt x="272" y="234"/>
                    <a:pt x="272" y="234"/>
                    <a:pt x="272" y="234"/>
                  </a:cubicBezTo>
                  <a:cubicBezTo>
                    <a:pt x="270" y="235"/>
                    <a:pt x="267" y="235"/>
                    <a:pt x="265" y="237"/>
                  </a:cubicBezTo>
                  <a:cubicBezTo>
                    <a:pt x="265" y="237"/>
                    <a:pt x="265" y="237"/>
                    <a:pt x="264" y="237"/>
                  </a:cubicBezTo>
                  <a:cubicBezTo>
                    <a:pt x="261" y="237"/>
                    <a:pt x="258" y="238"/>
                    <a:pt x="255" y="239"/>
                  </a:cubicBezTo>
                  <a:cubicBezTo>
                    <a:pt x="252" y="239"/>
                    <a:pt x="249" y="239"/>
                    <a:pt x="246" y="240"/>
                  </a:cubicBezTo>
                  <a:cubicBezTo>
                    <a:pt x="245" y="240"/>
                    <a:pt x="244" y="240"/>
                    <a:pt x="243" y="240"/>
                  </a:cubicBezTo>
                  <a:cubicBezTo>
                    <a:pt x="242" y="241"/>
                    <a:pt x="240" y="241"/>
                    <a:pt x="238" y="242"/>
                  </a:cubicBezTo>
                  <a:cubicBezTo>
                    <a:pt x="236" y="243"/>
                    <a:pt x="234" y="243"/>
                    <a:pt x="232" y="244"/>
                  </a:cubicBezTo>
                  <a:cubicBezTo>
                    <a:pt x="232" y="245"/>
                    <a:pt x="231" y="245"/>
                    <a:pt x="231" y="245"/>
                  </a:cubicBezTo>
                  <a:cubicBezTo>
                    <a:pt x="230" y="245"/>
                    <a:pt x="229" y="245"/>
                    <a:pt x="229" y="246"/>
                  </a:cubicBezTo>
                  <a:cubicBezTo>
                    <a:pt x="227" y="247"/>
                    <a:pt x="226" y="247"/>
                    <a:pt x="225" y="247"/>
                  </a:cubicBezTo>
                  <a:cubicBezTo>
                    <a:pt x="225" y="248"/>
                    <a:pt x="225" y="249"/>
                    <a:pt x="224" y="249"/>
                  </a:cubicBezTo>
                  <a:cubicBezTo>
                    <a:pt x="223" y="250"/>
                    <a:pt x="223" y="250"/>
                    <a:pt x="222" y="250"/>
                  </a:cubicBezTo>
                  <a:cubicBezTo>
                    <a:pt x="221" y="250"/>
                    <a:pt x="219" y="251"/>
                    <a:pt x="217" y="251"/>
                  </a:cubicBezTo>
                  <a:cubicBezTo>
                    <a:pt x="216" y="251"/>
                    <a:pt x="215" y="251"/>
                    <a:pt x="214" y="251"/>
                  </a:cubicBezTo>
                  <a:cubicBezTo>
                    <a:pt x="212" y="251"/>
                    <a:pt x="210" y="251"/>
                    <a:pt x="209" y="250"/>
                  </a:cubicBezTo>
                  <a:cubicBezTo>
                    <a:pt x="205" y="249"/>
                    <a:pt x="202" y="248"/>
                    <a:pt x="198" y="247"/>
                  </a:cubicBezTo>
                  <a:cubicBezTo>
                    <a:pt x="197" y="246"/>
                    <a:pt x="197" y="246"/>
                    <a:pt x="196" y="246"/>
                  </a:cubicBezTo>
                  <a:cubicBezTo>
                    <a:pt x="195" y="246"/>
                    <a:pt x="194" y="246"/>
                    <a:pt x="193" y="247"/>
                  </a:cubicBezTo>
                  <a:cubicBezTo>
                    <a:pt x="192" y="247"/>
                    <a:pt x="191" y="247"/>
                    <a:pt x="190" y="247"/>
                  </a:cubicBezTo>
                  <a:cubicBezTo>
                    <a:pt x="188" y="246"/>
                    <a:pt x="186" y="246"/>
                    <a:pt x="184" y="245"/>
                  </a:cubicBezTo>
                  <a:cubicBezTo>
                    <a:pt x="183" y="245"/>
                    <a:pt x="181" y="244"/>
                    <a:pt x="179" y="243"/>
                  </a:cubicBezTo>
                  <a:cubicBezTo>
                    <a:pt x="178" y="243"/>
                    <a:pt x="176" y="242"/>
                    <a:pt x="174" y="242"/>
                  </a:cubicBezTo>
                  <a:cubicBezTo>
                    <a:pt x="173" y="242"/>
                    <a:pt x="173" y="242"/>
                    <a:pt x="172" y="241"/>
                  </a:cubicBezTo>
                  <a:cubicBezTo>
                    <a:pt x="171" y="241"/>
                    <a:pt x="170" y="240"/>
                    <a:pt x="168" y="240"/>
                  </a:cubicBezTo>
                  <a:cubicBezTo>
                    <a:pt x="167" y="240"/>
                    <a:pt x="165" y="240"/>
                    <a:pt x="164" y="240"/>
                  </a:cubicBezTo>
                  <a:cubicBezTo>
                    <a:pt x="163" y="240"/>
                    <a:pt x="163" y="239"/>
                    <a:pt x="163" y="239"/>
                  </a:cubicBezTo>
                  <a:cubicBezTo>
                    <a:pt x="160" y="240"/>
                    <a:pt x="158" y="238"/>
                    <a:pt x="155" y="237"/>
                  </a:cubicBezTo>
                  <a:cubicBezTo>
                    <a:pt x="154" y="237"/>
                    <a:pt x="152" y="237"/>
                    <a:pt x="151" y="236"/>
                  </a:cubicBezTo>
                  <a:cubicBezTo>
                    <a:pt x="148" y="235"/>
                    <a:pt x="148" y="235"/>
                    <a:pt x="147" y="233"/>
                  </a:cubicBezTo>
                  <a:cubicBezTo>
                    <a:pt x="146" y="233"/>
                    <a:pt x="144" y="233"/>
                    <a:pt x="143" y="232"/>
                  </a:cubicBezTo>
                  <a:cubicBezTo>
                    <a:pt x="141" y="232"/>
                    <a:pt x="139" y="232"/>
                    <a:pt x="138" y="231"/>
                  </a:cubicBezTo>
                  <a:cubicBezTo>
                    <a:pt x="136" y="231"/>
                    <a:pt x="135" y="230"/>
                    <a:pt x="133" y="230"/>
                  </a:cubicBezTo>
                  <a:cubicBezTo>
                    <a:pt x="131" y="229"/>
                    <a:pt x="130" y="229"/>
                    <a:pt x="128" y="229"/>
                  </a:cubicBezTo>
                  <a:cubicBezTo>
                    <a:pt x="128" y="229"/>
                    <a:pt x="128" y="229"/>
                    <a:pt x="127" y="229"/>
                  </a:cubicBezTo>
                  <a:cubicBezTo>
                    <a:pt x="125" y="228"/>
                    <a:pt x="123" y="228"/>
                    <a:pt x="121" y="229"/>
                  </a:cubicBezTo>
                  <a:cubicBezTo>
                    <a:pt x="120" y="229"/>
                    <a:pt x="119" y="228"/>
                    <a:pt x="118" y="227"/>
                  </a:cubicBezTo>
                  <a:cubicBezTo>
                    <a:pt x="118" y="227"/>
                    <a:pt x="117" y="226"/>
                    <a:pt x="117" y="225"/>
                  </a:cubicBezTo>
                  <a:cubicBezTo>
                    <a:pt x="116" y="223"/>
                    <a:pt x="115" y="222"/>
                    <a:pt x="113" y="221"/>
                  </a:cubicBezTo>
                  <a:cubicBezTo>
                    <a:pt x="112" y="221"/>
                    <a:pt x="111" y="220"/>
                    <a:pt x="110" y="219"/>
                  </a:cubicBezTo>
                  <a:cubicBezTo>
                    <a:pt x="110" y="218"/>
                    <a:pt x="108" y="218"/>
                    <a:pt x="107" y="218"/>
                  </a:cubicBezTo>
                  <a:cubicBezTo>
                    <a:pt x="107" y="217"/>
                    <a:pt x="106" y="216"/>
                    <a:pt x="105" y="214"/>
                  </a:cubicBezTo>
                  <a:cubicBezTo>
                    <a:pt x="104" y="215"/>
                    <a:pt x="104" y="215"/>
                    <a:pt x="103" y="215"/>
                  </a:cubicBezTo>
                  <a:cubicBezTo>
                    <a:pt x="102" y="213"/>
                    <a:pt x="99" y="212"/>
                    <a:pt x="97" y="211"/>
                  </a:cubicBezTo>
                  <a:cubicBezTo>
                    <a:pt x="95" y="212"/>
                    <a:pt x="94" y="211"/>
                    <a:pt x="92" y="211"/>
                  </a:cubicBezTo>
                  <a:cubicBezTo>
                    <a:pt x="91" y="210"/>
                    <a:pt x="89" y="210"/>
                    <a:pt x="88" y="210"/>
                  </a:cubicBezTo>
                  <a:cubicBezTo>
                    <a:pt x="87" y="212"/>
                    <a:pt x="86" y="213"/>
                    <a:pt x="85" y="214"/>
                  </a:cubicBezTo>
                  <a:cubicBezTo>
                    <a:pt x="85" y="214"/>
                    <a:pt x="85" y="215"/>
                    <a:pt x="85" y="215"/>
                  </a:cubicBezTo>
                  <a:cubicBezTo>
                    <a:pt x="85" y="218"/>
                    <a:pt x="84" y="220"/>
                    <a:pt x="83" y="222"/>
                  </a:cubicBezTo>
                  <a:cubicBezTo>
                    <a:pt x="83" y="224"/>
                    <a:pt x="82" y="225"/>
                    <a:pt x="82" y="227"/>
                  </a:cubicBezTo>
                  <a:cubicBezTo>
                    <a:pt x="82" y="227"/>
                    <a:pt x="82" y="227"/>
                    <a:pt x="82" y="227"/>
                  </a:cubicBezTo>
                  <a:cubicBezTo>
                    <a:pt x="80" y="228"/>
                    <a:pt x="80" y="230"/>
                    <a:pt x="79" y="232"/>
                  </a:cubicBezTo>
                  <a:cubicBezTo>
                    <a:pt x="78" y="234"/>
                    <a:pt x="76" y="234"/>
                    <a:pt x="73" y="234"/>
                  </a:cubicBezTo>
                  <a:cubicBezTo>
                    <a:pt x="74" y="236"/>
                    <a:pt x="76" y="235"/>
                    <a:pt x="76" y="236"/>
                  </a:cubicBezTo>
                  <a:cubicBezTo>
                    <a:pt x="75" y="237"/>
                    <a:pt x="75" y="237"/>
                    <a:pt x="74" y="238"/>
                  </a:cubicBezTo>
                  <a:cubicBezTo>
                    <a:pt x="73" y="238"/>
                    <a:pt x="72" y="238"/>
                    <a:pt x="72" y="237"/>
                  </a:cubicBezTo>
                  <a:cubicBezTo>
                    <a:pt x="71" y="238"/>
                    <a:pt x="73" y="239"/>
                    <a:pt x="72" y="240"/>
                  </a:cubicBezTo>
                  <a:cubicBezTo>
                    <a:pt x="71" y="240"/>
                    <a:pt x="70" y="241"/>
                    <a:pt x="69" y="243"/>
                  </a:cubicBezTo>
                  <a:cubicBezTo>
                    <a:pt x="69" y="244"/>
                    <a:pt x="68" y="245"/>
                    <a:pt x="66" y="245"/>
                  </a:cubicBezTo>
                  <a:cubicBezTo>
                    <a:pt x="65" y="245"/>
                    <a:pt x="64" y="246"/>
                    <a:pt x="63" y="247"/>
                  </a:cubicBezTo>
                  <a:cubicBezTo>
                    <a:pt x="63" y="247"/>
                    <a:pt x="63" y="247"/>
                    <a:pt x="62" y="248"/>
                  </a:cubicBezTo>
                  <a:cubicBezTo>
                    <a:pt x="62" y="248"/>
                    <a:pt x="62" y="247"/>
                    <a:pt x="62" y="247"/>
                  </a:cubicBezTo>
                  <a:cubicBezTo>
                    <a:pt x="62" y="247"/>
                    <a:pt x="62" y="247"/>
                    <a:pt x="62" y="246"/>
                  </a:cubicBezTo>
                  <a:cubicBezTo>
                    <a:pt x="62" y="246"/>
                    <a:pt x="63" y="246"/>
                    <a:pt x="63" y="245"/>
                  </a:cubicBezTo>
                  <a:cubicBezTo>
                    <a:pt x="63" y="245"/>
                    <a:pt x="63" y="245"/>
                    <a:pt x="63" y="245"/>
                  </a:cubicBezTo>
                  <a:cubicBezTo>
                    <a:pt x="62" y="245"/>
                    <a:pt x="62" y="245"/>
                    <a:pt x="62" y="246"/>
                  </a:cubicBezTo>
                  <a:cubicBezTo>
                    <a:pt x="60" y="247"/>
                    <a:pt x="58" y="247"/>
                    <a:pt x="56" y="249"/>
                  </a:cubicBezTo>
                  <a:cubicBezTo>
                    <a:pt x="55" y="251"/>
                    <a:pt x="53" y="252"/>
                    <a:pt x="51" y="252"/>
                  </a:cubicBezTo>
                  <a:cubicBezTo>
                    <a:pt x="50" y="252"/>
                    <a:pt x="49" y="252"/>
                    <a:pt x="49" y="253"/>
                  </a:cubicBezTo>
                  <a:cubicBezTo>
                    <a:pt x="47" y="255"/>
                    <a:pt x="44" y="255"/>
                    <a:pt x="42" y="256"/>
                  </a:cubicBezTo>
                  <a:cubicBezTo>
                    <a:pt x="41" y="257"/>
                    <a:pt x="39" y="257"/>
                    <a:pt x="38" y="257"/>
                  </a:cubicBezTo>
                  <a:cubicBezTo>
                    <a:pt x="36" y="258"/>
                    <a:pt x="34" y="258"/>
                    <a:pt x="32" y="258"/>
                  </a:cubicBezTo>
                  <a:cubicBezTo>
                    <a:pt x="32" y="258"/>
                    <a:pt x="31" y="258"/>
                    <a:pt x="30" y="258"/>
                  </a:cubicBezTo>
                  <a:cubicBezTo>
                    <a:pt x="28" y="259"/>
                    <a:pt x="25" y="259"/>
                    <a:pt x="22" y="260"/>
                  </a:cubicBezTo>
                  <a:cubicBezTo>
                    <a:pt x="20" y="260"/>
                    <a:pt x="19" y="260"/>
                    <a:pt x="17" y="260"/>
                  </a:cubicBezTo>
                  <a:cubicBezTo>
                    <a:pt x="13" y="260"/>
                    <a:pt x="10" y="261"/>
                    <a:pt x="6" y="260"/>
                  </a:cubicBezTo>
                  <a:cubicBezTo>
                    <a:pt x="4" y="260"/>
                    <a:pt x="2" y="260"/>
                    <a:pt x="0" y="259"/>
                  </a:cubicBezTo>
                  <a:cubicBezTo>
                    <a:pt x="0" y="258"/>
                    <a:pt x="1" y="258"/>
                    <a:pt x="1" y="257"/>
                  </a:cubicBezTo>
                  <a:cubicBezTo>
                    <a:pt x="2" y="257"/>
                    <a:pt x="3" y="257"/>
                    <a:pt x="4" y="257"/>
                  </a:cubicBezTo>
                  <a:cubicBezTo>
                    <a:pt x="5" y="257"/>
                    <a:pt x="7" y="256"/>
                    <a:pt x="9" y="255"/>
                  </a:cubicBezTo>
                  <a:cubicBezTo>
                    <a:pt x="11" y="255"/>
                    <a:pt x="12" y="255"/>
                    <a:pt x="14" y="255"/>
                  </a:cubicBezTo>
                  <a:cubicBezTo>
                    <a:pt x="16" y="255"/>
                    <a:pt x="17" y="254"/>
                    <a:pt x="19" y="253"/>
                  </a:cubicBezTo>
                  <a:cubicBezTo>
                    <a:pt x="20" y="252"/>
                    <a:pt x="21" y="251"/>
                    <a:pt x="22" y="251"/>
                  </a:cubicBezTo>
                  <a:cubicBezTo>
                    <a:pt x="24" y="251"/>
                    <a:pt x="25" y="251"/>
                    <a:pt x="26" y="250"/>
                  </a:cubicBezTo>
                  <a:cubicBezTo>
                    <a:pt x="26" y="249"/>
                    <a:pt x="27" y="249"/>
                    <a:pt x="27" y="249"/>
                  </a:cubicBezTo>
                  <a:cubicBezTo>
                    <a:pt x="29" y="249"/>
                    <a:pt x="30" y="248"/>
                    <a:pt x="31" y="247"/>
                  </a:cubicBezTo>
                  <a:cubicBezTo>
                    <a:pt x="32" y="247"/>
                    <a:pt x="33" y="246"/>
                    <a:pt x="34" y="246"/>
                  </a:cubicBezTo>
                  <a:cubicBezTo>
                    <a:pt x="36" y="245"/>
                    <a:pt x="37" y="245"/>
                    <a:pt x="38" y="243"/>
                  </a:cubicBezTo>
                  <a:cubicBezTo>
                    <a:pt x="38" y="241"/>
                    <a:pt x="40" y="240"/>
                    <a:pt x="41" y="239"/>
                  </a:cubicBezTo>
                  <a:cubicBezTo>
                    <a:pt x="43" y="238"/>
                    <a:pt x="44" y="236"/>
                    <a:pt x="45" y="236"/>
                  </a:cubicBezTo>
                  <a:cubicBezTo>
                    <a:pt x="46" y="235"/>
                    <a:pt x="46" y="234"/>
                    <a:pt x="47" y="233"/>
                  </a:cubicBezTo>
                  <a:cubicBezTo>
                    <a:pt x="47" y="232"/>
                    <a:pt x="47" y="232"/>
                    <a:pt x="47" y="231"/>
                  </a:cubicBezTo>
                  <a:cubicBezTo>
                    <a:pt x="49" y="229"/>
                    <a:pt x="51" y="228"/>
                    <a:pt x="52" y="226"/>
                  </a:cubicBezTo>
                  <a:cubicBezTo>
                    <a:pt x="53" y="225"/>
                    <a:pt x="53" y="224"/>
                    <a:pt x="53" y="223"/>
                  </a:cubicBezTo>
                  <a:cubicBezTo>
                    <a:pt x="54" y="222"/>
                    <a:pt x="56" y="221"/>
                    <a:pt x="55" y="219"/>
                  </a:cubicBezTo>
                  <a:cubicBezTo>
                    <a:pt x="55" y="218"/>
                    <a:pt x="56" y="217"/>
                    <a:pt x="57" y="216"/>
                  </a:cubicBezTo>
                  <a:cubicBezTo>
                    <a:pt x="58" y="215"/>
                    <a:pt x="59" y="213"/>
                    <a:pt x="59" y="211"/>
                  </a:cubicBezTo>
                  <a:cubicBezTo>
                    <a:pt x="59" y="210"/>
                    <a:pt x="59" y="210"/>
                    <a:pt x="59" y="209"/>
                  </a:cubicBezTo>
                  <a:cubicBezTo>
                    <a:pt x="59" y="208"/>
                    <a:pt x="59" y="207"/>
                    <a:pt x="59" y="206"/>
                  </a:cubicBezTo>
                  <a:cubicBezTo>
                    <a:pt x="57" y="206"/>
                    <a:pt x="56" y="205"/>
                    <a:pt x="54" y="205"/>
                  </a:cubicBezTo>
                  <a:cubicBezTo>
                    <a:pt x="53" y="206"/>
                    <a:pt x="51" y="206"/>
                    <a:pt x="49" y="207"/>
                  </a:cubicBezTo>
                  <a:cubicBezTo>
                    <a:pt x="48" y="208"/>
                    <a:pt x="47" y="209"/>
                    <a:pt x="45" y="209"/>
                  </a:cubicBezTo>
                  <a:cubicBezTo>
                    <a:pt x="43" y="209"/>
                    <a:pt x="41" y="210"/>
                    <a:pt x="39" y="212"/>
                  </a:cubicBezTo>
                  <a:cubicBezTo>
                    <a:pt x="39" y="213"/>
                    <a:pt x="38" y="213"/>
                    <a:pt x="37" y="213"/>
                  </a:cubicBezTo>
                  <a:cubicBezTo>
                    <a:pt x="33" y="216"/>
                    <a:pt x="29" y="219"/>
                    <a:pt x="24" y="221"/>
                  </a:cubicBezTo>
                  <a:cubicBezTo>
                    <a:pt x="23" y="221"/>
                    <a:pt x="23" y="221"/>
                    <a:pt x="23" y="221"/>
                  </a:cubicBezTo>
                  <a:cubicBezTo>
                    <a:pt x="21" y="220"/>
                    <a:pt x="19" y="221"/>
                    <a:pt x="18" y="221"/>
                  </a:cubicBezTo>
                  <a:cubicBezTo>
                    <a:pt x="15" y="220"/>
                    <a:pt x="13" y="221"/>
                    <a:pt x="10" y="222"/>
                  </a:cubicBezTo>
                  <a:cubicBezTo>
                    <a:pt x="9" y="223"/>
                    <a:pt x="7" y="223"/>
                    <a:pt x="6" y="224"/>
                  </a:cubicBezTo>
                  <a:cubicBezTo>
                    <a:pt x="5" y="223"/>
                    <a:pt x="4" y="222"/>
                    <a:pt x="5" y="221"/>
                  </a:cubicBezTo>
                  <a:cubicBezTo>
                    <a:pt x="6" y="220"/>
                    <a:pt x="6" y="218"/>
                    <a:pt x="6" y="216"/>
                  </a:cubicBezTo>
                  <a:cubicBezTo>
                    <a:pt x="5" y="214"/>
                    <a:pt x="6" y="213"/>
                    <a:pt x="8" y="212"/>
                  </a:cubicBezTo>
                  <a:cubicBezTo>
                    <a:pt x="9" y="212"/>
                    <a:pt x="9" y="211"/>
                    <a:pt x="10" y="210"/>
                  </a:cubicBezTo>
                  <a:cubicBezTo>
                    <a:pt x="11" y="209"/>
                    <a:pt x="12" y="207"/>
                    <a:pt x="14" y="206"/>
                  </a:cubicBezTo>
                  <a:cubicBezTo>
                    <a:pt x="14" y="206"/>
                    <a:pt x="15" y="207"/>
                    <a:pt x="15" y="207"/>
                  </a:cubicBezTo>
                  <a:cubicBezTo>
                    <a:pt x="18" y="205"/>
                    <a:pt x="20" y="203"/>
                    <a:pt x="23" y="201"/>
                  </a:cubicBezTo>
                  <a:cubicBezTo>
                    <a:pt x="27" y="197"/>
                    <a:pt x="31" y="195"/>
                    <a:pt x="36" y="194"/>
                  </a:cubicBezTo>
                  <a:cubicBezTo>
                    <a:pt x="38" y="194"/>
                    <a:pt x="39" y="193"/>
                    <a:pt x="41" y="192"/>
                  </a:cubicBezTo>
                  <a:cubicBezTo>
                    <a:pt x="42" y="192"/>
                    <a:pt x="43" y="192"/>
                    <a:pt x="44" y="192"/>
                  </a:cubicBezTo>
                  <a:cubicBezTo>
                    <a:pt x="46" y="192"/>
                    <a:pt x="47" y="192"/>
                    <a:pt x="48" y="191"/>
                  </a:cubicBezTo>
                  <a:cubicBezTo>
                    <a:pt x="49" y="191"/>
                    <a:pt x="50" y="191"/>
                    <a:pt x="51" y="190"/>
                  </a:cubicBezTo>
                  <a:cubicBezTo>
                    <a:pt x="54" y="190"/>
                    <a:pt x="58" y="190"/>
                    <a:pt x="61" y="189"/>
                  </a:cubicBezTo>
                  <a:cubicBezTo>
                    <a:pt x="61" y="189"/>
                    <a:pt x="62" y="189"/>
                    <a:pt x="62" y="189"/>
                  </a:cubicBezTo>
                  <a:cubicBezTo>
                    <a:pt x="63" y="189"/>
                    <a:pt x="63" y="189"/>
                    <a:pt x="63" y="188"/>
                  </a:cubicBezTo>
                  <a:cubicBezTo>
                    <a:pt x="64" y="187"/>
                    <a:pt x="64" y="185"/>
                    <a:pt x="64" y="184"/>
                  </a:cubicBezTo>
                  <a:cubicBezTo>
                    <a:pt x="64" y="181"/>
                    <a:pt x="64" y="179"/>
                    <a:pt x="65" y="176"/>
                  </a:cubicBezTo>
                  <a:cubicBezTo>
                    <a:pt x="66" y="175"/>
                    <a:pt x="66" y="174"/>
                    <a:pt x="66" y="173"/>
                  </a:cubicBezTo>
                  <a:cubicBezTo>
                    <a:pt x="66" y="172"/>
                    <a:pt x="66" y="172"/>
                    <a:pt x="66" y="171"/>
                  </a:cubicBezTo>
                  <a:cubicBezTo>
                    <a:pt x="67" y="170"/>
                    <a:pt x="67" y="169"/>
                    <a:pt x="67" y="167"/>
                  </a:cubicBezTo>
                  <a:cubicBezTo>
                    <a:pt x="67" y="165"/>
                    <a:pt x="66" y="163"/>
                    <a:pt x="66" y="160"/>
                  </a:cubicBezTo>
                  <a:cubicBezTo>
                    <a:pt x="65" y="158"/>
                    <a:pt x="64" y="155"/>
                    <a:pt x="64" y="152"/>
                  </a:cubicBezTo>
                  <a:cubicBezTo>
                    <a:pt x="63" y="150"/>
                    <a:pt x="62" y="150"/>
                    <a:pt x="60" y="150"/>
                  </a:cubicBezTo>
                  <a:cubicBezTo>
                    <a:pt x="58" y="150"/>
                    <a:pt x="56" y="150"/>
                    <a:pt x="55" y="150"/>
                  </a:cubicBezTo>
                  <a:cubicBezTo>
                    <a:pt x="53" y="151"/>
                    <a:pt x="51" y="151"/>
                    <a:pt x="50" y="153"/>
                  </a:cubicBezTo>
                  <a:cubicBezTo>
                    <a:pt x="48" y="152"/>
                    <a:pt x="47" y="152"/>
                    <a:pt x="47" y="150"/>
                  </a:cubicBezTo>
                  <a:cubicBezTo>
                    <a:pt x="47" y="150"/>
                    <a:pt x="46" y="149"/>
                    <a:pt x="46" y="149"/>
                  </a:cubicBezTo>
                  <a:cubicBezTo>
                    <a:pt x="44" y="149"/>
                    <a:pt x="44" y="149"/>
                    <a:pt x="43" y="147"/>
                  </a:cubicBezTo>
                  <a:cubicBezTo>
                    <a:pt x="44" y="144"/>
                    <a:pt x="46" y="141"/>
                    <a:pt x="47" y="139"/>
                  </a:cubicBezTo>
                  <a:cubicBezTo>
                    <a:pt x="49" y="136"/>
                    <a:pt x="50" y="133"/>
                    <a:pt x="52" y="131"/>
                  </a:cubicBezTo>
                  <a:cubicBezTo>
                    <a:pt x="52" y="131"/>
                    <a:pt x="52" y="130"/>
                    <a:pt x="53" y="130"/>
                  </a:cubicBezTo>
                  <a:cubicBezTo>
                    <a:pt x="55" y="128"/>
                    <a:pt x="56" y="125"/>
                    <a:pt x="58" y="123"/>
                  </a:cubicBezTo>
                  <a:cubicBezTo>
                    <a:pt x="59" y="121"/>
                    <a:pt x="60" y="119"/>
                    <a:pt x="61" y="117"/>
                  </a:cubicBezTo>
                  <a:cubicBezTo>
                    <a:pt x="61" y="117"/>
                    <a:pt x="62" y="116"/>
                    <a:pt x="62" y="116"/>
                  </a:cubicBezTo>
                  <a:cubicBezTo>
                    <a:pt x="62" y="112"/>
                    <a:pt x="64" y="109"/>
                    <a:pt x="64" y="106"/>
                  </a:cubicBezTo>
                  <a:cubicBezTo>
                    <a:pt x="65" y="104"/>
                    <a:pt x="66" y="103"/>
                    <a:pt x="66" y="102"/>
                  </a:cubicBezTo>
                  <a:cubicBezTo>
                    <a:pt x="67" y="100"/>
                    <a:pt x="67" y="99"/>
                    <a:pt x="67" y="97"/>
                  </a:cubicBezTo>
                  <a:cubicBezTo>
                    <a:pt x="67" y="95"/>
                    <a:pt x="67" y="94"/>
                    <a:pt x="68" y="92"/>
                  </a:cubicBezTo>
                  <a:cubicBezTo>
                    <a:pt x="68" y="92"/>
                    <a:pt x="68" y="91"/>
                    <a:pt x="69" y="90"/>
                  </a:cubicBezTo>
                  <a:cubicBezTo>
                    <a:pt x="69" y="89"/>
                    <a:pt x="68" y="88"/>
                    <a:pt x="67" y="87"/>
                  </a:cubicBezTo>
                  <a:cubicBezTo>
                    <a:pt x="66" y="87"/>
                    <a:pt x="65" y="87"/>
                    <a:pt x="65" y="88"/>
                  </a:cubicBezTo>
                  <a:cubicBezTo>
                    <a:pt x="65" y="89"/>
                    <a:pt x="63" y="90"/>
                    <a:pt x="62" y="91"/>
                  </a:cubicBezTo>
                  <a:cubicBezTo>
                    <a:pt x="60" y="91"/>
                    <a:pt x="58" y="92"/>
                    <a:pt x="57" y="93"/>
                  </a:cubicBezTo>
                  <a:cubicBezTo>
                    <a:pt x="56" y="94"/>
                    <a:pt x="56" y="94"/>
                    <a:pt x="56" y="95"/>
                  </a:cubicBezTo>
                  <a:cubicBezTo>
                    <a:pt x="56" y="95"/>
                    <a:pt x="55" y="96"/>
                    <a:pt x="55" y="96"/>
                  </a:cubicBezTo>
                  <a:cubicBezTo>
                    <a:pt x="54" y="94"/>
                    <a:pt x="53" y="96"/>
                    <a:pt x="51" y="95"/>
                  </a:cubicBezTo>
                  <a:cubicBezTo>
                    <a:pt x="51" y="94"/>
                    <a:pt x="50" y="94"/>
                    <a:pt x="49" y="94"/>
                  </a:cubicBezTo>
                  <a:cubicBezTo>
                    <a:pt x="48" y="94"/>
                    <a:pt x="47" y="94"/>
                    <a:pt x="46" y="93"/>
                  </a:cubicBezTo>
                  <a:cubicBezTo>
                    <a:pt x="46" y="93"/>
                    <a:pt x="46" y="92"/>
                    <a:pt x="46" y="92"/>
                  </a:cubicBezTo>
                  <a:cubicBezTo>
                    <a:pt x="44" y="90"/>
                    <a:pt x="44" y="90"/>
                    <a:pt x="42" y="89"/>
                  </a:cubicBezTo>
                  <a:cubicBezTo>
                    <a:pt x="42" y="88"/>
                    <a:pt x="42" y="88"/>
                    <a:pt x="42" y="88"/>
                  </a:cubicBezTo>
                  <a:cubicBezTo>
                    <a:pt x="42" y="87"/>
                    <a:pt x="42" y="87"/>
                    <a:pt x="42" y="86"/>
                  </a:cubicBezTo>
                  <a:cubicBezTo>
                    <a:pt x="42" y="86"/>
                    <a:pt x="42" y="86"/>
                    <a:pt x="43" y="86"/>
                  </a:cubicBezTo>
                  <a:cubicBezTo>
                    <a:pt x="46" y="84"/>
                    <a:pt x="49" y="81"/>
                    <a:pt x="52" y="79"/>
                  </a:cubicBezTo>
                  <a:cubicBezTo>
                    <a:pt x="55" y="76"/>
                    <a:pt x="59" y="74"/>
                    <a:pt x="62" y="72"/>
                  </a:cubicBezTo>
                  <a:cubicBezTo>
                    <a:pt x="68" y="69"/>
                    <a:pt x="73" y="68"/>
                    <a:pt x="79" y="67"/>
                  </a:cubicBezTo>
                  <a:cubicBezTo>
                    <a:pt x="83" y="67"/>
                    <a:pt x="86" y="67"/>
                    <a:pt x="89" y="69"/>
                  </a:cubicBezTo>
                  <a:cubicBezTo>
                    <a:pt x="90" y="70"/>
                    <a:pt x="91" y="70"/>
                    <a:pt x="92" y="71"/>
                  </a:cubicBezTo>
                  <a:cubicBezTo>
                    <a:pt x="93" y="71"/>
                    <a:pt x="93" y="72"/>
                    <a:pt x="93" y="72"/>
                  </a:cubicBezTo>
                  <a:cubicBezTo>
                    <a:pt x="96" y="73"/>
                    <a:pt x="98" y="76"/>
                    <a:pt x="100" y="79"/>
                  </a:cubicBezTo>
                  <a:cubicBezTo>
                    <a:pt x="100" y="80"/>
                    <a:pt x="101" y="81"/>
                    <a:pt x="100" y="82"/>
                  </a:cubicBezTo>
                  <a:cubicBezTo>
                    <a:pt x="100" y="84"/>
                    <a:pt x="99" y="87"/>
                    <a:pt x="99" y="89"/>
                  </a:cubicBezTo>
                  <a:cubicBezTo>
                    <a:pt x="99" y="90"/>
                    <a:pt x="98" y="90"/>
                    <a:pt x="98" y="91"/>
                  </a:cubicBezTo>
                  <a:cubicBezTo>
                    <a:pt x="98" y="92"/>
                    <a:pt x="98" y="93"/>
                    <a:pt x="97" y="94"/>
                  </a:cubicBezTo>
                  <a:cubicBezTo>
                    <a:pt x="97" y="95"/>
                    <a:pt x="96" y="97"/>
                    <a:pt x="97" y="98"/>
                  </a:cubicBezTo>
                  <a:cubicBezTo>
                    <a:pt x="98" y="99"/>
                    <a:pt x="98" y="101"/>
                    <a:pt x="97" y="102"/>
                  </a:cubicBezTo>
                  <a:cubicBezTo>
                    <a:pt x="96" y="104"/>
                    <a:pt x="95" y="106"/>
                    <a:pt x="93" y="108"/>
                  </a:cubicBezTo>
                  <a:cubicBezTo>
                    <a:pt x="92" y="109"/>
                    <a:pt x="92" y="111"/>
                    <a:pt x="91" y="112"/>
                  </a:cubicBezTo>
                  <a:cubicBezTo>
                    <a:pt x="90" y="113"/>
                    <a:pt x="90" y="114"/>
                    <a:pt x="89" y="115"/>
                  </a:cubicBezTo>
                  <a:cubicBezTo>
                    <a:pt x="89" y="115"/>
                    <a:pt x="88" y="115"/>
                    <a:pt x="88" y="115"/>
                  </a:cubicBezTo>
                  <a:cubicBezTo>
                    <a:pt x="87" y="115"/>
                    <a:pt x="87" y="116"/>
                    <a:pt x="86" y="117"/>
                  </a:cubicBezTo>
                  <a:cubicBezTo>
                    <a:pt x="86" y="118"/>
                    <a:pt x="87" y="119"/>
                    <a:pt x="87" y="120"/>
                  </a:cubicBezTo>
                  <a:cubicBezTo>
                    <a:pt x="84" y="122"/>
                    <a:pt x="82" y="125"/>
                    <a:pt x="79" y="126"/>
                  </a:cubicBezTo>
                  <a:cubicBezTo>
                    <a:pt x="79" y="127"/>
                    <a:pt x="80" y="127"/>
                    <a:pt x="80" y="127"/>
                  </a:cubicBezTo>
                  <a:cubicBezTo>
                    <a:pt x="81" y="127"/>
                    <a:pt x="81" y="127"/>
                    <a:pt x="82" y="127"/>
                  </a:cubicBezTo>
                  <a:cubicBezTo>
                    <a:pt x="81" y="130"/>
                    <a:pt x="78" y="130"/>
                    <a:pt x="76" y="131"/>
                  </a:cubicBezTo>
                  <a:cubicBezTo>
                    <a:pt x="76" y="132"/>
                    <a:pt x="76" y="133"/>
                    <a:pt x="75" y="133"/>
                  </a:cubicBezTo>
                  <a:cubicBezTo>
                    <a:pt x="74" y="134"/>
                    <a:pt x="73" y="135"/>
                    <a:pt x="72" y="136"/>
                  </a:cubicBezTo>
                  <a:cubicBezTo>
                    <a:pt x="71" y="136"/>
                    <a:pt x="71" y="137"/>
                    <a:pt x="71" y="138"/>
                  </a:cubicBezTo>
                  <a:cubicBezTo>
                    <a:pt x="72" y="139"/>
                    <a:pt x="73" y="139"/>
                    <a:pt x="75" y="139"/>
                  </a:cubicBezTo>
                  <a:cubicBezTo>
                    <a:pt x="78" y="139"/>
                    <a:pt x="80" y="140"/>
                    <a:pt x="82" y="143"/>
                  </a:cubicBezTo>
                  <a:cubicBezTo>
                    <a:pt x="84" y="145"/>
                    <a:pt x="86" y="147"/>
                    <a:pt x="87" y="149"/>
                  </a:cubicBezTo>
                  <a:cubicBezTo>
                    <a:pt x="89" y="151"/>
                    <a:pt x="91" y="152"/>
                    <a:pt x="92" y="155"/>
                  </a:cubicBezTo>
                  <a:cubicBezTo>
                    <a:pt x="92" y="155"/>
                    <a:pt x="92" y="155"/>
                    <a:pt x="92" y="155"/>
                  </a:cubicBezTo>
                  <a:cubicBezTo>
                    <a:pt x="94" y="156"/>
                    <a:pt x="95" y="158"/>
                    <a:pt x="95" y="161"/>
                  </a:cubicBezTo>
                  <a:cubicBezTo>
                    <a:pt x="95" y="162"/>
                    <a:pt x="95" y="163"/>
                    <a:pt x="95" y="163"/>
                  </a:cubicBezTo>
                  <a:cubicBezTo>
                    <a:pt x="96" y="164"/>
                    <a:pt x="96" y="165"/>
                    <a:pt x="96" y="166"/>
                  </a:cubicBezTo>
                  <a:cubicBezTo>
                    <a:pt x="96" y="168"/>
                    <a:pt x="96" y="170"/>
                    <a:pt x="96" y="172"/>
                  </a:cubicBezTo>
                  <a:cubicBezTo>
                    <a:pt x="96" y="173"/>
                    <a:pt x="96" y="174"/>
                    <a:pt x="96" y="174"/>
                  </a:cubicBezTo>
                  <a:cubicBezTo>
                    <a:pt x="98" y="175"/>
                    <a:pt x="99" y="175"/>
                    <a:pt x="100" y="174"/>
                  </a:cubicBezTo>
                  <a:cubicBezTo>
                    <a:pt x="102" y="174"/>
                    <a:pt x="104" y="173"/>
                    <a:pt x="106" y="172"/>
                  </a:cubicBezTo>
                  <a:cubicBezTo>
                    <a:pt x="109" y="171"/>
                    <a:pt x="112" y="170"/>
                    <a:pt x="115" y="169"/>
                  </a:cubicBezTo>
                  <a:cubicBezTo>
                    <a:pt x="117" y="168"/>
                    <a:pt x="119" y="168"/>
                    <a:pt x="120" y="168"/>
                  </a:cubicBezTo>
                  <a:cubicBezTo>
                    <a:pt x="123" y="167"/>
                    <a:pt x="125" y="166"/>
                    <a:pt x="128" y="165"/>
                  </a:cubicBezTo>
                  <a:cubicBezTo>
                    <a:pt x="129" y="162"/>
                    <a:pt x="130" y="160"/>
                    <a:pt x="128" y="157"/>
                  </a:cubicBezTo>
                  <a:cubicBezTo>
                    <a:pt x="127" y="157"/>
                    <a:pt x="127" y="157"/>
                    <a:pt x="126" y="157"/>
                  </a:cubicBezTo>
                  <a:cubicBezTo>
                    <a:pt x="126" y="158"/>
                    <a:pt x="125" y="158"/>
                    <a:pt x="125" y="158"/>
                  </a:cubicBezTo>
                  <a:cubicBezTo>
                    <a:pt x="122" y="158"/>
                    <a:pt x="120" y="160"/>
                    <a:pt x="117" y="162"/>
                  </a:cubicBezTo>
                  <a:cubicBezTo>
                    <a:pt x="115" y="163"/>
                    <a:pt x="114" y="164"/>
                    <a:pt x="111" y="165"/>
                  </a:cubicBezTo>
                  <a:cubicBezTo>
                    <a:pt x="111" y="165"/>
                    <a:pt x="111" y="165"/>
                    <a:pt x="111" y="165"/>
                  </a:cubicBezTo>
                  <a:cubicBezTo>
                    <a:pt x="110" y="165"/>
                    <a:pt x="110" y="164"/>
                    <a:pt x="110" y="164"/>
                  </a:cubicBezTo>
                  <a:cubicBezTo>
                    <a:pt x="109" y="162"/>
                    <a:pt x="110" y="162"/>
                    <a:pt x="111" y="161"/>
                  </a:cubicBezTo>
                  <a:cubicBezTo>
                    <a:pt x="112" y="161"/>
                    <a:pt x="113" y="160"/>
                    <a:pt x="114" y="160"/>
                  </a:cubicBezTo>
                  <a:cubicBezTo>
                    <a:pt x="117" y="158"/>
                    <a:pt x="120" y="155"/>
                    <a:pt x="124" y="153"/>
                  </a:cubicBezTo>
                  <a:cubicBezTo>
                    <a:pt x="126" y="152"/>
                    <a:pt x="127" y="151"/>
                    <a:pt x="129" y="150"/>
                  </a:cubicBezTo>
                  <a:cubicBezTo>
                    <a:pt x="129" y="148"/>
                    <a:pt x="129" y="146"/>
                    <a:pt x="128" y="144"/>
                  </a:cubicBezTo>
                  <a:cubicBezTo>
                    <a:pt x="127" y="144"/>
                    <a:pt x="126" y="144"/>
                    <a:pt x="126" y="145"/>
                  </a:cubicBezTo>
                  <a:cubicBezTo>
                    <a:pt x="125" y="145"/>
                    <a:pt x="123" y="146"/>
                    <a:pt x="122" y="146"/>
                  </a:cubicBezTo>
                  <a:cubicBezTo>
                    <a:pt x="119" y="147"/>
                    <a:pt x="115" y="148"/>
                    <a:pt x="112" y="150"/>
                  </a:cubicBezTo>
                  <a:cubicBezTo>
                    <a:pt x="112" y="150"/>
                    <a:pt x="111" y="150"/>
                    <a:pt x="111" y="150"/>
                  </a:cubicBezTo>
                  <a:cubicBezTo>
                    <a:pt x="109" y="151"/>
                    <a:pt x="108" y="150"/>
                    <a:pt x="107" y="149"/>
                  </a:cubicBezTo>
                  <a:cubicBezTo>
                    <a:pt x="106" y="147"/>
                    <a:pt x="106" y="145"/>
                    <a:pt x="107" y="144"/>
                  </a:cubicBezTo>
                  <a:cubicBezTo>
                    <a:pt x="108" y="143"/>
                    <a:pt x="109" y="141"/>
                    <a:pt x="109" y="140"/>
                  </a:cubicBezTo>
                  <a:cubicBezTo>
                    <a:pt x="110" y="138"/>
                    <a:pt x="112" y="137"/>
                    <a:pt x="113" y="136"/>
                  </a:cubicBezTo>
                  <a:cubicBezTo>
                    <a:pt x="116" y="133"/>
                    <a:pt x="120" y="130"/>
                    <a:pt x="123" y="128"/>
                  </a:cubicBezTo>
                  <a:cubicBezTo>
                    <a:pt x="124" y="127"/>
                    <a:pt x="125" y="126"/>
                    <a:pt x="125" y="126"/>
                  </a:cubicBezTo>
                  <a:cubicBezTo>
                    <a:pt x="129" y="124"/>
                    <a:pt x="130" y="121"/>
                    <a:pt x="128" y="117"/>
                  </a:cubicBezTo>
                  <a:cubicBezTo>
                    <a:pt x="127" y="116"/>
                    <a:pt x="126" y="117"/>
                    <a:pt x="125" y="117"/>
                  </a:cubicBezTo>
                  <a:cubicBezTo>
                    <a:pt x="124" y="117"/>
                    <a:pt x="123" y="117"/>
                    <a:pt x="122" y="118"/>
                  </a:cubicBezTo>
                  <a:cubicBezTo>
                    <a:pt x="121" y="118"/>
                    <a:pt x="120" y="118"/>
                    <a:pt x="119" y="119"/>
                  </a:cubicBezTo>
                  <a:cubicBezTo>
                    <a:pt x="118" y="119"/>
                    <a:pt x="116" y="120"/>
                    <a:pt x="115" y="120"/>
                  </a:cubicBezTo>
                  <a:cubicBezTo>
                    <a:pt x="114" y="120"/>
                    <a:pt x="114" y="120"/>
                    <a:pt x="113" y="119"/>
                  </a:cubicBezTo>
                  <a:cubicBezTo>
                    <a:pt x="113" y="118"/>
                    <a:pt x="112" y="116"/>
                    <a:pt x="113" y="114"/>
                  </a:cubicBezTo>
                  <a:cubicBezTo>
                    <a:pt x="113" y="112"/>
                    <a:pt x="113" y="111"/>
                    <a:pt x="113" y="109"/>
                  </a:cubicBezTo>
                  <a:cubicBezTo>
                    <a:pt x="113" y="108"/>
                    <a:pt x="113" y="107"/>
                    <a:pt x="114" y="106"/>
                  </a:cubicBezTo>
                  <a:cubicBezTo>
                    <a:pt x="115" y="105"/>
                    <a:pt x="115" y="106"/>
                    <a:pt x="116" y="106"/>
                  </a:cubicBezTo>
                  <a:cubicBezTo>
                    <a:pt x="117" y="105"/>
                    <a:pt x="118" y="105"/>
                    <a:pt x="118" y="104"/>
                  </a:cubicBezTo>
                  <a:cubicBezTo>
                    <a:pt x="120" y="103"/>
                    <a:pt x="121" y="103"/>
                    <a:pt x="123" y="102"/>
                  </a:cubicBezTo>
                  <a:cubicBezTo>
                    <a:pt x="124" y="102"/>
                    <a:pt x="124" y="101"/>
                    <a:pt x="125" y="101"/>
                  </a:cubicBezTo>
                  <a:cubicBezTo>
                    <a:pt x="127" y="100"/>
                    <a:pt x="128" y="98"/>
                    <a:pt x="128" y="95"/>
                  </a:cubicBezTo>
                  <a:cubicBezTo>
                    <a:pt x="128" y="94"/>
                    <a:pt x="128" y="92"/>
                    <a:pt x="128" y="90"/>
                  </a:cubicBezTo>
                  <a:cubicBezTo>
                    <a:pt x="128" y="89"/>
                    <a:pt x="128" y="87"/>
                    <a:pt x="127" y="85"/>
                  </a:cubicBezTo>
                  <a:cubicBezTo>
                    <a:pt x="127" y="85"/>
                    <a:pt x="126" y="85"/>
                    <a:pt x="126" y="85"/>
                  </a:cubicBezTo>
                  <a:cubicBezTo>
                    <a:pt x="123" y="87"/>
                    <a:pt x="119" y="88"/>
                    <a:pt x="116" y="88"/>
                  </a:cubicBezTo>
                  <a:cubicBezTo>
                    <a:pt x="115" y="88"/>
                    <a:pt x="115" y="88"/>
                    <a:pt x="114" y="88"/>
                  </a:cubicBezTo>
                  <a:cubicBezTo>
                    <a:pt x="110" y="89"/>
                    <a:pt x="107" y="87"/>
                    <a:pt x="104" y="85"/>
                  </a:cubicBezTo>
                  <a:cubicBezTo>
                    <a:pt x="103" y="83"/>
                    <a:pt x="102" y="81"/>
                    <a:pt x="103" y="80"/>
                  </a:cubicBezTo>
                  <a:cubicBezTo>
                    <a:pt x="104" y="79"/>
                    <a:pt x="105" y="78"/>
                    <a:pt x="106" y="78"/>
                  </a:cubicBezTo>
                  <a:cubicBezTo>
                    <a:pt x="107" y="77"/>
                    <a:pt x="109" y="77"/>
                    <a:pt x="110" y="76"/>
                  </a:cubicBezTo>
                  <a:cubicBezTo>
                    <a:pt x="112" y="76"/>
                    <a:pt x="114" y="75"/>
                    <a:pt x="116" y="75"/>
                  </a:cubicBezTo>
                  <a:cubicBezTo>
                    <a:pt x="118" y="74"/>
                    <a:pt x="120" y="73"/>
                    <a:pt x="123" y="72"/>
                  </a:cubicBezTo>
                  <a:cubicBezTo>
                    <a:pt x="124" y="71"/>
                    <a:pt x="125" y="71"/>
                    <a:pt x="126" y="70"/>
                  </a:cubicBezTo>
                  <a:cubicBezTo>
                    <a:pt x="128" y="70"/>
                    <a:pt x="128" y="69"/>
                    <a:pt x="128" y="67"/>
                  </a:cubicBezTo>
                  <a:cubicBezTo>
                    <a:pt x="128" y="64"/>
                    <a:pt x="129" y="60"/>
                    <a:pt x="129" y="57"/>
                  </a:cubicBezTo>
                  <a:cubicBezTo>
                    <a:pt x="129" y="55"/>
                    <a:pt x="129" y="52"/>
                    <a:pt x="127" y="50"/>
                  </a:cubicBezTo>
                  <a:cubicBezTo>
                    <a:pt x="127" y="50"/>
                    <a:pt x="126" y="50"/>
                    <a:pt x="126" y="50"/>
                  </a:cubicBezTo>
                  <a:cubicBezTo>
                    <a:pt x="124" y="50"/>
                    <a:pt x="123" y="50"/>
                    <a:pt x="121" y="50"/>
                  </a:cubicBezTo>
                  <a:cubicBezTo>
                    <a:pt x="120" y="50"/>
                    <a:pt x="119" y="51"/>
                    <a:pt x="118" y="51"/>
                  </a:cubicBezTo>
                  <a:cubicBezTo>
                    <a:pt x="116" y="51"/>
                    <a:pt x="115" y="50"/>
                    <a:pt x="113" y="50"/>
                  </a:cubicBezTo>
                  <a:cubicBezTo>
                    <a:pt x="112" y="48"/>
                    <a:pt x="111" y="47"/>
                    <a:pt x="109" y="46"/>
                  </a:cubicBezTo>
                  <a:cubicBezTo>
                    <a:pt x="108" y="46"/>
                    <a:pt x="108" y="46"/>
                    <a:pt x="108" y="45"/>
                  </a:cubicBezTo>
                  <a:cubicBezTo>
                    <a:pt x="107" y="44"/>
                    <a:pt x="106" y="43"/>
                    <a:pt x="104" y="42"/>
                  </a:cubicBezTo>
                  <a:cubicBezTo>
                    <a:pt x="104" y="42"/>
                    <a:pt x="104" y="41"/>
                    <a:pt x="104" y="41"/>
                  </a:cubicBezTo>
                  <a:cubicBezTo>
                    <a:pt x="104" y="40"/>
                    <a:pt x="104" y="40"/>
                    <a:pt x="104" y="39"/>
                  </a:cubicBezTo>
                  <a:cubicBezTo>
                    <a:pt x="107" y="38"/>
                    <a:pt x="109" y="36"/>
                    <a:pt x="112" y="35"/>
                  </a:cubicBezTo>
                  <a:cubicBezTo>
                    <a:pt x="113" y="35"/>
                    <a:pt x="114" y="35"/>
                    <a:pt x="115" y="36"/>
                  </a:cubicBezTo>
                  <a:cubicBezTo>
                    <a:pt x="116" y="37"/>
                    <a:pt x="117" y="37"/>
                    <a:pt x="119" y="37"/>
                  </a:cubicBezTo>
                  <a:cubicBezTo>
                    <a:pt x="121" y="37"/>
                    <a:pt x="124" y="36"/>
                    <a:pt x="127" y="35"/>
                  </a:cubicBezTo>
                  <a:cubicBezTo>
                    <a:pt x="127" y="32"/>
                    <a:pt x="127" y="29"/>
                    <a:pt x="127" y="27"/>
                  </a:cubicBezTo>
                  <a:cubicBezTo>
                    <a:pt x="126" y="26"/>
                    <a:pt x="127" y="25"/>
                    <a:pt x="127" y="23"/>
                  </a:cubicBezTo>
                  <a:cubicBezTo>
                    <a:pt x="125" y="22"/>
                    <a:pt x="124" y="19"/>
                    <a:pt x="124" y="16"/>
                  </a:cubicBezTo>
                  <a:cubicBezTo>
                    <a:pt x="124" y="16"/>
                    <a:pt x="124" y="15"/>
                    <a:pt x="124" y="14"/>
                  </a:cubicBezTo>
                  <a:cubicBezTo>
                    <a:pt x="125" y="14"/>
                    <a:pt x="125" y="14"/>
                    <a:pt x="125" y="13"/>
                  </a:cubicBezTo>
                  <a:cubicBezTo>
                    <a:pt x="125" y="10"/>
                    <a:pt x="127" y="8"/>
                    <a:pt x="127" y="5"/>
                  </a:cubicBezTo>
                  <a:cubicBezTo>
                    <a:pt x="127" y="4"/>
                    <a:pt x="127" y="4"/>
                    <a:pt x="128" y="3"/>
                  </a:cubicBezTo>
                  <a:cubicBezTo>
                    <a:pt x="129" y="3"/>
                    <a:pt x="130" y="2"/>
                    <a:pt x="131" y="1"/>
                  </a:cubicBezTo>
                  <a:cubicBezTo>
                    <a:pt x="133" y="0"/>
                    <a:pt x="134" y="0"/>
                    <a:pt x="136" y="1"/>
                  </a:cubicBezTo>
                  <a:cubicBezTo>
                    <a:pt x="137" y="1"/>
                    <a:pt x="138" y="2"/>
                    <a:pt x="139" y="1"/>
                  </a:cubicBezTo>
                  <a:cubicBezTo>
                    <a:pt x="142" y="0"/>
                    <a:pt x="145" y="1"/>
                    <a:pt x="147" y="2"/>
                  </a:cubicBezTo>
                  <a:cubicBezTo>
                    <a:pt x="148" y="2"/>
                    <a:pt x="149" y="2"/>
                    <a:pt x="150" y="2"/>
                  </a:cubicBezTo>
                  <a:cubicBezTo>
                    <a:pt x="151" y="2"/>
                    <a:pt x="151" y="2"/>
                    <a:pt x="152" y="3"/>
                  </a:cubicBezTo>
                  <a:cubicBezTo>
                    <a:pt x="153" y="3"/>
                    <a:pt x="154" y="3"/>
                    <a:pt x="155" y="4"/>
                  </a:cubicBezTo>
                  <a:cubicBezTo>
                    <a:pt x="155" y="4"/>
                    <a:pt x="156" y="5"/>
                    <a:pt x="157" y="6"/>
                  </a:cubicBezTo>
                  <a:cubicBezTo>
                    <a:pt x="158" y="7"/>
                    <a:pt x="160" y="8"/>
                    <a:pt x="162" y="9"/>
                  </a:cubicBezTo>
                  <a:cubicBezTo>
                    <a:pt x="163" y="10"/>
                    <a:pt x="163" y="11"/>
                    <a:pt x="164" y="11"/>
                  </a:cubicBezTo>
                  <a:cubicBezTo>
                    <a:pt x="164" y="12"/>
                    <a:pt x="164" y="13"/>
                    <a:pt x="165" y="13"/>
                  </a:cubicBezTo>
                  <a:cubicBezTo>
                    <a:pt x="165" y="14"/>
                    <a:pt x="165" y="15"/>
                    <a:pt x="164" y="15"/>
                  </a:cubicBezTo>
                  <a:cubicBezTo>
                    <a:pt x="163" y="17"/>
                    <a:pt x="162" y="19"/>
                    <a:pt x="160" y="21"/>
                  </a:cubicBezTo>
                  <a:cubicBezTo>
                    <a:pt x="160" y="21"/>
                    <a:pt x="161" y="22"/>
                    <a:pt x="161" y="23"/>
                  </a:cubicBezTo>
                  <a:cubicBezTo>
                    <a:pt x="160" y="24"/>
                    <a:pt x="160" y="25"/>
                    <a:pt x="160" y="25"/>
                  </a:cubicBezTo>
                  <a:cubicBezTo>
                    <a:pt x="160" y="28"/>
                    <a:pt x="159" y="30"/>
                    <a:pt x="159" y="33"/>
                  </a:cubicBezTo>
                  <a:cubicBezTo>
                    <a:pt x="159" y="33"/>
                    <a:pt x="159" y="33"/>
                    <a:pt x="159" y="33"/>
                  </a:cubicBezTo>
                  <a:cubicBezTo>
                    <a:pt x="159" y="34"/>
                    <a:pt x="160" y="34"/>
                    <a:pt x="161" y="34"/>
                  </a:cubicBezTo>
                  <a:cubicBezTo>
                    <a:pt x="165" y="34"/>
                    <a:pt x="169" y="34"/>
                    <a:pt x="174" y="34"/>
                  </a:cubicBezTo>
                  <a:cubicBezTo>
                    <a:pt x="175" y="34"/>
                    <a:pt x="176" y="35"/>
                    <a:pt x="176" y="35"/>
                  </a:cubicBezTo>
                  <a:cubicBezTo>
                    <a:pt x="177" y="35"/>
                    <a:pt x="178" y="35"/>
                    <a:pt x="179" y="35"/>
                  </a:cubicBezTo>
                  <a:cubicBezTo>
                    <a:pt x="182" y="34"/>
                    <a:pt x="185" y="35"/>
                    <a:pt x="187" y="35"/>
                  </a:cubicBezTo>
                  <a:cubicBezTo>
                    <a:pt x="191" y="36"/>
                    <a:pt x="195" y="37"/>
                    <a:pt x="198" y="39"/>
                  </a:cubicBezTo>
                  <a:cubicBezTo>
                    <a:pt x="199" y="40"/>
                    <a:pt x="201" y="41"/>
                    <a:pt x="202" y="43"/>
                  </a:cubicBezTo>
                  <a:cubicBezTo>
                    <a:pt x="203" y="44"/>
                    <a:pt x="205" y="45"/>
                    <a:pt x="206" y="46"/>
                  </a:cubicBezTo>
                  <a:cubicBezTo>
                    <a:pt x="207" y="47"/>
                    <a:pt x="208" y="48"/>
                    <a:pt x="209" y="48"/>
                  </a:cubicBezTo>
                  <a:cubicBezTo>
                    <a:pt x="209" y="49"/>
                    <a:pt x="210" y="50"/>
                    <a:pt x="210" y="50"/>
                  </a:cubicBezTo>
                  <a:cubicBezTo>
                    <a:pt x="210" y="51"/>
                    <a:pt x="210" y="53"/>
                    <a:pt x="211" y="53"/>
                  </a:cubicBezTo>
                  <a:cubicBezTo>
                    <a:pt x="212" y="54"/>
                    <a:pt x="212" y="55"/>
                    <a:pt x="212" y="56"/>
                  </a:cubicBezTo>
                  <a:cubicBezTo>
                    <a:pt x="212" y="58"/>
                    <a:pt x="212" y="60"/>
                    <a:pt x="213" y="62"/>
                  </a:cubicBezTo>
                  <a:cubicBezTo>
                    <a:pt x="217" y="62"/>
                    <a:pt x="221" y="62"/>
                    <a:pt x="225" y="61"/>
                  </a:cubicBezTo>
                  <a:cubicBezTo>
                    <a:pt x="226" y="61"/>
                    <a:pt x="227" y="61"/>
                    <a:pt x="227" y="60"/>
                  </a:cubicBezTo>
                  <a:cubicBezTo>
                    <a:pt x="230" y="60"/>
                    <a:pt x="232" y="60"/>
                    <a:pt x="235" y="60"/>
                  </a:cubicBezTo>
                  <a:cubicBezTo>
                    <a:pt x="236" y="60"/>
                    <a:pt x="237" y="61"/>
                    <a:pt x="238" y="61"/>
                  </a:cubicBezTo>
                  <a:cubicBezTo>
                    <a:pt x="238" y="63"/>
                    <a:pt x="239" y="64"/>
                    <a:pt x="239" y="66"/>
                  </a:cubicBezTo>
                  <a:cubicBezTo>
                    <a:pt x="239" y="67"/>
                    <a:pt x="240" y="69"/>
                    <a:pt x="240" y="70"/>
                  </a:cubicBezTo>
                  <a:cubicBezTo>
                    <a:pt x="240" y="72"/>
                    <a:pt x="240" y="73"/>
                    <a:pt x="239" y="74"/>
                  </a:cubicBezTo>
                  <a:cubicBezTo>
                    <a:pt x="237" y="75"/>
                    <a:pt x="235" y="77"/>
                    <a:pt x="233" y="78"/>
                  </a:cubicBezTo>
                  <a:cubicBezTo>
                    <a:pt x="231" y="77"/>
                    <a:pt x="230" y="77"/>
                    <a:pt x="228" y="76"/>
                  </a:cubicBezTo>
                  <a:cubicBezTo>
                    <a:pt x="227" y="75"/>
                    <a:pt x="225" y="75"/>
                    <a:pt x="224" y="75"/>
                  </a:cubicBezTo>
                  <a:cubicBezTo>
                    <a:pt x="221" y="77"/>
                    <a:pt x="219" y="78"/>
                    <a:pt x="216" y="78"/>
                  </a:cubicBezTo>
                  <a:cubicBezTo>
                    <a:pt x="215" y="78"/>
                    <a:pt x="215" y="79"/>
                    <a:pt x="214" y="79"/>
                  </a:cubicBezTo>
                  <a:cubicBezTo>
                    <a:pt x="213" y="79"/>
                    <a:pt x="213" y="79"/>
                    <a:pt x="212" y="79"/>
                  </a:cubicBezTo>
                  <a:cubicBezTo>
                    <a:pt x="211" y="79"/>
                    <a:pt x="211" y="79"/>
                    <a:pt x="210" y="79"/>
                  </a:cubicBezTo>
                  <a:cubicBezTo>
                    <a:pt x="209" y="79"/>
                    <a:pt x="209" y="79"/>
                    <a:pt x="208" y="80"/>
                  </a:cubicBezTo>
                  <a:cubicBezTo>
                    <a:pt x="208" y="80"/>
                    <a:pt x="207" y="79"/>
                    <a:pt x="207" y="80"/>
                  </a:cubicBezTo>
                  <a:cubicBezTo>
                    <a:pt x="203" y="80"/>
                    <a:pt x="199" y="80"/>
                    <a:pt x="196" y="81"/>
                  </a:cubicBezTo>
                  <a:cubicBezTo>
                    <a:pt x="192" y="82"/>
                    <a:pt x="189" y="83"/>
                    <a:pt x="185" y="83"/>
                  </a:cubicBezTo>
                  <a:cubicBezTo>
                    <a:pt x="184" y="84"/>
                    <a:pt x="183" y="84"/>
                    <a:pt x="182" y="84"/>
                  </a:cubicBezTo>
                  <a:cubicBezTo>
                    <a:pt x="176" y="86"/>
                    <a:pt x="169" y="89"/>
                    <a:pt x="163" y="91"/>
                  </a:cubicBezTo>
                  <a:cubicBezTo>
                    <a:pt x="162" y="92"/>
                    <a:pt x="160" y="93"/>
                    <a:pt x="158" y="94"/>
                  </a:cubicBezTo>
                  <a:cubicBezTo>
                    <a:pt x="158" y="94"/>
                    <a:pt x="157" y="94"/>
                    <a:pt x="157" y="94"/>
                  </a:cubicBezTo>
                  <a:cubicBezTo>
                    <a:pt x="159" y="94"/>
                    <a:pt x="162" y="94"/>
                    <a:pt x="164" y="93"/>
                  </a:cubicBezTo>
                  <a:cubicBezTo>
                    <a:pt x="166" y="92"/>
                    <a:pt x="168" y="92"/>
                    <a:pt x="170" y="92"/>
                  </a:cubicBezTo>
                  <a:cubicBezTo>
                    <a:pt x="170" y="92"/>
                    <a:pt x="171" y="92"/>
                    <a:pt x="171" y="92"/>
                  </a:cubicBezTo>
                  <a:cubicBezTo>
                    <a:pt x="174" y="93"/>
                    <a:pt x="178" y="94"/>
                    <a:pt x="180" y="96"/>
                  </a:cubicBezTo>
                  <a:cubicBezTo>
                    <a:pt x="181" y="96"/>
                    <a:pt x="182" y="97"/>
                    <a:pt x="182" y="97"/>
                  </a:cubicBezTo>
                  <a:cubicBezTo>
                    <a:pt x="183" y="98"/>
                    <a:pt x="183" y="98"/>
                    <a:pt x="183" y="99"/>
                  </a:cubicBezTo>
                  <a:cubicBezTo>
                    <a:pt x="182" y="100"/>
                    <a:pt x="182" y="102"/>
                    <a:pt x="181" y="102"/>
                  </a:cubicBezTo>
                  <a:cubicBezTo>
                    <a:pt x="180" y="103"/>
                    <a:pt x="179" y="104"/>
                    <a:pt x="178" y="105"/>
                  </a:cubicBezTo>
                  <a:cubicBezTo>
                    <a:pt x="177" y="106"/>
                    <a:pt x="176" y="107"/>
                    <a:pt x="175" y="107"/>
                  </a:cubicBezTo>
                  <a:cubicBezTo>
                    <a:pt x="173" y="108"/>
                    <a:pt x="170" y="109"/>
                    <a:pt x="168" y="110"/>
                  </a:cubicBezTo>
                  <a:cubicBezTo>
                    <a:pt x="166" y="110"/>
                    <a:pt x="164" y="111"/>
                    <a:pt x="162" y="113"/>
                  </a:cubicBezTo>
                  <a:cubicBezTo>
                    <a:pt x="160" y="114"/>
                    <a:pt x="158" y="116"/>
                    <a:pt x="156" y="117"/>
                  </a:cubicBezTo>
                  <a:cubicBezTo>
                    <a:pt x="156" y="117"/>
                    <a:pt x="156" y="117"/>
                    <a:pt x="156" y="117"/>
                  </a:cubicBezTo>
                  <a:cubicBezTo>
                    <a:pt x="155" y="118"/>
                    <a:pt x="154" y="118"/>
                    <a:pt x="153" y="120"/>
                  </a:cubicBezTo>
                  <a:cubicBezTo>
                    <a:pt x="153" y="121"/>
                    <a:pt x="153" y="123"/>
                    <a:pt x="155" y="124"/>
                  </a:cubicBezTo>
                  <a:cubicBezTo>
                    <a:pt x="156" y="124"/>
                    <a:pt x="157" y="124"/>
                    <a:pt x="158" y="124"/>
                  </a:cubicBezTo>
                  <a:cubicBezTo>
                    <a:pt x="160" y="124"/>
                    <a:pt x="161" y="123"/>
                    <a:pt x="162" y="123"/>
                  </a:cubicBezTo>
                  <a:cubicBezTo>
                    <a:pt x="164" y="123"/>
                    <a:pt x="165" y="123"/>
                    <a:pt x="166" y="123"/>
                  </a:cubicBezTo>
                  <a:cubicBezTo>
                    <a:pt x="168" y="122"/>
                    <a:pt x="170" y="121"/>
                    <a:pt x="173" y="121"/>
                  </a:cubicBezTo>
                  <a:cubicBezTo>
                    <a:pt x="174" y="121"/>
                    <a:pt x="175" y="121"/>
                    <a:pt x="176" y="122"/>
                  </a:cubicBezTo>
                  <a:cubicBezTo>
                    <a:pt x="179" y="123"/>
                    <a:pt x="181" y="124"/>
                    <a:pt x="184" y="125"/>
                  </a:cubicBezTo>
                  <a:cubicBezTo>
                    <a:pt x="186" y="125"/>
                    <a:pt x="186" y="126"/>
                    <a:pt x="185" y="128"/>
                  </a:cubicBezTo>
                  <a:cubicBezTo>
                    <a:pt x="185" y="129"/>
                    <a:pt x="185" y="130"/>
                    <a:pt x="184" y="131"/>
                  </a:cubicBezTo>
                  <a:cubicBezTo>
                    <a:pt x="184" y="132"/>
                    <a:pt x="183" y="132"/>
                    <a:pt x="183" y="132"/>
                  </a:cubicBezTo>
                  <a:cubicBezTo>
                    <a:pt x="180" y="134"/>
                    <a:pt x="177" y="135"/>
                    <a:pt x="174" y="137"/>
                  </a:cubicBezTo>
                  <a:cubicBezTo>
                    <a:pt x="171" y="138"/>
                    <a:pt x="169" y="138"/>
                    <a:pt x="167" y="139"/>
                  </a:cubicBezTo>
                  <a:cubicBezTo>
                    <a:pt x="165" y="139"/>
                    <a:pt x="163" y="139"/>
                    <a:pt x="162" y="140"/>
                  </a:cubicBezTo>
                  <a:cubicBezTo>
                    <a:pt x="161" y="140"/>
                    <a:pt x="161" y="141"/>
                    <a:pt x="160" y="141"/>
                  </a:cubicBezTo>
                  <a:cubicBezTo>
                    <a:pt x="159" y="142"/>
                    <a:pt x="157" y="144"/>
                    <a:pt x="156" y="144"/>
                  </a:cubicBezTo>
                  <a:cubicBezTo>
                    <a:pt x="155" y="145"/>
                    <a:pt x="154" y="145"/>
                    <a:pt x="154" y="146"/>
                  </a:cubicBezTo>
                  <a:cubicBezTo>
                    <a:pt x="154" y="146"/>
                    <a:pt x="153" y="147"/>
                    <a:pt x="154" y="147"/>
                  </a:cubicBezTo>
                  <a:cubicBezTo>
                    <a:pt x="154" y="148"/>
                    <a:pt x="154" y="149"/>
                    <a:pt x="154" y="149"/>
                  </a:cubicBezTo>
                  <a:cubicBezTo>
                    <a:pt x="153" y="150"/>
                    <a:pt x="153" y="151"/>
                    <a:pt x="153" y="151"/>
                  </a:cubicBezTo>
                  <a:cubicBezTo>
                    <a:pt x="153" y="152"/>
                    <a:pt x="153" y="153"/>
                    <a:pt x="152" y="153"/>
                  </a:cubicBezTo>
                  <a:cubicBezTo>
                    <a:pt x="151" y="154"/>
                    <a:pt x="151" y="155"/>
                    <a:pt x="152" y="156"/>
                  </a:cubicBezTo>
                  <a:cubicBezTo>
                    <a:pt x="153" y="157"/>
                    <a:pt x="153" y="158"/>
                    <a:pt x="154" y="160"/>
                  </a:cubicBezTo>
                  <a:cubicBezTo>
                    <a:pt x="156" y="159"/>
                    <a:pt x="157" y="160"/>
                    <a:pt x="159" y="159"/>
                  </a:cubicBezTo>
                  <a:cubicBezTo>
                    <a:pt x="164" y="158"/>
                    <a:pt x="169" y="158"/>
                    <a:pt x="174" y="158"/>
                  </a:cubicBezTo>
                  <a:cubicBezTo>
                    <a:pt x="176" y="158"/>
                    <a:pt x="178" y="157"/>
                    <a:pt x="181" y="157"/>
                  </a:cubicBezTo>
                  <a:cubicBezTo>
                    <a:pt x="184" y="157"/>
                    <a:pt x="187" y="156"/>
                    <a:pt x="190" y="156"/>
                  </a:cubicBezTo>
                  <a:cubicBezTo>
                    <a:pt x="192" y="155"/>
                    <a:pt x="192" y="155"/>
                    <a:pt x="192" y="153"/>
                  </a:cubicBezTo>
                  <a:cubicBezTo>
                    <a:pt x="191" y="151"/>
                    <a:pt x="191" y="150"/>
                    <a:pt x="191" y="148"/>
                  </a:cubicBezTo>
                  <a:cubicBezTo>
                    <a:pt x="191" y="148"/>
                    <a:pt x="190" y="147"/>
                    <a:pt x="191" y="147"/>
                  </a:cubicBezTo>
                  <a:cubicBezTo>
                    <a:pt x="191" y="144"/>
                    <a:pt x="190" y="142"/>
                    <a:pt x="189" y="139"/>
                  </a:cubicBezTo>
                  <a:cubicBezTo>
                    <a:pt x="189" y="139"/>
                    <a:pt x="189" y="138"/>
                    <a:pt x="189" y="138"/>
                  </a:cubicBezTo>
                  <a:cubicBezTo>
                    <a:pt x="191" y="139"/>
                    <a:pt x="192" y="141"/>
                    <a:pt x="192" y="143"/>
                  </a:cubicBezTo>
                  <a:cubicBezTo>
                    <a:pt x="193" y="145"/>
                    <a:pt x="193" y="145"/>
                    <a:pt x="194" y="146"/>
                  </a:cubicBezTo>
                  <a:cubicBezTo>
                    <a:pt x="194" y="146"/>
                    <a:pt x="194" y="145"/>
                    <a:pt x="194" y="145"/>
                  </a:cubicBezTo>
                  <a:cubicBezTo>
                    <a:pt x="194" y="145"/>
                    <a:pt x="194" y="145"/>
                    <a:pt x="194" y="145"/>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iṣ1iḓê"/>
            <p:cNvSpPr/>
            <p:nvPr/>
          </p:nvSpPr>
          <p:spPr bwMode="auto">
            <a:xfrm>
              <a:off x="8318967" y="3222304"/>
              <a:ext cx="0" cy="3903"/>
            </a:xfrm>
            <a:custGeom>
              <a:avLst/>
              <a:gdLst>
                <a:gd name="T0" fmla="*/ 1 h 1"/>
                <a:gd name="T1" fmla="*/ 0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0"/>
                    <a:pt x="0" y="0"/>
                    <a:pt x="0" y="0"/>
                  </a:cubicBezTo>
                  <a:cubicBezTo>
                    <a:pt x="0" y="0"/>
                    <a:pt x="0" y="0"/>
                    <a:pt x="0" y="0"/>
                  </a:cubicBezTo>
                  <a:cubicBezTo>
                    <a:pt x="0" y="0"/>
                    <a:pt x="0" y="0"/>
                    <a:pt x="0" y="0"/>
                  </a:cubicBezTo>
                  <a:cubicBezTo>
                    <a:pt x="0" y="0"/>
                    <a:pt x="0" y="0"/>
                    <a:pt x="0" y="1"/>
                  </a:cubicBezTo>
                  <a:cubicBezTo>
                    <a:pt x="0" y="1"/>
                    <a:pt x="0" y="1"/>
                    <a:pt x="0" y="1"/>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îSľídê"/>
            <p:cNvSpPr/>
            <p:nvPr/>
          </p:nvSpPr>
          <p:spPr bwMode="auto">
            <a:xfrm>
              <a:off x="8789322" y="3583365"/>
              <a:ext cx="1952" cy="1952"/>
            </a:xfrm>
            <a:prstGeom prst="rect">
              <a:avLst/>
            </a:prstGeom>
            <a:solidFill>
              <a:srgbClr val="003C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1" name="iSḻïḑê"/>
            <p:cNvSpPr/>
            <p:nvPr/>
          </p:nvSpPr>
          <p:spPr bwMode="auto">
            <a:xfrm>
              <a:off x="8129654" y="3431134"/>
              <a:ext cx="0" cy="390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ïšľiḓé"/>
            <p:cNvSpPr/>
            <p:nvPr/>
          </p:nvSpPr>
          <p:spPr bwMode="auto">
            <a:xfrm>
              <a:off x="4924991" y="2492375"/>
              <a:ext cx="997310" cy="1491085"/>
            </a:xfrm>
            <a:custGeom>
              <a:avLst/>
              <a:gdLst>
                <a:gd name="T0" fmla="*/ 141 w 216"/>
                <a:gd name="T1" fmla="*/ 115 h 321"/>
                <a:gd name="T2" fmla="*/ 149 w 216"/>
                <a:gd name="T3" fmla="*/ 124 h 321"/>
                <a:gd name="T4" fmla="*/ 135 w 216"/>
                <a:gd name="T5" fmla="*/ 62 h 321"/>
                <a:gd name="T6" fmla="*/ 140 w 216"/>
                <a:gd name="T7" fmla="*/ 168 h 321"/>
                <a:gd name="T8" fmla="*/ 171 w 216"/>
                <a:gd name="T9" fmla="*/ 161 h 321"/>
                <a:gd name="T10" fmla="*/ 151 w 216"/>
                <a:gd name="T11" fmla="*/ 145 h 321"/>
                <a:gd name="T12" fmla="*/ 154 w 216"/>
                <a:gd name="T13" fmla="*/ 83 h 321"/>
                <a:gd name="T14" fmla="*/ 135 w 216"/>
                <a:gd name="T15" fmla="*/ 93 h 321"/>
                <a:gd name="T16" fmla="*/ 181 w 216"/>
                <a:gd name="T17" fmla="*/ 78 h 321"/>
                <a:gd name="T18" fmla="*/ 154 w 216"/>
                <a:gd name="T19" fmla="*/ 83 h 321"/>
                <a:gd name="T20" fmla="*/ 64 w 216"/>
                <a:gd name="T21" fmla="*/ 106 h 321"/>
                <a:gd name="T22" fmla="*/ 72 w 216"/>
                <a:gd name="T23" fmla="*/ 88 h 321"/>
                <a:gd name="T24" fmla="*/ 100 w 216"/>
                <a:gd name="T25" fmla="*/ 68 h 321"/>
                <a:gd name="T26" fmla="*/ 98 w 216"/>
                <a:gd name="T27" fmla="*/ 52 h 321"/>
                <a:gd name="T28" fmla="*/ 100 w 216"/>
                <a:gd name="T29" fmla="*/ 20 h 321"/>
                <a:gd name="T30" fmla="*/ 112 w 216"/>
                <a:gd name="T31" fmla="*/ 1 h 321"/>
                <a:gd name="T32" fmla="*/ 134 w 216"/>
                <a:gd name="T33" fmla="*/ 30 h 321"/>
                <a:gd name="T34" fmla="*/ 169 w 216"/>
                <a:gd name="T35" fmla="*/ 35 h 321"/>
                <a:gd name="T36" fmla="*/ 189 w 216"/>
                <a:gd name="T37" fmla="*/ 61 h 321"/>
                <a:gd name="T38" fmla="*/ 216 w 216"/>
                <a:gd name="T39" fmla="*/ 73 h 321"/>
                <a:gd name="T40" fmla="*/ 160 w 216"/>
                <a:gd name="T41" fmla="*/ 91 h 321"/>
                <a:gd name="T42" fmla="*/ 146 w 216"/>
                <a:gd name="T43" fmla="*/ 112 h 321"/>
                <a:gd name="T44" fmla="*/ 174 w 216"/>
                <a:gd name="T45" fmla="*/ 127 h 321"/>
                <a:gd name="T46" fmla="*/ 185 w 216"/>
                <a:gd name="T47" fmla="*/ 147 h 321"/>
                <a:gd name="T48" fmla="*/ 209 w 216"/>
                <a:gd name="T49" fmla="*/ 165 h 321"/>
                <a:gd name="T50" fmla="*/ 201 w 216"/>
                <a:gd name="T51" fmla="*/ 179 h 321"/>
                <a:gd name="T52" fmla="*/ 172 w 216"/>
                <a:gd name="T53" fmla="*/ 186 h 321"/>
                <a:gd name="T54" fmla="*/ 141 w 216"/>
                <a:gd name="T55" fmla="*/ 192 h 321"/>
                <a:gd name="T56" fmla="*/ 140 w 216"/>
                <a:gd name="T57" fmla="*/ 218 h 321"/>
                <a:gd name="T58" fmla="*/ 141 w 216"/>
                <a:gd name="T59" fmla="*/ 248 h 321"/>
                <a:gd name="T60" fmla="*/ 137 w 216"/>
                <a:gd name="T61" fmla="*/ 283 h 321"/>
                <a:gd name="T62" fmla="*/ 123 w 216"/>
                <a:gd name="T63" fmla="*/ 310 h 321"/>
                <a:gd name="T64" fmla="*/ 120 w 216"/>
                <a:gd name="T65" fmla="*/ 321 h 321"/>
                <a:gd name="T66" fmla="*/ 112 w 216"/>
                <a:gd name="T67" fmla="*/ 303 h 321"/>
                <a:gd name="T68" fmla="*/ 106 w 216"/>
                <a:gd name="T69" fmla="*/ 244 h 321"/>
                <a:gd name="T70" fmla="*/ 104 w 216"/>
                <a:gd name="T71" fmla="*/ 206 h 321"/>
                <a:gd name="T72" fmla="*/ 77 w 216"/>
                <a:gd name="T73" fmla="*/ 203 h 321"/>
                <a:gd name="T74" fmla="*/ 61 w 216"/>
                <a:gd name="T75" fmla="*/ 213 h 321"/>
                <a:gd name="T76" fmla="*/ 39 w 216"/>
                <a:gd name="T77" fmla="*/ 244 h 321"/>
                <a:gd name="T78" fmla="*/ 10 w 216"/>
                <a:gd name="T79" fmla="*/ 250 h 321"/>
                <a:gd name="T80" fmla="*/ 9 w 216"/>
                <a:gd name="T81" fmla="*/ 170 h 321"/>
                <a:gd name="T82" fmla="*/ 3 w 216"/>
                <a:gd name="T83" fmla="*/ 120 h 321"/>
                <a:gd name="T84" fmla="*/ 16 w 216"/>
                <a:gd name="T85" fmla="*/ 103 h 321"/>
                <a:gd name="T86" fmla="*/ 35 w 216"/>
                <a:gd name="T87" fmla="*/ 117 h 321"/>
                <a:gd name="T88" fmla="*/ 39 w 216"/>
                <a:gd name="T89" fmla="*/ 148 h 321"/>
                <a:gd name="T90" fmla="*/ 29 w 216"/>
                <a:gd name="T91" fmla="*/ 182 h 321"/>
                <a:gd name="T92" fmla="*/ 17 w 216"/>
                <a:gd name="T93" fmla="*/ 210 h 321"/>
                <a:gd name="T94" fmla="*/ 14 w 216"/>
                <a:gd name="T95" fmla="*/ 231 h 321"/>
                <a:gd name="T96" fmla="*/ 37 w 216"/>
                <a:gd name="T97" fmla="*/ 200 h 321"/>
                <a:gd name="T98" fmla="*/ 61 w 216"/>
                <a:gd name="T99" fmla="*/ 181 h 321"/>
                <a:gd name="T100" fmla="*/ 73 w 216"/>
                <a:gd name="T101" fmla="*/ 181 h 321"/>
                <a:gd name="T102" fmla="*/ 101 w 216"/>
                <a:gd name="T103" fmla="*/ 150 h 321"/>
                <a:gd name="T104" fmla="*/ 99 w 216"/>
                <a:gd name="T105" fmla="*/ 136 h 321"/>
                <a:gd name="T106" fmla="*/ 89 w 216"/>
                <a:gd name="T107" fmla="*/ 120 h 321"/>
                <a:gd name="T108" fmla="*/ 101 w 216"/>
                <a:gd name="T109" fmla="*/ 9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321">
                  <a:moveTo>
                    <a:pt x="92" y="177"/>
                  </a:moveTo>
                  <a:cubicBezTo>
                    <a:pt x="94" y="177"/>
                    <a:pt x="97" y="177"/>
                    <a:pt x="99" y="176"/>
                  </a:cubicBezTo>
                  <a:cubicBezTo>
                    <a:pt x="100" y="176"/>
                    <a:pt x="100" y="175"/>
                    <a:pt x="101" y="175"/>
                  </a:cubicBezTo>
                  <a:cubicBezTo>
                    <a:pt x="101" y="175"/>
                    <a:pt x="101" y="174"/>
                    <a:pt x="101" y="174"/>
                  </a:cubicBezTo>
                  <a:cubicBezTo>
                    <a:pt x="101" y="173"/>
                    <a:pt x="102" y="172"/>
                    <a:pt x="101" y="170"/>
                  </a:cubicBezTo>
                  <a:cubicBezTo>
                    <a:pt x="98" y="172"/>
                    <a:pt x="95" y="175"/>
                    <a:pt x="92" y="177"/>
                  </a:cubicBezTo>
                  <a:close/>
                  <a:moveTo>
                    <a:pt x="141" y="115"/>
                  </a:moveTo>
                  <a:cubicBezTo>
                    <a:pt x="141" y="115"/>
                    <a:pt x="140" y="115"/>
                    <a:pt x="140" y="115"/>
                  </a:cubicBezTo>
                  <a:cubicBezTo>
                    <a:pt x="137" y="116"/>
                    <a:pt x="136" y="118"/>
                    <a:pt x="136" y="121"/>
                  </a:cubicBezTo>
                  <a:cubicBezTo>
                    <a:pt x="137" y="122"/>
                    <a:pt x="136" y="123"/>
                    <a:pt x="137" y="124"/>
                  </a:cubicBezTo>
                  <a:cubicBezTo>
                    <a:pt x="137" y="125"/>
                    <a:pt x="137" y="126"/>
                    <a:pt x="137" y="126"/>
                  </a:cubicBezTo>
                  <a:cubicBezTo>
                    <a:pt x="140" y="127"/>
                    <a:pt x="142" y="126"/>
                    <a:pt x="144" y="125"/>
                  </a:cubicBezTo>
                  <a:cubicBezTo>
                    <a:pt x="144" y="125"/>
                    <a:pt x="143" y="124"/>
                    <a:pt x="143" y="123"/>
                  </a:cubicBezTo>
                  <a:cubicBezTo>
                    <a:pt x="145" y="123"/>
                    <a:pt x="146" y="125"/>
                    <a:pt x="149" y="124"/>
                  </a:cubicBezTo>
                  <a:cubicBezTo>
                    <a:pt x="146" y="121"/>
                    <a:pt x="144" y="118"/>
                    <a:pt x="141" y="115"/>
                  </a:cubicBezTo>
                  <a:close/>
                  <a:moveTo>
                    <a:pt x="151" y="54"/>
                  </a:moveTo>
                  <a:cubicBezTo>
                    <a:pt x="149" y="54"/>
                    <a:pt x="148" y="55"/>
                    <a:pt x="147" y="55"/>
                  </a:cubicBezTo>
                  <a:cubicBezTo>
                    <a:pt x="146" y="55"/>
                    <a:pt x="145" y="55"/>
                    <a:pt x="144" y="55"/>
                  </a:cubicBezTo>
                  <a:cubicBezTo>
                    <a:pt x="142" y="55"/>
                    <a:pt x="140" y="56"/>
                    <a:pt x="138" y="56"/>
                  </a:cubicBezTo>
                  <a:cubicBezTo>
                    <a:pt x="138" y="56"/>
                    <a:pt x="137" y="57"/>
                    <a:pt x="137" y="57"/>
                  </a:cubicBezTo>
                  <a:cubicBezTo>
                    <a:pt x="136" y="59"/>
                    <a:pt x="135" y="60"/>
                    <a:pt x="135" y="62"/>
                  </a:cubicBezTo>
                  <a:cubicBezTo>
                    <a:pt x="135" y="64"/>
                    <a:pt x="135" y="66"/>
                    <a:pt x="135" y="68"/>
                  </a:cubicBezTo>
                  <a:cubicBezTo>
                    <a:pt x="135" y="68"/>
                    <a:pt x="136" y="68"/>
                    <a:pt x="136" y="69"/>
                  </a:cubicBezTo>
                  <a:cubicBezTo>
                    <a:pt x="136" y="68"/>
                    <a:pt x="136" y="68"/>
                    <a:pt x="137" y="68"/>
                  </a:cubicBezTo>
                  <a:cubicBezTo>
                    <a:pt x="141" y="64"/>
                    <a:pt x="146" y="59"/>
                    <a:pt x="150" y="55"/>
                  </a:cubicBezTo>
                  <a:cubicBezTo>
                    <a:pt x="150" y="55"/>
                    <a:pt x="150" y="55"/>
                    <a:pt x="151" y="54"/>
                  </a:cubicBezTo>
                  <a:close/>
                  <a:moveTo>
                    <a:pt x="137" y="167"/>
                  </a:moveTo>
                  <a:cubicBezTo>
                    <a:pt x="138" y="168"/>
                    <a:pt x="139" y="168"/>
                    <a:pt x="140" y="168"/>
                  </a:cubicBezTo>
                  <a:cubicBezTo>
                    <a:pt x="142" y="168"/>
                    <a:pt x="143" y="167"/>
                    <a:pt x="144" y="167"/>
                  </a:cubicBezTo>
                  <a:cubicBezTo>
                    <a:pt x="146" y="167"/>
                    <a:pt x="149" y="167"/>
                    <a:pt x="151" y="167"/>
                  </a:cubicBezTo>
                  <a:cubicBezTo>
                    <a:pt x="152" y="167"/>
                    <a:pt x="153" y="167"/>
                    <a:pt x="154" y="166"/>
                  </a:cubicBezTo>
                  <a:cubicBezTo>
                    <a:pt x="155" y="166"/>
                    <a:pt x="155" y="165"/>
                    <a:pt x="156" y="165"/>
                  </a:cubicBezTo>
                  <a:cubicBezTo>
                    <a:pt x="159" y="165"/>
                    <a:pt x="162" y="164"/>
                    <a:pt x="165" y="164"/>
                  </a:cubicBezTo>
                  <a:cubicBezTo>
                    <a:pt x="167" y="163"/>
                    <a:pt x="169" y="163"/>
                    <a:pt x="171" y="162"/>
                  </a:cubicBezTo>
                  <a:cubicBezTo>
                    <a:pt x="171" y="162"/>
                    <a:pt x="171" y="161"/>
                    <a:pt x="171" y="161"/>
                  </a:cubicBezTo>
                  <a:cubicBezTo>
                    <a:pt x="169" y="159"/>
                    <a:pt x="168" y="157"/>
                    <a:pt x="166" y="155"/>
                  </a:cubicBezTo>
                  <a:cubicBezTo>
                    <a:pt x="165" y="153"/>
                    <a:pt x="164" y="152"/>
                    <a:pt x="163" y="150"/>
                  </a:cubicBezTo>
                  <a:cubicBezTo>
                    <a:pt x="163" y="150"/>
                    <a:pt x="163" y="150"/>
                    <a:pt x="163" y="149"/>
                  </a:cubicBezTo>
                  <a:cubicBezTo>
                    <a:pt x="161" y="149"/>
                    <a:pt x="161" y="148"/>
                    <a:pt x="160" y="147"/>
                  </a:cubicBezTo>
                  <a:cubicBezTo>
                    <a:pt x="159" y="145"/>
                    <a:pt x="158" y="143"/>
                    <a:pt x="157" y="142"/>
                  </a:cubicBezTo>
                  <a:cubicBezTo>
                    <a:pt x="156" y="142"/>
                    <a:pt x="155" y="143"/>
                    <a:pt x="154" y="143"/>
                  </a:cubicBezTo>
                  <a:cubicBezTo>
                    <a:pt x="153" y="144"/>
                    <a:pt x="152" y="145"/>
                    <a:pt x="151" y="145"/>
                  </a:cubicBezTo>
                  <a:cubicBezTo>
                    <a:pt x="150" y="146"/>
                    <a:pt x="149" y="147"/>
                    <a:pt x="148" y="148"/>
                  </a:cubicBezTo>
                  <a:cubicBezTo>
                    <a:pt x="146" y="148"/>
                    <a:pt x="145" y="149"/>
                    <a:pt x="143" y="150"/>
                  </a:cubicBezTo>
                  <a:cubicBezTo>
                    <a:pt x="142" y="151"/>
                    <a:pt x="140" y="152"/>
                    <a:pt x="139" y="153"/>
                  </a:cubicBezTo>
                  <a:cubicBezTo>
                    <a:pt x="138" y="153"/>
                    <a:pt x="138" y="154"/>
                    <a:pt x="137" y="155"/>
                  </a:cubicBezTo>
                  <a:cubicBezTo>
                    <a:pt x="137" y="156"/>
                    <a:pt x="137" y="158"/>
                    <a:pt x="137" y="160"/>
                  </a:cubicBezTo>
                  <a:cubicBezTo>
                    <a:pt x="136" y="162"/>
                    <a:pt x="137" y="165"/>
                    <a:pt x="137" y="167"/>
                  </a:cubicBezTo>
                  <a:close/>
                  <a:moveTo>
                    <a:pt x="154" y="83"/>
                  </a:moveTo>
                  <a:cubicBezTo>
                    <a:pt x="154" y="84"/>
                    <a:pt x="154" y="84"/>
                    <a:pt x="154" y="84"/>
                  </a:cubicBezTo>
                  <a:cubicBezTo>
                    <a:pt x="154" y="83"/>
                    <a:pt x="154" y="83"/>
                    <a:pt x="154" y="82"/>
                  </a:cubicBezTo>
                  <a:cubicBezTo>
                    <a:pt x="151" y="82"/>
                    <a:pt x="149" y="82"/>
                    <a:pt x="147" y="82"/>
                  </a:cubicBezTo>
                  <a:cubicBezTo>
                    <a:pt x="144" y="83"/>
                    <a:pt x="141" y="83"/>
                    <a:pt x="138" y="84"/>
                  </a:cubicBezTo>
                  <a:cubicBezTo>
                    <a:pt x="137" y="84"/>
                    <a:pt x="136" y="85"/>
                    <a:pt x="136" y="86"/>
                  </a:cubicBezTo>
                  <a:cubicBezTo>
                    <a:pt x="136" y="87"/>
                    <a:pt x="136" y="88"/>
                    <a:pt x="136" y="90"/>
                  </a:cubicBezTo>
                  <a:cubicBezTo>
                    <a:pt x="135" y="91"/>
                    <a:pt x="135" y="92"/>
                    <a:pt x="135" y="93"/>
                  </a:cubicBezTo>
                  <a:cubicBezTo>
                    <a:pt x="134" y="94"/>
                    <a:pt x="134" y="96"/>
                    <a:pt x="134" y="98"/>
                  </a:cubicBezTo>
                  <a:cubicBezTo>
                    <a:pt x="138" y="98"/>
                    <a:pt x="141" y="97"/>
                    <a:pt x="144" y="96"/>
                  </a:cubicBezTo>
                  <a:cubicBezTo>
                    <a:pt x="147" y="94"/>
                    <a:pt x="150" y="93"/>
                    <a:pt x="153" y="91"/>
                  </a:cubicBezTo>
                  <a:cubicBezTo>
                    <a:pt x="155" y="90"/>
                    <a:pt x="158" y="89"/>
                    <a:pt x="160" y="87"/>
                  </a:cubicBezTo>
                  <a:cubicBezTo>
                    <a:pt x="164" y="85"/>
                    <a:pt x="169" y="83"/>
                    <a:pt x="173" y="81"/>
                  </a:cubicBezTo>
                  <a:cubicBezTo>
                    <a:pt x="176" y="80"/>
                    <a:pt x="178" y="79"/>
                    <a:pt x="181" y="78"/>
                  </a:cubicBezTo>
                  <a:cubicBezTo>
                    <a:pt x="181" y="78"/>
                    <a:pt x="181" y="78"/>
                    <a:pt x="181" y="78"/>
                  </a:cubicBezTo>
                  <a:cubicBezTo>
                    <a:pt x="181" y="78"/>
                    <a:pt x="181" y="78"/>
                    <a:pt x="181" y="78"/>
                  </a:cubicBezTo>
                  <a:cubicBezTo>
                    <a:pt x="179" y="78"/>
                    <a:pt x="176" y="79"/>
                    <a:pt x="174" y="79"/>
                  </a:cubicBezTo>
                  <a:cubicBezTo>
                    <a:pt x="172" y="79"/>
                    <a:pt x="171" y="80"/>
                    <a:pt x="170" y="80"/>
                  </a:cubicBezTo>
                  <a:cubicBezTo>
                    <a:pt x="169" y="80"/>
                    <a:pt x="167" y="80"/>
                    <a:pt x="166" y="81"/>
                  </a:cubicBezTo>
                  <a:cubicBezTo>
                    <a:pt x="166" y="81"/>
                    <a:pt x="165" y="82"/>
                    <a:pt x="164" y="82"/>
                  </a:cubicBezTo>
                  <a:cubicBezTo>
                    <a:pt x="163" y="82"/>
                    <a:pt x="161" y="82"/>
                    <a:pt x="159" y="82"/>
                  </a:cubicBezTo>
                  <a:cubicBezTo>
                    <a:pt x="157" y="83"/>
                    <a:pt x="156" y="83"/>
                    <a:pt x="154" y="83"/>
                  </a:cubicBezTo>
                  <a:close/>
                  <a:moveTo>
                    <a:pt x="101" y="91"/>
                  </a:moveTo>
                  <a:cubicBezTo>
                    <a:pt x="99" y="90"/>
                    <a:pt x="98" y="91"/>
                    <a:pt x="96" y="92"/>
                  </a:cubicBezTo>
                  <a:cubicBezTo>
                    <a:pt x="91" y="94"/>
                    <a:pt x="87" y="96"/>
                    <a:pt x="82" y="98"/>
                  </a:cubicBezTo>
                  <a:cubicBezTo>
                    <a:pt x="81" y="98"/>
                    <a:pt x="81" y="98"/>
                    <a:pt x="80" y="99"/>
                  </a:cubicBezTo>
                  <a:cubicBezTo>
                    <a:pt x="78" y="101"/>
                    <a:pt x="75" y="102"/>
                    <a:pt x="72" y="105"/>
                  </a:cubicBezTo>
                  <a:cubicBezTo>
                    <a:pt x="72" y="105"/>
                    <a:pt x="72" y="105"/>
                    <a:pt x="72" y="105"/>
                  </a:cubicBezTo>
                  <a:cubicBezTo>
                    <a:pt x="69" y="106"/>
                    <a:pt x="67" y="107"/>
                    <a:pt x="64" y="106"/>
                  </a:cubicBezTo>
                  <a:cubicBezTo>
                    <a:pt x="62" y="105"/>
                    <a:pt x="60" y="104"/>
                    <a:pt x="58" y="103"/>
                  </a:cubicBezTo>
                  <a:cubicBezTo>
                    <a:pt x="57" y="103"/>
                    <a:pt x="56" y="102"/>
                    <a:pt x="56" y="101"/>
                  </a:cubicBezTo>
                  <a:cubicBezTo>
                    <a:pt x="55" y="100"/>
                    <a:pt x="55" y="99"/>
                    <a:pt x="54" y="98"/>
                  </a:cubicBezTo>
                  <a:cubicBezTo>
                    <a:pt x="54" y="97"/>
                    <a:pt x="55" y="96"/>
                    <a:pt x="56" y="96"/>
                  </a:cubicBezTo>
                  <a:cubicBezTo>
                    <a:pt x="58" y="96"/>
                    <a:pt x="59" y="94"/>
                    <a:pt x="60" y="93"/>
                  </a:cubicBezTo>
                  <a:cubicBezTo>
                    <a:pt x="62" y="92"/>
                    <a:pt x="63" y="91"/>
                    <a:pt x="65" y="90"/>
                  </a:cubicBezTo>
                  <a:cubicBezTo>
                    <a:pt x="67" y="90"/>
                    <a:pt x="69" y="89"/>
                    <a:pt x="72" y="88"/>
                  </a:cubicBezTo>
                  <a:cubicBezTo>
                    <a:pt x="73" y="88"/>
                    <a:pt x="75" y="87"/>
                    <a:pt x="76" y="87"/>
                  </a:cubicBezTo>
                  <a:cubicBezTo>
                    <a:pt x="81" y="85"/>
                    <a:pt x="86" y="83"/>
                    <a:pt x="91" y="82"/>
                  </a:cubicBezTo>
                  <a:cubicBezTo>
                    <a:pt x="93" y="82"/>
                    <a:pt x="96" y="81"/>
                    <a:pt x="98" y="81"/>
                  </a:cubicBezTo>
                  <a:cubicBezTo>
                    <a:pt x="100" y="80"/>
                    <a:pt x="102" y="79"/>
                    <a:pt x="103" y="78"/>
                  </a:cubicBezTo>
                  <a:cubicBezTo>
                    <a:pt x="102" y="75"/>
                    <a:pt x="102" y="73"/>
                    <a:pt x="102" y="70"/>
                  </a:cubicBezTo>
                  <a:cubicBezTo>
                    <a:pt x="102" y="70"/>
                    <a:pt x="102" y="69"/>
                    <a:pt x="102" y="69"/>
                  </a:cubicBezTo>
                  <a:cubicBezTo>
                    <a:pt x="102" y="68"/>
                    <a:pt x="101" y="67"/>
                    <a:pt x="100" y="68"/>
                  </a:cubicBezTo>
                  <a:cubicBezTo>
                    <a:pt x="98" y="68"/>
                    <a:pt x="97" y="69"/>
                    <a:pt x="95" y="70"/>
                  </a:cubicBezTo>
                  <a:cubicBezTo>
                    <a:pt x="94" y="70"/>
                    <a:pt x="92" y="70"/>
                    <a:pt x="91" y="70"/>
                  </a:cubicBezTo>
                  <a:cubicBezTo>
                    <a:pt x="87" y="68"/>
                    <a:pt x="84" y="66"/>
                    <a:pt x="81" y="63"/>
                  </a:cubicBezTo>
                  <a:cubicBezTo>
                    <a:pt x="81" y="62"/>
                    <a:pt x="82" y="61"/>
                    <a:pt x="83" y="60"/>
                  </a:cubicBezTo>
                  <a:cubicBezTo>
                    <a:pt x="84" y="59"/>
                    <a:pt x="86" y="58"/>
                    <a:pt x="88" y="57"/>
                  </a:cubicBezTo>
                  <a:cubicBezTo>
                    <a:pt x="89" y="56"/>
                    <a:pt x="90" y="56"/>
                    <a:pt x="91" y="55"/>
                  </a:cubicBezTo>
                  <a:cubicBezTo>
                    <a:pt x="93" y="54"/>
                    <a:pt x="95" y="53"/>
                    <a:pt x="98" y="52"/>
                  </a:cubicBezTo>
                  <a:cubicBezTo>
                    <a:pt x="100" y="51"/>
                    <a:pt x="101" y="50"/>
                    <a:pt x="101" y="47"/>
                  </a:cubicBezTo>
                  <a:cubicBezTo>
                    <a:pt x="100" y="46"/>
                    <a:pt x="100" y="44"/>
                    <a:pt x="101" y="43"/>
                  </a:cubicBezTo>
                  <a:cubicBezTo>
                    <a:pt x="101" y="43"/>
                    <a:pt x="101" y="42"/>
                    <a:pt x="101" y="41"/>
                  </a:cubicBezTo>
                  <a:cubicBezTo>
                    <a:pt x="100" y="40"/>
                    <a:pt x="100" y="38"/>
                    <a:pt x="100" y="37"/>
                  </a:cubicBezTo>
                  <a:cubicBezTo>
                    <a:pt x="100" y="34"/>
                    <a:pt x="100" y="32"/>
                    <a:pt x="100" y="30"/>
                  </a:cubicBezTo>
                  <a:cubicBezTo>
                    <a:pt x="100" y="29"/>
                    <a:pt x="100" y="27"/>
                    <a:pt x="100" y="26"/>
                  </a:cubicBezTo>
                  <a:cubicBezTo>
                    <a:pt x="101" y="24"/>
                    <a:pt x="101" y="22"/>
                    <a:pt x="100" y="20"/>
                  </a:cubicBezTo>
                  <a:cubicBezTo>
                    <a:pt x="99" y="17"/>
                    <a:pt x="99" y="15"/>
                    <a:pt x="100" y="12"/>
                  </a:cubicBezTo>
                  <a:cubicBezTo>
                    <a:pt x="100" y="11"/>
                    <a:pt x="100" y="10"/>
                    <a:pt x="100" y="9"/>
                  </a:cubicBezTo>
                  <a:cubicBezTo>
                    <a:pt x="100" y="7"/>
                    <a:pt x="101" y="7"/>
                    <a:pt x="103" y="7"/>
                  </a:cubicBezTo>
                  <a:cubicBezTo>
                    <a:pt x="104" y="7"/>
                    <a:pt x="104" y="7"/>
                    <a:pt x="105" y="7"/>
                  </a:cubicBezTo>
                  <a:cubicBezTo>
                    <a:pt x="106" y="5"/>
                    <a:pt x="106" y="3"/>
                    <a:pt x="108" y="2"/>
                  </a:cubicBezTo>
                  <a:cubicBezTo>
                    <a:pt x="109" y="1"/>
                    <a:pt x="109" y="1"/>
                    <a:pt x="111" y="1"/>
                  </a:cubicBezTo>
                  <a:cubicBezTo>
                    <a:pt x="111" y="1"/>
                    <a:pt x="111" y="1"/>
                    <a:pt x="112" y="1"/>
                  </a:cubicBezTo>
                  <a:cubicBezTo>
                    <a:pt x="113" y="0"/>
                    <a:pt x="114" y="0"/>
                    <a:pt x="115" y="1"/>
                  </a:cubicBezTo>
                  <a:cubicBezTo>
                    <a:pt x="118" y="3"/>
                    <a:pt x="120" y="4"/>
                    <a:pt x="122" y="7"/>
                  </a:cubicBezTo>
                  <a:cubicBezTo>
                    <a:pt x="123" y="7"/>
                    <a:pt x="123" y="7"/>
                    <a:pt x="123" y="8"/>
                  </a:cubicBezTo>
                  <a:cubicBezTo>
                    <a:pt x="126" y="9"/>
                    <a:pt x="127" y="11"/>
                    <a:pt x="129" y="14"/>
                  </a:cubicBezTo>
                  <a:cubicBezTo>
                    <a:pt x="130" y="15"/>
                    <a:pt x="132" y="16"/>
                    <a:pt x="132" y="18"/>
                  </a:cubicBezTo>
                  <a:cubicBezTo>
                    <a:pt x="132" y="20"/>
                    <a:pt x="133" y="21"/>
                    <a:pt x="133" y="23"/>
                  </a:cubicBezTo>
                  <a:cubicBezTo>
                    <a:pt x="134" y="25"/>
                    <a:pt x="134" y="28"/>
                    <a:pt x="134" y="30"/>
                  </a:cubicBezTo>
                  <a:cubicBezTo>
                    <a:pt x="135" y="33"/>
                    <a:pt x="134" y="35"/>
                    <a:pt x="135" y="38"/>
                  </a:cubicBezTo>
                  <a:cubicBezTo>
                    <a:pt x="135" y="39"/>
                    <a:pt x="135" y="40"/>
                    <a:pt x="135" y="41"/>
                  </a:cubicBezTo>
                  <a:cubicBezTo>
                    <a:pt x="135" y="41"/>
                    <a:pt x="136" y="41"/>
                    <a:pt x="137" y="41"/>
                  </a:cubicBezTo>
                  <a:cubicBezTo>
                    <a:pt x="142" y="40"/>
                    <a:pt x="148" y="39"/>
                    <a:pt x="154" y="39"/>
                  </a:cubicBezTo>
                  <a:cubicBezTo>
                    <a:pt x="157" y="39"/>
                    <a:pt x="160" y="38"/>
                    <a:pt x="163" y="38"/>
                  </a:cubicBezTo>
                  <a:cubicBezTo>
                    <a:pt x="164" y="38"/>
                    <a:pt x="165" y="37"/>
                    <a:pt x="166" y="36"/>
                  </a:cubicBezTo>
                  <a:cubicBezTo>
                    <a:pt x="167" y="34"/>
                    <a:pt x="168" y="34"/>
                    <a:pt x="169" y="35"/>
                  </a:cubicBezTo>
                  <a:cubicBezTo>
                    <a:pt x="170" y="35"/>
                    <a:pt x="170" y="35"/>
                    <a:pt x="171" y="35"/>
                  </a:cubicBezTo>
                  <a:cubicBezTo>
                    <a:pt x="174" y="35"/>
                    <a:pt x="176" y="36"/>
                    <a:pt x="178" y="38"/>
                  </a:cubicBezTo>
                  <a:cubicBezTo>
                    <a:pt x="179" y="39"/>
                    <a:pt x="179" y="39"/>
                    <a:pt x="179" y="40"/>
                  </a:cubicBezTo>
                  <a:cubicBezTo>
                    <a:pt x="180" y="40"/>
                    <a:pt x="180" y="40"/>
                    <a:pt x="180" y="40"/>
                  </a:cubicBezTo>
                  <a:cubicBezTo>
                    <a:pt x="182" y="44"/>
                    <a:pt x="185" y="46"/>
                    <a:pt x="187" y="50"/>
                  </a:cubicBezTo>
                  <a:cubicBezTo>
                    <a:pt x="188" y="52"/>
                    <a:pt x="189" y="55"/>
                    <a:pt x="190" y="57"/>
                  </a:cubicBezTo>
                  <a:cubicBezTo>
                    <a:pt x="190" y="58"/>
                    <a:pt x="189" y="60"/>
                    <a:pt x="189" y="61"/>
                  </a:cubicBezTo>
                  <a:cubicBezTo>
                    <a:pt x="188" y="62"/>
                    <a:pt x="188" y="64"/>
                    <a:pt x="187" y="65"/>
                  </a:cubicBezTo>
                  <a:cubicBezTo>
                    <a:pt x="187" y="66"/>
                    <a:pt x="187" y="67"/>
                    <a:pt x="187" y="67"/>
                  </a:cubicBezTo>
                  <a:cubicBezTo>
                    <a:pt x="189" y="68"/>
                    <a:pt x="190" y="68"/>
                    <a:pt x="192" y="68"/>
                  </a:cubicBezTo>
                  <a:cubicBezTo>
                    <a:pt x="196" y="67"/>
                    <a:pt x="200" y="67"/>
                    <a:pt x="204" y="68"/>
                  </a:cubicBezTo>
                  <a:cubicBezTo>
                    <a:pt x="205" y="68"/>
                    <a:pt x="207" y="69"/>
                    <a:pt x="208" y="69"/>
                  </a:cubicBezTo>
                  <a:cubicBezTo>
                    <a:pt x="209" y="70"/>
                    <a:pt x="211" y="71"/>
                    <a:pt x="213" y="71"/>
                  </a:cubicBezTo>
                  <a:cubicBezTo>
                    <a:pt x="214" y="71"/>
                    <a:pt x="215" y="72"/>
                    <a:pt x="216" y="73"/>
                  </a:cubicBezTo>
                  <a:cubicBezTo>
                    <a:pt x="216" y="74"/>
                    <a:pt x="216" y="75"/>
                    <a:pt x="215" y="76"/>
                  </a:cubicBezTo>
                  <a:cubicBezTo>
                    <a:pt x="213" y="77"/>
                    <a:pt x="211" y="78"/>
                    <a:pt x="209" y="78"/>
                  </a:cubicBezTo>
                  <a:cubicBezTo>
                    <a:pt x="205" y="78"/>
                    <a:pt x="201" y="79"/>
                    <a:pt x="197" y="80"/>
                  </a:cubicBezTo>
                  <a:cubicBezTo>
                    <a:pt x="193" y="81"/>
                    <a:pt x="189" y="82"/>
                    <a:pt x="186" y="83"/>
                  </a:cubicBezTo>
                  <a:cubicBezTo>
                    <a:pt x="182" y="84"/>
                    <a:pt x="179" y="85"/>
                    <a:pt x="175" y="86"/>
                  </a:cubicBezTo>
                  <a:cubicBezTo>
                    <a:pt x="171" y="86"/>
                    <a:pt x="168" y="87"/>
                    <a:pt x="164" y="89"/>
                  </a:cubicBezTo>
                  <a:cubicBezTo>
                    <a:pt x="163" y="90"/>
                    <a:pt x="161" y="90"/>
                    <a:pt x="160" y="91"/>
                  </a:cubicBezTo>
                  <a:cubicBezTo>
                    <a:pt x="159" y="91"/>
                    <a:pt x="159" y="91"/>
                    <a:pt x="158" y="92"/>
                  </a:cubicBezTo>
                  <a:cubicBezTo>
                    <a:pt x="160" y="92"/>
                    <a:pt x="163" y="93"/>
                    <a:pt x="165" y="93"/>
                  </a:cubicBezTo>
                  <a:cubicBezTo>
                    <a:pt x="166" y="94"/>
                    <a:pt x="167" y="94"/>
                    <a:pt x="168" y="95"/>
                  </a:cubicBezTo>
                  <a:cubicBezTo>
                    <a:pt x="169" y="96"/>
                    <a:pt x="169" y="97"/>
                    <a:pt x="168" y="98"/>
                  </a:cubicBezTo>
                  <a:cubicBezTo>
                    <a:pt x="166" y="100"/>
                    <a:pt x="165" y="103"/>
                    <a:pt x="162" y="103"/>
                  </a:cubicBezTo>
                  <a:cubicBezTo>
                    <a:pt x="160" y="105"/>
                    <a:pt x="157" y="106"/>
                    <a:pt x="154" y="107"/>
                  </a:cubicBezTo>
                  <a:cubicBezTo>
                    <a:pt x="151" y="109"/>
                    <a:pt x="148" y="110"/>
                    <a:pt x="146" y="112"/>
                  </a:cubicBezTo>
                  <a:cubicBezTo>
                    <a:pt x="145" y="112"/>
                    <a:pt x="145" y="112"/>
                    <a:pt x="144" y="113"/>
                  </a:cubicBezTo>
                  <a:cubicBezTo>
                    <a:pt x="145" y="114"/>
                    <a:pt x="145" y="115"/>
                    <a:pt x="147" y="116"/>
                  </a:cubicBezTo>
                  <a:cubicBezTo>
                    <a:pt x="149" y="117"/>
                    <a:pt x="150" y="118"/>
                    <a:pt x="152" y="120"/>
                  </a:cubicBezTo>
                  <a:cubicBezTo>
                    <a:pt x="153" y="121"/>
                    <a:pt x="155" y="121"/>
                    <a:pt x="156" y="121"/>
                  </a:cubicBezTo>
                  <a:cubicBezTo>
                    <a:pt x="158" y="121"/>
                    <a:pt x="160" y="121"/>
                    <a:pt x="162" y="121"/>
                  </a:cubicBezTo>
                  <a:cubicBezTo>
                    <a:pt x="166" y="121"/>
                    <a:pt x="170" y="122"/>
                    <a:pt x="173" y="124"/>
                  </a:cubicBezTo>
                  <a:cubicBezTo>
                    <a:pt x="175" y="124"/>
                    <a:pt x="176" y="126"/>
                    <a:pt x="174" y="127"/>
                  </a:cubicBezTo>
                  <a:cubicBezTo>
                    <a:pt x="173" y="129"/>
                    <a:pt x="171" y="131"/>
                    <a:pt x="170" y="132"/>
                  </a:cubicBezTo>
                  <a:cubicBezTo>
                    <a:pt x="169" y="133"/>
                    <a:pt x="168" y="133"/>
                    <a:pt x="168" y="134"/>
                  </a:cubicBezTo>
                  <a:cubicBezTo>
                    <a:pt x="168" y="135"/>
                    <a:pt x="169" y="135"/>
                    <a:pt x="169" y="136"/>
                  </a:cubicBezTo>
                  <a:cubicBezTo>
                    <a:pt x="171" y="137"/>
                    <a:pt x="172" y="137"/>
                    <a:pt x="173" y="138"/>
                  </a:cubicBezTo>
                  <a:cubicBezTo>
                    <a:pt x="175" y="139"/>
                    <a:pt x="176" y="139"/>
                    <a:pt x="177" y="141"/>
                  </a:cubicBezTo>
                  <a:cubicBezTo>
                    <a:pt x="177" y="141"/>
                    <a:pt x="178" y="142"/>
                    <a:pt x="178" y="142"/>
                  </a:cubicBezTo>
                  <a:cubicBezTo>
                    <a:pt x="181" y="144"/>
                    <a:pt x="183" y="146"/>
                    <a:pt x="185" y="147"/>
                  </a:cubicBezTo>
                  <a:cubicBezTo>
                    <a:pt x="187" y="149"/>
                    <a:pt x="189" y="151"/>
                    <a:pt x="192" y="151"/>
                  </a:cubicBezTo>
                  <a:cubicBezTo>
                    <a:pt x="192" y="152"/>
                    <a:pt x="192" y="152"/>
                    <a:pt x="192" y="152"/>
                  </a:cubicBezTo>
                  <a:cubicBezTo>
                    <a:pt x="194" y="154"/>
                    <a:pt x="197" y="155"/>
                    <a:pt x="198" y="157"/>
                  </a:cubicBezTo>
                  <a:cubicBezTo>
                    <a:pt x="200" y="159"/>
                    <a:pt x="201" y="159"/>
                    <a:pt x="203" y="160"/>
                  </a:cubicBezTo>
                  <a:cubicBezTo>
                    <a:pt x="204" y="161"/>
                    <a:pt x="205" y="161"/>
                    <a:pt x="207" y="162"/>
                  </a:cubicBezTo>
                  <a:cubicBezTo>
                    <a:pt x="207" y="162"/>
                    <a:pt x="208" y="162"/>
                    <a:pt x="208" y="163"/>
                  </a:cubicBezTo>
                  <a:cubicBezTo>
                    <a:pt x="208" y="164"/>
                    <a:pt x="209" y="164"/>
                    <a:pt x="209" y="165"/>
                  </a:cubicBezTo>
                  <a:cubicBezTo>
                    <a:pt x="210" y="166"/>
                    <a:pt x="210" y="167"/>
                    <a:pt x="210" y="168"/>
                  </a:cubicBezTo>
                  <a:cubicBezTo>
                    <a:pt x="209" y="169"/>
                    <a:pt x="209" y="170"/>
                    <a:pt x="208" y="172"/>
                  </a:cubicBezTo>
                  <a:cubicBezTo>
                    <a:pt x="208" y="173"/>
                    <a:pt x="207" y="173"/>
                    <a:pt x="205" y="174"/>
                  </a:cubicBezTo>
                  <a:cubicBezTo>
                    <a:pt x="205" y="174"/>
                    <a:pt x="204" y="174"/>
                    <a:pt x="204" y="175"/>
                  </a:cubicBezTo>
                  <a:cubicBezTo>
                    <a:pt x="204" y="175"/>
                    <a:pt x="205" y="176"/>
                    <a:pt x="206" y="176"/>
                  </a:cubicBezTo>
                  <a:cubicBezTo>
                    <a:pt x="206" y="177"/>
                    <a:pt x="205" y="177"/>
                    <a:pt x="205" y="177"/>
                  </a:cubicBezTo>
                  <a:cubicBezTo>
                    <a:pt x="204" y="178"/>
                    <a:pt x="203" y="179"/>
                    <a:pt x="201" y="179"/>
                  </a:cubicBezTo>
                  <a:cubicBezTo>
                    <a:pt x="201" y="179"/>
                    <a:pt x="201" y="179"/>
                    <a:pt x="200" y="180"/>
                  </a:cubicBezTo>
                  <a:cubicBezTo>
                    <a:pt x="200" y="180"/>
                    <a:pt x="199" y="181"/>
                    <a:pt x="198" y="181"/>
                  </a:cubicBezTo>
                  <a:cubicBezTo>
                    <a:pt x="197" y="181"/>
                    <a:pt x="196" y="182"/>
                    <a:pt x="195" y="183"/>
                  </a:cubicBezTo>
                  <a:cubicBezTo>
                    <a:pt x="193" y="183"/>
                    <a:pt x="191" y="184"/>
                    <a:pt x="188" y="184"/>
                  </a:cubicBezTo>
                  <a:cubicBezTo>
                    <a:pt x="186" y="184"/>
                    <a:pt x="183" y="184"/>
                    <a:pt x="180" y="185"/>
                  </a:cubicBezTo>
                  <a:cubicBezTo>
                    <a:pt x="178" y="185"/>
                    <a:pt x="176" y="185"/>
                    <a:pt x="174" y="185"/>
                  </a:cubicBezTo>
                  <a:cubicBezTo>
                    <a:pt x="173" y="185"/>
                    <a:pt x="172" y="185"/>
                    <a:pt x="172" y="186"/>
                  </a:cubicBezTo>
                  <a:cubicBezTo>
                    <a:pt x="170" y="186"/>
                    <a:pt x="169" y="186"/>
                    <a:pt x="168" y="186"/>
                  </a:cubicBezTo>
                  <a:cubicBezTo>
                    <a:pt x="164" y="186"/>
                    <a:pt x="161" y="187"/>
                    <a:pt x="157" y="188"/>
                  </a:cubicBezTo>
                  <a:cubicBezTo>
                    <a:pt x="155" y="188"/>
                    <a:pt x="153" y="188"/>
                    <a:pt x="152" y="189"/>
                  </a:cubicBezTo>
                  <a:cubicBezTo>
                    <a:pt x="151" y="189"/>
                    <a:pt x="150" y="189"/>
                    <a:pt x="149" y="189"/>
                  </a:cubicBezTo>
                  <a:cubicBezTo>
                    <a:pt x="149" y="189"/>
                    <a:pt x="148" y="189"/>
                    <a:pt x="147" y="190"/>
                  </a:cubicBezTo>
                  <a:cubicBezTo>
                    <a:pt x="147" y="190"/>
                    <a:pt x="146" y="190"/>
                    <a:pt x="146" y="190"/>
                  </a:cubicBezTo>
                  <a:cubicBezTo>
                    <a:pt x="144" y="190"/>
                    <a:pt x="142" y="191"/>
                    <a:pt x="141" y="192"/>
                  </a:cubicBezTo>
                  <a:cubicBezTo>
                    <a:pt x="141" y="194"/>
                    <a:pt x="141" y="196"/>
                    <a:pt x="140" y="198"/>
                  </a:cubicBezTo>
                  <a:cubicBezTo>
                    <a:pt x="140" y="198"/>
                    <a:pt x="140" y="199"/>
                    <a:pt x="140" y="200"/>
                  </a:cubicBezTo>
                  <a:cubicBezTo>
                    <a:pt x="140" y="202"/>
                    <a:pt x="141" y="205"/>
                    <a:pt x="141" y="207"/>
                  </a:cubicBezTo>
                  <a:cubicBezTo>
                    <a:pt x="140" y="208"/>
                    <a:pt x="141" y="208"/>
                    <a:pt x="141" y="209"/>
                  </a:cubicBezTo>
                  <a:cubicBezTo>
                    <a:pt x="141" y="210"/>
                    <a:pt x="141" y="211"/>
                    <a:pt x="141" y="211"/>
                  </a:cubicBezTo>
                  <a:cubicBezTo>
                    <a:pt x="142" y="214"/>
                    <a:pt x="141" y="214"/>
                    <a:pt x="140" y="217"/>
                  </a:cubicBezTo>
                  <a:cubicBezTo>
                    <a:pt x="140" y="217"/>
                    <a:pt x="140" y="218"/>
                    <a:pt x="140" y="218"/>
                  </a:cubicBezTo>
                  <a:cubicBezTo>
                    <a:pt x="141" y="219"/>
                    <a:pt x="141" y="219"/>
                    <a:pt x="141" y="220"/>
                  </a:cubicBezTo>
                  <a:cubicBezTo>
                    <a:pt x="141" y="221"/>
                    <a:pt x="141" y="222"/>
                    <a:pt x="141" y="223"/>
                  </a:cubicBezTo>
                  <a:cubicBezTo>
                    <a:pt x="141" y="225"/>
                    <a:pt x="141" y="226"/>
                    <a:pt x="140" y="227"/>
                  </a:cubicBezTo>
                  <a:cubicBezTo>
                    <a:pt x="140" y="227"/>
                    <a:pt x="140" y="228"/>
                    <a:pt x="140" y="228"/>
                  </a:cubicBezTo>
                  <a:cubicBezTo>
                    <a:pt x="140" y="231"/>
                    <a:pt x="140" y="234"/>
                    <a:pt x="141" y="236"/>
                  </a:cubicBezTo>
                  <a:cubicBezTo>
                    <a:pt x="141" y="237"/>
                    <a:pt x="141" y="237"/>
                    <a:pt x="141" y="237"/>
                  </a:cubicBezTo>
                  <a:cubicBezTo>
                    <a:pt x="140" y="241"/>
                    <a:pt x="141" y="244"/>
                    <a:pt x="141" y="248"/>
                  </a:cubicBezTo>
                  <a:cubicBezTo>
                    <a:pt x="141" y="249"/>
                    <a:pt x="142" y="250"/>
                    <a:pt x="141" y="251"/>
                  </a:cubicBezTo>
                  <a:cubicBezTo>
                    <a:pt x="141" y="253"/>
                    <a:pt x="140" y="255"/>
                    <a:pt x="140" y="256"/>
                  </a:cubicBezTo>
                  <a:cubicBezTo>
                    <a:pt x="140" y="259"/>
                    <a:pt x="140" y="262"/>
                    <a:pt x="140" y="264"/>
                  </a:cubicBezTo>
                  <a:cubicBezTo>
                    <a:pt x="140" y="265"/>
                    <a:pt x="140" y="266"/>
                    <a:pt x="140" y="267"/>
                  </a:cubicBezTo>
                  <a:cubicBezTo>
                    <a:pt x="139" y="269"/>
                    <a:pt x="139" y="272"/>
                    <a:pt x="139" y="274"/>
                  </a:cubicBezTo>
                  <a:cubicBezTo>
                    <a:pt x="138" y="276"/>
                    <a:pt x="138" y="277"/>
                    <a:pt x="137" y="279"/>
                  </a:cubicBezTo>
                  <a:cubicBezTo>
                    <a:pt x="137" y="280"/>
                    <a:pt x="138" y="281"/>
                    <a:pt x="137" y="283"/>
                  </a:cubicBezTo>
                  <a:cubicBezTo>
                    <a:pt x="136" y="285"/>
                    <a:pt x="136" y="287"/>
                    <a:pt x="134" y="288"/>
                  </a:cubicBezTo>
                  <a:cubicBezTo>
                    <a:pt x="132" y="291"/>
                    <a:pt x="130" y="294"/>
                    <a:pt x="130" y="297"/>
                  </a:cubicBezTo>
                  <a:cubicBezTo>
                    <a:pt x="130" y="300"/>
                    <a:pt x="129" y="303"/>
                    <a:pt x="127" y="306"/>
                  </a:cubicBezTo>
                  <a:cubicBezTo>
                    <a:pt x="127" y="306"/>
                    <a:pt x="126" y="305"/>
                    <a:pt x="126" y="305"/>
                  </a:cubicBezTo>
                  <a:cubicBezTo>
                    <a:pt x="125" y="306"/>
                    <a:pt x="125" y="306"/>
                    <a:pt x="125" y="309"/>
                  </a:cubicBezTo>
                  <a:cubicBezTo>
                    <a:pt x="125" y="312"/>
                    <a:pt x="125" y="312"/>
                    <a:pt x="124" y="314"/>
                  </a:cubicBezTo>
                  <a:cubicBezTo>
                    <a:pt x="123" y="312"/>
                    <a:pt x="123" y="311"/>
                    <a:pt x="123" y="310"/>
                  </a:cubicBezTo>
                  <a:cubicBezTo>
                    <a:pt x="123" y="308"/>
                    <a:pt x="123" y="307"/>
                    <a:pt x="122" y="305"/>
                  </a:cubicBezTo>
                  <a:cubicBezTo>
                    <a:pt x="121" y="308"/>
                    <a:pt x="121" y="311"/>
                    <a:pt x="121" y="314"/>
                  </a:cubicBezTo>
                  <a:cubicBezTo>
                    <a:pt x="121" y="314"/>
                    <a:pt x="120" y="314"/>
                    <a:pt x="120" y="314"/>
                  </a:cubicBezTo>
                  <a:cubicBezTo>
                    <a:pt x="120" y="316"/>
                    <a:pt x="120" y="318"/>
                    <a:pt x="120" y="319"/>
                  </a:cubicBezTo>
                  <a:cubicBezTo>
                    <a:pt x="121" y="320"/>
                    <a:pt x="120" y="320"/>
                    <a:pt x="120" y="320"/>
                  </a:cubicBezTo>
                  <a:cubicBezTo>
                    <a:pt x="120" y="320"/>
                    <a:pt x="120" y="321"/>
                    <a:pt x="120" y="321"/>
                  </a:cubicBezTo>
                  <a:cubicBezTo>
                    <a:pt x="120" y="321"/>
                    <a:pt x="120" y="321"/>
                    <a:pt x="120" y="321"/>
                  </a:cubicBezTo>
                  <a:cubicBezTo>
                    <a:pt x="119" y="321"/>
                    <a:pt x="119" y="320"/>
                    <a:pt x="119" y="320"/>
                  </a:cubicBezTo>
                  <a:cubicBezTo>
                    <a:pt x="119" y="319"/>
                    <a:pt x="118" y="319"/>
                    <a:pt x="118" y="318"/>
                  </a:cubicBezTo>
                  <a:cubicBezTo>
                    <a:pt x="118" y="314"/>
                    <a:pt x="117" y="310"/>
                    <a:pt x="116" y="307"/>
                  </a:cubicBezTo>
                  <a:cubicBezTo>
                    <a:pt x="116" y="306"/>
                    <a:pt x="116" y="306"/>
                    <a:pt x="116" y="306"/>
                  </a:cubicBezTo>
                  <a:cubicBezTo>
                    <a:pt x="115" y="306"/>
                    <a:pt x="115" y="307"/>
                    <a:pt x="114" y="307"/>
                  </a:cubicBezTo>
                  <a:cubicBezTo>
                    <a:pt x="113" y="307"/>
                    <a:pt x="113" y="306"/>
                    <a:pt x="113" y="305"/>
                  </a:cubicBezTo>
                  <a:cubicBezTo>
                    <a:pt x="112" y="304"/>
                    <a:pt x="112" y="304"/>
                    <a:pt x="112" y="303"/>
                  </a:cubicBezTo>
                  <a:cubicBezTo>
                    <a:pt x="111" y="300"/>
                    <a:pt x="110" y="296"/>
                    <a:pt x="110" y="293"/>
                  </a:cubicBezTo>
                  <a:cubicBezTo>
                    <a:pt x="109" y="289"/>
                    <a:pt x="109" y="286"/>
                    <a:pt x="110" y="283"/>
                  </a:cubicBezTo>
                  <a:cubicBezTo>
                    <a:pt x="108" y="281"/>
                    <a:pt x="107" y="278"/>
                    <a:pt x="107" y="275"/>
                  </a:cubicBezTo>
                  <a:cubicBezTo>
                    <a:pt x="107" y="275"/>
                    <a:pt x="107" y="275"/>
                    <a:pt x="107" y="274"/>
                  </a:cubicBezTo>
                  <a:cubicBezTo>
                    <a:pt x="106" y="268"/>
                    <a:pt x="107" y="261"/>
                    <a:pt x="106" y="254"/>
                  </a:cubicBezTo>
                  <a:cubicBezTo>
                    <a:pt x="106" y="252"/>
                    <a:pt x="106" y="250"/>
                    <a:pt x="106" y="248"/>
                  </a:cubicBezTo>
                  <a:cubicBezTo>
                    <a:pt x="105" y="247"/>
                    <a:pt x="105" y="245"/>
                    <a:pt x="106" y="244"/>
                  </a:cubicBezTo>
                  <a:cubicBezTo>
                    <a:pt x="106" y="243"/>
                    <a:pt x="106" y="243"/>
                    <a:pt x="106" y="242"/>
                  </a:cubicBezTo>
                  <a:cubicBezTo>
                    <a:pt x="105" y="240"/>
                    <a:pt x="105" y="238"/>
                    <a:pt x="106" y="236"/>
                  </a:cubicBezTo>
                  <a:cubicBezTo>
                    <a:pt x="106" y="236"/>
                    <a:pt x="105" y="235"/>
                    <a:pt x="105" y="234"/>
                  </a:cubicBezTo>
                  <a:cubicBezTo>
                    <a:pt x="105" y="233"/>
                    <a:pt x="105" y="231"/>
                    <a:pt x="105" y="230"/>
                  </a:cubicBezTo>
                  <a:cubicBezTo>
                    <a:pt x="105" y="228"/>
                    <a:pt x="105" y="227"/>
                    <a:pt x="105" y="225"/>
                  </a:cubicBezTo>
                  <a:cubicBezTo>
                    <a:pt x="105" y="224"/>
                    <a:pt x="105" y="222"/>
                    <a:pt x="105" y="221"/>
                  </a:cubicBezTo>
                  <a:cubicBezTo>
                    <a:pt x="104" y="216"/>
                    <a:pt x="104" y="211"/>
                    <a:pt x="104" y="206"/>
                  </a:cubicBezTo>
                  <a:cubicBezTo>
                    <a:pt x="104" y="204"/>
                    <a:pt x="103" y="203"/>
                    <a:pt x="103" y="201"/>
                  </a:cubicBezTo>
                  <a:cubicBezTo>
                    <a:pt x="103" y="201"/>
                    <a:pt x="103" y="200"/>
                    <a:pt x="102" y="200"/>
                  </a:cubicBezTo>
                  <a:cubicBezTo>
                    <a:pt x="100" y="201"/>
                    <a:pt x="98" y="201"/>
                    <a:pt x="96" y="201"/>
                  </a:cubicBezTo>
                  <a:cubicBezTo>
                    <a:pt x="93" y="202"/>
                    <a:pt x="91" y="202"/>
                    <a:pt x="89" y="203"/>
                  </a:cubicBezTo>
                  <a:cubicBezTo>
                    <a:pt x="88" y="203"/>
                    <a:pt x="86" y="203"/>
                    <a:pt x="85" y="203"/>
                  </a:cubicBezTo>
                  <a:cubicBezTo>
                    <a:pt x="84" y="204"/>
                    <a:pt x="82" y="204"/>
                    <a:pt x="81" y="203"/>
                  </a:cubicBezTo>
                  <a:cubicBezTo>
                    <a:pt x="80" y="203"/>
                    <a:pt x="78" y="202"/>
                    <a:pt x="77" y="203"/>
                  </a:cubicBezTo>
                  <a:cubicBezTo>
                    <a:pt x="74" y="202"/>
                    <a:pt x="70" y="202"/>
                    <a:pt x="67" y="199"/>
                  </a:cubicBezTo>
                  <a:cubicBezTo>
                    <a:pt x="67" y="199"/>
                    <a:pt x="67" y="199"/>
                    <a:pt x="66" y="199"/>
                  </a:cubicBezTo>
                  <a:cubicBezTo>
                    <a:pt x="66" y="201"/>
                    <a:pt x="66" y="201"/>
                    <a:pt x="65" y="203"/>
                  </a:cubicBezTo>
                  <a:cubicBezTo>
                    <a:pt x="64" y="204"/>
                    <a:pt x="64" y="205"/>
                    <a:pt x="64" y="205"/>
                  </a:cubicBezTo>
                  <a:cubicBezTo>
                    <a:pt x="64" y="207"/>
                    <a:pt x="63" y="208"/>
                    <a:pt x="62" y="208"/>
                  </a:cubicBezTo>
                  <a:cubicBezTo>
                    <a:pt x="62" y="209"/>
                    <a:pt x="61" y="210"/>
                    <a:pt x="61" y="210"/>
                  </a:cubicBezTo>
                  <a:cubicBezTo>
                    <a:pt x="61" y="211"/>
                    <a:pt x="61" y="212"/>
                    <a:pt x="61" y="213"/>
                  </a:cubicBezTo>
                  <a:cubicBezTo>
                    <a:pt x="60" y="215"/>
                    <a:pt x="59" y="218"/>
                    <a:pt x="58" y="220"/>
                  </a:cubicBezTo>
                  <a:cubicBezTo>
                    <a:pt x="57" y="222"/>
                    <a:pt x="57" y="224"/>
                    <a:pt x="57" y="226"/>
                  </a:cubicBezTo>
                  <a:cubicBezTo>
                    <a:pt x="57" y="227"/>
                    <a:pt x="56" y="229"/>
                    <a:pt x="55" y="230"/>
                  </a:cubicBezTo>
                  <a:cubicBezTo>
                    <a:pt x="54" y="231"/>
                    <a:pt x="54" y="232"/>
                    <a:pt x="54" y="232"/>
                  </a:cubicBezTo>
                  <a:cubicBezTo>
                    <a:pt x="53" y="233"/>
                    <a:pt x="53" y="234"/>
                    <a:pt x="53" y="235"/>
                  </a:cubicBezTo>
                  <a:cubicBezTo>
                    <a:pt x="53" y="239"/>
                    <a:pt x="50" y="241"/>
                    <a:pt x="47" y="243"/>
                  </a:cubicBezTo>
                  <a:cubicBezTo>
                    <a:pt x="45" y="244"/>
                    <a:pt x="42" y="244"/>
                    <a:pt x="39" y="244"/>
                  </a:cubicBezTo>
                  <a:cubicBezTo>
                    <a:pt x="37" y="244"/>
                    <a:pt x="34" y="244"/>
                    <a:pt x="31" y="244"/>
                  </a:cubicBezTo>
                  <a:cubicBezTo>
                    <a:pt x="29" y="244"/>
                    <a:pt x="28" y="244"/>
                    <a:pt x="26" y="244"/>
                  </a:cubicBezTo>
                  <a:cubicBezTo>
                    <a:pt x="21" y="243"/>
                    <a:pt x="17" y="246"/>
                    <a:pt x="15" y="250"/>
                  </a:cubicBezTo>
                  <a:cubicBezTo>
                    <a:pt x="15" y="250"/>
                    <a:pt x="15" y="251"/>
                    <a:pt x="14" y="251"/>
                  </a:cubicBezTo>
                  <a:cubicBezTo>
                    <a:pt x="14" y="252"/>
                    <a:pt x="13" y="252"/>
                    <a:pt x="12" y="252"/>
                  </a:cubicBezTo>
                  <a:cubicBezTo>
                    <a:pt x="11" y="252"/>
                    <a:pt x="11" y="251"/>
                    <a:pt x="11" y="250"/>
                  </a:cubicBezTo>
                  <a:cubicBezTo>
                    <a:pt x="10" y="250"/>
                    <a:pt x="10" y="250"/>
                    <a:pt x="10" y="250"/>
                  </a:cubicBezTo>
                  <a:cubicBezTo>
                    <a:pt x="10" y="246"/>
                    <a:pt x="10" y="243"/>
                    <a:pt x="10" y="240"/>
                  </a:cubicBezTo>
                  <a:cubicBezTo>
                    <a:pt x="9" y="235"/>
                    <a:pt x="10" y="230"/>
                    <a:pt x="10" y="225"/>
                  </a:cubicBezTo>
                  <a:cubicBezTo>
                    <a:pt x="10" y="220"/>
                    <a:pt x="10" y="215"/>
                    <a:pt x="11" y="210"/>
                  </a:cubicBezTo>
                  <a:cubicBezTo>
                    <a:pt x="11" y="207"/>
                    <a:pt x="11" y="205"/>
                    <a:pt x="11" y="202"/>
                  </a:cubicBezTo>
                  <a:cubicBezTo>
                    <a:pt x="12" y="198"/>
                    <a:pt x="12" y="194"/>
                    <a:pt x="12" y="189"/>
                  </a:cubicBezTo>
                  <a:cubicBezTo>
                    <a:pt x="12" y="187"/>
                    <a:pt x="12" y="185"/>
                    <a:pt x="11" y="183"/>
                  </a:cubicBezTo>
                  <a:cubicBezTo>
                    <a:pt x="11" y="178"/>
                    <a:pt x="10" y="174"/>
                    <a:pt x="9" y="170"/>
                  </a:cubicBezTo>
                  <a:cubicBezTo>
                    <a:pt x="9" y="169"/>
                    <a:pt x="9" y="167"/>
                    <a:pt x="9" y="166"/>
                  </a:cubicBezTo>
                  <a:cubicBezTo>
                    <a:pt x="8" y="161"/>
                    <a:pt x="7" y="157"/>
                    <a:pt x="6" y="153"/>
                  </a:cubicBezTo>
                  <a:cubicBezTo>
                    <a:pt x="6" y="150"/>
                    <a:pt x="5" y="147"/>
                    <a:pt x="5" y="144"/>
                  </a:cubicBezTo>
                  <a:cubicBezTo>
                    <a:pt x="4" y="140"/>
                    <a:pt x="4" y="136"/>
                    <a:pt x="4" y="132"/>
                  </a:cubicBezTo>
                  <a:cubicBezTo>
                    <a:pt x="4" y="132"/>
                    <a:pt x="4" y="131"/>
                    <a:pt x="3" y="131"/>
                  </a:cubicBezTo>
                  <a:cubicBezTo>
                    <a:pt x="2" y="128"/>
                    <a:pt x="3" y="125"/>
                    <a:pt x="2" y="122"/>
                  </a:cubicBezTo>
                  <a:cubicBezTo>
                    <a:pt x="2" y="121"/>
                    <a:pt x="2" y="120"/>
                    <a:pt x="3" y="120"/>
                  </a:cubicBezTo>
                  <a:cubicBezTo>
                    <a:pt x="3" y="118"/>
                    <a:pt x="3" y="117"/>
                    <a:pt x="2" y="116"/>
                  </a:cubicBezTo>
                  <a:cubicBezTo>
                    <a:pt x="1" y="113"/>
                    <a:pt x="2" y="110"/>
                    <a:pt x="1" y="108"/>
                  </a:cubicBezTo>
                  <a:cubicBezTo>
                    <a:pt x="0" y="106"/>
                    <a:pt x="1" y="105"/>
                    <a:pt x="2" y="104"/>
                  </a:cubicBezTo>
                  <a:cubicBezTo>
                    <a:pt x="2" y="104"/>
                    <a:pt x="3" y="103"/>
                    <a:pt x="3" y="103"/>
                  </a:cubicBezTo>
                  <a:cubicBezTo>
                    <a:pt x="5" y="104"/>
                    <a:pt x="6" y="102"/>
                    <a:pt x="8" y="102"/>
                  </a:cubicBezTo>
                  <a:cubicBezTo>
                    <a:pt x="8" y="101"/>
                    <a:pt x="9" y="101"/>
                    <a:pt x="9" y="101"/>
                  </a:cubicBezTo>
                  <a:cubicBezTo>
                    <a:pt x="12" y="102"/>
                    <a:pt x="14" y="102"/>
                    <a:pt x="16" y="103"/>
                  </a:cubicBezTo>
                  <a:cubicBezTo>
                    <a:pt x="16" y="103"/>
                    <a:pt x="17" y="103"/>
                    <a:pt x="17" y="103"/>
                  </a:cubicBezTo>
                  <a:cubicBezTo>
                    <a:pt x="17" y="104"/>
                    <a:pt x="18" y="104"/>
                    <a:pt x="18" y="104"/>
                  </a:cubicBezTo>
                  <a:cubicBezTo>
                    <a:pt x="20" y="104"/>
                    <a:pt x="21" y="104"/>
                    <a:pt x="22" y="105"/>
                  </a:cubicBezTo>
                  <a:cubicBezTo>
                    <a:pt x="23" y="105"/>
                    <a:pt x="24" y="106"/>
                    <a:pt x="25" y="107"/>
                  </a:cubicBezTo>
                  <a:cubicBezTo>
                    <a:pt x="27" y="107"/>
                    <a:pt x="28" y="109"/>
                    <a:pt x="29" y="109"/>
                  </a:cubicBezTo>
                  <a:cubicBezTo>
                    <a:pt x="30" y="109"/>
                    <a:pt x="30" y="109"/>
                    <a:pt x="30" y="109"/>
                  </a:cubicBezTo>
                  <a:cubicBezTo>
                    <a:pt x="31" y="112"/>
                    <a:pt x="34" y="114"/>
                    <a:pt x="35" y="117"/>
                  </a:cubicBezTo>
                  <a:cubicBezTo>
                    <a:pt x="36" y="117"/>
                    <a:pt x="36" y="118"/>
                    <a:pt x="37" y="118"/>
                  </a:cubicBezTo>
                  <a:cubicBezTo>
                    <a:pt x="38" y="118"/>
                    <a:pt x="38" y="119"/>
                    <a:pt x="39" y="120"/>
                  </a:cubicBezTo>
                  <a:cubicBezTo>
                    <a:pt x="39" y="121"/>
                    <a:pt x="39" y="122"/>
                    <a:pt x="40" y="123"/>
                  </a:cubicBezTo>
                  <a:cubicBezTo>
                    <a:pt x="40" y="125"/>
                    <a:pt x="41" y="127"/>
                    <a:pt x="41" y="129"/>
                  </a:cubicBezTo>
                  <a:cubicBezTo>
                    <a:pt x="41" y="131"/>
                    <a:pt x="41" y="133"/>
                    <a:pt x="41" y="135"/>
                  </a:cubicBezTo>
                  <a:cubicBezTo>
                    <a:pt x="41" y="138"/>
                    <a:pt x="41" y="142"/>
                    <a:pt x="41" y="145"/>
                  </a:cubicBezTo>
                  <a:cubicBezTo>
                    <a:pt x="40" y="146"/>
                    <a:pt x="40" y="147"/>
                    <a:pt x="39" y="148"/>
                  </a:cubicBezTo>
                  <a:cubicBezTo>
                    <a:pt x="39" y="149"/>
                    <a:pt x="38" y="150"/>
                    <a:pt x="38" y="151"/>
                  </a:cubicBezTo>
                  <a:cubicBezTo>
                    <a:pt x="38" y="153"/>
                    <a:pt x="37" y="155"/>
                    <a:pt x="37" y="157"/>
                  </a:cubicBezTo>
                  <a:cubicBezTo>
                    <a:pt x="37" y="158"/>
                    <a:pt x="37" y="158"/>
                    <a:pt x="36" y="159"/>
                  </a:cubicBezTo>
                  <a:cubicBezTo>
                    <a:pt x="36" y="160"/>
                    <a:pt x="36" y="161"/>
                    <a:pt x="36" y="163"/>
                  </a:cubicBezTo>
                  <a:cubicBezTo>
                    <a:pt x="36" y="165"/>
                    <a:pt x="35" y="167"/>
                    <a:pt x="35" y="169"/>
                  </a:cubicBezTo>
                  <a:cubicBezTo>
                    <a:pt x="34" y="172"/>
                    <a:pt x="33" y="175"/>
                    <a:pt x="31" y="176"/>
                  </a:cubicBezTo>
                  <a:cubicBezTo>
                    <a:pt x="29" y="178"/>
                    <a:pt x="29" y="180"/>
                    <a:pt x="29" y="182"/>
                  </a:cubicBezTo>
                  <a:cubicBezTo>
                    <a:pt x="29" y="184"/>
                    <a:pt x="28" y="185"/>
                    <a:pt x="28" y="187"/>
                  </a:cubicBezTo>
                  <a:cubicBezTo>
                    <a:pt x="27" y="188"/>
                    <a:pt x="27" y="190"/>
                    <a:pt x="25" y="191"/>
                  </a:cubicBezTo>
                  <a:cubicBezTo>
                    <a:pt x="24" y="192"/>
                    <a:pt x="24" y="193"/>
                    <a:pt x="24" y="194"/>
                  </a:cubicBezTo>
                  <a:cubicBezTo>
                    <a:pt x="23" y="196"/>
                    <a:pt x="23" y="198"/>
                    <a:pt x="22" y="199"/>
                  </a:cubicBezTo>
                  <a:cubicBezTo>
                    <a:pt x="21" y="201"/>
                    <a:pt x="21" y="202"/>
                    <a:pt x="20" y="203"/>
                  </a:cubicBezTo>
                  <a:cubicBezTo>
                    <a:pt x="20" y="205"/>
                    <a:pt x="19" y="206"/>
                    <a:pt x="18" y="208"/>
                  </a:cubicBezTo>
                  <a:cubicBezTo>
                    <a:pt x="18" y="208"/>
                    <a:pt x="18" y="209"/>
                    <a:pt x="17" y="210"/>
                  </a:cubicBezTo>
                  <a:cubicBezTo>
                    <a:pt x="17" y="212"/>
                    <a:pt x="17" y="215"/>
                    <a:pt x="15" y="217"/>
                  </a:cubicBezTo>
                  <a:cubicBezTo>
                    <a:pt x="15" y="216"/>
                    <a:pt x="15" y="216"/>
                    <a:pt x="15" y="215"/>
                  </a:cubicBezTo>
                  <a:cubicBezTo>
                    <a:pt x="15" y="216"/>
                    <a:pt x="15" y="216"/>
                    <a:pt x="15" y="216"/>
                  </a:cubicBezTo>
                  <a:cubicBezTo>
                    <a:pt x="14" y="218"/>
                    <a:pt x="14" y="220"/>
                    <a:pt x="14" y="221"/>
                  </a:cubicBezTo>
                  <a:cubicBezTo>
                    <a:pt x="14" y="222"/>
                    <a:pt x="14" y="223"/>
                    <a:pt x="14" y="224"/>
                  </a:cubicBezTo>
                  <a:cubicBezTo>
                    <a:pt x="14" y="225"/>
                    <a:pt x="13" y="226"/>
                    <a:pt x="13" y="227"/>
                  </a:cubicBezTo>
                  <a:cubicBezTo>
                    <a:pt x="13" y="228"/>
                    <a:pt x="13" y="229"/>
                    <a:pt x="14" y="231"/>
                  </a:cubicBezTo>
                  <a:cubicBezTo>
                    <a:pt x="14" y="230"/>
                    <a:pt x="15" y="230"/>
                    <a:pt x="15" y="229"/>
                  </a:cubicBezTo>
                  <a:cubicBezTo>
                    <a:pt x="17" y="227"/>
                    <a:pt x="18" y="225"/>
                    <a:pt x="19" y="223"/>
                  </a:cubicBezTo>
                  <a:cubicBezTo>
                    <a:pt x="20" y="222"/>
                    <a:pt x="20" y="222"/>
                    <a:pt x="21" y="221"/>
                  </a:cubicBezTo>
                  <a:cubicBezTo>
                    <a:pt x="22" y="220"/>
                    <a:pt x="23" y="218"/>
                    <a:pt x="24" y="216"/>
                  </a:cubicBezTo>
                  <a:cubicBezTo>
                    <a:pt x="26" y="213"/>
                    <a:pt x="29" y="211"/>
                    <a:pt x="32" y="208"/>
                  </a:cubicBezTo>
                  <a:cubicBezTo>
                    <a:pt x="33" y="207"/>
                    <a:pt x="35" y="204"/>
                    <a:pt x="36" y="202"/>
                  </a:cubicBezTo>
                  <a:cubicBezTo>
                    <a:pt x="36" y="202"/>
                    <a:pt x="37" y="201"/>
                    <a:pt x="37" y="200"/>
                  </a:cubicBezTo>
                  <a:cubicBezTo>
                    <a:pt x="39" y="199"/>
                    <a:pt x="40" y="197"/>
                    <a:pt x="42" y="195"/>
                  </a:cubicBezTo>
                  <a:cubicBezTo>
                    <a:pt x="43" y="194"/>
                    <a:pt x="44" y="193"/>
                    <a:pt x="45" y="192"/>
                  </a:cubicBezTo>
                  <a:cubicBezTo>
                    <a:pt x="47" y="191"/>
                    <a:pt x="48" y="190"/>
                    <a:pt x="49" y="189"/>
                  </a:cubicBezTo>
                  <a:cubicBezTo>
                    <a:pt x="50" y="188"/>
                    <a:pt x="52" y="187"/>
                    <a:pt x="53" y="186"/>
                  </a:cubicBezTo>
                  <a:cubicBezTo>
                    <a:pt x="54" y="184"/>
                    <a:pt x="56" y="183"/>
                    <a:pt x="57" y="181"/>
                  </a:cubicBezTo>
                  <a:cubicBezTo>
                    <a:pt x="58" y="181"/>
                    <a:pt x="58" y="180"/>
                    <a:pt x="58" y="180"/>
                  </a:cubicBezTo>
                  <a:cubicBezTo>
                    <a:pt x="60" y="180"/>
                    <a:pt x="60" y="180"/>
                    <a:pt x="61" y="181"/>
                  </a:cubicBezTo>
                  <a:cubicBezTo>
                    <a:pt x="63" y="179"/>
                    <a:pt x="64" y="178"/>
                    <a:pt x="65" y="176"/>
                  </a:cubicBezTo>
                  <a:cubicBezTo>
                    <a:pt x="66" y="175"/>
                    <a:pt x="68" y="174"/>
                    <a:pt x="69" y="173"/>
                  </a:cubicBezTo>
                  <a:cubicBezTo>
                    <a:pt x="70" y="173"/>
                    <a:pt x="70" y="174"/>
                    <a:pt x="71" y="174"/>
                  </a:cubicBezTo>
                  <a:cubicBezTo>
                    <a:pt x="72" y="175"/>
                    <a:pt x="71" y="176"/>
                    <a:pt x="72" y="177"/>
                  </a:cubicBezTo>
                  <a:cubicBezTo>
                    <a:pt x="73" y="177"/>
                    <a:pt x="72" y="179"/>
                    <a:pt x="72" y="179"/>
                  </a:cubicBezTo>
                  <a:cubicBezTo>
                    <a:pt x="71" y="180"/>
                    <a:pt x="71" y="180"/>
                    <a:pt x="70" y="181"/>
                  </a:cubicBezTo>
                  <a:cubicBezTo>
                    <a:pt x="71" y="181"/>
                    <a:pt x="72" y="182"/>
                    <a:pt x="73" y="181"/>
                  </a:cubicBezTo>
                  <a:cubicBezTo>
                    <a:pt x="75" y="180"/>
                    <a:pt x="77" y="179"/>
                    <a:pt x="80" y="179"/>
                  </a:cubicBezTo>
                  <a:cubicBezTo>
                    <a:pt x="82" y="178"/>
                    <a:pt x="83" y="178"/>
                    <a:pt x="85" y="177"/>
                  </a:cubicBezTo>
                  <a:cubicBezTo>
                    <a:pt x="88" y="175"/>
                    <a:pt x="90" y="173"/>
                    <a:pt x="93" y="171"/>
                  </a:cubicBezTo>
                  <a:cubicBezTo>
                    <a:pt x="95" y="169"/>
                    <a:pt x="97" y="168"/>
                    <a:pt x="99" y="166"/>
                  </a:cubicBezTo>
                  <a:cubicBezTo>
                    <a:pt x="101" y="165"/>
                    <a:pt x="102" y="164"/>
                    <a:pt x="102" y="162"/>
                  </a:cubicBezTo>
                  <a:cubicBezTo>
                    <a:pt x="102" y="158"/>
                    <a:pt x="101" y="155"/>
                    <a:pt x="101" y="151"/>
                  </a:cubicBezTo>
                  <a:cubicBezTo>
                    <a:pt x="101" y="151"/>
                    <a:pt x="101" y="150"/>
                    <a:pt x="101" y="150"/>
                  </a:cubicBezTo>
                  <a:cubicBezTo>
                    <a:pt x="99" y="150"/>
                    <a:pt x="97" y="151"/>
                    <a:pt x="96" y="151"/>
                  </a:cubicBezTo>
                  <a:cubicBezTo>
                    <a:pt x="94" y="152"/>
                    <a:pt x="92" y="153"/>
                    <a:pt x="91" y="153"/>
                  </a:cubicBezTo>
                  <a:cubicBezTo>
                    <a:pt x="90" y="153"/>
                    <a:pt x="89" y="153"/>
                    <a:pt x="88" y="153"/>
                  </a:cubicBezTo>
                  <a:cubicBezTo>
                    <a:pt x="88" y="153"/>
                    <a:pt x="88" y="152"/>
                    <a:pt x="88" y="152"/>
                  </a:cubicBezTo>
                  <a:cubicBezTo>
                    <a:pt x="87" y="151"/>
                    <a:pt x="87" y="149"/>
                    <a:pt x="87" y="147"/>
                  </a:cubicBezTo>
                  <a:cubicBezTo>
                    <a:pt x="88" y="145"/>
                    <a:pt x="89" y="143"/>
                    <a:pt x="92" y="141"/>
                  </a:cubicBezTo>
                  <a:cubicBezTo>
                    <a:pt x="94" y="140"/>
                    <a:pt x="96" y="138"/>
                    <a:pt x="99" y="136"/>
                  </a:cubicBezTo>
                  <a:cubicBezTo>
                    <a:pt x="100" y="135"/>
                    <a:pt x="101" y="134"/>
                    <a:pt x="101" y="132"/>
                  </a:cubicBezTo>
                  <a:cubicBezTo>
                    <a:pt x="101" y="131"/>
                    <a:pt x="102" y="130"/>
                    <a:pt x="102" y="130"/>
                  </a:cubicBezTo>
                  <a:cubicBezTo>
                    <a:pt x="103" y="127"/>
                    <a:pt x="102" y="125"/>
                    <a:pt x="101" y="122"/>
                  </a:cubicBezTo>
                  <a:cubicBezTo>
                    <a:pt x="101" y="121"/>
                    <a:pt x="100" y="121"/>
                    <a:pt x="99" y="121"/>
                  </a:cubicBezTo>
                  <a:cubicBezTo>
                    <a:pt x="97" y="121"/>
                    <a:pt x="96" y="121"/>
                    <a:pt x="95" y="120"/>
                  </a:cubicBezTo>
                  <a:cubicBezTo>
                    <a:pt x="94" y="120"/>
                    <a:pt x="93" y="120"/>
                    <a:pt x="92" y="120"/>
                  </a:cubicBezTo>
                  <a:cubicBezTo>
                    <a:pt x="91" y="120"/>
                    <a:pt x="91" y="120"/>
                    <a:pt x="89" y="120"/>
                  </a:cubicBezTo>
                  <a:cubicBezTo>
                    <a:pt x="89" y="119"/>
                    <a:pt x="89" y="119"/>
                    <a:pt x="89" y="118"/>
                  </a:cubicBezTo>
                  <a:cubicBezTo>
                    <a:pt x="89" y="117"/>
                    <a:pt x="90" y="116"/>
                    <a:pt x="90" y="115"/>
                  </a:cubicBezTo>
                  <a:cubicBezTo>
                    <a:pt x="91" y="114"/>
                    <a:pt x="91" y="113"/>
                    <a:pt x="92" y="113"/>
                  </a:cubicBezTo>
                  <a:cubicBezTo>
                    <a:pt x="94" y="111"/>
                    <a:pt x="96" y="110"/>
                    <a:pt x="98" y="109"/>
                  </a:cubicBezTo>
                  <a:cubicBezTo>
                    <a:pt x="101" y="108"/>
                    <a:pt x="102" y="106"/>
                    <a:pt x="102" y="103"/>
                  </a:cubicBezTo>
                  <a:cubicBezTo>
                    <a:pt x="102" y="99"/>
                    <a:pt x="102" y="95"/>
                    <a:pt x="101" y="91"/>
                  </a:cubicBezTo>
                  <a:cubicBezTo>
                    <a:pt x="101" y="91"/>
                    <a:pt x="101" y="91"/>
                    <a:pt x="101" y="91"/>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íSliḍé"/>
            <p:cNvSpPr/>
            <p:nvPr/>
          </p:nvSpPr>
          <p:spPr bwMode="auto">
            <a:xfrm>
              <a:off x="4985493" y="2660220"/>
              <a:ext cx="257622" cy="222492"/>
            </a:xfrm>
            <a:custGeom>
              <a:avLst/>
              <a:gdLst>
                <a:gd name="T0" fmla="*/ 4 w 56"/>
                <a:gd name="T1" fmla="*/ 48 h 48"/>
                <a:gd name="T2" fmla="*/ 5 w 56"/>
                <a:gd name="T3" fmla="*/ 44 h 48"/>
                <a:gd name="T4" fmla="*/ 13 w 56"/>
                <a:gd name="T5" fmla="*/ 32 h 48"/>
                <a:gd name="T6" fmla="*/ 16 w 56"/>
                <a:gd name="T7" fmla="*/ 26 h 48"/>
                <a:gd name="T8" fmla="*/ 9 w 56"/>
                <a:gd name="T9" fmla="*/ 18 h 48"/>
                <a:gd name="T10" fmla="*/ 6 w 56"/>
                <a:gd name="T11" fmla="*/ 13 h 48"/>
                <a:gd name="T12" fmla="*/ 2 w 56"/>
                <a:gd name="T13" fmla="*/ 9 h 48"/>
                <a:gd name="T14" fmla="*/ 0 w 56"/>
                <a:gd name="T15" fmla="*/ 2 h 48"/>
                <a:gd name="T16" fmla="*/ 7 w 56"/>
                <a:gd name="T17" fmla="*/ 1 h 48"/>
                <a:gd name="T18" fmla="*/ 10 w 56"/>
                <a:gd name="T19" fmla="*/ 1 h 48"/>
                <a:gd name="T20" fmla="*/ 17 w 56"/>
                <a:gd name="T21" fmla="*/ 3 h 48"/>
                <a:gd name="T22" fmla="*/ 27 w 56"/>
                <a:gd name="T23" fmla="*/ 4 h 48"/>
                <a:gd name="T24" fmla="*/ 31 w 56"/>
                <a:gd name="T25" fmla="*/ 7 h 48"/>
                <a:gd name="T26" fmla="*/ 39 w 56"/>
                <a:gd name="T27" fmla="*/ 10 h 48"/>
                <a:gd name="T28" fmla="*/ 48 w 56"/>
                <a:gd name="T29" fmla="*/ 13 h 48"/>
                <a:gd name="T30" fmla="*/ 53 w 56"/>
                <a:gd name="T31" fmla="*/ 16 h 48"/>
                <a:gd name="T32" fmla="*/ 54 w 56"/>
                <a:gd name="T33" fmla="*/ 18 h 48"/>
                <a:gd name="T34" fmla="*/ 55 w 56"/>
                <a:gd name="T35" fmla="*/ 19 h 48"/>
                <a:gd name="T36" fmla="*/ 56 w 56"/>
                <a:gd name="T37" fmla="*/ 26 h 48"/>
                <a:gd name="T38" fmla="*/ 55 w 56"/>
                <a:gd name="T39" fmla="*/ 26 h 48"/>
                <a:gd name="T40" fmla="*/ 51 w 56"/>
                <a:gd name="T41" fmla="*/ 31 h 48"/>
                <a:gd name="T42" fmla="*/ 50 w 56"/>
                <a:gd name="T43" fmla="*/ 32 h 48"/>
                <a:gd name="T44" fmla="*/ 49 w 56"/>
                <a:gd name="T45" fmla="*/ 33 h 48"/>
                <a:gd name="T46" fmla="*/ 43 w 56"/>
                <a:gd name="T47" fmla="*/ 34 h 48"/>
                <a:gd name="T48" fmla="*/ 41 w 56"/>
                <a:gd name="T49" fmla="*/ 35 h 48"/>
                <a:gd name="T50" fmla="*/ 38 w 56"/>
                <a:gd name="T51" fmla="*/ 35 h 48"/>
                <a:gd name="T52" fmla="*/ 25 w 56"/>
                <a:gd name="T53" fmla="*/ 33 h 48"/>
                <a:gd name="T54" fmla="*/ 23 w 56"/>
                <a:gd name="T55" fmla="*/ 34 h 48"/>
                <a:gd name="T56" fmla="*/ 15 w 56"/>
                <a:gd name="T57" fmla="*/ 39 h 48"/>
                <a:gd name="T58" fmla="*/ 12 w 56"/>
                <a:gd name="T59" fmla="*/ 41 h 48"/>
                <a:gd name="T60" fmla="*/ 7 w 56"/>
                <a:gd name="T61" fmla="*/ 46 h 48"/>
                <a:gd name="T62" fmla="*/ 4 w 56"/>
                <a:gd name="T6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48">
                  <a:moveTo>
                    <a:pt x="4" y="48"/>
                  </a:moveTo>
                  <a:cubicBezTo>
                    <a:pt x="4" y="46"/>
                    <a:pt x="4" y="45"/>
                    <a:pt x="5" y="44"/>
                  </a:cubicBezTo>
                  <a:cubicBezTo>
                    <a:pt x="8" y="40"/>
                    <a:pt x="10" y="36"/>
                    <a:pt x="13" y="32"/>
                  </a:cubicBezTo>
                  <a:cubicBezTo>
                    <a:pt x="14" y="30"/>
                    <a:pt x="15" y="28"/>
                    <a:pt x="16" y="26"/>
                  </a:cubicBezTo>
                  <a:cubicBezTo>
                    <a:pt x="13" y="24"/>
                    <a:pt x="12" y="20"/>
                    <a:pt x="9" y="18"/>
                  </a:cubicBezTo>
                  <a:cubicBezTo>
                    <a:pt x="9" y="16"/>
                    <a:pt x="7" y="15"/>
                    <a:pt x="6" y="13"/>
                  </a:cubicBezTo>
                  <a:cubicBezTo>
                    <a:pt x="5" y="12"/>
                    <a:pt x="3" y="10"/>
                    <a:pt x="2" y="9"/>
                  </a:cubicBezTo>
                  <a:cubicBezTo>
                    <a:pt x="1" y="7"/>
                    <a:pt x="0" y="4"/>
                    <a:pt x="0" y="2"/>
                  </a:cubicBezTo>
                  <a:cubicBezTo>
                    <a:pt x="2" y="0"/>
                    <a:pt x="4" y="0"/>
                    <a:pt x="7" y="1"/>
                  </a:cubicBezTo>
                  <a:cubicBezTo>
                    <a:pt x="8" y="1"/>
                    <a:pt x="9" y="1"/>
                    <a:pt x="10" y="1"/>
                  </a:cubicBezTo>
                  <a:cubicBezTo>
                    <a:pt x="13" y="1"/>
                    <a:pt x="15" y="2"/>
                    <a:pt x="17" y="3"/>
                  </a:cubicBezTo>
                  <a:cubicBezTo>
                    <a:pt x="20" y="4"/>
                    <a:pt x="23" y="4"/>
                    <a:pt x="27" y="4"/>
                  </a:cubicBezTo>
                  <a:cubicBezTo>
                    <a:pt x="28" y="6"/>
                    <a:pt x="29" y="6"/>
                    <a:pt x="31" y="7"/>
                  </a:cubicBezTo>
                  <a:cubicBezTo>
                    <a:pt x="34" y="8"/>
                    <a:pt x="36" y="9"/>
                    <a:pt x="39" y="10"/>
                  </a:cubicBezTo>
                  <a:cubicBezTo>
                    <a:pt x="42" y="11"/>
                    <a:pt x="45" y="12"/>
                    <a:pt x="48" y="13"/>
                  </a:cubicBezTo>
                  <a:cubicBezTo>
                    <a:pt x="49" y="14"/>
                    <a:pt x="51" y="15"/>
                    <a:pt x="53" y="16"/>
                  </a:cubicBezTo>
                  <a:cubicBezTo>
                    <a:pt x="53" y="17"/>
                    <a:pt x="54" y="18"/>
                    <a:pt x="54" y="18"/>
                  </a:cubicBezTo>
                  <a:cubicBezTo>
                    <a:pt x="55" y="19"/>
                    <a:pt x="55" y="19"/>
                    <a:pt x="55" y="19"/>
                  </a:cubicBezTo>
                  <a:cubicBezTo>
                    <a:pt x="55" y="21"/>
                    <a:pt x="55" y="24"/>
                    <a:pt x="56" y="26"/>
                  </a:cubicBezTo>
                  <a:cubicBezTo>
                    <a:pt x="56" y="26"/>
                    <a:pt x="56" y="26"/>
                    <a:pt x="55" y="26"/>
                  </a:cubicBezTo>
                  <a:cubicBezTo>
                    <a:pt x="54" y="28"/>
                    <a:pt x="53" y="30"/>
                    <a:pt x="51" y="31"/>
                  </a:cubicBezTo>
                  <a:cubicBezTo>
                    <a:pt x="50" y="31"/>
                    <a:pt x="50" y="31"/>
                    <a:pt x="50" y="32"/>
                  </a:cubicBezTo>
                  <a:cubicBezTo>
                    <a:pt x="49" y="32"/>
                    <a:pt x="49" y="33"/>
                    <a:pt x="49" y="33"/>
                  </a:cubicBezTo>
                  <a:cubicBezTo>
                    <a:pt x="47" y="33"/>
                    <a:pt x="45" y="35"/>
                    <a:pt x="43" y="34"/>
                  </a:cubicBezTo>
                  <a:cubicBezTo>
                    <a:pt x="42" y="34"/>
                    <a:pt x="41" y="35"/>
                    <a:pt x="41" y="35"/>
                  </a:cubicBezTo>
                  <a:cubicBezTo>
                    <a:pt x="40" y="35"/>
                    <a:pt x="39" y="35"/>
                    <a:pt x="38" y="35"/>
                  </a:cubicBezTo>
                  <a:cubicBezTo>
                    <a:pt x="34" y="33"/>
                    <a:pt x="30" y="33"/>
                    <a:pt x="25" y="33"/>
                  </a:cubicBezTo>
                  <a:cubicBezTo>
                    <a:pt x="24" y="33"/>
                    <a:pt x="23" y="33"/>
                    <a:pt x="23" y="34"/>
                  </a:cubicBezTo>
                  <a:cubicBezTo>
                    <a:pt x="20" y="36"/>
                    <a:pt x="18" y="37"/>
                    <a:pt x="15" y="39"/>
                  </a:cubicBezTo>
                  <a:cubicBezTo>
                    <a:pt x="14" y="39"/>
                    <a:pt x="13" y="40"/>
                    <a:pt x="12" y="41"/>
                  </a:cubicBezTo>
                  <a:cubicBezTo>
                    <a:pt x="10" y="42"/>
                    <a:pt x="9" y="44"/>
                    <a:pt x="7" y="46"/>
                  </a:cubicBezTo>
                  <a:cubicBezTo>
                    <a:pt x="6" y="47"/>
                    <a:pt x="6" y="47"/>
                    <a:pt x="4" y="48"/>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íşḷíḋé"/>
            <p:cNvSpPr/>
            <p:nvPr/>
          </p:nvSpPr>
          <p:spPr bwMode="auto">
            <a:xfrm>
              <a:off x="5289956" y="3259386"/>
              <a:ext cx="3903"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ïṩľîḑe"/>
            <p:cNvSpPr/>
            <p:nvPr/>
          </p:nvSpPr>
          <p:spPr bwMode="auto">
            <a:xfrm>
              <a:off x="5760311" y="2855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ïŝľîḍe"/>
            <p:cNvSpPr/>
            <p:nvPr/>
          </p:nvSpPr>
          <p:spPr bwMode="auto">
            <a:xfrm>
              <a:off x="5631500" y="2876856"/>
              <a:ext cx="3903" cy="585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1"/>
                  </a:cubicBezTo>
                  <a:cubicBezTo>
                    <a:pt x="1" y="1"/>
                    <a:pt x="1" y="1"/>
                    <a:pt x="1" y="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ïṩļïḑe"/>
            <p:cNvSpPr/>
            <p:nvPr/>
          </p:nvSpPr>
          <p:spPr bwMode="auto">
            <a:xfrm>
              <a:off x="8867390" y="2697302"/>
              <a:ext cx="743591" cy="929001"/>
            </a:xfrm>
            <a:custGeom>
              <a:avLst/>
              <a:gdLst>
                <a:gd name="T0" fmla="*/ 71 w 161"/>
                <a:gd name="T1" fmla="*/ 172 h 200"/>
                <a:gd name="T2" fmla="*/ 63 w 161"/>
                <a:gd name="T3" fmla="*/ 179 h 200"/>
                <a:gd name="T4" fmla="*/ 54 w 161"/>
                <a:gd name="T5" fmla="*/ 187 h 200"/>
                <a:gd name="T6" fmla="*/ 44 w 161"/>
                <a:gd name="T7" fmla="*/ 193 h 200"/>
                <a:gd name="T8" fmla="*/ 32 w 161"/>
                <a:gd name="T9" fmla="*/ 198 h 200"/>
                <a:gd name="T10" fmla="*/ 23 w 161"/>
                <a:gd name="T11" fmla="*/ 200 h 200"/>
                <a:gd name="T12" fmla="*/ 14 w 161"/>
                <a:gd name="T13" fmla="*/ 192 h 200"/>
                <a:gd name="T14" fmla="*/ 9 w 161"/>
                <a:gd name="T15" fmla="*/ 187 h 200"/>
                <a:gd name="T16" fmla="*/ 2 w 161"/>
                <a:gd name="T17" fmla="*/ 186 h 200"/>
                <a:gd name="T18" fmla="*/ 3 w 161"/>
                <a:gd name="T19" fmla="*/ 180 h 200"/>
                <a:gd name="T20" fmla="*/ 11 w 161"/>
                <a:gd name="T21" fmla="*/ 177 h 200"/>
                <a:gd name="T22" fmla="*/ 23 w 161"/>
                <a:gd name="T23" fmla="*/ 170 h 200"/>
                <a:gd name="T24" fmla="*/ 26 w 161"/>
                <a:gd name="T25" fmla="*/ 166 h 200"/>
                <a:gd name="T26" fmla="*/ 40 w 161"/>
                <a:gd name="T27" fmla="*/ 152 h 200"/>
                <a:gd name="T28" fmla="*/ 57 w 161"/>
                <a:gd name="T29" fmla="*/ 127 h 200"/>
                <a:gd name="T30" fmla="*/ 71 w 161"/>
                <a:gd name="T31" fmla="*/ 94 h 200"/>
                <a:gd name="T32" fmla="*/ 69 w 161"/>
                <a:gd name="T33" fmla="*/ 90 h 200"/>
                <a:gd name="T34" fmla="*/ 51 w 161"/>
                <a:gd name="T35" fmla="*/ 93 h 200"/>
                <a:gd name="T36" fmla="*/ 41 w 161"/>
                <a:gd name="T37" fmla="*/ 91 h 200"/>
                <a:gd name="T38" fmla="*/ 32 w 161"/>
                <a:gd name="T39" fmla="*/ 79 h 200"/>
                <a:gd name="T40" fmla="*/ 63 w 161"/>
                <a:gd name="T41" fmla="*/ 70 h 200"/>
                <a:gd name="T42" fmla="*/ 79 w 161"/>
                <a:gd name="T43" fmla="*/ 60 h 200"/>
                <a:gd name="T44" fmla="*/ 81 w 161"/>
                <a:gd name="T45" fmla="*/ 49 h 200"/>
                <a:gd name="T46" fmla="*/ 82 w 161"/>
                <a:gd name="T47" fmla="*/ 36 h 200"/>
                <a:gd name="T48" fmla="*/ 83 w 161"/>
                <a:gd name="T49" fmla="*/ 24 h 200"/>
                <a:gd name="T50" fmla="*/ 80 w 161"/>
                <a:gd name="T51" fmla="*/ 8 h 200"/>
                <a:gd name="T52" fmla="*/ 79 w 161"/>
                <a:gd name="T53" fmla="*/ 1 h 200"/>
                <a:gd name="T54" fmla="*/ 97 w 161"/>
                <a:gd name="T55" fmla="*/ 0 h 200"/>
                <a:gd name="T56" fmla="*/ 113 w 161"/>
                <a:gd name="T57" fmla="*/ 13 h 200"/>
                <a:gd name="T58" fmla="*/ 116 w 161"/>
                <a:gd name="T59" fmla="*/ 29 h 200"/>
                <a:gd name="T60" fmla="*/ 116 w 161"/>
                <a:gd name="T61" fmla="*/ 47 h 200"/>
                <a:gd name="T62" fmla="*/ 117 w 161"/>
                <a:gd name="T63" fmla="*/ 56 h 200"/>
                <a:gd name="T64" fmla="*/ 127 w 161"/>
                <a:gd name="T65" fmla="*/ 57 h 200"/>
                <a:gd name="T66" fmla="*/ 147 w 161"/>
                <a:gd name="T67" fmla="*/ 56 h 200"/>
                <a:gd name="T68" fmla="*/ 161 w 161"/>
                <a:gd name="T69" fmla="*/ 63 h 200"/>
                <a:gd name="T70" fmla="*/ 158 w 161"/>
                <a:gd name="T71" fmla="*/ 73 h 200"/>
                <a:gd name="T72" fmla="*/ 154 w 161"/>
                <a:gd name="T73" fmla="*/ 77 h 200"/>
                <a:gd name="T74" fmla="*/ 138 w 161"/>
                <a:gd name="T75" fmla="*/ 79 h 200"/>
                <a:gd name="T76" fmla="*/ 118 w 161"/>
                <a:gd name="T77" fmla="*/ 80 h 200"/>
                <a:gd name="T78" fmla="*/ 113 w 161"/>
                <a:gd name="T79" fmla="*/ 85 h 200"/>
                <a:gd name="T80" fmla="*/ 107 w 161"/>
                <a:gd name="T81" fmla="*/ 108 h 200"/>
                <a:gd name="T82" fmla="*/ 103 w 161"/>
                <a:gd name="T83" fmla="*/ 122 h 200"/>
                <a:gd name="T84" fmla="*/ 97 w 161"/>
                <a:gd name="T85" fmla="*/ 135 h 200"/>
                <a:gd name="T86" fmla="*/ 87 w 161"/>
                <a:gd name="T87" fmla="*/ 152 h 200"/>
                <a:gd name="T88" fmla="*/ 79 w 161"/>
                <a:gd name="T89" fmla="*/ 16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200">
                  <a:moveTo>
                    <a:pt x="73" y="169"/>
                  </a:moveTo>
                  <a:cubicBezTo>
                    <a:pt x="72" y="169"/>
                    <a:pt x="72" y="170"/>
                    <a:pt x="72" y="171"/>
                  </a:cubicBezTo>
                  <a:cubicBezTo>
                    <a:pt x="72" y="171"/>
                    <a:pt x="72" y="172"/>
                    <a:pt x="71" y="172"/>
                  </a:cubicBezTo>
                  <a:cubicBezTo>
                    <a:pt x="70" y="173"/>
                    <a:pt x="69" y="173"/>
                    <a:pt x="69" y="175"/>
                  </a:cubicBezTo>
                  <a:cubicBezTo>
                    <a:pt x="69" y="175"/>
                    <a:pt x="69" y="175"/>
                    <a:pt x="69" y="175"/>
                  </a:cubicBezTo>
                  <a:cubicBezTo>
                    <a:pt x="67" y="176"/>
                    <a:pt x="66" y="178"/>
                    <a:pt x="63" y="179"/>
                  </a:cubicBezTo>
                  <a:cubicBezTo>
                    <a:pt x="62" y="180"/>
                    <a:pt x="60" y="181"/>
                    <a:pt x="60" y="183"/>
                  </a:cubicBezTo>
                  <a:cubicBezTo>
                    <a:pt x="59" y="184"/>
                    <a:pt x="58" y="185"/>
                    <a:pt x="56" y="186"/>
                  </a:cubicBezTo>
                  <a:cubicBezTo>
                    <a:pt x="55" y="186"/>
                    <a:pt x="55" y="186"/>
                    <a:pt x="54" y="187"/>
                  </a:cubicBezTo>
                  <a:cubicBezTo>
                    <a:pt x="54" y="187"/>
                    <a:pt x="53" y="187"/>
                    <a:pt x="53" y="187"/>
                  </a:cubicBezTo>
                  <a:cubicBezTo>
                    <a:pt x="52" y="188"/>
                    <a:pt x="51" y="188"/>
                    <a:pt x="50" y="188"/>
                  </a:cubicBezTo>
                  <a:cubicBezTo>
                    <a:pt x="49" y="190"/>
                    <a:pt x="46" y="192"/>
                    <a:pt x="44" y="193"/>
                  </a:cubicBezTo>
                  <a:cubicBezTo>
                    <a:pt x="44" y="193"/>
                    <a:pt x="43" y="194"/>
                    <a:pt x="43" y="194"/>
                  </a:cubicBezTo>
                  <a:cubicBezTo>
                    <a:pt x="39" y="194"/>
                    <a:pt x="36" y="196"/>
                    <a:pt x="33" y="197"/>
                  </a:cubicBezTo>
                  <a:cubicBezTo>
                    <a:pt x="33" y="198"/>
                    <a:pt x="32" y="198"/>
                    <a:pt x="32" y="198"/>
                  </a:cubicBezTo>
                  <a:cubicBezTo>
                    <a:pt x="31" y="198"/>
                    <a:pt x="29" y="198"/>
                    <a:pt x="28" y="198"/>
                  </a:cubicBezTo>
                  <a:cubicBezTo>
                    <a:pt x="26" y="199"/>
                    <a:pt x="25" y="199"/>
                    <a:pt x="24" y="199"/>
                  </a:cubicBezTo>
                  <a:cubicBezTo>
                    <a:pt x="23" y="199"/>
                    <a:pt x="23" y="199"/>
                    <a:pt x="23" y="200"/>
                  </a:cubicBezTo>
                  <a:cubicBezTo>
                    <a:pt x="22" y="200"/>
                    <a:pt x="22" y="200"/>
                    <a:pt x="21" y="200"/>
                  </a:cubicBezTo>
                  <a:cubicBezTo>
                    <a:pt x="20" y="199"/>
                    <a:pt x="17" y="198"/>
                    <a:pt x="16" y="196"/>
                  </a:cubicBezTo>
                  <a:cubicBezTo>
                    <a:pt x="16" y="195"/>
                    <a:pt x="15" y="194"/>
                    <a:pt x="14" y="192"/>
                  </a:cubicBezTo>
                  <a:cubicBezTo>
                    <a:pt x="14" y="191"/>
                    <a:pt x="13" y="190"/>
                    <a:pt x="12" y="189"/>
                  </a:cubicBezTo>
                  <a:cubicBezTo>
                    <a:pt x="11" y="189"/>
                    <a:pt x="10" y="188"/>
                    <a:pt x="10" y="187"/>
                  </a:cubicBezTo>
                  <a:cubicBezTo>
                    <a:pt x="10" y="187"/>
                    <a:pt x="10" y="187"/>
                    <a:pt x="9" y="187"/>
                  </a:cubicBezTo>
                  <a:cubicBezTo>
                    <a:pt x="9" y="186"/>
                    <a:pt x="8" y="186"/>
                    <a:pt x="7" y="185"/>
                  </a:cubicBezTo>
                  <a:cubicBezTo>
                    <a:pt x="6" y="185"/>
                    <a:pt x="5" y="186"/>
                    <a:pt x="3" y="187"/>
                  </a:cubicBezTo>
                  <a:cubicBezTo>
                    <a:pt x="3" y="187"/>
                    <a:pt x="2" y="187"/>
                    <a:pt x="2" y="186"/>
                  </a:cubicBezTo>
                  <a:cubicBezTo>
                    <a:pt x="1" y="186"/>
                    <a:pt x="1" y="185"/>
                    <a:pt x="0" y="185"/>
                  </a:cubicBezTo>
                  <a:cubicBezTo>
                    <a:pt x="0" y="184"/>
                    <a:pt x="1" y="184"/>
                    <a:pt x="1" y="183"/>
                  </a:cubicBezTo>
                  <a:cubicBezTo>
                    <a:pt x="2" y="182"/>
                    <a:pt x="2" y="181"/>
                    <a:pt x="3" y="180"/>
                  </a:cubicBezTo>
                  <a:cubicBezTo>
                    <a:pt x="4" y="181"/>
                    <a:pt x="4" y="181"/>
                    <a:pt x="5" y="181"/>
                  </a:cubicBezTo>
                  <a:cubicBezTo>
                    <a:pt x="6" y="181"/>
                    <a:pt x="6" y="179"/>
                    <a:pt x="7" y="178"/>
                  </a:cubicBezTo>
                  <a:cubicBezTo>
                    <a:pt x="8" y="178"/>
                    <a:pt x="10" y="177"/>
                    <a:pt x="11" y="177"/>
                  </a:cubicBezTo>
                  <a:cubicBezTo>
                    <a:pt x="12" y="177"/>
                    <a:pt x="12" y="177"/>
                    <a:pt x="13" y="177"/>
                  </a:cubicBezTo>
                  <a:cubicBezTo>
                    <a:pt x="14" y="176"/>
                    <a:pt x="16" y="174"/>
                    <a:pt x="18" y="173"/>
                  </a:cubicBezTo>
                  <a:cubicBezTo>
                    <a:pt x="19" y="171"/>
                    <a:pt x="21" y="171"/>
                    <a:pt x="23" y="170"/>
                  </a:cubicBezTo>
                  <a:cubicBezTo>
                    <a:pt x="23" y="169"/>
                    <a:pt x="24" y="169"/>
                    <a:pt x="24" y="170"/>
                  </a:cubicBezTo>
                  <a:cubicBezTo>
                    <a:pt x="25" y="170"/>
                    <a:pt x="25" y="169"/>
                    <a:pt x="25" y="169"/>
                  </a:cubicBezTo>
                  <a:cubicBezTo>
                    <a:pt x="24" y="168"/>
                    <a:pt x="25" y="167"/>
                    <a:pt x="26" y="166"/>
                  </a:cubicBezTo>
                  <a:cubicBezTo>
                    <a:pt x="29" y="164"/>
                    <a:pt x="31" y="161"/>
                    <a:pt x="34" y="159"/>
                  </a:cubicBezTo>
                  <a:cubicBezTo>
                    <a:pt x="35" y="158"/>
                    <a:pt x="36" y="157"/>
                    <a:pt x="36" y="155"/>
                  </a:cubicBezTo>
                  <a:cubicBezTo>
                    <a:pt x="37" y="154"/>
                    <a:pt x="38" y="153"/>
                    <a:pt x="40" y="152"/>
                  </a:cubicBezTo>
                  <a:cubicBezTo>
                    <a:pt x="40" y="152"/>
                    <a:pt x="40" y="151"/>
                    <a:pt x="41" y="151"/>
                  </a:cubicBezTo>
                  <a:cubicBezTo>
                    <a:pt x="44" y="146"/>
                    <a:pt x="48" y="141"/>
                    <a:pt x="52" y="136"/>
                  </a:cubicBezTo>
                  <a:cubicBezTo>
                    <a:pt x="54" y="134"/>
                    <a:pt x="56" y="131"/>
                    <a:pt x="57" y="127"/>
                  </a:cubicBezTo>
                  <a:cubicBezTo>
                    <a:pt x="60" y="123"/>
                    <a:pt x="62" y="119"/>
                    <a:pt x="64" y="114"/>
                  </a:cubicBezTo>
                  <a:cubicBezTo>
                    <a:pt x="66" y="109"/>
                    <a:pt x="68" y="103"/>
                    <a:pt x="70" y="98"/>
                  </a:cubicBezTo>
                  <a:cubicBezTo>
                    <a:pt x="70" y="97"/>
                    <a:pt x="71" y="96"/>
                    <a:pt x="71" y="94"/>
                  </a:cubicBezTo>
                  <a:cubicBezTo>
                    <a:pt x="71" y="94"/>
                    <a:pt x="70" y="94"/>
                    <a:pt x="70" y="93"/>
                  </a:cubicBezTo>
                  <a:cubicBezTo>
                    <a:pt x="70" y="92"/>
                    <a:pt x="70" y="91"/>
                    <a:pt x="70" y="90"/>
                  </a:cubicBezTo>
                  <a:cubicBezTo>
                    <a:pt x="70" y="90"/>
                    <a:pt x="69" y="90"/>
                    <a:pt x="69" y="90"/>
                  </a:cubicBezTo>
                  <a:cubicBezTo>
                    <a:pt x="66" y="91"/>
                    <a:pt x="63" y="92"/>
                    <a:pt x="60" y="91"/>
                  </a:cubicBezTo>
                  <a:cubicBezTo>
                    <a:pt x="59" y="91"/>
                    <a:pt x="59" y="91"/>
                    <a:pt x="58" y="92"/>
                  </a:cubicBezTo>
                  <a:cubicBezTo>
                    <a:pt x="56" y="93"/>
                    <a:pt x="53" y="93"/>
                    <a:pt x="51" y="93"/>
                  </a:cubicBezTo>
                  <a:cubicBezTo>
                    <a:pt x="50" y="93"/>
                    <a:pt x="48" y="93"/>
                    <a:pt x="47" y="92"/>
                  </a:cubicBezTo>
                  <a:cubicBezTo>
                    <a:pt x="46" y="92"/>
                    <a:pt x="44" y="91"/>
                    <a:pt x="43" y="91"/>
                  </a:cubicBezTo>
                  <a:cubicBezTo>
                    <a:pt x="42" y="91"/>
                    <a:pt x="41" y="91"/>
                    <a:pt x="41" y="91"/>
                  </a:cubicBezTo>
                  <a:cubicBezTo>
                    <a:pt x="37" y="89"/>
                    <a:pt x="33" y="89"/>
                    <a:pt x="30" y="86"/>
                  </a:cubicBezTo>
                  <a:cubicBezTo>
                    <a:pt x="28" y="86"/>
                    <a:pt x="28" y="85"/>
                    <a:pt x="29" y="83"/>
                  </a:cubicBezTo>
                  <a:cubicBezTo>
                    <a:pt x="29" y="81"/>
                    <a:pt x="30" y="80"/>
                    <a:pt x="32" y="79"/>
                  </a:cubicBezTo>
                  <a:cubicBezTo>
                    <a:pt x="34" y="78"/>
                    <a:pt x="37" y="77"/>
                    <a:pt x="39" y="76"/>
                  </a:cubicBezTo>
                  <a:cubicBezTo>
                    <a:pt x="44" y="75"/>
                    <a:pt x="49" y="73"/>
                    <a:pt x="54" y="72"/>
                  </a:cubicBezTo>
                  <a:cubicBezTo>
                    <a:pt x="57" y="71"/>
                    <a:pt x="60" y="71"/>
                    <a:pt x="63" y="70"/>
                  </a:cubicBezTo>
                  <a:cubicBezTo>
                    <a:pt x="66" y="69"/>
                    <a:pt x="70" y="68"/>
                    <a:pt x="73" y="67"/>
                  </a:cubicBezTo>
                  <a:cubicBezTo>
                    <a:pt x="75" y="67"/>
                    <a:pt x="77" y="66"/>
                    <a:pt x="78" y="65"/>
                  </a:cubicBezTo>
                  <a:cubicBezTo>
                    <a:pt x="79" y="63"/>
                    <a:pt x="79" y="62"/>
                    <a:pt x="79" y="60"/>
                  </a:cubicBezTo>
                  <a:cubicBezTo>
                    <a:pt x="79" y="58"/>
                    <a:pt x="79" y="56"/>
                    <a:pt x="80" y="55"/>
                  </a:cubicBezTo>
                  <a:cubicBezTo>
                    <a:pt x="80" y="54"/>
                    <a:pt x="80" y="54"/>
                    <a:pt x="80" y="54"/>
                  </a:cubicBezTo>
                  <a:cubicBezTo>
                    <a:pt x="81" y="53"/>
                    <a:pt x="81" y="51"/>
                    <a:pt x="81" y="49"/>
                  </a:cubicBezTo>
                  <a:cubicBezTo>
                    <a:pt x="81" y="49"/>
                    <a:pt x="81" y="49"/>
                    <a:pt x="81" y="49"/>
                  </a:cubicBezTo>
                  <a:cubicBezTo>
                    <a:pt x="82" y="46"/>
                    <a:pt x="81" y="44"/>
                    <a:pt x="81" y="42"/>
                  </a:cubicBezTo>
                  <a:cubicBezTo>
                    <a:pt x="81" y="40"/>
                    <a:pt x="81" y="38"/>
                    <a:pt x="82" y="36"/>
                  </a:cubicBezTo>
                  <a:cubicBezTo>
                    <a:pt x="82" y="36"/>
                    <a:pt x="82" y="35"/>
                    <a:pt x="82" y="35"/>
                  </a:cubicBezTo>
                  <a:cubicBezTo>
                    <a:pt x="84" y="33"/>
                    <a:pt x="84" y="31"/>
                    <a:pt x="83" y="29"/>
                  </a:cubicBezTo>
                  <a:cubicBezTo>
                    <a:pt x="83" y="27"/>
                    <a:pt x="83" y="26"/>
                    <a:pt x="83" y="24"/>
                  </a:cubicBezTo>
                  <a:cubicBezTo>
                    <a:pt x="84" y="21"/>
                    <a:pt x="83" y="18"/>
                    <a:pt x="83" y="15"/>
                  </a:cubicBezTo>
                  <a:cubicBezTo>
                    <a:pt x="83" y="14"/>
                    <a:pt x="83" y="12"/>
                    <a:pt x="82" y="11"/>
                  </a:cubicBezTo>
                  <a:cubicBezTo>
                    <a:pt x="81" y="10"/>
                    <a:pt x="81" y="9"/>
                    <a:pt x="80" y="8"/>
                  </a:cubicBezTo>
                  <a:cubicBezTo>
                    <a:pt x="80" y="8"/>
                    <a:pt x="80" y="8"/>
                    <a:pt x="79" y="7"/>
                  </a:cubicBezTo>
                  <a:cubicBezTo>
                    <a:pt x="78" y="7"/>
                    <a:pt x="78" y="6"/>
                    <a:pt x="78" y="5"/>
                  </a:cubicBezTo>
                  <a:cubicBezTo>
                    <a:pt x="79" y="4"/>
                    <a:pt x="79" y="2"/>
                    <a:pt x="79" y="1"/>
                  </a:cubicBezTo>
                  <a:cubicBezTo>
                    <a:pt x="79" y="0"/>
                    <a:pt x="80" y="0"/>
                    <a:pt x="81" y="0"/>
                  </a:cubicBezTo>
                  <a:cubicBezTo>
                    <a:pt x="85" y="0"/>
                    <a:pt x="88" y="0"/>
                    <a:pt x="91" y="0"/>
                  </a:cubicBezTo>
                  <a:cubicBezTo>
                    <a:pt x="93" y="0"/>
                    <a:pt x="95" y="0"/>
                    <a:pt x="97" y="0"/>
                  </a:cubicBezTo>
                  <a:cubicBezTo>
                    <a:pt x="100" y="1"/>
                    <a:pt x="101" y="2"/>
                    <a:pt x="103" y="3"/>
                  </a:cubicBezTo>
                  <a:cubicBezTo>
                    <a:pt x="106" y="6"/>
                    <a:pt x="108" y="8"/>
                    <a:pt x="111" y="10"/>
                  </a:cubicBezTo>
                  <a:cubicBezTo>
                    <a:pt x="112" y="11"/>
                    <a:pt x="112" y="12"/>
                    <a:pt x="113" y="13"/>
                  </a:cubicBezTo>
                  <a:cubicBezTo>
                    <a:pt x="113" y="15"/>
                    <a:pt x="114" y="18"/>
                    <a:pt x="115" y="21"/>
                  </a:cubicBezTo>
                  <a:cubicBezTo>
                    <a:pt x="115" y="22"/>
                    <a:pt x="115" y="23"/>
                    <a:pt x="115" y="24"/>
                  </a:cubicBezTo>
                  <a:cubicBezTo>
                    <a:pt x="115" y="26"/>
                    <a:pt x="116" y="27"/>
                    <a:pt x="116" y="29"/>
                  </a:cubicBezTo>
                  <a:cubicBezTo>
                    <a:pt x="117" y="31"/>
                    <a:pt x="117" y="33"/>
                    <a:pt x="117" y="36"/>
                  </a:cubicBezTo>
                  <a:cubicBezTo>
                    <a:pt x="117" y="39"/>
                    <a:pt x="116" y="42"/>
                    <a:pt x="116" y="45"/>
                  </a:cubicBezTo>
                  <a:cubicBezTo>
                    <a:pt x="116" y="46"/>
                    <a:pt x="116" y="46"/>
                    <a:pt x="116" y="47"/>
                  </a:cubicBezTo>
                  <a:cubicBezTo>
                    <a:pt x="115" y="49"/>
                    <a:pt x="115" y="51"/>
                    <a:pt x="116" y="54"/>
                  </a:cubicBezTo>
                  <a:cubicBezTo>
                    <a:pt x="116" y="54"/>
                    <a:pt x="116" y="54"/>
                    <a:pt x="117" y="54"/>
                  </a:cubicBezTo>
                  <a:cubicBezTo>
                    <a:pt x="117" y="55"/>
                    <a:pt x="117" y="55"/>
                    <a:pt x="117" y="56"/>
                  </a:cubicBezTo>
                  <a:cubicBezTo>
                    <a:pt x="116" y="56"/>
                    <a:pt x="116" y="56"/>
                    <a:pt x="116" y="57"/>
                  </a:cubicBezTo>
                  <a:cubicBezTo>
                    <a:pt x="116" y="57"/>
                    <a:pt x="116" y="58"/>
                    <a:pt x="117" y="58"/>
                  </a:cubicBezTo>
                  <a:cubicBezTo>
                    <a:pt x="120" y="57"/>
                    <a:pt x="124" y="57"/>
                    <a:pt x="127" y="57"/>
                  </a:cubicBezTo>
                  <a:cubicBezTo>
                    <a:pt x="130" y="56"/>
                    <a:pt x="133" y="55"/>
                    <a:pt x="136" y="55"/>
                  </a:cubicBezTo>
                  <a:cubicBezTo>
                    <a:pt x="137" y="55"/>
                    <a:pt x="139" y="55"/>
                    <a:pt x="140" y="55"/>
                  </a:cubicBezTo>
                  <a:cubicBezTo>
                    <a:pt x="142" y="55"/>
                    <a:pt x="145" y="55"/>
                    <a:pt x="147" y="56"/>
                  </a:cubicBezTo>
                  <a:cubicBezTo>
                    <a:pt x="150" y="56"/>
                    <a:pt x="153" y="57"/>
                    <a:pt x="155" y="58"/>
                  </a:cubicBezTo>
                  <a:cubicBezTo>
                    <a:pt x="156" y="59"/>
                    <a:pt x="157" y="59"/>
                    <a:pt x="159" y="60"/>
                  </a:cubicBezTo>
                  <a:cubicBezTo>
                    <a:pt x="160" y="60"/>
                    <a:pt x="161" y="62"/>
                    <a:pt x="161" y="63"/>
                  </a:cubicBezTo>
                  <a:cubicBezTo>
                    <a:pt x="161" y="64"/>
                    <a:pt x="161" y="65"/>
                    <a:pt x="161" y="67"/>
                  </a:cubicBezTo>
                  <a:cubicBezTo>
                    <a:pt x="160" y="68"/>
                    <a:pt x="159" y="69"/>
                    <a:pt x="159" y="71"/>
                  </a:cubicBezTo>
                  <a:cubicBezTo>
                    <a:pt x="159" y="72"/>
                    <a:pt x="159" y="72"/>
                    <a:pt x="158" y="73"/>
                  </a:cubicBezTo>
                  <a:cubicBezTo>
                    <a:pt x="157" y="73"/>
                    <a:pt x="156" y="74"/>
                    <a:pt x="156" y="74"/>
                  </a:cubicBezTo>
                  <a:cubicBezTo>
                    <a:pt x="156" y="74"/>
                    <a:pt x="155" y="75"/>
                    <a:pt x="155" y="75"/>
                  </a:cubicBezTo>
                  <a:cubicBezTo>
                    <a:pt x="155" y="76"/>
                    <a:pt x="155" y="77"/>
                    <a:pt x="154" y="77"/>
                  </a:cubicBezTo>
                  <a:cubicBezTo>
                    <a:pt x="151" y="77"/>
                    <a:pt x="149" y="78"/>
                    <a:pt x="146" y="79"/>
                  </a:cubicBezTo>
                  <a:cubicBezTo>
                    <a:pt x="146" y="79"/>
                    <a:pt x="146" y="79"/>
                    <a:pt x="146" y="79"/>
                  </a:cubicBezTo>
                  <a:cubicBezTo>
                    <a:pt x="143" y="79"/>
                    <a:pt x="140" y="80"/>
                    <a:pt x="138" y="79"/>
                  </a:cubicBezTo>
                  <a:cubicBezTo>
                    <a:pt x="136" y="78"/>
                    <a:pt x="134" y="78"/>
                    <a:pt x="133" y="79"/>
                  </a:cubicBezTo>
                  <a:cubicBezTo>
                    <a:pt x="128" y="80"/>
                    <a:pt x="124" y="80"/>
                    <a:pt x="119" y="80"/>
                  </a:cubicBezTo>
                  <a:cubicBezTo>
                    <a:pt x="119" y="80"/>
                    <a:pt x="118" y="80"/>
                    <a:pt x="118" y="80"/>
                  </a:cubicBezTo>
                  <a:cubicBezTo>
                    <a:pt x="116" y="80"/>
                    <a:pt x="116" y="80"/>
                    <a:pt x="115" y="82"/>
                  </a:cubicBezTo>
                  <a:cubicBezTo>
                    <a:pt x="115" y="82"/>
                    <a:pt x="114" y="83"/>
                    <a:pt x="114" y="84"/>
                  </a:cubicBezTo>
                  <a:cubicBezTo>
                    <a:pt x="114" y="84"/>
                    <a:pt x="113" y="84"/>
                    <a:pt x="113" y="85"/>
                  </a:cubicBezTo>
                  <a:cubicBezTo>
                    <a:pt x="113" y="88"/>
                    <a:pt x="111" y="90"/>
                    <a:pt x="111" y="94"/>
                  </a:cubicBezTo>
                  <a:cubicBezTo>
                    <a:pt x="110" y="97"/>
                    <a:pt x="109" y="100"/>
                    <a:pt x="108" y="104"/>
                  </a:cubicBezTo>
                  <a:cubicBezTo>
                    <a:pt x="108" y="105"/>
                    <a:pt x="107" y="107"/>
                    <a:pt x="107" y="108"/>
                  </a:cubicBezTo>
                  <a:cubicBezTo>
                    <a:pt x="107" y="111"/>
                    <a:pt x="106" y="114"/>
                    <a:pt x="104" y="116"/>
                  </a:cubicBezTo>
                  <a:cubicBezTo>
                    <a:pt x="103" y="117"/>
                    <a:pt x="103" y="118"/>
                    <a:pt x="103" y="120"/>
                  </a:cubicBezTo>
                  <a:cubicBezTo>
                    <a:pt x="103" y="121"/>
                    <a:pt x="103" y="121"/>
                    <a:pt x="103" y="122"/>
                  </a:cubicBezTo>
                  <a:cubicBezTo>
                    <a:pt x="101" y="125"/>
                    <a:pt x="99" y="129"/>
                    <a:pt x="98" y="132"/>
                  </a:cubicBezTo>
                  <a:cubicBezTo>
                    <a:pt x="97" y="132"/>
                    <a:pt x="97" y="133"/>
                    <a:pt x="96" y="134"/>
                  </a:cubicBezTo>
                  <a:cubicBezTo>
                    <a:pt x="96" y="134"/>
                    <a:pt x="96" y="135"/>
                    <a:pt x="97" y="135"/>
                  </a:cubicBezTo>
                  <a:cubicBezTo>
                    <a:pt x="98" y="137"/>
                    <a:pt x="97" y="138"/>
                    <a:pt x="96" y="140"/>
                  </a:cubicBezTo>
                  <a:cubicBezTo>
                    <a:pt x="94" y="141"/>
                    <a:pt x="93" y="143"/>
                    <a:pt x="92" y="145"/>
                  </a:cubicBezTo>
                  <a:cubicBezTo>
                    <a:pt x="90" y="147"/>
                    <a:pt x="88" y="150"/>
                    <a:pt x="87" y="152"/>
                  </a:cubicBezTo>
                  <a:cubicBezTo>
                    <a:pt x="86" y="154"/>
                    <a:pt x="85" y="156"/>
                    <a:pt x="85" y="157"/>
                  </a:cubicBezTo>
                  <a:cubicBezTo>
                    <a:pt x="84" y="159"/>
                    <a:pt x="83" y="161"/>
                    <a:pt x="81" y="162"/>
                  </a:cubicBezTo>
                  <a:cubicBezTo>
                    <a:pt x="80" y="162"/>
                    <a:pt x="80" y="163"/>
                    <a:pt x="79" y="163"/>
                  </a:cubicBezTo>
                  <a:cubicBezTo>
                    <a:pt x="79" y="166"/>
                    <a:pt x="77" y="167"/>
                    <a:pt x="75" y="168"/>
                  </a:cubicBezTo>
                  <a:cubicBezTo>
                    <a:pt x="74" y="168"/>
                    <a:pt x="73" y="168"/>
                    <a:pt x="73" y="169"/>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îSḷîďé"/>
            <p:cNvSpPr/>
            <p:nvPr/>
          </p:nvSpPr>
          <p:spPr bwMode="auto">
            <a:xfrm>
              <a:off x="9390440" y="3259386"/>
              <a:ext cx="446935" cy="339593"/>
            </a:xfrm>
            <a:custGeom>
              <a:avLst/>
              <a:gdLst>
                <a:gd name="T0" fmla="*/ 90 w 97"/>
                <a:gd name="T1" fmla="*/ 70 h 73"/>
                <a:gd name="T2" fmla="*/ 87 w 97"/>
                <a:gd name="T3" fmla="*/ 72 h 73"/>
                <a:gd name="T4" fmla="*/ 84 w 97"/>
                <a:gd name="T5" fmla="*/ 73 h 73"/>
                <a:gd name="T6" fmla="*/ 76 w 97"/>
                <a:gd name="T7" fmla="*/ 70 h 73"/>
                <a:gd name="T8" fmla="*/ 75 w 97"/>
                <a:gd name="T9" fmla="*/ 69 h 73"/>
                <a:gd name="T10" fmla="*/ 71 w 97"/>
                <a:gd name="T11" fmla="*/ 65 h 73"/>
                <a:gd name="T12" fmla="*/ 67 w 97"/>
                <a:gd name="T13" fmla="*/ 62 h 73"/>
                <a:gd name="T14" fmla="*/ 64 w 97"/>
                <a:gd name="T15" fmla="*/ 61 h 73"/>
                <a:gd name="T16" fmla="*/ 60 w 97"/>
                <a:gd name="T17" fmla="*/ 59 h 73"/>
                <a:gd name="T18" fmla="*/ 55 w 97"/>
                <a:gd name="T19" fmla="*/ 57 h 73"/>
                <a:gd name="T20" fmla="*/ 45 w 97"/>
                <a:gd name="T21" fmla="*/ 54 h 73"/>
                <a:gd name="T22" fmla="*/ 43 w 97"/>
                <a:gd name="T23" fmla="*/ 54 h 73"/>
                <a:gd name="T24" fmla="*/ 32 w 97"/>
                <a:gd name="T25" fmla="*/ 51 h 73"/>
                <a:gd name="T26" fmla="*/ 33 w 97"/>
                <a:gd name="T27" fmla="*/ 50 h 73"/>
                <a:gd name="T28" fmla="*/ 36 w 97"/>
                <a:gd name="T29" fmla="*/ 49 h 73"/>
                <a:gd name="T30" fmla="*/ 43 w 97"/>
                <a:gd name="T31" fmla="*/ 47 h 73"/>
                <a:gd name="T32" fmla="*/ 43 w 97"/>
                <a:gd name="T33" fmla="*/ 46 h 73"/>
                <a:gd name="T34" fmla="*/ 36 w 97"/>
                <a:gd name="T35" fmla="*/ 44 h 73"/>
                <a:gd name="T36" fmla="*/ 35 w 97"/>
                <a:gd name="T37" fmla="*/ 43 h 73"/>
                <a:gd name="T38" fmla="*/ 25 w 97"/>
                <a:gd name="T39" fmla="*/ 38 h 73"/>
                <a:gd name="T40" fmla="*/ 20 w 97"/>
                <a:gd name="T41" fmla="*/ 35 h 73"/>
                <a:gd name="T42" fmla="*/ 16 w 97"/>
                <a:gd name="T43" fmla="*/ 32 h 73"/>
                <a:gd name="T44" fmla="*/ 16 w 97"/>
                <a:gd name="T45" fmla="*/ 32 h 73"/>
                <a:gd name="T46" fmla="*/ 12 w 97"/>
                <a:gd name="T47" fmla="*/ 28 h 73"/>
                <a:gd name="T48" fmla="*/ 11 w 97"/>
                <a:gd name="T49" fmla="*/ 26 h 73"/>
                <a:gd name="T50" fmla="*/ 8 w 97"/>
                <a:gd name="T51" fmla="*/ 22 h 73"/>
                <a:gd name="T52" fmla="*/ 2 w 97"/>
                <a:gd name="T53" fmla="*/ 12 h 73"/>
                <a:gd name="T54" fmla="*/ 0 w 97"/>
                <a:gd name="T55" fmla="*/ 8 h 73"/>
                <a:gd name="T56" fmla="*/ 1 w 97"/>
                <a:gd name="T57" fmla="*/ 3 h 73"/>
                <a:gd name="T58" fmla="*/ 2 w 97"/>
                <a:gd name="T59" fmla="*/ 2 h 73"/>
                <a:gd name="T60" fmla="*/ 8 w 97"/>
                <a:gd name="T61" fmla="*/ 2 h 73"/>
                <a:gd name="T62" fmla="*/ 19 w 97"/>
                <a:gd name="T63" fmla="*/ 6 h 73"/>
                <a:gd name="T64" fmla="*/ 22 w 97"/>
                <a:gd name="T65" fmla="*/ 7 h 73"/>
                <a:gd name="T66" fmla="*/ 29 w 97"/>
                <a:gd name="T67" fmla="*/ 8 h 73"/>
                <a:gd name="T68" fmla="*/ 33 w 97"/>
                <a:gd name="T69" fmla="*/ 10 h 73"/>
                <a:gd name="T70" fmla="*/ 40 w 97"/>
                <a:gd name="T71" fmla="*/ 13 h 73"/>
                <a:gd name="T72" fmla="*/ 43 w 97"/>
                <a:gd name="T73" fmla="*/ 13 h 73"/>
                <a:gd name="T74" fmla="*/ 46 w 97"/>
                <a:gd name="T75" fmla="*/ 15 h 73"/>
                <a:gd name="T76" fmla="*/ 48 w 97"/>
                <a:gd name="T77" fmla="*/ 16 h 73"/>
                <a:gd name="T78" fmla="*/ 63 w 97"/>
                <a:gd name="T79" fmla="*/ 23 h 73"/>
                <a:gd name="T80" fmla="*/ 67 w 97"/>
                <a:gd name="T81" fmla="*/ 25 h 73"/>
                <a:gd name="T82" fmla="*/ 68 w 97"/>
                <a:gd name="T83" fmla="*/ 25 h 73"/>
                <a:gd name="T84" fmla="*/ 74 w 97"/>
                <a:gd name="T85" fmla="*/ 29 h 73"/>
                <a:gd name="T86" fmla="*/ 82 w 97"/>
                <a:gd name="T87" fmla="*/ 34 h 73"/>
                <a:gd name="T88" fmla="*/ 83 w 97"/>
                <a:gd name="T89" fmla="*/ 35 h 73"/>
                <a:gd name="T90" fmla="*/ 90 w 97"/>
                <a:gd name="T91" fmla="*/ 44 h 73"/>
                <a:gd name="T92" fmla="*/ 90 w 97"/>
                <a:gd name="T93" fmla="*/ 44 h 73"/>
                <a:gd name="T94" fmla="*/ 91 w 97"/>
                <a:gd name="T95" fmla="*/ 47 h 73"/>
                <a:gd name="T96" fmla="*/ 95 w 97"/>
                <a:gd name="T97" fmla="*/ 55 h 73"/>
                <a:gd name="T98" fmla="*/ 97 w 97"/>
                <a:gd name="T99" fmla="*/ 60 h 73"/>
                <a:gd name="T100" fmla="*/ 96 w 97"/>
                <a:gd name="T101" fmla="*/ 63 h 73"/>
                <a:gd name="T102" fmla="*/ 94 w 97"/>
                <a:gd name="T103" fmla="*/ 68 h 73"/>
                <a:gd name="T104" fmla="*/ 90 w 97"/>
                <a:gd name="T105"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73">
                  <a:moveTo>
                    <a:pt x="90" y="70"/>
                  </a:moveTo>
                  <a:cubicBezTo>
                    <a:pt x="88" y="71"/>
                    <a:pt x="88" y="72"/>
                    <a:pt x="87" y="72"/>
                  </a:cubicBezTo>
                  <a:cubicBezTo>
                    <a:pt x="86" y="72"/>
                    <a:pt x="85" y="73"/>
                    <a:pt x="84" y="73"/>
                  </a:cubicBezTo>
                  <a:cubicBezTo>
                    <a:pt x="82" y="72"/>
                    <a:pt x="79" y="71"/>
                    <a:pt x="76" y="70"/>
                  </a:cubicBezTo>
                  <a:cubicBezTo>
                    <a:pt x="76" y="70"/>
                    <a:pt x="75" y="69"/>
                    <a:pt x="75" y="69"/>
                  </a:cubicBezTo>
                  <a:cubicBezTo>
                    <a:pt x="74" y="68"/>
                    <a:pt x="72" y="67"/>
                    <a:pt x="71" y="65"/>
                  </a:cubicBezTo>
                  <a:cubicBezTo>
                    <a:pt x="70" y="64"/>
                    <a:pt x="69" y="63"/>
                    <a:pt x="67" y="62"/>
                  </a:cubicBezTo>
                  <a:cubicBezTo>
                    <a:pt x="66" y="62"/>
                    <a:pt x="65" y="62"/>
                    <a:pt x="64" y="61"/>
                  </a:cubicBezTo>
                  <a:cubicBezTo>
                    <a:pt x="63" y="60"/>
                    <a:pt x="61" y="60"/>
                    <a:pt x="60" y="59"/>
                  </a:cubicBezTo>
                  <a:cubicBezTo>
                    <a:pt x="59" y="58"/>
                    <a:pt x="57" y="58"/>
                    <a:pt x="55" y="57"/>
                  </a:cubicBezTo>
                  <a:cubicBezTo>
                    <a:pt x="52" y="56"/>
                    <a:pt x="48" y="55"/>
                    <a:pt x="45" y="54"/>
                  </a:cubicBezTo>
                  <a:cubicBezTo>
                    <a:pt x="44" y="54"/>
                    <a:pt x="43" y="54"/>
                    <a:pt x="43" y="54"/>
                  </a:cubicBezTo>
                  <a:cubicBezTo>
                    <a:pt x="39" y="53"/>
                    <a:pt x="36" y="52"/>
                    <a:pt x="32" y="51"/>
                  </a:cubicBezTo>
                  <a:cubicBezTo>
                    <a:pt x="32" y="51"/>
                    <a:pt x="33" y="50"/>
                    <a:pt x="33" y="50"/>
                  </a:cubicBezTo>
                  <a:cubicBezTo>
                    <a:pt x="34" y="49"/>
                    <a:pt x="35" y="49"/>
                    <a:pt x="36" y="49"/>
                  </a:cubicBezTo>
                  <a:cubicBezTo>
                    <a:pt x="39" y="48"/>
                    <a:pt x="41" y="48"/>
                    <a:pt x="43" y="47"/>
                  </a:cubicBezTo>
                  <a:cubicBezTo>
                    <a:pt x="44" y="46"/>
                    <a:pt x="43" y="46"/>
                    <a:pt x="43" y="46"/>
                  </a:cubicBezTo>
                  <a:cubicBezTo>
                    <a:pt x="41" y="46"/>
                    <a:pt x="39" y="44"/>
                    <a:pt x="36" y="44"/>
                  </a:cubicBezTo>
                  <a:cubicBezTo>
                    <a:pt x="36" y="44"/>
                    <a:pt x="35" y="43"/>
                    <a:pt x="35" y="43"/>
                  </a:cubicBezTo>
                  <a:cubicBezTo>
                    <a:pt x="32" y="41"/>
                    <a:pt x="28" y="40"/>
                    <a:pt x="25" y="38"/>
                  </a:cubicBezTo>
                  <a:cubicBezTo>
                    <a:pt x="24" y="37"/>
                    <a:pt x="22" y="36"/>
                    <a:pt x="20" y="35"/>
                  </a:cubicBezTo>
                  <a:cubicBezTo>
                    <a:pt x="19" y="35"/>
                    <a:pt x="18" y="33"/>
                    <a:pt x="16" y="32"/>
                  </a:cubicBezTo>
                  <a:cubicBezTo>
                    <a:pt x="16" y="32"/>
                    <a:pt x="16" y="32"/>
                    <a:pt x="16" y="32"/>
                  </a:cubicBezTo>
                  <a:cubicBezTo>
                    <a:pt x="15" y="30"/>
                    <a:pt x="14" y="29"/>
                    <a:pt x="12" y="28"/>
                  </a:cubicBezTo>
                  <a:cubicBezTo>
                    <a:pt x="11" y="27"/>
                    <a:pt x="11" y="27"/>
                    <a:pt x="11" y="26"/>
                  </a:cubicBezTo>
                  <a:cubicBezTo>
                    <a:pt x="10" y="25"/>
                    <a:pt x="9" y="23"/>
                    <a:pt x="8" y="22"/>
                  </a:cubicBezTo>
                  <a:cubicBezTo>
                    <a:pt x="6" y="18"/>
                    <a:pt x="4" y="15"/>
                    <a:pt x="2" y="12"/>
                  </a:cubicBezTo>
                  <a:cubicBezTo>
                    <a:pt x="2" y="10"/>
                    <a:pt x="1" y="9"/>
                    <a:pt x="0" y="8"/>
                  </a:cubicBezTo>
                  <a:cubicBezTo>
                    <a:pt x="0" y="6"/>
                    <a:pt x="1" y="5"/>
                    <a:pt x="1" y="3"/>
                  </a:cubicBezTo>
                  <a:cubicBezTo>
                    <a:pt x="1" y="3"/>
                    <a:pt x="2" y="3"/>
                    <a:pt x="2" y="2"/>
                  </a:cubicBezTo>
                  <a:cubicBezTo>
                    <a:pt x="4" y="1"/>
                    <a:pt x="6" y="0"/>
                    <a:pt x="8" y="2"/>
                  </a:cubicBezTo>
                  <a:cubicBezTo>
                    <a:pt x="11" y="4"/>
                    <a:pt x="15" y="5"/>
                    <a:pt x="19" y="6"/>
                  </a:cubicBezTo>
                  <a:cubicBezTo>
                    <a:pt x="20" y="6"/>
                    <a:pt x="21" y="7"/>
                    <a:pt x="22" y="7"/>
                  </a:cubicBezTo>
                  <a:cubicBezTo>
                    <a:pt x="25" y="7"/>
                    <a:pt x="27" y="7"/>
                    <a:pt x="29" y="8"/>
                  </a:cubicBezTo>
                  <a:cubicBezTo>
                    <a:pt x="30" y="9"/>
                    <a:pt x="31" y="9"/>
                    <a:pt x="33" y="10"/>
                  </a:cubicBezTo>
                  <a:cubicBezTo>
                    <a:pt x="36" y="10"/>
                    <a:pt x="38" y="12"/>
                    <a:pt x="40" y="13"/>
                  </a:cubicBezTo>
                  <a:cubicBezTo>
                    <a:pt x="41" y="13"/>
                    <a:pt x="42" y="13"/>
                    <a:pt x="43" y="13"/>
                  </a:cubicBezTo>
                  <a:cubicBezTo>
                    <a:pt x="44" y="14"/>
                    <a:pt x="45" y="14"/>
                    <a:pt x="46" y="15"/>
                  </a:cubicBezTo>
                  <a:cubicBezTo>
                    <a:pt x="46" y="16"/>
                    <a:pt x="47" y="16"/>
                    <a:pt x="48" y="16"/>
                  </a:cubicBezTo>
                  <a:cubicBezTo>
                    <a:pt x="53" y="18"/>
                    <a:pt x="58" y="21"/>
                    <a:pt x="63" y="23"/>
                  </a:cubicBezTo>
                  <a:cubicBezTo>
                    <a:pt x="64" y="23"/>
                    <a:pt x="66" y="24"/>
                    <a:pt x="67" y="25"/>
                  </a:cubicBezTo>
                  <a:cubicBezTo>
                    <a:pt x="67" y="25"/>
                    <a:pt x="68" y="25"/>
                    <a:pt x="68" y="25"/>
                  </a:cubicBezTo>
                  <a:cubicBezTo>
                    <a:pt x="70" y="27"/>
                    <a:pt x="72" y="28"/>
                    <a:pt x="74" y="29"/>
                  </a:cubicBezTo>
                  <a:cubicBezTo>
                    <a:pt x="77" y="30"/>
                    <a:pt x="80" y="32"/>
                    <a:pt x="82" y="34"/>
                  </a:cubicBezTo>
                  <a:cubicBezTo>
                    <a:pt x="82" y="34"/>
                    <a:pt x="83" y="35"/>
                    <a:pt x="83" y="35"/>
                  </a:cubicBezTo>
                  <a:cubicBezTo>
                    <a:pt x="86" y="38"/>
                    <a:pt x="88" y="41"/>
                    <a:pt x="90" y="44"/>
                  </a:cubicBezTo>
                  <a:cubicBezTo>
                    <a:pt x="90" y="44"/>
                    <a:pt x="91" y="44"/>
                    <a:pt x="90" y="44"/>
                  </a:cubicBezTo>
                  <a:cubicBezTo>
                    <a:pt x="90" y="45"/>
                    <a:pt x="90" y="46"/>
                    <a:pt x="91" y="47"/>
                  </a:cubicBezTo>
                  <a:cubicBezTo>
                    <a:pt x="92" y="50"/>
                    <a:pt x="93" y="52"/>
                    <a:pt x="95" y="55"/>
                  </a:cubicBezTo>
                  <a:cubicBezTo>
                    <a:pt x="96" y="56"/>
                    <a:pt x="97" y="58"/>
                    <a:pt x="97" y="60"/>
                  </a:cubicBezTo>
                  <a:cubicBezTo>
                    <a:pt x="97" y="61"/>
                    <a:pt x="96" y="62"/>
                    <a:pt x="96" y="63"/>
                  </a:cubicBezTo>
                  <a:cubicBezTo>
                    <a:pt x="96" y="65"/>
                    <a:pt x="95" y="67"/>
                    <a:pt x="94" y="68"/>
                  </a:cubicBezTo>
                  <a:cubicBezTo>
                    <a:pt x="93" y="69"/>
                    <a:pt x="92" y="70"/>
                    <a:pt x="90" y="7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îṩļîďe"/>
            <p:cNvSpPr/>
            <p:nvPr/>
          </p:nvSpPr>
          <p:spPr bwMode="auto">
            <a:xfrm>
              <a:off x="10036447" y="2580201"/>
              <a:ext cx="899726" cy="1221753"/>
            </a:xfrm>
            <a:custGeom>
              <a:avLst/>
              <a:gdLst>
                <a:gd name="T0" fmla="*/ 182 w 195"/>
                <a:gd name="T1" fmla="*/ 68 h 263"/>
                <a:gd name="T2" fmla="*/ 164 w 195"/>
                <a:gd name="T3" fmla="*/ 52 h 263"/>
                <a:gd name="T4" fmla="*/ 85 w 195"/>
                <a:gd name="T5" fmla="*/ 64 h 263"/>
                <a:gd name="T6" fmla="*/ 46 w 195"/>
                <a:gd name="T7" fmla="*/ 74 h 263"/>
                <a:gd name="T8" fmla="*/ 72 w 195"/>
                <a:gd name="T9" fmla="*/ 63 h 263"/>
                <a:gd name="T10" fmla="*/ 100 w 195"/>
                <a:gd name="T11" fmla="*/ 53 h 263"/>
                <a:gd name="T12" fmla="*/ 133 w 195"/>
                <a:gd name="T13" fmla="*/ 45 h 263"/>
                <a:gd name="T14" fmla="*/ 164 w 195"/>
                <a:gd name="T15" fmla="*/ 29 h 263"/>
                <a:gd name="T16" fmla="*/ 166 w 195"/>
                <a:gd name="T17" fmla="*/ 16 h 263"/>
                <a:gd name="T18" fmla="*/ 145 w 195"/>
                <a:gd name="T19" fmla="*/ 2 h 263"/>
                <a:gd name="T20" fmla="*/ 135 w 195"/>
                <a:gd name="T21" fmla="*/ 10 h 263"/>
                <a:gd name="T22" fmla="*/ 119 w 195"/>
                <a:gd name="T23" fmla="*/ 29 h 263"/>
                <a:gd name="T24" fmla="*/ 86 w 195"/>
                <a:gd name="T25" fmla="*/ 52 h 263"/>
                <a:gd name="T26" fmla="*/ 65 w 195"/>
                <a:gd name="T27" fmla="*/ 61 h 263"/>
                <a:gd name="T28" fmla="*/ 29 w 195"/>
                <a:gd name="T29" fmla="*/ 79 h 263"/>
                <a:gd name="T30" fmla="*/ 16 w 195"/>
                <a:gd name="T31" fmla="*/ 94 h 263"/>
                <a:gd name="T32" fmla="*/ 1 w 195"/>
                <a:gd name="T33" fmla="*/ 128 h 263"/>
                <a:gd name="T34" fmla="*/ 13 w 195"/>
                <a:gd name="T35" fmla="*/ 140 h 263"/>
                <a:gd name="T36" fmla="*/ 27 w 195"/>
                <a:gd name="T37" fmla="*/ 119 h 263"/>
                <a:gd name="T38" fmla="*/ 42 w 195"/>
                <a:gd name="T39" fmla="*/ 94 h 263"/>
                <a:gd name="T40" fmla="*/ 86 w 195"/>
                <a:gd name="T41" fmla="*/ 80 h 263"/>
                <a:gd name="T42" fmla="*/ 149 w 195"/>
                <a:gd name="T43" fmla="*/ 70 h 263"/>
                <a:gd name="T44" fmla="*/ 153 w 195"/>
                <a:gd name="T45" fmla="*/ 88 h 263"/>
                <a:gd name="T46" fmla="*/ 124 w 195"/>
                <a:gd name="T47" fmla="*/ 109 h 263"/>
                <a:gd name="T48" fmla="*/ 117 w 195"/>
                <a:gd name="T49" fmla="*/ 86 h 263"/>
                <a:gd name="T50" fmla="*/ 65 w 195"/>
                <a:gd name="T51" fmla="*/ 107 h 263"/>
                <a:gd name="T52" fmla="*/ 48 w 195"/>
                <a:gd name="T53" fmla="*/ 124 h 263"/>
                <a:gd name="T54" fmla="*/ 60 w 195"/>
                <a:gd name="T55" fmla="*/ 142 h 263"/>
                <a:gd name="T56" fmla="*/ 78 w 195"/>
                <a:gd name="T57" fmla="*/ 116 h 263"/>
                <a:gd name="T58" fmla="*/ 93 w 195"/>
                <a:gd name="T59" fmla="*/ 120 h 263"/>
                <a:gd name="T60" fmla="*/ 69 w 195"/>
                <a:gd name="T61" fmla="*/ 140 h 263"/>
                <a:gd name="T62" fmla="*/ 82 w 195"/>
                <a:gd name="T63" fmla="*/ 160 h 263"/>
                <a:gd name="T64" fmla="*/ 36 w 195"/>
                <a:gd name="T65" fmla="*/ 175 h 263"/>
                <a:gd name="T66" fmla="*/ 24 w 195"/>
                <a:gd name="T67" fmla="*/ 196 h 263"/>
                <a:gd name="T68" fmla="*/ 47 w 195"/>
                <a:gd name="T69" fmla="*/ 190 h 263"/>
                <a:gd name="T70" fmla="*/ 86 w 195"/>
                <a:gd name="T71" fmla="*/ 183 h 263"/>
                <a:gd name="T72" fmla="*/ 81 w 195"/>
                <a:gd name="T73" fmla="*/ 235 h 263"/>
                <a:gd name="T74" fmla="*/ 36 w 195"/>
                <a:gd name="T75" fmla="*/ 223 h 263"/>
                <a:gd name="T76" fmla="*/ 68 w 195"/>
                <a:gd name="T77" fmla="*/ 255 h 263"/>
                <a:gd name="T78" fmla="*/ 95 w 195"/>
                <a:gd name="T79" fmla="*/ 263 h 263"/>
                <a:gd name="T80" fmla="*/ 111 w 195"/>
                <a:gd name="T81" fmla="*/ 249 h 263"/>
                <a:gd name="T82" fmla="*/ 118 w 195"/>
                <a:gd name="T83" fmla="*/ 200 h 263"/>
                <a:gd name="T84" fmla="*/ 117 w 195"/>
                <a:gd name="T85" fmla="*/ 182 h 263"/>
                <a:gd name="T86" fmla="*/ 130 w 195"/>
                <a:gd name="T87" fmla="*/ 173 h 263"/>
                <a:gd name="T88" fmla="*/ 141 w 195"/>
                <a:gd name="T89" fmla="*/ 174 h 263"/>
                <a:gd name="T90" fmla="*/ 137 w 195"/>
                <a:gd name="T91" fmla="*/ 183 h 263"/>
                <a:gd name="T92" fmla="*/ 156 w 195"/>
                <a:gd name="T93" fmla="*/ 175 h 263"/>
                <a:gd name="T94" fmla="*/ 180 w 195"/>
                <a:gd name="T95" fmla="*/ 168 h 263"/>
                <a:gd name="T96" fmla="*/ 163 w 195"/>
                <a:gd name="T97" fmla="*/ 150 h 263"/>
                <a:gd name="T98" fmla="*/ 137 w 195"/>
                <a:gd name="T99" fmla="*/ 149 h 263"/>
                <a:gd name="T100" fmla="*/ 113 w 195"/>
                <a:gd name="T101" fmla="*/ 153 h 263"/>
                <a:gd name="T102" fmla="*/ 102 w 195"/>
                <a:gd name="T103" fmla="*/ 136 h 263"/>
                <a:gd name="T104" fmla="*/ 119 w 195"/>
                <a:gd name="T105" fmla="*/ 119 h 263"/>
                <a:gd name="T106" fmla="*/ 135 w 195"/>
                <a:gd name="T107" fmla="*/ 109 h 263"/>
                <a:gd name="T108" fmla="*/ 163 w 195"/>
                <a:gd name="T109" fmla="*/ 99 h 263"/>
                <a:gd name="T110" fmla="*/ 191 w 195"/>
                <a:gd name="T111" fmla="*/ 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263">
                  <a:moveTo>
                    <a:pt x="195" y="83"/>
                  </a:moveTo>
                  <a:cubicBezTo>
                    <a:pt x="195" y="82"/>
                    <a:pt x="195" y="82"/>
                    <a:pt x="195" y="82"/>
                  </a:cubicBezTo>
                  <a:cubicBezTo>
                    <a:pt x="195" y="82"/>
                    <a:pt x="195" y="82"/>
                    <a:pt x="195" y="82"/>
                  </a:cubicBezTo>
                  <a:cubicBezTo>
                    <a:pt x="194" y="80"/>
                    <a:pt x="192" y="78"/>
                    <a:pt x="190" y="75"/>
                  </a:cubicBezTo>
                  <a:cubicBezTo>
                    <a:pt x="190" y="75"/>
                    <a:pt x="189" y="74"/>
                    <a:pt x="188" y="73"/>
                  </a:cubicBezTo>
                  <a:cubicBezTo>
                    <a:pt x="186" y="71"/>
                    <a:pt x="184" y="69"/>
                    <a:pt x="182" y="68"/>
                  </a:cubicBezTo>
                  <a:cubicBezTo>
                    <a:pt x="181" y="67"/>
                    <a:pt x="181" y="67"/>
                    <a:pt x="181" y="66"/>
                  </a:cubicBezTo>
                  <a:cubicBezTo>
                    <a:pt x="180" y="65"/>
                    <a:pt x="181" y="65"/>
                    <a:pt x="181" y="64"/>
                  </a:cubicBezTo>
                  <a:cubicBezTo>
                    <a:pt x="180" y="63"/>
                    <a:pt x="178" y="62"/>
                    <a:pt x="178" y="61"/>
                  </a:cubicBezTo>
                  <a:cubicBezTo>
                    <a:pt x="178" y="61"/>
                    <a:pt x="178" y="60"/>
                    <a:pt x="178" y="60"/>
                  </a:cubicBezTo>
                  <a:cubicBezTo>
                    <a:pt x="177" y="59"/>
                    <a:pt x="176" y="58"/>
                    <a:pt x="175" y="58"/>
                  </a:cubicBezTo>
                  <a:cubicBezTo>
                    <a:pt x="172" y="55"/>
                    <a:pt x="168" y="53"/>
                    <a:pt x="164" y="52"/>
                  </a:cubicBezTo>
                  <a:cubicBezTo>
                    <a:pt x="161" y="52"/>
                    <a:pt x="158" y="51"/>
                    <a:pt x="155" y="51"/>
                  </a:cubicBezTo>
                  <a:cubicBezTo>
                    <a:pt x="151" y="51"/>
                    <a:pt x="147" y="51"/>
                    <a:pt x="143" y="52"/>
                  </a:cubicBezTo>
                  <a:cubicBezTo>
                    <a:pt x="135" y="53"/>
                    <a:pt x="128" y="54"/>
                    <a:pt x="120" y="56"/>
                  </a:cubicBezTo>
                  <a:cubicBezTo>
                    <a:pt x="116" y="57"/>
                    <a:pt x="112" y="58"/>
                    <a:pt x="109" y="58"/>
                  </a:cubicBezTo>
                  <a:cubicBezTo>
                    <a:pt x="104" y="59"/>
                    <a:pt x="100" y="60"/>
                    <a:pt x="96" y="61"/>
                  </a:cubicBezTo>
                  <a:cubicBezTo>
                    <a:pt x="92" y="61"/>
                    <a:pt x="88" y="63"/>
                    <a:pt x="85" y="64"/>
                  </a:cubicBezTo>
                  <a:cubicBezTo>
                    <a:pt x="82" y="64"/>
                    <a:pt x="79" y="65"/>
                    <a:pt x="77" y="65"/>
                  </a:cubicBezTo>
                  <a:cubicBezTo>
                    <a:pt x="75" y="66"/>
                    <a:pt x="73" y="66"/>
                    <a:pt x="71" y="66"/>
                  </a:cubicBezTo>
                  <a:cubicBezTo>
                    <a:pt x="69" y="67"/>
                    <a:pt x="67" y="68"/>
                    <a:pt x="65" y="68"/>
                  </a:cubicBezTo>
                  <a:cubicBezTo>
                    <a:pt x="63" y="69"/>
                    <a:pt x="62" y="69"/>
                    <a:pt x="60" y="70"/>
                  </a:cubicBezTo>
                  <a:cubicBezTo>
                    <a:pt x="56" y="71"/>
                    <a:pt x="51" y="72"/>
                    <a:pt x="46" y="74"/>
                  </a:cubicBezTo>
                  <a:cubicBezTo>
                    <a:pt x="46" y="74"/>
                    <a:pt x="46" y="74"/>
                    <a:pt x="46" y="74"/>
                  </a:cubicBezTo>
                  <a:cubicBezTo>
                    <a:pt x="48" y="73"/>
                    <a:pt x="49" y="72"/>
                    <a:pt x="51" y="71"/>
                  </a:cubicBezTo>
                  <a:cubicBezTo>
                    <a:pt x="51" y="71"/>
                    <a:pt x="52" y="70"/>
                    <a:pt x="53" y="70"/>
                  </a:cubicBezTo>
                  <a:cubicBezTo>
                    <a:pt x="56" y="70"/>
                    <a:pt x="59" y="69"/>
                    <a:pt x="62" y="68"/>
                  </a:cubicBezTo>
                  <a:cubicBezTo>
                    <a:pt x="63" y="68"/>
                    <a:pt x="65" y="67"/>
                    <a:pt x="66" y="66"/>
                  </a:cubicBezTo>
                  <a:cubicBezTo>
                    <a:pt x="67" y="66"/>
                    <a:pt x="68" y="65"/>
                    <a:pt x="70" y="64"/>
                  </a:cubicBezTo>
                  <a:cubicBezTo>
                    <a:pt x="70" y="64"/>
                    <a:pt x="71" y="64"/>
                    <a:pt x="72" y="63"/>
                  </a:cubicBezTo>
                  <a:cubicBezTo>
                    <a:pt x="73" y="62"/>
                    <a:pt x="74" y="61"/>
                    <a:pt x="76" y="62"/>
                  </a:cubicBezTo>
                  <a:cubicBezTo>
                    <a:pt x="76" y="62"/>
                    <a:pt x="77" y="61"/>
                    <a:pt x="77" y="61"/>
                  </a:cubicBezTo>
                  <a:cubicBezTo>
                    <a:pt x="79" y="60"/>
                    <a:pt x="81" y="60"/>
                    <a:pt x="82" y="59"/>
                  </a:cubicBezTo>
                  <a:cubicBezTo>
                    <a:pt x="86" y="59"/>
                    <a:pt x="89" y="57"/>
                    <a:pt x="92" y="56"/>
                  </a:cubicBezTo>
                  <a:cubicBezTo>
                    <a:pt x="93" y="56"/>
                    <a:pt x="93" y="56"/>
                    <a:pt x="93" y="56"/>
                  </a:cubicBezTo>
                  <a:cubicBezTo>
                    <a:pt x="95" y="54"/>
                    <a:pt x="97" y="53"/>
                    <a:pt x="100" y="53"/>
                  </a:cubicBezTo>
                  <a:cubicBezTo>
                    <a:pt x="100" y="53"/>
                    <a:pt x="101" y="53"/>
                    <a:pt x="101" y="52"/>
                  </a:cubicBezTo>
                  <a:cubicBezTo>
                    <a:pt x="103" y="52"/>
                    <a:pt x="105" y="51"/>
                    <a:pt x="107" y="51"/>
                  </a:cubicBezTo>
                  <a:cubicBezTo>
                    <a:pt x="111" y="52"/>
                    <a:pt x="115" y="51"/>
                    <a:pt x="118" y="51"/>
                  </a:cubicBezTo>
                  <a:cubicBezTo>
                    <a:pt x="120" y="51"/>
                    <a:pt x="122" y="51"/>
                    <a:pt x="124" y="49"/>
                  </a:cubicBezTo>
                  <a:cubicBezTo>
                    <a:pt x="125" y="49"/>
                    <a:pt x="126" y="48"/>
                    <a:pt x="128" y="48"/>
                  </a:cubicBezTo>
                  <a:cubicBezTo>
                    <a:pt x="130" y="48"/>
                    <a:pt x="132" y="47"/>
                    <a:pt x="133" y="45"/>
                  </a:cubicBezTo>
                  <a:cubicBezTo>
                    <a:pt x="134" y="44"/>
                    <a:pt x="135" y="44"/>
                    <a:pt x="137" y="43"/>
                  </a:cubicBezTo>
                  <a:cubicBezTo>
                    <a:pt x="139" y="43"/>
                    <a:pt x="141" y="42"/>
                    <a:pt x="143" y="41"/>
                  </a:cubicBezTo>
                  <a:cubicBezTo>
                    <a:pt x="145" y="39"/>
                    <a:pt x="147" y="38"/>
                    <a:pt x="148" y="37"/>
                  </a:cubicBezTo>
                  <a:cubicBezTo>
                    <a:pt x="151" y="36"/>
                    <a:pt x="154" y="35"/>
                    <a:pt x="156" y="33"/>
                  </a:cubicBezTo>
                  <a:cubicBezTo>
                    <a:pt x="156" y="32"/>
                    <a:pt x="157" y="32"/>
                    <a:pt x="157" y="32"/>
                  </a:cubicBezTo>
                  <a:cubicBezTo>
                    <a:pt x="160" y="32"/>
                    <a:pt x="162" y="30"/>
                    <a:pt x="164" y="29"/>
                  </a:cubicBezTo>
                  <a:cubicBezTo>
                    <a:pt x="164" y="28"/>
                    <a:pt x="164" y="27"/>
                    <a:pt x="165" y="27"/>
                  </a:cubicBezTo>
                  <a:cubicBezTo>
                    <a:pt x="165" y="27"/>
                    <a:pt x="166" y="26"/>
                    <a:pt x="167" y="26"/>
                  </a:cubicBezTo>
                  <a:cubicBezTo>
                    <a:pt x="167" y="25"/>
                    <a:pt x="167" y="23"/>
                    <a:pt x="166" y="22"/>
                  </a:cubicBezTo>
                  <a:cubicBezTo>
                    <a:pt x="166" y="21"/>
                    <a:pt x="166" y="21"/>
                    <a:pt x="167" y="20"/>
                  </a:cubicBezTo>
                  <a:cubicBezTo>
                    <a:pt x="167" y="20"/>
                    <a:pt x="168" y="20"/>
                    <a:pt x="168" y="20"/>
                  </a:cubicBezTo>
                  <a:cubicBezTo>
                    <a:pt x="167" y="18"/>
                    <a:pt x="166" y="17"/>
                    <a:pt x="166" y="16"/>
                  </a:cubicBezTo>
                  <a:cubicBezTo>
                    <a:pt x="165" y="12"/>
                    <a:pt x="163" y="9"/>
                    <a:pt x="161" y="5"/>
                  </a:cubicBezTo>
                  <a:cubicBezTo>
                    <a:pt x="161" y="4"/>
                    <a:pt x="160" y="3"/>
                    <a:pt x="159" y="3"/>
                  </a:cubicBezTo>
                  <a:cubicBezTo>
                    <a:pt x="157" y="2"/>
                    <a:pt x="155" y="0"/>
                    <a:pt x="152" y="0"/>
                  </a:cubicBezTo>
                  <a:cubicBezTo>
                    <a:pt x="151" y="0"/>
                    <a:pt x="150" y="0"/>
                    <a:pt x="149" y="0"/>
                  </a:cubicBezTo>
                  <a:cubicBezTo>
                    <a:pt x="148" y="0"/>
                    <a:pt x="146" y="0"/>
                    <a:pt x="146" y="2"/>
                  </a:cubicBezTo>
                  <a:cubicBezTo>
                    <a:pt x="146" y="2"/>
                    <a:pt x="145" y="2"/>
                    <a:pt x="145" y="2"/>
                  </a:cubicBezTo>
                  <a:cubicBezTo>
                    <a:pt x="144" y="2"/>
                    <a:pt x="143" y="2"/>
                    <a:pt x="143" y="3"/>
                  </a:cubicBezTo>
                  <a:cubicBezTo>
                    <a:pt x="142" y="3"/>
                    <a:pt x="141" y="4"/>
                    <a:pt x="140" y="4"/>
                  </a:cubicBezTo>
                  <a:cubicBezTo>
                    <a:pt x="139" y="4"/>
                    <a:pt x="139" y="5"/>
                    <a:pt x="138" y="5"/>
                  </a:cubicBezTo>
                  <a:cubicBezTo>
                    <a:pt x="138" y="6"/>
                    <a:pt x="137" y="7"/>
                    <a:pt x="136" y="7"/>
                  </a:cubicBezTo>
                  <a:cubicBezTo>
                    <a:pt x="136" y="8"/>
                    <a:pt x="135" y="8"/>
                    <a:pt x="134" y="9"/>
                  </a:cubicBezTo>
                  <a:cubicBezTo>
                    <a:pt x="134" y="9"/>
                    <a:pt x="134" y="9"/>
                    <a:pt x="135" y="10"/>
                  </a:cubicBezTo>
                  <a:cubicBezTo>
                    <a:pt x="137" y="11"/>
                    <a:pt x="137" y="11"/>
                    <a:pt x="135" y="13"/>
                  </a:cubicBezTo>
                  <a:cubicBezTo>
                    <a:pt x="135" y="13"/>
                    <a:pt x="135" y="13"/>
                    <a:pt x="135" y="13"/>
                  </a:cubicBezTo>
                  <a:cubicBezTo>
                    <a:pt x="132" y="16"/>
                    <a:pt x="129" y="19"/>
                    <a:pt x="126" y="23"/>
                  </a:cubicBezTo>
                  <a:cubicBezTo>
                    <a:pt x="126" y="23"/>
                    <a:pt x="126" y="23"/>
                    <a:pt x="126" y="23"/>
                  </a:cubicBezTo>
                  <a:cubicBezTo>
                    <a:pt x="123" y="24"/>
                    <a:pt x="122" y="26"/>
                    <a:pt x="120" y="28"/>
                  </a:cubicBezTo>
                  <a:cubicBezTo>
                    <a:pt x="120" y="28"/>
                    <a:pt x="119" y="29"/>
                    <a:pt x="119" y="29"/>
                  </a:cubicBezTo>
                  <a:cubicBezTo>
                    <a:pt x="119" y="29"/>
                    <a:pt x="118" y="29"/>
                    <a:pt x="118" y="29"/>
                  </a:cubicBezTo>
                  <a:cubicBezTo>
                    <a:pt x="116" y="31"/>
                    <a:pt x="114" y="33"/>
                    <a:pt x="112" y="35"/>
                  </a:cubicBezTo>
                  <a:cubicBezTo>
                    <a:pt x="110" y="37"/>
                    <a:pt x="107" y="39"/>
                    <a:pt x="105" y="40"/>
                  </a:cubicBezTo>
                  <a:cubicBezTo>
                    <a:pt x="102" y="42"/>
                    <a:pt x="100" y="44"/>
                    <a:pt x="97" y="45"/>
                  </a:cubicBezTo>
                  <a:cubicBezTo>
                    <a:pt x="95" y="47"/>
                    <a:pt x="93" y="48"/>
                    <a:pt x="91" y="50"/>
                  </a:cubicBezTo>
                  <a:cubicBezTo>
                    <a:pt x="89" y="50"/>
                    <a:pt x="87" y="51"/>
                    <a:pt x="86" y="52"/>
                  </a:cubicBezTo>
                  <a:cubicBezTo>
                    <a:pt x="85" y="53"/>
                    <a:pt x="83" y="53"/>
                    <a:pt x="82" y="54"/>
                  </a:cubicBezTo>
                  <a:cubicBezTo>
                    <a:pt x="81" y="55"/>
                    <a:pt x="79" y="56"/>
                    <a:pt x="78" y="57"/>
                  </a:cubicBezTo>
                  <a:cubicBezTo>
                    <a:pt x="78" y="57"/>
                    <a:pt x="77" y="57"/>
                    <a:pt x="77" y="57"/>
                  </a:cubicBezTo>
                  <a:cubicBezTo>
                    <a:pt x="76" y="58"/>
                    <a:pt x="75" y="58"/>
                    <a:pt x="74" y="58"/>
                  </a:cubicBezTo>
                  <a:cubicBezTo>
                    <a:pt x="74" y="58"/>
                    <a:pt x="73" y="59"/>
                    <a:pt x="73" y="59"/>
                  </a:cubicBezTo>
                  <a:cubicBezTo>
                    <a:pt x="70" y="60"/>
                    <a:pt x="68" y="61"/>
                    <a:pt x="65" y="61"/>
                  </a:cubicBezTo>
                  <a:cubicBezTo>
                    <a:pt x="62" y="62"/>
                    <a:pt x="58" y="63"/>
                    <a:pt x="54" y="64"/>
                  </a:cubicBezTo>
                  <a:cubicBezTo>
                    <a:pt x="54" y="64"/>
                    <a:pt x="53" y="65"/>
                    <a:pt x="53" y="65"/>
                  </a:cubicBezTo>
                  <a:cubicBezTo>
                    <a:pt x="51" y="66"/>
                    <a:pt x="49" y="67"/>
                    <a:pt x="47" y="68"/>
                  </a:cubicBezTo>
                  <a:cubicBezTo>
                    <a:pt x="44" y="69"/>
                    <a:pt x="41" y="71"/>
                    <a:pt x="38" y="72"/>
                  </a:cubicBezTo>
                  <a:cubicBezTo>
                    <a:pt x="35" y="74"/>
                    <a:pt x="33" y="76"/>
                    <a:pt x="30" y="78"/>
                  </a:cubicBezTo>
                  <a:cubicBezTo>
                    <a:pt x="30" y="78"/>
                    <a:pt x="29" y="79"/>
                    <a:pt x="29" y="79"/>
                  </a:cubicBezTo>
                  <a:cubicBezTo>
                    <a:pt x="27" y="79"/>
                    <a:pt x="26" y="80"/>
                    <a:pt x="26" y="81"/>
                  </a:cubicBezTo>
                  <a:cubicBezTo>
                    <a:pt x="25" y="82"/>
                    <a:pt x="23" y="83"/>
                    <a:pt x="22" y="84"/>
                  </a:cubicBezTo>
                  <a:cubicBezTo>
                    <a:pt x="21" y="85"/>
                    <a:pt x="20" y="85"/>
                    <a:pt x="20" y="86"/>
                  </a:cubicBezTo>
                  <a:cubicBezTo>
                    <a:pt x="19" y="86"/>
                    <a:pt x="18" y="87"/>
                    <a:pt x="18" y="88"/>
                  </a:cubicBezTo>
                  <a:cubicBezTo>
                    <a:pt x="18" y="90"/>
                    <a:pt x="18" y="91"/>
                    <a:pt x="17" y="93"/>
                  </a:cubicBezTo>
                  <a:cubicBezTo>
                    <a:pt x="16" y="93"/>
                    <a:pt x="16" y="93"/>
                    <a:pt x="16" y="94"/>
                  </a:cubicBezTo>
                  <a:cubicBezTo>
                    <a:pt x="14" y="98"/>
                    <a:pt x="11" y="101"/>
                    <a:pt x="10" y="105"/>
                  </a:cubicBezTo>
                  <a:cubicBezTo>
                    <a:pt x="10" y="106"/>
                    <a:pt x="10" y="106"/>
                    <a:pt x="10" y="106"/>
                  </a:cubicBezTo>
                  <a:cubicBezTo>
                    <a:pt x="9" y="107"/>
                    <a:pt x="8" y="109"/>
                    <a:pt x="8" y="110"/>
                  </a:cubicBezTo>
                  <a:cubicBezTo>
                    <a:pt x="6" y="114"/>
                    <a:pt x="5" y="117"/>
                    <a:pt x="4" y="120"/>
                  </a:cubicBezTo>
                  <a:cubicBezTo>
                    <a:pt x="4" y="121"/>
                    <a:pt x="3" y="121"/>
                    <a:pt x="3" y="121"/>
                  </a:cubicBezTo>
                  <a:cubicBezTo>
                    <a:pt x="2" y="123"/>
                    <a:pt x="1" y="126"/>
                    <a:pt x="1" y="128"/>
                  </a:cubicBezTo>
                  <a:cubicBezTo>
                    <a:pt x="0" y="129"/>
                    <a:pt x="1" y="131"/>
                    <a:pt x="1" y="133"/>
                  </a:cubicBezTo>
                  <a:cubicBezTo>
                    <a:pt x="1" y="133"/>
                    <a:pt x="1" y="134"/>
                    <a:pt x="1" y="134"/>
                  </a:cubicBezTo>
                  <a:cubicBezTo>
                    <a:pt x="2" y="135"/>
                    <a:pt x="3" y="136"/>
                    <a:pt x="5" y="136"/>
                  </a:cubicBezTo>
                  <a:cubicBezTo>
                    <a:pt x="5" y="137"/>
                    <a:pt x="6" y="137"/>
                    <a:pt x="6" y="138"/>
                  </a:cubicBezTo>
                  <a:cubicBezTo>
                    <a:pt x="7" y="139"/>
                    <a:pt x="8" y="140"/>
                    <a:pt x="10" y="139"/>
                  </a:cubicBezTo>
                  <a:cubicBezTo>
                    <a:pt x="11" y="139"/>
                    <a:pt x="12" y="140"/>
                    <a:pt x="13" y="140"/>
                  </a:cubicBezTo>
                  <a:cubicBezTo>
                    <a:pt x="15" y="140"/>
                    <a:pt x="17" y="140"/>
                    <a:pt x="19" y="139"/>
                  </a:cubicBezTo>
                  <a:cubicBezTo>
                    <a:pt x="22" y="138"/>
                    <a:pt x="23" y="137"/>
                    <a:pt x="23" y="134"/>
                  </a:cubicBezTo>
                  <a:cubicBezTo>
                    <a:pt x="24" y="132"/>
                    <a:pt x="24" y="130"/>
                    <a:pt x="24" y="128"/>
                  </a:cubicBezTo>
                  <a:cubicBezTo>
                    <a:pt x="24" y="124"/>
                    <a:pt x="24" y="124"/>
                    <a:pt x="27" y="121"/>
                  </a:cubicBezTo>
                  <a:cubicBezTo>
                    <a:pt x="27" y="121"/>
                    <a:pt x="27" y="121"/>
                    <a:pt x="27" y="121"/>
                  </a:cubicBezTo>
                  <a:cubicBezTo>
                    <a:pt x="26" y="119"/>
                    <a:pt x="26" y="119"/>
                    <a:pt x="27" y="119"/>
                  </a:cubicBezTo>
                  <a:cubicBezTo>
                    <a:pt x="29" y="118"/>
                    <a:pt x="29" y="116"/>
                    <a:pt x="30" y="114"/>
                  </a:cubicBezTo>
                  <a:cubicBezTo>
                    <a:pt x="31" y="112"/>
                    <a:pt x="32" y="110"/>
                    <a:pt x="33" y="109"/>
                  </a:cubicBezTo>
                  <a:cubicBezTo>
                    <a:pt x="34" y="107"/>
                    <a:pt x="35" y="105"/>
                    <a:pt x="36" y="104"/>
                  </a:cubicBezTo>
                  <a:cubicBezTo>
                    <a:pt x="37" y="102"/>
                    <a:pt x="37" y="100"/>
                    <a:pt x="38" y="99"/>
                  </a:cubicBezTo>
                  <a:cubicBezTo>
                    <a:pt x="38" y="99"/>
                    <a:pt x="38" y="98"/>
                    <a:pt x="38" y="98"/>
                  </a:cubicBezTo>
                  <a:cubicBezTo>
                    <a:pt x="39" y="96"/>
                    <a:pt x="40" y="95"/>
                    <a:pt x="42" y="94"/>
                  </a:cubicBezTo>
                  <a:cubicBezTo>
                    <a:pt x="46" y="92"/>
                    <a:pt x="49" y="91"/>
                    <a:pt x="53" y="89"/>
                  </a:cubicBezTo>
                  <a:cubicBezTo>
                    <a:pt x="54" y="88"/>
                    <a:pt x="55" y="88"/>
                    <a:pt x="56" y="88"/>
                  </a:cubicBezTo>
                  <a:cubicBezTo>
                    <a:pt x="60" y="86"/>
                    <a:pt x="64" y="85"/>
                    <a:pt x="68" y="84"/>
                  </a:cubicBezTo>
                  <a:cubicBezTo>
                    <a:pt x="71" y="83"/>
                    <a:pt x="74" y="83"/>
                    <a:pt x="77" y="82"/>
                  </a:cubicBezTo>
                  <a:cubicBezTo>
                    <a:pt x="77" y="81"/>
                    <a:pt x="78" y="82"/>
                    <a:pt x="78" y="81"/>
                  </a:cubicBezTo>
                  <a:cubicBezTo>
                    <a:pt x="81" y="81"/>
                    <a:pt x="83" y="81"/>
                    <a:pt x="86" y="80"/>
                  </a:cubicBezTo>
                  <a:cubicBezTo>
                    <a:pt x="91" y="79"/>
                    <a:pt x="96" y="77"/>
                    <a:pt x="101" y="76"/>
                  </a:cubicBezTo>
                  <a:cubicBezTo>
                    <a:pt x="106" y="75"/>
                    <a:pt x="111" y="74"/>
                    <a:pt x="116" y="73"/>
                  </a:cubicBezTo>
                  <a:cubicBezTo>
                    <a:pt x="117" y="73"/>
                    <a:pt x="118" y="73"/>
                    <a:pt x="118" y="73"/>
                  </a:cubicBezTo>
                  <a:cubicBezTo>
                    <a:pt x="122" y="72"/>
                    <a:pt x="125" y="72"/>
                    <a:pt x="128" y="71"/>
                  </a:cubicBezTo>
                  <a:cubicBezTo>
                    <a:pt x="131" y="70"/>
                    <a:pt x="133" y="70"/>
                    <a:pt x="136" y="70"/>
                  </a:cubicBezTo>
                  <a:cubicBezTo>
                    <a:pt x="140" y="69"/>
                    <a:pt x="145" y="69"/>
                    <a:pt x="149" y="70"/>
                  </a:cubicBezTo>
                  <a:cubicBezTo>
                    <a:pt x="150" y="70"/>
                    <a:pt x="150" y="70"/>
                    <a:pt x="150" y="71"/>
                  </a:cubicBezTo>
                  <a:cubicBezTo>
                    <a:pt x="153" y="71"/>
                    <a:pt x="154" y="72"/>
                    <a:pt x="155" y="74"/>
                  </a:cubicBezTo>
                  <a:cubicBezTo>
                    <a:pt x="156" y="75"/>
                    <a:pt x="157" y="76"/>
                    <a:pt x="158" y="76"/>
                  </a:cubicBezTo>
                  <a:cubicBezTo>
                    <a:pt x="159" y="77"/>
                    <a:pt x="159" y="78"/>
                    <a:pt x="160" y="79"/>
                  </a:cubicBezTo>
                  <a:cubicBezTo>
                    <a:pt x="160" y="80"/>
                    <a:pt x="160" y="80"/>
                    <a:pt x="159" y="81"/>
                  </a:cubicBezTo>
                  <a:cubicBezTo>
                    <a:pt x="157" y="83"/>
                    <a:pt x="155" y="86"/>
                    <a:pt x="153" y="88"/>
                  </a:cubicBezTo>
                  <a:cubicBezTo>
                    <a:pt x="149" y="91"/>
                    <a:pt x="146" y="94"/>
                    <a:pt x="143" y="96"/>
                  </a:cubicBezTo>
                  <a:cubicBezTo>
                    <a:pt x="141" y="98"/>
                    <a:pt x="139" y="100"/>
                    <a:pt x="137" y="101"/>
                  </a:cubicBezTo>
                  <a:cubicBezTo>
                    <a:pt x="136" y="102"/>
                    <a:pt x="134" y="103"/>
                    <a:pt x="133" y="104"/>
                  </a:cubicBezTo>
                  <a:cubicBezTo>
                    <a:pt x="131" y="107"/>
                    <a:pt x="127" y="108"/>
                    <a:pt x="125" y="111"/>
                  </a:cubicBezTo>
                  <a:cubicBezTo>
                    <a:pt x="124" y="111"/>
                    <a:pt x="124" y="111"/>
                    <a:pt x="123" y="111"/>
                  </a:cubicBezTo>
                  <a:cubicBezTo>
                    <a:pt x="123" y="110"/>
                    <a:pt x="123" y="110"/>
                    <a:pt x="124" y="109"/>
                  </a:cubicBezTo>
                  <a:cubicBezTo>
                    <a:pt x="124" y="108"/>
                    <a:pt x="124" y="107"/>
                    <a:pt x="124" y="106"/>
                  </a:cubicBezTo>
                  <a:cubicBezTo>
                    <a:pt x="124" y="105"/>
                    <a:pt x="124" y="103"/>
                    <a:pt x="124" y="101"/>
                  </a:cubicBezTo>
                  <a:cubicBezTo>
                    <a:pt x="124" y="99"/>
                    <a:pt x="124" y="98"/>
                    <a:pt x="125" y="96"/>
                  </a:cubicBezTo>
                  <a:cubicBezTo>
                    <a:pt x="127" y="93"/>
                    <a:pt x="126" y="88"/>
                    <a:pt x="121" y="87"/>
                  </a:cubicBezTo>
                  <a:cubicBezTo>
                    <a:pt x="121" y="87"/>
                    <a:pt x="120" y="87"/>
                    <a:pt x="120" y="87"/>
                  </a:cubicBezTo>
                  <a:cubicBezTo>
                    <a:pt x="119" y="86"/>
                    <a:pt x="118" y="86"/>
                    <a:pt x="117" y="86"/>
                  </a:cubicBezTo>
                  <a:cubicBezTo>
                    <a:pt x="115" y="86"/>
                    <a:pt x="112" y="86"/>
                    <a:pt x="110" y="86"/>
                  </a:cubicBezTo>
                  <a:cubicBezTo>
                    <a:pt x="108" y="86"/>
                    <a:pt x="106" y="87"/>
                    <a:pt x="103" y="87"/>
                  </a:cubicBezTo>
                  <a:cubicBezTo>
                    <a:pt x="103" y="88"/>
                    <a:pt x="102" y="88"/>
                    <a:pt x="101" y="88"/>
                  </a:cubicBezTo>
                  <a:cubicBezTo>
                    <a:pt x="97" y="89"/>
                    <a:pt x="93" y="90"/>
                    <a:pt x="90" y="91"/>
                  </a:cubicBezTo>
                  <a:cubicBezTo>
                    <a:pt x="86" y="93"/>
                    <a:pt x="83" y="94"/>
                    <a:pt x="79" y="96"/>
                  </a:cubicBezTo>
                  <a:cubicBezTo>
                    <a:pt x="74" y="99"/>
                    <a:pt x="69" y="102"/>
                    <a:pt x="65" y="107"/>
                  </a:cubicBezTo>
                  <a:cubicBezTo>
                    <a:pt x="64" y="108"/>
                    <a:pt x="62" y="109"/>
                    <a:pt x="61" y="110"/>
                  </a:cubicBezTo>
                  <a:cubicBezTo>
                    <a:pt x="59" y="111"/>
                    <a:pt x="59" y="111"/>
                    <a:pt x="57" y="110"/>
                  </a:cubicBezTo>
                  <a:cubicBezTo>
                    <a:pt x="57" y="109"/>
                    <a:pt x="57" y="109"/>
                    <a:pt x="57" y="109"/>
                  </a:cubicBezTo>
                  <a:cubicBezTo>
                    <a:pt x="56" y="108"/>
                    <a:pt x="55" y="108"/>
                    <a:pt x="54" y="109"/>
                  </a:cubicBezTo>
                  <a:cubicBezTo>
                    <a:pt x="54" y="109"/>
                    <a:pt x="54" y="110"/>
                    <a:pt x="53" y="111"/>
                  </a:cubicBezTo>
                  <a:cubicBezTo>
                    <a:pt x="52" y="115"/>
                    <a:pt x="50" y="120"/>
                    <a:pt x="48" y="124"/>
                  </a:cubicBezTo>
                  <a:cubicBezTo>
                    <a:pt x="47" y="127"/>
                    <a:pt x="46" y="130"/>
                    <a:pt x="47" y="134"/>
                  </a:cubicBezTo>
                  <a:cubicBezTo>
                    <a:pt x="47" y="134"/>
                    <a:pt x="47" y="135"/>
                    <a:pt x="47" y="135"/>
                  </a:cubicBezTo>
                  <a:cubicBezTo>
                    <a:pt x="47" y="137"/>
                    <a:pt x="48" y="138"/>
                    <a:pt x="49" y="139"/>
                  </a:cubicBezTo>
                  <a:cubicBezTo>
                    <a:pt x="49" y="140"/>
                    <a:pt x="50" y="140"/>
                    <a:pt x="51" y="140"/>
                  </a:cubicBezTo>
                  <a:cubicBezTo>
                    <a:pt x="53" y="142"/>
                    <a:pt x="56" y="142"/>
                    <a:pt x="59" y="142"/>
                  </a:cubicBezTo>
                  <a:cubicBezTo>
                    <a:pt x="59" y="142"/>
                    <a:pt x="60" y="142"/>
                    <a:pt x="60" y="142"/>
                  </a:cubicBezTo>
                  <a:cubicBezTo>
                    <a:pt x="62" y="142"/>
                    <a:pt x="63" y="141"/>
                    <a:pt x="64" y="140"/>
                  </a:cubicBezTo>
                  <a:cubicBezTo>
                    <a:pt x="64" y="138"/>
                    <a:pt x="65" y="136"/>
                    <a:pt x="65" y="134"/>
                  </a:cubicBezTo>
                  <a:cubicBezTo>
                    <a:pt x="66" y="131"/>
                    <a:pt x="67" y="129"/>
                    <a:pt x="69" y="127"/>
                  </a:cubicBezTo>
                  <a:cubicBezTo>
                    <a:pt x="69" y="127"/>
                    <a:pt x="70" y="126"/>
                    <a:pt x="71" y="124"/>
                  </a:cubicBezTo>
                  <a:cubicBezTo>
                    <a:pt x="72" y="123"/>
                    <a:pt x="73" y="121"/>
                    <a:pt x="75" y="119"/>
                  </a:cubicBezTo>
                  <a:cubicBezTo>
                    <a:pt x="76" y="118"/>
                    <a:pt x="77" y="117"/>
                    <a:pt x="78" y="116"/>
                  </a:cubicBezTo>
                  <a:cubicBezTo>
                    <a:pt x="78" y="116"/>
                    <a:pt x="78" y="115"/>
                    <a:pt x="79" y="115"/>
                  </a:cubicBezTo>
                  <a:cubicBezTo>
                    <a:pt x="84" y="111"/>
                    <a:pt x="89" y="108"/>
                    <a:pt x="96" y="106"/>
                  </a:cubicBezTo>
                  <a:cubicBezTo>
                    <a:pt x="97" y="106"/>
                    <a:pt x="98" y="105"/>
                    <a:pt x="100" y="105"/>
                  </a:cubicBezTo>
                  <a:cubicBezTo>
                    <a:pt x="100" y="106"/>
                    <a:pt x="100" y="107"/>
                    <a:pt x="100" y="107"/>
                  </a:cubicBezTo>
                  <a:cubicBezTo>
                    <a:pt x="99" y="110"/>
                    <a:pt x="97" y="114"/>
                    <a:pt x="95" y="117"/>
                  </a:cubicBezTo>
                  <a:cubicBezTo>
                    <a:pt x="94" y="118"/>
                    <a:pt x="93" y="119"/>
                    <a:pt x="93" y="120"/>
                  </a:cubicBezTo>
                  <a:cubicBezTo>
                    <a:pt x="91" y="124"/>
                    <a:pt x="88" y="128"/>
                    <a:pt x="85" y="133"/>
                  </a:cubicBezTo>
                  <a:cubicBezTo>
                    <a:pt x="84" y="134"/>
                    <a:pt x="84" y="134"/>
                    <a:pt x="82" y="135"/>
                  </a:cubicBezTo>
                  <a:cubicBezTo>
                    <a:pt x="82" y="135"/>
                    <a:pt x="81" y="135"/>
                    <a:pt x="80" y="135"/>
                  </a:cubicBezTo>
                  <a:cubicBezTo>
                    <a:pt x="77" y="136"/>
                    <a:pt x="74" y="137"/>
                    <a:pt x="71" y="137"/>
                  </a:cubicBezTo>
                  <a:cubicBezTo>
                    <a:pt x="70" y="137"/>
                    <a:pt x="70" y="138"/>
                    <a:pt x="69" y="138"/>
                  </a:cubicBezTo>
                  <a:cubicBezTo>
                    <a:pt x="69" y="139"/>
                    <a:pt x="69" y="139"/>
                    <a:pt x="69" y="140"/>
                  </a:cubicBezTo>
                  <a:cubicBezTo>
                    <a:pt x="69" y="140"/>
                    <a:pt x="70" y="140"/>
                    <a:pt x="70" y="141"/>
                  </a:cubicBezTo>
                  <a:cubicBezTo>
                    <a:pt x="71" y="141"/>
                    <a:pt x="72" y="142"/>
                    <a:pt x="73" y="143"/>
                  </a:cubicBezTo>
                  <a:cubicBezTo>
                    <a:pt x="73" y="144"/>
                    <a:pt x="75" y="145"/>
                    <a:pt x="76" y="146"/>
                  </a:cubicBezTo>
                  <a:cubicBezTo>
                    <a:pt x="76" y="147"/>
                    <a:pt x="77" y="148"/>
                    <a:pt x="77" y="149"/>
                  </a:cubicBezTo>
                  <a:cubicBezTo>
                    <a:pt x="78" y="151"/>
                    <a:pt x="79" y="152"/>
                    <a:pt x="80" y="154"/>
                  </a:cubicBezTo>
                  <a:cubicBezTo>
                    <a:pt x="81" y="156"/>
                    <a:pt x="81" y="158"/>
                    <a:pt x="82" y="160"/>
                  </a:cubicBezTo>
                  <a:cubicBezTo>
                    <a:pt x="81" y="160"/>
                    <a:pt x="81" y="161"/>
                    <a:pt x="81" y="161"/>
                  </a:cubicBezTo>
                  <a:cubicBezTo>
                    <a:pt x="78" y="163"/>
                    <a:pt x="75" y="164"/>
                    <a:pt x="72" y="164"/>
                  </a:cubicBezTo>
                  <a:cubicBezTo>
                    <a:pt x="71" y="164"/>
                    <a:pt x="69" y="164"/>
                    <a:pt x="68" y="165"/>
                  </a:cubicBezTo>
                  <a:cubicBezTo>
                    <a:pt x="67" y="165"/>
                    <a:pt x="66" y="166"/>
                    <a:pt x="65" y="166"/>
                  </a:cubicBezTo>
                  <a:cubicBezTo>
                    <a:pt x="57" y="168"/>
                    <a:pt x="50" y="169"/>
                    <a:pt x="43" y="172"/>
                  </a:cubicBezTo>
                  <a:cubicBezTo>
                    <a:pt x="41" y="173"/>
                    <a:pt x="39" y="174"/>
                    <a:pt x="36" y="175"/>
                  </a:cubicBezTo>
                  <a:cubicBezTo>
                    <a:pt x="34" y="176"/>
                    <a:pt x="31" y="178"/>
                    <a:pt x="29" y="180"/>
                  </a:cubicBezTo>
                  <a:cubicBezTo>
                    <a:pt x="26" y="183"/>
                    <a:pt x="23" y="185"/>
                    <a:pt x="19" y="187"/>
                  </a:cubicBezTo>
                  <a:cubicBezTo>
                    <a:pt x="18" y="189"/>
                    <a:pt x="16" y="191"/>
                    <a:pt x="16" y="194"/>
                  </a:cubicBezTo>
                  <a:cubicBezTo>
                    <a:pt x="17" y="196"/>
                    <a:pt x="18" y="196"/>
                    <a:pt x="19" y="195"/>
                  </a:cubicBezTo>
                  <a:cubicBezTo>
                    <a:pt x="20" y="195"/>
                    <a:pt x="21" y="195"/>
                    <a:pt x="22" y="196"/>
                  </a:cubicBezTo>
                  <a:cubicBezTo>
                    <a:pt x="23" y="196"/>
                    <a:pt x="23" y="196"/>
                    <a:pt x="24" y="196"/>
                  </a:cubicBezTo>
                  <a:cubicBezTo>
                    <a:pt x="26" y="196"/>
                    <a:pt x="28" y="197"/>
                    <a:pt x="30" y="198"/>
                  </a:cubicBezTo>
                  <a:cubicBezTo>
                    <a:pt x="31" y="199"/>
                    <a:pt x="31" y="199"/>
                    <a:pt x="32" y="199"/>
                  </a:cubicBezTo>
                  <a:cubicBezTo>
                    <a:pt x="33" y="199"/>
                    <a:pt x="34" y="198"/>
                    <a:pt x="34" y="197"/>
                  </a:cubicBezTo>
                  <a:cubicBezTo>
                    <a:pt x="35" y="196"/>
                    <a:pt x="36" y="196"/>
                    <a:pt x="37" y="195"/>
                  </a:cubicBezTo>
                  <a:cubicBezTo>
                    <a:pt x="39" y="195"/>
                    <a:pt x="41" y="194"/>
                    <a:pt x="43" y="193"/>
                  </a:cubicBezTo>
                  <a:cubicBezTo>
                    <a:pt x="44" y="192"/>
                    <a:pt x="46" y="191"/>
                    <a:pt x="47" y="190"/>
                  </a:cubicBezTo>
                  <a:cubicBezTo>
                    <a:pt x="52" y="186"/>
                    <a:pt x="56" y="185"/>
                    <a:pt x="61" y="184"/>
                  </a:cubicBezTo>
                  <a:cubicBezTo>
                    <a:pt x="65" y="183"/>
                    <a:pt x="68" y="182"/>
                    <a:pt x="71" y="182"/>
                  </a:cubicBezTo>
                  <a:cubicBezTo>
                    <a:pt x="73" y="182"/>
                    <a:pt x="75" y="182"/>
                    <a:pt x="77" y="181"/>
                  </a:cubicBezTo>
                  <a:cubicBezTo>
                    <a:pt x="77" y="181"/>
                    <a:pt x="78" y="181"/>
                    <a:pt x="78" y="181"/>
                  </a:cubicBezTo>
                  <a:cubicBezTo>
                    <a:pt x="80" y="180"/>
                    <a:pt x="83" y="180"/>
                    <a:pt x="85" y="181"/>
                  </a:cubicBezTo>
                  <a:cubicBezTo>
                    <a:pt x="85" y="182"/>
                    <a:pt x="86" y="182"/>
                    <a:pt x="86" y="183"/>
                  </a:cubicBezTo>
                  <a:cubicBezTo>
                    <a:pt x="86" y="186"/>
                    <a:pt x="86" y="188"/>
                    <a:pt x="86" y="191"/>
                  </a:cubicBezTo>
                  <a:cubicBezTo>
                    <a:pt x="86" y="193"/>
                    <a:pt x="86" y="196"/>
                    <a:pt x="86" y="199"/>
                  </a:cubicBezTo>
                  <a:cubicBezTo>
                    <a:pt x="87" y="202"/>
                    <a:pt x="87" y="205"/>
                    <a:pt x="86" y="207"/>
                  </a:cubicBezTo>
                  <a:cubicBezTo>
                    <a:pt x="86" y="211"/>
                    <a:pt x="86" y="214"/>
                    <a:pt x="86" y="217"/>
                  </a:cubicBezTo>
                  <a:cubicBezTo>
                    <a:pt x="85" y="220"/>
                    <a:pt x="85" y="222"/>
                    <a:pt x="85" y="224"/>
                  </a:cubicBezTo>
                  <a:cubicBezTo>
                    <a:pt x="84" y="228"/>
                    <a:pt x="83" y="232"/>
                    <a:pt x="81" y="235"/>
                  </a:cubicBezTo>
                  <a:cubicBezTo>
                    <a:pt x="78" y="239"/>
                    <a:pt x="79" y="239"/>
                    <a:pt x="74" y="238"/>
                  </a:cubicBezTo>
                  <a:cubicBezTo>
                    <a:pt x="73" y="238"/>
                    <a:pt x="73" y="238"/>
                    <a:pt x="73" y="237"/>
                  </a:cubicBezTo>
                  <a:cubicBezTo>
                    <a:pt x="66" y="235"/>
                    <a:pt x="59" y="232"/>
                    <a:pt x="53" y="229"/>
                  </a:cubicBezTo>
                  <a:cubicBezTo>
                    <a:pt x="47" y="227"/>
                    <a:pt x="42" y="225"/>
                    <a:pt x="37" y="222"/>
                  </a:cubicBezTo>
                  <a:cubicBezTo>
                    <a:pt x="37" y="222"/>
                    <a:pt x="36" y="222"/>
                    <a:pt x="36" y="222"/>
                  </a:cubicBezTo>
                  <a:cubicBezTo>
                    <a:pt x="36" y="223"/>
                    <a:pt x="36" y="223"/>
                    <a:pt x="36" y="223"/>
                  </a:cubicBezTo>
                  <a:cubicBezTo>
                    <a:pt x="37" y="227"/>
                    <a:pt x="39" y="229"/>
                    <a:pt x="42" y="231"/>
                  </a:cubicBezTo>
                  <a:cubicBezTo>
                    <a:pt x="45" y="234"/>
                    <a:pt x="49" y="237"/>
                    <a:pt x="52" y="240"/>
                  </a:cubicBezTo>
                  <a:cubicBezTo>
                    <a:pt x="54" y="243"/>
                    <a:pt x="57" y="245"/>
                    <a:pt x="59" y="248"/>
                  </a:cubicBezTo>
                  <a:cubicBezTo>
                    <a:pt x="59" y="248"/>
                    <a:pt x="60" y="248"/>
                    <a:pt x="60" y="249"/>
                  </a:cubicBezTo>
                  <a:cubicBezTo>
                    <a:pt x="62" y="249"/>
                    <a:pt x="63" y="250"/>
                    <a:pt x="64" y="252"/>
                  </a:cubicBezTo>
                  <a:cubicBezTo>
                    <a:pt x="66" y="253"/>
                    <a:pt x="67" y="254"/>
                    <a:pt x="68" y="255"/>
                  </a:cubicBezTo>
                  <a:cubicBezTo>
                    <a:pt x="70" y="257"/>
                    <a:pt x="71" y="258"/>
                    <a:pt x="73" y="258"/>
                  </a:cubicBezTo>
                  <a:cubicBezTo>
                    <a:pt x="75" y="259"/>
                    <a:pt x="76" y="260"/>
                    <a:pt x="78" y="262"/>
                  </a:cubicBezTo>
                  <a:cubicBezTo>
                    <a:pt x="80" y="262"/>
                    <a:pt x="81" y="263"/>
                    <a:pt x="83" y="263"/>
                  </a:cubicBezTo>
                  <a:cubicBezTo>
                    <a:pt x="84" y="262"/>
                    <a:pt x="85" y="262"/>
                    <a:pt x="86" y="262"/>
                  </a:cubicBezTo>
                  <a:cubicBezTo>
                    <a:pt x="88" y="263"/>
                    <a:pt x="91" y="262"/>
                    <a:pt x="93" y="263"/>
                  </a:cubicBezTo>
                  <a:cubicBezTo>
                    <a:pt x="94" y="263"/>
                    <a:pt x="94" y="263"/>
                    <a:pt x="95" y="263"/>
                  </a:cubicBezTo>
                  <a:cubicBezTo>
                    <a:pt x="97" y="262"/>
                    <a:pt x="99" y="261"/>
                    <a:pt x="101" y="260"/>
                  </a:cubicBezTo>
                  <a:cubicBezTo>
                    <a:pt x="102" y="259"/>
                    <a:pt x="103" y="259"/>
                    <a:pt x="103" y="259"/>
                  </a:cubicBezTo>
                  <a:cubicBezTo>
                    <a:pt x="104" y="257"/>
                    <a:pt x="104" y="257"/>
                    <a:pt x="106" y="256"/>
                  </a:cubicBezTo>
                  <a:cubicBezTo>
                    <a:pt x="105" y="254"/>
                    <a:pt x="106" y="253"/>
                    <a:pt x="108" y="252"/>
                  </a:cubicBezTo>
                  <a:cubicBezTo>
                    <a:pt x="108" y="252"/>
                    <a:pt x="109" y="252"/>
                    <a:pt x="109" y="251"/>
                  </a:cubicBezTo>
                  <a:cubicBezTo>
                    <a:pt x="109" y="250"/>
                    <a:pt x="111" y="249"/>
                    <a:pt x="111" y="249"/>
                  </a:cubicBezTo>
                  <a:cubicBezTo>
                    <a:pt x="113" y="247"/>
                    <a:pt x="114" y="245"/>
                    <a:pt x="115" y="243"/>
                  </a:cubicBezTo>
                  <a:cubicBezTo>
                    <a:pt x="116" y="240"/>
                    <a:pt x="117" y="236"/>
                    <a:pt x="117" y="233"/>
                  </a:cubicBezTo>
                  <a:cubicBezTo>
                    <a:pt x="117" y="230"/>
                    <a:pt x="117" y="227"/>
                    <a:pt x="118" y="224"/>
                  </a:cubicBezTo>
                  <a:cubicBezTo>
                    <a:pt x="118" y="221"/>
                    <a:pt x="118" y="218"/>
                    <a:pt x="118" y="216"/>
                  </a:cubicBezTo>
                  <a:cubicBezTo>
                    <a:pt x="119" y="213"/>
                    <a:pt x="118" y="210"/>
                    <a:pt x="118" y="207"/>
                  </a:cubicBezTo>
                  <a:cubicBezTo>
                    <a:pt x="118" y="205"/>
                    <a:pt x="118" y="203"/>
                    <a:pt x="118" y="200"/>
                  </a:cubicBezTo>
                  <a:cubicBezTo>
                    <a:pt x="119" y="200"/>
                    <a:pt x="119" y="199"/>
                    <a:pt x="118" y="199"/>
                  </a:cubicBezTo>
                  <a:cubicBezTo>
                    <a:pt x="118" y="197"/>
                    <a:pt x="118" y="195"/>
                    <a:pt x="118" y="193"/>
                  </a:cubicBezTo>
                  <a:cubicBezTo>
                    <a:pt x="118" y="191"/>
                    <a:pt x="118" y="190"/>
                    <a:pt x="118" y="189"/>
                  </a:cubicBezTo>
                  <a:cubicBezTo>
                    <a:pt x="117" y="188"/>
                    <a:pt x="117" y="187"/>
                    <a:pt x="117" y="185"/>
                  </a:cubicBezTo>
                  <a:cubicBezTo>
                    <a:pt x="118" y="185"/>
                    <a:pt x="117" y="184"/>
                    <a:pt x="117" y="184"/>
                  </a:cubicBezTo>
                  <a:cubicBezTo>
                    <a:pt x="117" y="183"/>
                    <a:pt x="117" y="183"/>
                    <a:pt x="117" y="182"/>
                  </a:cubicBezTo>
                  <a:cubicBezTo>
                    <a:pt x="118" y="181"/>
                    <a:pt x="117" y="180"/>
                    <a:pt x="117" y="179"/>
                  </a:cubicBezTo>
                  <a:cubicBezTo>
                    <a:pt x="117" y="178"/>
                    <a:pt x="117" y="178"/>
                    <a:pt x="117" y="177"/>
                  </a:cubicBezTo>
                  <a:cubicBezTo>
                    <a:pt x="117" y="176"/>
                    <a:pt x="117" y="176"/>
                    <a:pt x="118" y="176"/>
                  </a:cubicBezTo>
                  <a:cubicBezTo>
                    <a:pt x="120" y="175"/>
                    <a:pt x="122" y="174"/>
                    <a:pt x="124" y="174"/>
                  </a:cubicBezTo>
                  <a:cubicBezTo>
                    <a:pt x="125" y="174"/>
                    <a:pt x="126" y="174"/>
                    <a:pt x="127" y="174"/>
                  </a:cubicBezTo>
                  <a:cubicBezTo>
                    <a:pt x="128" y="174"/>
                    <a:pt x="129" y="174"/>
                    <a:pt x="130" y="173"/>
                  </a:cubicBezTo>
                  <a:cubicBezTo>
                    <a:pt x="131" y="173"/>
                    <a:pt x="132" y="173"/>
                    <a:pt x="133" y="173"/>
                  </a:cubicBezTo>
                  <a:cubicBezTo>
                    <a:pt x="134" y="173"/>
                    <a:pt x="135" y="173"/>
                    <a:pt x="136" y="173"/>
                  </a:cubicBezTo>
                  <a:cubicBezTo>
                    <a:pt x="138" y="173"/>
                    <a:pt x="139" y="173"/>
                    <a:pt x="140" y="173"/>
                  </a:cubicBezTo>
                  <a:cubicBezTo>
                    <a:pt x="140" y="173"/>
                    <a:pt x="139" y="174"/>
                    <a:pt x="139" y="174"/>
                  </a:cubicBezTo>
                  <a:cubicBezTo>
                    <a:pt x="139" y="174"/>
                    <a:pt x="139" y="174"/>
                    <a:pt x="139" y="174"/>
                  </a:cubicBezTo>
                  <a:cubicBezTo>
                    <a:pt x="139" y="174"/>
                    <a:pt x="140" y="174"/>
                    <a:pt x="141" y="174"/>
                  </a:cubicBezTo>
                  <a:cubicBezTo>
                    <a:pt x="139" y="176"/>
                    <a:pt x="138" y="177"/>
                    <a:pt x="137" y="177"/>
                  </a:cubicBezTo>
                  <a:cubicBezTo>
                    <a:pt x="136" y="178"/>
                    <a:pt x="135" y="179"/>
                    <a:pt x="135" y="180"/>
                  </a:cubicBezTo>
                  <a:cubicBezTo>
                    <a:pt x="135" y="181"/>
                    <a:pt x="135" y="182"/>
                    <a:pt x="134" y="183"/>
                  </a:cubicBezTo>
                  <a:cubicBezTo>
                    <a:pt x="132" y="183"/>
                    <a:pt x="132" y="183"/>
                    <a:pt x="132" y="185"/>
                  </a:cubicBezTo>
                  <a:cubicBezTo>
                    <a:pt x="133" y="185"/>
                    <a:pt x="133" y="185"/>
                    <a:pt x="133" y="185"/>
                  </a:cubicBezTo>
                  <a:cubicBezTo>
                    <a:pt x="135" y="184"/>
                    <a:pt x="136" y="183"/>
                    <a:pt x="137" y="183"/>
                  </a:cubicBezTo>
                  <a:cubicBezTo>
                    <a:pt x="138" y="182"/>
                    <a:pt x="139" y="181"/>
                    <a:pt x="141" y="180"/>
                  </a:cubicBezTo>
                  <a:cubicBezTo>
                    <a:pt x="142" y="180"/>
                    <a:pt x="142" y="180"/>
                    <a:pt x="143" y="180"/>
                  </a:cubicBezTo>
                  <a:cubicBezTo>
                    <a:pt x="144" y="180"/>
                    <a:pt x="143" y="179"/>
                    <a:pt x="144" y="179"/>
                  </a:cubicBezTo>
                  <a:cubicBezTo>
                    <a:pt x="144" y="179"/>
                    <a:pt x="145" y="179"/>
                    <a:pt x="145" y="179"/>
                  </a:cubicBezTo>
                  <a:cubicBezTo>
                    <a:pt x="147" y="179"/>
                    <a:pt x="148" y="178"/>
                    <a:pt x="150" y="177"/>
                  </a:cubicBezTo>
                  <a:cubicBezTo>
                    <a:pt x="152" y="176"/>
                    <a:pt x="154" y="176"/>
                    <a:pt x="156" y="175"/>
                  </a:cubicBezTo>
                  <a:cubicBezTo>
                    <a:pt x="157" y="175"/>
                    <a:pt x="159" y="175"/>
                    <a:pt x="160" y="175"/>
                  </a:cubicBezTo>
                  <a:cubicBezTo>
                    <a:pt x="163" y="174"/>
                    <a:pt x="165" y="173"/>
                    <a:pt x="167" y="173"/>
                  </a:cubicBezTo>
                  <a:cubicBezTo>
                    <a:pt x="169" y="172"/>
                    <a:pt x="170" y="172"/>
                    <a:pt x="172" y="172"/>
                  </a:cubicBezTo>
                  <a:cubicBezTo>
                    <a:pt x="173" y="172"/>
                    <a:pt x="173" y="172"/>
                    <a:pt x="174" y="172"/>
                  </a:cubicBezTo>
                  <a:cubicBezTo>
                    <a:pt x="176" y="172"/>
                    <a:pt x="178" y="171"/>
                    <a:pt x="180" y="170"/>
                  </a:cubicBezTo>
                  <a:cubicBezTo>
                    <a:pt x="180" y="170"/>
                    <a:pt x="181" y="169"/>
                    <a:pt x="180" y="168"/>
                  </a:cubicBezTo>
                  <a:cubicBezTo>
                    <a:pt x="180" y="167"/>
                    <a:pt x="179" y="167"/>
                    <a:pt x="179" y="166"/>
                  </a:cubicBezTo>
                  <a:cubicBezTo>
                    <a:pt x="180" y="164"/>
                    <a:pt x="179" y="163"/>
                    <a:pt x="179" y="162"/>
                  </a:cubicBezTo>
                  <a:cubicBezTo>
                    <a:pt x="178" y="161"/>
                    <a:pt x="176" y="160"/>
                    <a:pt x="175" y="158"/>
                  </a:cubicBezTo>
                  <a:cubicBezTo>
                    <a:pt x="174" y="157"/>
                    <a:pt x="172" y="156"/>
                    <a:pt x="170" y="155"/>
                  </a:cubicBezTo>
                  <a:cubicBezTo>
                    <a:pt x="169" y="154"/>
                    <a:pt x="167" y="154"/>
                    <a:pt x="166" y="153"/>
                  </a:cubicBezTo>
                  <a:cubicBezTo>
                    <a:pt x="165" y="152"/>
                    <a:pt x="164" y="151"/>
                    <a:pt x="163" y="150"/>
                  </a:cubicBezTo>
                  <a:cubicBezTo>
                    <a:pt x="161" y="148"/>
                    <a:pt x="159" y="147"/>
                    <a:pt x="157" y="147"/>
                  </a:cubicBezTo>
                  <a:cubicBezTo>
                    <a:pt x="155" y="147"/>
                    <a:pt x="152" y="147"/>
                    <a:pt x="150" y="146"/>
                  </a:cubicBezTo>
                  <a:cubicBezTo>
                    <a:pt x="147" y="146"/>
                    <a:pt x="145" y="146"/>
                    <a:pt x="142" y="147"/>
                  </a:cubicBezTo>
                  <a:cubicBezTo>
                    <a:pt x="141" y="147"/>
                    <a:pt x="140" y="147"/>
                    <a:pt x="139" y="149"/>
                  </a:cubicBezTo>
                  <a:cubicBezTo>
                    <a:pt x="139" y="149"/>
                    <a:pt x="139" y="149"/>
                    <a:pt x="138" y="149"/>
                  </a:cubicBezTo>
                  <a:cubicBezTo>
                    <a:pt x="138" y="149"/>
                    <a:pt x="137" y="149"/>
                    <a:pt x="137" y="149"/>
                  </a:cubicBezTo>
                  <a:cubicBezTo>
                    <a:pt x="136" y="150"/>
                    <a:pt x="136" y="150"/>
                    <a:pt x="135" y="150"/>
                  </a:cubicBezTo>
                  <a:cubicBezTo>
                    <a:pt x="134" y="150"/>
                    <a:pt x="132" y="150"/>
                    <a:pt x="131" y="150"/>
                  </a:cubicBezTo>
                  <a:cubicBezTo>
                    <a:pt x="130" y="150"/>
                    <a:pt x="129" y="150"/>
                    <a:pt x="128" y="150"/>
                  </a:cubicBezTo>
                  <a:cubicBezTo>
                    <a:pt x="127" y="151"/>
                    <a:pt x="127" y="152"/>
                    <a:pt x="126" y="152"/>
                  </a:cubicBezTo>
                  <a:cubicBezTo>
                    <a:pt x="125" y="152"/>
                    <a:pt x="123" y="153"/>
                    <a:pt x="122" y="153"/>
                  </a:cubicBezTo>
                  <a:cubicBezTo>
                    <a:pt x="119" y="153"/>
                    <a:pt x="116" y="153"/>
                    <a:pt x="113" y="153"/>
                  </a:cubicBezTo>
                  <a:cubicBezTo>
                    <a:pt x="111" y="153"/>
                    <a:pt x="109" y="153"/>
                    <a:pt x="109" y="150"/>
                  </a:cubicBezTo>
                  <a:cubicBezTo>
                    <a:pt x="108" y="149"/>
                    <a:pt x="107" y="148"/>
                    <a:pt x="107" y="148"/>
                  </a:cubicBezTo>
                  <a:cubicBezTo>
                    <a:pt x="105" y="146"/>
                    <a:pt x="103" y="143"/>
                    <a:pt x="101" y="142"/>
                  </a:cubicBezTo>
                  <a:cubicBezTo>
                    <a:pt x="100" y="141"/>
                    <a:pt x="99" y="140"/>
                    <a:pt x="98" y="139"/>
                  </a:cubicBezTo>
                  <a:cubicBezTo>
                    <a:pt x="97" y="139"/>
                    <a:pt x="97" y="139"/>
                    <a:pt x="97" y="138"/>
                  </a:cubicBezTo>
                  <a:cubicBezTo>
                    <a:pt x="98" y="138"/>
                    <a:pt x="100" y="137"/>
                    <a:pt x="102" y="136"/>
                  </a:cubicBezTo>
                  <a:cubicBezTo>
                    <a:pt x="103" y="136"/>
                    <a:pt x="105" y="135"/>
                    <a:pt x="105" y="134"/>
                  </a:cubicBezTo>
                  <a:cubicBezTo>
                    <a:pt x="106" y="132"/>
                    <a:pt x="107" y="131"/>
                    <a:pt x="109" y="131"/>
                  </a:cubicBezTo>
                  <a:cubicBezTo>
                    <a:pt x="109" y="131"/>
                    <a:pt x="110" y="131"/>
                    <a:pt x="110" y="130"/>
                  </a:cubicBezTo>
                  <a:cubicBezTo>
                    <a:pt x="113" y="128"/>
                    <a:pt x="116" y="125"/>
                    <a:pt x="118" y="123"/>
                  </a:cubicBezTo>
                  <a:cubicBezTo>
                    <a:pt x="118" y="122"/>
                    <a:pt x="118" y="122"/>
                    <a:pt x="118" y="122"/>
                  </a:cubicBezTo>
                  <a:cubicBezTo>
                    <a:pt x="118" y="120"/>
                    <a:pt x="119" y="119"/>
                    <a:pt x="119" y="119"/>
                  </a:cubicBezTo>
                  <a:cubicBezTo>
                    <a:pt x="121" y="117"/>
                    <a:pt x="121" y="115"/>
                    <a:pt x="122" y="114"/>
                  </a:cubicBezTo>
                  <a:cubicBezTo>
                    <a:pt x="123" y="113"/>
                    <a:pt x="124" y="113"/>
                    <a:pt x="125" y="112"/>
                  </a:cubicBezTo>
                  <a:cubicBezTo>
                    <a:pt x="126" y="111"/>
                    <a:pt x="128" y="111"/>
                    <a:pt x="129" y="111"/>
                  </a:cubicBezTo>
                  <a:cubicBezTo>
                    <a:pt x="130" y="111"/>
                    <a:pt x="131" y="111"/>
                    <a:pt x="131" y="110"/>
                  </a:cubicBezTo>
                  <a:cubicBezTo>
                    <a:pt x="131" y="110"/>
                    <a:pt x="132" y="110"/>
                    <a:pt x="132" y="110"/>
                  </a:cubicBezTo>
                  <a:cubicBezTo>
                    <a:pt x="133" y="110"/>
                    <a:pt x="134" y="109"/>
                    <a:pt x="135" y="109"/>
                  </a:cubicBezTo>
                  <a:cubicBezTo>
                    <a:pt x="137" y="108"/>
                    <a:pt x="139" y="107"/>
                    <a:pt x="141" y="106"/>
                  </a:cubicBezTo>
                  <a:cubicBezTo>
                    <a:pt x="143" y="106"/>
                    <a:pt x="146" y="105"/>
                    <a:pt x="149" y="103"/>
                  </a:cubicBezTo>
                  <a:cubicBezTo>
                    <a:pt x="150" y="103"/>
                    <a:pt x="152" y="102"/>
                    <a:pt x="153" y="102"/>
                  </a:cubicBezTo>
                  <a:cubicBezTo>
                    <a:pt x="154" y="101"/>
                    <a:pt x="156" y="101"/>
                    <a:pt x="157" y="101"/>
                  </a:cubicBezTo>
                  <a:cubicBezTo>
                    <a:pt x="158" y="100"/>
                    <a:pt x="160" y="100"/>
                    <a:pt x="161" y="99"/>
                  </a:cubicBezTo>
                  <a:cubicBezTo>
                    <a:pt x="162" y="99"/>
                    <a:pt x="162" y="99"/>
                    <a:pt x="163" y="99"/>
                  </a:cubicBezTo>
                  <a:cubicBezTo>
                    <a:pt x="165" y="99"/>
                    <a:pt x="166" y="99"/>
                    <a:pt x="168" y="97"/>
                  </a:cubicBezTo>
                  <a:cubicBezTo>
                    <a:pt x="169" y="97"/>
                    <a:pt x="170" y="96"/>
                    <a:pt x="171" y="96"/>
                  </a:cubicBezTo>
                  <a:cubicBezTo>
                    <a:pt x="173" y="96"/>
                    <a:pt x="175" y="95"/>
                    <a:pt x="177" y="95"/>
                  </a:cubicBezTo>
                  <a:cubicBezTo>
                    <a:pt x="177" y="96"/>
                    <a:pt x="177" y="95"/>
                    <a:pt x="177" y="95"/>
                  </a:cubicBezTo>
                  <a:cubicBezTo>
                    <a:pt x="181" y="94"/>
                    <a:pt x="184" y="94"/>
                    <a:pt x="187" y="92"/>
                  </a:cubicBezTo>
                  <a:cubicBezTo>
                    <a:pt x="189" y="91"/>
                    <a:pt x="190" y="91"/>
                    <a:pt x="191" y="90"/>
                  </a:cubicBezTo>
                  <a:cubicBezTo>
                    <a:pt x="192" y="89"/>
                    <a:pt x="193" y="88"/>
                    <a:pt x="194" y="86"/>
                  </a:cubicBezTo>
                  <a:cubicBezTo>
                    <a:pt x="194" y="85"/>
                    <a:pt x="195" y="84"/>
                    <a:pt x="195" y="83"/>
                  </a:cubicBezTo>
                  <a:cubicBezTo>
                    <a:pt x="195" y="83"/>
                    <a:pt x="195" y="83"/>
                    <a:pt x="195" y="83"/>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iṧḷíḋe"/>
            <p:cNvSpPr/>
            <p:nvPr/>
          </p:nvSpPr>
          <p:spPr bwMode="auto">
            <a:xfrm>
              <a:off x="10120370" y="2613379"/>
              <a:ext cx="210782" cy="242009"/>
            </a:xfrm>
            <a:custGeom>
              <a:avLst/>
              <a:gdLst>
                <a:gd name="T0" fmla="*/ 46 w 46"/>
                <a:gd name="T1" fmla="*/ 11 h 52"/>
                <a:gd name="T2" fmla="*/ 43 w 46"/>
                <a:gd name="T3" fmla="*/ 13 h 52"/>
                <a:gd name="T4" fmla="*/ 46 w 46"/>
                <a:gd name="T5" fmla="*/ 12 h 52"/>
                <a:gd name="T6" fmla="*/ 45 w 46"/>
                <a:gd name="T7" fmla="*/ 15 h 52"/>
                <a:gd name="T8" fmla="*/ 44 w 46"/>
                <a:gd name="T9" fmla="*/ 17 h 52"/>
                <a:gd name="T10" fmla="*/ 44 w 46"/>
                <a:gd name="T11" fmla="*/ 18 h 52"/>
                <a:gd name="T12" fmla="*/ 42 w 46"/>
                <a:gd name="T13" fmla="*/ 20 h 52"/>
                <a:gd name="T14" fmla="*/ 42 w 46"/>
                <a:gd name="T15" fmla="*/ 21 h 52"/>
                <a:gd name="T16" fmla="*/ 37 w 46"/>
                <a:gd name="T17" fmla="*/ 24 h 52"/>
                <a:gd name="T18" fmla="*/ 35 w 46"/>
                <a:gd name="T19" fmla="*/ 28 h 52"/>
                <a:gd name="T20" fmla="*/ 35 w 46"/>
                <a:gd name="T21" fmla="*/ 32 h 52"/>
                <a:gd name="T22" fmla="*/ 35 w 46"/>
                <a:gd name="T23" fmla="*/ 41 h 52"/>
                <a:gd name="T24" fmla="*/ 34 w 46"/>
                <a:gd name="T25" fmla="*/ 44 h 52"/>
                <a:gd name="T26" fmla="*/ 32 w 46"/>
                <a:gd name="T27" fmla="*/ 48 h 52"/>
                <a:gd name="T28" fmla="*/ 29 w 46"/>
                <a:gd name="T29" fmla="*/ 50 h 52"/>
                <a:gd name="T30" fmla="*/ 23 w 46"/>
                <a:gd name="T31" fmla="*/ 51 h 52"/>
                <a:gd name="T32" fmla="*/ 22 w 46"/>
                <a:gd name="T33" fmla="*/ 51 h 52"/>
                <a:gd name="T34" fmla="*/ 15 w 46"/>
                <a:gd name="T35" fmla="*/ 46 h 52"/>
                <a:gd name="T36" fmla="*/ 13 w 46"/>
                <a:gd name="T37" fmla="*/ 46 h 52"/>
                <a:gd name="T38" fmla="*/ 10 w 46"/>
                <a:gd name="T39" fmla="*/ 44 h 52"/>
                <a:gd name="T40" fmla="*/ 6 w 46"/>
                <a:gd name="T41" fmla="*/ 36 h 52"/>
                <a:gd name="T42" fmla="*/ 3 w 46"/>
                <a:gd name="T43" fmla="*/ 28 h 52"/>
                <a:gd name="T44" fmla="*/ 1 w 46"/>
                <a:gd name="T45" fmla="*/ 18 h 52"/>
                <a:gd name="T46" fmla="*/ 1 w 46"/>
                <a:gd name="T47" fmla="*/ 15 h 52"/>
                <a:gd name="T48" fmla="*/ 1 w 46"/>
                <a:gd name="T49" fmla="*/ 9 h 52"/>
                <a:gd name="T50" fmla="*/ 3 w 46"/>
                <a:gd name="T51" fmla="*/ 3 h 52"/>
                <a:gd name="T52" fmla="*/ 3 w 46"/>
                <a:gd name="T53" fmla="*/ 2 h 52"/>
                <a:gd name="T54" fmla="*/ 4 w 46"/>
                <a:gd name="T55" fmla="*/ 0 h 52"/>
                <a:gd name="T56" fmla="*/ 13 w 46"/>
                <a:gd name="T57" fmla="*/ 5 h 52"/>
                <a:gd name="T58" fmla="*/ 16 w 46"/>
                <a:gd name="T59" fmla="*/ 7 h 52"/>
                <a:gd name="T60" fmla="*/ 16 w 46"/>
                <a:gd name="T61" fmla="*/ 9 h 52"/>
                <a:gd name="T62" fmla="*/ 17 w 46"/>
                <a:gd name="T63" fmla="*/ 10 h 52"/>
                <a:gd name="T64" fmla="*/ 19 w 46"/>
                <a:gd name="T65" fmla="*/ 11 h 52"/>
                <a:gd name="T66" fmla="*/ 20 w 46"/>
                <a:gd name="T67" fmla="*/ 16 h 52"/>
                <a:gd name="T68" fmla="*/ 24 w 46"/>
                <a:gd name="T69" fmla="*/ 18 h 52"/>
                <a:gd name="T70" fmla="*/ 32 w 46"/>
                <a:gd name="T71" fmla="*/ 15 h 52"/>
                <a:gd name="T72" fmla="*/ 41 w 46"/>
                <a:gd name="T73" fmla="*/ 12 h 52"/>
                <a:gd name="T74" fmla="*/ 45 w 46"/>
                <a:gd name="T75" fmla="*/ 11 h 52"/>
                <a:gd name="T76" fmla="*/ 46 w 46"/>
                <a:gd name="T7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2">
                  <a:moveTo>
                    <a:pt x="46" y="11"/>
                  </a:moveTo>
                  <a:cubicBezTo>
                    <a:pt x="45" y="12"/>
                    <a:pt x="44" y="12"/>
                    <a:pt x="43" y="13"/>
                  </a:cubicBezTo>
                  <a:cubicBezTo>
                    <a:pt x="44" y="13"/>
                    <a:pt x="45" y="12"/>
                    <a:pt x="46" y="12"/>
                  </a:cubicBezTo>
                  <a:cubicBezTo>
                    <a:pt x="46" y="13"/>
                    <a:pt x="46" y="14"/>
                    <a:pt x="45" y="15"/>
                  </a:cubicBezTo>
                  <a:cubicBezTo>
                    <a:pt x="44" y="16"/>
                    <a:pt x="44" y="16"/>
                    <a:pt x="44" y="17"/>
                  </a:cubicBezTo>
                  <a:cubicBezTo>
                    <a:pt x="44" y="17"/>
                    <a:pt x="44" y="17"/>
                    <a:pt x="44" y="18"/>
                  </a:cubicBezTo>
                  <a:cubicBezTo>
                    <a:pt x="43" y="18"/>
                    <a:pt x="42" y="19"/>
                    <a:pt x="42" y="20"/>
                  </a:cubicBezTo>
                  <a:cubicBezTo>
                    <a:pt x="42" y="21"/>
                    <a:pt x="42" y="21"/>
                    <a:pt x="42" y="21"/>
                  </a:cubicBezTo>
                  <a:cubicBezTo>
                    <a:pt x="40" y="22"/>
                    <a:pt x="39" y="24"/>
                    <a:pt x="37" y="24"/>
                  </a:cubicBezTo>
                  <a:cubicBezTo>
                    <a:pt x="36" y="25"/>
                    <a:pt x="35" y="27"/>
                    <a:pt x="35" y="28"/>
                  </a:cubicBezTo>
                  <a:cubicBezTo>
                    <a:pt x="35" y="29"/>
                    <a:pt x="35" y="31"/>
                    <a:pt x="35" y="32"/>
                  </a:cubicBezTo>
                  <a:cubicBezTo>
                    <a:pt x="36" y="35"/>
                    <a:pt x="36" y="38"/>
                    <a:pt x="35" y="41"/>
                  </a:cubicBezTo>
                  <a:cubicBezTo>
                    <a:pt x="34" y="42"/>
                    <a:pt x="34" y="43"/>
                    <a:pt x="34" y="44"/>
                  </a:cubicBezTo>
                  <a:cubicBezTo>
                    <a:pt x="34" y="45"/>
                    <a:pt x="33" y="47"/>
                    <a:pt x="32" y="48"/>
                  </a:cubicBezTo>
                  <a:cubicBezTo>
                    <a:pt x="31" y="48"/>
                    <a:pt x="30" y="49"/>
                    <a:pt x="29" y="50"/>
                  </a:cubicBezTo>
                  <a:cubicBezTo>
                    <a:pt x="27" y="51"/>
                    <a:pt x="25" y="52"/>
                    <a:pt x="23" y="51"/>
                  </a:cubicBezTo>
                  <a:cubicBezTo>
                    <a:pt x="22" y="51"/>
                    <a:pt x="22" y="51"/>
                    <a:pt x="22" y="51"/>
                  </a:cubicBezTo>
                  <a:cubicBezTo>
                    <a:pt x="19" y="49"/>
                    <a:pt x="17" y="48"/>
                    <a:pt x="15" y="46"/>
                  </a:cubicBezTo>
                  <a:cubicBezTo>
                    <a:pt x="14" y="46"/>
                    <a:pt x="14" y="46"/>
                    <a:pt x="13" y="46"/>
                  </a:cubicBezTo>
                  <a:cubicBezTo>
                    <a:pt x="12" y="46"/>
                    <a:pt x="11" y="45"/>
                    <a:pt x="10" y="44"/>
                  </a:cubicBezTo>
                  <a:cubicBezTo>
                    <a:pt x="9" y="41"/>
                    <a:pt x="7" y="39"/>
                    <a:pt x="6" y="36"/>
                  </a:cubicBezTo>
                  <a:cubicBezTo>
                    <a:pt x="5" y="33"/>
                    <a:pt x="4" y="30"/>
                    <a:pt x="3" y="28"/>
                  </a:cubicBezTo>
                  <a:cubicBezTo>
                    <a:pt x="3" y="25"/>
                    <a:pt x="2" y="21"/>
                    <a:pt x="1" y="18"/>
                  </a:cubicBezTo>
                  <a:cubicBezTo>
                    <a:pt x="1" y="17"/>
                    <a:pt x="1" y="16"/>
                    <a:pt x="1" y="15"/>
                  </a:cubicBezTo>
                  <a:cubicBezTo>
                    <a:pt x="0" y="13"/>
                    <a:pt x="0" y="11"/>
                    <a:pt x="1" y="9"/>
                  </a:cubicBezTo>
                  <a:cubicBezTo>
                    <a:pt x="2" y="7"/>
                    <a:pt x="3" y="5"/>
                    <a:pt x="3" y="3"/>
                  </a:cubicBezTo>
                  <a:cubicBezTo>
                    <a:pt x="3" y="3"/>
                    <a:pt x="3" y="2"/>
                    <a:pt x="3" y="2"/>
                  </a:cubicBezTo>
                  <a:cubicBezTo>
                    <a:pt x="3" y="1"/>
                    <a:pt x="4" y="1"/>
                    <a:pt x="4" y="0"/>
                  </a:cubicBezTo>
                  <a:cubicBezTo>
                    <a:pt x="7" y="1"/>
                    <a:pt x="11" y="2"/>
                    <a:pt x="13" y="5"/>
                  </a:cubicBezTo>
                  <a:cubicBezTo>
                    <a:pt x="14" y="6"/>
                    <a:pt x="15" y="6"/>
                    <a:pt x="16" y="7"/>
                  </a:cubicBezTo>
                  <a:cubicBezTo>
                    <a:pt x="16" y="8"/>
                    <a:pt x="16" y="8"/>
                    <a:pt x="16" y="9"/>
                  </a:cubicBezTo>
                  <a:cubicBezTo>
                    <a:pt x="16" y="10"/>
                    <a:pt x="16" y="10"/>
                    <a:pt x="17" y="10"/>
                  </a:cubicBezTo>
                  <a:cubicBezTo>
                    <a:pt x="18" y="10"/>
                    <a:pt x="19" y="11"/>
                    <a:pt x="19" y="11"/>
                  </a:cubicBezTo>
                  <a:cubicBezTo>
                    <a:pt x="18" y="13"/>
                    <a:pt x="19" y="14"/>
                    <a:pt x="20" y="16"/>
                  </a:cubicBezTo>
                  <a:cubicBezTo>
                    <a:pt x="21" y="17"/>
                    <a:pt x="22" y="18"/>
                    <a:pt x="24" y="18"/>
                  </a:cubicBezTo>
                  <a:cubicBezTo>
                    <a:pt x="27" y="18"/>
                    <a:pt x="30" y="17"/>
                    <a:pt x="32" y="15"/>
                  </a:cubicBezTo>
                  <a:cubicBezTo>
                    <a:pt x="35" y="13"/>
                    <a:pt x="38" y="12"/>
                    <a:pt x="41" y="12"/>
                  </a:cubicBezTo>
                  <a:cubicBezTo>
                    <a:pt x="42" y="11"/>
                    <a:pt x="43" y="11"/>
                    <a:pt x="45" y="11"/>
                  </a:cubicBezTo>
                  <a:cubicBezTo>
                    <a:pt x="45" y="10"/>
                    <a:pt x="45" y="11"/>
                    <a:pt x="46" y="11"/>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î$líḋe"/>
            <p:cNvSpPr/>
            <p:nvPr/>
          </p:nvSpPr>
          <p:spPr bwMode="auto">
            <a:xfrm>
              <a:off x="10360427" y="2580201"/>
              <a:ext cx="224443" cy="158086"/>
            </a:xfrm>
            <a:custGeom>
              <a:avLst/>
              <a:gdLst>
                <a:gd name="T0" fmla="*/ 46 w 49"/>
                <a:gd name="T1" fmla="*/ 0 h 34"/>
                <a:gd name="T2" fmla="*/ 49 w 49"/>
                <a:gd name="T3" fmla="*/ 3 h 34"/>
                <a:gd name="T4" fmla="*/ 47 w 49"/>
                <a:gd name="T5" fmla="*/ 5 h 34"/>
                <a:gd name="T6" fmla="*/ 44 w 49"/>
                <a:gd name="T7" fmla="*/ 10 h 34"/>
                <a:gd name="T8" fmla="*/ 43 w 49"/>
                <a:gd name="T9" fmla="*/ 13 h 34"/>
                <a:gd name="T10" fmla="*/ 41 w 49"/>
                <a:gd name="T11" fmla="*/ 19 h 34"/>
                <a:gd name="T12" fmla="*/ 38 w 49"/>
                <a:gd name="T13" fmla="*/ 22 h 34"/>
                <a:gd name="T14" fmla="*/ 34 w 49"/>
                <a:gd name="T15" fmla="*/ 28 h 34"/>
                <a:gd name="T16" fmla="*/ 33 w 49"/>
                <a:gd name="T17" fmla="*/ 29 h 34"/>
                <a:gd name="T18" fmla="*/ 25 w 49"/>
                <a:gd name="T19" fmla="*/ 33 h 34"/>
                <a:gd name="T20" fmla="*/ 24 w 49"/>
                <a:gd name="T21" fmla="*/ 33 h 34"/>
                <a:gd name="T22" fmla="*/ 22 w 49"/>
                <a:gd name="T23" fmla="*/ 34 h 34"/>
                <a:gd name="T24" fmla="*/ 13 w 49"/>
                <a:gd name="T25" fmla="*/ 30 h 34"/>
                <a:gd name="T26" fmla="*/ 4 w 49"/>
                <a:gd name="T27" fmla="*/ 22 h 34"/>
                <a:gd name="T28" fmla="*/ 2 w 49"/>
                <a:gd name="T29" fmla="*/ 17 h 34"/>
                <a:gd name="T30" fmla="*/ 0 w 49"/>
                <a:gd name="T31" fmla="*/ 11 h 34"/>
                <a:gd name="T32" fmla="*/ 2 w 49"/>
                <a:gd name="T33" fmla="*/ 7 h 34"/>
                <a:gd name="T34" fmla="*/ 5 w 49"/>
                <a:gd name="T35" fmla="*/ 6 h 34"/>
                <a:gd name="T36" fmla="*/ 6 w 49"/>
                <a:gd name="T37" fmla="*/ 6 h 34"/>
                <a:gd name="T38" fmla="*/ 7 w 49"/>
                <a:gd name="T39" fmla="*/ 7 h 34"/>
                <a:gd name="T40" fmla="*/ 10 w 49"/>
                <a:gd name="T41" fmla="*/ 6 h 34"/>
                <a:gd name="T42" fmla="*/ 16 w 49"/>
                <a:gd name="T43" fmla="*/ 8 h 34"/>
                <a:gd name="T44" fmla="*/ 21 w 49"/>
                <a:gd name="T45" fmla="*/ 9 h 34"/>
                <a:gd name="T46" fmla="*/ 38 w 49"/>
                <a:gd name="T47" fmla="*/ 4 h 34"/>
                <a:gd name="T48" fmla="*/ 46 w 49"/>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34">
                  <a:moveTo>
                    <a:pt x="46" y="0"/>
                  </a:moveTo>
                  <a:cubicBezTo>
                    <a:pt x="47" y="1"/>
                    <a:pt x="48" y="2"/>
                    <a:pt x="49" y="3"/>
                  </a:cubicBezTo>
                  <a:cubicBezTo>
                    <a:pt x="48" y="3"/>
                    <a:pt x="48" y="4"/>
                    <a:pt x="47" y="5"/>
                  </a:cubicBezTo>
                  <a:cubicBezTo>
                    <a:pt x="46" y="7"/>
                    <a:pt x="45" y="8"/>
                    <a:pt x="44" y="10"/>
                  </a:cubicBezTo>
                  <a:cubicBezTo>
                    <a:pt x="43" y="11"/>
                    <a:pt x="43" y="12"/>
                    <a:pt x="43" y="13"/>
                  </a:cubicBezTo>
                  <a:cubicBezTo>
                    <a:pt x="44" y="15"/>
                    <a:pt x="43" y="17"/>
                    <a:pt x="41" y="19"/>
                  </a:cubicBezTo>
                  <a:cubicBezTo>
                    <a:pt x="40" y="20"/>
                    <a:pt x="38" y="21"/>
                    <a:pt x="38" y="22"/>
                  </a:cubicBezTo>
                  <a:cubicBezTo>
                    <a:pt x="36" y="24"/>
                    <a:pt x="35" y="26"/>
                    <a:pt x="34" y="28"/>
                  </a:cubicBezTo>
                  <a:cubicBezTo>
                    <a:pt x="34" y="29"/>
                    <a:pt x="33" y="29"/>
                    <a:pt x="33" y="29"/>
                  </a:cubicBezTo>
                  <a:cubicBezTo>
                    <a:pt x="31" y="31"/>
                    <a:pt x="28" y="33"/>
                    <a:pt x="25" y="33"/>
                  </a:cubicBezTo>
                  <a:cubicBezTo>
                    <a:pt x="25" y="33"/>
                    <a:pt x="24" y="33"/>
                    <a:pt x="24" y="33"/>
                  </a:cubicBezTo>
                  <a:cubicBezTo>
                    <a:pt x="23" y="33"/>
                    <a:pt x="22" y="34"/>
                    <a:pt x="22" y="34"/>
                  </a:cubicBezTo>
                  <a:cubicBezTo>
                    <a:pt x="18" y="33"/>
                    <a:pt x="15" y="32"/>
                    <a:pt x="13" y="30"/>
                  </a:cubicBezTo>
                  <a:cubicBezTo>
                    <a:pt x="9" y="28"/>
                    <a:pt x="7" y="25"/>
                    <a:pt x="4" y="22"/>
                  </a:cubicBezTo>
                  <a:cubicBezTo>
                    <a:pt x="3" y="20"/>
                    <a:pt x="2" y="18"/>
                    <a:pt x="2" y="17"/>
                  </a:cubicBezTo>
                  <a:cubicBezTo>
                    <a:pt x="1" y="15"/>
                    <a:pt x="0" y="13"/>
                    <a:pt x="0" y="11"/>
                  </a:cubicBezTo>
                  <a:cubicBezTo>
                    <a:pt x="1" y="10"/>
                    <a:pt x="3" y="9"/>
                    <a:pt x="2" y="7"/>
                  </a:cubicBezTo>
                  <a:cubicBezTo>
                    <a:pt x="3" y="7"/>
                    <a:pt x="4" y="6"/>
                    <a:pt x="5" y="6"/>
                  </a:cubicBezTo>
                  <a:cubicBezTo>
                    <a:pt x="5" y="6"/>
                    <a:pt x="6" y="6"/>
                    <a:pt x="6" y="6"/>
                  </a:cubicBezTo>
                  <a:cubicBezTo>
                    <a:pt x="6" y="7"/>
                    <a:pt x="7" y="7"/>
                    <a:pt x="7" y="7"/>
                  </a:cubicBezTo>
                  <a:cubicBezTo>
                    <a:pt x="8" y="7"/>
                    <a:pt x="9" y="6"/>
                    <a:pt x="10" y="6"/>
                  </a:cubicBezTo>
                  <a:cubicBezTo>
                    <a:pt x="12" y="7"/>
                    <a:pt x="14" y="8"/>
                    <a:pt x="16" y="8"/>
                  </a:cubicBezTo>
                  <a:cubicBezTo>
                    <a:pt x="17" y="9"/>
                    <a:pt x="19" y="9"/>
                    <a:pt x="21" y="9"/>
                  </a:cubicBezTo>
                  <a:cubicBezTo>
                    <a:pt x="27" y="8"/>
                    <a:pt x="32" y="6"/>
                    <a:pt x="38" y="4"/>
                  </a:cubicBezTo>
                  <a:cubicBezTo>
                    <a:pt x="41" y="3"/>
                    <a:pt x="43" y="2"/>
                    <a:pt x="46" y="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iṧļiḋe"/>
            <p:cNvSpPr/>
            <p:nvPr/>
          </p:nvSpPr>
          <p:spPr bwMode="auto">
            <a:xfrm>
              <a:off x="10678551" y="33881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iṥľîďe"/>
            <p:cNvSpPr/>
            <p:nvPr/>
          </p:nvSpPr>
          <p:spPr bwMode="auto">
            <a:xfrm>
              <a:off x="10249181" y="29236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îsļîďe"/>
            <p:cNvSpPr/>
            <p:nvPr/>
          </p:nvSpPr>
          <p:spPr bwMode="auto">
            <a:xfrm>
              <a:off x="1249973" y="2515795"/>
              <a:ext cx="1832630" cy="1844339"/>
            </a:xfrm>
            <a:custGeom>
              <a:avLst/>
              <a:gdLst>
                <a:gd name="T0" fmla="*/ 140 w 397"/>
                <a:gd name="T1" fmla="*/ 310 h 397"/>
                <a:gd name="T2" fmla="*/ 108 w 397"/>
                <a:gd name="T3" fmla="*/ 318 h 397"/>
                <a:gd name="T4" fmla="*/ 109 w 397"/>
                <a:gd name="T5" fmla="*/ 321 h 397"/>
                <a:gd name="T6" fmla="*/ 124 w 397"/>
                <a:gd name="T7" fmla="*/ 335 h 397"/>
                <a:gd name="T8" fmla="*/ 143 w 397"/>
                <a:gd name="T9" fmla="*/ 313 h 397"/>
                <a:gd name="T10" fmla="*/ 136 w 397"/>
                <a:gd name="T11" fmla="*/ 303 h 397"/>
                <a:gd name="T12" fmla="*/ 124 w 397"/>
                <a:gd name="T13" fmla="*/ 315 h 397"/>
                <a:gd name="T14" fmla="*/ 295 w 397"/>
                <a:gd name="T15" fmla="*/ 263 h 397"/>
                <a:gd name="T16" fmla="*/ 296 w 397"/>
                <a:gd name="T17" fmla="*/ 285 h 397"/>
                <a:gd name="T18" fmla="*/ 305 w 397"/>
                <a:gd name="T19" fmla="*/ 289 h 397"/>
                <a:gd name="T20" fmla="*/ 324 w 397"/>
                <a:gd name="T21" fmla="*/ 296 h 397"/>
                <a:gd name="T22" fmla="*/ 311 w 397"/>
                <a:gd name="T23" fmla="*/ 285 h 397"/>
                <a:gd name="T24" fmla="*/ 290 w 397"/>
                <a:gd name="T25" fmla="*/ 280 h 397"/>
                <a:gd name="T26" fmla="*/ 226 w 397"/>
                <a:gd name="T27" fmla="*/ 318 h 397"/>
                <a:gd name="T28" fmla="*/ 229 w 397"/>
                <a:gd name="T29" fmla="*/ 328 h 397"/>
                <a:gd name="T30" fmla="*/ 222 w 397"/>
                <a:gd name="T31" fmla="*/ 309 h 397"/>
                <a:gd name="T32" fmla="*/ 226 w 397"/>
                <a:gd name="T33" fmla="*/ 335 h 397"/>
                <a:gd name="T34" fmla="*/ 211 w 397"/>
                <a:gd name="T35" fmla="*/ 327 h 397"/>
                <a:gd name="T36" fmla="*/ 214 w 397"/>
                <a:gd name="T37" fmla="*/ 352 h 397"/>
                <a:gd name="T38" fmla="*/ 233 w 397"/>
                <a:gd name="T39" fmla="*/ 349 h 397"/>
                <a:gd name="T40" fmla="*/ 248 w 397"/>
                <a:gd name="T41" fmla="*/ 342 h 397"/>
                <a:gd name="T42" fmla="*/ 241 w 397"/>
                <a:gd name="T43" fmla="*/ 335 h 397"/>
                <a:gd name="T44" fmla="*/ 174 w 397"/>
                <a:gd name="T45" fmla="*/ 339 h 397"/>
                <a:gd name="T46" fmla="*/ 192 w 397"/>
                <a:gd name="T47" fmla="*/ 347 h 397"/>
                <a:gd name="T48" fmla="*/ 189 w 397"/>
                <a:gd name="T49" fmla="*/ 321 h 397"/>
                <a:gd name="T50" fmla="*/ 163 w 397"/>
                <a:gd name="T51" fmla="*/ 343 h 397"/>
                <a:gd name="T52" fmla="*/ 165 w 397"/>
                <a:gd name="T53" fmla="*/ 325 h 397"/>
                <a:gd name="T54" fmla="*/ 157 w 397"/>
                <a:gd name="T55" fmla="*/ 339 h 397"/>
                <a:gd name="T56" fmla="*/ 88 w 397"/>
                <a:gd name="T57" fmla="*/ 298 h 397"/>
                <a:gd name="T58" fmla="*/ 97 w 397"/>
                <a:gd name="T59" fmla="*/ 289 h 397"/>
                <a:gd name="T60" fmla="*/ 96 w 397"/>
                <a:gd name="T61" fmla="*/ 270 h 397"/>
                <a:gd name="T62" fmla="*/ 75 w 397"/>
                <a:gd name="T63" fmla="*/ 281 h 397"/>
                <a:gd name="T64" fmla="*/ 78 w 397"/>
                <a:gd name="T65" fmla="*/ 286 h 397"/>
                <a:gd name="T66" fmla="*/ 85 w 397"/>
                <a:gd name="T67" fmla="*/ 307 h 397"/>
                <a:gd name="T68" fmla="*/ 89 w 397"/>
                <a:gd name="T69" fmla="*/ 301 h 397"/>
                <a:gd name="T70" fmla="*/ 266 w 397"/>
                <a:gd name="T71" fmla="*/ 304 h 397"/>
                <a:gd name="T72" fmla="*/ 262 w 397"/>
                <a:gd name="T73" fmla="*/ 338 h 397"/>
                <a:gd name="T74" fmla="*/ 281 w 397"/>
                <a:gd name="T75" fmla="*/ 321 h 397"/>
                <a:gd name="T76" fmla="*/ 346 w 397"/>
                <a:gd name="T77" fmla="*/ 171 h 397"/>
                <a:gd name="T78" fmla="*/ 337 w 397"/>
                <a:gd name="T79" fmla="*/ 151 h 397"/>
                <a:gd name="T80" fmla="*/ 291 w 397"/>
                <a:gd name="T81" fmla="*/ 104 h 397"/>
                <a:gd name="T82" fmla="*/ 224 w 397"/>
                <a:gd name="T83" fmla="*/ 46 h 397"/>
                <a:gd name="T84" fmla="*/ 183 w 397"/>
                <a:gd name="T85" fmla="*/ 52 h 397"/>
                <a:gd name="T86" fmla="*/ 96 w 397"/>
                <a:gd name="T87" fmla="*/ 109 h 397"/>
                <a:gd name="T88" fmla="*/ 72 w 397"/>
                <a:gd name="T89" fmla="*/ 152 h 397"/>
                <a:gd name="T90" fmla="*/ 44 w 397"/>
                <a:gd name="T91" fmla="*/ 237 h 397"/>
                <a:gd name="T92" fmla="*/ 214 w 397"/>
                <a:gd name="T93" fmla="*/ 254 h 397"/>
                <a:gd name="T94" fmla="*/ 197 w 397"/>
                <a:gd name="T95" fmla="*/ 247 h 397"/>
                <a:gd name="T96" fmla="*/ 233 w 397"/>
                <a:gd name="T97" fmla="*/ 135 h 397"/>
                <a:gd name="T98" fmla="*/ 185 w 397"/>
                <a:gd name="T99" fmla="*/ 10 h 397"/>
                <a:gd name="T100" fmla="*/ 14 w 397"/>
                <a:gd name="T101" fmla="*/ 152 h 397"/>
                <a:gd name="T102" fmla="*/ 77 w 397"/>
                <a:gd name="T103" fmla="*/ 345 h 397"/>
                <a:gd name="T104" fmla="*/ 295 w 397"/>
                <a:gd name="T105" fmla="*/ 354 h 397"/>
                <a:gd name="T106" fmla="*/ 377 w 397"/>
                <a:gd name="T107" fmla="*/ 158 h 397"/>
                <a:gd name="T108" fmla="*/ 218 w 397"/>
                <a:gd name="T109" fmla="*/ 16 h 397"/>
                <a:gd name="T110" fmla="*/ 50 w 397"/>
                <a:gd name="T111" fmla="*/ 96 h 397"/>
                <a:gd name="T112" fmla="*/ 54 w 397"/>
                <a:gd name="T113" fmla="*/ 306 h 397"/>
                <a:gd name="T114" fmla="*/ 236 w 397"/>
                <a:gd name="T115" fmla="*/ 376 h 397"/>
                <a:gd name="T116" fmla="*/ 377 w 397"/>
                <a:gd name="T117" fmla="*/ 217 h 397"/>
                <a:gd name="T118" fmla="*/ 273 w 397"/>
                <a:gd name="T119" fmla="*/ 34 h 397"/>
                <a:gd name="T120" fmla="*/ 371 w 397"/>
                <a:gd name="T121" fmla="*/ 140 h 397"/>
                <a:gd name="T122" fmla="*/ 122 w 397"/>
                <a:gd name="T123" fmla="*/ 361 h 397"/>
                <a:gd name="T124" fmla="*/ 106 w 397"/>
                <a:gd name="T125" fmla="*/ 4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397">
                  <a:moveTo>
                    <a:pt x="198" y="0"/>
                  </a:moveTo>
                  <a:cubicBezTo>
                    <a:pt x="308" y="0"/>
                    <a:pt x="397" y="89"/>
                    <a:pt x="397" y="198"/>
                  </a:cubicBezTo>
                  <a:cubicBezTo>
                    <a:pt x="397" y="308"/>
                    <a:pt x="308" y="397"/>
                    <a:pt x="198" y="397"/>
                  </a:cubicBezTo>
                  <a:cubicBezTo>
                    <a:pt x="89" y="397"/>
                    <a:pt x="0" y="308"/>
                    <a:pt x="0" y="198"/>
                  </a:cubicBezTo>
                  <a:cubicBezTo>
                    <a:pt x="0" y="89"/>
                    <a:pt x="89" y="0"/>
                    <a:pt x="198" y="0"/>
                  </a:cubicBezTo>
                  <a:close/>
                  <a:moveTo>
                    <a:pt x="125" y="318"/>
                  </a:moveTo>
                  <a:cubicBezTo>
                    <a:pt x="125" y="318"/>
                    <a:pt x="125" y="318"/>
                    <a:pt x="126" y="318"/>
                  </a:cubicBezTo>
                  <a:cubicBezTo>
                    <a:pt x="126" y="318"/>
                    <a:pt x="126" y="318"/>
                    <a:pt x="126" y="318"/>
                  </a:cubicBezTo>
                  <a:cubicBezTo>
                    <a:pt x="126" y="318"/>
                    <a:pt x="126" y="318"/>
                    <a:pt x="126" y="318"/>
                  </a:cubicBezTo>
                  <a:cubicBezTo>
                    <a:pt x="126" y="318"/>
                    <a:pt x="127" y="318"/>
                    <a:pt x="127" y="317"/>
                  </a:cubicBezTo>
                  <a:cubicBezTo>
                    <a:pt x="126" y="317"/>
                    <a:pt x="125" y="317"/>
                    <a:pt x="125" y="318"/>
                  </a:cubicBezTo>
                  <a:close/>
                  <a:moveTo>
                    <a:pt x="138" y="313"/>
                  </a:moveTo>
                  <a:cubicBezTo>
                    <a:pt x="138" y="313"/>
                    <a:pt x="138" y="313"/>
                    <a:pt x="138" y="313"/>
                  </a:cubicBezTo>
                  <a:cubicBezTo>
                    <a:pt x="137" y="313"/>
                    <a:pt x="137" y="313"/>
                    <a:pt x="137" y="313"/>
                  </a:cubicBezTo>
                  <a:cubicBezTo>
                    <a:pt x="136" y="313"/>
                    <a:pt x="136" y="314"/>
                    <a:pt x="136" y="314"/>
                  </a:cubicBezTo>
                  <a:cubicBezTo>
                    <a:pt x="136" y="314"/>
                    <a:pt x="136" y="314"/>
                    <a:pt x="136" y="314"/>
                  </a:cubicBezTo>
                  <a:cubicBezTo>
                    <a:pt x="137" y="315"/>
                    <a:pt x="137" y="315"/>
                    <a:pt x="137" y="315"/>
                  </a:cubicBezTo>
                  <a:cubicBezTo>
                    <a:pt x="137" y="315"/>
                    <a:pt x="137" y="314"/>
                    <a:pt x="137" y="314"/>
                  </a:cubicBezTo>
                  <a:cubicBezTo>
                    <a:pt x="138" y="314"/>
                    <a:pt x="138" y="315"/>
                    <a:pt x="138" y="315"/>
                  </a:cubicBezTo>
                  <a:cubicBezTo>
                    <a:pt x="138" y="314"/>
                    <a:pt x="138" y="314"/>
                    <a:pt x="138" y="313"/>
                  </a:cubicBezTo>
                  <a:close/>
                  <a:moveTo>
                    <a:pt x="145" y="305"/>
                  </a:moveTo>
                  <a:cubicBezTo>
                    <a:pt x="145" y="305"/>
                    <a:pt x="144" y="305"/>
                    <a:pt x="144" y="304"/>
                  </a:cubicBezTo>
                  <a:cubicBezTo>
                    <a:pt x="144" y="304"/>
                    <a:pt x="144" y="304"/>
                    <a:pt x="144" y="304"/>
                  </a:cubicBezTo>
                  <a:cubicBezTo>
                    <a:pt x="143" y="304"/>
                    <a:pt x="143" y="304"/>
                    <a:pt x="143" y="304"/>
                  </a:cubicBezTo>
                  <a:cubicBezTo>
                    <a:pt x="143" y="304"/>
                    <a:pt x="143" y="304"/>
                    <a:pt x="142" y="304"/>
                  </a:cubicBezTo>
                  <a:cubicBezTo>
                    <a:pt x="142" y="304"/>
                    <a:pt x="142" y="304"/>
                    <a:pt x="142" y="304"/>
                  </a:cubicBezTo>
                  <a:cubicBezTo>
                    <a:pt x="142" y="305"/>
                    <a:pt x="141" y="305"/>
                    <a:pt x="141" y="305"/>
                  </a:cubicBezTo>
                  <a:cubicBezTo>
                    <a:pt x="141" y="305"/>
                    <a:pt x="141" y="305"/>
                    <a:pt x="141" y="305"/>
                  </a:cubicBezTo>
                  <a:cubicBezTo>
                    <a:pt x="141" y="305"/>
                    <a:pt x="141" y="306"/>
                    <a:pt x="141" y="305"/>
                  </a:cubicBezTo>
                  <a:cubicBezTo>
                    <a:pt x="142" y="305"/>
                    <a:pt x="144" y="305"/>
                    <a:pt x="145" y="305"/>
                  </a:cubicBezTo>
                  <a:cubicBezTo>
                    <a:pt x="145" y="305"/>
                    <a:pt x="145" y="305"/>
                    <a:pt x="145" y="305"/>
                  </a:cubicBezTo>
                  <a:close/>
                  <a:moveTo>
                    <a:pt x="132" y="320"/>
                  </a:moveTo>
                  <a:cubicBezTo>
                    <a:pt x="132" y="321"/>
                    <a:pt x="133" y="321"/>
                    <a:pt x="133" y="321"/>
                  </a:cubicBezTo>
                  <a:cubicBezTo>
                    <a:pt x="133" y="321"/>
                    <a:pt x="133" y="321"/>
                    <a:pt x="133" y="321"/>
                  </a:cubicBezTo>
                  <a:cubicBezTo>
                    <a:pt x="134" y="321"/>
                    <a:pt x="134" y="321"/>
                    <a:pt x="134" y="322"/>
                  </a:cubicBezTo>
                  <a:cubicBezTo>
                    <a:pt x="135" y="322"/>
                    <a:pt x="135" y="322"/>
                    <a:pt x="135" y="322"/>
                  </a:cubicBezTo>
                  <a:cubicBezTo>
                    <a:pt x="135" y="322"/>
                    <a:pt x="135" y="322"/>
                    <a:pt x="135" y="322"/>
                  </a:cubicBezTo>
                  <a:cubicBezTo>
                    <a:pt x="136" y="322"/>
                    <a:pt x="136" y="322"/>
                    <a:pt x="137" y="322"/>
                  </a:cubicBezTo>
                  <a:cubicBezTo>
                    <a:pt x="137" y="323"/>
                    <a:pt x="137" y="323"/>
                    <a:pt x="138" y="323"/>
                  </a:cubicBezTo>
                  <a:cubicBezTo>
                    <a:pt x="138" y="323"/>
                    <a:pt x="138" y="323"/>
                    <a:pt x="138" y="322"/>
                  </a:cubicBezTo>
                  <a:cubicBezTo>
                    <a:pt x="138" y="322"/>
                    <a:pt x="138" y="322"/>
                    <a:pt x="138" y="321"/>
                  </a:cubicBezTo>
                  <a:cubicBezTo>
                    <a:pt x="138" y="321"/>
                    <a:pt x="138" y="321"/>
                    <a:pt x="138" y="320"/>
                  </a:cubicBezTo>
                  <a:cubicBezTo>
                    <a:pt x="138" y="320"/>
                    <a:pt x="138" y="320"/>
                    <a:pt x="138" y="320"/>
                  </a:cubicBezTo>
                  <a:cubicBezTo>
                    <a:pt x="138" y="320"/>
                    <a:pt x="138" y="320"/>
                    <a:pt x="138" y="319"/>
                  </a:cubicBezTo>
                  <a:cubicBezTo>
                    <a:pt x="138" y="319"/>
                    <a:pt x="138" y="319"/>
                    <a:pt x="138" y="318"/>
                  </a:cubicBezTo>
                  <a:cubicBezTo>
                    <a:pt x="137" y="318"/>
                    <a:pt x="137" y="318"/>
                    <a:pt x="137" y="318"/>
                  </a:cubicBezTo>
                  <a:cubicBezTo>
                    <a:pt x="137" y="318"/>
                    <a:pt x="137" y="318"/>
                    <a:pt x="136" y="318"/>
                  </a:cubicBezTo>
                  <a:cubicBezTo>
                    <a:pt x="136" y="318"/>
                    <a:pt x="136" y="318"/>
                    <a:pt x="136" y="318"/>
                  </a:cubicBezTo>
                  <a:cubicBezTo>
                    <a:pt x="135" y="318"/>
                    <a:pt x="135" y="318"/>
                    <a:pt x="135" y="318"/>
                  </a:cubicBezTo>
                  <a:cubicBezTo>
                    <a:pt x="134" y="318"/>
                    <a:pt x="134" y="318"/>
                    <a:pt x="134" y="318"/>
                  </a:cubicBezTo>
                  <a:cubicBezTo>
                    <a:pt x="134" y="318"/>
                    <a:pt x="134" y="318"/>
                    <a:pt x="133" y="318"/>
                  </a:cubicBezTo>
                  <a:cubicBezTo>
                    <a:pt x="133" y="319"/>
                    <a:pt x="133" y="319"/>
                    <a:pt x="133" y="319"/>
                  </a:cubicBezTo>
                  <a:cubicBezTo>
                    <a:pt x="133" y="320"/>
                    <a:pt x="133" y="320"/>
                    <a:pt x="132" y="320"/>
                  </a:cubicBezTo>
                  <a:close/>
                  <a:moveTo>
                    <a:pt x="143" y="309"/>
                  </a:moveTo>
                  <a:cubicBezTo>
                    <a:pt x="143" y="309"/>
                    <a:pt x="143" y="309"/>
                    <a:pt x="143" y="309"/>
                  </a:cubicBezTo>
                  <a:cubicBezTo>
                    <a:pt x="142" y="309"/>
                    <a:pt x="142" y="309"/>
                    <a:pt x="142" y="309"/>
                  </a:cubicBezTo>
                  <a:cubicBezTo>
                    <a:pt x="141" y="308"/>
                    <a:pt x="141" y="308"/>
                    <a:pt x="140" y="308"/>
                  </a:cubicBezTo>
                  <a:cubicBezTo>
                    <a:pt x="140" y="308"/>
                    <a:pt x="140" y="308"/>
                    <a:pt x="140" y="308"/>
                  </a:cubicBezTo>
                  <a:cubicBezTo>
                    <a:pt x="140" y="308"/>
                    <a:pt x="139" y="308"/>
                    <a:pt x="139" y="309"/>
                  </a:cubicBezTo>
                  <a:cubicBezTo>
                    <a:pt x="139" y="309"/>
                    <a:pt x="139" y="309"/>
                    <a:pt x="139" y="309"/>
                  </a:cubicBezTo>
                  <a:cubicBezTo>
                    <a:pt x="139" y="309"/>
                    <a:pt x="138" y="309"/>
                    <a:pt x="138" y="310"/>
                  </a:cubicBezTo>
                  <a:cubicBezTo>
                    <a:pt x="139" y="310"/>
                    <a:pt x="139" y="310"/>
                    <a:pt x="140" y="310"/>
                  </a:cubicBezTo>
                  <a:cubicBezTo>
                    <a:pt x="141" y="310"/>
                    <a:pt x="141" y="310"/>
                    <a:pt x="142" y="310"/>
                  </a:cubicBezTo>
                  <a:cubicBezTo>
                    <a:pt x="142" y="310"/>
                    <a:pt x="143" y="311"/>
                    <a:pt x="143" y="311"/>
                  </a:cubicBezTo>
                  <a:cubicBezTo>
                    <a:pt x="144" y="311"/>
                    <a:pt x="145" y="311"/>
                    <a:pt x="146" y="311"/>
                  </a:cubicBezTo>
                  <a:cubicBezTo>
                    <a:pt x="146" y="311"/>
                    <a:pt x="147" y="311"/>
                    <a:pt x="147" y="311"/>
                  </a:cubicBezTo>
                  <a:cubicBezTo>
                    <a:pt x="147" y="311"/>
                    <a:pt x="147" y="311"/>
                    <a:pt x="147" y="311"/>
                  </a:cubicBezTo>
                  <a:cubicBezTo>
                    <a:pt x="147" y="311"/>
                    <a:pt x="146" y="311"/>
                    <a:pt x="146" y="311"/>
                  </a:cubicBezTo>
                  <a:cubicBezTo>
                    <a:pt x="146" y="310"/>
                    <a:pt x="146" y="310"/>
                    <a:pt x="145" y="310"/>
                  </a:cubicBezTo>
                  <a:cubicBezTo>
                    <a:pt x="145" y="310"/>
                    <a:pt x="145" y="310"/>
                    <a:pt x="145" y="310"/>
                  </a:cubicBezTo>
                  <a:cubicBezTo>
                    <a:pt x="145" y="310"/>
                    <a:pt x="144" y="310"/>
                    <a:pt x="144" y="310"/>
                  </a:cubicBezTo>
                  <a:cubicBezTo>
                    <a:pt x="144" y="310"/>
                    <a:pt x="144" y="310"/>
                    <a:pt x="143" y="310"/>
                  </a:cubicBezTo>
                  <a:cubicBezTo>
                    <a:pt x="143" y="310"/>
                    <a:pt x="143" y="310"/>
                    <a:pt x="143" y="309"/>
                  </a:cubicBezTo>
                  <a:cubicBezTo>
                    <a:pt x="143" y="309"/>
                    <a:pt x="142" y="309"/>
                    <a:pt x="142" y="309"/>
                  </a:cubicBezTo>
                  <a:cubicBezTo>
                    <a:pt x="142" y="309"/>
                    <a:pt x="143" y="309"/>
                    <a:pt x="143" y="309"/>
                  </a:cubicBezTo>
                  <a:close/>
                  <a:moveTo>
                    <a:pt x="134" y="306"/>
                  </a:moveTo>
                  <a:cubicBezTo>
                    <a:pt x="134" y="306"/>
                    <a:pt x="134" y="306"/>
                    <a:pt x="134" y="306"/>
                  </a:cubicBezTo>
                  <a:cubicBezTo>
                    <a:pt x="134" y="306"/>
                    <a:pt x="133" y="307"/>
                    <a:pt x="133" y="308"/>
                  </a:cubicBezTo>
                  <a:cubicBezTo>
                    <a:pt x="133" y="308"/>
                    <a:pt x="132" y="308"/>
                    <a:pt x="132" y="308"/>
                  </a:cubicBezTo>
                  <a:cubicBezTo>
                    <a:pt x="131" y="308"/>
                    <a:pt x="131" y="308"/>
                    <a:pt x="131" y="308"/>
                  </a:cubicBezTo>
                  <a:cubicBezTo>
                    <a:pt x="130" y="308"/>
                    <a:pt x="130" y="308"/>
                    <a:pt x="130" y="308"/>
                  </a:cubicBezTo>
                  <a:cubicBezTo>
                    <a:pt x="130" y="308"/>
                    <a:pt x="130" y="308"/>
                    <a:pt x="130" y="309"/>
                  </a:cubicBezTo>
                  <a:cubicBezTo>
                    <a:pt x="130" y="309"/>
                    <a:pt x="130" y="309"/>
                    <a:pt x="130" y="309"/>
                  </a:cubicBezTo>
                  <a:cubicBezTo>
                    <a:pt x="130" y="309"/>
                    <a:pt x="130" y="309"/>
                    <a:pt x="130" y="309"/>
                  </a:cubicBezTo>
                  <a:cubicBezTo>
                    <a:pt x="130" y="309"/>
                    <a:pt x="130" y="309"/>
                    <a:pt x="130" y="309"/>
                  </a:cubicBezTo>
                  <a:cubicBezTo>
                    <a:pt x="130" y="310"/>
                    <a:pt x="131" y="310"/>
                    <a:pt x="131" y="310"/>
                  </a:cubicBezTo>
                  <a:cubicBezTo>
                    <a:pt x="131" y="310"/>
                    <a:pt x="131" y="310"/>
                    <a:pt x="131" y="310"/>
                  </a:cubicBezTo>
                  <a:cubicBezTo>
                    <a:pt x="131" y="311"/>
                    <a:pt x="131" y="311"/>
                    <a:pt x="130" y="311"/>
                  </a:cubicBezTo>
                  <a:cubicBezTo>
                    <a:pt x="130" y="312"/>
                    <a:pt x="130" y="312"/>
                    <a:pt x="130" y="312"/>
                  </a:cubicBezTo>
                  <a:cubicBezTo>
                    <a:pt x="130" y="312"/>
                    <a:pt x="130" y="312"/>
                    <a:pt x="129" y="312"/>
                  </a:cubicBezTo>
                  <a:cubicBezTo>
                    <a:pt x="129" y="312"/>
                    <a:pt x="128" y="312"/>
                    <a:pt x="128" y="312"/>
                  </a:cubicBezTo>
                  <a:cubicBezTo>
                    <a:pt x="127" y="312"/>
                    <a:pt x="127" y="312"/>
                    <a:pt x="127" y="313"/>
                  </a:cubicBezTo>
                  <a:cubicBezTo>
                    <a:pt x="126" y="313"/>
                    <a:pt x="126" y="313"/>
                    <a:pt x="126" y="313"/>
                  </a:cubicBezTo>
                  <a:cubicBezTo>
                    <a:pt x="126" y="314"/>
                    <a:pt x="126" y="314"/>
                    <a:pt x="126" y="314"/>
                  </a:cubicBezTo>
                  <a:cubicBezTo>
                    <a:pt x="126" y="314"/>
                    <a:pt x="127" y="314"/>
                    <a:pt x="127" y="314"/>
                  </a:cubicBezTo>
                  <a:cubicBezTo>
                    <a:pt x="127" y="314"/>
                    <a:pt x="127" y="314"/>
                    <a:pt x="128" y="314"/>
                  </a:cubicBezTo>
                  <a:cubicBezTo>
                    <a:pt x="128" y="314"/>
                    <a:pt x="128" y="314"/>
                    <a:pt x="128" y="314"/>
                  </a:cubicBezTo>
                  <a:cubicBezTo>
                    <a:pt x="128" y="314"/>
                    <a:pt x="128" y="315"/>
                    <a:pt x="128" y="315"/>
                  </a:cubicBezTo>
                  <a:cubicBezTo>
                    <a:pt x="128" y="315"/>
                    <a:pt x="128" y="316"/>
                    <a:pt x="127" y="316"/>
                  </a:cubicBezTo>
                  <a:cubicBezTo>
                    <a:pt x="127" y="317"/>
                    <a:pt x="127" y="317"/>
                    <a:pt x="127" y="317"/>
                  </a:cubicBezTo>
                  <a:cubicBezTo>
                    <a:pt x="126" y="317"/>
                    <a:pt x="126" y="317"/>
                    <a:pt x="125" y="317"/>
                  </a:cubicBezTo>
                  <a:cubicBezTo>
                    <a:pt x="125" y="317"/>
                    <a:pt x="124" y="317"/>
                    <a:pt x="124" y="317"/>
                  </a:cubicBezTo>
                  <a:cubicBezTo>
                    <a:pt x="123" y="317"/>
                    <a:pt x="123" y="317"/>
                    <a:pt x="123" y="317"/>
                  </a:cubicBezTo>
                  <a:cubicBezTo>
                    <a:pt x="122" y="317"/>
                    <a:pt x="122" y="316"/>
                    <a:pt x="121" y="316"/>
                  </a:cubicBezTo>
                  <a:cubicBezTo>
                    <a:pt x="121" y="316"/>
                    <a:pt x="121" y="316"/>
                    <a:pt x="121" y="316"/>
                  </a:cubicBezTo>
                  <a:cubicBezTo>
                    <a:pt x="121" y="316"/>
                    <a:pt x="121" y="316"/>
                    <a:pt x="121" y="316"/>
                  </a:cubicBezTo>
                  <a:cubicBezTo>
                    <a:pt x="122" y="316"/>
                    <a:pt x="122" y="316"/>
                    <a:pt x="122" y="316"/>
                  </a:cubicBezTo>
                  <a:cubicBezTo>
                    <a:pt x="122" y="315"/>
                    <a:pt x="122" y="315"/>
                    <a:pt x="122" y="315"/>
                  </a:cubicBezTo>
                  <a:cubicBezTo>
                    <a:pt x="122" y="315"/>
                    <a:pt x="122" y="315"/>
                    <a:pt x="122" y="315"/>
                  </a:cubicBezTo>
                  <a:cubicBezTo>
                    <a:pt x="121" y="315"/>
                    <a:pt x="121" y="315"/>
                    <a:pt x="121" y="315"/>
                  </a:cubicBezTo>
                  <a:cubicBezTo>
                    <a:pt x="120" y="315"/>
                    <a:pt x="120" y="315"/>
                    <a:pt x="120" y="315"/>
                  </a:cubicBezTo>
                  <a:cubicBezTo>
                    <a:pt x="120" y="315"/>
                    <a:pt x="119" y="315"/>
                    <a:pt x="119" y="315"/>
                  </a:cubicBezTo>
                  <a:cubicBezTo>
                    <a:pt x="119" y="315"/>
                    <a:pt x="119" y="315"/>
                    <a:pt x="119" y="315"/>
                  </a:cubicBezTo>
                  <a:cubicBezTo>
                    <a:pt x="119" y="315"/>
                    <a:pt x="118" y="315"/>
                    <a:pt x="118" y="315"/>
                  </a:cubicBezTo>
                  <a:cubicBezTo>
                    <a:pt x="118" y="315"/>
                    <a:pt x="117" y="315"/>
                    <a:pt x="117" y="315"/>
                  </a:cubicBezTo>
                  <a:cubicBezTo>
                    <a:pt x="117" y="315"/>
                    <a:pt x="116" y="316"/>
                    <a:pt x="116" y="316"/>
                  </a:cubicBezTo>
                  <a:cubicBezTo>
                    <a:pt x="116" y="316"/>
                    <a:pt x="116" y="316"/>
                    <a:pt x="115" y="316"/>
                  </a:cubicBezTo>
                  <a:cubicBezTo>
                    <a:pt x="115" y="316"/>
                    <a:pt x="115" y="316"/>
                    <a:pt x="114" y="316"/>
                  </a:cubicBezTo>
                  <a:cubicBezTo>
                    <a:pt x="114" y="316"/>
                    <a:pt x="114" y="316"/>
                    <a:pt x="114" y="316"/>
                  </a:cubicBezTo>
                  <a:cubicBezTo>
                    <a:pt x="113" y="316"/>
                    <a:pt x="113" y="317"/>
                    <a:pt x="113" y="317"/>
                  </a:cubicBezTo>
                  <a:cubicBezTo>
                    <a:pt x="112" y="317"/>
                    <a:pt x="111" y="317"/>
                    <a:pt x="111" y="317"/>
                  </a:cubicBezTo>
                  <a:cubicBezTo>
                    <a:pt x="110" y="317"/>
                    <a:pt x="110" y="317"/>
                    <a:pt x="110" y="318"/>
                  </a:cubicBezTo>
                  <a:cubicBezTo>
                    <a:pt x="110" y="318"/>
                    <a:pt x="110" y="318"/>
                    <a:pt x="109" y="318"/>
                  </a:cubicBezTo>
                  <a:cubicBezTo>
                    <a:pt x="109" y="318"/>
                    <a:pt x="109" y="318"/>
                    <a:pt x="108" y="318"/>
                  </a:cubicBezTo>
                  <a:cubicBezTo>
                    <a:pt x="108" y="318"/>
                    <a:pt x="108" y="318"/>
                    <a:pt x="108" y="318"/>
                  </a:cubicBezTo>
                  <a:cubicBezTo>
                    <a:pt x="108" y="318"/>
                    <a:pt x="108" y="318"/>
                    <a:pt x="108" y="318"/>
                  </a:cubicBezTo>
                  <a:cubicBezTo>
                    <a:pt x="108" y="318"/>
                    <a:pt x="108" y="317"/>
                    <a:pt x="109" y="317"/>
                  </a:cubicBezTo>
                  <a:cubicBezTo>
                    <a:pt x="109" y="317"/>
                    <a:pt x="109" y="317"/>
                    <a:pt x="109" y="317"/>
                  </a:cubicBezTo>
                  <a:cubicBezTo>
                    <a:pt x="109" y="317"/>
                    <a:pt x="109" y="316"/>
                    <a:pt x="109" y="316"/>
                  </a:cubicBezTo>
                  <a:cubicBezTo>
                    <a:pt x="109" y="316"/>
                    <a:pt x="109" y="316"/>
                    <a:pt x="109" y="316"/>
                  </a:cubicBezTo>
                  <a:cubicBezTo>
                    <a:pt x="109" y="316"/>
                    <a:pt x="109" y="316"/>
                    <a:pt x="109" y="316"/>
                  </a:cubicBezTo>
                  <a:cubicBezTo>
                    <a:pt x="110" y="316"/>
                    <a:pt x="110" y="316"/>
                    <a:pt x="110" y="316"/>
                  </a:cubicBezTo>
                  <a:cubicBezTo>
                    <a:pt x="111" y="315"/>
                    <a:pt x="111" y="315"/>
                    <a:pt x="111" y="315"/>
                  </a:cubicBezTo>
                  <a:cubicBezTo>
                    <a:pt x="111" y="315"/>
                    <a:pt x="111" y="315"/>
                    <a:pt x="111" y="315"/>
                  </a:cubicBezTo>
                  <a:cubicBezTo>
                    <a:pt x="112" y="315"/>
                    <a:pt x="112" y="315"/>
                    <a:pt x="112" y="314"/>
                  </a:cubicBezTo>
                  <a:cubicBezTo>
                    <a:pt x="112" y="314"/>
                    <a:pt x="113" y="314"/>
                    <a:pt x="113" y="314"/>
                  </a:cubicBezTo>
                  <a:cubicBezTo>
                    <a:pt x="113" y="314"/>
                    <a:pt x="113" y="313"/>
                    <a:pt x="113" y="313"/>
                  </a:cubicBezTo>
                  <a:cubicBezTo>
                    <a:pt x="114" y="313"/>
                    <a:pt x="114" y="313"/>
                    <a:pt x="114" y="313"/>
                  </a:cubicBezTo>
                  <a:cubicBezTo>
                    <a:pt x="114" y="313"/>
                    <a:pt x="115" y="313"/>
                    <a:pt x="115" y="312"/>
                  </a:cubicBezTo>
                  <a:cubicBezTo>
                    <a:pt x="115" y="312"/>
                    <a:pt x="115" y="312"/>
                    <a:pt x="116" y="312"/>
                  </a:cubicBezTo>
                  <a:cubicBezTo>
                    <a:pt x="116" y="312"/>
                    <a:pt x="116" y="311"/>
                    <a:pt x="117" y="311"/>
                  </a:cubicBezTo>
                  <a:cubicBezTo>
                    <a:pt x="117" y="311"/>
                    <a:pt x="117" y="311"/>
                    <a:pt x="118" y="310"/>
                  </a:cubicBezTo>
                  <a:cubicBezTo>
                    <a:pt x="118" y="310"/>
                    <a:pt x="118" y="310"/>
                    <a:pt x="118" y="310"/>
                  </a:cubicBezTo>
                  <a:cubicBezTo>
                    <a:pt x="118" y="310"/>
                    <a:pt x="118" y="310"/>
                    <a:pt x="118" y="309"/>
                  </a:cubicBezTo>
                  <a:cubicBezTo>
                    <a:pt x="118" y="309"/>
                    <a:pt x="119" y="309"/>
                    <a:pt x="119" y="309"/>
                  </a:cubicBezTo>
                  <a:cubicBezTo>
                    <a:pt x="119" y="309"/>
                    <a:pt x="119" y="308"/>
                    <a:pt x="119" y="308"/>
                  </a:cubicBezTo>
                  <a:cubicBezTo>
                    <a:pt x="120" y="308"/>
                    <a:pt x="120" y="308"/>
                    <a:pt x="120" y="308"/>
                  </a:cubicBezTo>
                  <a:cubicBezTo>
                    <a:pt x="120" y="308"/>
                    <a:pt x="121" y="307"/>
                    <a:pt x="121" y="307"/>
                  </a:cubicBezTo>
                  <a:cubicBezTo>
                    <a:pt x="121" y="306"/>
                    <a:pt x="121" y="306"/>
                    <a:pt x="121" y="306"/>
                  </a:cubicBezTo>
                  <a:cubicBezTo>
                    <a:pt x="122" y="305"/>
                    <a:pt x="122" y="305"/>
                    <a:pt x="122" y="305"/>
                  </a:cubicBezTo>
                  <a:cubicBezTo>
                    <a:pt x="122" y="304"/>
                    <a:pt x="122" y="304"/>
                    <a:pt x="122" y="304"/>
                  </a:cubicBezTo>
                  <a:cubicBezTo>
                    <a:pt x="122" y="304"/>
                    <a:pt x="122" y="304"/>
                    <a:pt x="122" y="304"/>
                  </a:cubicBezTo>
                  <a:cubicBezTo>
                    <a:pt x="122" y="304"/>
                    <a:pt x="122" y="303"/>
                    <a:pt x="122" y="303"/>
                  </a:cubicBezTo>
                  <a:cubicBezTo>
                    <a:pt x="122" y="303"/>
                    <a:pt x="122" y="302"/>
                    <a:pt x="122" y="302"/>
                  </a:cubicBezTo>
                  <a:cubicBezTo>
                    <a:pt x="122" y="302"/>
                    <a:pt x="122" y="302"/>
                    <a:pt x="122" y="302"/>
                  </a:cubicBezTo>
                  <a:cubicBezTo>
                    <a:pt x="121" y="301"/>
                    <a:pt x="121" y="301"/>
                    <a:pt x="121" y="301"/>
                  </a:cubicBezTo>
                  <a:cubicBezTo>
                    <a:pt x="121" y="301"/>
                    <a:pt x="121" y="300"/>
                    <a:pt x="121" y="300"/>
                  </a:cubicBezTo>
                  <a:cubicBezTo>
                    <a:pt x="121" y="300"/>
                    <a:pt x="121" y="300"/>
                    <a:pt x="120" y="300"/>
                  </a:cubicBezTo>
                  <a:cubicBezTo>
                    <a:pt x="120" y="300"/>
                    <a:pt x="120" y="300"/>
                    <a:pt x="120" y="300"/>
                  </a:cubicBezTo>
                  <a:cubicBezTo>
                    <a:pt x="120" y="300"/>
                    <a:pt x="120" y="299"/>
                    <a:pt x="120" y="299"/>
                  </a:cubicBezTo>
                  <a:cubicBezTo>
                    <a:pt x="120" y="299"/>
                    <a:pt x="120" y="299"/>
                    <a:pt x="119" y="299"/>
                  </a:cubicBezTo>
                  <a:cubicBezTo>
                    <a:pt x="119" y="299"/>
                    <a:pt x="119" y="298"/>
                    <a:pt x="119" y="298"/>
                  </a:cubicBezTo>
                  <a:cubicBezTo>
                    <a:pt x="119" y="298"/>
                    <a:pt x="118" y="298"/>
                    <a:pt x="118" y="298"/>
                  </a:cubicBezTo>
                  <a:cubicBezTo>
                    <a:pt x="118" y="298"/>
                    <a:pt x="118" y="298"/>
                    <a:pt x="118" y="298"/>
                  </a:cubicBezTo>
                  <a:cubicBezTo>
                    <a:pt x="118" y="298"/>
                    <a:pt x="118" y="298"/>
                    <a:pt x="117" y="299"/>
                  </a:cubicBezTo>
                  <a:cubicBezTo>
                    <a:pt x="117" y="299"/>
                    <a:pt x="117" y="300"/>
                    <a:pt x="117" y="300"/>
                  </a:cubicBezTo>
                  <a:cubicBezTo>
                    <a:pt x="117" y="300"/>
                    <a:pt x="117" y="301"/>
                    <a:pt x="117" y="301"/>
                  </a:cubicBezTo>
                  <a:cubicBezTo>
                    <a:pt x="116" y="301"/>
                    <a:pt x="116" y="301"/>
                    <a:pt x="116" y="301"/>
                  </a:cubicBezTo>
                  <a:cubicBezTo>
                    <a:pt x="116" y="301"/>
                    <a:pt x="116" y="302"/>
                    <a:pt x="116" y="302"/>
                  </a:cubicBezTo>
                  <a:cubicBezTo>
                    <a:pt x="116" y="302"/>
                    <a:pt x="116" y="303"/>
                    <a:pt x="116" y="303"/>
                  </a:cubicBezTo>
                  <a:cubicBezTo>
                    <a:pt x="115" y="303"/>
                    <a:pt x="115" y="304"/>
                    <a:pt x="115" y="304"/>
                  </a:cubicBezTo>
                  <a:cubicBezTo>
                    <a:pt x="114" y="305"/>
                    <a:pt x="114" y="305"/>
                    <a:pt x="114" y="306"/>
                  </a:cubicBezTo>
                  <a:cubicBezTo>
                    <a:pt x="114" y="307"/>
                    <a:pt x="113" y="307"/>
                    <a:pt x="113" y="308"/>
                  </a:cubicBezTo>
                  <a:cubicBezTo>
                    <a:pt x="113" y="308"/>
                    <a:pt x="113" y="309"/>
                    <a:pt x="113" y="309"/>
                  </a:cubicBezTo>
                  <a:cubicBezTo>
                    <a:pt x="113" y="310"/>
                    <a:pt x="112" y="310"/>
                    <a:pt x="112" y="311"/>
                  </a:cubicBezTo>
                  <a:cubicBezTo>
                    <a:pt x="112" y="311"/>
                    <a:pt x="112" y="312"/>
                    <a:pt x="111" y="312"/>
                  </a:cubicBezTo>
                  <a:cubicBezTo>
                    <a:pt x="111" y="313"/>
                    <a:pt x="111" y="313"/>
                    <a:pt x="110" y="314"/>
                  </a:cubicBezTo>
                  <a:cubicBezTo>
                    <a:pt x="110" y="314"/>
                    <a:pt x="110" y="315"/>
                    <a:pt x="109" y="315"/>
                  </a:cubicBezTo>
                  <a:cubicBezTo>
                    <a:pt x="109" y="316"/>
                    <a:pt x="108" y="316"/>
                    <a:pt x="108" y="317"/>
                  </a:cubicBezTo>
                  <a:cubicBezTo>
                    <a:pt x="107" y="318"/>
                    <a:pt x="107" y="319"/>
                    <a:pt x="106" y="319"/>
                  </a:cubicBezTo>
                  <a:cubicBezTo>
                    <a:pt x="106" y="320"/>
                    <a:pt x="106" y="320"/>
                    <a:pt x="106" y="321"/>
                  </a:cubicBezTo>
                  <a:cubicBezTo>
                    <a:pt x="106" y="321"/>
                    <a:pt x="106" y="321"/>
                    <a:pt x="106" y="321"/>
                  </a:cubicBezTo>
                  <a:cubicBezTo>
                    <a:pt x="106" y="321"/>
                    <a:pt x="106" y="321"/>
                    <a:pt x="106" y="321"/>
                  </a:cubicBezTo>
                  <a:cubicBezTo>
                    <a:pt x="106" y="321"/>
                    <a:pt x="106" y="321"/>
                    <a:pt x="106" y="321"/>
                  </a:cubicBezTo>
                  <a:cubicBezTo>
                    <a:pt x="106" y="321"/>
                    <a:pt x="106" y="321"/>
                    <a:pt x="106" y="321"/>
                  </a:cubicBezTo>
                  <a:cubicBezTo>
                    <a:pt x="107" y="321"/>
                    <a:pt x="108" y="321"/>
                    <a:pt x="109" y="321"/>
                  </a:cubicBezTo>
                  <a:cubicBezTo>
                    <a:pt x="109" y="322"/>
                    <a:pt x="109" y="322"/>
                    <a:pt x="109" y="322"/>
                  </a:cubicBezTo>
                  <a:cubicBezTo>
                    <a:pt x="110" y="322"/>
                    <a:pt x="110" y="322"/>
                    <a:pt x="110" y="323"/>
                  </a:cubicBezTo>
                  <a:cubicBezTo>
                    <a:pt x="111" y="323"/>
                    <a:pt x="111" y="323"/>
                    <a:pt x="112" y="323"/>
                  </a:cubicBezTo>
                  <a:cubicBezTo>
                    <a:pt x="112" y="323"/>
                    <a:pt x="113" y="323"/>
                    <a:pt x="113" y="323"/>
                  </a:cubicBezTo>
                  <a:cubicBezTo>
                    <a:pt x="114" y="322"/>
                    <a:pt x="114" y="322"/>
                    <a:pt x="114" y="322"/>
                  </a:cubicBezTo>
                  <a:cubicBezTo>
                    <a:pt x="114" y="322"/>
                    <a:pt x="114" y="322"/>
                    <a:pt x="114" y="322"/>
                  </a:cubicBezTo>
                  <a:cubicBezTo>
                    <a:pt x="114" y="322"/>
                    <a:pt x="115" y="322"/>
                    <a:pt x="115" y="322"/>
                  </a:cubicBezTo>
                  <a:cubicBezTo>
                    <a:pt x="115" y="321"/>
                    <a:pt x="115" y="321"/>
                    <a:pt x="115" y="321"/>
                  </a:cubicBezTo>
                  <a:cubicBezTo>
                    <a:pt x="116" y="321"/>
                    <a:pt x="116" y="320"/>
                    <a:pt x="117" y="320"/>
                  </a:cubicBezTo>
                  <a:cubicBezTo>
                    <a:pt x="117" y="320"/>
                    <a:pt x="117" y="320"/>
                    <a:pt x="117" y="320"/>
                  </a:cubicBezTo>
                  <a:cubicBezTo>
                    <a:pt x="117" y="320"/>
                    <a:pt x="117" y="319"/>
                    <a:pt x="117" y="319"/>
                  </a:cubicBezTo>
                  <a:cubicBezTo>
                    <a:pt x="117" y="319"/>
                    <a:pt x="118" y="319"/>
                    <a:pt x="118" y="319"/>
                  </a:cubicBezTo>
                  <a:cubicBezTo>
                    <a:pt x="118" y="319"/>
                    <a:pt x="118" y="319"/>
                    <a:pt x="118" y="319"/>
                  </a:cubicBezTo>
                  <a:cubicBezTo>
                    <a:pt x="119" y="319"/>
                    <a:pt x="119" y="319"/>
                    <a:pt x="119" y="318"/>
                  </a:cubicBezTo>
                  <a:cubicBezTo>
                    <a:pt x="119" y="318"/>
                    <a:pt x="119" y="319"/>
                    <a:pt x="119" y="319"/>
                  </a:cubicBezTo>
                  <a:cubicBezTo>
                    <a:pt x="119" y="319"/>
                    <a:pt x="120" y="320"/>
                    <a:pt x="120" y="320"/>
                  </a:cubicBezTo>
                  <a:cubicBezTo>
                    <a:pt x="120" y="320"/>
                    <a:pt x="120" y="320"/>
                    <a:pt x="120" y="320"/>
                  </a:cubicBezTo>
                  <a:cubicBezTo>
                    <a:pt x="121" y="321"/>
                    <a:pt x="121" y="321"/>
                    <a:pt x="121" y="321"/>
                  </a:cubicBezTo>
                  <a:cubicBezTo>
                    <a:pt x="121" y="321"/>
                    <a:pt x="122" y="321"/>
                    <a:pt x="122" y="321"/>
                  </a:cubicBezTo>
                  <a:cubicBezTo>
                    <a:pt x="122" y="321"/>
                    <a:pt x="122" y="321"/>
                    <a:pt x="123" y="322"/>
                  </a:cubicBezTo>
                  <a:cubicBezTo>
                    <a:pt x="123" y="322"/>
                    <a:pt x="124" y="322"/>
                    <a:pt x="124" y="322"/>
                  </a:cubicBezTo>
                  <a:cubicBezTo>
                    <a:pt x="124" y="322"/>
                    <a:pt x="124" y="322"/>
                    <a:pt x="124" y="322"/>
                  </a:cubicBezTo>
                  <a:cubicBezTo>
                    <a:pt x="124" y="323"/>
                    <a:pt x="124" y="323"/>
                    <a:pt x="124" y="323"/>
                  </a:cubicBezTo>
                  <a:cubicBezTo>
                    <a:pt x="123" y="324"/>
                    <a:pt x="123" y="325"/>
                    <a:pt x="122" y="325"/>
                  </a:cubicBezTo>
                  <a:cubicBezTo>
                    <a:pt x="122" y="325"/>
                    <a:pt x="122" y="326"/>
                    <a:pt x="122" y="326"/>
                  </a:cubicBezTo>
                  <a:cubicBezTo>
                    <a:pt x="122" y="326"/>
                    <a:pt x="122" y="326"/>
                    <a:pt x="122" y="327"/>
                  </a:cubicBezTo>
                  <a:cubicBezTo>
                    <a:pt x="121" y="327"/>
                    <a:pt x="121" y="327"/>
                    <a:pt x="121" y="327"/>
                  </a:cubicBezTo>
                  <a:cubicBezTo>
                    <a:pt x="121" y="327"/>
                    <a:pt x="121" y="328"/>
                    <a:pt x="121" y="328"/>
                  </a:cubicBezTo>
                  <a:cubicBezTo>
                    <a:pt x="121" y="328"/>
                    <a:pt x="121" y="328"/>
                    <a:pt x="121" y="329"/>
                  </a:cubicBezTo>
                  <a:cubicBezTo>
                    <a:pt x="121" y="329"/>
                    <a:pt x="120" y="329"/>
                    <a:pt x="120" y="329"/>
                  </a:cubicBezTo>
                  <a:cubicBezTo>
                    <a:pt x="120" y="329"/>
                    <a:pt x="120" y="329"/>
                    <a:pt x="120" y="330"/>
                  </a:cubicBezTo>
                  <a:cubicBezTo>
                    <a:pt x="120" y="330"/>
                    <a:pt x="120" y="330"/>
                    <a:pt x="120" y="330"/>
                  </a:cubicBezTo>
                  <a:cubicBezTo>
                    <a:pt x="119" y="331"/>
                    <a:pt x="118" y="332"/>
                    <a:pt x="118" y="334"/>
                  </a:cubicBezTo>
                  <a:cubicBezTo>
                    <a:pt x="118" y="334"/>
                    <a:pt x="118" y="334"/>
                    <a:pt x="118" y="334"/>
                  </a:cubicBezTo>
                  <a:cubicBezTo>
                    <a:pt x="117" y="334"/>
                    <a:pt x="117" y="335"/>
                    <a:pt x="117" y="335"/>
                  </a:cubicBezTo>
                  <a:cubicBezTo>
                    <a:pt x="117" y="335"/>
                    <a:pt x="117" y="336"/>
                    <a:pt x="116" y="337"/>
                  </a:cubicBezTo>
                  <a:cubicBezTo>
                    <a:pt x="116" y="337"/>
                    <a:pt x="116" y="338"/>
                    <a:pt x="116" y="338"/>
                  </a:cubicBezTo>
                  <a:cubicBezTo>
                    <a:pt x="116" y="338"/>
                    <a:pt x="116" y="339"/>
                    <a:pt x="116" y="339"/>
                  </a:cubicBezTo>
                  <a:cubicBezTo>
                    <a:pt x="116" y="339"/>
                    <a:pt x="116" y="339"/>
                    <a:pt x="116" y="339"/>
                  </a:cubicBezTo>
                  <a:cubicBezTo>
                    <a:pt x="116" y="339"/>
                    <a:pt x="116" y="339"/>
                    <a:pt x="116" y="339"/>
                  </a:cubicBezTo>
                  <a:cubicBezTo>
                    <a:pt x="116" y="339"/>
                    <a:pt x="116" y="339"/>
                    <a:pt x="116" y="339"/>
                  </a:cubicBezTo>
                  <a:cubicBezTo>
                    <a:pt x="116" y="340"/>
                    <a:pt x="116" y="340"/>
                    <a:pt x="115" y="341"/>
                  </a:cubicBezTo>
                  <a:cubicBezTo>
                    <a:pt x="115" y="341"/>
                    <a:pt x="115" y="341"/>
                    <a:pt x="115" y="341"/>
                  </a:cubicBezTo>
                  <a:cubicBezTo>
                    <a:pt x="115" y="342"/>
                    <a:pt x="115" y="342"/>
                    <a:pt x="115" y="342"/>
                  </a:cubicBezTo>
                  <a:cubicBezTo>
                    <a:pt x="115" y="342"/>
                    <a:pt x="115" y="342"/>
                    <a:pt x="115" y="342"/>
                  </a:cubicBezTo>
                  <a:cubicBezTo>
                    <a:pt x="115" y="342"/>
                    <a:pt x="115" y="342"/>
                    <a:pt x="115" y="342"/>
                  </a:cubicBezTo>
                  <a:cubicBezTo>
                    <a:pt x="116" y="342"/>
                    <a:pt x="116" y="342"/>
                    <a:pt x="116" y="341"/>
                  </a:cubicBezTo>
                  <a:cubicBezTo>
                    <a:pt x="116" y="341"/>
                    <a:pt x="116" y="341"/>
                    <a:pt x="116" y="341"/>
                  </a:cubicBezTo>
                  <a:cubicBezTo>
                    <a:pt x="116" y="341"/>
                    <a:pt x="116" y="341"/>
                    <a:pt x="116" y="341"/>
                  </a:cubicBezTo>
                  <a:cubicBezTo>
                    <a:pt x="116" y="340"/>
                    <a:pt x="117" y="340"/>
                    <a:pt x="117" y="339"/>
                  </a:cubicBezTo>
                  <a:cubicBezTo>
                    <a:pt x="117" y="340"/>
                    <a:pt x="117" y="340"/>
                    <a:pt x="117" y="340"/>
                  </a:cubicBezTo>
                  <a:cubicBezTo>
                    <a:pt x="117" y="341"/>
                    <a:pt x="117" y="341"/>
                    <a:pt x="117" y="341"/>
                  </a:cubicBezTo>
                  <a:cubicBezTo>
                    <a:pt x="117" y="341"/>
                    <a:pt x="117" y="341"/>
                    <a:pt x="117" y="340"/>
                  </a:cubicBezTo>
                  <a:cubicBezTo>
                    <a:pt x="118" y="340"/>
                    <a:pt x="118" y="340"/>
                    <a:pt x="118" y="340"/>
                  </a:cubicBezTo>
                  <a:cubicBezTo>
                    <a:pt x="118" y="340"/>
                    <a:pt x="118" y="340"/>
                    <a:pt x="118" y="340"/>
                  </a:cubicBezTo>
                  <a:cubicBezTo>
                    <a:pt x="118" y="340"/>
                    <a:pt x="119" y="340"/>
                    <a:pt x="119" y="339"/>
                  </a:cubicBezTo>
                  <a:cubicBezTo>
                    <a:pt x="119" y="339"/>
                    <a:pt x="120" y="338"/>
                    <a:pt x="121" y="338"/>
                  </a:cubicBezTo>
                  <a:cubicBezTo>
                    <a:pt x="121" y="338"/>
                    <a:pt x="121" y="338"/>
                    <a:pt x="121" y="338"/>
                  </a:cubicBezTo>
                  <a:cubicBezTo>
                    <a:pt x="122" y="337"/>
                    <a:pt x="122" y="337"/>
                    <a:pt x="122" y="337"/>
                  </a:cubicBezTo>
                  <a:cubicBezTo>
                    <a:pt x="122" y="337"/>
                    <a:pt x="122" y="337"/>
                    <a:pt x="122" y="336"/>
                  </a:cubicBezTo>
                  <a:cubicBezTo>
                    <a:pt x="123" y="336"/>
                    <a:pt x="123" y="336"/>
                    <a:pt x="123" y="335"/>
                  </a:cubicBezTo>
                  <a:cubicBezTo>
                    <a:pt x="123" y="335"/>
                    <a:pt x="124" y="335"/>
                    <a:pt x="124" y="335"/>
                  </a:cubicBezTo>
                  <a:cubicBezTo>
                    <a:pt x="124" y="335"/>
                    <a:pt x="124" y="334"/>
                    <a:pt x="124" y="334"/>
                  </a:cubicBezTo>
                  <a:cubicBezTo>
                    <a:pt x="125" y="334"/>
                    <a:pt x="125" y="333"/>
                    <a:pt x="125" y="333"/>
                  </a:cubicBezTo>
                  <a:cubicBezTo>
                    <a:pt x="125" y="333"/>
                    <a:pt x="125" y="333"/>
                    <a:pt x="125" y="333"/>
                  </a:cubicBezTo>
                  <a:cubicBezTo>
                    <a:pt x="126" y="332"/>
                    <a:pt x="126" y="332"/>
                    <a:pt x="126" y="331"/>
                  </a:cubicBezTo>
                  <a:cubicBezTo>
                    <a:pt x="126" y="331"/>
                    <a:pt x="126" y="331"/>
                    <a:pt x="126" y="331"/>
                  </a:cubicBezTo>
                  <a:cubicBezTo>
                    <a:pt x="126" y="331"/>
                    <a:pt x="127" y="330"/>
                    <a:pt x="127" y="330"/>
                  </a:cubicBezTo>
                  <a:cubicBezTo>
                    <a:pt x="127" y="330"/>
                    <a:pt x="127" y="330"/>
                    <a:pt x="127" y="330"/>
                  </a:cubicBezTo>
                  <a:cubicBezTo>
                    <a:pt x="127" y="329"/>
                    <a:pt x="127" y="329"/>
                    <a:pt x="128" y="329"/>
                  </a:cubicBezTo>
                  <a:cubicBezTo>
                    <a:pt x="128" y="329"/>
                    <a:pt x="128" y="329"/>
                    <a:pt x="128" y="329"/>
                  </a:cubicBezTo>
                  <a:cubicBezTo>
                    <a:pt x="128" y="328"/>
                    <a:pt x="128" y="328"/>
                    <a:pt x="128" y="328"/>
                  </a:cubicBezTo>
                  <a:cubicBezTo>
                    <a:pt x="128" y="328"/>
                    <a:pt x="128" y="328"/>
                    <a:pt x="128" y="328"/>
                  </a:cubicBezTo>
                  <a:cubicBezTo>
                    <a:pt x="129" y="328"/>
                    <a:pt x="129" y="328"/>
                    <a:pt x="129" y="327"/>
                  </a:cubicBezTo>
                  <a:cubicBezTo>
                    <a:pt x="129" y="327"/>
                    <a:pt x="129" y="327"/>
                    <a:pt x="129" y="327"/>
                  </a:cubicBezTo>
                  <a:cubicBezTo>
                    <a:pt x="129" y="327"/>
                    <a:pt x="129" y="327"/>
                    <a:pt x="129" y="327"/>
                  </a:cubicBezTo>
                  <a:cubicBezTo>
                    <a:pt x="129" y="326"/>
                    <a:pt x="129" y="326"/>
                    <a:pt x="130" y="325"/>
                  </a:cubicBezTo>
                  <a:cubicBezTo>
                    <a:pt x="130" y="325"/>
                    <a:pt x="130" y="325"/>
                    <a:pt x="130" y="325"/>
                  </a:cubicBezTo>
                  <a:cubicBezTo>
                    <a:pt x="130" y="325"/>
                    <a:pt x="130" y="325"/>
                    <a:pt x="130" y="324"/>
                  </a:cubicBezTo>
                  <a:cubicBezTo>
                    <a:pt x="131" y="324"/>
                    <a:pt x="131" y="324"/>
                    <a:pt x="131" y="325"/>
                  </a:cubicBezTo>
                  <a:cubicBezTo>
                    <a:pt x="132" y="325"/>
                    <a:pt x="132" y="325"/>
                    <a:pt x="132" y="325"/>
                  </a:cubicBezTo>
                  <a:cubicBezTo>
                    <a:pt x="132" y="325"/>
                    <a:pt x="132" y="325"/>
                    <a:pt x="132" y="325"/>
                  </a:cubicBezTo>
                  <a:cubicBezTo>
                    <a:pt x="132" y="325"/>
                    <a:pt x="132" y="325"/>
                    <a:pt x="132" y="325"/>
                  </a:cubicBezTo>
                  <a:cubicBezTo>
                    <a:pt x="133" y="325"/>
                    <a:pt x="133" y="325"/>
                    <a:pt x="133" y="325"/>
                  </a:cubicBezTo>
                  <a:cubicBezTo>
                    <a:pt x="134" y="325"/>
                    <a:pt x="135" y="326"/>
                    <a:pt x="135" y="326"/>
                  </a:cubicBezTo>
                  <a:cubicBezTo>
                    <a:pt x="135" y="326"/>
                    <a:pt x="135" y="326"/>
                    <a:pt x="136" y="326"/>
                  </a:cubicBezTo>
                  <a:cubicBezTo>
                    <a:pt x="136" y="326"/>
                    <a:pt x="136" y="326"/>
                    <a:pt x="136" y="326"/>
                  </a:cubicBezTo>
                  <a:cubicBezTo>
                    <a:pt x="136" y="327"/>
                    <a:pt x="137" y="327"/>
                    <a:pt x="137" y="327"/>
                  </a:cubicBezTo>
                  <a:cubicBezTo>
                    <a:pt x="137" y="327"/>
                    <a:pt x="138" y="327"/>
                    <a:pt x="138" y="328"/>
                  </a:cubicBezTo>
                  <a:cubicBezTo>
                    <a:pt x="139" y="328"/>
                    <a:pt x="139" y="328"/>
                    <a:pt x="140" y="328"/>
                  </a:cubicBezTo>
                  <a:cubicBezTo>
                    <a:pt x="140" y="328"/>
                    <a:pt x="140" y="328"/>
                    <a:pt x="140" y="328"/>
                  </a:cubicBezTo>
                  <a:cubicBezTo>
                    <a:pt x="140" y="328"/>
                    <a:pt x="140" y="328"/>
                    <a:pt x="141" y="328"/>
                  </a:cubicBezTo>
                  <a:cubicBezTo>
                    <a:pt x="141" y="328"/>
                    <a:pt x="141" y="328"/>
                    <a:pt x="141" y="328"/>
                  </a:cubicBezTo>
                  <a:cubicBezTo>
                    <a:pt x="141" y="328"/>
                    <a:pt x="141" y="328"/>
                    <a:pt x="142" y="328"/>
                  </a:cubicBezTo>
                  <a:cubicBezTo>
                    <a:pt x="142" y="328"/>
                    <a:pt x="142" y="328"/>
                    <a:pt x="142" y="328"/>
                  </a:cubicBezTo>
                  <a:cubicBezTo>
                    <a:pt x="142" y="328"/>
                    <a:pt x="142" y="328"/>
                    <a:pt x="142" y="328"/>
                  </a:cubicBezTo>
                  <a:cubicBezTo>
                    <a:pt x="142" y="328"/>
                    <a:pt x="142" y="328"/>
                    <a:pt x="142" y="328"/>
                  </a:cubicBezTo>
                  <a:cubicBezTo>
                    <a:pt x="142" y="328"/>
                    <a:pt x="142" y="328"/>
                    <a:pt x="142" y="328"/>
                  </a:cubicBezTo>
                  <a:cubicBezTo>
                    <a:pt x="143" y="328"/>
                    <a:pt x="143" y="327"/>
                    <a:pt x="143" y="327"/>
                  </a:cubicBezTo>
                  <a:cubicBezTo>
                    <a:pt x="143" y="327"/>
                    <a:pt x="143" y="327"/>
                    <a:pt x="143" y="327"/>
                  </a:cubicBezTo>
                  <a:cubicBezTo>
                    <a:pt x="143" y="327"/>
                    <a:pt x="143" y="326"/>
                    <a:pt x="143" y="326"/>
                  </a:cubicBezTo>
                  <a:cubicBezTo>
                    <a:pt x="143" y="326"/>
                    <a:pt x="143" y="326"/>
                    <a:pt x="143" y="326"/>
                  </a:cubicBezTo>
                  <a:cubicBezTo>
                    <a:pt x="143" y="326"/>
                    <a:pt x="143" y="326"/>
                    <a:pt x="143" y="325"/>
                  </a:cubicBezTo>
                  <a:cubicBezTo>
                    <a:pt x="143" y="325"/>
                    <a:pt x="142" y="325"/>
                    <a:pt x="142" y="325"/>
                  </a:cubicBezTo>
                  <a:cubicBezTo>
                    <a:pt x="142" y="324"/>
                    <a:pt x="142" y="324"/>
                    <a:pt x="142" y="323"/>
                  </a:cubicBezTo>
                  <a:cubicBezTo>
                    <a:pt x="142" y="323"/>
                    <a:pt x="142" y="323"/>
                    <a:pt x="142" y="323"/>
                  </a:cubicBezTo>
                  <a:cubicBezTo>
                    <a:pt x="142" y="323"/>
                    <a:pt x="141" y="322"/>
                    <a:pt x="141" y="322"/>
                  </a:cubicBezTo>
                  <a:cubicBezTo>
                    <a:pt x="141" y="321"/>
                    <a:pt x="141" y="321"/>
                    <a:pt x="141" y="320"/>
                  </a:cubicBezTo>
                  <a:cubicBezTo>
                    <a:pt x="141" y="320"/>
                    <a:pt x="141" y="320"/>
                    <a:pt x="141" y="320"/>
                  </a:cubicBezTo>
                  <a:cubicBezTo>
                    <a:pt x="141" y="320"/>
                    <a:pt x="141" y="320"/>
                    <a:pt x="140" y="319"/>
                  </a:cubicBezTo>
                  <a:cubicBezTo>
                    <a:pt x="140" y="319"/>
                    <a:pt x="140" y="319"/>
                    <a:pt x="140" y="319"/>
                  </a:cubicBezTo>
                  <a:cubicBezTo>
                    <a:pt x="140" y="319"/>
                    <a:pt x="140" y="318"/>
                    <a:pt x="140" y="318"/>
                  </a:cubicBezTo>
                  <a:cubicBezTo>
                    <a:pt x="140" y="318"/>
                    <a:pt x="140" y="318"/>
                    <a:pt x="140" y="318"/>
                  </a:cubicBezTo>
                  <a:cubicBezTo>
                    <a:pt x="141" y="318"/>
                    <a:pt x="141" y="318"/>
                    <a:pt x="142" y="318"/>
                  </a:cubicBezTo>
                  <a:cubicBezTo>
                    <a:pt x="142" y="318"/>
                    <a:pt x="142" y="317"/>
                    <a:pt x="142" y="317"/>
                  </a:cubicBezTo>
                  <a:cubicBezTo>
                    <a:pt x="141" y="317"/>
                    <a:pt x="141" y="316"/>
                    <a:pt x="140" y="316"/>
                  </a:cubicBezTo>
                  <a:cubicBezTo>
                    <a:pt x="140" y="316"/>
                    <a:pt x="140" y="315"/>
                    <a:pt x="139" y="315"/>
                  </a:cubicBezTo>
                  <a:cubicBezTo>
                    <a:pt x="139" y="315"/>
                    <a:pt x="139" y="315"/>
                    <a:pt x="139" y="315"/>
                  </a:cubicBezTo>
                  <a:cubicBezTo>
                    <a:pt x="139" y="314"/>
                    <a:pt x="139" y="314"/>
                    <a:pt x="138" y="314"/>
                  </a:cubicBezTo>
                  <a:cubicBezTo>
                    <a:pt x="138" y="313"/>
                    <a:pt x="138" y="313"/>
                    <a:pt x="138" y="313"/>
                  </a:cubicBezTo>
                  <a:cubicBezTo>
                    <a:pt x="138" y="313"/>
                    <a:pt x="139" y="313"/>
                    <a:pt x="139" y="313"/>
                  </a:cubicBezTo>
                  <a:cubicBezTo>
                    <a:pt x="139" y="313"/>
                    <a:pt x="140" y="313"/>
                    <a:pt x="140" y="313"/>
                  </a:cubicBezTo>
                  <a:cubicBezTo>
                    <a:pt x="141" y="313"/>
                    <a:pt x="141" y="313"/>
                    <a:pt x="142" y="313"/>
                  </a:cubicBezTo>
                  <a:cubicBezTo>
                    <a:pt x="142" y="313"/>
                    <a:pt x="143" y="313"/>
                    <a:pt x="143" y="313"/>
                  </a:cubicBezTo>
                  <a:cubicBezTo>
                    <a:pt x="144" y="313"/>
                    <a:pt x="144" y="313"/>
                    <a:pt x="144" y="312"/>
                  </a:cubicBezTo>
                  <a:cubicBezTo>
                    <a:pt x="144" y="312"/>
                    <a:pt x="143" y="312"/>
                    <a:pt x="143" y="312"/>
                  </a:cubicBezTo>
                  <a:cubicBezTo>
                    <a:pt x="143" y="312"/>
                    <a:pt x="143" y="311"/>
                    <a:pt x="142" y="311"/>
                  </a:cubicBezTo>
                  <a:cubicBezTo>
                    <a:pt x="143" y="311"/>
                    <a:pt x="143" y="311"/>
                    <a:pt x="143" y="311"/>
                  </a:cubicBezTo>
                  <a:cubicBezTo>
                    <a:pt x="143" y="311"/>
                    <a:pt x="143" y="311"/>
                    <a:pt x="144" y="311"/>
                  </a:cubicBezTo>
                  <a:cubicBezTo>
                    <a:pt x="144" y="311"/>
                    <a:pt x="145" y="311"/>
                    <a:pt x="145" y="312"/>
                  </a:cubicBezTo>
                  <a:cubicBezTo>
                    <a:pt x="146" y="312"/>
                    <a:pt x="147" y="312"/>
                    <a:pt x="147" y="312"/>
                  </a:cubicBezTo>
                  <a:cubicBezTo>
                    <a:pt x="148" y="312"/>
                    <a:pt x="149" y="313"/>
                    <a:pt x="149" y="313"/>
                  </a:cubicBezTo>
                  <a:cubicBezTo>
                    <a:pt x="150" y="313"/>
                    <a:pt x="151" y="313"/>
                    <a:pt x="151" y="314"/>
                  </a:cubicBezTo>
                  <a:cubicBezTo>
                    <a:pt x="152" y="314"/>
                    <a:pt x="152" y="314"/>
                    <a:pt x="152" y="314"/>
                  </a:cubicBezTo>
                  <a:cubicBezTo>
                    <a:pt x="153" y="314"/>
                    <a:pt x="153" y="314"/>
                    <a:pt x="153" y="314"/>
                  </a:cubicBezTo>
                  <a:cubicBezTo>
                    <a:pt x="153" y="313"/>
                    <a:pt x="153" y="313"/>
                    <a:pt x="153" y="313"/>
                  </a:cubicBezTo>
                  <a:cubicBezTo>
                    <a:pt x="152" y="313"/>
                    <a:pt x="152" y="313"/>
                    <a:pt x="152" y="312"/>
                  </a:cubicBezTo>
                  <a:cubicBezTo>
                    <a:pt x="152" y="312"/>
                    <a:pt x="152" y="312"/>
                    <a:pt x="152" y="312"/>
                  </a:cubicBezTo>
                  <a:cubicBezTo>
                    <a:pt x="151" y="311"/>
                    <a:pt x="150" y="311"/>
                    <a:pt x="150" y="311"/>
                  </a:cubicBezTo>
                  <a:cubicBezTo>
                    <a:pt x="149" y="310"/>
                    <a:pt x="149" y="310"/>
                    <a:pt x="149" y="310"/>
                  </a:cubicBezTo>
                  <a:cubicBezTo>
                    <a:pt x="149" y="310"/>
                    <a:pt x="149" y="310"/>
                    <a:pt x="149" y="310"/>
                  </a:cubicBezTo>
                  <a:cubicBezTo>
                    <a:pt x="149" y="310"/>
                    <a:pt x="150" y="309"/>
                    <a:pt x="150" y="309"/>
                  </a:cubicBezTo>
                  <a:cubicBezTo>
                    <a:pt x="150" y="309"/>
                    <a:pt x="150" y="309"/>
                    <a:pt x="150" y="309"/>
                  </a:cubicBezTo>
                  <a:cubicBezTo>
                    <a:pt x="150" y="308"/>
                    <a:pt x="151" y="308"/>
                    <a:pt x="151" y="307"/>
                  </a:cubicBezTo>
                  <a:cubicBezTo>
                    <a:pt x="151" y="307"/>
                    <a:pt x="150" y="306"/>
                    <a:pt x="151" y="305"/>
                  </a:cubicBezTo>
                  <a:cubicBezTo>
                    <a:pt x="151" y="305"/>
                    <a:pt x="150" y="305"/>
                    <a:pt x="150" y="305"/>
                  </a:cubicBezTo>
                  <a:cubicBezTo>
                    <a:pt x="150" y="305"/>
                    <a:pt x="150" y="305"/>
                    <a:pt x="150" y="305"/>
                  </a:cubicBezTo>
                  <a:cubicBezTo>
                    <a:pt x="150" y="304"/>
                    <a:pt x="150" y="304"/>
                    <a:pt x="150" y="304"/>
                  </a:cubicBezTo>
                  <a:cubicBezTo>
                    <a:pt x="150" y="304"/>
                    <a:pt x="149" y="304"/>
                    <a:pt x="149" y="304"/>
                  </a:cubicBezTo>
                  <a:cubicBezTo>
                    <a:pt x="149" y="303"/>
                    <a:pt x="149" y="303"/>
                    <a:pt x="149" y="303"/>
                  </a:cubicBezTo>
                  <a:cubicBezTo>
                    <a:pt x="149" y="304"/>
                    <a:pt x="148" y="304"/>
                    <a:pt x="148" y="303"/>
                  </a:cubicBezTo>
                  <a:cubicBezTo>
                    <a:pt x="148" y="303"/>
                    <a:pt x="147" y="303"/>
                    <a:pt x="147" y="303"/>
                  </a:cubicBezTo>
                  <a:cubicBezTo>
                    <a:pt x="146" y="302"/>
                    <a:pt x="145" y="302"/>
                    <a:pt x="144" y="301"/>
                  </a:cubicBezTo>
                  <a:cubicBezTo>
                    <a:pt x="144" y="301"/>
                    <a:pt x="144" y="301"/>
                    <a:pt x="144" y="301"/>
                  </a:cubicBezTo>
                  <a:cubicBezTo>
                    <a:pt x="144" y="301"/>
                    <a:pt x="144" y="301"/>
                    <a:pt x="144" y="301"/>
                  </a:cubicBezTo>
                  <a:cubicBezTo>
                    <a:pt x="144" y="300"/>
                    <a:pt x="145" y="300"/>
                    <a:pt x="145" y="300"/>
                  </a:cubicBezTo>
                  <a:cubicBezTo>
                    <a:pt x="145" y="299"/>
                    <a:pt x="145" y="299"/>
                    <a:pt x="145" y="298"/>
                  </a:cubicBezTo>
                  <a:cubicBezTo>
                    <a:pt x="145" y="298"/>
                    <a:pt x="145" y="298"/>
                    <a:pt x="145" y="298"/>
                  </a:cubicBezTo>
                  <a:cubicBezTo>
                    <a:pt x="146" y="297"/>
                    <a:pt x="145" y="297"/>
                    <a:pt x="145" y="297"/>
                  </a:cubicBezTo>
                  <a:cubicBezTo>
                    <a:pt x="145" y="296"/>
                    <a:pt x="145" y="296"/>
                    <a:pt x="145" y="295"/>
                  </a:cubicBezTo>
                  <a:cubicBezTo>
                    <a:pt x="145" y="295"/>
                    <a:pt x="145" y="295"/>
                    <a:pt x="145" y="295"/>
                  </a:cubicBezTo>
                  <a:cubicBezTo>
                    <a:pt x="145" y="294"/>
                    <a:pt x="145" y="294"/>
                    <a:pt x="144" y="293"/>
                  </a:cubicBezTo>
                  <a:cubicBezTo>
                    <a:pt x="144" y="293"/>
                    <a:pt x="144" y="293"/>
                    <a:pt x="144" y="293"/>
                  </a:cubicBezTo>
                  <a:cubicBezTo>
                    <a:pt x="144" y="293"/>
                    <a:pt x="144" y="293"/>
                    <a:pt x="144" y="293"/>
                  </a:cubicBezTo>
                  <a:cubicBezTo>
                    <a:pt x="144" y="293"/>
                    <a:pt x="143" y="293"/>
                    <a:pt x="143" y="293"/>
                  </a:cubicBezTo>
                  <a:cubicBezTo>
                    <a:pt x="143" y="293"/>
                    <a:pt x="143" y="293"/>
                    <a:pt x="142" y="293"/>
                  </a:cubicBezTo>
                  <a:cubicBezTo>
                    <a:pt x="142" y="293"/>
                    <a:pt x="142" y="293"/>
                    <a:pt x="142" y="293"/>
                  </a:cubicBezTo>
                  <a:cubicBezTo>
                    <a:pt x="142" y="293"/>
                    <a:pt x="142" y="293"/>
                    <a:pt x="141" y="293"/>
                  </a:cubicBezTo>
                  <a:cubicBezTo>
                    <a:pt x="141" y="293"/>
                    <a:pt x="141" y="294"/>
                    <a:pt x="141" y="294"/>
                  </a:cubicBezTo>
                  <a:cubicBezTo>
                    <a:pt x="141" y="294"/>
                    <a:pt x="141" y="294"/>
                    <a:pt x="140" y="295"/>
                  </a:cubicBezTo>
                  <a:cubicBezTo>
                    <a:pt x="140" y="295"/>
                    <a:pt x="140" y="296"/>
                    <a:pt x="140" y="296"/>
                  </a:cubicBezTo>
                  <a:cubicBezTo>
                    <a:pt x="140" y="296"/>
                    <a:pt x="140" y="296"/>
                    <a:pt x="140" y="296"/>
                  </a:cubicBezTo>
                  <a:cubicBezTo>
                    <a:pt x="139" y="297"/>
                    <a:pt x="139" y="297"/>
                    <a:pt x="139" y="297"/>
                  </a:cubicBezTo>
                  <a:cubicBezTo>
                    <a:pt x="139" y="298"/>
                    <a:pt x="139" y="298"/>
                    <a:pt x="139" y="298"/>
                  </a:cubicBezTo>
                  <a:cubicBezTo>
                    <a:pt x="139" y="298"/>
                    <a:pt x="138" y="298"/>
                    <a:pt x="138" y="298"/>
                  </a:cubicBezTo>
                  <a:cubicBezTo>
                    <a:pt x="138" y="299"/>
                    <a:pt x="138" y="299"/>
                    <a:pt x="138" y="299"/>
                  </a:cubicBezTo>
                  <a:cubicBezTo>
                    <a:pt x="138" y="299"/>
                    <a:pt x="138" y="300"/>
                    <a:pt x="137" y="299"/>
                  </a:cubicBezTo>
                  <a:cubicBezTo>
                    <a:pt x="137" y="299"/>
                    <a:pt x="136" y="299"/>
                    <a:pt x="136" y="299"/>
                  </a:cubicBezTo>
                  <a:cubicBezTo>
                    <a:pt x="136" y="299"/>
                    <a:pt x="135" y="299"/>
                    <a:pt x="135" y="299"/>
                  </a:cubicBezTo>
                  <a:cubicBezTo>
                    <a:pt x="135" y="299"/>
                    <a:pt x="134" y="299"/>
                    <a:pt x="134" y="299"/>
                  </a:cubicBezTo>
                  <a:cubicBezTo>
                    <a:pt x="134" y="299"/>
                    <a:pt x="134" y="299"/>
                    <a:pt x="134" y="300"/>
                  </a:cubicBezTo>
                  <a:cubicBezTo>
                    <a:pt x="134" y="300"/>
                    <a:pt x="134" y="301"/>
                    <a:pt x="134" y="301"/>
                  </a:cubicBezTo>
                  <a:cubicBezTo>
                    <a:pt x="135" y="302"/>
                    <a:pt x="135" y="302"/>
                    <a:pt x="135" y="302"/>
                  </a:cubicBezTo>
                  <a:cubicBezTo>
                    <a:pt x="135" y="302"/>
                    <a:pt x="136" y="302"/>
                    <a:pt x="136" y="302"/>
                  </a:cubicBezTo>
                  <a:cubicBezTo>
                    <a:pt x="136" y="302"/>
                    <a:pt x="136" y="302"/>
                    <a:pt x="136" y="302"/>
                  </a:cubicBezTo>
                  <a:cubicBezTo>
                    <a:pt x="136" y="302"/>
                    <a:pt x="136" y="302"/>
                    <a:pt x="136" y="303"/>
                  </a:cubicBezTo>
                  <a:cubicBezTo>
                    <a:pt x="136" y="303"/>
                    <a:pt x="136" y="303"/>
                    <a:pt x="136" y="304"/>
                  </a:cubicBezTo>
                  <a:cubicBezTo>
                    <a:pt x="135" y="304"/>
                    <a:pt x="135" y="304"/>
                    <a:pt x="134" y="304"/>
                  </a:cubicBezTo>
                  <a:cubicBezTo>
                    <a:pt x="134" y="304"/>
                    <a:pt x="134" y="303"/>
                    <a:pt x="133" y="303"/>
                  </a:cubicBezTo>
                  <a:cubicBezTo>
                    <a:pt x="132" y="303"/>
                    <a:pt x="132" y="303"/>
                    <a:pt x="131" y="303"/>
                  </a:cubicBezTo>
                  <a:cubicBezTo>
                    <a:pt x="130" y="303"/>
                    <a:pt x="130" y="303"/>
                    <a:pt x="130" y="302"/>
                  </a:cubicBezTo>
                  <a:cubicBezTo>
                    <a:pt x="129" y="302"/>
                    <a:pt x="129" y="302"/>
                    <a:pt x="129" y="302"/>
                  </a:cubicBezTo>
                  <a:cubicBezTo>
                    <a:pt x="128" y="302"/>
                    <a:pt x="128" y="302"/>
                    <a:pt x="128" y="302"/>
                  </a:cubicBezTo>
                  <a:cubicBezTo>
                    <a:pt x="127" y="302"/>
                    <a:pt x="127" y="302"/>
                    <a:pt x="127" y="302"/>
                  </a:cubicBezTo>
                  <a:cubicBezTo>
                    <a:pt x="127" y="302"/>
                    <a:pt x="126" y="302"/>
                    <a:pt x="126" y="302"/>
                  </a:cubicBezTo>
                  <a:cubicBezTo>
                    <a:pt x="126" y="302"/>
                    <a:pt x="126" y="303"/>
                    <a:pt x="126" y="303"/>
                  </a:cubicBezTo>
                  <a:cubicBezTo>
                    <a:pt x="126" y="303"/>
                    <a:pt x="126" y="303"/>
                    <a:pt x="126" y="303"/>
                  </a:cubicBezTo>
                  <a:cubicBezTo>
                    <a:pt x="127" y="304"/>
                    <a:pt x="127" y="304"/>
                    <a:pt x="127" y="304"/>
                  </a:cubicBezTo>
                  <a:cubicBezTo>
                    <a:pt x="127" y="305"/>
                    <a:pt x="128" y="305"/>
                    <a:pt x="128" y="305"/>
                  </a:cubicBezTo>
                  <a:cubicBezTo>
                    <a:pt x="128" y="305"/>
                    <a:pt x="128" y="305"/>
                    <a:pt x="128" y="305"/>
                  </a:cubicBezTo>
                  <a:cubicBezTo>
                    <a:pt x="129" y="305"/>
                    <a:pt x="130" y="305"/>
                    <a:pt x="130" y="305"/>
                  </a:cubicBezTo>
                  <a:cubicBezTo>
                    <a:pt x="130" y="305"/>
                    <a:pt x="130" y="305"/>
                    <a:pt x="130" y="305"/>
                  </a:cubicBezTo>
                  <a:cubicBezTo>
                    <a:pt x="131" y="305"/>
                    <a:pt x="132" y="305"/>
                    <a:pt x="133" y="305"/>
                  </a:cubicBezTo>
                  <a:cubicBezTo>
                    <a:pt x="133" y="305"/>
                    <a:pt x="134" y="305"/>
                    <a:pt x="134" y="306"/>
                  </a:cubicBezTo>
                  <a:close/>
                  <a:moveTo>
                    <a:pt x="122" y="297"/>
                  </a:moveTo>
                  <a:cubicBezTo>
                    <a:pt x="122" y="297"/>
                    <a:pt x="122" y="297"/>
                    <a:pt x="123" y="297"/>
                  </a:cubicBezTo>
                  <a:cubicBezTo>
                    <a:pt x="123" y="297"/>
                    <a:pt x="123" y="296"/>
                    <a:pt x="124" y="296"/>
                  </a:cubicBezTo>
                  <a:cubicBezTo>
                    <a:pt x="124" y="296"/>
                    <a:pt x="124" y="296"/>
                    <a:pt x="124" y="296"/>
                  </a:cubicBezTo>
                  <a:cubicBezTo>
                    <a:pt x="124" y="297"/>
                    <a:pt x="123" y="297"/>
                    <a:pt x="123" y="297"/>
                  </a:cubicBezTo>
                  <a:cubicBezTo>
                    <a:pt x="122" y="297"/>
                    <a:pt x="122" y="297"/>
                    <a:pt x="122" y="297"/>
                  </a:cubicBezTo>
                  <a:cubicBezTo>
                    <a:pt x="122" y="298"/>
                    <a:pt x="122" y="298"/>
                    <a:pt x="123" y="297"/>
                  </a:cubicBezTo>
                  <a:cubicBezTo>
                    <a:pt x="123" y="297"/>
                    <a:pt x="123" y="297"/>
                    <a:pt x="124" y="297"/>
                  </a:cubicBezTo>
                  <a:cubicBezTo>
                    <a:pt x="124" y="297"/>
                    <a:pt x="124" y="297"/>
                    <a:pt x="124" y="297"/>
                  </a:cubicBezTo>
                  <a:cubicBezTo>
                    <a:pt x="125" y="297"/>
                    <a:pt x="125" y="297"/>
                    <a:pt x="126" y="297"/>
                  </a:cubicBezTo>
                  <a:cubicBezTo>
                    <a:pt x="126" y="297"/>
                    <a:pt x="126" y="297"/>
                    <a:pt x="126" y="297"/>
                  </a:cubicBezTo>
                  <a:cubicBezTo>
                    <a:pt x="127" y="298"/>
                    <a:pt x="128" y="298"/>
                    <a:pt x="128" y="299"/>
                  </a:cubicBezTo>
                  <a:cubicBezTo>
                    <a:pt x="128" y="299"/>
                    <a:pt x="128" y="299"/>
                    <a:pt x="128" y="299"/>
                  </a:cubicBezTo>
                  <a:cubicBezTo>
                    <a:pt x="129" y="299"/>
                    <a:pt x="129" y="299"/>
                    <a:pt x="129" y="299"/>
                  </a:cubicBezTo>
                  <a:cubicBezTo>
                    <a:pt x="129" y="299"/>
                    <a:pt x="129" y="299"/>
                    <a:pt x="130" y="299"/>
                  </a:cubicBezTo>
                  <a:cubicBezTo>
                    <a:pt x="130" y="299"/>
                    <a:pt x="130" y="299"/>
                    <a:pt x="130" y="299"/>
                  </a:cubicBezTo>
                  <a:cubicBezTo>
                    <a:pt x="130" y="299"/>
                    <a:pt x="130" y="299"/>
                    <a:pt x="130" y="299"/>
                  </a:cubicBezTo>
                  <a:cubicBezTo>
                    <a:pt x="131" y="299"/>
                    <a:pt x="131" y="299"/>
                    <a:pt x="131" y="299"/>
                  </a:cubicBezTo>
                  <a:cubicBezTo>
                    <a:pt x="131" y="299"/>
                    <a:pt x="131" y="299"/>
                    <a:pt x="131" y="299"/>
                  </a:cubicBezTo>
                  <a:cubicBezTo>
                    <a:pt x="131" y="299"/>
                    <a:pt x="132" y="299"/>
                    <a:pt x="132" y="298"/>
                  </a:cubicBezTo>
                  <a:cubicBezTo>
                    <a:pt x="132" y="298"/>
                    <a:pt x="132" y="298"/>
                    <a:pt x="132" y="298"/>
                  </a:cubicBezTo>
                  <a:cubicBezTo>
                    <a:pt x="132" y="298"/>
                    <a:pt x="132" y="298"/>
                    <a:pt x="132" y="298"/>
                  </a:cubicBezTo>
                  <a:cubicBezTo>
                    <a:pt x="132" y="298"/>
                    <a:pt x="132" y="298"/>
                    <a:pt x="132" y="297"/>
                  </a:cubicBezTo>
                  <a:cubicBezTo>
                    <a:pt x="132" y="297"/>
                    <a:pt x="132" y="297"/>
                    <a:pt x="132" y="297"/>
                  </a:cubicBezTo>
                  <a:cubicBezTo>
                    <a:pt x="132" y="297"/>
                    <a:pt x="132" y="297"/>
                    <a:pt x="132" y="297"/>
                  </a:cubicBezTo>
                  <a:cubicBezTo>
                    <a:pt x="132" y="296"/>
                    <a:pt x="132" y="296"/>
                    <a:pt x="132" y="296"/>
                  </a:cubicBezTo>
                  <a:cubicBezTo>
                    <a:pt x="131" y="295"/>
                    <a:pt x="131" y="295"/>
                    <a:pt x="131" y="294"/>
                  </a:cubicBezTo>
                  <a:cubicBezTo>
                    <a:pt x="131" y="294"/>
                    <a:pt x="130" y="293"/>
                    <a:pt x="130" y="293"/>
                  </a:cubicBezTo>
                  <a:cubicBezTo>
                    <a:pt x="130" y="293"/>
                    <a:pt x="130" y="293"/>
                    <a:pt x="130" y="292"/>
                  </a:cubicBezTo>
                  <a:cubicBezTo>
                    <a:pt x="129" y="292"/>
                    <a:pt x="129" y="292"/>
                    <a:pt x="128" y="291"/>
                  </a:cubicBezTo>
                  <a:cubicBezTo>
                    <a:pt x="128" y="291"/>
                    <a:pt x="128" y="291"/>
                    <a:pt x="127" y="290"/>
                  </a:cubicBezTo>
                  <a:cubicBezTo>
                    <a:pt x="127" y="290"/>
                    <a:pt x="127" y="290"/>
                    <a:pt x="127" y="290"/>
                  </a:cubicBezTo>
                  <a:cubicBezTo>
                    <a:pt x="127" y="290"/>
                    <a:pt x="126" y="289"/>
                    <a:pt x="126" y="289"/>
                  </a:cubicBezTo>
                  <a:cubicBezTo>
                    <a:pt x="126" y="290"/>
                    <a:pt x="125" y="290"/>
                    <a:pt x="125" y="291"/>
                  </a:cubicBezTo>
                  <a:cubicBezTo>
                    <a:pt x="125" y="291"/>
                    <a:pt x="125" y="291"/>
                    <a:pt x="125" y="291"/>
                  </a:cubicBezTo>
                  <a:cubicBezTo>
                    <a:pt x="125" y="291"/>
                    <a:pt x="125" y="292"/>
                    <a:pt x="125" y="292"/>
                  </a:cubicBezTo>
                  <a:cubicBezTo>
                    <a:pt x="125" y="292"/>
                    <a:pt x="125" y="292"/>
                    <a:pt x="125" y="293"/>
                  </a:cubicBezTo>
                  <a:cubicBezTo>
                    <a:pt x="125" y="293"/>
                    <a:pt x="126" y="293"/>
                    <a:pt x="125" y="294"/>
                  </a:cubicBezTo>
                  <a:cubicBezTo>
                    <a:pt x="126" y="294"/>
                    <a:pt x="126" y="294"/>
                    <a:pt x="126" y="295"/>
                  </a:cubicBezTo>
                  <a:cubicBezTo>
                    <a:pt x="125" y="295"/>
                    <a:pt x="125" y="295"/>
                    <a:pt x="125" y="295"/>
                  </a:cubicBezTo>
                  <a:cubicBezTo>
                    <a:pt x="124" y="295"/>
                    <a:pt x="123" y="296"/>
                    <a:pt x="123" y="296"/>
                  </a:cubicBezTo>
                  <a:cubicBezTo>
                    <a:pt x="122" y="296"/>
                    <a:pt x="122" y="296"/>
                    <a:pt x="122" y="297"/>
                  </a:cubicBezTo>
                  <a:close/>
                  <a:moveTo>
                    <a:pt x="124" y="315"/>
                  </a:moveTo>
                  <a:cubicBezTo>
                    <a:pt x="124" y="315"/>
                    <a:pt x="124" y="315"/>
                    <a:pt x="124" y="315"/>
                  </a:cubicBezTo>
                  <a:cubicBezTo>
                    <a:pt x="124" y="315"/>
                    <a:pt x="124" y="315"/>
                    <a:pt x="124" y="315"/>
                  </a:cubicBezTo>
                  <a:cubicBezTo>
                    <a:pt x="124" y="315"/>
                    <a:pt x="124" y="315"/>
                    <a:pt x="124" y="315"/>
                  </a:cubicBezTo>
                  <a:close/>
                  <a:moveTo>
                    <a:pt x="312" y="266"/>
                  </a:moveTo>
                  <a:cubicBezTo>
                    <a:pt x="312" y="266"/>
                    <a:pt x="312" y="266"/>
                    <a:pt x="312" y="266"/>
                  </a:cubicBezTo>
                  <a:cubicBezTo>
                    <a:pt x="312" y="266"/>
                    <a:pt x="312" y="266"/>
                    <a:pt x="312" y="266"/>
                  </a:cubicBezTo>
                  <a:cubicBezTo>
                    <a:pt x="311" y="266"/>
                    <a:pt x="311" y="266"/>
                    <a:pt x="310" y="266"/>
                  </a:cubicBezTo>
                  <a:cubicBezTo>
                    <a:pt x="310" y="266"/>
                    <a:pt x="310" y="266"/>
                    <a:pt x="310" y="266"/>
                  </a:cubicBezTo>
                  <a:cubicBezTo>
                    <a:pt x="309" y="266"/>
                    <a:pt x="309" y="266"/>
                    <a:pt x="308" y="266"/>
                  </a:cubicBezTo>
                  <a:cubicBezTo>
                    <a:pt x="308" y="266"/>
                    <a:pt x="308" y="266"/>
                    <a:pt x="308" y="266"/>
                  </a:cubicBezTo>
                  <a:cubicBezTo>
                    <a:pt x="308" y="266"/>
                    <a:pt x="308" y="266"/>
                    <a:pt x="308" y="266"/>
                  </a:cubicBezTo>
                  <a:cubicBezTo>
                    <a:pt x="307" y="266"/>
                    <a:pt x="307" y="266"/>
                    <a:pt x="307" y="266"/>
                  </a:cubicBezTo>
                  <a:cubicBezTo>
                    <a:pt x="307" y="266"/>
                    <a:pt x="307" y="266"/>
                    <a:pt x="307" y="266"/>
                  </a:cubicBezTo>
                  <a:cubicBezTo>
                    <a:pt x="306" y="266"/>
                    <a:pt x="306" y="266"/>
                    <a:pt x="306" y="266"/>
                  </a:cubicBezTo>
                  <a:cubicBezTo>
                    <a:pt x="305" y="266"/>
                    <a:pt x="305" y="266"/>
                    <a:pt x="304" y="267"/>
                  </a:cubicBezTo>
                  <a:cubicBezTo>
                    <a:pt x="304" y="267"/>
                    <a:pt x="303" y="267"/>
                    <a:pt x="303" y="268"/>
                  </a:cubicBezTo>
                  <a:cubicBezTo>
                    <a:pt x="302" y="268"/>
                    <a:pt x="302" y="269"/>
                    <a:pt x="302" y="269"/>
                  </a:cubicBezTo>
                  <a:cubicBezTo>
                    <a:pt x="301" y="270"/>
                    <a:pt x="300" y="272"/>
                    <a:pt x="299" y="273"/>
                  </a:cubicBezTo>
                  <a:cubicBezTo>
                    <a:pt x="299" y="273"/>
                    <a:pt x="299" y="274"/>
                    <a:pt x="298" y="275"/>
                  </a:cubicBezTo>
                  <a:cubicBezTo>
                    <a:pt x="298" y="275"/>
                    <a:pt x="298" y="276"/>
                    <a:pt x="297" y="277"/>
                  </a:cubicBezTo>
                  <a:cubicBezTo>
                    <a:pt x="297" y="277"/>
                    <a:pt x="297" y="278"/>
                    <a:pt x="296" y="278"/>
                  </a:cubicBezTo>
                  <a:cubicBezTo>
                    <a:pt x="296" y="279"/>
                    <a:pt x="296" y="279"/>
                    <a:pt x="296" y="280"/>
                  </a:cubicBezTo>
                  <a:cubicBezTo>
                    <a:pt x="295" y="280"/>
                    <a:pt x="295" y="280"/>
                    <a:pt x="295" y="280"/>
                  </a:cubicBezTo>
                  <a:cubicBezTo>
                    <a:pt x="295" y="281"/>
                    <a:pt x="295" y="281"/>
                    <a:pt x="295" y="282"/>
                  </a:cubicBezTo>
                  <a:cubicBezTo>
                    <a:pt x="295" y="282"/>
                    <a:pt x="294" y="282"/>
                    <a:pt x="294" y="282"/>
                  </a:cubicBezTo>
                  <a:cubicBezTo>
                    <a:pt x="294" y="283"/>
                    <a:pt x="294" y="284"/>
                    <a:pt x="293" y="285"/>
                  </a:cubicBezTo>
                  <a:cubicBezTo>
                    <a:pt x="293" y="285"/>
                    <a:pt x="293" y="285"/>
                    <a:pt x="293" y="285"/>
                  </a:cubicBezTo>
                  <a:cubicBezTo>
                    <a:pt x="293" y="284"/>
                    <a:pt x="293" y="284"/>
                    <a:pt x="293" y="284"/>
                  </a:cubicBezTo>
                  <a:cubicBezTo>
                    <a:pt x="293" y="284"/>
                    <a:pt x="293" y="283"/>
                    <a:pt x="294" y="283"/>
                  </a:cubicBezTo>
                  <a:cubicBezTo>
                    <a:pt x="294" y="283"/>
                    <a:pt x="294" y="282"/>
                    <a:pt x="294" y="282"/>
                  </a:cubicBezTo>
                  <a:cubicBezTo>
                    <a:pt x="294" y="282"/>
                    <a:pt x="294" y="282"/>
                    <a:pt x="295" y="281"/>
                  </a:cubicBezTo>
                  <a:cubicBezTo>
                    <a:pt x="295" y="281"/>
                    <a:pt x="295" y="281"/>
                    <a:pt x="295" y="280"/>
                  </a:cubicBezTo>
                  <a:cubicBezTo>
                    <a:pt x="295" y="280"/>
                    <a:pt x="295" y="280"/>
                    <a:pt x="295" y="280"/>
                  </a:cubicBezTo>
                  <a:cubicBezTo>
                    <a:pt x="295" y="280"/>
                    <a:pt x="295" y="280"/>
                    <a:pt x="295" y="279"/>
                  </a:cubicBezTo>
                  <a:cubicBezTo>
                    <a:pt x="295" y="279"/>
                    <a:pt x="295" y="279"/>
                    <a:pt x="295" y="279"/>
                  </a:cubicBezTo>
                  <a:cubicBezTo>
                    <a:pt x="295" y="279"/>
                    <a:pt x="295" y="278"/>
                    <a:pt x="295" y="278"/>
                  </a:cubicBezTo>
                  <a:cubicBezTo>
                    <a:pt x="296" y="278"/>
                    <a:pt x="296" y="277"/>
                    <a:pt x="296" y="277"/>
                  </a:cubicBezTo>
                  <a:cubicBezTo>
                    <a:pt x="296" y="276"/>
                    <a:pt x="296" y="276"/>
                    <a:pt x="296" y="276"/>
                  </a:cubicBezTo>
                  <a:cubicBezTo>
                    <a:pt x="296" y="276"/>
                    <a:pt x="296" y="276"/>
                    <a:pt x="297" y="275"/>
                  </a:cubicBezTo>
                  <a:cubicBezTo>
                    <a:pt x="297" y="275"/>
                    <a:pt x="297" y="275"/>
                    <a:pt x="297" y="275"/>
                  </a:cubicBezTo>
                  <a:cubicBezTo>
                    <a:pt x="297" y="275"/>
                    <a:pt x="297" y="274"/>
                    <a:pt x="297" y="274"/>
                  </a:cubicBezTo>
                  <a:cubicBezTo>
                    <a:pt x="298" y="274"/>
                    <a:pt x="298" y="273"/>
                    <a:pt x="299" y="273"/>
                  </a:cubicBezTo>
                  <a:cubicBezTo>
                    <a:pt x="299" y="272"/>
                    <a:pt x="299" y="272"/>
                    <a:pt x="299" y="272"/>
                  </a:cubicBezTo>
                  <a:cubicBezTo>
                    <a:pt x="299" y="271"/>
                    <a:pt x="299" y="271"/>
                    <a:pt x="299" y="271"/>
                  </a:cubicBezTo>
                  <a:cubicBezTo>
                    <a:pt x="299" y="271"/>
                    <a:pt x="300" y="270"/>
                    <a:pt x="300" y="270"/>
                  </a:cubicBezTo>
                  <a:cubicBezTo>
                    <a:pt x="300" y="270"/>
                    <a:pt x="300" y="269"/>
                    <a:pt x="300" y="269"/>
                  </a:cubicBezTo>
                  <a:cubicBezTo>
                    <a:pt x="300" y="269"/>
                    <a:pt x="300" y="268"/>
                    <a:pt x="300" y="268"/>
                  </a:cubicBezTo>
                  <a:cubicBezTo>
                    <a:pt x="300" y="268"/>
                    <a:pt x="300" y="267"/>
                    <a:pt x="300" y="267"/>
                  </a:cubicBezTo>
                  <a:cubicBezTo>
                    <a:pt x="300" y="266"/>
                    <a:pt x="301" y="266"/>
                    <a:pt x="301" y="265"/>
                  </a:cubicBezTo>
                  <a:cubicBezTo>
                    <a:pt x="301" y="265"/>
                    <a:pt x="301" y="265"/>
                    <a:pt x="301" y="265"/>
                  </a:cubicBezTo>
                  <a:cubicBezTo>
                    <a:pt x="301" y="265"/>
                    <a:pt x="301" y="264"/>
                    <a:pt x="301" y="264"/>
                  </a:cubicBezTo>
                  <a:cubicBezTo>
                    <a:pt x="301" y="264"/>
                    <a:pt x="301" y="264"/>
                    <a:pt x="301" y="264"/>
                  </a:cubicBezTo>
                  <a:cubicBezTo>
                    <a:pt x="301" y="263"/>
                    <a:pt x="301" y="263"/>
                    <a:pt x="301" y="263"/>
                  </a:cubicBezTo>
                  <a:cubicBezTo>
                    <a:pt x="301" y="263"/>
                    <a:pt x="301" y="263"/>
                    <a:pt x="300" y="263"/>
                  </a:cubicBezTo>
                  <a:cubicBezTo>
                    <a:pt x="300" y="263"/>
                    <a:pt x="300" y="263"/>
                    <a:pt x="300" y="263"/>
                  </a:cubicBezTo>
                  <a:cubicBezTo>
                    <a:pt x="300" y="262"/>
                    <a:pt x="300" y="262"/>
                    <a:pt x="300" y="262"/>
                  </a:cubicBezTo>
                  <a:cubicBezTo>
                    <a:pt x="300" y="262"/>
                    <a:pt x="300" y="262"/>
                    <a:pt x="300" y="262"/>
                  </a:cubicBezTo>
                  <a:cubicBezTo>
                    <a:pt x="299" y="262"/>
                    <a:pt x="298" y="262"/>
                    <a:pt x="298" y="262"/>
                  </a:cubicBezTo>
                  <a:cubicBezTo>
                    <a:pt x="297" y="261"/>
                    <a:pt x="297" y="261"/>
                    <a:pt x="297" y="262"/>
                  </a:cubicBezTo>
                  <a:cubicBezTo>
                    <a:pt x="297" y="262"/>
                    <a:pt x="296" y="262"/>
                    <a:pt x="296" y="262"/>
                  </a:cubicBezTo>
                  <a:cubicBezTo>
                    <a:pt x="296" y="262"/>
                    <a:pt x="296" y="262"/>
                    <a:pt x="295" y="263"/>
                  </a:cubicBezTo>
                  <a:cubicBezTo>
                    <a:pt x="295" y="263"/>
                    <a:pt x="295" y="263"/>
                    <a:pt x="295" y="263"/>
                  </a:cubicBezTo>
                  <a:cubicBezTo>
                    <a:pt x="295" y="263"/>
                    <a:pt x="295" y="263"/>
                    <a:pt x="295" y="263"/>
                  </a:cubicBezTo>
                  <a:cubicBezTo>
                    <a:pt x="295" y="263"/>
                    <a:pt x="295" y="264"/>
                    <a:pt x="295" y="264"/>
                  </a:cubicBezTo>
                  <a:cubicBezTo>
                    <a:pt x="295" y="264"/>
                    <a:pt x="295" y="264"/>
                    <a:pt x="295" y="264"/>
                  </a:cubicBezTo>
                  <a:cubicBezTo>
                    <a:pt x="295" y="264"/>
                    <a:pt x="295" y="264"/>
                    <a:pt x="295" y="265"/>
                  </a:cubicBezTo>
                  <a:cubicBezTo>
                    <a:pt x="295" y="265"/>
                    <a:pt x="295" y="265"/>
                    <a:pt x="295" y="265"/>
                  </a:cubicBezTo>
                  <a:cubicBezTo>
                    <a:pt x="295" y="265"/>
                    <a:pt x="295" y="265"/>
                    <a:pt x="295" y="266"/>
                  </a:cubicBezTo>
                  <a:cubicBezTo>
                    <a:pt x="295" y="266"/>
                    <a:pt x="295" y="266"/>
                    <a:pt x="295" y="266"/>
                  </a:cubicBezTo>
                  <a:cubicBezTo>
                    <a:pt x="295" y="265"/>
                    <a:pt x="295" y="265"/>
                    <a:pt x="296" y="266"/>
                  </a:cubicBezTo>
                  <a:cubicBezTo>
                    <a:pt x="296" y="266"/>
                    <a:pt x="296" y="266"/>
                    <a:pt x="296" y="266"/>
                  </a:cubicBezTo>
                  <a:cubicBezTo>
                    <a:pt x="296" y="267"/>
                    <a:pt x="296" y="267"/>
                    <a:pt x="296" y="268"/>
                  </a:cubicBezTo>
                  <a:cubicBezTo>
                    <a:pt x="296" y="268"/>
                    <a:pt x="296" y="268"/>
                    <a:pt x="296" y="268"/>
                  </a:cubicBezTo>
                  <a:cubicBezTo>
                    <a:pt x="296" y="269"/>
                    <a:pt x="296" y="269"/>
                    <a:pt x="296" y="270"/>
                  </a:cubicBezTo>
                  <a:cubicBezTo>
                    <a:pt x="296" y="270"/>
                    <a:pt x="296" y="270"/>
                    <a:pt x="296" y="270"/>
                  </a:cubicBezTo>
                  <a:cubicBezTo>
                    <a:pt x="296" y="270"/>
                    <a:pt x="296" y="270"/>
                    <a:pt x="296" y="270"/>
                  </a:cubicBezTo>
                  <a:cubicBezTo>
                    <a:pt x="296" y="270"/>
                    <a:pt x="296" y="271"/>
                    <a:pt x="296" y="271"/>
                  </a:cubicBezTo>
                  <a:cubicBezTo>
                    <a:pt x="296" y="272"/>
                    <a:pt x="296" y="273"/>
                    <a:pt x="296" y="273"/>
                  </a:cubicBezTo>
                  <a:cubicBezTo>
                    <a:pt x="295" y="274"/>
                    <a:pt x="295" y="274"/>
                    <a:pt x="295" y="275"/>
                  </a:cubicBezTo>
                  <a:cubicBezTo>
                    <a:pt x="295" y="275"/>
                    <a:pt x="295" y="276"/>
                    <a:pt x="295" y="276"/>
                  </a:cubicBezTo>
                  <a:cubicBezTo>
                    <a:pt x="295" y="276"/>
                    <a:pt x="295" y="277"/>
                    <a:pt x="295" y="277"/>
                  </a:cubicBezTo>
                  <a:cubicBezTo>
                    <a:pt x="295" y="277"/>
                    <a:pt x="295" y="277"/>
                    <a:pt x="295" y="278"/>
                  </a:cubicBezTo>
                  <a:cubicBezTo>
                    <a:pt x="295" y="278"/>
                    <a:pt x="295" y="278"/>
                    <a:pt x="295" y="278"/>
                  </a:cubicBezTo>
                  <a:cubicBezTo>
                    <a:pt x="295" y="279"/>
                    <a:pt x="295" y="279"/>
                    <a:pt x="295" y="279"/>
                  </a:cubicBezTo>
                  <a:cubicBezTo>
                    <a:pt x="295" y="279"/>
                    <a:pt x="295" y="279"/>
                    <a:pt x="294" y="279"/>
                  </a:cubicBezTo>
                  <a:cubicBezTo>
                    <a:pt x="294" y="279"/>
                    <a:pt x="294" y="279"/>
                    <a:pt x="294" y="279"/>
                  </a:cubicBezTo>
                  <a:cubicBezTo>
                    <a:pt x="294" y="280"/>
                    <a:pt x="294" y="280"/>
                    <a:pt x="294" y="281"/>
                  </a:cubicBezTo>
                  <a:cubicBezTo>
                    <a:pt x="293" y="281"/>
                    <a:pt x="293" y="282"/>
                    <a:pt x="293" y="282"/>
                  </a:cubicBezTo>
                  <a:cubicBezTo>
                    <a:pt x="293" y="283"/>
                    <a:pt x="293" y="283"/>
                    <a:pt x="293" y="283"/>
                  </a:cubicBezTo>
                  <a:cubicBezTo>
                    <a:pt x="293" y="283"/>
                    <a:pt x="293" y="284"/>
                    <a:pt x="293" y="284"/>
                  </a:cubicBezTo>
                  <a:cubicBezTo>
                    <a:pt x="292" y="284"/>
                    <a:pt x="292" y="285"/>
                    <a:pt x="292" y="286"/>
                  </a:cubicBezTo>
                  <a:cubicBezTo>
                    <a:pt x="292" y="286"/>
                    <a:pt x="292" y="287"/>
                    <a:pt x="292" y="287"/>
                  </a:cubicBezTo>
                  <a:cubicBezTo>
                    <a:pt x="292" y="287"/>
                    <a:pt x="292" y="288"/>
                    <a:pt x="292" y="288"/>
                  </a:cubicBezTo>
                  <a:cubicBezTo>
                    <a:pt x="292" y="288"/>
                    <a:pt x="292" y="288"/>
                    <a:pt x="292" y="288"/>
                  </a:cubicBezTo>
                  <a:cubicBezTo>
                    <a:pt x="292" y="289"/>
                    <a:pt x="292" y="289"/>
                    <a:pt x="292" y="289"/>
                  </a:cubicBezTo>
                  <a:cubicBezTo>
                    <a:pt x="292" y="289"/>
                    <a:pt x="292" y="289"/>
                    <a:pt x="292" y="290"/>
                  </a:cubicBezTo>
                  <a:cubicBezTo>
                    <a:pt x="292" y="290"/>
                    <a:pt x="292" y="290"/>
                    <a:pt x="292" y="290"/>
                  </a:cubicBezTo>
                  <a:cubicBezTo>
                    <a:pt x="292" y="290"/>
                    <a:pt x="292" y="290"/>
                    <a:pt x="292" y="291"/>
                  </a:cubicBezTo>
                  <a:cubicBezTo>
                    <a:pt x="292" y="291"/>
                    <a:pt x="292" y="291"/>
                    <a:pt x="292" y="291"/>
                  </a:cubicBezTo>
                  <a:cubicBezTo>
                    <a:pt x="293" y="292"/>
                    <a:pt x="293" y="293"/>
                    <a:pt x="293" y="293"/>
                  </a:cubicBezTo>
                  <a:cubicBezTo>
                    <a:pt x="293" y="293"/>
                    <a:pt x="293" y="293"/>
                    <a:pt x="293" y="293"/>
                  </a:cubicBezTo>
                  <a:cubicBezTo>
                    <a:pt x="293" y="293"/>
                    <a:pt x="293" y="294"/>
                    <a:pt x="294" y="294"/>
                  </a:cubicBezTo>
                  <a:cubicBezTo>
                    <a:pt x="294" y="295"/>
                    <a:pt x="294" y="295"/>
                    <a:pt x="294" y="296"/>
                  </a:cubicBezTo>
                  <a:cubicBezTo>
                    <a:pt x="294" y="296"/>
                    <a:pt x="294" y="296"/>
                    <a:pt x="294" y="296"/>
                  </a:cubicBezTo>
                  <a:cubicBezTo>
                    <a:pt x="295" y="296"/>
                    <a:pt x="295" y="297"/>
                    <a:pt x="295" y="297"/>
                  </a:cubicBezTo>
                  <a:cubicBezTo>
                    <a:pt x="295" y="297"/>
                    <a:pt x="296" y="297"/>
                    <a:pt x="296" y="298"/>
                  </a:cubicBezTo>
                  <a:cubicBezTo>
                    <a:pt x="296" y="298"/>
                    <a:pt x="296" y="298"/>
                    <a:pt x="296" y="298"/>
                  </a:cubicBezTo>
                  <a:cubicBezTo>
                    <a:pt x="296" y="298"/>
                    <a:pt x="296" y="298"/>
                    <a:pt x="297" y="297"/>
                  </a:cubicBezTo>
                  <a:cubicBezTo>
                    <a:pt x="297" y="297"/>
                    <a:pt x="297" y="297"/>
                    <a:pt x="297" y="297"/>
                  </a:cubicBezTo>
                  <a:cubicBezTo>
                    <a:pt x="297" y="297"/>
                    <a:pt x="297" y="297"/>
                    <a:pt x="298" y="297"/>
                  </a:cubicBezTo>
                  <a:cubicBezTo>
                    <a:pt x="298" y="297"/>
                    <a:pt x="298" y="297"/>
                    <a:pt x="298" y="297"/>
                  </a:cubicBezTo>
                  <a:cubicBezTo>
                    <a:pt x="298" y="296"/>
                    <a:pt x="298" y="296"/>
                    <a:pt x="299" y="296"/>
                  </a:cubicBezTo>
                  <a:cubicBezTo>
                    <a:pt x="299" y="295"/>
                    <a:pt x="299" y="295"/>
                    <a:pt x="299" y="295"/>
                  </a:cubicBezTo>
                  <a:cubicBezTo>
                    <a:pt x="298" y="294"/>
                    <a:pt x="298" y="294"/>
                    <a:pt x="298" y="294"/>
                  </a:cubicBezTo>
                  <a:cubicBezTo>
                    <a:pt x="297" y="293"/>
                    <a:pt x="297" y="293"/>
                    <a:pt x="297" y="293"/>
                  </a:cubicBezTo>
                  <a:cubicBezTo>
                    <a:pt x="297" y="293"/>
                    <a:pt x="297" y="293"/>
                    <a:pt x="297" y="293"/>
                  </a:cubicBezTo>
                  <a:cubicBezTo>
                    <a:pt x="297" y="293"/>
                    <a:pt x="297" y="293"/>
                    <a:pt x="297" y="292"/>
                  </a:cubicBezTo>
                  <a:cubicBezTo>
                    <a:pt x="297" y="292"/>
                    <a:pt x="297" y="292"/>
                    <a:pt x="297" y="292"/>
                  </a:cubicBezTo>
                  <a:cubicBezTo>
                    <a:pt x="296" y="291"/>
                    <a:pt x="296" y="291"/>
                    <a:pt x="296" y="290"/>
                  </a:cubicBezTo>
                  <a:cubicBezTo>
                    <a:pt x="296" y="290"/>
                    <a:pt x="296" y="290"/>
                    <a:pt x="296" y="290"/>
                  </a:cubicBezTo>
                  <a:cubicBezTo>
                    <a:pt x="296" y="289"/>
                    <a:pt x="296" y="289"/>
                    <a:pt x="296" y="289"/>
                  </a:cubicBezTo>
                  <a:cubicBezTo>
                    <a:pt x="296" y="289"/>
                    <a:pt x="295" y="289"/>
                    <a:pt x="295" y="289"/>
                  </a:cubicBezTo>
                  <a:cubicBezTo>
                    <a:pt x="295" y="288"/>
                    <a:pt x="295" y="288"/>
                    <a:pt x="295" y="288"/>
                  </a:cubicBezTo>
                  <a:cubicBezTo>
                    <a:pt x="296" y="287"/>
                    <a:pt x="296" y="286"/>
                    <a:pt x="296" y="286"/>
                  </a:cubicBezTo>
                  <a:cubicBezTo>
                    <a:pt x="296" y="285"/>
                    <a:pt x="296" y="285"/>
                    <a:pt x="296" y="285"/>
                  </a:cubicBezTo>
                  <a:cubicBezTo>
                    <a:pt x="296" y="284"/>
                    <a:pt x="297" y="284"/>
                    <a:pt x="297" y="283"/>
                  </a:cubicBezTo>
                  <a:cubicBezTo>
                    <a:pt x="297" y="283"/>
                    <a:pt x="298" y="282"/>
                    <a:pt x="298" y="282"/>
                  </a:cubicBezTo>
                  <a:cubicBezTo>
                    <a:pt x="298" y="281"/>
                    <a:pt x="298" y="281"/>
                    <a:pt x="298" y="281"/>
                  </a:cubicBezTo>
                  <a:cubicBezTo>
                    <a:pt x="298" y="281"/>
                    <a:pt x="298" y="281"/>
                    <a:pt x="299" y="280"/>
                  </a:cubicBezTo>
                  <a:cubicBezTo>
                    <a:pt x="299" y="279"/>
                    <a:pt x="299" y="279"/>
                    <a:pt x="300" y="278"/>
                  </a:cubicBezTo>
                  <a:cubicBezTo>
                    <a:pt x="300" y="277"/>
                    <a:pt x="301" y="276"/>
                    <a:pt x="301" y="275"/>
                  </a:cubicBezTo>
                  <a:cubicBezTo>
                    <a:pt x="301" y="275"/>
                    <a:pt x="301" y="275"/>
                    <a:pt x="301" y="275"/>
                  </a:cubicBezTo>
                  <a:cubicBezTo>
                    <a:pt x="302" y="275"/>
                    <a:pt x="302" y="274"/>
                    <a:pt x="302" y="273"/>
                  </a:cubicBezTo>
                  <a:cubicBezTo>
                    <a:pt x="303" y="273"/>
                    <a:pt x="303" y="273"/>
                    <a:pt x="303" y="272"/>
                  </a:cubicBezTo>
                  <a:cubicBezTo>
                    <a:pt x="304" y="272"/>
                    <a:pt x="304" y="271"/>
                    <a:pt x="305" y="271"/>
                  </a:cubicBezTo>
                  <a:cubicBezTo>
                    <a:pt x="305" y="271"/>
                    <a:pt x="305" y="271"/>
                    <a:pt x="305" y="271"/>
                  </a:cubicBezTo>
                  <a:cubicBezTo>
                    <a:pt x="305" y="270"/>
                    <a:pt x="306" y="270"/>
                    <a:pt x="306" y="270"/>
                  </a:cubicBezTo>
                  <a:cubicBezTo>
                    <a:pt x="306" y="270"/>
                    <a:pt x="306" y="270"/>
                    <a:pt x="307" y="270"/>
                  </a:cubicBezTo>
                  <a:cubicBezTo>
                    <a:pt x="307" y="270"/>
                    <a:pt x="307" y="270"/>
                    <a:pt x="307" y="270"/>
                  </a:cubicBezTo>
                  <a:cubicBezTo>
                    <a:pt x="307" y="270"/>
                    <a:pt x="307" y="270"/>
                    <a:pt x="307" y="271"/>
                  </a:cubicBezTo>
                  <a:cubicBezTo>
                    <a:pt x="307" y="271"/>
                    <a:pt x="308" y="272"/>
                    <a:pt x="308" y="272"/>
                  </a:cubicBezTo>
                  <a:cubicBezTo>
                    <a:pt x="307" y="273"/>
                    <a:pt x="307" y="274"/>
                    <a:pt x="307" y="275"/>
                  </a:cubicBezTo>
                  <a:cubicBezTo>
                    <a:pt x="307" y="275"/>
                    <a:pt x="307" y="275"/>
                    <a:pt x="307" y="276"/>
                  </a:cubicBezTo>
                  <a:cubicBezTo>
                    <a:pt x="307" y="276"/>
                    <a:pt x="307" y="276"/>
                    <a:pt x="307" y="277"/>
                  </a:cubicBezTo>
                  <a:cubicBezTo>
                    <a:pt x="307" y="277"/>
                    <a:pt x="307" y="278"/>
                    <a:pt x="307" y="279"/>
                  </a:cubicBezTo>
                  <a:cubicBezTo>
                    <a:pt x="307" y="279"/>
                    <a:pt x="307" y="279"/>
                    <a:pt x="307" y="279"/>
                  </a:cubicBezTo>
                  <a:cubicBezTo>
                    <a:pt x="307" y="279"/>
                    <a:pt x="307" y="279"/>
                    <a:pt x="307" y="279"/>
                  </a:cubicBezTo>
                  <a:cubicBezTo>
                    <a:pt x="307" y="278"/>
                    <a:pt x="307" y="278"/>
                    <a:pt x="307" y="278"/>
                  </a:cubicBezTo>
                  <a:cubicBezTo>
                    <a:pt x="306" y="278"/>
                    <a:pt x="306" y="278"/>
                    <a:pt x="306" y="278"/>
                  </a:cubicBezTo>
                  <a:cubicBezTo>
                    <a:pt x="306" y="277"/>
                    <a:pt x="305" y="277"/>
                    <a:pt x="305" y="277"/>
                  </a:cubicBezTo>
                  <a:cubicBezTo>
                    <a:pt x="305" y="276"/>
                    <a:pt x="304" y="276"/>
                    <a:pt x="304" y="276"/>
                  </a:cubicBezTo>
                  <a:cubicBezTo>
                    <a:pt x="304" y="276"/>
                    <a:pt x="304" y="276"/>
                    <a:pt x="304" y="277"/>
                  </a:cubicBezTo>
                  <a:cubicBezTo>
                    <a:pt x="303" y="277"/>
                    <a:pt x="303" y="277"/>
                    <a:pt x="303" y="277"/>
                  </a:cubicBezTo>
                  <a:cubicBezTo>
                    <a:pt x="303" y="277"/>
                    <a:pt x="303" y="277"/>
                    <a:pt x="302" y="278"/>
                  </a:cubicBezTo>
                  <a:cubicBezTo>
                    <a:pt x="302" y="278"/>
                    <a:pt x="302" y="278"/>
                    <a:pt x="302" y="279"/>
                  </a:cubicBezTo>
                  <a:cubicBezTo>
                    <a:pt x="302" y="279"/>
                    <a:pt x="301" y="279"/>
                    <a:pt x="301" y="279"/>
                  </a:cubicBezTo>
                  <a:cubicBezTo>
                    <a:pt x="301" y="280"/>
                    <a:pt x="301" y="280"/>
                    <a:pt x="301" y="281"/>
                  </a:cubicBezTo>
                  <a:cubicBezTo>
                    <a:pt x="300" y="282"/>
                    <a:pt x="300" y="282"/>
                    <a:pt x="300" y="283"/>
                  </a:cubicBezTo>
                  <a:cubicBezTo>
                    <a:pt x="300" y="284"/>
                    <a:pt x="300" y="285"/>
                    <a:pt x="300" y="286"/>
                  </a:cubicBezTo>
                  <a:cubicBezTo>
                    <a:pt x="300" y="286"/>
                    <a:pt x="300" y="287"/>
                    <a:pt x="300" y="287"/>
                  </a:cubicBezTo>
                  <a:cubicBezTo>
                    <a:pt x="300" y="287"/>
                    <a:pt x="300" y="287"/>
                    <a:pt x="299" y="287"/>
                  </a:cubicBezTo>
                  <a:cubicBezTo>
                    <a:pt x="299" y="287"/>
                    <a:pt x="299" y="287"/>
                    <a:pt x="299" y="287"/>
                  </a:cubicBezTo>
                  <a:cubicBezTo>
                    <a:pt x="299" y="287"/>
                    <a:pt x="299" y="288"/>
                    <a:pt x="299" y="288"/>
                  </a:cubicBezTo>
                  <a:cubicBezTo>
                    <a:pt x="299" y="288"/>
                    <a:pt x="299" y="288"/>
                    <a:pt x="299" y="288"/>
                  </a:cubicBezTo>
                  <a:cubicBezTo>
                    <a:pt x="299" y="289"/>
                    <a:pt x="300" y="290"/>
                    <a:pt x="300" y="290"/>
                  </a:cubicBezTo>
                  <a:cubicBezTo>
                    <a:pt x="300" y="291"/>
                    <a:pt x="301" y="291"/>
                    <a:pt x="301" y="292"/>
                  </a:cubicBezTo>
                  <a:cubicBezTo>
                    <a:pt x="301" y="292"/>
                    <a:pt x="301" y="292"/>
                    <a:pt x="301" y="292"/>
                  </a:cubicBezTo>
                  <a:cubicBezTo>
                    <a:pt x="302" y="292"/>
                    <a:pt x="302" y="292"/>
                    <a:pt x="302" y="292"/>
                  </a:cubicBezTo>
                  <a:cubicBezTo>
                    <a:pt x="302" y="292"/>
                    <a:pt x="302" y="292"/>
                    <a:pt x="303" y="292"/>
                  </a:cubicBezTo>
                  <a:cubicBezTo>
                    <a:pt x="303" y="292"/>
                    <a:pt x="303" y="291"/>
                    <a:pt x="304" y="291"/>
                  </a:cubicBezTo>
                  <a:cubicBezTo>
                    <a:pt x="304" y="291"/>
                    <a:pt x="304" y="291"/>
                    <a:pt x="304" y="291"/>
                  </a:cubicBezTo>
                  <a:cubicBezTo>
                    <a:pt x="304" y="291"/>
                    <a:pt x="304" y="290"/>
                    <a:pt x="304" y="290"/>
                  </a:cubicBezTo>
                  <a:cubicBezTo>
                    <a:pt x="304" y="290"/>
                    <a:pt x="304" y="289"/>
                    <a:pt x="303" y="289"/>
                  </a:cubicBezTo>
                  <a:cubicBezTo>
                    <a:pt x="303" y="289"/>
                    <a:pt x="303" y="288"/>
                    <a:pt x="303" y="288"/>
                  </a:cubicBezTo>
                  <a:cubicBezTo>
                    <a:pt x="303" y="288"/>
                    <a:pt x="303" y="288"/>
                    <a:pt x="303" y="287"/>
                  </a:cubicBezTo>
                  <a:cubicBezTo>
                    <a:pt x="303" y="287"/>
                    <a:pt x="303" y="287"/>
                    <a:pt x="303" y="286"/>
                  </a:cubicBezTo>
                  <a:cubicBezTo>
                    <a:pt x="303" y="286"/>
                    <a:pt x="303" y="286"/>
                    <a:pt x="302" y="285"/>
                  </a:cubicBezTo>
                  <a:cubicBezTo>
                    <a:pt x="302" y="285"/>
                    <a:pt x="302" y="285"/>
                    <a:pt x="302" y="285"/>
                  </a:cubicBezTo>
                  <a:cubicBezTo>
                    <a:pt x="302" y="284"/>
                    <a:pt x="303" y="283"/>
                    <a:pt x="303" y="282"/>
                  </a:cubicBezTo>
                  <a:cubicBezTo>
                    <a:pt x="303" y="282"/>
                    <a:pt x="303" y="281"/>
                    <a:pt x="304" y="281"/>
                  </a:cubicBezTo>
                  <a:cubicBezTo>
                    <a:pt x="304" y="281"/>
                    <a:pt x="304" y="281"/>
                    <a:pt x="304" y="281"/>
                  </a:cubicBezTo>
                  <a:cubicBezTo>
                    <a:pt x="304" y="282"/>
                    <a:pt x="304" y="283"/>
                    <a:pt x="305" y="283"/>
                  </a:cubicBezTo>
                  <a:cubicBezTo>
                    <a:pt x="305" y="283"/>
                    <a:pt x="305" y="284"/>
                    <a:pt x="305" y="284"/>
                  </a:cubicBezTo>
                  <a:cubicBezTo>
                    <a:pt x="305" y="285"/>
                    <a:pt x="305" y="286"/>
                    <a:pt x="305" y="286"/>
                  </a:cubicBezTo>
                  <a:cubicBezTo>
                    <a:pt x="306" y="287"/>
                    <a:pt x="306" y="287"/>
                    <a:pt x="305" y="287"/>
                  </a:cubicBezTo>
                  <a:cubicBezTo>
                    <a:pt x="305" y="287"/>
                    <a:pt x="305" y="287"/>
                    <a:pt x="305" y="287"/>
                  </a:cubicBezTo>
                  <a:cubicBezTo>
                    <a:pt x="305" y="288"/>
                    <a:pt x="305" y="288"/>
                    <a:pt x="305" y="289"/>
                  </a:cubicBezTo>
                  <a:cubicBezTo>
                    <a:pt x="304" y="289"/>
                    <a:pt x="304" y="289"/>
                    <a:pt x="304" y="289"/>
                  </a:cubicBezTo>
                  <a:cubicBezTo>
                    <a:pt x="304" y="289"/>
                    <a:pt x="304" y="289"/>
                    <a:pt x="305" y="289"/>
                  </a:cubicBezTo>
                  <a:cubicBezTo>
                    <a:pt x="305" y="289"/>
                    <a:pt x="305" y="289"/>
                    <a:pt x="305" y="289"/>
                  </a:cubicBezTo>
                  <a:cubicBezTo>
                    <a:pt x="305" y="289"/>
                    <a:pt x="305" y="289"/>
                    <a:pt x="305" y="289"/>
                  </a:cubicBezTo>
                  <a:cubicBezTo>
                    <a:pt x="306" y="289"/>
                    <a:pt x="306" y="289"/>
                    <a:pt x="306" y="289"/>
                  </a:cubicBezTo>
                  <a:cubicBezTo>
                    <a:pt x="306" y="289"/>
                    <a:pt x="307" y="289"/>
                    <a:pt x="307" y="289"/>
                  </a:cubicBezTo>
                  <a:cubicBezTo>
                    <a:pt x="307" y="289"/>
                    <a:pt x="307" y="290"/>
                    <a:pt x="308" y="290"/>
                  </a:cubicBezTo>
                  <a:cubicBezTo>
                    <a:pt x="308" y="290"/>
                    <a:pt x="308" y="290"/>
                    <a:pt x="309" y="290"/>
                  </a:cubicBezTo>
                  <a:cubicBezTo>
                    <a:pt x="309" y="290"/>
                    <a:pt x="309" y="290"/>
                    <a:pt x="309" y="290"/>
                  </a:cubicBezTo>
                  <a:cubicBezTo>
                    <a:pt x="309" y="291"/>
                    <a:pt x="309" y="291"/>
                    <a:pt x="308" y="292"/>
                  </a:cubicBezTo>
                  <a:cubicBezTo>
                    <a:pt x="308" y="292"/>
                    <a:pt x="308" y="292"/>
                    <a:pt x="308" y="292"/>
                  </a:cubicBezTo>
                  <a:cubicBezTo>
                    <a:pt x="308" y="293"/>
                    <a:pt x="308" y="293"/>
                    <a:pt x="308" y="293"/>
                  </a:cubicBezTo>
                  <a:cubicBezTo>
                    <a:pt x="307" y="294"/>
                    <a:pt x="306" y="295"/>
                    <a:pt x="306" y="297"/>
                  </a:cubicBezTo>
                  <a:cubicBezTo>
                    <a:pt x="306" y="297"/>
                    <a:pt x="306" y="297"/>
                    <a:pt x="305" y="298"/>
                  </a:cubicBezTo>
                  <a:cubicBezTo>
                    <a:pt x="305" y="298"/>
                    <a:pt x="305" y="299"/>
                    <a:pt x="305" y="299"/>
                  </a:cubicBezTo>
                  <a:cubicBezTo>
                    <a:pt x="305" y="300"/>
                    <a:pt x="305" y="301"/>
                    <a:pt x="305" y="301"/>
                  </a:cubicBezTo>
                  <a:cubicBezTo>
                    <a:pt x="305" y="302"/>
                    <a:pt x="305" y="302"/>
                    <a:pt x="306" y="303"/>
                  </a:cubicBezTo>
                  <a:cubicBezTo>
                    <a:pt x="306" y="303"/>
                    <a:pt x="306" y="303"/>
                    <a:pt x="306" y="302"/>
                  </a:cubicBezTo>
                  <a:cubicBezTo>
                    <a:pt x="306" y="302"/>
                    <a:pt x="306" y="302"/>
                    <a:pt x="307" y="302"/>
                  </a:cubicBezTo>
                  <a:cubicBezTo>
                    <a:pt x="307" y="302"/>
                    <a:pt x="307" y="302"/>
                    <a:pt x="307" y="302"/>
                  </a:cubicBezTo>
                  <a:cubicBezTo>
                    <a:pt x="307" y="302"/>
                    <a:pt x="307" y="301"/>
                    <a:pt x="308" y="301"/>
                  </a:cubicBezTo>
                  <a:cubicBezTo>
                    <a:pt x="308" y="301"/>
                    <a:pt x="308" y="301"/>
                    <a:pt x="308" y="301"/>
                  </a:cubicBezTo>
                  <a:cubicBezTo>
                    <a:pt x="308" y="301"/>
                    <a:pt x="308" y="301"/>
                    <a:pt x="308" y="301"/>
                  </a:cubicBezTo>
                  <a:cubicBezTo>
                    <a:pt x="308" y="300"/>
                    <a:pt x="308" y="300"/>
                    <a:pt x="308" y="300"/>
                  </a:cubicBezTo>
                  <a:cubicBezTo>
                    <a:pt x="308" y="300"/>
                    <a:pt x="309" y="299"/>
                    <a:pt x="309" y="299"/>
                  </a:cubicBezTo>
                  <a:cubicBezTo>
                    <a:pt x="309" y="299"/>
                    <a:pt x="309" y="298"/>
                    <a:pt x="309" y="298"/>
                  </a:cubicBezTo>
                  <a:cubicBezTo>
                    <a:pt x="309" y="297"/>
                    <a:pt x="309" y="296"/>
                    <a:pt x="309" y="295"/>
                  </a:cubicBezTo>
                  <a:cubicBezTo>
                    <a:pt x="310" y="295"/>
                    <a:pt x="310" y="294"/>
                    <a:pt x="310" y="294"/>
                  </a:cubicBezTo>
                  <a:cubicBezTo>
                    <a:pt x="311" y="294"/>
                    <a:pt x="311" y="293"/>
                    <a:pt x="311" y="293"/>
                  </a:cubicBezTo>
                  <a:cubicBezTo>
                    <a:pt x="311" y="293"/>
                    <a:pt x="311" y="293"/>
                    <a:pt x="311" y="293"/>
                  </a:cubicBezTo>
                  <a:cubicBezTo>
                    <a:pt x="311" y="292"/>
                    <a:pt x="311" y="292"/>
                    <a:pt x="312" y="292"/>
                  </a:cubicBezTo>
                  <a:cubicBezTo>
                    <a:pt x="312" y="292"/>
                    <a:pt x="312" y="292"/>
                    <a:pt x="312" y="292"/>
                  </a:cubicBezTo>
                  <a:cubicBezTo>
                    <a:pt x="313" y="292"/>
                    <a:pt x="313" y="293"/>
                    <a:pt x="313" y="293"/>
                  </a:cubicBezTo>
                  <a:cubicBezTo>
                    <a:pt x="314" y="293"/>
                    <a:pt x="314" y="294"/>
                    <a:pt x="314" y="294"/>
                  </a:cubicBezTo>
                  <a:cubicBezTo>
                    <a:pt x="315" y="294"/>
                    <a:pt x="315" y="295"/>
                    <a:pt x="316" y="295"/>
                  </a:cubicBezTo>
                  <a:cubicBezTo>
                    <a:pt x="316" y="295"/>
                    <a:pt x="316" y="296"/>
                    <a:pt x="317" y="296"/>
                  </a:cubicBezTo>
                  <a:cubicBezTo>
                    <a:pt x="317" y="296"/>
                    <a:pt x="317" y="297"/>
                    <a:pt x="318" y="297"/>
                  </a:cubicBezTo>
                  <a:cubicBezTo>
                    <a:pt x="318" y="298"/>
                    <a:pt x="318" y="298"/>
                    <a:pt x="319" y="299"/>
                  </a:cubicBezTo>
                  <a:cubicBezTo>
                    <a:pt x="319" y="300"/>
                    <a:pt x="319" y="300"/>
                    <a:pt x="318" y="300"/>
                  </a:cubicBezTo>
                  <a:cubicBezTo>
                    <a:pt x="318" y="300"/>
                    <a:pt x="318" y="300"/>
                    <a:pt x="318" y="300"/>
                  </a:cubicBezTo>
                  <a:cubicBezTo>
                    <a:pt x="317" y="301"/>
                    <a:pt x="316" y="301"/>
                    <a:pt x="315" y="302"/>
                  </a:cubicBezTo>
                  <a:cubicBezTo>
                    <a:pt x="314" y="302"/>
                    <a:pt x="313" y="303"/>
                    <a:pt x="312" y="303"/>
                  </a:cubicBezTo>
                  <a:cubicBezTo>
                    <a:pt x="312" y="303"/>
                    <a:pt x="312" y="303"/>
                    <a:pt x="312" y="303"/>
                  </a:cubicBezTo>
                  <a:cubicBezTo>
                    <a:pt x="312" y="303"/>
                    <a:pt x="312" y="303"/>
                    <a:pt x="312" y="303"/>
                  </a:cubicBezTo>
                  <a:cubicBezTo>
                    <a:pt x="312" y="304"/>
                    <a:pt x="313" y="304"/>
                    <a:pt x="313" y="304"/>
                  </a:cubicBezTo>
                  <a:cubicBezTo>
                    <a:pt x="314" y="304"/>
                    <a:pt x="315" y="303"/>
                    <a:pt x="316" y="303"/>
                  </a:cubicBezTo>
                  <a:cubicBezTo>
                    <a:pt x="316" y="303"/>
                    <a:pt x="317" y="303"/>
                    <a:pt x="318" y="303"/>
                  </a:cubicBezTo>
                  <a:cubicBezTo>
                    <a:pt x="318" y="303"/>
                    <a:pt x="318" y="303"/>
                    <a:pt x="318" y="303"/>
                  </a:cubicBezTo>
                  <a:cubicBezTo>
                    <a:pt x="318" y="303"/>
                    <a:pt x="318" y="303"/>
                    <a:pt x="319" y="303"/>
                  </a:cubicBezTo>
                  <a:cubicBezTo>
                    <a:pt x="319" y="303"/>
                    <a:pt x="319" y="303"/>
                    <a:pt x="320" y="303"/>
                  </a:cubicBezTo>
                  <a:cubicBezTo>
                    <a:pt x="320" y="303"/>
                    <a:pt x="320" y="303"/>
                    <a:pt x="321" y="303"/>
                  </a:cubicBezTo>
                  <a:cubicBezTo>
                    <a:pt x="321" y="303"/>
                    <a:pt x="321" y="302"/>
                    <a:pt x="322" y="302"/>
                  </a:cubicBezTo>
                  <a:cubicBezTo>
                    <a:pt x="322" y="302"/>
                    <a:pt x="322" y="302"/>
                    <a:pt x="322" y="302"/>
                  </a:cubicBezTo>
                  <a:cubicBezTo>
                    <a:pt x="323" y="302"/>
                    <a:pt x="323" y="302"/>
                    <a:pt x="323" y="301"/>
                  </a:cubicBezTo>
                  <a:cubicBezTo>
                    <a:pt x="323" y="301"/>
                    <a:pt x="323" y="301"/>
                    <a:pt x="324" y="300"/>
                  </a:cubicBezTo>
                  <a:cubicBezTo>
                    <a:pt x="324" y="300"/>
                    <a:pt x="324" y="300"/>
                    <a:pt x="324" y="300"/>
                  </a:cubicBezTo>
                  <a:cubicBezTo>
                    <a:pt x="324" y="300"/>
                    <a:pt x="324" y="300"/>
                    <a:pt x="324" y="299"/>
                  </a:cubicBezTo>
                  <a:cubicBezTo>
                    <a:pt x="324" y="299"/>
                    <a:pt x="324" y="299"/>
                    <a:pt x="324" y="299"/>
                  </a:cubicBezTo>
                  <a:cubicBezTo>
                    <a:pt x="324" y="298"/>
                    <a:pt x="324" y="298"/>
                    <a:pt x="324" y="298"/>
                  </a:cubicBezTo>
                  <a:cubicBezTo>
                    <a:pt x="324" y="298"/>
                    <a:pt x="324" y="298"/>
                    <a:pt x="324" y="297"/>
                  </a:cubicBezTo>
                  <a:cubicBezTo>
                    <a:pt x="324" y="297"/>
                    <a:pt x="324" y="297"/>
                    <a:pt x="324" y="297"/>
                  </a:cubicBezTo>
                  <a:cubicBezTo>
                    <a:pt x="324" y="297"/>
                    <a:pt x="324" y="297"/>
                    <a:pt x="324" y="296"/>
                  </a:cubicBezTo>
                  <a:cubicBezTo>
                    <a:pt x="324" y="296"/>
                    <a:pt x="324" y="296"/>
                    <a:pt x="324" y="295"/>
                  </a:cubicBezTo>
                  <a:cubicBezTo>
                    <a:pt x="323" y="295"/>
                    <a:pt x="323" y="294"/>
                    <a:pt x="322" y="294"/>
                  </a:cubicBezTo>
                  <a:cubicBezTo>
                    <a:pt x="322" y="294"/>
                    <a:pt x="322" y="293"/>
                    <a:pt x="321" y="293"/>
                  </a:cubicBezTo>
                  <a:cubicBezTo>
                    <a:pt x="321" y="292"/>
                    <a:pt x="321" y="292"/>
                    <a:pt x="320" y="292"/>
                  </a:cubicBezTo>
                  <a:cubicBezTo>
                    <a:pt x="320" y="291"/>
                    <a:pt x="320" y="291"/>
                    <a:pt x="319" y="291"/>
                  </a:cubicBezTo>
                  <a:cubicBezTo>
                    <a:pt x="319" y="290"/>
                    <a:pt x="319" y="290"/>
                    <a:pt x="318" y="290"/>
                  </a:cubicBezTo>
                  <a:cubicBezTo>
                    <a:pt x="318" y="290"/>
                    <a:pt x="318" y="290"/>
                    <a:pt x="318" y="290"/>
                  </a:cubicBezTo>
                  <a:cubicBezTo>
                    <a:pt x="318" y="289"/>
                    <a:pt x="318" y="289"/>
                    <a:pt x="317" y="289"/>
                  </a:cubicBezTo>
                  <a:cubicBezTo>
                    <a:pt x="317" y="289"/>
                    <a:pt x="317" y="289"/>
                    <a:pt x="317" y="289"/>
                  </a:cubicBezTo>
                  <a:cubicBezTo>
                    <a:pt x="317" y="289"/>
                    <a:pt x="316" y="289"/>
                    <a:pt x="316" y="288"/>
                  </a:cubicBezTo>
                  <a:cubicBezTo>
                    <a:pt x="316" y="288"/>
                    <a:pt x="316" y="288"/>
                    <a:pt x="316" y="288"/>
                  </a:cubicBezTo>
                  <a:cubicBezTo>
                    <a:pt x="316" y="288"/>
                    <a:pt x="316" y="288"/>
                    <a:pt x="316" y="288"/>
                  </a:cubicBezTo>
                  <a:cubicBezTo>
                    <a:pt x="316" y="288"/>
                    <a:pt x="316" y="288"/>
                    <a:pt x="315" y="288"/>
                  </a:cubicBezTo>
                  <a:cubicBezTo>
                    <a:pt x="315" y="288"/>
                    <a:pt x="315" y="287"/>
                    <a:pt x="315" y="287"/>
                  </a:cubicBezTo>
                  <a:cubicBezTo>
                    <a:pt x="315" y="287"/>
                    <a:pt x="315" y="287"/>
                    <a:pt x="315" y="287"/>
                  </a:cubicBezTo>
                  <a:cubicBezTo>
                    <a:pt x="315" y="287"/>
                    <a:pt x="315" y="286"/>
                    <a:pt x="316" y="286"/>
                  </a:cubicBezTo>
                  <a:cubicBezTo>
                    <a:pt x="316" y="286"/>
                    <a:pt x="316" y="286"/>
                    <a:pt x="316" y="286"/>
                  </a:cubicBezTo>
                  <a:cubicBezTo>
                    <a:pt x="316" y="286"/>
                    <a:pt x="316" y="285"/>
                    <a:pt x="316" y="285"/>
                  </a:cubicBezTo>
                  <a:cubicBezTo>
                    <a:pt x="316" y="285"/>
                    <a:pt x="316" y="285"/>
                    <a:pt x="316" y="285"/>
                  </a:cubicBezTo>
                  <a:cubicBezTo>
                    <a:pt x="317" y="285"/>
                    <a:pt x="317" y="284"/>
                    <a:pt x="317" y="284"/>
                  </a:cubicBezTo>
                  <a:cubicBezTo>
                    <a:pt x="317" y="284"/>
                    <a:pt x="317" y="284"/>
                    <a:pt x="317" y="284"/>
                  </a:cubicBezTo>
                  <a:cubicBezTo>
                    <a:pt x="317" y="284"/>
                    <a:pt x="317" y="284"/>
                    <a:pt x="317" y="284"/>
                  </a:cubicBezTo>
                  <a:cubicBezTo>
                    <a:pt x="317" y="284"/>
                    <a:pt x="317" y="284"/>
                    <a:pt x="317" y="284"/>
                  </a:cubicBezTo>
                  <a:cubicBezTo>
                    <a:pt x="317" y="284"/>
                    <a:pt x="317" y="284"/>
                    <a:pt x="317" y="284"/>
                  </a:cubicBezTo>
                  <a:cubicBezTo>
                    <a:pt x="317" y="284"/>
                    <a:pt x="317" y="284"/>
                    <a:pt x="317" y="284"/>
                  </a:cubicBezTo>
                  <a:cubicBezTo>
                    <a:pt x="317" y="284"/>
                    <a:pt x="317" y="284"/>
                    <a:pt x="317" y="284"/>
                  </a:cubicBezTo>
                  <a:cubicBezTo>
                    <a:pt x="317" y="284"/>
                    <a:pt x="317" y="285"/>
                    <a:pt x="317" y="285"/>
                  </a:cubicBezTo>
                  <a:cubicBezTo>
                    <a:pt x="317" y="285"/>
                    <a:pt x="317" y="285"/>
                    <a:pt x="318" y="285"/>
                  </a:cubicBezTo>
                  <a:cubicBezTo>
                    <a:pt x="318" y="285"/>
                    <a:pt x="318" y="286"/>
                    <a:pt x="318" y="286"/>
                  </a:cubicBezTo>
                  <a:cubicBezTo>
                    <a:pt x="318" y="286"/>
                    <a:pt x="318" y="286"/>
                    <a:pt x="318" y="286"/>
                  </a:cubicBezTo>
                  <a:cubicBezTo>
                    <a:pt x="318" y="286"/>
                    <a:pt x="318" y="286"/>
                    <a:pt x="318" y="286"/>
                  </a:cubicBezTo>
                  <a:cubicBezTo>
                    <a:pt x="318" y="286"/>
                    <a:pt x="318" y="286"/>
                    <a:pt x="318" y="285"/>
                  </a:cubicBezTo>
                  <a:cubicBezTo>
                    <a:pt x="318" y="285"/>
                    <a:pt x="318" y="285"/>
                    <a:pt x="318" y="285"/>
                  </a:cubicBezTo>
                  <a:cubicBezTo>
                    <a:pt x="318" y="284"/>
                    <a:pt x="318" y="284"/>
                    <a:pt x="319" y="284"/>
                  </a:cubicBezTo>
                  <a:cubicBezTo>
                    <a:pt x="319" y="284"/>
                    <a:pt x="318" y="284"/>
                    <a:pt x="318" y="284"/>
                  </a:cubicBezTo>
                  <a:cubicBezTo>
                    <a:pt x="318" y="284"/>
                    <a:pt x="318" y="284"/>
                    <a:pt x="319" y="284"/>
                  </a:cubicBezTo>
                  <a:cubicBezTo>
                    <a:pt x="319" y="284"/>
                    <a:pt x="319" y="283"/>
                    <a:pt x="319" y="283"/>
                  </a:cubicBezTo>
                  <a:cubicBezTo>
                    <a:pt x="319" y="283"/>
                    <a:pt x="319" y="282"/>
                    <a:pt x="319" y="282"/>
                  </a:cubicBezTo>
                  <a:cubicBezTo>
                    <a:pt x="320" y="282"/>
                    <a:pt x="320" y="282"/>
                    <a:pt x="320" y="281"/>
                  </a:cubicBezTo>
                  <a:cubicBezTo>
                    <a:pt x="320" y="281"/>
                    <a:pt x="320" y="281"/>
                    <a:pt x="320" y="280"/>
                  </a:cubicBezTo>
                  <a:cubicBezTo>
                    <a:pt x="320" y="280"/>
                    <a:pt x="321" y="280"/>
                    <a:pt x="321" y="280"/>
                  </a:cubicBezTo>
                  <a:cubicBezTo>
                    <a:pt x="321" y="279"/>
                    <a:pt x="321" y="279"/>
                    <a:pt x="321" y="279"/>
                  </a:cubicBezTo>
                  <a:cubicBezTo>
                    <a:pt x="321" y="279"/>
                    <a:pt x="321" y="279"/>
                    <a:pt x="321" y="278"/>
                  </a:cubicBezTo>
                  <a:cubicBezTo>
                    <a:pt x="322" y="278"/>
                    <a:pt x="321" y="278"/>
                    <a:pt x="321" y="278"/>
                  </a:cubicBezTo>
                  <a:cubicBezTo>
                    <a:pt x="321" y="278"/>
                    <a:pt x="321" y="278"/>
                    <a:pt x="321" y="278"/>
                  </a:cubicBezTo>
                  <a:cubicBezTo>
                    <a:pt x="321" y="278"/>
                    <a:pt x="321" y="278"/>
                    <a:pt x="320" y="277"/>
                  </a:cubicBezTo>
                  <a:cubicBezTo>
                    <a:pt x="320" y="277"/>
                    <a:pt x="320" y="278"/>
                    <a:pt x="319" y="278"/>
                  </a:cubicBezTo>
                  <a:cubicBezTo>
                    <a:pt x="319" y="278"/>
                    <a:pt x="319" y="278"/>
                    <a:pt x="318" y="278"/>
                  </a:cubicBezTo>
                  <a:cubicBezTo>
                    <a:pt x="318" y="278"/>
                    <a:pt x="318" y="278"/>
                    <a:pt x="318" y="278"/>
                  </a:cubicBezTo>
                  <a:cubicBezTo>
                    <a:pt x="317" y="278"/>
                    <a:pt x="317" y="278"/>
                    <a:pt x="317" y="278"/>
                  </a:cubicBezTo>
                  <a:cubicBezTo>
                    <a:pt x="316" y="278"/>
                    <a:pt x="316" y="278"/>
                    <a:pt x="316" y="279"/>
                  </a:cubicBezTo>
                  <a:cubicBezTo>
                    <a:pt x="316" y="279"/>
                    <a:pt x="315" y="279"/>
                    <a:pt x="315" y="279"/>
                  </a:cubicBezTo>
                  <a:cubicBezTo>
                    <a:pt x="314" y="280"/>
                    <a:pt x="314" y="280"/>
                    <a:pt x="314" y="281"/>
                  </a:cubicBezTo>
                  <a:cubicBezTo>
                    <a:pt x="314" y="281"/>
                    <a:pt x="314" y="281"/>
                    <a:pt x="314" y="281"/>
                  </a:cubicBezTo>
                  <a:cubicBezTo>
                    <a:pt x="314" y="281"/>
                    <a:pt x="314" y="281"/>
                    <a:pt x="314" y="281"/>
                  </a:cubicBezTo>
                  <a:cubicBezTo>
                    <a:pt x="314" y="281"/>
                    <a:pt x="314" y="281"/>
                    <a:pt x="314" y="282"/>
                  </a:cubicBezTo>
                  <a:cubicBezTo>
                    <a:pt x="314" y="282"/>
                    <a:pt x="314" y="282"/>
                    <a:pt x="314" y="282"/>
                  </a:cubicBezTo>
                  <a:cubicBezTo>
                    <a:pt x="313" y="282"/>
                    <a:pt x="313" y="282"/>
                    <a:pt x="313" y="282"/>
                  </a:cubicBezTo>
                  <a:cubicBezTo>
                    <a:pt x="313" y="282"/>
                    <a:pt x="313" y="283"/>
                    <a:pt x="313" y="283"/>
                  </a:cubicBezTo>
                  <a:cubicBezTo>
                    <a:pt x="313" y="283"/>
                    <a:pt x="313" y="283"/>
                    <a:pt x="313" y="283"/>
                  </a:cubicBezTo>
                  <a:cubicBezTo>
                    <a:pt x="313" y="283"/>
                    <a:pt x="313" y="284"/>
                    <a:pt x="312" y="284"/>
                  </a:cubicBezTo>
                  <a:cubicBezTo>
                    <a:pt x="312" y="284"/>
                    <a:pt x="312" y="285"/>
                    <a:pt x="311" y="285"/>
                  </a:cubicBezTo>
                  <a:cubicBezTo>
                    <a:pt x="311" y="285"/>
                    <a:pt x="311" y="286"/>
                    <a:pt x="311" y="285"/>
                  </a:cubicBezTo>
                  <a:cubicBezTo>
                    <a:pt x="310" y="285"/>
                    <a:pt x="310" y="285"/>
                    <a:pt x="310" y="285"/>
                  </a:cubicBezTo>
                  <a:cubicBezTo>
                    <a:pt x="310" y="285"/>
                    <a:pt x="309" y="285"/>
                    <a:pt x="309" y="285"/>
                  </a:cubicBezTo>
                  <a:cubicBezTo>
                    <a:pt x="308" y="285"/>
                    <a:pt x="308" y="285"/>
                    <a:pt x="308" y="286"/>
                  </a:cubicBezTo>
                  <a:cubicBezTo>
                    <a:pt x="308" y="286"/>
                    <a:pt x="308" y="286"/>
                    <a:pt x="308" y="286"/>
                  </a:cubicBezTo>
                  <a:cubicBezTo>
                    <a:pt x="308" y="285"/>
                    <a:pt x="308" y="285"/>
                    <a:pt x="308" y="285"/>
                  </a:cubicBezTo>
                  <a:cubicBezTo>
                    <a:pt x="308" y="284"/>
                    <a:pt x="308" y="284"/>
                    <a:pt x="308" y="284"/>
                  </a:cubicBezTo>
                  <a:cubicBezTo>
                    <a:pt x="308" y="284"/>
                    <a:pt x="308" y="283"/>
                    <a:pt x="308" y="283"/>
                  </a:cubicBezTo>
                  <a:cubicBezTo>
                    <a:pt x="308" y="283"/>
                    <a:pt x="308" y="283"/>
                    <a:pt x="308" y="283"/>
                  </a:cubicBezTo>
                  <a:cubicBezTo>
                    <a:pt x="308" y="282"/>
                    <a:pt x="308" y="282"/>
                    <a:pt x="308" y="281"/>
                  </a:cubicBezTo>
                  <a:cubicBezTo>
                    <a:pt x="308" y="281"/>
                    <a:pt x="308" y="281"/>
                    <a:pt x="308" y="281"/>
                  </a:cubicBezTo>
                  <a:cubicBezTo>
                    <a:pt x="308" y="281"/>
                    <a:pt x="308" y="280"/>
                    <a:pt x="308" y="280"/>
                  </a:cubicBezTo>
                  <a:cubicBezTo>
                    <a:pt x="308" y="280"/>
                    <a:pt x="307" y="280"/>
                    <a:pt x="307" y="279"/>
                  </a:cubicBezTo>
                  <a:cubicBezTo>
                    <a:pt x="307" y="279"/>
                    <a:pt x="307" y="279"/>
                    <a:pt x="307" y="279"/>
                  </a:cubicBezTo>
                  <a:cubicBezTo>
                    <a:pt x="307" y="278"/>
                    <a:pt x="308" y="278"/>
                    <a:pt x="308" y="278"/>
                  </a:cubicBezTo>
                  <a:cubicBezTo>
                    <a:pt x="308" y="278"/>
                    <a:pt x="308" y="278"/>
                    <a:pt x="308" y="278"/>
                  </a:cubicBezTo>
                  <a:cubicBezTo>
                    <a:pt x="308" y="278"/>
                    <a:pt x="308" y="278"/>
                    <a:pt x="308" y="278"/>
                  </a:cubicBezTo>
                  <a:cubicBezTo>
                    <a:pt x="308" y="277"/>
                    <a:pt x="308" y="277"/>
                    <a:pt x="308" y="277"/>
                  </a:cubicBezTo>
                  <a:cubicBezTo>
                    <a:pt x="308" y="277"/>
                    <a:pt x="308" y="276"/>
                    <a:pt x="309" y="276"/>
                  </a:cubicBezTo>
                  <a:cubicBezTo>
                    <a:pt x="309" y="276"/>
                    <a:pt x="309" y="275"/>
                    <a:pt x="309" y="275"/>
                  </a:cubicBezTo>
                  <a:cubicBezTo>
                    <a:pt x="309" y="274"/>
                    <a:pt x="309" y="274"/>
                    <a:pt x="309" y="274"/>
                  </a:cubicBezTo>
                  <a:cubicBezTo>
                    <a:pt x="309" y="274"/>
                    <a:pt x="310" y="273"/>
                    <a:pt x="310" y="273"/>
                  </a:cubicBezTo>
                  <a:cubicBezTo>
                    <a:pt x="310" y="273"/>
                    <a:pt x="310" y="273"/>
                    <a:pt x="310" y="272"/>
                  </a:cubicBezTo>
                  <a:cubicBezTo>
                    <a:pt x="310" y="272"/>
                    <a:pt x="310" y="272"/>
                    <a:pt x="310" y="272"/>
                  </a:cubicBezTo>
                  <a:cubicBezTo>
                    <a:pt x="310" y="272"/>
                    <a:pt x="311" y="272"/>
                    <a:pt x="311" y="271"/>
                  </a:cubicBezTo>
                  <a:cubicBezTo>
                    <a:pt x="311" y="271"/>
                    <a:pt x="311" y="271"/>
                    <a:pt x="311" y="271"/>
                  </a:cubicBezTo>
                  <a:cubicBezTo>
                    <a:pt x="311" y="270"/>
                    <a:pt x="311" y="270"/>
                    <a:pt x="311" y="270"/>
                  </a:cubicBezTo>
                  <a:cubicBezTo>
                    <a:pt x="311" y="270"/>
                    <a:pt x="311" y="270"/>
                    <a:pt x="311" y="270"/>
                  </a:cubicBezTo>
                  <a:cubicBezTo>
                    <a:pt x="312" y="269"/>
                    <a:pt x="312" y="269"/>
                    <a:pt x="312" y="268"/>
                  </a:cubicBezTo>
                  <a:cubicBezTo>
                    <a:pt x="312" y="268"/>
                    <a:pt x="312" y="268"/>
                    <a:pt x="312" y="267"/>
                  </a:cubicBezTo>
                  <a:cubicBezTo>
                    <a:pt x="312" y="267"/>
                    <a:pt x="312" y="267"/>
                    <a:pt x="312" y="267"/>
                  </a:cubicBezTo>
                  <a:cubicBezTo>
                    <a:pt x="312" y="267"/>
                    <a:pt x="312" y="266"/>
                    <a:pt x="312" y="266"/>
                  </a:cubicBezTo>
                  <a:cubicBezTo>
                    <a:pt x="312" y="266"/>
                    <a:pt x="312" y="266"/>
                    <a:pt x="312" y="266"/>
                  </a:cubicBezTo>
                  <a:close/>
                  <a:moveTo>
                    <a:pt x="288" y="276"/>
                  </a:moveTo>
                  <a:cubicBezTo>
                    <a:pt x="288" y="276"/>
                    <a:pt x="288" y="276"/>
                    <a:pt x="288" y="276"/>
                  </a:cubicBezTo>
                  <a:cubicBezTo>
                    <a:pt x="288" y="276"/>
                    <a:pt x="287" y="276"/>
                    <a:pt x="287" y="277"/>
                  </a:cubicBezTo>
                  <a:cubicBezTo>
                    <a:pt x="287" y="277"/>
                    <a:pt x="287" y="278"/>
                    <a:pt x="287" y="278"/>
                  </a:cubicBezTo>
                  <a:cubicBezTo>
                    <a:pt x="287" y="279"/>
                    <a:pt x="287" y="279"/>
                    <a:pt x="286" y="280"/>
                  </a:cubicBezTo>
                  <a:cubicBezTo>
                    <a:pt x="286" y="280"/>
                    <a:pt x="286" y="280"/>
                    <a:pt x="285" y="280"/>
                  </a:cubicBezTo>
                  <a:cubicBezTo>
                    <a:pt x="285" y="280"/>
                    <a:pt x="285" y="280"/>
                    <a:pt x="285" y="279"/>
                  </a:cubicBezTo>
                  <a:cubicBezTo>
                    <a:pt x="285" y="279"/>
                    <a:pt x="284" y="279"/>
                    <a:pt x="284" y="279"/>
                  </a:cubicBezTo>
                  <a:cubicBezTo>
                    <a:pt x="284" y="280"/>
                    <a:pt x="284" y="280"/>
                    <a:pt x="284" y="280"/>
                  </a:cubicBezTo>
                  <a:cubicBezTo>
                    <a:pt x="284" y="279"/>
                    <a:pt x="284" y="279"/>
                    <a:pt x="284" y="279"/>
                  </a:cubicBezTo>
                  <a:cubicBezTo>
                    <a:pt x="284" y="279"/>
                    <a:pt x="283" y="279"/>
                    <a:pt x="283" y="279"/>
                  </a:cubicBezTo>
                  <a:cubicBezTo>
                    <a:pt x="283" y="279"/>
                    <a:pt x="282" y="280"/>
                    <a:pt x="282" y="280"/>
                  </a:cubicBezTo>
                  <a:cubicBezTo>
                    <a:pt x="282" y="280"/>
                    <a:pt x="282" y="280"/>
                    <a:pt x="282" y="280"/>
                  </a:cubicBezTo>
                  <a:cubicBezTo>
                    <a:pt x="282" y="280"/>
                    <a:pt x="282" y="281"/>
                    <a:pt x="282" y="281"/>
                  </a:cubicBezTo>
                  <a:cubicBezTo>
                    <a:pt x="282" y="281"/>
                    <a:pt x="282" y="281"/>
                    <a:pt x="282" y="282"/>
                  </a:cubicBezTo>
                  <a:cubicBezTo>
                    <a:pt x="283" y="282"/>
                    <a:pt x="283" y="282"/>
                    <a:pt x="283" y="282"/>
                  </a:cubicBezTo>
                  <a:cubicBezTo>
                    <a:pt x="283" y="282"/>
                    <a:pt x="284" y="282"/>
                    <a:pt x="284" y="283"/>
                  </a:cubicBezTo>
                  <a:cubicBezTo>
                    <a:pt x="284" y="283"/>
                    <a:pt x="285" y="283"/>
                    <a:pt x="285" y="283"/>
                  </a:cubicBezTo>
                  <a:cubicBezTo>
                    <a:pt x="286" y="284"/>
                    <a:pt x="286" y="284"/>
                    <a:pt x="287" y="284"/>
                  </a:cubicBezTo>
                  <a:cubicBezTo>
                    <a:pt x="287" y="284"/>
                    <a:pt x="288" y="284"/>
                    <a:pt x="288" y="284"/>
                  </a:cubicBezTo>
                  <a:cubicBezTo>
                    <a:pt x="288" y="284"/>
                    <a:pt x="289" y="284"/>
                    <a:pt x="289" y="284"/>
                  </a:cubicBezTo>
                  <a:cubicBezTo>
                    <a:pt x="289" y="284"/>
                    <a:pt x="289" y="284"/>
                    <a:pt x="289" y="284"/>
                  </a:cubicBezTo>
                  <a:cubicBezTo>
                    <a:pt x="289" y="284"/>
                    <a:pt x="290" y="284"/>
                    <a:pt x="290" y="284"/>
                  </a:cubicBezTo>
                  <a:cubicBezTo>
                    <a:pt x="290" y="284"/>
                    <a:pt x="291" y="284"/>
                    <a:pt x="291" y="284"/>
                  </a:cubicBezTo>
                  <a:cubicBezTo>
                    <a:pt x="291" y="283"/>
                    <a:pt x="291" y="283"/>
                    <a:pt x="291" y="283"/>
                  </a:cubicBezTo>
                  <a:cubicBezTo>
                    <a:pt x="291" y="282"/>
                    <a:pt x="291" y="282"/>
                    <a:pt x="291" y="282"/>
                  </a:cubicBezTo>
                  <a:cubicBezTo>
                    <a:pt x="291" y="282"/>
                    <a:pt x="291" y="281"/>
                    <a:pt x="291" y="281"/>
                  </a:cubicBezTo>
                  <a:cubicBezTo>
                    <a:pt x="291" y="281"/>
                    <a:pt x="291" y="281"/>
                    <a:pt x="291" y="281"/>
                  </a:cubicBezTo>
                  <a:cubicBezTo>
                    <a:pt x="290" y="280"/>
                    <a:pt x="290" y="280"/>
                    <a:pt x="290" y="280"/>
                  </a:cubicBezTo>
                  <a:cubicBezTo>
                    <a:pt x="289" y="280"/>
                    <a:pt x="289" y="279"/>
                    <a:pt x="289" y="279"/>
                  </a:cubicBezTo>
                  <a:cubicBezTo>
                    <a:pt x="289" y="279"/>
                    <a:pt x="289" y="279"/>
                    <a:pt x="289" y="279"/>
                  </a:cubicBezTo>
                  <a:cubicBezTo>
                    <a:pt x="289" y="278"/>
                    <a:pt x="289" y="278"/>
                    <a:pt x="289" y="278"/>
                  </a:cubicBezTo>
                  <a:cubicBezTo>
                    <a:pt x="289" y="278"/>
                    <a:pt x="289" y="277"/>
                    <a:pt x="289" y="277"/>
                  </a:cubicBezTo>
                  <a:cubicBezTo>
                    <a:pt x="288" y="277"/>
                    <a:pt x="289" y="277"/>
                    <a:pt x="289" y="277"/>
                  </a:cubicBezTo>
                  <a:cubicBezTo>
                    <a:pt x="289" y="277"/>
                    <a:pt x="288" y="277"/>
                    <a:pt x="288" y="277"/>
                  </a:cubicBezTo>
                  <a:cubicBezTo>
                    <a:pt x="288" y="277"/>
                    <a:pt x="288" y="277"/>
                    <a:pt x="288" y="276"/>
                  </a:cubicBezTo>
                  <a:cubicBezTo>
                    <a:pt x="288" y="276"/>
                    <a:pt x="288" y="276"/>
                    <a:pt x="288" y="276"/>
                  </a:cubicBezTo>
                  <a:cubicBezTo>
                    <a:pt x="288" y="276"/>
                    <a:pt x="288" y="276"/>
                    <a:pt x="288" y="276"/>
                  </a:cubicBezTo>
                  <a:cubicBezTo>
                    <a:pt x="288" y="276"/>
                    <a:pt x="288" y="276"/>
                    <a:pt x="288" y="276"/>
                  </a:cubicBezTo>
                  <a:close/>
                  <a:moveTo>
                    <a:pt x="292" y="267"/>
                  </a:moveTo>
                  <a:cubicBezTo>
                    <a:pt x="292" y="267"/>
                    <a:pt x="291" y="268"/>
                    <a:pt x="291" y="268"/>
                  </a:cubicBezTo>
                  <a:cubicBezTo>
                    <a:pt x="291" y="269"/>
                    <a:pt x="290" y="270"/>
                    <a:pt x="290" y="271"/>
                  </a:cubicBezTo>
                  <a:cubicBezTo>
                    <a:pt x="290" y="271"/>
                    <a:pt x="289" y="272"/>
                    <a:pt x="289" y="272"/>
                  </a:cubicBezTo>
                  <a:cubicBezTo>
                    <a:pt x="289" y="272"/>
                    <a:pt x="289" y="272"/>
                    <a:pt x="288" y="272"/>
                  </a:cubicBezTo>
                  <a:cubicBezTo>
                    <a:pt x="288" y="273"/>
                    <a:pt x="288" y="273"/>
                    <a:pt x="288" y="273"/>
                  </a:cubicBezTo>
                  <a:cubicBezTo>
                    <a:pt x="288" y="273"/>
                    <a:pt x="288" y="273"/>
                    <a:pt x="288" y="273"/>
                  </a:cubicBezTo>
                  <a:cubicBezTo>
                    <a:pt x="288" y="273"/>
                    <a:pt x="288" y="273"/>
                    <a:pt x="288" y="273"/>
                  </a:cubicBezTo>
                  <a:cubicBezTo>
                    <a:pt x="287" y="273"/>
                    <a:pt x="287" y="273"/>
                    <a:pt x="287" y="274"/>
                  </a:cubicBezTo>
                  <a:cubicBezTo>
                    <a:pt x="288" y="274"/>
                    <a:pt x="288" y="274"/>
                    <a:pt x="288" y="274"/>
                  </a:cubicBezTo>
                  <a:cubicBezTo>
                    <a:pt x="288" y="274"/>
                    <a:pt x="288" y="275"/>
                    <a:pt x="289" y="275"/>
                  </a:cubicBezTo>
                  <a:cubicBezTo>
                    <a:pt x="289" y="275"/>
                    <a:pt x="289" y="275"/>
                    <a:pt x="290" y="275"/>
                  </a:cubicBezTo>
                  <a:cubicBezTo>
                    <a:pt x="290" y="275"/>
                    <a:pt x="291" y="275"/>
                    <a:pt x="292" y="275"/>
                  </a:cubicBezTo>
                  <a:cubicBezTo>
                    <a:pt x="292" y="275"/>
                    <a:pt x="293" y="274"/>
                    <a:pt x="293" y="274"/>
                  </a:cubicBezTo>
                  <a:cubicBezTo>
                    <a:pt x="293" y="274"/>
                    <a:pt x="293" y="274"/>
                    <a:pt x="293" y="274"/>
                  </a:cubicBezTo>
                  <a:cubicBezTo>
                    <a:pt x="293" y="274"/>
                    <a:pt x="293" y="274"/>
                    <a:pt x="294" y="273"/>
                  </a:cubicBezTo>
                  <a:cubicBezTo>
                    <a:pt x="294" y="273"/>
                    <a:pt x="294" y="272"/>
                    <a:pt x="294" y="272"/>
                  </a:cubicBezTo>
                  <a:cubicBezTo>
                    <a:pt x="294" y="272"/>
                    <a:pt x="294" y="272"/>
                    <a:pt x="294" y="272"/>
                  </a:cubicBezTo>
                  <a:cubicBezTo>
                    <a:pt x="294" y="271"/>
                    <a:pt x="294" y="271"/>
                    <a:pt x="294" y="271"/>
                  </a:cubicBezTo>
                  <a:cubicBezTo>
                    <a:pt x="293" y="270"/>
                    <a:pt x="293" y="270"/>
                    <a:pt x="294" y="270"/>
                  </a:cubicBezTo>
                  <a:cubicBezTo>
                    <a:pt x="294" y="269"/>
                    <a:pt x="293" y="269"/>
                    <a:pt x="293" y="269"/>
                  </a:cubicBezTo>
                  <a:cubicBezTo>
                    <a:pt x="293" y="269"/>
                    <a:pt x="293" y="269"/>
                    <a:pt x="293" y="268"/>
                  </a:cubicBezTo>
                  <a:cubicBezTo>
                    <a:pt x="293" y="268"/>
                    <a:pt x="293" y="268"/>
                    <a:pt x="292" y="267"/>
                  </a:cubicBezTo>
                  <a:cubicBezTo>
                    <a:pt x="292" y="267"/>
                    <a:pt x="292" y="267"/>
                    <a:pt x="292" y="267"/>
                  </a:cubicBezTo>
                  <a:cubicBezTo>
                    <a:pt x="292" y="267"/>
                    <a:pt x="292" y="267"/>
                    <a:pt x="292" y="267"/>
                  </a:cubicBezTo>
                  <a:close/>
                  <a:moveTo>
                    <a:pt x="228" y="323"/>
                  </a:moveTo>
                  <a:cubicBezTo>
                    <a:pt x="228" y="323"/>
                    <a:pt x="228" y="323"/>
                    <a:pt x="228" y="323"/>
                  </a:cubicBezTo>
                  <a:cubicBezTo>
                    <a:pt x="229" y="323"/>
                    <a:pt x="229" y="322"/>
                    <a:pt x="229" y="322"/>
                  </a:cubicBezTo>
                  <a:cubicBezTo>
                    <a:pt x="230" y="322"/>
                    <a:pt x="230" y="321"/>
                    <a:pt x="231" y="321"/>
                  </a:cubicBezTo>
                  <a:cubicBezTo>
                    <a:pt x="231" y="321"/>
                    <a:pt x="231" y="321"/>
                    <a:pt x="231" y="321"/>
                  </a:cubicBezTo>
                  <a:cubicBezTo>
                    <a:pt x="230" y="321"/>
                    <a:pt x="229" y="321"/>
                    <a:pt x="228" y="322"/>
                  </a:cubicBezTo>
                  <a:cubicBezTo>
                    <a:pt x="228" y="322"/>
                    <a:pt x="227" y="322"/>
                    <a:pt x="227" y="322"/>
                  </a:cubicBezTo>
                  <a:cubicBezTo>
                    <a:pt x="227" y="322"/>
                    <a:pt x="227" y="322"/>
                    <a:pt x="228" y="323"/>
                  </a:cubicBezTo>
                  <a:cubicBezTo>
                    <a:pt x="228" y="323"/>
                    <a:pt x="228" y="323"/>
                    <a:pt x="228" y="323"/>
                  </a:cubicBezTo>
                  <a:close/>
                  <a:moveTo>
                    <a:pt x="227" y="319"/>
                  </a:moveTo>
                  <a:cubicBezTo>
                    <a:pt x="227" y="319"/>
                    <a:pt x="227" y="319"/>
                    <a:pt x="227" y="319"/>
                  </a:cubicBezTo>
                  <a:cubicBezTo>
                    <a:pt x="228" y="319"/>
                    <a:pt x="228" y="319"/>
                    <a:pt x="228" y="318"/>
                  </a:cubicBezTo>
                  <a:cubicBezTo>
                    <a:pt x="228" y="318"/>
                    <a:pt x="228" y="318"/>
                    <a:pt x="228" y="318"/>
                  </a:cubicBezTo>
                  <a:cubicBezTo>
                    <a:pt x="229" y="318"/>
                    <a:pt x="229" y="318"/>
                    <a:pt x="229" y="317"/>
                  </a:cubicBezTo>
                  <a:cubicBezTo>
                    <a:pt x="229" y="317"/>
                    <a:pt x="229" y="317"/>
                    <a:pt x="230" y="317"/>
                  </a:cubicBezTo>
                  <a:cubicBezTo>
                    <a:pt x="230" y="317"/>
                    <a:pt x="230" y="317"/>
                    <a:pt x="230" y="317"/>
                  </a:cubicBezTo>
                  <a:cubicBezTo>
                    <a:pt x="230" y="316"/>
                    <a:pt x="230" y="316"/>
                    <a:pt x="230" y="316"/>
                  </a:cubicBezTo>
                  <a:cubicBezTo>
                    <a:pt x="230" y="315"/>
                    <a:pt x="230" y="315"/>
                    <a:pt x="230" y="315"/>
                  </a:cubicBezTo>
                  <a:cubicBezTo>
                    <a:pt x="229" y="315"/>
                    <a:pt x="229" y="315"/>
                    <a:pt x="228" y="316"/>
                  </a:cubicBezTo>
                  <a:cubicBezTo>
                    <a:pt x="228" y="316"/>
                    <a:pt x="228" y="316"/>
                    <a:pt x="228" y="316"/>
                  </a:cubicBezTo>
                  <a:cubicBezTo>
                    <a:pt x="228" y="316"/>
                    <a:pt x="228" y="316"/>
                    <a:pt x="228" y="316"/>
                  </a:cubicBezTo>
                  <a:cubicBezTo>
                    <a:pt x="227" y="316"/>
                    <a:pt x="227" y="316"/>
                    <a:pt x="227" y="316"/>
                  </a:cubicBezTo>
                  <a:cubicBezTo>
                    <a:pt x="227" y="316"/>
                    <a:pt x="227" y="316"/>
                    <a:pt x="227" y="316"/>
                  </a:cubicBezTo>
                  <a:cubicBezTo>
                    <a:pt x="227" y="316"/>
                    <a:pt x="227" y="317"/>
                    <a:pt x="227" y="317"/>
                  </a:cubicBezTo>
                  <a:cubicBezTo>
                    <a:pt x="227" y="317"/>
                    <a:pt x="227" y="317"/>
                    <a:pt x="227" y="318"/>
                  </a:cubicBezTo>
                  <a:cubicBezTo>
                    <a:pt x="227" y="318"/>
                    <a:pt x="227" y="318"/>
                    <a:pt x="227" y="318"/>
                  </a:cubicBezTo>
                  <a:cubicBezTo>
                    <a:pt x="226" y="318"/>
                    <a:pt x="226" y="318"/>
                    <a:pt x="226" y="318"/>
                  </a:cubicBezTo>
                  <a:cubicBezTo>
                    <a:pt x="226" y="319"/>
                    <a:pt x="226" y="319"/>
                    <a:pt x="227" y="319"/>
                  </a:cubicBezTo>
                  <a:cubicBezTo>
                    <a:pt x="227" y="319"/>
                    <a:pt x="227" y="319"/>
                    <a:pt x="227" y="319"/>
                  </a:cubicBezTo>
                  <a:close/>
                  <a:moveTo>
                    <a:pt x="227" y="343"/>
                  </a:moveTo>
                  <a:cubicBezTo>
                    <a:pt x="227" y="343"/>
                    <a:pt x="227" y="343"/>
                    <a:pt x="227" y="343"/>
                  </a:cubicBezTo>
                  <a:cubicBezTo>
                    <a:pt x="227" y="343"/>
                    <a:pt x="227" y="343"/>
                    <a:pt x="227" y="342"/>
                  </a:cubicBezTo>
                  <a:cubicBezTo>
                    <a:pt x="227" y="342"/>
                    <a:pt x="227" y="341"/>
                    <a:pt x="226" y="340"/>
                  </a:cubicBezTo>
                  <a:cubicBezTo>
                    <a:pt x="226" y="340"/>
                    <a:pt x="226" y="340"/>
                    <a:pt x="226" y="340"/>
                  </a:cubicBezTo>
                  <a:cubicBezTo>
                    <a:pt x="226" y="340"/>
                    <a:pt x="225" y="341"/>
                    <a:pt x="225" y="341"/>
                  </a:cubicBezTo>
                  <a:cubicBezTo>
                    <a:pt x="225" y="341"/>
                    <a:pt x="225" y="341"/>
                    <a:pt x="225" y="341"/>
                  </a:cubicBezTo>
                  <a:cubicBezTo>
                    <a:pt x="224" y="341"/>
                    <a:pt x="224" y="341"/>
                    <a:pt x="224" y="341"/>
                  </a:cubicBezTo>
                  <a:cubicBezTo>
                    <a:pt x="223" y="341"/>
                    <a:pt x="223" y="341"/>
                    <a:pt x="222" y="341"/>
                  </a:cubicBezTo>
                  <a:cubicBezTo>
                    <a:pt x="222" y="341"/>
                    <a:pt x="222" y="341"/>
                    <a:pt x="222" y="341"/>
                  </a:cubicBezTo>
                  <a:cubicBezTo>
                    <a:pt x="221" y="341"/>
                    <a:pt x="221" y="341"/>
                    <a:pt x="221" y="341"/>
                  </a:cubicBezTo>
                  <a:cubicBezTo>
                    <a:pt x="221" y="341"/>
                    <a:pt x="221" y="342"/>
                    <a:pt x="221" y="342"/>
                  </a:cubicBezTo>
                  <a:cubicBezTo>
                    <a:pt x="221" y="342"/>
                    <a:pt x="221" y="342"/>
                    <a:pt x="221" y="343"/>
                  </a:cubicBezTo>
                  <a:cubicBezTo>
                    <a:pt x="221" y="343"/>
                    <a:pt x="221" y="343"/>
                    <a:pt x="222" y="343"/>
                  </a:cubicBezTo>
                  <a:cubicBezTo>
                    <a:pt x="222" y="343"/>
                    <a:pt x="223" y="343"/>
                    <a:pt x="223" y="343"/>
                  </a:cubicBezTo>
                  <a:cubicBezTo>
                    <a:pt x="223" y="343"/>
                    <a:pt x="223" y="343"/>
                    <a:pt x="224" y="343"/>
                  </a:cubicBezTo>
                  <a:cubicBezTo>
                    <a:pt x="224" y="343"/>
                    <a:pt x="224" y="343"/>
                    <a:pt x="225" y="343"/>
                  </a:cubicBezTo>
                  <a:cubicBezTo>
                    <a:pt x="225" y="343"/>
                    <a:pt x="226" y="343"/>
                    <a:pt x="226" y="343"/>
                  </a:cubicBezTo>
                  <a:cubicBezTo>
                    <a:pt x="226" y="343"/>
                    <a:pt x="226" y="343"/>
                    <a:pt x="227" y="343"/>
                  </a:cubicBezTo>
                  <a:close/>
                  <a:moveTo>
                    <a:pt x="237" y="332"/>
                  </a:moveTo>
                  <a:cubicBezTo>
                    <a:pt x="237" y="332"/>
                    <a:pt x="237" y="332"/>
                    <a:pt x="237" y="332"/>
                  </a:cubicBezTo>
                  <a:cubicBezTo>
                    <a:pt x="237" y="332"/>
                    <a:pt x="237" y="332"/>
                    <a:pt x="237" y="332"/>
                  </a:cubicBezTo>
                  <a:cubicBezTo>
                    <a:pt x="237" y="332"/>
                    <a:pt x="237" y="332"/>
                    <a:pt x="237" y="332"/>
                  </a:cubicBezTo>
                  <a:cubicBezTo>
                    <a:pt x="237" y="332"/>
                    <a:pt x="237" y="332"/>
                    <a:pt x="237" y="332"/>
                  </a:cubicBezTo>
                  <a:cubicBezTo>
                    <a:pt x="237" y="332"/>
                    <a:pt x="237" y="332"/>
                    <a:pt x="237" y="332"/>
                  </a:cubicBezTo>
                  <a:cubicBezTo>
                    <a:pt x="237" y="332"/>
                    <a:pt x="237" y="332"/>
                    <a:pt x="236" y="331"/>
                  </a:cubicBezTo>
                  <a:cubicBezTo>
                    <a:pt x="236" y="331"/>
                    <a:pt x="236" y="331"/>
                    <a:pt x="236" y="331"/>
                  </a:cubicBezTo>
                  <a:cubicBezTo>
                    <a:pt x="236" y="331"/>
                    <a:pt x="236" y="331"/>
                    <a:pt x="236" y="331"/>
                  </a:cubicBezTo>
                  <a:cubicBezTo>
                    <a:pt x="236" y="331"/>
                    <a:pt x="236" y="332"/>
                    <a:pt x="236" y="332"/>
                  </a:cubicBezTo>
                  <a:cubicBezTo>
                    <a:pt x="236" y="332"/>
                    <a:pt x="236" y="332"/>
                    <a:pt x="236" y="332"/>
                  </a:cubicBezTo>
                  <a:cubicBezTo>
                    <a:pt x="236" y="333"/>
                    <a:pt x="237" y="333"/>
                    <a:pt x="237" y="333"/>
                  </a:cubicBezTo>
                  <a:cubicBezTo>
                    <a:pt x="237" y="333"/>
                    <a:pt x="237" y="334"/>
                    <a:pt x="236" y="334"/>
                  </a:cubicBezTo>
                  <a:cubicBezTo>
                    <a:pt x="236" y="334"/>
                    <a:pt x="235" y="334"/>
                    <a:pt x="235" y="334"/>
                  </a:cubicBezTo>
                  <a:cubicBezTo>
                    <a:pt x="234" y="334"/>
                    <a:pt x="234" y="334"/>
                    <a:pt x="234" y="335"/>
                  </a:cubicBezTo>
                  <a:cubicBezTo>
                    <a:pt x="233" y="335"/>
                    <a:pt x="232" y="335"/>
                    <a:pt x="231" y="335"/>
                  </a:cubicBezTo>
                  <a:cubicBezTo>
                    <a:pt x="231" y="335"/>
                    <a:pt x="231" y="335"/>
                    <a:pt x="230" y="336"/>
                  </a:cubicBezTo>
                  <a:cubicBezTo>
                    <a:pt x="230" y="335"/>
                    <a:pt x="230" y="335"/>
                    <a:pt x="230" y="335"/>
                  </a:cubicBezTo>
                  <a:cubicBezTo>
                    <a:pt x="230" y="335"/>
                    <a:pt x="230" y="335"/>
                    <a:pt x="230" y="334"/>
                  </a:cubicBezTo>
                  <a:cubicBezTo>
                    <a:pt x="230" y="334"/>
                    <a:pt x="230" y="334"/>
                    <a:pt x="230" y="334"/>
                  </a:cubicBezTo>
                  <a:cubicBezTo>
                    <a:pt x="230" y="334"/>
                    <a:pt x="230" y="334"/>
                    <a:pt x="230" y="334"/>
                  </a:cubicBezTo>
                  <a:cubicBezTo>
                    <a:pt x="230" y="334"/>
                    <a:pt x="230" y="334"/>
                    <a:pt x="230" y="333"/>
                  </a:cubicBezTo>
                  <a:cubicBezTo>
                    <a:pt x="230" y="333"/>
                    <a:pt x="230" y="333"/>
                    <a:pt x="230" y="333"/>
                  </a:cubicBezTo>
                  <a:cubicBezTo>
                    <a:pt x="230" y="333"/>
                    <a:pt x="230" y="333"/>
                    <a:pt x="230" y="333"/>
                  </a:cubicBezTo>
                  <a:cubicBezTo>
                    <a:pt x="230" y="333"/>
                    <a:pt x="231" y="332"/>
                    <a:pt x="231" y="332"/>
                  </a:cubicBezTo>
                  <a:cubicBezTo>
                    <a:pt x="231" y="332"/>
                    <a:pt x="231" y="332"/>
                    <a:pt x="231" y="332"/>
                  </a:cubicBezTo>
                  <a:cubicBezTo>
                    <a:pt x="231" y="332"/>
                    <a:pt x="232" y="332"/>
                    <a:pt x="232" y="331"/>
                  </a:cubicBezTo>
                  <a:cubicBezTo>
                    <a:pt x="232" y="331"/>
                    <a:pt x="233" y="331"/>
                    <a:pt x="233" y="331"/>
                  </a:cubicBezTo>
                  <a:cubicBezTo>
                    <a:pt x="233" y="331"/>
                    <a:pt x="234" y="330"/>
                    <a:pt x="234" y="330"/>
                  </a:cubicBezTo>
                  <a:cubicBezTo>
                    <a:pt x="235" y="330"/>
                    <a:pt x="235" y="330"/>
                    <a:pt x="235" y="330"/>
                  </a:cubicBezTo>
                  <a:cubicBezTo>
                    <a:pt x="235" y="329"/>
                    <a:pt x="235" y="329"/>
                    <a:pt x="235" y="329"/>
                  </a:cubicBezTo>
                  <a:cubicBezTo>
                    <a:pt x="235" y="329"/>
                    <a:pt x="235" y="329"/>
                    <a:pt x="234" y="328"/>
                  </a:cubicBezTo>
                  <a:cubicBezTo>
                    <a:pt x="234" y="328"/>
                    <a:pt x="233" y="328"/>
                    <a:pt x="233" y="328"/>
                  </a:cubicBezTo>
                  <a:cubicBezTo>
                    <a:pt x="233" y="328"/>
                    <a:pt x="233" y="328"/>
                    <a:pt x="232" y="328"/>
                  </a:cubicBezTo>
                  <a:cubicBezTo>
                    <a:pt x="232" y="328"/>
                    <a:pt x="232" y="329"/>
                    <a:pt x="231" y="329"/>
                  </a:cubicBezTo>
                  <a:cubicBezTo>
                    <a:pt x="231" y="329"/>
                    <a:pt x="231" y="329"/>
                    <a:pt x="231" y="329"/>
                  </a:cubicBezTo>
                  <a:cubicBezTo>
                    <a:pt x="230" y="329"/>
                    <a:pt x="230" y="329"/>
                    <a:pt x="230" y="329"/>
                  </a:cubicBezTo>
                  <a:cubicBezTo>
                    <a:pt x="230" y="329"/>
                    <a:pt x="229" y="329"/>
                    <a:pt x="229" y="329"/>
                  </a:cubicBezTo>
                  <a:cubicBezTo>
                    <a:pt x="229" y="329"/>
                    <a:pt x="229" y="329"/>
                    <a:pt x="229" y="329"/>
                  </a:cubicBezTo>
                  <a:cubicBezTo>
                    <a:pt x="229" y="328"/>
                    <a:pt x="229" y="328"/>
                    <a:pt x="229" y="328"/>
                  </a:cubicBezTo>
                  <a:cubicBezTo>
                    <a:pt x="229" y="328"/>
                    <a:pt x="229" y="328"/>
                    <a:pt x="229" y="328"/>
                  </a:cubicBezTo>
                  <a:cubicBezTo>
                    <a:pt x="230" y="328"/>
                    <a:pt x="230" y="327"/>
                    <a:pt x="230" y="327"/>
                  </a:cubicBezTo>
                  <a:cubicBezTo>
                    <a:pt x="231" y="327"/>
                    <a:pt x="231" y="327"/>
                    <a:pt x="231" y="326"/>
                  </a:cubicBezTo>
                  <a:cubicBezTo>
                    <a:pt x="232" y="326"/>
                    <a:pt x="232" y="326"/>
                    <a:pt x="232" y="326"/>
                  </a:cubicBezTo>
                  <a:cubicBezTo>
                    <a:pt x="232" y="326"/>
                    <a:pt x="233" y="325"/>
                    <a:pt x="233" y="325"/>
                  </a:cubicBezTo>
                  <a:cubicBezTo>
                    <a:pt x="233" y="325"/>
                    <a:pt x="233" y="325"/>
                    <a:pt x="233" y="325"/>
                  </a:cubicBezTo>
                  <a:cubicBezTo>
                    <a:pt x="233" y="325"/>
                    <a:pt x="233" y="324"/>
                    <a:pt x="233" y="324"/>
                  </a:cubicBezTo>
                  <a:cubicBezTo>
                    <a:pt x="233" y="324"/>
                    <a:pt x="233" y="324"/>
                    <a:pt x="233" y="324"/>
                  </a:cubicBezTo>
                  <a:cubicBezTo>
                    <a:pt x="233" y="324"/>
                    <a:pt x="233" y="324"/>
                    <a:pt x="233" y="324"/>
                  </a:cubicBezTo>
                  <a:cubicBezTo>
                    <a:pt x="232" y="323"/>
                    <a:pt x="232" y="323"/>
                    <a:pt x="231" y="323"/>
                  </a:cubicBezTo>
                  <a:cubicBezTo>
                    <a:pt x="231" y="323"/>
                    <a:pt x="231" y="323"/>
                    <a:pt x="231" y="323"/>
                  </a:cubicBezTo>
                  <a:cubicBezTo>
                    <a:pt x="231" y="323"/>
                    <a:pt x="230" y="323"/>
                    <a:pt x="230" y="324"/>
                  </a:cubicBezTo>
                  <a:cubicBezTo>
                    <a:pt x="230" y="324"/>
                    <a:pt x="229" y="324"/>
                    <a:pt x="229" y="324"/>
                  </a:cubicBezTo>
                  <a:cubicBezTo>
                    <a:pt x="229" y="324"/>
                    <a:pt x="229" y="324"/>
                    <a:pt x="229" y="324"/>
                  </a:cubicBezTo>
                  <a:cubicBezTo>
                    <a:pt x="229" y="324"/>
                    <a:pt x="229" y="324"/>
                    <a:pt x="230" y="323"/>
                  </a:cubicBezTo>
                  <a:cubicBezTo>
                    <a:pt x="231" y="323"/>
                    <a:pt x="232" y="322"/>
                    <a:pt x="233" y="322"/>
                  </a:cubicBezTo>
                  <a:cubicBezTo>
                    <a:pt x="233" y="321"/>
                    <a:pt x="233" y="321"/>
                    <a:pt x="233" y="321"/>
                  </a:cubicBezTo>
                  <a:cubicBezTo>
                    <a:pt x="234" y="321"/>
                    <a:pt x="234" y="321"/>
                    <a:pt x="235" y="321"/>
                  </a:cubicBezTo>
                  <a:cubicBezTo>
                    <a:pt x="236" y="320"/>
                    <a:pt x="236" y="320"/>
                    <a:pt x="237" y="320"/>
                  </a:cubicBezTo>
                  <a:cubicBezTo>
                    <a:pt x="237" y="320"/>
                    <a:pt x="237" y="320"/>
                    <a:pt x="237" y="320"/>
                  </a:cubicBezTo>
                  <a:cubicBezTo>
                    <a:pt x="237" y="320"/>
                    <a:pt x="237" y="320"/>
                    <a:pt x="237" y="320"/>
                  </a:cubicBezTo>
                  <a:cubicBezTo>
                    <a:pt x="238" y="320"/>
                    <a:pt x="238" y="320"/>
                    <a:pt x="238" y="320"/>
                  </a:cubicBezTo>
                  <a:cubicBezTo>
                    <a:pt x="238" y="320"/>
                    <a:pt x="238" y="320"/>
                    <a:pt x="238" y="320"/>
                  </a:cubicBezTo>
                  <a:cubicBezTo>
                    <a:pt x="238" y="320"/>
                    <a:pt x="238" y="319"/>
                    <a:pt x="238" y="319"/>
                  </a:cubicBezTo>
                  <a:cubicBezTo>
                    <a:pt x="239" y="319"/>
                    <a:pt x="239" y="319"/>
                    <a:pt x="240" y="319"/>
                  </a:cubicBezTo>
                  <a:cubicBezTo>
                    <a:pt x="240" y="319"/>
                    <a:pt x="240" y="318"/>
                    <a:pt x="240" y="319"/>
                  </a:cubicBezTo>
                  <a:cubicBezTo>
                    <a:pt x="241" y="319"/>
                    <a:pt x="241" y="319"/>
                    <a:pt x="241" y="319"/>
                  </a:cubicBezTo>
                  <a:cubicBezTo>
                    <a:pt x="242" y="319"/>
                    <a:pt x="242" y="318"/>
                    <a:pt x="242" y="318"/>
                  </a:cubicBezTo>
                  <a:cubicBezTo>
                    <a:pt x="242" y="318"/>
                    <a:pt x="242" y="317"/>
                    <a:pt x="242" y="317"/>
                  </a:cubicBezTo>
                  <a:cubicBezTo>
                    <a:pt x="242" y="317"/>
                    <a:pt x="242" y="317"/>
                    <a:pt x="242" y="317"/>
                  </a:cubicBezTo>
                  <a:cubicBezTo>
                    <a:pt x="242" y="316"/>
                    <a:pt x="242" y="316"/>
                    <a:pt x="242" y="316"/>
                  </a:cubicBezTo>
                  <a:cubicBezTo>
                    <a:pt x="241" y="316"/>
                    <a:pt x="241" y="316"/>
                    <a:pt x="241" y="316"/>
                  </a:cubicBezTo>
                  <a:cubicBezTo>
                    <a:pt x="241" y="316"/>
                    <a:pt x="240" y="316"/>
                    <a:pt x="240" y="316"/>
                  </a:cubicBezTo>
                  <a:cubicBezTo>
                    <a:pt x="240" y="316"/>
                    <a:pt x="240" y="316"/>
                    <a:pt x="239" y="316"/>
                  </a:cubicBezTo>
                  <a:cubicBezTo>
                    <a:pt x="239" y="316"/>
                    <a:pt x="238" y="317"/>
                    <a:pt x="237" y="317"/>
                  </a:cubicBezTo>
                  <a:cubicBezTo>
                    <a:pt x="237" y="316"/>
                    <a:pt x="237" y="316"/>
                    <a:pt x="237" y="316"/>
                  </a:cubicBezTo>
                  <a:cubicBezTo>
                    <a:pt x="237" y="316"/>
                    <a:pt x="237" y="315"/>
                    <a:pt x="237" y="315"/>
                  </a:cubicBezTo>
                  <a:cubicBezTo>
                    <a:pt x="237" y="315"/>
                    <a:pt x="236" y="315"/>
                    <a:pt x="236" y="315"/>
                  </a:cubicBezTo>
                  <a:cubicBezTo>
                    <a:pt x="236" y="315"/>
                    <a:pt x="236" y="315"/>
                    <a:pt x="236" y="315"/>
                  </a:cubicBezTo>
                  <a:cubicBezTo>
                    <a:pt x="236" y="314"/>
                    <a:pt x="236" y="314"/>
                    <a:pt x="236" y="314"/>
                  </a:cubicBezTo>
                  <a:cubicBezTo>
                    <a:pt x="235" y="314"/>
                    <a:pt x="235" y="314"/>
                    <a:pt x="235" y="314"/>
                  </a:cubicBezTo>
                  <a:cubicBezTo>
                    <a:pt x="235" y="313"/>
                    <a:pt x="234" y="313"/>
                    <a:pt x="234" y="313"/>
                  </a:cubicBezTo>
                  <a:cubicBezTo>
                    <a:pt x="233" y="313"/>
                    <a:pt x="233" y="313"/>
                    <a:pt x="232" y="313"/>
                  </a:cubicBezTo>
                  <a:cubicBezTo>
                    <a:pt x="232" y="313"/>
                    <a:pt x="231" y="313"/>
                    <a:pt x="231" y="313"/>
                  </a:cubicBezTo>
                  <a:cubicBezTo>
                    <a:pt x="230" y="313"/>
                    <a:pt x="230" y="313"/>
                    <a:pt x="230" y="313"/>
                  </a:cubicBezTo>
                  <a:cubicBezTo>
                    <a:pt x="230" y="313"/>
                    <a:pt x="230" y="313"/>
                    <a:pt x="230" y="313"/>
                  </a:cubicBezTo>
                  <a:cubicBezTo>
                    <a:pt x="229" y="313"/>
                    <a:pt x="228" y="313"/>
                    <a:pt x="227" y="314"/>
                  </a:cubicBezTo>
                  <a:cubicBezTo>
                    <a:pt x="227" y="314"/>
                    <a:pt x="227" y="314"/>
                    <a:pt x="227" y="314"/>
                  </a:cubicBezTo>
                  <a:cubicBezTo>
                    <a:pt x="227" y="313"/>
                    <a:pt x="227" y="313"/>
                    <a:pt x="227" y="313"/>
                  </a:cubicBezTo>
                  <a:cubicBezTo>
                    <a:pt x="227" y="313"/>
                    <a:pt x="227" y="313"/>
                    <a:pt x="227" y="312"/>
                  </a:cubicBezTo>
                  <a:cubicBezTo>
                    <a:pt x="227" y="312"/>
                    <a:pt x="227" y="312"/>
                    <a:pt x="227" y="312"/>
                  </a:cubicBezTo>
                  <a:cubicBezTo>
                    <a:pt x="227" y="312"/>
                    <a:pt x="227" y="311"/>
                    <a:pt x="227" y="311"/>
                  </a:cubicBezTo>
                  <a:cubicBezTo>
                    <a:pt x="227" y="311"/>
                    <a:pt x="227" y="311"/>
                    <a:pt x="227" y="310"/>
                  </a:cubicBezTo>
                  <a:cubicBezTo>
                    <a:pt x="227" y="310"/>
                    <a:pt x="227" y="310"/>
                    <a:pt x="227" y="310"/>
                  </a:cubicBezTo>
                  <a:cubicBezTo>
                    <a:pt x="227" y="310"/>
                    <a:pt x="227" y="310"/>
                    <a:pt x="227" y="310"/>
                  </a:cubicBezTo>
                  <a:cubicBezTo>
                    <a:pt x="227" y="309"/>
                    <a:pt x="227" y="309"/>
                    <a:pt x="227" y="309"/>
                  </a:cubicBezTo>
                  <a:cubicBezTo>
                    <a:pt x="226" y="309"/>
                    <a:pt x="226" y="309"/>
                    <a:pt x="226" y="309"/>
                  </a:cubicBezTo>
                  <a:cubicBezTo>
                    <a:pt x="226" y="309"/>
                    <a:pt x="226" y="309"/>
                    <a:pt x="225" y="309"/>
                  </a:cubicBezTo>
                  <a:cubicBezTo>
                    <a:pt x="225" y="309"/>
                    <a:pt x="225" y="308"/>
                    <a:pt x="225" y="308"/>
                  </a:cubicBezTo>
                  <a:cubicBezTo>
                    <a:pt x="225" y="308"/>
                    <a:pt x="225" y="308"/>
                    <a:pt x="225" y="308"/>
                  </a:cubicBezTo>
                  <a:cubicBezTo>
                    <a:pt x="224" y="308"/>
                    <a:pt x="224" y="308"/>
                    <a:pt x="224" y="308"/>
                  </a:cubicBezTo>
                  <a:cubicBezTo>
                    <a:pt x="224" y="308"/>
                    <a:pt x="223" y="308"/>
                    <a:pt x="223" y="309"/>
                  </a:cubicBezTo>
                  <a:cubicBezTo>
                    <a:pt x="222" y="309"/>
                    <a:pt x="222" y="309"/>
                    <a:pt x="222" y="309"/>
                  </a:cubicBezTo>
                  <a:cubicBezTo>
                    <a:pt x="222" y="309"/>
                    <a:pt x="221" y="309"/>
                    <a:pt x="221" y="309"/>
                  </a:cubicBezTo>
                  <a:cubicBezTo>
                    <a:pt x="221" y="309"/>
                    <a:pt x="221" y="309"/>
                    <a:pt x="221" y="309"/>
                  </a:cubicBezTo>
                  <a:cubicBezTo>
                    <a:pt x="221" y="309"/>
                    <a:pt x="221" y="310"/>
                    <a:pt x="221" y="310"/>
                  </a:cubicBezTo>
                  <a:cubicBezTo>
                    <a:pt x="221" y="310"/>
                    <a:pt x="220" y="311"/>
                    <a:pt x="221" y="311"/>
                  </a:cubicBezTo>
                  <a:cubicBezTo>
                    <a:pt x="221" y="311"/>
                    <a:pt x="220" y="311"/>
                    <a:pt x="220" y="311"/>
                  </a:cubicBezTo>
                  <a:cubicBezTo>
                    <a:pt x="220" y="311"/>
                    <a:pt x="220" y="312"/>
                    <a:pt x="220" y="312"/>
                  </a:cubicBezTo>
                  <a:cubicBezTo>
                    <a:pt x="221" y="312"/>
                    <a:pt x="221" y="313"/>
                    <a:pt x="221" y="313"/>
                  </a:cubicBezTo>
                  <a:cubicBezTo>
                    <a:pt x="221" y="313"/>
                    <a:pt x="221" y="313"/>
                    <a:pt x="221" y="313"/>
                  </a:cubicBezTo>
                  <a:cubicBezTo>
                    <a:pt x="221" y="314"/>
                    <a:pt x="222" y="314"/>
                    <a:pt x="222" y="315"/>
                  </a:cubicBezTo>
                  <a:cubicBezTo>
                    <a:pt x="221" y="315"/>
                    <a:pt x="221" y="315"/>
                    <a:pt x="220" y="315"/>
                  </a:cubicBezTo>
                  <a:cubicBezTo>
                    <a:pt x="220" y="315"/>
                    <a:pt x="220" y="316"/>
                    <a:pt x="220" y="315"/>
                  </a:cubicBezTo>
                  <a:cubicBezTo>
                    <a:pt x="219" y="315"/>
                    <a:pt x="219" y="315"/>
                    <a:pt x="219" y="315"/>
                  </a:cubicBezTo>
                  <a:cubicBezTo>
                    <a:pt x="219" y="316"/>
                    <a:pt x="218" y="316"/>
                    <a:pt x="218" y="316"/>
                  </a:cubicBezTo>
                  <a:cubicBezTo>
                    <a:pt x="218" y="316"/>
                    <a:pt x="218" y="317"/>
                    <a:pt x="218" y="317"/>
                  </a:cubicBezTo>
                  <a:cubicBezTo>
                    <a:pt x="218" y="317"/>
                    <a:pt x="218" y="317"/>
                    <a:pt x="218" y="317"/>
                  </a:cubicBezTo>
                  <a:cubicBezTo>
                    <a:pt x="218" y="317"/>
                    <a:pt x="218" y="317"/>
                    <a:pt x="219" y="317"/>
                  </a:cubicBezTo>
                  <a:cubicBezTo>
                    <a:pt x="219" y="317"/>
                    <a:pt x="219" y="317"/>
                    <a:pt x="219" y="317"/>
                  </a:cubicBezTo>
                  <a:cubicBezTo>
                    <a:pt x="219" y="317"/>
                    <a:pt x="220" y="318"/>
                    <a:pt x="220" y="318"/>
                  </a:cubicBezTo>
                  <a:cubicBezTo>
                    <a:pt x="220" y="318"/>
                    <a:pt x="220" y="318"/>
                    <a:pt x="220" y="318"/>
                  </a:cubicBezTo>
                  <a:cubicBezTo>
                    <a:pt x="221" y="318"/>
                    <a:pt x="221" y="318"/>
                    <a:pt x="221" y="318"/>
                  </a:cubicBezTo>
                  <a:cubicBezTo>
                    <a:pt x="221" y="318"/>
                    <a:pt x="222" y="318"/>
                    <a:pt x="222" y="318"/>
                  </a:cubicBezTo>
                  <a:cubicBezTo>
                    <a:pt x="222" y="318"/>
                    <a:pt x="222" y="317"/>
                    <a:pt x="222" y="317"/>
                  </a:cubicBezTo>
                  <a:cubicBezTo>
                    <a:pt x="222" y="318"/>
                    <a:pt x="223" y="318"/>
                    <a:pt x="223" y="319"/>
                  </a:cubicBezTo>
                  <a:cubicBezTo>
                    <a:pt x="223" y="319"/>
                    <a:pt x="223" y="320"/>
                    <a:pt x="223" y="320"/>
                  </a:cubicBezTo>
                  <a:cubicBezTo>
                    <a:pt x="223" y="321"/>
                    <a:pt x="223" y="321"/>
                    <a:pt x="223" y="321"/>
                  </a:cubicBezTo>
                  <a:cubicBezTo>
                    <a:pt x="222" y="321"/>
                    <a:pt x="222" y="321"/>
                    <a:pt x="222" y="321"/>
                  </a:cubicBezTo>
                  <a:cubicBezTo>
                    <a:pt x="222" y="322"/>
                    <a:pt x="221" y="322"/>
                    <a:pt x="221" y="322"/>
                  </a:cubicBezTo>
                  <a:cubicBezTo>
                    <a:pt x="221" y="322"/>
                    <a:pt x="220" y="322"/>
                    <a:pt x="220" y="323"/>
                  </a:cubicBezTo>
                  <a:cubicBezTo>
                    <a:pt x="220" y="323"/>
                    <a:pt x="220" y="323"/>
                    <a:pt x="219" y="323"/>
                  </a:cubicBezTo>
                  <a:cubicBezTo>
                    <a:pt x="219" y="323"/>
                    <a:pt x="219" y="323"/>
                    <a:pt x="219" y="323"/>
                  </a:cubicBezTo>
                  <a:cubicBezTo>
                    <a:pt x="219" y="324"/>
                    <a:pt x="219" y="324"/>
                    <a:pt x="219" y="324"/>
                  </a:cubicBezTo>
                  <a:cubicBezTo>
                    <a:pt x="220" y="325"/>
                    <a:pt x="220" y="325"/>
                    <a:pt x="221" y="324"/>
                  </a:cubicBezTo>
                  <a:cubicBezTo>
                    <a:pt x="221" y="324"/>
                    <a:pt x="221" y="324"/>
                    <a:pt x="221" y="324"/>
                  </a:cubicBezTo>
                  <a:cubicBezTo>
                    <a:pt x="222" y="324"/>
                    <a:pt x="223" y="324"/>
                    <a:pt x="223" y="324"/>
                  </a:cubicBezTo>
                  <a:cubicBezTo>
                    <a:pt x="223" y="324"/>
                    <a:pt x="223" y="324"/>
                    <a:pt x="223" y="324"/>
                  </a:cubicBezTo>
                  <a:cubicBezTo>
                    <a:pt x="223" y="324"/>
                    <a:pt x="224" y="324"/>
                    <a:pt x="224" y="324"/>
                  </a:cubicBezTo>
                  <a:cubicBezTo>
                    <a:pt x="224" y="325"/>
                    <a:pt x="224" y="325"/>
                    <a:pt x="224" y="325"/>
                  </a:cubicBezTo>
                  <a:cubicBezTo>
                    <a:pt x="224" y="326"/>
                    <a:pt x="224" y="326"/>
                    <a:pt x="223" y="326"/>
                  </a:cubicBezTo>
                  <a:cubicBezTo>
                    <a:pt x="223" y="326"/>
                    <a:pt x="223" y="327"/>
                    <a:pt x="223" y="327"/>
                  </a:cubicBezTo>
                  <a:cubicBezTo>
                    <a:pt x="223" y="327"/>
                    <a:pt x="223" y="327"/>
                    <a:pt x="222" y="327"/>
                  </a:cubicBezTo>
                  <a:cubicBezTo>
                    <a:pt x="222" y="327"/>
                    <a:pt x="222" y="327"/>
                    <a:pt x="222" y="327"/>
                  </a:cubicBezTo>
                  <a:cubicBezTo>
                    <a:pt x="222" y="328"/>
                    <a:pt x="222" y="327"/>
                    <a:pt x="222" y="328"/>
                  </a:cubicBezTo>
                  <a:cubicBezTo>
                    <a:pt x="222" y="328"/>
                    <a:pt x="222" y="328"/>
                    <a:pt x="222" y="328"/>
                  </a:cubicBezTo>
                  <a:cubicBezTo>
                    <a:pt x="222" y="328"/>
                    <a:pt x="222" y="329"/>
                    <a:pt x="222" y="329"/>
                  </a:cubicBezTo>
                  <a:cubicBezTo>
                    <a:pt x="222" y="329"/>
                    <a:pt x="222" y="330"/>
                    <a:pt x="222" y="330"/>
                  </a:cubicBezTo>
                  <a:cubicBezTo>
                    <a:pt x="222" y="330"/>
                    <a:pt x="222" y="330"/>
                    <a:pt x="222" y="330"/>
                  </a:cubicBezTo>
                  <a:cubicBezTo>
                    <a:pt x="223" y="330"/>
                    <a:pt x="223" y="330"/>
                    <a:pt x="223" y="330"/>
                  </a:cubicBezTo>
                  <a:cubicBezTo>
                    <a:pt x="223" y="329"/>
                    <a:pt x="223" y="329"/>
                    <a:pt x="223" y="329"/>
                  </a:cubicBezTo>
                  <a:cubicBezTo>
                    <a:pt x="224" y="329"/>
                    <a:pt x="224" y="329"/>
                    <a:pt x="224" y="329"/>
                  </a:cubicBezTo>
                  <a:cubicBezTo>
                    <a:pt x="224" y="329"/>
                    <a:pt x="224" y="329"/>
                    <a:pt x="224" y="329"/>
                  </a:cubicBezTo>
                  <a:cubicBezTo>
                    <a:pt x="225" y="330"/>
                    <a:pt x="225" y="330"/>
                    <a:pt x="224" y="331"/>
                  </a:cubicBezTo>
                  <a:cubicBezTo>
                    <a:pt x="224" y="331"/>
                    <a:pt x="224" y="331"/>
                    <a:pt x="224" y="331"/>
                  </a:cubicBezTo>
                  <a:cubicBezTo>
                    <a:pt x="223" y="332"/>
                    <a:pt x="223" y="332"/>
                    <a:pt x="222" y="333"/>
                  </a:cubicBezTo>
                  <a:cubicBezTo>
                    <a:pt x="222" y="333"/>
                    <a:pt x="222" y="333"/>
                    <a:pt x="222" y="334"/>
                  </a:cubicBezTo>
                  <a:cubicBezTo>
                    <a:pt x="222" y="334"/>
                    <a:pt x="222" y="334"/>
                    <a:pt x="222" y="334"/>
                  </a:cubicBezTo>
                  <a:cubicBezTo>
                    <a:pt x="222" y="335"/>
                    <a:pt x="222" y="335"/>
                    <a:pt x="222" y="335"/>
                  </a:cubicBezTo>
                  <a:cubicBezTo>
                    <a:pt x="222" y="335"/>
                    <a:pt x="222" y="335"/>
                    <a:pt x="223" y="335"/>
                  </a:cubicBezTo>
                  <a:cubicBezTo>
                    <a:pt x="223" y="335"/>
                    <a:pt x="223" y="335"/>
                    <a:pt x="223" y="335"/>
                  </a:cubicBezTo>
                  <a:cubicBezTo>
                    <a:pt x="223" y="335"/>
                    <a:pt x="224" y="334"/>
                    <a:pt x="224" y="334"/>
                  </a:cubicBezTo>
                  <a:cubicBezTo>
                    <a:pt x="225" y="334"/>
                    <a:pt x="225" y="334"/>
                    <a:pt x="225" y="334"/>
                  </a:cubicBezTo>
                  <a:cubicBezTo>
                    <a:pt x="225" y="334"/>
                    <a:pt x="225" y="334"/>
                    <a:pt x="225" y="334"/>
                  </a:cubicBezTo>
                  <a:cubicBezTo>
                    <a:pt x="226" y="334"/>
                    <a:pt x="226" y="334"/>
                    <a:pt x="226" y="335"/>
                  </a:cubicBezTo>
                  <a:cubicBezTo>
                    <a:pt x="225" y="335"/>
                    <a:pt x="225" y="335"/>
                    <a:pt x="225" y="335"/>
                  </a:cubicBezTo>
                  <a:cubicBezTo>
                    <a:pt x="224" y="336"/>
                    <a:pt x="224" y="336"/>
                    <a:pt x="223" y="337"/>
                  </a:cubicBezTo>
                  <a:cubicBezTo>
                    <a:pt x="223" y="337"/>
                    <a:pt x="223" y="337"/>
                    <a:pt x="223" y="337"/>
                  </a:cubicBezTo>
                  <a:cubicBezTo>
                    <a:pt x="223" y="337"/>
                    <a:pt x="223" y="337"/>
                    <a:pt x="223" y="338"/>
                  </a:cubicBezTo>
                  <a:cubicBezTo>
                    <a:pt x="223" y="338"/>
                    <a:pt x="223" y="338"/>
                    <a:pt x="223" y="338"/>
                  </a:cubicBezTo>
                  <a:cubicBezTo>
                    <a:pt x="223" y="338"/>
                    <a:pt x="223" y="338"/>
                    <a:pt x="223" y="338"/>
                  </a:cubicBezTo>
                  <a:cubicBezTo>
                    <a:pt x="223" y="338"/>
                    <a:pt x="224" y="337"/>
                    <a:pt x="224" y="337"/>
                  </a:cubicBezTo>
                  <a:cubicBezTo>
                    <a:pt x="224" y="337"/>
                    <a:pt x="225" y="336"/>
                    <a:pt x="225" y="336"/>
                  </a:cubicBezTo>
                  <a:cubicBezTo>
                    <a:pt x="225" y="336"/>
                    <a:pt x="225" y="336"/>
                    <a:pt x="225" y="336"/>
                  </a:cubicBezTo>
                  <a:cubicBezTo>
                    <a:pt x="226" y="336"/>
                    <a:pt x="226" y="336"/>
                    <a:pt x="226" y="336"/>
                  </a:cubicBezTo>
                  <a:cubicBezTo>
                    <a:pt x="226" y="336"/>
                    <a:pt x="226" y="337"/>
                    <a:pt x="226" y="337"/>
                  </a:cubicBezTo>
                  <a:cubicBezTo>
                    <a:pt x="226" y="338"/>
                    <a:pt x="225" y="338"/>
                    <a:pt x="225" y="338"/>
                  </a:cubicBezTo>
                  <a:cubicBezTo>
                    <a:pt x="224" y="338"/>
                    <a:pt x="224" y="338"/>
                    <a:pt x="224" y="338"/>
                  </a:cubicBezTo>
                  <a:cubicBezTo>
                    <a:pt x="223" y="339"/>
                    <a:pt x="223" y="339"/>
                    <a:pt x="223" y="339"/>
                  </a:cubicBezTo>
                  <a:cubicBezTo>
                    <a:pt x="222" y="339"/>
                    <a:pt x="222" y="340"/>
                    <a:pt x="221" y="340"/>
                  </a:cubicBezTo>
                  <a:cubicBezTo>
                    <a:pt x="221" y="340"/>
                    <a:pt x="221" y="340"/>
                    <a:pt x="221" y="340"/>
                  </a:cubicBezTo>
                  <a:cubicBezTo>
                    <a:pt x="221" y="340"/>
                    <a:pt x="221" y="340"/>
                    <a:pt x="221" y="340"/>
                  </a:cubicBezTo>
                  <a:cubicBezTo>
                    <a:pt x="221" y="339"/>
                    <a:pt x="221" y="339"/>
                    <a:pt x="221" y="339"/>
                  </a:cubicBezTo>
                  <a:cubicBezTo>
                    <a:pt x="221" y="338"/>
                    <a:pt x="220" y="338"/>
                    <a:pt x="220" y="338"/>
                  </a:cubicBezTo>
                  <a:cubicBezTo>
                    <a:pt x="220" y="338"/>
                    <a:pt x="220" y="338"/>
                    <a:pt x="220" y="338"/>
                  </a:cubicBezTo>
                  <a:cubicBezTo>
                    <a:pt x="220" y="337"/>
                    <a:pt x="220" y="337"/>
                    <a:pt x="219" y="337"/>
                  </a:cubicBezTo>
                  <a:cubicBezTo>
                    <a:pt x="219" y="337"/>
                    <a:pt x="219" y="337"/>
                    <a:pt x="219" y="337"/>
                  </a:cubicBezTo>
                  <a:cubicBezTo>
                    <a:pt x="219" y="336"/>
                    <a:pt x="219" y="336"/>
                    <a:pt x="218" y="336"/>
                  </a:cubicBezTo>
                  <a:cubicBezTo>
                    <a:pt x="218" y="336"/>
                    <a:pt x="218" y="335"/>
                    <a:pt x="217" y="335"/>
                  </a:cubicBezTo>
                  <a:cubicBezTo>
                    <a:pt x="217" y="335"/>
                    <a:pt x="216" y="334"/>
                    <a:pt x="216" y="335"/>
                  </a:cubicBezTo>
                  <a:cubicBezTo>
                    <a:pt x="216" y="335"/>
                    <a:pt x="215" y="335"/>
                    <a:pt x="215" y="334"/>
                  </a:cubicBezTo>
                  <a:cubicBezTo>
                    <a:pt x="215" y="334"/>
                    <a:pt x="215" y="334"/>
                    <a:pt x="215" y="334"/>
                  </a:cubicBezTo>
                  <a:cubicBezTo>
                    <a:pt x="215" y="334"/>
                    <a:pt x="216" y="334"/>
                    <a:pt x="216" y="334"/>
                  </a:cubicBezTo>
                  <a:cubicBezTo>
                    <a:pt x="216" y="333"/>
                    <a:pt x="216" y="333"/>
                    <a:pt x="216" y="333"/>
                  </a:cubicBezTo>
                  <a:cubicBezTo>
                    <a:pt x="216" y="333"/>
                    <a:pt x="217" y="333"/>
                    <a:pt x="217" y="332"/>
                  </a:cubicBezTo>
                  <a:cubicBezTo>
                    <a:pt x="217" y="332"/>
                    <a:pt x="217" y="332"/>
                    <a:pt x="217" y="332"/>
                  </a:cubicBezTo>
                  <a:cubicBezTo>
                    <a:pt x="216" y="332"/>
                    <a:pt x="216" y="332"/>
                    <a:pt x="216" y="332"/>
                  </a:cubicBezTo>
                  <a:cubicBezTo>
                    <a:pt x="217" y="332"/>
                    <a:pt x="217" y="331"/>
                    <a:pt x="217" y="331"/>
                  </a:cubicBezTo>
                  <a:cubicBezTo>
                    <a:pt x="217" y="331"/>
                    <a:pt x="217" y="331"/>
                    <a:pt x="217" y="330"/>
                  </a:cubicBezTo>
                  <a:cubicBezTo>
                    <a:pt x="217" y="330"/>
                    <a:pt x="217" y="330"/>
                    <a:pt x="217" y="330"/>
                  </a:cubicBezTo>
                  <a:cubicBezTo>
                    <a:pt x="218" y="330"/>
                    <a:pt x="218" y="330"/>
                    <a:pt x="218" y="330"/>
                  </a:cubicBezTo>
                  <a:cubicBezTo>
                    <a:pt x="218" y="330"/>
                    <a:pt x="218" y="330"/>
                    <a:pt x="218" y="329"/>
                  </a:cubicBezTo>
                  <a:cubicBezTo>
                    <a:pt x="218" y="329"/>
                    <a:pt x="218" y="329"/>
                    <a:pt x="218" y="329"/>
                  </a:cubicBezTo>
                  <a:cubicBezTo>
                    <a:pt x="218" y="328"/>
                    <a:pt x="218" y="328"/>
                    <a:pt x="219" y="327"/>
                  </a:cubicBezTo>
                  <a:cubicBezTo>
                    <a:pt x="219" y="327"/>
                    <a:pt x="219" y="327"/>
                    <a:pt x="218" y="327"/>
                  </a:cubicBezTo>
                  <a:cubicBezTo>
                    <a:pt x="218" y="327"/>
                    <a:pt x="218" y="326"/>
                    <a:pt x="218" y="326"/>
                  </a:cubicBezTo>
                  <a:cubicBezTo>
                    <a:pt x="218" y="326"/>
                    <a:pt x="218" y="326"/>
                    <a:pt x="218" y="325"/>
                  </a:cubicBezTo>
                  <a:cubicBezTo>
                    <a:pt x="218" y="325"/>
                    <a:pt x="218" y="325"/>
                    <a:pt x="218" y="325"/>
                  </a:cubicBezTo>
                  <a:cubicBezTo>
                    <a:pt x="219" y="325"/>
                    <a:pt x="219" y="324"/>
                    <a:pt x="219" y="324"/>
                  </a:cubicBezTo>
                  <a:cubicBezTo>
                    <a:pt x="219" y="324"/>
                    <a:pt x="218" y="324"/>
                    <a:pt x="218" y="323"/>
                  </a:cubicBezTo>
                  <a:cubicBezTo>
                    <a:pt x="218" y="323"/>
                    <a:pt x="218" y="323"/>
                    <a:pt x="217" y="322"/>
                  </a:cubicBezTo>
                  <a:cubicBezTo>
                    <a:pt x="217" y="322"/>
                    <a:pt x="217" y="322"/>
                    <a:pt x="217" y="322"/>
                  </a:cubicBezTo>
                  <a:cubicBezTo>
                    <a:pt x="217" y="322"/>
                    <a:pt x="216" y="322"/>
                    <a:pt x="216" y="322"/>
                  </a:cubicBezTo>
                  <a:cubicBezTo>
                    <a:pt x="216" y="322"/>
                    <a:pt x="215" y="322"/>
                    <a:pt x="214" y="322"/>
                  </a:cubicBezTo>
                  <a:cubicBezTo>
                    <a:pt x="213" y="322"/>
                    <a:pt x="212" y="323"/>
                    <a:pt x="212" y="323"/>
                  </a:cubicBezTo>
                  <a:cubicBezTo>
                    <a:pt x="211" y="324"/>
                    <a:pt x="210" y="324"/>
                    <a:pt x="210" y="325"/>
                  </a:cubicBezTo>
                  <a:cubicBezTo>
                    <a:pt x="210" y="325"/>
                    <a:pt x="209" y="326"/>
                    <a:pt x="209" y="326"/>
                  </a:cubicBezTo>
                  <a:cubicBezTo>
                    <a:pt x="209" y="326"/>
                    <a:pt x="209" y="326"/>
                    <a:pt x="209" y="326"/>
                  </a:cubicBezTo>
                  <a:cubicBezTo>
                    <a:pt x="209" y="327"/>
                    <a:pt x="209" y="327"/>
                    <a:pt x="209" y="327"/>
                  </a:cubicBezTo>
                  <a:cubicBezTo>
                    <a:pt x="209" y="327"/>
                    <a:pt x="209" y="327"/>
                    <a:pt x="209" y="327"/>
                  </a:cubicBezTo>
                  <a:cubicBezTo>
                    <a:pt x="209" y="327"/>
                    <a:pt x="209" y="327"/>
                    <a:pt x="209" y="327"/>
                  </a:cubicBezTo>
                  <a:cubicBezTo>
                    <a:pt x="209" y="327"/>
                    <a:pt x="209" y="327"/>
                    <a:pt x="209" y="327"/>
                  </a:cubicBezTo>
                  <a:cubicBezTo>
                    <a:pt x="210" y="328"/>
                    <a:pt x="210" y="328"/>
                    <a:pt x="210" y="328"/>
                  </a:cubicBezTo>
                  <a:cubicBezTo>
                    <a:pt x="210" y="328"/>
                    <a:pt x="210" y="328"/>
                    <a:pt x="210" y="328"/>
                  </a:cubicBezTo>
                  <a:cubicBezTo>
                    <a:pt x="211" y="328"/>
                    <a:pt x="211" y="327"/>
                    <a:pt x="211" y="328"/>
                  </a:cubicBezTo>
                  <a:cubicBezTo>
                    <a:pt x="211" y="328"/>
                    <a:pt x="211" y="328"/>
                    <a:pt x="211" y="328"/>
                  </a:cubicBezTo>
                  <a:cubicBezTo>
                    <a:pt x="211" y="327"/>
                    <a:pt x="211" y="327"/>
                    <a:pt x="211" y="327"/>
                  </a:cubicBezTo>
                  <a:cubicBezTo>
                    <a:pt x="212" y="327"/>
                    <a:pt x="212" y="327"/>
                    <a:pt x="212" y="327"/>
                  </a:cubicBezTo>
                  <a:cubicBezTo>
                    <a:pt x="212" y="326"/>
                    <a:pt x="213" y="326"/>
                    <a:pt x="213" y="326"/>
                  </a:cubicBezTo>
                  <a:cubicBezTo>
                    <a:pt x="213" y="326"/>
                    <a:pt x="213" y="326"/>
                    <a:pt x="213" y="326"/>
                  </a:cubicBezTo>
                  <a:cubicBezTo>
                    <a:pt x="213" y="326"/>
                    <a:pt x="213" y="326"/>
                    <a:pt x="213" y="326"/>
                  </a:cubicBezTo>
                  <a:cubicBezTo>
                    <a:pt x="213" y="326"/>
                    <a:pt x="213" y="327"/>
                    <a:pt x="213" y="327"/>
                  </a:cubicBezTo>
                  <a:cubicBezTo>
                    <a:pt x="213" y="327"/>
                    <a:pt x="213" y="327"/>
                    <a:pt x="213" y="328"/>
                  </a:cubicBezTo>
                  <a:cubicBezTo>
                    <a:pt x="213" y="328"/>
                    <a:pt x="213" y="328"/>
                    <a:pt x="213" y="328"/>
                  </a:cubicBezTo>
                  <a:cubicBezTo>
                    <a:pt x="213" y="329"/>
                    <a:pt x="213" y="329"/>
                    <a:pt x="213" y="329"/>
                  </a:cubicBezTo>
                  <a:cubicBezTo>
                    <a:pt x="213" y="330"/>
                    <a:pt x="213" y="330"/>
                    <a:pt x="213" y="331"/>
                  </a:cubicBezTo>
                  <a:cubicBezTo>
                    <a:pt x="213" y="331"/>
                    <a:pt x="213" y="331"/>
                    <a:pt x="213" y="331"/>
                  </a:cubicBezTo>
                  <a:cubicBezTo>
                    <a:pt x="213" y="332"/>
                    <a:pt x="213" y="332"/>
                    <a:pt x="212" y="332"/>
                  </a:cubicBezTo>
                  <a:cubicBezTo>
                    <a:pt x="212" y="333"/>
                    <a:pt x="212" y="333"/>
                    <a:pt x="212" y="334"/>
                  </a:cubicBezTo>
                  <a:cubicBezTo>
                    <a:pt x="212" y="334"/>
                    <a:pt x="212" y="334"/>
                    <a:pt x="212" y="334"/>
                  </a:cubicBezTo>
                  <a:cubicBezTo>
                    <a:pt x="212" y="334"/>
                    <a:pt x="211" y="335"/>
                    <a:pt x="211" y="335"/>
                  </a:cubicBezTo>
                  <a:cubicBezTo>
                    <a:pt x="211" y="336"/>
                    <a:pt x="211" y="336"/>
                    <a:pt x="211" y="337"/>
                  </a:cubicBezTo>
                  <a:cubicBezTo>
                    <a:pt x="211" y="337"/>
                    <a:pt x="211" y="337"/>
                    <a:pt x="211" y="337"/>
                  </a:cubicBezTo>
                  <a:cubicBezTo>
                    <a:pt x="211" y="337"/>
                    <a:pt x="211" y="337"/>
                    <a:pt x="211" y="337"/>
                  </a:cubicBezTo>
                  <a:cubicBezTo>
                    <a:pt x="212" y="338"/>
                    <a:pt x="212" y="338"/>
                    <a:pt x="212" y="338"/>
                  </a:cubicBezTo>
                  <a:cubicBezTo>
                    <a:pt x="212" y="337"/>
                    <a:pt x="213" y="337"/>
                    <a:pt x="213" y="337"/>
                  </a:cubicBezTo>
                  <a:cubicBezTo>
                    <a:pt x="213" y="337"/>
                    <a:pt x="213" y="337"/>
                    <a:pt x="214" y="337"/>
                  </a:cubicBezTo>
                  <a:cubicBezTo>
                    <a:pt x="214" y="337"/>
                    <a:pt x="214" y="337"/>
                    <a:pt x="214" y="337"/>
                  </a:cubicBezTo>
                  <a:cubicBezTo>
                    <a:pt x="215" y="338"/>
                    <a:pt x="215" y="338"/>
                    <a:pt x="215" y="339"/>
                  </a:cubicBezTo>
                  <a:cubicBezTo>
                    <a:pt x="215" y="339"/>
                    <a:pt x="215" y="339"/>
                    <a:pt x="215" y="340"/>
                  </a:cubicBezTo>
                  <a:cubicBezTo>
                    <a:pt x="215" y="340"/>
                    <a:pt x="216" y="340"/>
                    <a:pt x="216" y="340"/>
                  </a:cubicBezTo>
                  <a:cubicBezTo>
                    <a:pt x="215" y="341"/>
                    <a:pt x="216" y="341"/>
                    <a:pt x="216" y="341"/>
                  </a:cubicBezTo>
                  <a:cubicBezTo>
                    <a:pt x="216" y="341"/>
                    <a:pt x="216" y="341"/>
                    <a:pt x="216" y="341"/>
                  </a:cubicBezTo>
                  <a:cubicBezTo>
                    <a:pt x="215" y="342"/>
                    <a:pt x="215" y="342"/>
                    <a:pt x="216" y="343"/>
                  </a:cubicBezTo>
                  <a:cubicBezTo>
                    <a:pt x="216" y="343"/>
                    <a:pt x="216" y="343"/>
                    <a:pt x="216" y="343"/>
                  </a:cubicBezTo>
                  <a:cubicBezTo>
                    <a:pt x="216" y="344"/>
                    <a:pt x="216" y="344"/>
                    <a:pt x="215" y="344"/>
                  </a:cubicBezTo>
                  <a:cubicBezTo>
                    <a:pt x="215" y="344"/>
                    <a:pt x="215" y="344"/>
                    <a:pt x="215" y="344"/>
                  </a:cubicBezTo>
                  <a:cubicBezTo>
                    <a:pt x="215" y="344"/>
                    <a:pt x="214" y="344"/>
                    <a:pt x="214" y="344"/>
                  </a:cubicBezTo>
                  <a:cubicBezTo>
                    <a:pt x="213" y="344"/>
                    <a:pt x="213" y="344"/>
                    <a:pt x="213" y="344"/>
                  </a:cubicBezTo>
                  <a:cubicBezTo>
                    <a:pt x="213" y="345"/>
                    <a:pt x="213" y="345"/>
                    <a:pt x="212" y="345"/>
                  </a:cubicBezTo>
                  <a:cubicBezTo>
                    <a:pt x="212" y="345"/>
                    <a:pt x="212" y="345"/>
                    <a:pt x="212" y="345"/>
                  </a:cubicBezTo>
                  <a:cubicBezTo>
                    <a:pt x="212" y="345"/>
                    <a:pt x="211" y="345"/>
                    <a:pt x="211" y="345"/>
                  </a:cubicBezTo>
                  <a:cubicBezTo>
                    <a:pt x="210" y="346"/>
                    <a:pt x="210" y="346"/>
                    <a:pt x="209" y="347"/>
                  </a:cubicBezTo>
                  <a:cubicBezTo>
                    <a:pt x="209" y="347"/>
                    <a:pt x="208" y="348"/>
                    <a:pt x="208" y="348"/>
                  </a:cubicBezTo>
                  <a:cubicBezTo>
                    <a:pt x="208" y="348"/>
                    <a:pt x="208" y="348"/>
                    <a:pt x="208" y="348"/>
                  </a:cubicBezTo>
                  <a:cubicBezTo>
                    <a:pt x="207" y="348"/>
                    <a:pt x="207" y="349"/>
                    <a:pt x="207" y="349"/>
                  </a:cubicBezTo>
                  <a:cubicBezTo>
                    <a:pt x="207" y="349"/>
                    <a:pt x="207" y="349"/>
                    <a:pt x="207" y="349"/>
                  </a:cubicBezTo>
                  <a:cubicBezTo>
                    <a:pt x="206" y="350"/>
                    <a:pt x="206" y="350"/>
                    <a:pt x="207" y="350"/>
                  </a:cubicBezTo>
                  <a:cubicBezTo>
                    <a:pt x="207" y="350"/>
                    <a:pt x="207" y="351"/>
                    <a:pt x="207" y="351"/>
                  </a:cubicBezTo>
                  <a:cubicBezTo>
                    <a:pt x="206" y="351"/>
                    <a:pt x="207" y="351"/>
                    <a:pt x="207" y="351"/>
                  </a:cubicBezTo>
                  <a:cubicBezTo>
                    <a:pt x="207" y="351"/>
                    <a:pt x="207" y="351"/>
                    <a:pt x="207" y="351"/>
                  </a:cubicBezTo>
                  <a:cubicBezTo>
                    <a:pt x="208" y="351"/>
                    <a:pt x="208" y="351"/>
                    <a:pt x="209" y="351"/>
                  </a:cubicBezTo>
                  <a:cubicBezTo>
                    <a:pt x="209" y="351"/>
                    <a:pt x="209" y="350"/>
                    <a:pt x="210" y="350"/>
                  </a:cubicBezTo>
                  <a:cubicBezTo>
                    <a:pt x="210" y="350"/>
                    <a:pt x="210" y="350"/>
                    <a:pt x="210" y="350"/>
                  </a:cubicBezTo>
                  <a:cubicBezTo>
                    <a:pt x="211" y="350"/>
                    <a:pt x="211" y="349"/>
                    <a:pt x="212" y="349"/>
                  </a:cubicBezTo>
                  <a:cubicBezTo>
                    <a:pt x="212" y="349"/>
                    <a:pt x="212" y="348"/>
                    <a:pt x="212" y="348"/>
                  </a:cubicBezTo>
                  <a:cubicBezTo>
                    <a:pt x="212" y="348"/>
                    <a:pt x="213" y="348"/>
                    <a:pt x="213" y="348"/>
                  </a:cubicBezTo>
                  <a:cubicBezTo>
                    <a:pt x="213" y="348"/>
                    <a:pt x="214" y="347"/>
                    <a:pt x="214" y="347"/>
                  </a:cubicBezTo>
                  <a:cubicBezTo>
                    <a:pt x="214" y="347"/>
                    <a:pt x="214" y="347"/>
                    <a:pt x="215" y="347"/>
                  </a:cubicBezTo>
                  <a:cubicBezTo>
                    <a:pt x="215" y="347"/>
                    <a:pt x="215" y="347"/>
                    <a:pt x="215" y="347"/>
                  </a:cubicBezTo>
                  <a:cubicBezTo>
                    <a:pt x="215" y="347"/>
                    <a:pt x="216" y="347"/>
                    <a:pt x="216" y="347"/>
                  </a:cubicBezTo>
                  <a:cubicBezTo>
                    <a:pt x="216" y="347"/>
                    <a:pt x="216" y="347"/>
                    <a:pt x="216" y="347"/>
                  </a:cubicBezTo>
                  <a:cubicBezTo>
                    <a:pt x="216" y="348"/>
                    <a:pt x="216" y="348"/>
                    <a:pt x="215" y="349"/>
                  </a:cubicBezTo>
                  <a:cubicBezTo>
                    <a:pt x="215" y="349"/>
                    <a:pt x="215" y="349"/>
                    <a:pt x="215" y="349"/>
                  </a:cubicBezTo>
                  <a:cubicBezTo>
                    <a:pt x="215" y="349"/>
                    <a:pt x="215" y="350"/>
                    <a:pt x="215" y="350"/>
                  </a:cubicBezTo>
                  <a:cubicBezTo>
                    <a:pt x="215" y="350"/>
                    <a:pt x="215" y="350"/>
                    <a:pt x="215" y="350"/>
                  </a:cubicBezTo>
                  <a:cubicBezTo>
                    <a:pt x="215" y="351"/>
                    <a:pt x="214" y="351"/>
                    <a:pt x="214" y="351"/>
                  </a:cubicBezTo>
                  <a:cubicBezTo>
                    <a:pt x="214" y="352"/>
                    <a:pt x="214" y="352"/>
                    <a:pt x="214" y="352"/>
                  </a:cubicBezTo>
                  <a:cubicBezTo>
                    <a:pt x="214" y="352"/>
                    <a:pt x="214" y="352"/>
                    <a:pt x="214" y="352"/>
                  </a:cubicBezTo>
                  <a:cubicBezTo>
                    <a:pt x="214" y="352"/>
                    <a:pt x="214" y="353"/>
                    <a:pt x="213" y="353"/>
                  </a:cubicBezTo>
                  <a:cubicBezTo>
                    <a:pt x="213" y="353"/>
                    <a:pt x="213" y="353"/>
                    <a:pt x="213" y="354"/>
                  </a:cubicBezTo>
                  <a:cubicBezTo>
                    <a:pt x="213" y="354"/>
                    <a:pt x="213" y="354"/>
                    <a:pt x="212" y="354"/>
                  </a:cubicBezTo>
                  <a:cubicBezTo>
                    <a:pt x="212" y="354"/>
                    <a:pt x="212" y="355"/>
                    <a:pt x="212" y="355"/>
                  </a:cubicBezTo>
                  <a:cubicBezTo>
                    <a:pt x="212" y="355"/>
                    <a:pt x="212" y="355"/>
                    <a:pt x="211" y="355"/>
                  </a:cubicBezTo>
                  <a:cubicBezTo>
                    <a:pt x="211" y="355"/>
                    <a:pt x="211" y="355"/>
                    <a:pt x="211" y="355"/>
                  </a:cubicBezTo>
                  <a:cubicBezTo>
                    <a:pt x="211" y="356"/>
                    <a:pt x="211" y="356"/>
                    <a:pt x="211" y="356"/>
                  </a:cubicBezTo>
                  <a:cubicBezTo>
                    <a:pt x="210" y="356"/>
                    <a:pt x="210" y="356"/>
                    <a:pt x="210" y="356"/>
                  </a:cubicBezTo>
                  <a:cubicBezTo>
                    <a:pt x="210" y="356"/>
                    <a:pt x="210" y="356"/>
                    <a:pt x="209" y="357"/>
                  </a:cubicBezTo>
                  <a:cubicBezTo>
                    <a:pt x="209" y="357"/>
                    <a:pt x="209" y="357"/>
                    <a:pt x="208" y="357"/>
                  </a:cubicBezTo>
                  <a:cubicBezTo>
                    <a:pt x="208" y="357"/>
                    <a:pt x="208" y="357"/>
                    <a:pt x="208" y="357"/>
                  </a:cubicBezTo>
                  <a:cubicBezTo>
                    <a:pt x="207" y="357"/>
                    <a:pt x="207" y="357"/>
                    <a:pt x="207" y="357"/>
                  </a:cubicBezTo>
                  <a:cubicBezTo>
                    <a:pt x="207" y="358"/>
                    <a:pt x="207" y="358"/>
                    <a:pt x="207" y="358"/>
                  </a:cubicBezTo>
                  <a:cubicBezTo>
                    <a:pt x="207" y="358"/>
                    <a:pt x="208" y="358"/>
                    <a:pt x="208" y="358"/>
                  </a:cubicBezTo>
                  <a:cubicBezTo>
                    <a:pt x="209" y="358"/>
                    <a:pt x="209" y="358"/>
                    <a:pt x="210" y="357"/>
                  </a:cubicBezTo>
                  <a:cubicBezTo>
                    <a:pt x="210" y="357"/>
                    <a:pt x="211" y="357"/>
                    <a:pt x="211" y="357"/>
                  </a:cubicBezTo>
                  <a:cubicBezTo>
                    <a:pt x="211" y="357"/>
                    <a:pt x="212" y="357"/>
                    <a:pt x="212" y="357"/>
                  </a:cubicBezTo>
                  <a:cubicBezTo>
                    <a:pt x="212" y="357"/>
                    <a:pt x="212" y="357"/>
                    <a:pt x="213" y="357"/>
                  </a:cubicBezTo>
                  <a:cubicBezTo>
                    <a:pt x="213" y="357"/>
                    <a:pt x="213" y="356"/>
                    <a:pt x="213" y="356"/>
                  </a:cubicBezTo>
                  <a:cubicBezTo>
                    <a:pt x="214" y="356"/>
                    <a:pt x="214" y="356"/>
                    <a:pt x="214" y="356"/>
                  </a:cubicBezTo>
                  <a:cubicBezTo>
                    <a:pt x="214" y="356"/>
                    <a:pt x="215" y="355"/>
                    <a:pt x="215" y="355"/>
                  </a:cubicBezTo>
                  <a:cubicBezTo>
                    <a:pt x="215" y="355"/>
                    <a:pt x="215" y="355"/>
                    <a:pt x="216" y="355"/>
                  </a:cubicBezTo>
                  <a:cubicBezTo>
                    <a:pt x="216" y="355"/>
                    <a:pt x="216" y="355"/>
                    <a:pt x="216" y="354"/>
                  </a:cubicBezTo>
                  <a:cubicBezTo>
                    <a:pt x="217" y="354"/>
                    <a:pt x="217" y="354"/>
                    <a:pt x="217" y="354"/>
                  </a:cubicBezTo>
                  <a:cubicBezTo>
                    <a:pt x="217" y="353"/>
                    <a:pt x="217" y="353"/>
                    <a:pt x="217" y="353"/>
                  </a:cubicBezTo>
                  <a:cubicBezTo>
                    <a:pt x="217" y="353"/>
                    <a:pt x="217" y="353"/>
                    <a:pt x="217" y="353"/>
                  </a:cubicBezTo>
                  <a:cubicBezTo>
                    <a:pt x="217" y="353"/>
                    <a:pt x="217" y="353"/>
                    <a:pt x="217" y="354"/>
                  </a:cubicBezTo>
                  <a:cubicBezTo>
                    <a:pt x="217" y="354"/>
                    <a:pt x="217" y="354"/>
                    <a:pt x="217" y="354"/>
                  </a:cubicBezTo>
                  <a:cubicBezTo>
                    <a:pt x="217" y="354"/>
                    <a:pt x="217" y="354"/>
                    <a:pt x="217" y="354"/>
                  </a:cubicBezTo>
                  <a:cubicBezTo>
                    <a:pt x="217" y="354"/>
                    <a:pt x="217" y="354"/>
                    <a:pt x="218" y="354"/>
                  </a:cubicBezTo>
                  <a:cubicBezTo>
                    <a:pt x="218" y="353"/>
                    <a:pt x="218" y="353"/>
                    <a:pt x="218" y="353"/>
                  </a:cubicBezTo>
                  <a:cubicBezTo>
                    <a:pt x="218" y="353"/>
                    <a:pt x="218" y="353"/>
                    <a:pt x="218" y="353"/>
                  </a:cubicBezTo>
                  <a:cubicBezTo>
                    <a:pt x="218" y="352"/>
                    <a:pt x="219" y="352"/>
                    <a:pt x="219" y="352"/>
                  </a:cubicBezTo>
                  <a:cubicBezTo>
                    <a:pt x="219" y="352"/>
                    <a:pt x="219" y="352"/>
                    <a:pt x="219" y="352"/>
                  </a:cubicBezTo>
                  <a:cubicBezTo>
                    <a:pt x="219" y="352"/>
                    <a:pt x="219" y="352"/>
                    <a:pt x="219" y="352"/>
                  </a:cubicBezTo>
                  <a:cubicBezTo>
                    <a:pt x="219" y="352"/>
                    <a:pt x="219" y="351"/>
                    <a:pt x="219" y="351"/>
                  </a:cubicBezTo>
                  <a:cubicBezTo>
                    <a:pt x="219" y="351"/>
                    <a:pt x="219" y="351"/>
                    <a:pt x="219" y="351"/>
                  </a:cubicBezTo>
                  <a:cubicBezTo>
                    <a:pt x="219" y="351"/>
                    <a:pt x="220" y="351"/>
                    <a:pt x="220" y="350"/>
                  </a:cubicBezTo>
                  <a:cubicBezTo>
                    <a:pt x="220" y="350"/>
                    <a:pt x="220" y="350"/>
                    <a:pt x="220" y="350"/>
                  </a:cubicBezTo>
                  <a:cubicBezTo>
                    <a:pt x="220" y="350"/>
                    <a:pt x="220" y="350"/>
                    <a:pt x="220" y="350"/>
                  </a:cubicBezTo>
                  <a:cubicBezTo>
                    <a:pt x="220" y="349"/>
                    <a:pt x="220" y="349"/>
                    <a:pt x="220" y="349"/>
                  </a:cubicBezTo>
                  <a:cubicBezTo>
                    <a:pt x="220" y="348"/>
                    <a:pt x="220" y="348"/>
                    <a:pt x="220" y="347"/>
                  </a:cubicBezTo>
                  <a:cubicBezTo>
                    <a:pt x="220" y="347"/>
                    <a:pt x="220" y="347"/>
                    <a:pt x="220" y="347"/>
                  </a:cubicBezTo>
                  <a:cubicBezTo>
                    <a:pt x="220" y="347"/>
                    <a:pt x="220" y="347"/>
                    <a:pt x="220" y="346"/>
                  </a:cubicBezTo>
                  <a:cubicBezTo>
                    <a:pt x="221" y="346"/>
                    <a:pt x="221" y="346"/>
                    <a:pt x="221" y="346"/>
                  </a:cubicBezTo>
                  <a:cubicBezTo>
                    <a:pt x="222" y="346"/>
                    <a:pt x="222" y="346"/>
                    <a:pt x="222" y="346"/>
                  </a:cubicBezTo>
                  <a:cubicBezTo>
                    <a:pt x="223" y="346"/>
                    <a:pt x="223" y="347"/>
                    <a:pt x="223" y="347"/>
                  </a:cubicBezTo>
                  <a:cubicBezTo>
                    <a:pt x="223" y="347"/>
                    <a:pt x="224" y="347"/>
                    <a:pt x="224" y="347"/>
                  </a:cubicBezTo>
                  <a:cubicBezTo>
                    <a:pt x="224" y="347"/>
                    <a:pt x="224" y="347"/>
                    <a:pt x="224" y="347"/>
                  </a:cubicBezTo>
                  <a:cubicBezTo>
                    <a:pt x="224" y="347"/>
                    <a:pt x="225" y="347"/>
                    <a:pt x="225" y="347"/>
                  </a:cubicBezTo>
                  <a:cubicBezTo>
                    <a:pt x="225" y="347"/>
                    <a:pt x="225" y="347"/>
                    <a:pt x="225" y="348"/>
                  </a:cubicBezTo>
                  <a:cubicBezTo>
                    <a:pt x="226" y="348"/>
                    <a:pt x="226" y="348"/>
                    <a:pt x="226" y="348"/>
                  </a:cubicBezTo>
                  <a:cubicBezTo>
                    <a:pt x="226" y="348"/>
                    <a:pt x="226" y="348"/>
                    <a:pt x="226" y="348"/>
                  </a:cubicBezTo>
                  <a:cubicBezTo>
                    <a:pt x="227" y="349"/>
                    <a:pt x="227" y="349"/>
                    <a:pt x="227" y="349"/>
                  </a:cubicBezTo>
                  <a:cubicBezTo>
                    <a:pt x="227" y="348"/>
                    <a:pt x="228" y="348"/>
                    <a:pt x="228" y="348"/>
                  </a:cubicBezTo>
                  <a:cubicBezTo>
                    <a:pt x="228" y="348"/>
                    <a:pt x="228" y="348"/>
                    <a:pt x="228" y="348"/>
                  </a:cubicBezTo>
                  <a:cubicBezTo>
                    <a:pt x="228" y="348"/>
                    <a:pt x="229" y="348"/>
                    <a:pt x="229" y="348"/>
                  </a:cubicBezTo>
                  <a:cubicBezTo>
                    <a:pt x="229" y="348"/>
                    <a:pt x="230" y="348"/>
                    <a:pt x="230" y="348"/>
                  </a:cubicBezTo>
                  <a:cubicBezTo>
                    <a:pt x="230" y="348"/>
                    <a:pt x="230" y="348"/>
                    <a:pt x="231" y="348"/>
                  </a:cubicBezTo>
                  <a:cubicBezTo>
                    <a:pt x="231" y="348"/>
                    <a:pt x="231" y="348"/>
                    <a:pt x="232" y="348"/>
                  </a:cubicBezTo>
                  <a:cubicBezTo>
                    <a:pt x="232" y="349"/>
                    <a:pt x="232" y="349"/>
                    <a:pt x="232" y="349"/>
                  </a:cubicBezTo>
                  <a:cubicBezTo>
                    <a:pt x="233" y="349"/>
                    <a:pt x="233" y="349"/>
                    <a:pt x="233" y="349"/>
                  </a:cubicBezTo>
                  <a:cubicBezTo>
                    <a:pt x="234" y="349"/>
                    <a:pt x="234" y="349"/>
                    <a:pt x="234" y="349"/>
                  </a:cubicBezTo>
                  <a:cubicBezTo>
                    <a:pt x="235" y="349"/>
                    <a:pt x="235" y="349"/>
                    <a:pt x="235" y="349"/>
                  </a:cubicBezTo>
                  <a:cubicBezTo>
                    <a:pt x="235" y="349"/>
                    <a:pt x="235" y="349"/>
                    <a:pt x="235" y="349"/>
                  </a:cubicBezTo>
                  <a:cubicBezTo>
                    <a:pt x="236" y="349"/>
                    <a:pt x="236" y="349"/>
                    <a:pt x="236" y="349"/>
                  </a:cubicBezTo>
                  <a:cubicBezTo>
                    <a:pt x="236" y="349"/>
                    <a:pt x="236" y="349"/>
                    <a:pt x="236" y="349"/>
                  </a:cubicBezTo>
                  <a:cubicBezTo>
                    <a:pt x="237" y="349"/>
                    <a:pt x="237" y="349"/>
                    <a:pt x="237" y="349"/>
                  </a:cubicBezTo>
                  <a:cubicBezTo>
                    <a:pt x="238" y="349"/>
                    <a:pt x="238" y="349"/>
                    <a:pt x="238" y="349"/>
                  </a:cubicBezTo>
                  <a:cubicBezTo>
                    <a:pt x="239" y="349"/>
                    <a:pt x="239" y="349"/>
                    <a:pt x="239" y="349"/>
                  </a:cubicBezTo>
                  <a:cubicBezTo>
                    <a:pt x="240" y="349"/>
                    <a:pt x="240" y="349"/>
                    <a:pt x="240" y="349"/>
                  </a:cubicBezTo>
                  <a:cubicBezTo>
                    <a:pt x="240" y="349"/>
                    <a:pt x="240" y="349"/>
                    <a:pt x="240" y="349"/>
                  </a:cubicBezTo>
                  <a:cubicBezTo>
                    <a:pt x="241" y="349"/>
                    <a:pt x="241" y="349"/>
                    <a:pt x="241" y="349"/>
                  </a:cubicBezTo>
                  <a:cubicBezTo>
                    <a:pt x="241" y="349"/>
                    <a:pt x="242" y="349"/>
                    <a:pt x="243" y="349"/>
                  </a:cubicBezTo>
                  <a:cubicBezTo>
                    <a:pt x="243" y="349"/>
                    <a:pt x="243" y="349"/>
                    <a:pt x="244" y="349"/>
                  </a:cubicBezTo>
                  <a:cubicBezTo>
                    <a:pt x="244" y="349"/>
                    <a:pt x="244" y="349"/>
                    <a:pt x="244" y="349"/>
                  </a:cubicBezTo>
                  <a:cubicBezTo>
                    <a:pt x="245" y="349"/>
                    <a:pt x="245" y="349"/>
                    <a:pt x="245" y="349"/>
                  </a:cubicBezTo>
                  <a:cubicBezTo>
                    <a:pt x="245" y="349"/>
                    <a:pt x="245" y="349"/>
                    <a:pt x="245" y="349"/>
                  </a:cubicBezTo>
                  <a:cubicBezTo>
                    <a:pt x="245" y="349"/>
                    <a:pt x="245" y="348"/>
                    <a:pt x="245" y="348"/>
                  </a:cubicBezTo>
                  <a:cubicBezTo>
                    <a:pt x="246" y="348"/>
                    <a:pt x="246" y="348"/>
                    <a:pt x="246" y="348"/>
                  </a:cubicBezTo>
                  <a:cubicBezTo>
                    <a:pt x="246" y="348"/>
                    <a:pt x="246" y="348"/>
                    <a:pt x="246" y="348"/>
                  </a:cubicBezTo>
                  <a:cubicBezTo>
                    <a:pt x="246" y="348"/>
                    <a:pt x="247" y="348"/>
                    <a:pt x="247" y="348"/>
                  </a:cubicBezTo>
                  <a:cubicBezTo>
                    <a:pt x="247" y="347"/>
                    <a:pt x="247" y="347"/>
                    <a:pt x="248" y="347"/>
                  </a:cubicBezTo>
                  <a:cubicBezTo>
                    <a:pt x="248" y="347"/>
                    <a:pt x="248" y="347"/>
                    <a:pt x="248" y="347"/>
                  </a:cubicBezTo>
                  <a:cubicBezTo>
                    <a:pt x="249" y="346"/>
                    <a:pt x="249" y="346"/>
                    <a:pt x="249" y="346"/>
                  </a:cubicBezTo>
                  <a:cubicBezTo>
                    <a:pt x="249" y="346"/>
                    <a:pt x="250" y="346"/>
                    <a:pt x="250" y="346"/>
                  </a:cubicBezTo>
                  <a:cubicBezTo>
                    <a:pt x="251" y="346"/>
                    <a:pt x="251" y="345"/>
                    <a:pt x="252" y="345"/>
                  </a:cubicBezTo>
                  <a:cubicBezTo>
                    <a:pt x="252" y="345"/>
                    <a:pt x="252" y="345"/>
                    <a:pt x="252" y="345"/>
                  </a:cubicBezTo>
                  <a:cubicBezTo>
                    <a:pt x="252" y="345"/>
                    <a:pt x="253" y="345"/>
                    <a:pt x="253" y="345"/>
                  </a:cubicBezTo>
                  <a:cubicBezTo>
                    <a:pt x="253" y="345"/>
                    <a:pt x="253" y="344"/>
                    <a:pt x="253" y="344"/>
                  </a:cubicBezTo>
                  <a:cubicBezTo>
                    <a:pt x="253" y="344"/>
                    <a:pt x="253" y="344"/>
                    <a:pt x="253" y="344"/>
                  </a:cubicBezTo>
                  <a:cubicBezTo>
                    <a:pt x="253" y="344"/>
                    <a:pt x="253" y="344"/>
                    <a:pt x="253" y="344"/>
                  </a:cubicBezTo>
                  <a:cubicBezTo>
                    <a:pt x="253" y="344"/>
                    <a:pt x="254" y="344"/>
                    <a:pt x="254" y="344"/>
                  </a:cubicBezTo>
                  <a:cubicBezTo>
                    <a:pt x="254" y="344"/>
                    <a:pt x="254" y="344"/>
                    <a:pt x="254" y="344"/>
                  </a:cubicBezTo>
                  <a:cubicBezTo>
                    <a:pt x="254" y="344"/>
                    <a:pt x="254" y="343"/>
                    <a:pt x="254" y="343"/>
                  </a:cubicBezTo>
                  <a:cubicBezTo>
                    <a:pt x="254" y="343"/>
                    <a:pt x="254" y="343"/>
                    <a:pt x="254" y="343"/>
                  </a:cubicBezTo>
                  <a:cubicBezTo>
                    <a:pt x="254" y="343"/>
                    <a:pt x="254" y="343"/>
                    <a:pt x="253" y="343"/>
                  </a:cubicBezTo>
                  <a:cubicBezTo>
                    <a:pt x="253" y="343"/>
                    <a:pt x="253" y="343"/>
                    <a:pt x="253" y="343"/>
                  </a:cubicBezTo>
                  <a:cubicBezTo>
                    <a:pt x="253" y="343"/>
                    <a:pt x="252" y="343"/>
                    <a:pt x="252" y="343"/>
                  </a:cubicBezTo>
                  <a:cubicBezTo>
                    <a:pt x="252" y="343"/>
                    <a:pt x="252" y="344"/>
                    <a:pt x="252" y="343"/>
                  </a:cubicBezTo>
                  <a:cubicBezTo>
                    <a:pt x="253" y="343"/>
                    <a:pt x="253" y="343"/>
                    <a:pt x="254" y="343"/>
                  </a:cubicBezTo>
                  <a:cubicBezTo>
                    <a:pt x="254" y="343"/>
                    <a:pt x="254" y="343"/>
                    <a:pt x="255" y="342"/>
                  </a:cubicBezTo>
                  <a:cubicBezTo>
                    <a:pt x="255" y="342"/>
                    <a:pt x="255" y="342"/>
                    <a:pt x="255" y="342"/>
                  </a:cubicBezTo>
                  <a:cubicBezTo>
                    <a:pt x="255" y="342"/>
                    <a:pt x="255" y="342"/>
                    <a:pt x="255" y="341"/>
                  </a:cubicBezTo>
                  <a:cubicBezTo>
                    <a:pt x="255" y="341"/>
                    <a:pt x="255" y="341"/>
                    <a:pt x="255" y="341"/>
                  </a:cubicBezTo>
                  <a:cubicBezTo>
                    <a:pt x="255" y="341"/>
                    <a:pt x="256" y="341"/>
                    <a:pt x="255" y="341"/>
                  </a:cubicBezTo>
                  <a:cubicBezTo>
                    <a:pt x="255" y="341"/>
                    <a:pt x="255" y="341"/>
                    <a:pt x="255" y="341"/>
                  </a:cubicBezTo>
                  <a:cubicBezTo>
                    <a:pt x="254" y="341"/>
                    <a:pt x="254" y="341"/>
                    <a:pt x="254" y="341"/>
                  </a:cubicBezTo>
                  <a:cubicBezTo>
                    <a:pt x="254" y="341"/>
                    <a:pt x="254" y="341"/>
                    <a:pt x="253" y="341"/>
                  </a:cubicBezTo>
                  <a:cubicBezTo>
                    <a:pt x="253" y="341"/>
                    <a:pt x="253" y="342"/>
                    <a:pt x="252" y="342"/>
                  </a:cubicBezTo>
                  <a:cubicBezTo>
                    <a:pt x="252" y="342"/>
                    <a:pt x="252" y="342"/>
                    <a:pt x="252" y="342"/>
                  </a:cubicBezTo>
                  <a:cubicBezTo>
                    <a:pt x="251" y="342"/>
                    <a:pt x="251" y="342"/>
                    <a:pt x="251" y="342"/>
                  </a:cubicBezTo>
                  <a:cubicBezTo>
                    <a:pt x="251" y="342"/>
                    <a:pt x="251" y="342"/>
                    <a:pt x="251" y="341"/>
                  </a:cubicBezTo>
                  <a:cubicBezTo>
                    <a:pt x="251" y="341"/>
                    <a:pt x="251" y="341"/>
                    <a:pt x="251" y="341"/>
                  </a:cubicBezTo>
                  <a:cubicBezTo>
                    <a:pt x="251" y="341"/>
                    <a:pt x="251" y="342"/>
                    <a:pt x="250" y="342"/>
                  </a:cubicBezTo>
                  <a:cubicBezTo>
                    <a:pt x="250" y="342"/>
                    <a:pt x="250" y="342"/>
                    <a:pt x="250" y="342"/>
                  </a:cubicBezTo>
                  <a:cubicBezTo>
                    <a:pt x="250" y="342"/>
                    <a:pt x="250" y="342"/>
                    <a:pt x="250" y="342"/>
                  </a:cubicBezTo>
                  <a:cubicBezTo>
                    <a:pt x="249" y="342"/>
                    <a:pt x="249" y="342"/>
                    <a:pt x="249" y="342"/>
                  </a:cubicBezTo>
                  <a:cubicBezTo>
                    <a:pt x="249" y="342"/>
                    <a:pt x="249" y="342"/>
                    <a:pt x="249" y="342"/>
                  </a:cubicBezTo>
                  <a:cubicBezTo>
                    <a:pt x="249" y="342"/>
                    <a:pt x="249" y="342"/>
                    <a:pt x="249" y="342"/>
                  </a:cubicBezTo>
                  <a:cubicBezTo>
                    <a:pt x="249" y="342"/>
                    <a:pt x="249" y="342"/>
                    <a:pt x="249" y="342"/>
                  </a:cubicBezTo>
                  <a:cubicBezTo>
                    <a:pt x="249" y="342"/>
                    <a:pt x="249" y="342"/>
                    <a:pt x="249" y="342"/>
                  </a:cubicBezTo>
                  <a:cubicBezTo>
                    <a:pt x="248" y="342"/>
                    <a:pt x="248" y="342"/>
                    <a:pt x="248" y="342"/>
                  </a:cubicBezTo>
                  <a:cubicBezTo>
                    <a:pt x="248" y="342"/>
                    <a:pt x="248" y="342"/>
                    <a:pt x="248" y="342"/>
                  </a:cubicBezTo>
                  <a:cubicBezTo>
                    <a:pt x="247" y="342"/>
                    <a:pt x="247" y="342"/>
                    <a:pt x="247" y="342"/>
                  </a:cubicBezTo>
                  <a:cubicBezTo>
                    <a:pt x="247" y="342"/>
                    <a:pt x="247" y="342"/>
                    <a:pt x="247" y="342"/>
                  </a:cubicBezTo>
                  <a:cubicBezTo>
                    <a:pt x="246" y="342"/>
                    <a:pt x="246" y="342"/>
                    <a:pt x="246" y="342"/>
                  </a:cubicBezTo>
                  <a:cubicBezTo>
                    <a:pt x="246" y="342"/>
                    <a:pt x="246" y="342"/>
                    <a:pt x="246" y="342"/>
                  </a:cubicBezTo>
                  <a:cubicBezTo>
                    <a:pt x="246" y="342"/>
                    <a:pt x="246" y="342"/>
                    <a:pt x="246" y="342"/>
                  </a:cubicBezTo>
                  <a:cubicBezTo>
                    <a:pt x="245" y="342"/>
                    <a:pt x="245" y="342"/>
                    <a:pt x="245" y="342"/>
                  </a:cubicBezTo>
                  <a:cubicBezTo>
                    <a:pt x="245" y="342"/>
                    <a:pt x="245" y="342"/>
                    <a:pt x="245" y="343"/>
                  </a:cubicBezTo>
                  <a:cubicBezTo>
                    <a:pt x="245" y="343"/>
                    <a:pt x="245" y="343"/>
                    <a:pt x="245" y="343"/>
                  </a:cubicBezTo>
                  <a:cubicBezTo>
                    <a:pt x="245" y="342"/>
                    <a:pt x="245" y="342"/>
                    <a:pt x="245" y="342"/>
                  </a:cubicBezTo>
                  <a:cubicBezTo>
                    <a:pt x="245" y="342"/>
                    <a:pt x="245" y="342"/>
                    <a:pt x="245" y="342"/>
                  </a:cubicBezTo>
                  <a:cubicBezTo>
                    <a:pt x="244" y="342"/>
                    <a:pt x="244" y="342"/>
                    <a:pt x="244" y="343"/>
                  </a:cubicBezTo>
                  <a:cubicBezTo>
                    <a:pt x="244" y="343"/>
                    <a:pt x="244" y="343"/>
                    <a:pt x="244" y="343"/>
                  </a:cubicBezTo>
                  <a:cubicBezTo>
                    <a:pt x="243" y="343"/>
                    <a:pt x="243" y="343"/>
                    <a:pt x="243" y="343"/>
                  </a:cubicBezTo>
                  <a:cubicBezTo>
                    <a:pt x="243" y="343"/>
                    <a:pt x="243" y="343"/>
                    <a:pt x="243" y="343"/>
                  </a:cubicBezTo>
                  <a:cubicBezTo>
                    <a:pt x="243" y="343"/>
                    <a:pt x="243" y="343"/>
                    <a:pt x="243" y="343"/>
                  </a:cubicBezTo>
                  <a:cubicBezTo>
                    <a:pt x="242" y="343"/>
                    <a:pt x="242" y="343"/>
                    <a:pt x="242" y="343"/>
                  </a:cubicBezTo>
                  <a:cubicBezTo>
                    <a:pt x="242" y="343"/>
                    <a:pt x="241" y="343"/>
                    <a:pt x="241" y="343"/>
                  </a:cubicBezTo>
                  <a:cubicBezTo>
                    <a:pt x="241" y="343"/>
                    <a:pt x="241" y="343"/>
                    <a:pt x="241" y="343"/>
                  </a:cubicBezTo>
                  <a:cubicBezTo>
                    <a:pt x="241" y="343"/>
                    <a:pt x="241" y="343"/>
                    <a:pt x="240" y="343"/>
                  </a:cubicBezTo>
                  <a:cubicBezTo>
                    <a:pt x="240" y="343"/>
                    <a:pt x="240" y="343"/>
                    <a:pt x="240" y="343"/>
                  </a:cubicBezTo>
                  <a:cubicBezTo>
                    <a:pt x="240" y="343"/>
                    <a:pt x="240" y="343"/>
                    <a:pt x="239" y="343"/>
                  </a:cubicBezTo>
                  <a:cubicBezTo>
                    <a:pt x="239" y="343"/>
                    <a:pt x="239" y="343"/>
                    <a:pt x="239" y="343"/>
                  </a:cubicBezTo>
                  <a:cubicBezTo>
                    <a:pt x="239" y="343"/>
                    <a:pt x="239" y="343"/>
                    <a:pt x="239" y="343"/>
                  </a:cubicBezTo>
                  <a:cubicBezTo>
                    <a:pt x="239" y="344"/>
                    <a:pt x="238" y="344"/>
                    <a:pt x="238" y="344"/>
                  </a:cubicBezTo>
                  <a:cubicBezTo>
                    <a:pt x="237" y="344"/>
                    <a:pt x="237" y="344"/>
                    <a:pt x="237" y="344"/>
                  </a:cubicBezTo>
                  <a:cubicBezTo>
                    <a:pt x="237" y="344"/>
                    <a:pt x="236" y="344"/>
                    <a:pt x="236" y="344"/>
                  </a:cubicBezTo>
                  <a:cubicBezTo>
                    <a:pt x="236" y="344"/>
                    <a:pt x="236" y="344"/>
                    <a:pt x="236" y="344"/>
                  </a:cubicBezTo>
                  <a:cubicBezTo>
                    <a:pt x="236" y="344"/>
                    <a:pt x="236" y="344"/>
                    <a:pt x="235" y="344"/>
                  </a:cubicBezTo>
                  <a:cubicBezTo>
                    <a:pt x="235" y="344"/>
                    <a:pt x="235" y="344"/>
                    <a:pt x="235" y="344"/>
                  </a:cubicBezTo>
                  <a:cubicBezTo>
                    <a:pt x="235" y="344"/>
                    <a:pt x="235" y="343"/>
                    <a:pt x="234" y="343"/>
                  </a:cubicBezTo>
                  <a:cubicBezTo>
                    <a:pt x="234" y="344"/>
                    <a:pt x="234" y="344"/>
                    <a:pt x="233" y="344"/>
                  </a:cubicBezTo>
                  <a:cubicBezTo>
                    <a:pt x="233" y="344"/>
                    <a:pt x="233" y="344"/>
                    <a:pt x="233" y="344"/>
                  </a:cubicBezTo>
                  <a:cubicBezTo>
                    <a:pt x="233" y="344"/>
                    <a:pt x="233" y="344"/>
                    <a:pt x="233" y="343"/>
                  </a:cubicBezTo>
                  <a:cubicBezTo>
                    <a:pt x="233" y="344"/>
                    <a:pt x="232" y="343"/>
                    <a:pt x="232" y="343"/>
                  </a:cubicBezTo>
                  <a:cubicBezTo>
                    <a:pt x="232" y="343"/>
                    <a:pt x="232" y="343"/>
                    <a:pt x="232" y="343"/>
                  </a:cubicBezTo>
                  <a:cubicBezTo>
                    <a:pt x="232" y="343"/>
                    <a:pt x="232" y="343"/>
                    <a:pt x="232" y="343"/>
                  </a:cubicBezTo>
                  <a:cubicBezTo>
                    <a:pt x="232" y="343"/>
                    <a:pt x="231" y="342"/>
                    <a:pt x="231" y="342"/>
                  </a:cubicBezTo>
                  <a:cubicBezTo>
                    <a:pt x="231" y="342"/>
                    <a:pt x="231" y="341"/>
                    <a:pt x="231" y="341"/>
                  </a:cubicBezTo>
                  <a:cubicBezTo>
                    <a:pt x="231" y="341"/>
                    <a:pt x="231" y="341"/>
                    <a:pt x="231" y="341"/>
                  </a:cubicBezTo>
                  <a:cubicBezTo>
                    <a:pt x="231" y="341"/>
                    <a:pt x="231" y="341"/>
                    <a:pt x="231" y="341"/>
                  </a:cubicBezTo>
                  <a:cubicBezTo>
                    <a:pt x="231" y="341"/>
                    <a:pt x="231" y="341"/>
                    <a:pt x="231" y="341"/>
                  </a:cubicBezTo>
                  <a:cubicBezTo>
                    <a:pt x="231" y="341"/>
                    <a:pt x="231" y="340"/>
                    <a:pt x="231" y="340"/>
                  </a:cubicBezTo>
                  <a:cubicBezTo>
                    <a:pt x="231" y="340"/>
                    <a:pt x="231" y="340"/>
                    <a:pt x="231" y="339"/>
                  </a:cubicBezTo>
                  <a:cubicBezTo>
                    <a:pt x="231" y="339"/>
                    <a:pt x="231" y="339"/>
                    <a:pt x="231" y="338"/>
                  </a:cubicBezTo>
                  <a:cubicBezTo>
                    <a:pt x="231" y="338"/>
                    <a:pt x="231" y="338"/>
                    <a:pt x="231" y="338"/>
                  </a:cubicBezTo>
                  <a:cubicBezTo>
                    <a:pt x="231" y="338"/>
                    <a:pt x="231" y="338"/>
                    <a:pt x="231" y="338"/>
                  </a:cubicBezTo>
                  <a:cubicBezTo>
                    <a:pt x="231" y="338"/>
                    <a:pt x="232" y="338"/>
                    <a:pt x="232" y="338"/>
                  </a:cubicBezTo>
                  <a:cubicBezTo>
                    <a:pt x="232" y="337"/>
                    <a:pt x="232" y="337"/>
                    <a:pt x="232" y="337"/>
                  </a:cubicBezTo>
                  <a:cubicBezTo>
                    <a:pt x="233" y="337"/>
                    <a:pt x="233" y="337"/>
                    <a:pt x="233" y="337"/>
                  </a:cubicBezTo>
                  <a:cubicBezTo>
                    <a:pt x="233" y="337"/>
                    <a:pt x="234" y="337"/>
                    <a:pt x="234" y="337"/>
                  </a:cubicBezTo>
                  <a:cubicBezTo>
                    <a:pt x="234" y="337"/>
                    <a:pt x="234" y="337"/>
                    <a:pt x="234" y="337"/>
                  </a:cubicBezTo>
                  <a:cubicBezTo>
                    <a:pt x="234" y="337"/>
                    <a:pt x="234" y="337"/>
                    <a:pt x="235" y="337"/>
                  </a:cubicBezTo>
                  <a:cubicBezTo>
                    <a:pt x="235" y="337"/>
                    <a:pt x="235" y="337"/>
                    <a:pt x="235" y="337"/>
                  </a:cubicBezTo>
                  <a:cubicBezTo>
                    <a:pt x="235" y="337"/>
                    <a:pt x="235" y="337"/>
                    <a:pt x="236" y="337"/>
                  </a:cubicBezTo>
                  <a:cubicBezTo>
                    <a:pt x="236" y="337"/>
                    <a:pt x="236" y="337"/>
                    <a:pt x="236" y="337"/>
                  </a:cubicBezTo>
                  <a:cubicBezTo>
                    <a:pt x="236" y="336"/>
                    <a:pt x="236" y="336"/>
                    <a:pt x="237" y="336"/>
                  </a:cubicBezTo>
                  <a:cubicBezTo>
                    <a:pt x="237" y="336"/>
                    <a:pt x="237" y="336"/>
                    <a:pt x="237" y="336"/>
                  </a:cubicBezTo>
                  <a:cubicBezTo>
                    <a:pt x="237" y="336"/>
                    <a:pt x="237" y="336"/>
                    <a:pt x="238" y="336"/>
                  </a:cubicBezTo>
                  <a:cubicBezTo>
                    <a:pt x="238" y="336"/>
                    <a:pt x="238" y="336"/>
                    <a:pt x="238" y="336"/>
                  </a:cubicBezTo>
                  <a:cubicBezTo>
                    <a:pt x="239" y="336"/>
                    <a:pt x="239" y="336"/>
                    <a:pt x="239" y="336"/>
                  </a:cubicBezTo>
                  <a:cubicBezTo>
                    <a:pt x="240" y="336"/>
                    <a:pt x="240" y="335"/>
                    <a:pt x="240" y="335"/>
                  </a:cubicBezTo>
                  <a:cubicBezTo>
                    <a:pt x="240" y="335"/>
                    <a:pt x="241" y="335"/>
                    <a:pt x="241" y="335"/>
                  </a:cubicBezTo>
                  <a:cubicBezTo>
                    <a:pt x="241" y="335"/>
                    <a:pt x="241" y="335"/>
                    <a:pt x="241" y="335"/>
                  </a:cubicBezTo>
                  <a:cubicBezTo>
                    <a:pt x="241" y="335"/>
                    <a:pt x="241" y="335"/>
                    <a:pt x="241" y="335"/>
                  </a:cubicBezTo>
                  <a:cubicBezTo>
                    <a:pt x="241" y="335"/>
                    <a:pt x="241" y="335"/>
                    <a:pt x="241" y="334"/>
                  </a:cubicBezTo>
                  <a:cubicBezTo>
                    <a:pt x="241" y="334"/>
                    <a:pt x="241" y="334"/>
                    <a:pt x="241" y="334"/>
                  </a:cubicBezTo>
                  <a:cubicBezTo>
                    <a:pt x="241" y="334"/>
                    <a:pt x="241" y="334"/>
                    <a:pt x="242" y="334"/>
                  </a:cubicBezTo>
                  <a:cubicBezTo>
                    <a:pt x="242" y="333"/>
                    <a:pt x="241" y="333"/>
                    <a:pt x="241" y="333"/>
                  </a:cubicBezTo>
                  <a:cubicBezTo>
                    <a:pt x="241" y="333"/>
                    <a:pt x="241" y="333"/>
                    <a:pt x="241" y="333"/>
                  </a:cubicBezTo>
                  <a:cubicBezTo>
                    <a:pt x="241" y="333"/>
                    <a:pt x="241" y="333"/>
                    <a:pt x="240" y="333"/>
                  </a:cubicBezTo>
                  <a:cubicBezTo>
                    <a:pt x="240" y="333"/>
                    <a:pt x="240" y="332"/>
                    <a:pt x="239" y="333"/>
                  </a:cubicBezTo>
                  <a:cubicBezTo>
                    <a:pt x="239" y="333"/>
                    <a:pt x="238" y="333"/>
                    <a:pt x="238" y="332"/>
                  </a:cubicBezTo>
                  <a:cubicBezTo>
                    <a:pt x="238" y="332"/>
                    <a:pt x="238" y="332"/>
                    <a:pt x="238" y="332"/>
                  </a:cubicBezTo>
                  <a:cubicBezTo>
                    <a:pt x="238" y="332"/>
                    <a:pt x="238" y="333"/>
                    <a:pt x="238" y="333"/>
                  </a:cubicBezTo>
                  <a:cubicBezTo>
                    <a:pt x="238" y="332"/>
                    <a:pt x="237" y="332"/>
                    <a:pt x="237" y="332"/>
                  </a:cubicBezTo>
                  <a:cubicBezTo>
                    <a:pt x="237" y="332"/>
                    <a:pt x="237" y="332"/>
                    <a:pt x="237" y="332"/>
                  </a:cubicBezTo>
                  <a:close/>
                  <a:moveTo>
                    <a:pt x="231" y="341"/>
                  </a:moveTo>
                  <a:cubicBezTo>
                    <a:pt x="231" y="341"/>
                    <a:pt x="231" y="341"/>
                    <a:pt x="231" y="341"/>
                  </a:cubicBezTo>
                  <a:cubicBezTo>
                    <a:pt x="231" y="341"/>
                    <a:pt x="231" y="341"/>
                    <a:pt x="231" y="341"/>
                  </a:cubicBezTo>
                  <a:cubicBezTo>
                    <a:pt x="231" y="341"/>
                    <a:pt x="231" y="341"/>
                    <a:pt x="231" y="341"/>
                  </a:cubicBezTo>
                  <a:cubicBezTo>
                    <a:pt x="231" y="341"/>
                    <a:pt x="231" y="341"/>
                    <a:pt x="231" y="341"/>
                  </a:cubicBezTo>
                  <a:close/>
                  <a:moveTo>
                    <a:pt x="257" y="342"/>
                  </a:moveTo>
                  <a:cubicBezTo>
                    <a:pt x="257" y="342"/>
                    <a:pt x="257" y="342"/>
                    <a:pt x="257" y="342"/>
                  </a:cubicBezTo>
                  <a:cubicBezTo>
                    <a:pt x="257" y="342"/>
                    <a:pt x="257" y="342"/>
                    <a:pt x="257" y="342"/>
                  </a:cubicBezTo>
                  <a:cubicBezTo>
                    <a:pt x="257" y="342"/>
                    <a:pt x="257" y="342"/>
                    <a:pt x="257" y="342"/>
                  </a:cubicBezTo>
                  <a:close/>
                  <a:moveTo>
                    <a:pt x="231" y="341"/>
                  </a:moveTo>
                  <a:cubicBezTo>
                    <a:pt x="231" y="341"/>
                    <a:pt x="231" y="341"/>
                    <a:pt x="231" y="341"/>
                  </a:cubicBezTo>
                  <a:close/>
                  <a:moveTo>
                    <a:pt x="170" y="342"/>
                  </a:moveTo>
                  <a:cubicBezTo>
                    <a:pt x="170" y="342"/>
                    <a:pt x="170" y="342"/>
                    <a:pt x="170" y="342"/>
                  </a:cubicBezTo>
                  <a:cubicBezTo>
                    <a:pt x="170" y="342"/>
                    <a:pt x="170" y="342"/>
                    <a:pt x="170" y="342"/>
                  </a:cubicBezTo>
                  <a:cubicBezTo>
                    <a:pt x="170" y="342"/>
                    <a:pt x="170" y="342"/>
                    <a:pt x="170" y="342"/>
                  </a:cubicBezTo>
                  <a:close/>
                  <a:moveTo>
                    <a:pt x="178" y="329"/>
                  </a:moveTo>
                  <a:cubicBezTo>
                    <a:pt x="179" y="329"/>
                    <a:pt x="179" y="329"/>
                    <a:pt x="180" y="329"/>
                  </a:cubicBezTo>
                  <a:cubicBezTo>
                    <a:pt x="180" y="329"/>
                    <a:pt x="180" y="329"/>
                    <a:pt x="180" y="329"/>
                  </a:cubicBezTo>
                  <a:cubicBezTo>
                    <a:pt x="180" y="329"/>
                    <a:pt x="181" y="329"/>
                    <a:pt x="181" y="329"/>
                  </a:cubicBezTo>
                  <a:cubicBezTo>
                    <a:pt x="181" y="328"/>
                    <a:pt x="181" y="328"/>
                    <a:pt x="181" y="327"/>
                  </a:cubicBezTo>
                  <a:cubicBezTo>
                    <a:pt x="180" y="328"/>
                    <a:pt x="178" y="329"/>
                    <a:pt x="178" y="329"/>
                  </a:cubicBezTo>
                  <a:close/>
                  <a:moveTo>
                    <a:pt x="174" y="329"/>
                  </a:moveTo>
                  <a:cubicBezTo>
                    <a:pt x="175" y="329"/>
                    <a:pt x="175" y="329"/>
                    <a:pt x="175" y="328"/>
                  </a:cubicBezTo>
                  <a:cubicBezTo>
                    <a:pt x="176" y="328"/>
                    <a:pt x="177" y="327"/>
                    <a:pt x="178" y="326"/>
                  </a:cubicBezTo>
                  <a:cubicBezTo>
                    <a:pt x="178" y="326"/>
                    <a:pt x="179" y="326"/>
                    <a:pt x="179" y="325"/>
                  </a:cubicBezTo>
                  <a:cubicBezTo>
                    <a:pt x="180" y="325"/>
                    <a:pt x="180" y="325"/>
                    <a:pt x="180" y="325"/>
                  </a:cubicBezTo>
                  <a:cubicBezTo>
                    <a:pt x="181" y="325"/>
                    <a:pt x="181" y="325"/>
                    <a:pt x="181" y="325"/>
                  </a:cubicBezTo>
                  <a:cubicBezTo>
                    <a:pt x="181" y="324"/>
                    <a:pt x="181" y="324"/>
                    <a:pt x="181" y="324"/>
                  </a:cubicBezTo>
                  <a:cubicBezTo>
                    <a:pt x="181" y="324"/>
                    <a:pt x="181" y="324"/>
                    <a:pt x="180" y="324"/>
                  </a:cubicBezTo>
                  <a:cubicBezTo>
                    <a:pt x="180" y="324"/>
                    <a:pt x="180" y="324"/>
                    <a:pt x="179" y="324"/>
                  </a:cubicBezTo>
                  <a:cubicBezTo>
                    <a:pt x="179" y="324"/>
                    <a:pt x="179" y="324"/>
                    <a:pt x="179" y="324"/>
                  </a:cubicBezTo>
                  <a:cubicBezTo>
                    <a:pt x="178" y="324"/>
                    <a:pt x="178" y="324"/>
                    <a:pt x="177" y="324"/>
                  </a:cubicBezTo>
                  <a:cubicBezTo>
                    <a:pt x="177" y="324"/>
                    <a:pt x="177" y="324"/>
                    <a:pt x="176" y="324"/>
                  </a:cubicBezTo>
                  <a:cubicBezTo>
                    <a:pt x="176" y="324"/>
                    <a:pt x="176" y="324"/>
                    <a:pt x="176" y="324"/>
                  </a:cubicBezTo>
                  <a:cubicBezTo>
                    <a:pt x="176" y="325"/>
                    <a:pt x="176" y="325"/>
                    <a:pt x="175" y="325"/>
                  </a:cubicBezTo>
                  <a:cubicBezTo>
                    <a:pt x="175" y="325"/>
                    <a:pt x="175" y="325"/>
                    <a:pt x="175" y="325"/>
                  </a:cubicBezTo>
                  <a:cubicBezTo>
                    <a:pt x="175" y="325"/>
                    <a:pt x="175" y="325"/>
                    <a:pt x="175" y="325"/>
                  </a:cubicBezTo>
                  <a:cubicBezTo>
                    <a:pt x="175" y="325"/>
                    <a:pt x="175" y="325"/>
                    <a:pt x="175" y="326"/>
                  </a:cubicBezTo>
                  <a:cubicBezTo>
                    <a:pt x="175" y="326"/>
                    <a:pt x="175" y="326"/>
                    <a:pt x="175" y="326"/>
                  </a:cubicBezTo>
                  <a:cubicBezTo>
                    <a:pt x="175" y="327"/>
                    <a:pt x="174" y="327"/>
                    <a:pt x="174" y="327"/>
                  </a:cubicBezTo>
                  <a:cubicBezTo>
                    <a:pt x="175" y="327"/>
                    <a:pt x="174" y="328"/>
                    <a:pt x="174" y="328"/>
                  </a:cubicBezTo>
                  <a:cubicBezTo>
                    <a:pt x="174" y="328"/>
                    <a:pt x="174" y="329"/>
                    <a:pt x="174" y="329"/>
                  </a:cubicBezTo>
                  <a:close/>
                  <a:moveTo>
                    <a:pt x="169" y="339"/>
                  </a:moveTo>
                  <a:cubicBezTo>
                    <a:pt x="169" y="339"/>
                    <a:pt x="169" y="339"/>
                    <a:pt x="169" y="339"/>
                  </a:cubicBezTo>
                  <a:cubicBezTo>
                    <a:pt x="170" y="339"/>
                    <a:pt x="170" y="339"/>
                    <a:pt x="171" y="339"/>
                  </a:cubicBezTo>
                  <a:cubicBezTo>
                    <a:pt x="171" y="339"/>
                    <a:pt x="171" y="340"/>
                    <a:pt x="172" y="339"/>
                  </a:cubicBezTo>
                  <a:cubicBezTo>
                    <a:pt x="172" y="339"/>
                    <a:pt x="173" y="339"/>
                    <a:pt x="173" y="339"/>
                  </a:cubicBezTo>
                  <a:cubicBezTo>
                    <a:pt x="174" y="339"/>
                    <a:pt x="174" y="339"/>
                    <a:pt x="174" y="339"/>
                  </a:cubicBezTo>
                  <a:cubicBezTo>
                    <a:pt x="175" y="339"/>
                    <a:pt x="175" y="339"/>
                    <a:pt x="175" y="338"/>
                  </a:cubicBezTo>
                  <a:cubicBezTo>
                    <a:pt x="175" y="338"/>
                    <a:pt x="176" y="337"/>
                    <a:pt x="176" y="337"/>
                  </a:cubicBezTo>
                  <a:cubicBezTo>
                    <a:pt x="177" y="336"/>
                    <a:pt x="178" y="335"/>
                    <a:pt x="178" y="334"/>
                  </a:cubicBezTo>
                  <a:cubicBezTo>
                    <a:pt x="179" y="334"/>
                    <a:pt x="179" y="333"/>
                    <a:pt x="179" y="333"/>
                  </a:cubicBezTo>
                  <a:cubicBezTo>
                    <a:pt x="179" y="332"/>
                    <a:pt x="180" y="332"/>
                    <a:pt x="180" y="332"/>
                  </a:cubicBezTo>
                  <a:cubicBezTo>
                    <a:pt x="179" y="332"/>
                    <a:pt x="179" y="332"/>
                    <a:pt x="179" y="332"/>
                  </a:cubicBezTo>
                  <a:cubicBezTo>
                    <a:pt x="179" y="332"/>
                    <a:pt x="179" y="332"/>
                    <a:pt x="179" y="332"/>
                  </a:cubicBezTo>
                  <a:cubicBezTo>
                    <a:pt x="179" y="332"/>
                    <a:pt x="179" y="332"/>
                    <a:pt x="178" y="332"/>
                  </a:cubicBezTo>
                  <a:cubicBezTo>
                    <a:pt x="178" y="332"/>
                    <a:pt x="177" y="332"/>
                    <a:pt x="177" y="332"/>
                  </a:cubicBezTo>
                  <a:cubicBezTo>
                    <a:pt x="177" y="333"/>
                    <a:pt x="176" y="333"/>
                    <a:pt x="176" y="333"/>
                  </a:cubicBezTo>
                  <a:cubicBezTo>
                    <a:pt x="176" y="333"/>
                    <a:pt x="175" y="333"/>
                    <a:pt x="175" y="333"/>
                  </a:cubicBezTo>
                  <a:cubicBezTo>
                    <a:pt x="175" y="333"/>
                    <a:pt x="175" y="333"/>
                    <a:pt x="175" y="333"/>
                  </a:cubicBezTo>
                  <a:cubicBezTo>
                    <a:pt x="175" y="333"/>
                    <a:pt x="174" y="333"/>
                    <a:pt x="174" y="333"/>
                  </a:cubicBezTo>
                  <a:cubicBezTo>
                    <a:pt x="174" y="333"/>
                    <a:pt x="174" y="333"/>
                    <a:pt x="174" y="333"/>
                  </a:cubicBezTo>
                  <a:cubicBezTo>
                    <a:pt x="174" y="333"/>
                    <a:pt x="173" y="334"/>
                    <a:pt x="173" y="334"/>
                  </a:cubicBezTo>
                  <a:cubicBezTo>
                    <a:pt x="173" y="334"/>
                    <a:pt x="173" y="334"/>
                    <a:pt x="172" y="334"/>
                  </a:cubicBezTo>
                  <a:cubicBezTo>
                    <a:pt x="172" y="334"/>
                    <a:pt x="172" y="335"/>
                    <a:pt x="172" y="335"/>
                  </a:cubicBezTo>
                  <a:cubicBezTo>
                    <a:pt x="172" y="335"/>
                    <a:pt x="172" y="335"/>
                    <a:pt x="171" y="336"/>
                  </a:cubicBezTo>
                  <a:cubicBezTo>
                    <a:pt x="171" y="336"/>
                    <a:pt x="171" y="337"/>
                    <a:pt x="171" y="337"/>
                  </a:cubicBezTo>
                  <a:cubicBezTo>
                    <a:pt x="171" y="337"/>
                    <a:pt x="171" y="337"/>
                    <a:pt x="171" y="337"/>
                  </a:cubicBezTo>
                  <a:cubicBezTo>
                    <a:pt x="170" y="338"/>
                    <a:pt x="170" y="338"/>
                    <a:pt x="170" y="338"/>
                  </a:cubicBezTo>
                  <a:cubicBezTo>
                    <a:pt x="170" y="338"/>
                    <a:pt x="170" y="338"/>
                    <a:pt x="170" y="338"/>
                  </a:cubicBezTo>
                  <a:cubicBezTo>
                    <a:pt x="170" y="338"/>
                    <a:pt x="170" y="338"/>
                    <a:pt x="170" y="338"/>
                  </a:cubicBezTo>
                  <a:cubicBezTo>
                    <a:pt x="170" y="339"/>
                    <a:pt x="169" y="339"/>
                    <a:pt x="169" y="339"/>
                  </a:cubicBezTo>
                  <a:close/>
                  <a:moveTo>
                    <a:pt x="181" y="345"/>
                  </a:moveTo>
                  <a:cubicBezTo>
                    <a:pt x="181" y="345"/>
                    <a:pt x="181" y="346"/>
                    <a:pt x="181" y="346"/>
                  </a:cubicBezTo>
                  <a:cubicBezTo>
                    <a:pt x="182" y="347"/>
                    <a:pt x="182" y="347"/>
                    <a:pt x="182" y="348"/>
                  </a:cubicBezTo>
                  <a:cubicBezTo>
                    <a:pt x="182" y="348"/>
                    <a:pt x="182" y="349"/>
                    <a:pt x="182" y="350"/>
                  </a:cubicBezTo>
                  <a:cubicBezTo>
                    <a:pt x="182" y="350"/>
                    <a:pt x="182" y="350"/>
                    <a:pt x="182" y="351"/>
                  </a:cubicBezTo>
                  <a:cubicBezTo>
                    <a:pt x="182" y="351"/>
                    <a:pt x="182" y="351"/>
                    <a:pt x="183" y="351"/>
                  </a:cubicBezTo>
                  <a:cubicBezTo>
                    <a:pt x="183" y="351"/>
                    <a:pt x="183" y="352"/>
                    <a:pt x="183" y="353"/>
                  </a:cubicBezTo>
                  <a:cubicBezTo>
                    <a:pt x="183" y="353"/>
                    <a:pt x="184" y="354"/>
                    <a:pt x="184" y="354"/>
                  </a:cubicBezTo>
                  <a:cubicBezTo>
                    <a:pt x="184" y="354"/>
                    <a:pt x="184" y="354"/>
                    <a:pt x="184" y="354"/>
                  </a:cubicBezTo>
                  <a:cubicBezTo>
                    <a:pt x="184" y="354"/>
                    <a:pt x="184" y="355"/>
                    <a:pt x="184" y="355"/>
                  </a:cubicBezTo>
                  <a:cubicBezTo>
                    <a:pt x="184" y="355"/>
                    <a:pt x="184" y="356"/>
                    <a:pt x="184" y="356"/>
                  </a:cubicBezTo>
                  <a:cubicBezTo>
                    <a:pt x="185" y="356"/>
                    <a:pt x="185" y="356"/>
                    <a:pt x="185" y="356"/>
                  </a:cubicBezTo>
                  <a:cubicBezTo>
                    <a:pt x="185" y="357"/>
                    <a:pt x="185" y="357"/>
                    <a:pt x="185" y="357"/>
                  </a:cubicBezTo>
                  <a:cubicBezTo>
                    <a:pt x="185" y="357"/>
                    <a:pt x="185" y="357"/>
                    <a:pt x="185" y="358"/>
                  </a:cubicBezTo>
                  <a:cubicBezTo>
                    <a:pt x="186" y="358"/>
                    <a:pt x="186" y="359"/>
                    <a:pt x="187" y="359"/>
                  </a:cubicBezTo>
                  <a:cubicBezTo>
                    <a:pt x="187" y="359"/>
                    <a:pt x="188" y="359"/>
                    <a:pt x="188" y="359"/>
                  </a:cubicBezTo>
                  <a:cubicBezTo>
                    <a:pt x="188" y="360"/>
                    <a:pt x="189" y="359"/>
                    <a:pt x="189" y="359"/>
                  </a:cubicBezTo>
                  <a:cubicBezTo>
                    <a:pt x="189" y="359"/>
                    <a:pt x="189" y="358"/>
                    <a:pt x="189" y="358"/>
                  </a:cubicBezTo>
                  <a:cubicBezTo>
                    <a:pt x="189" y="358"/>
                    <a:pt x="189" y="358"/>
                    <a:pt x="189" y="358"/>
                  </a:cubicBezTo>
                  <a:cubicBezTo>
                    <a:pt x="189" y="358"/>
                    <a:pt x="189" y="358"/>
                    <a:pt x="189" y="358"/>
                  </a:cubicBezTo>
                  <a:cubicBezTo>
                    <a:pt x="189" y="358"/>
                    <a:pt x="189" y="357"/>
                    <a:pt x="189" y="357"/>
                  </a:cubicBezTo>
                  <a:cubicBezTo>
                    <a:pt x="189" y="357"/>
                    <a:pt x="189" y="357"/>
                    <a:pt x="189" y="356"/>
                  </a:cubicBezTo>
                  <a:cubicBezTo>
                    <a:pt x="189" y="356"/>
                    <a:pt x="189" y="356"/>
                    <a:pt x="189" y="356"/>
                  </a:cubicBezTo>
                  <a:cubicBezTo>
                    <a:pt x="189" y="356"/>
                    <a:pt x="189" y="356"/>
                    <a:pt x="189" y="356"/>
                  </a:cubicBezTo>
                  <a:cubicBezTo>
                    <a:pt x="189" y="355"/>
                    <a:pt x="189" y="355"/>
                    <a:pt x="189" y="355"/>
                  </a:cubicBezTo>
                  <a:cubicBezTo>
                    <a:pt x="189" y="355"/>
                    <a:pt x="189" y="354"/>
                    <a:pt x="189" y="354"/>
                  </a:cubicBezTo>
                  <a:cubicBezTo>
                    <a:pt x="189" y="354"/>
                    <a:pt x="189" y="353"/>
                    <a:pt x="189" y="353"/>
                  </a:cubicBezTo>
                  <a:cubicBezTo>
                    <a:pt x="190" y="353"/>
                    <a:pt x="190" y="353"/>
                    <a:pt x="190" y="353"/>
                  </a:cubicBezTo>
                  <a:cubicBezTo>
                    <a:pt x="189" y="353"/>
                    <a:pt x="190" y="353"/>
                    <a:pt x="190" y="353"/>
                  </a:cubicBezTo>
                  <a:cubicBezTo>
                    <a:pt x="190" y="352"/>
                    <a:pt x="190" y="352"/>
                    <a:pt x="190" y="352"/>
                  </a:cubicBezTo>
                  <a:cubicBezTo>
                    <a:pt x="190" y="352"/>
                    <a:pt x="190" y="351"/>
                    <a:pt x="190" y="351"/>
                  </a:cubicBezTo>
                  <a:cubicBezTo>
                    <a:pt x="190" y="351"/>
                    <a:pt x="190" y="351"/>
                    <a:pt x="190" y="351"/>
                  </a:cubicBezTo>
                  <a:cubicBezTo>
                    <a:pt x="190" y="351"/>
                    <a:pt x="191" y="350"/>
                    <a:pt x="191" y="350"/>
                  </a:cubicBezTo>
                  <a:cubicBezTo>
                    <a:pt x="190" y="350"/>
                    <a:pt x="190" y="351"/>
                    <a:pt x="190" y="351"/>
                  </a:cubicBezTo>
                  <a:cubicBezTo>
                    <a:pt x="190" y="351"/>
                    <a:pt x="190" y="351"/>
                    <a:pt x="190" y="351"/>
                  </a:cubicBezTo>
                  <a:cubicBezTo>
                    <a:pt x="190" y="351"/>
                    <a:pt x="190" y="351"/>
                    <a:pt x="190" y="351"/>
                  </a:cubicBezTo>
                  <a:cubicBezTo>
                    <a:pt x="190" y="350"/>
                    <a:pt x="191" y="349"/>
                    <a:pt x="191" y="348"/>
                  </a:cubicBezTo>
                  <a:cubicBezTo>
                    <a:pt x="192" y="348"/>
                    <a:pt x="192" y="348"/>
                    <a:pt x="192" y="347"/>
                  </a:cubicBezTo>
                  <a:cubicBezTo>
                    <a:pt x="192" y="347"/>
                    <a:pt x="192" y="347"/>
                    <a:pt x="192" y="347"/>
                  </a:cubicBezTo>
                  <a:cubicBezTo>
                    <a:pt x="191" y="348"/>
                    <a:pt x="191" y="348"/>
                    <a:pt x="191" y="348"/>
                  </a:cubicBezTo>
                  <a:cubicBezTo>
                    <a:pt x="191" y="348"/>
                    <a:pt x="191" y="348"/>
                    <a:pt x="191" y="347"/>
                  </a:cubicBezTo>
                  <a:cubicBezTo>
                    <a:pt x="191" y="347"/>
                    <a:pt x="191" y="348"/>
                    <a:pt x="191" y="348"/>
                  </a:cubicBezTo>
                  <a:cubicBezTo>
                    <a:pt x="190" y="348"/>
                    <a:pt x="190" y="349"/>
                    <a:pt x="190" y="349"/>
                  </a:cubicBezTo>
                  <a:cubicBezTo>
                    <a:pt x="189" y="349"/>
                    <a:pt x="189" y="350"/>
                    <a:pt x="188" y="350"/>
                  </a:cubicBezTo>
                  <a:cubicBezTo>
                    <a:pt x="188" y="351"/>
                    <a:pt x="188" y="351"/>
                    <a:pt x="187" y="351"/>
                  </a:cubicBezTo>
                  <a:cubicBezTo>
                    <a:pt x="187" y="351"/>
                    <a:pt x="187" y="351"/>
                    <a:pt x="187" y="351"/>
                  </a:cubicBezTo>
                  <a:cubicBezTo>
                    <a:pt x="187" y="351"/>
                    <a:pt x="187" y="351"/>
                    <a:pt x="187" y="351"/>
                  </a:cubicBezTo>
                  <a:cubicBezTo>
                    <a:pt x="187" y="350"/>
                    <a:pt x="186" y="350"/>
                    <a:pt x="186" y="349"/>
                  </a:cubicBezTo>
                  <a:cubicBezTo>
                    <a:pt x="186" y="349"/>
                    <a:pt x="186" y="348"/>
                    <a:pt x="186" y="348"/>
                  </a:cubicBezTo>
                  <a:cubicBezTo>
                    <a:pt x="186" y="348"/>
                    <a:pt x="186" y="347"/>
                    <a:pt x="185" y="347"/>
                  </a:cubicBezTo>
                  <a:cubicBezTo>
                    <a:pt x="185" y="346"/>
                    <a:pt x="185" y="346"/>
                    <a:pt x="185" y="345"/>
                  </a:cubicBezTo>
                  <a:cubicBezTo>
                    <a:pt x="185" y="345"/>
                    <a:pt x="185" y="345"/>
                    <a:pt x="185" y="345"/>
                  </a:cubicBezTo>
                  <a:cubicBezTo>
                    <a:pt x="185" y="345"/>
                    <a:pt x="185" y="344"/>
                    <a:pt x="185" y="344"/>
                  </a:cubicBezTo>
                  <a:cubicBezTo>
                    <a:pt x="185" y="344"/>
                    <a:pt x="185" y="343"/>
                    <a:pt x="185" y="343"/>
                  </a:cubicBezTo>
                  <a:cubicBezTo>
                    <a:pt x="185" y="343"/>
                    <a:pt x="185" y="343"/>
                    <a:pt x="185" y="343"/>
                  </a:cubicBezTo>
                  <a:cubicBezTo>
                    <a:pt x="185" y="342"/>
                    <a:pt x="185" y="342"/>
                    <a:pt x="185" y="342"/>
                  </a:cubicBezTo>
                  <a:cubicBezTo>
                    <a:pt x="185" y="342"/>
                    <a:pt x="185" y="341"/>
                    <a:pt x="185" y="341"/>
                  </a:cubicBezTo>
                  <a:cubicBezTo>
                    <a:pt x="185" y="341"/>
                    <a:pt x="185" y="341"/>
                    <a:pt x="186" y="340"/>
                  </a:cubicBezTo>
                  <a:cubicBezTo>
                    <a:pt x="186" y="340"/>
                    <a:pt x="186" y="340"/>
                    <a:pt x="186" y="339"/>
                  </a:cubicBezTo>
                  <a:cubicBezTo>
                    <a:pt x="187" y="339"/>
                    <a:pt x="187" y="339"/>
                    <a:pt x="187" y="339"/>
                  </a:cubicBezTo>
                  <a:cubicBezTo>
                    <a:pt x="187" y="338"/>
                    <a:pt x="187" y="338"/>
                    <a:pt x="188" y="338"/>
                  </a:cubicBezTo>
                  <a:cubicBezTo>
                    <a:pt x="188" y="338"/>
                    <a:pt x="188" y="338"/>
                    <a:pt x="188" y="338"/>
                  </a:cubicBezTo>
                  <a:cubicBezTo>
                    <a:pt x="188" y="337"/>
                    <a:pt x="189" y="337"/>
                    <a:pt x="189" y="336"/>
                  </a:cubicBezTo>
                  <a:cubicBezTo>
                    <a:pt x="189" y="336"/>
                    <a:pt x="189" y="336"/>
                    <a:pt x="189" y="336"/>
                  </a:cubicBezTo>
                  <a:cubicBezTo>
                    <a:pt x="189" y="335"/>
                    <a:pt x="189" y="334"/>
                    <a:pt x="189" y="333"/>
                  </a:cubicBezTo>
                  <a:cubicBezTo>
                    <a:pt x="189" y="333"/>
                    <a:pt x="189" y="333"/>
                    <a:pt x="189" y="333"/>
                  </a:cubicBezTo>
                  <a:cubicBezTo>
                    <a:pt x="189" y="333"/>
                    <a:pt x="188" y="332"/>
                    <a:pt x="188" y="332"/>
                  </a:cubicBezTo>
                  <a:cubicBezTo>
                    <a:pt x="188" y="332"/>
                    <a:pt x="187" y="332"/>
                    <a:pt x="187" y="332"/>
                  </a:cubicBezTo>
                  <a:cubicBezTo>
                    <a:pt x="187" y="332"/>
                    <a:pt x="187" y="332"/>
                    <a:pt x="187" y="332"/>
                  </a:cubicBezTo>
                  <a:cubicBezTo>
                    <a:pt x="186" y="332"/>
                    <a:pt x="186" y="332"/>
                    <a:pt x="186" y="333"/>
                  </a:cubicBezTo>
                  <a:cubicBezTo>
                    <a:pt x="186" y="333"/>
                    <a:pt x="186" y="333"/>
                    <a:pt x="186" y="334"/>
                  </a:cubicBezTo>
                  <a:cubicBezTo>
                    <a:pt x="186" y="334"/>
                    <a:pt x="186" y="334"/>
                    <a:pt x="186" y="334"/>
                  </a:cubicBezTo>
                  <a:cubicBezTo>
                    <a:pt x="186" y="334"/>
                    <a:pt x="186" y="334"/>
                    <a:pt x="186" y="334"/>
                  </a:cubicBezTo>
                  <a:cubicBezTo>
                    <a:pt x="185" y="335"/>
                    <a:pt x="185" y="336"/>
                    <a:pt x="184" y="336"/>
                  </a:cubicBezTo>
                  <a:cubicBezTo>
                    <a:pt x="184" y="336"/>
                    <a:pt x="184" y="335"/>
                    <a:pt x="184" y="335"/>
                  </a:cubicBezTo>
                  <a:cubicBezTo>
                    <a:pt x="184" y="334"/>
                    <a:pt x="184" y="334"/>
                    <a:pt x="184" y="334"/>
                  </a:cubicBezTo>
                  <a:cubicBezTo>
                    <a:pt x="184" y="334"/>
                    <a:pt x="184" y="333"/>
                    <a:pt x="184" y="333"/>
                  </a:cubicBezTo>
                  <a:cubicBezTo>
                    <a:pt x="184" y="333"/>
                    <a:pt x="184" y="333"/>
                    <a:pt x="184" y="332"/>
                  </a:cubicBezTo>
                  <a:cubicBezTo>
                    <a:pt x="184" y="332"/>
                    <a:pt x="184" y="332"/>
                    <a:pt x="184" y="332"/>
                  </a:cubicBezTo>
                  <a:cubicBezTo>
                    <a:pt x="184" y="331"/>
                    <a:pt x="185" y="331"/>
                    <a:pt x="184" y="330"/>
                  </a:cubicBezTo>
                  <a:cubicBezTo>
                    <a:pt x="184" y="330"/>
                    <a:pt x="184" y="330"/>
                    <a:pt x="184" y="330"/>
                  </a:cubicBezTo>
                  <a:cubicBezTo>
                    <a:pt x="184" y="329"/>
                    <a:pt x="184" y="329"/>
                    <a:pt x="184" y="329"/>
                  </a:cubicBezTo>
                  <a:cubicBezTo>
                    <a:pt x="184" y="329"/>
                    <a:pt x="184" y="329"/>
                    <a:pt x="184" y="328"/>
                  </a:cubicBezTo>
                  <a:cubicBezTo>
                    <a:pt x="184" y="328"/>
                    <a:pt x="184" y="328"/>
                    <a:pt x="184" y="328"/>
                  </a:cubicBezTo>
                  <a:cubicBezTo>
                    <a:pt x="184" y="328"/>
                    <a:pt x="184" y="328"/>
                    <a:pt x="184" y="327"/>
                  </a:cubicBezTo>
                  <a:cubicBezTo>
                    <a:pt x="184" y="327"/>
                    <a:pt x="184" y="327"/>
                    <a:pt x="184" y="326"/>
                  </a:cubicBezTo>
                  <a:cubicBezTo>
                    <a:pt x="184" y="326"/>
                    <a:pt x="184" y="326"/>
                    <a:pt x="184" y="326"/>
                  </a:cubicBezTo>
                  <a:cubicBezTo>
                    <a:pt x="185" y="326"/>
                    <a:pt x="185" y="326"/>
                    <a:pt x="185" y="325"/>
                  </a:cubicBezTo>
                  <a:cubicBezTo>
                    <a:pt x="185" y="325"/>
                    <a:pt x="185" y="325"/>
                    <a:pt x="186" y="325"/>
                  </a:cubicBezTo>
                  <a:cubicBezTo>
                    <a:pt x="186" y="325"/>
                    <a:pt x="186" y="325"/>
                    <a:pt x="186" y="325"/>
                  </a:cubicBezTo>
                  <a:cubicBezTo>
                    <a:pt x="187" y="324"/>
                    <a:pt x="187" y="324"/>
                    <a:pt x="188" y="324"/>
                  </a:cubicBezTo>
                  <a:cubicBezTo>
                    <a:pt x="188" y="324"/>
                    <a:pt x="188" y="324"/>
                    <a:pt x="189" y="324"/>
                  </a:cubicBezTo>
                  <a:cubicBezTo>
                    <a:pt x="189" y="324"/>
                    <a:pt x="190" y="324"/>
                    <a:pt x="190" y="323"/>
                  </a:cubicBezTo>
                  <a:cubicBezTo>
                    <a:pt x="190" y="323"/>
                    <a:pt x="190" y="323"/>
                    <a:pt x="190" y="323"/>
                  </a:cubicBezTo>
                  <a:cubicBezTo>
                    <a:pt x="190" y="323"/>
                    <a:pt x="191" y="322"/>
                    <a:pt x="191" y="322"/>
                  </a:cubicBezTo>
                  <a:cubicBezTo>
                    <a:pt x="191" y="322"/>
                    <a:pt x="191" y="322"/>
                    <a:pt x="192" y="322"/>
                  </a:cubicBezTo>
                  <a:cubicBezTo>
                    <a:pt x="192" y="322"/>
                    <a:pt x="192" y="322"/>
                    <a:pt x="192" y="322"/>
                  </a:cubicBezTo>
                  <a:cubicBezTo>
                    <a:pt x="192" y="321"/>
                    <a:pt x="192" y="321"/>
                    <a:pt x="191" y="321"/>
                  </a:cubicBezTo>
                  <a:cubicBezTo>
                    <a:pt x="191" y="321"/>
                    <a:pt x="190" y="321"/>
                    <a:pt x="190" y="321"/>
                  </a:cubicBezTo>
                  <a:cubicBezTo>
                    <a:pt x="189" y="321"/>
                    <a:pt x="189" y="321"/>
                    <a:pt x="189" y="321"/>
                  </a:cubicBezTo>
                  <a:cubicBezTo>
                    <a:pt x="188" y="321"/>
                    <a:pt x="187" y="321"/>
                    <a:pt x="186" y="321"/>
                  </a:cubicBezTo>
                  <a:cubicBezTo>
                    <a:pt x="186" y="320"/>
                    <a:pt x="185" y="320"/>
                    <a:pt x="185" y="320"/>
                  </a:cubicBezTo>
                  <a:cubicBezTo>
                    <a:pt x="185" y="320"/>
                    <a:pt x="185" y="320"/>
                    <a:pt x="185" y="320"/>
                  </a:cubicBezTo>
                  <a:cubicBezTo>
                    <a:pt x="185" y="320"/>
                    <a:pt x="185" y="320"/>
                    <a:pt x="185" y="320"/>
                  </a:cubicBezTo>
                  <a:cubicBezTo>
                    <a:pt x="185" y="320"/>
                    <a:pt x="185" y="319"/>
                    <a:pt x="185" y="319"/>
                  </a:cubicBezTo>
                  <a:cubicBezTo>
                    <a:pt x="185" y="319"/>
                    <a:pt x="185" y="319"/>
                    <a:pt x="185" y="318"/>
                  </a:cubicBezTo>
                  <a:cubicBezTo>
                    <a:pt x="185" y="318"/>
                    <a:pt x="185" y="317"/>
                    <a:pt x="186" y="317"/>
                  </a:cubicBezTo>
                  <a:cubicBezTo>
                    <a:pt x="186" y="317"/>
                    <a:pt x="186" y="316"/>
                    <a:pt x="186" y="316"/>
                  </a:cubicBezTo>
                  <a:cubicBezTo>
                    <a:pt x="186" y="316"/>
                    <a:pt x="186" y="315"/>
                    <a:pt x="185" y="315"/>
                  </a:cubicBezTo>
                  <a:cubicBezTo>
                    <a:pt x="185" y="314"/>
                    <a:pt x="185" y="314"/>
                    <a:pt x="184" y="313"/>
                  </a:cubicBezTo>
                  <a:cubicBezTo>
                    <a:pt x="184" y="313"/>
                    <a:pt x="184" y="313"/>
                    <a:pt x="184" y="313"/>
                  </a:cubicBezTo>
                  <a:cubicBezTo>
                    <a:pt x="184" y="313"/>
                    <a:pt x="183" y="313"/>
                    <a:pt x="183" y="312"/>
                  </a:cubicBezTo>
                  <a:cubicBezTo>
                    <a:pt x="183" y="312"/>
                    <a:pt x="183" y="312"/>
                    <a:pt x="183" y="312"/>
                  </a:cubicBezTo>
                  <a:cubicBezTo>
                    <a:pt x="183" y="312"/>
                    <a:pt x="183" y="312"/>
                    <a:pt x="183" y="312"/>
                  </a:cubicBezTo>
                  <a:cubicBezTo>
                    <a:pt x="182" y="312"/>
                    <a:pt x="182" y="312"/>
                    <a:pt x="182" y="312"/>
                  </a:cubicBezTo>
                  <a:cubicBezTo>
                    <a:pt x="182" y="312"/>
                    <a:pt x="182" y="312"/>
                    <a:pt x="182" y="313"/>
                  </a:cubicBezTo>
                  <a:cubicBezTo>
                    <a:pt x="181" y="313"/>
                    <a:pt x="181" y="313"/>
                    <a:pt x="181" y="314"/>
                  </a:cubicBezTo>
                  <a:cubicBezTo>
                    <a:pt x="181" y="314"/>
                    <a:pt x="181" y="315"/>
                    <a:pt x="182" y="315"/>
                  </a:cubicBezTo>
                  <a:cubicBezTo>
                    <a:pt x="182" y="316"/>
                    <a:pt x="182" y="316"/>
                    <a:pt x="182" y="316"/>
                  </a:cubicBezTo>
                  <a:cubicBezTo>
                    <a:pt x="182" y="316"/>
                    <a:pt x="182" y="317"/>
                    <a:pt x="182" y="317"/>
                  </a:cubicBezTo>
                  <a:cubicBezTo>
                    <a:pt x="182" y="317"/>
                    <a:pt x="181" y="318"/>
                    <a:pt x="181" y="318"/>
                  </a:cubicBezTo>
                  <a:cubicBezTo>
                    <a:pt x="182" y="319"/>
                    <a:pt x="181" y="319"/>
                    <a:pt x="181" y="320"/>
                  </a:cubicBezTo>
                  <a:cubicBezTo>
                    <a:pt x="181" y="321"/>
                    <a:pt x="181" y="321"/>
                    <a:pt x="180" y="321"/>
                  </a:cubicBezTo>
                  <a:cubicBezTo>
                    <a:pt x="180" y="321"/>
                    <a:pt x="180" y="321"/>
                    <a:pt x="180" y="321"/>
                  </a:cubicBezTo>
                  <a:cubicBezTo>
                    <a:pt x="179" y="321"/>
                    <a:pt x="178" y="321"/>
                    <a:pt x="177" y="321"/>
                  </a:cubicBezTo>
                  <a:cubicBezTo>
                    <a:pt x="176" y="321"/>
                    <a:pt x="176" y="321"/>
                    <a:pt x="175" y="322"/>
                  </a:cubicBezTo>
                  <a:cubicBezTo>
                    <a:pt x="175" y="322"/>
                    <a:pt x="175" y="322"/>
                    <a:pt x="174" y="322"/>
                  </a:cubicBezTo>
                  <a:cubicBezTo>
                    <a:pt x="174" y="322"/>
                    <a:pt x="174" y="322"/>
                    <a:pt x="174" y="322"/>
                  </a:cubicBezTo>
                  <a:cubicBezTo>
                    <a:pt x="174" y="321"/>
                    <a:pt x="174" y="321"/>
                    <a:pt x="174" y="321"/>
                  </a:cubicBezTo>
                  <a:cubicBezTo>
                    <a:pt x="173" y="321"/>
                    <a:pt x="173" y="320"/>
                    <a:pt x="173" y="320"/>
                  </a:cubicBezTo>
                  <a:cubicBezTo>
                    <a:pt x="172" y="320"/>
                    <a:pt x="172" y="320"/>
                    <a:pt x="171" y="320"/>
                  </a:cubicBezTo>
                  <a:cubicBezTo>
                    <a:pt x="171" y="320"/>
                    <a:pt x="171" y="320"/>
                    <a:pt x="171" y="320"/>
                  </a:cubicBezTo>
                  <a:cubicBezTo>
                    <a:pt x="171" y="321"/>
                    <a:pt x="171" y="321"/>
                    <a:pt x="171" y="321"/>
                  </a:cubicBezTo>
                  <a:cubicBezTo>
                    <a:pt x="171" y="322"/>
                    <a:pt x="171" y="322"/>
                    <a:pt x="171" y="322"/>
                  </a:cubicBezTo>
                  <a:cubicBezTo>
                    <a:pt x="171" y="322"/>
                    <a:pt x="171" y="322"/>
                    <a:pt x="171" y="323"/>
                  </a:cubicBezTo>
                  <a:cubicBezTo>
                    <a:pt x="171" y="323"/>
                    <a:pt x="171" y="324"/>
                    <a:pt x="170" y="325"/>
                  </a:cubicBezTo>
                  <a:cubicBezTo>
                    <a:pt x="170" y="325"/>
                    <a:pt x="170" y="326"/>
                    <a:pt x="170" y="327"/>
                  </a:cubicBezTo>
                  <a:cubicBezTo>
                    <a:pt x="170" y="328"/>
                    <a:pt x="169" y="328"/>
                    <a:pt x="169" y="329"/>
                  </a:cubicBezTo>
                  <a:cubicBezTo>
                    <a:pt x="169" y="329"/>
                    <a:pt x="169" y="329"/>
                    <a:pt x="169" y="329"/>
                  </a:cubicBezTo>
                  <a:cubicBezTo>
                    <a:pt x="169" y="330"/>
                    <a:pt x="168" y="331"/>
                    <a:pt x="168" y="331"/>
                  </a:cubicBezTo>
                  <a:cubicBezTo>
                    <a:pt x="168" y="332"/>
                    <a:pt x="168" y="332"/>
                    <a:pt x="168" y="332"/>
                  </a:cubicBezTo>
                  <a:cubicBezTo>
                    <a:pt x="168" y="332"/>
                    <a:pt x="168" y="332"/>
                    <a:pt x="168" y="332"/>
                  </a:cubicBezTo>
                  <a:cubicBezTo>
                    <a:pt x="168" y="332"/>
                    <a:pt x="167" y="333"/>
                    <a:pt x="167" y="333"/>
                  </a:cubicBezTo>
                  <a:cubicBezTo>
                    <a:pt x="168" y="333"/>
                    <a:pt x="167" y="333"/>
                    <a:pt x="167" y="333"/>
                  </a:cubicBezTo>
                  <a:cubicBezTo>
                    <a:pt x="167" y="334"/>
                    <a:pt x="166" y="335"/>
                    <a:pt x="166" y="336"/>
                  </a:cubicBezTo>
                  <a:cubicBezTo>
                    <a:pt x="166" y="336"/>
                    <a:pt x="165" y="336"/>
                    <a:pt x="165" y="337"/>
                  </a:cubicBezTo>
                  <a:cubicBezTo>
                    <a:pt x="165" y="337"/>
                    <a:pt x="164" y="337"/>
                    <a:pt x="164" y="338"/>
                  </a:cubicBezTo>
                  <a:cubicBezTo>
                    <a:pt x="164" y="338"/>
                    <a:pt x="163" y="339"/>
                    <a:pt x="163" y="339"/>
                  </a:cubicBezTo>
                  <a:cubicBezTo>
                    <a:pt x="163" y="339"/>
                    <a:pt x="162" y="340"/>
                    <a:pt x="162" y="340"/>
                  </a:cubicBezTo>
                  <a:cubicBezTo>
                    <a:pt x="162" y="340"/>
                    <a:pt x="162" y="340"/>
                    <a:pt x="162" y="341"/>
                  </a:cubicBezTo>
                  <a:cubicBezTo>
                    <a:pt x="161" y="341"/>
                    <a:pt x="161" y="341"/>
                    <a:pt x="161" y="341"/>
                  </a:cubicBezTo>
                  <a:cubicBezTo>
                    <a:pt x="160" y="342"/>
                    <a:pt x="160" y="342"/>
                    <a:pt x="159" y="343"/>
                  </a:cubicBezTo>
                  <a:cubicBezTo>
                    <a:pt x="159" y="343"/>
                    <a:pt x="158" y="343"/>
                    <a:pt x="158" y="343"/>
                  </a:cubicBezTo>
                  <a:cubicBezTo>
                    <a:pt x="158" y="343"/>
                    <a:pt x="158" y="343"/>
                    <a:pt x="158" y="343"/>
                  </a:cubicBezTo>
                  <a:cubicBezTo>
                    <a:pt x="158" y="344"/>
                    <a:pt x="157" y="344"/>
                    <a:pt x="156" y="345"/>
                  </a:cubicBezTo>
                  <a:cubicBezTo>
                    <a:pt x="157" y="345"/>
                    <a:pt x="157" y="344"/>
                    <a:pt x="157" y="344"/>
                  </a:cubicBezTo>
                  <a:cubicBezTo>
                    <a:pt x="157" y="344"/>
                    <a:pt x="157" y="344"/>
                    <a:pt x="158" y="344"/>
                  </a:cubicBezTo>
                  <a:cubicBezTo>
                    <a:pt x="158" y="344"/>
                    <a:pt x="158" y="344"/>
                    <a:pt x="158" y="344"/>
                  </a:cubicBezTo>
                  <a:cubicBezTo>
                    <a:pt x="158" y="344"/>
                    <a:pt x="158" y="344"/>
                    <a:pt x="158" y="344"/>
                  </a:cubicBezTo>
                  <a:cubicBezTo>
                    <a:pt x="159" y="344"/>
                    <a:pt x="160" y="344"/>
                    <a:pt x="160" y="344"/>
                  </a:cubicBezTo>
                  <a:cubicBezTo>
                    <a:pt x="161" y="344"/>
                    <a:pt x="162" y="344"/>
                    <a:pt x="163" y="343"/>
                  </a:cubicBezTo>
                  <a:cubicBezTo>
                    <a:pt x="163" y="343"/>
                    <a:pt x="163" y="343"/>
                    <a:pt x="163" y="343"/>
                  </a:cubicBezTo>
                  <a:cubicBezTo>
                    <a:pt x="164" y="343"/>
                    <a:pt x="164" y="343"/>
                    <a:pt x="165" y="343"/>
                  </a:cubicBezTo>
                  <a:cubicBezTo>
                    <a:pt x="165" y="343"/>
                    <a:pt x="165" y="343"/>
                    <a:pt x="165" y="343"/>
                  </a:cubicBezTo>
                  <a:cubicBezTo>
                    <a:pt x="165" y="343"/>
                    <a:pt x="166" y="342"/>
                    <a:pt x="166" y="342"/>
                  </a:cubicBezTo>
                  <a:cubicBezTo>
                    <a:pt x="166" y="342"/>
                    <a:pt x="166" y="342"/>
                    <a:pt x="167" y="342"/>
                  </a:cubicBezTo>
                  <a:cubicBezTo>
                    <a:pt x="167" y="342"/>
                    <a:pt x="167" y="342"/>
                    <a:pt x="167" y="342"/>
                  </a:cubicBezTo>
                  <a:cubicBezTo>
                    <a:pt x="167" y="341"/>
                    <a:pt x="167" y="341"/>
                    <a:pt x="167" y="341"/>
                  </a:cubicBezTo>
                  <a:cubicBezTo>
                    <a:pt x="167" y="341"/>
                    <a:pt x="168" y="341"/>
                    <a:pt x="168" y="340"/>
                  </a:cubicBezTo>
                  <a:cubicBezTo>
                    <a:pt x="168" y="341"/>
                    <a:pt x="168" y="341"/>
                    <a:pt x="168" y="341"/>
                  </a:cubicBezTo>
                  <a:cubicBezTo>
                    <a:pt x="169" y="341"/>
                    <a:pt x="169" y="341"/>
                    <a:pt x="169" y="341"/>
                  </a:cubicBezTo>
                  <a:cubicBezTo>
                    <a:pt x="169" y="342"/>
                    <a:pt x="169" y="342"/>
                    <a:pt x="170" y="342"/>
                  </a:cubicBezTo>
                  <a:cubicBezTo>
                    <a:pt x="170" y="342"/>
                    <a:pt x="170" y="342"/>
                    <a:pt x="170" y="342"/>
                  </a:cubicBezTo>
                  <a:cubicBezTo>
                    <a:pt x="171" y="342"/>
                    <a:pt x="171" y="343"/>
                    <a:pt x="171" y="343"/>
                  </a:cubicBezTo>
                  <a:cubicBezTo>
                    <a:pt x="171" y="343"/>
                    <a:pt x="171" y="343"/>
                    <a:pt x="171" y="343"/>
                  </a:cubicBezTo>
                  <a:cubicBezTo>
                    <a:pt x="171" y="343"/>
                    <a:pt x="171" y="343"/>
                    <a:pt x="172" y="343"/>
                  </a:cubicBezTo>
                  <a:cubicBezTo>
                    <a:pt x="172" y="343"/>
                    <a:pt x="172" y="343"/>
                    <a:pt x="172" y="343"/>
                  </a:cubicBezTo>
                  <a:cubicBezTo>
                    <a:pt x="172" y="343"/>
                    <a:pt x="172" y="343"/>
                    <a:pt x="172" y="343"/>
                  </a:cubicBezTo>
                  <a:cubicBezTo>
                    <a:pt x="172" y="343"/>
                    <a:pt x="173" y="343"/>
                    <a:pt x="173" y="343"/>
                  </a:cubicBezTo>
                  <a:cubicBezTo>
                    <a:pt x="173" y="343"/>
                    <a:pt x="173" y="343"/>
                    <a:pt x="174" y="343"/>
                  </a:cubicBezTo>
                  <a:cubicBezTo>
                    <a:pt x="174" y="343"/>
                    <a:pt x="174" y="343"/>
                    <a:pt x="174" y="343"/>
                  </a:cubicBezTo>
                  <a:cubicBezTo>
                    <a:pt x="174" y="343"/>
                    <a:pt x="175" y="343"/>
                    <a:pt x="175" y="343"/>
                  </a:cubicBezTo>
                  <a:cubicBezTo>
                    <a:pt x="175" y="343"/>
                    <a:pt x="175" y="343"/>
                    <a:pt x="175" y="343"/>
                  </a:cubicBezTo>
                  <a:cubicBezTo>
                    <a:pt x="175" y="343"/>
                    <a:pt x="176" y="343"/>
                    <a:pt x="176" y="343"/>
                  </a:cubicBezTo>
                  <a:cubicBezTo>
                    <a:pt x="176" y="343"/>
                    <a:pt x="176" y="343"/>
                    <a:pt x="176" y="342"/>
                  </a:cubicBezTo>
                  <a:cubicBezTo>
                    <a:pt x="176" y="342"/>
                    <a:pt x="177" y="342"/>
                    <a:pt x="177" y="342"/>
                  </a:cubicBezTo>
                  <a:cubicBezTo>
                    <a:pt x="177" y="342"/>
                    <a:pt x="177" y="342"/>
                    <a:pt x="177" y="342"/>
                  </a:cubicBezTo>
                  <a:cubicBezTo>
                    <a:pt x="177" y="342"/>
                    <a:pt x="177" y="341"/>
                    <a:pt x="178" y="341"/>
                  </a:cubicBezTo>
                  <a:cubicBezTo>
                    <a:pt x="178" y="341"/>
                    <a:pt x="178" y="341"/>
                    <a:pt x="178" y="341"/>
                  </a:cubicBezTo>
                  <a:cubicBezTo>
                    <a:pt x="178" y="341"/>
                    <a:pt x="178" y="340"/>
                    <a:pt x="178" y="340"/>
                  </a:cubicBezTo>
                  <a:cubicBezTo>
                    <a:pt x="179" y="340"/>
                    <a:pt x="179" y="340"/>
                    <a:pt x="179" y="340"/>
                  </a:cubicBezTo>
                  <a:cubicBezTo>
                    <a:pt x="179" y="340"/>
                    <a:pt x="179" y="339"/>
                    <a:pt x="180" y="339"/>
                  </a:cubicBezTo>
                  <a:cubicBezTo>
                    <a:pt x="180" y="339"/>
                    <a:pt x="180" y="339"/>
                    <a:pt x="180" y="339"/>
                  </a:cubicBezTo>
                  <a:cubicBezTo>
                    <a:pt x="180" y="339"/>
                    <a:pt x="180" y="339"/>
                    <a:pt x="180" y="339"/>
                  </a:cubicBezTo>
                  <a:cubicBezTo>
                    <a:pt x="181" y="339"/>
                    <a:pt x="180" y="339"/>
                    <a:pt x="180" y="339"/>
                  </a:cubicBezTo>
                  <a:cubicBezTo>
                    <a:pt x="180" y="340"/>
                    <a:pt x="180" y="340"/>
                    <a:pt x="180" y="340"/>
                  </a:cubicBezTo>
                  <a:cubicBezTo>
                    <a:pt x="180" y="340"/>
                    <a:pt x="180" y="341"/>
                    <a:pt x="180" y="341"/>
                  </a:cubicBezTo>
                  <a:cubicBezTo>
                    <a:pt x="180" y="341"/>
                    <a:pt x="180" y="341"/>
                    <a:pt x="181" y="341"/>
                  </a:cubicBezTo>
                  <a:cubicBezTo>
                    <a:pt x="181" y="342"/>
                    <a:pt x="181" y="342"/>
                    <a:pt x="180" y="342"/>
                  </a:cubicBezTo>
                  <a:cubicBezTo>
                    <a:pt x="180" y="342"/>
                    <a:pt x="180" y="342"/>
                    <a:pt x="180" y="342"/>
                  </a:cubicBezTo>
                  <a:cubicBezTo>
                    <a:pt x="180" y="342"/>
                    <a:pt x="180" y="343"/>
                    <a:pt x="180" y="343"/>
                  </a:cubicBezTo>
                  <a:cubicBezTo>
                    <a:pt x="179" y="343"/>
                    <a:pt x="179" y="343"/>
                    <a:pt x="178" y="344"/>
                  </a:cubicBezTo>
                  <a:cubicBezTo>
                    <a:pt x="178" y="344"/>
                    <a:pt x="178" y="344"/>
                    <a:pt x="178" y="345"/>
                  </a:cubicBezTo>
                  <a:cubicBezTo>
                    <a:pt x="177" y="345"/>
                    <a:pt x="176" y="346"/>
                    <a:pt x="176" y="346"/>
                  </a:cubicBezTo>
                  <a:cubicBezTo>
                    <a:pt x="176" y="346"/>
                    <a:pt x="176" y="347"/>
                    <a:pt x="175" y="347"/>
                  </a:cubicBezTo>
                  <a:cubicBezTo>
                    <a:pt x="175" y="347"/>
                    <a:pt x="175" y="347"/>
                    <a:pt x="175" y="347"/>
                  </a:cubicBezTo>
                  <a:cubicBezTo>
                    <a:pt x="175" y="347"/>
                    <a:pt x="175" y="348"/>
                    <a:pt x="175" y="348"/>
                  </a:cubicBezTo>
                  <a:cubicBezTo>
                    <a:pt x="175" y="348"/>
                    <a:pt x="175" y="348"/>
                    <a:pt x="175" y="348"/>
                  </a:cubicBezTo>
                  <a:cubicBezTo>
                    <a:pt x="176" y="348"/>
                    <a:pt x="176" y="347"/>
                    <a:pt x="176" y="347"/>
                  </a:cubicBezTo>
                  <a:cubicBezTo>
                    <a:pt x="177" y="347"/>
                    <a:pt x="177" y="347"/>
                    <a:pt x="177" y="347"/>
                  </a:cubicBezTo>
                  <a:cubicBezTo>
                    <a:pt x="178" y="347"/>
                    <a:pt x="178" y="347"/>
                    <a:pt x="178" y="347"/>
                  </a:cubicBezTo>
                  <a:cubicBezTo>
                    <a:pt x="178" y="346"/>
                    <a:pt x="178" y="346"/>
                    <a:pt x="178" y="346"/>
                  </a:cubicBezTo>
                  <a:cubicBezTo>
                    <a:pt x="179" y="346"/>
                    <a:pt x="179" y="346"/>
                    <a:pt x="179" y="346"/>
                  </a:cubicBezTo>
                  <a:cubicBezTo>
                    <a:pt x="180" y="345"/>
                    <a:pt x="180" y="345"/>
                    <a:pt x="181" y="345"/>
                  </a:cubicBezTo>
                  <a:cubicBezTo>
                    <a:pt x="181" y="345"/>
                    <a:pt x="181" y="345"/>
                    <a:pt x="181" y="345"/>
                  </a:cubicBezTo>
                  <a:cubicBezTo>
                    <a:pt x="181" y="345"/>
                    <a:pt x="181" y="345"/>
                    <a:pt x="181" y="345"/>
                  </a:cubicBezTo>
                  <a:close/>
                  <a:moveTo>
                    <a:pt x="163" y="331"/>
                  </a:moveTo>
                  <a:cubicBezTo>
                    <a:pt x="163" y="331"/>
                    <a:pt x="163" y="331"/>
                    <a:pt x="163" y="331"/>
                  </a:cubicBezTo>
                  <a:cubicBezTo>
                    <a:pt x="164" y="331"/>
                    <a:pt x="164" y="330"/>
                    <a:pt x="164" y="330"/>
                  </a:cubicBezTo>
                  <a:cubicBezTo>
                    <a:pt x="164" y="330"/>
                    <a:pt x="164" y="329"/>
                    <a:pt x="164" y="329"/>
                  </a:cubicBezTo>
                  <a:cubicBezTo>
                    <a:pt x="164" y="329"/>
                    <a:pt x="165" y="328"/>
                    <a:pt x="165" y="327"/>
                  </a:cubicBezTo>
                  <a:cubicBezTo>
                    <a:pt x="165" y="327"/>
                    <a:pt x="165" y="327"/>
                    <a:pt x="165" y="326"/>
                  </a:cubicBezTo>
                  <a:cubicBezTo>
                    <a:pt x="165" y="326"/>
                    <a:pt x="165" y="326"/>
                    <a:pt x="165" y="326"/>
                  </a:cubicBezTo>
                  <a:cubicBezTo>
                    <a:pt x="165" y="325"/>
                    <a:pt x="165" y="325"/>
                    <a:pt x="165" y="325"/>
                  </a:cubicBezTo>
                  <a:cubicBezTo>
                    <a:pt x="165" y="325"/>
                    <a:pt x="166" y="325"/>
                    <a:pt x="166" y="324"/>
                  </a:cubicBezTo>
                  <a:cubicBezTo>
                    <a:pt x="166" y="324"/>
                    <a:pt x="166" y="324"/>
                    <a:pt x="167" y="324"/>
                  </a:cubicBezTo>
                  <a:cubicBezTo>
                    <a:pt x="167" y="324"/>
                    <a:pt x="167" y="324"/>
                    <a:pt x="168" y="323"/>
                  </a:cubicBezTo>
                  <a:cubicBezTo>
                    <a:pt x="168" y="323"/>
                    <a:pt x="168" y="323"/>
                    <a:pt x="168" y="323"/>
                  </a:cubicBezTo>
                  <a:cubicBezTo>
                    <a:pt x="168" y="323"/>
                    <a:pt x="168" y="323"/>
                    <a:pt x="169" y="323"/>
                  </a:cubicBezTo>
                  <a:cubicBezTo>
                    <a:pt x="169" y="323"/>
                    <a:pt x="169" y="322"/>
                    <a:pt x="169" y="322"/>
                  </a:cubicBezTo>
                  <a:cubicBezTo>
                    <a:pt x="169" y="322"/>
                    <a:pt x="170" y="322"/>
                    <a:pt x="170" y="322"/>
                  </a:cubicBezTo>
                  <a:cubicBezTo>
                    <a:pt x="170" y="322"/>
                    <a:pt x="170" y="321"/>
                    <a:pt x="170" y="321"/>
                  </a:cubicBezTo>
                  <a:cubicBezTo>
                    <a:pt x="170" y="321"/>
                    <a:pt x="170" y="321"/>
                    <a:pt x="169" y="321"/>
                  </a:cubicBezTo>
                  <a:cubicBezTo>
                    <a:pt x="169" y="320"/>
                    <a:pt x="169" y="320"/>
                    <a:pt x="168" y="320"/>
                  </a:cubicBezTo>
                  <a:cubicBezTo>
                    <a:pt x="168" y="320"/>
                    <a:pt x="168" y="320"/>
                    <a:pt x="167" y="320"/>
                  </a:cubicBezTo>
                  <a:cubicBezTo>
                    <a:pt x="167" y="320"/>
                    <a:pt x="167" y="319"/>
                    <a:pt x="167" y="319"/>
                  </a:cubicBezTo>
                  <a:cubicBezTo>
                    <a:pt x="167" y="319"/>
                    <a:pt x="167" y="319"/>
                    <a:pt x="167" y="318"/>
                  </a:cubicBezTo>
                  <a:cubicBezTo>
                    <a:pt x="166" y="318"/>
                    <a:pt x="167" y="318"/>
                    <a:pt x="167" y="317"/>
                  </a:cubicBezTo>
                  <a:cubicBezTo>
                    <a:pt x="167" y="317"/>
                    <a:pt x="167" y="316"/>
                    <a:pt x="166" y="316"/>
                  </a:cubicBezTo>
                  <a:cubicBezTo>
                    <a:pt x="166" y="316"/>
                    <a:pt x="166" y="315"/>
                    <a:pt x="166" y="315"/>
                  </a:cubicBezTo>
                  <a:cubicBezTo>
                    <a:pt x="165" y="315"/>
                    <a:pt x="165" y="314"/>
                    <a:pt x="165" y="314"/>
                  </a:cubicBezTo>
                  <a:cubicBezTo>
                    <a:pt x="165" y="314"/>
                    <a:pt x="165" y="314"/>
                    <a:pt x="165" y="314"/>
                  </a:cubicBezTo>
                  <a:cubicBezTo>
                    <a:pt x="165" y="314"/>
                    <a:pt x="165" y="314"/>
                    <a:pt x="165" y="314"/>
                  </a:cubicBezTo>
                  <a:cubicBezTo>
                    <a:pt x="164" y="314"/>
                    <a:pt x="164" y="314"/>
                    <a:pt x="164" y="314"/>
                  </a:cubicBezTo>
                  <a:cubicBezTo>
                    <a:pt x="164" y="314"/>
                    <a:pt x="163" y="315"/>
                    <a:pt x="163" y="315"/>
                  </a:cubicBezTo>
                  <a:cubicBezTo>
                    <a:pt x="163" y="315"/>
                    <a:pt x="163" y="316"/>
                    <a:pt x="163" y="316"/>
                  </a:cubicBezTo>
                  <a:cubicBezTo>
                    <a:pt x="163" y="316"/>
                    <a:pt x="162" y="317"/>
                    <a:pt x="162" y="317"/>
                  </a:cubicBezTo>
                  <a:cubicBezTo>
                    <a:pt x="162" y="317"/>
                    <a:pt x="162" y="317"/>
                    <a:pt x="162" y="318"/>
                  </a:cubicBezTo>
                  <a:cubicBezTo>
                    <a:pt x="162" y="318"/>
                    <a:pt x="162" y="318"/>
                    <a:pt x="162" y="318"/>
                  </a:cubicBezTo>
                  <a:cubicBezTo>
                    <a:pt x="162" y="319"/>
                    <a:pt x="162" y="319"/>
                    <a:pt x="162" y="320"/>
                  </a:cubicBezTo>
                  <a:cubicBezTo>
                    <a:pt x="162" y="320"/>
                    <a:pt x="161" y="320"/>
                    <a:pt x="161" y="320"/>
                  </a:cubicBezTo>
                  <a:cubicBezTo>
                    <a:pt x="161" y="321"/>
                    <a:pt x="161" y="321"/>
                    <a:pt x="161" y="321"/>
                  </a:cubicBezTo>
                  <a:cubicBezTo>
                    <a:pt x="161" y="321"/>
                    <a:pt x="161" y="321"/>
                    <a:pt x="160" y="321"/>
                  </a:cubicBezTo>
                  <a:cubicBezTo>
                    <a:pt x="160" y="321"/>
                    <a:pt x="159" y="322"/>
                    <a:pt x="159" y="322"/>
                  </a:cubicBezTo>
                  <a:cubicBezTo>
                    <a:pt x="158" y="322"/>
                    <a:pt x="158" y="322"/>
                    <a:pt x="157" y="322"/>
                  </a:cubicBezTo>
                  <a:cubicBezTo>
                    <a:pt x="157" y="322"/>
                    <a:pt x="157" y="322"/>
                    <a:pt x="157" y="323"/>
                  </a:cubicBezTo>
                  <a:cubicBezTo>
                    <a:pt x="156" y="323"/>
                    <a:pt x="156" y="323"/>
                    <a:pt x="156" y="324"/>
                  </a:cubicBezTo>
                  <a:cubicBezTo>
                    <a:pt x="156" y="324"/>
                    <a:pt x="157" y="325"/>
                    <a:pt x="157" y="325"/>
                  </a:cubicBezTo>
                  <a:cubicBezTo>
                    <a:pt x="157" y="325"/>
                    <a:pt x="158" y="325"/>
                    <a:pt x="158" y="325"/>
                  </a:cubicBezTo>
                  <a:cubicBezTo>
                    <a:pt x="159" y="325"/>
                    <a:pt x="159" y="325"/>
                    <a:pt x="160" y="325"/>
                  </a:cubicBezTo>
                  <a:cubicBezTo>
                    <a:pt x="160" y="325"/>
                    <a:pt x="160" y="325"/>
                    <a:pt x="160" y="325"/>
                  </a:cubicBezTo>
                  <a:cubicBezTo>
                    <a:pt x="160" y="325"/>
                    <a:pt x="160" y="325"/>
                    <a:pt x="160" y="326"/>
                  </a:cubicBezTo>
                  <a:cubicBezTo>
                    <a:pt x="160" y="327"/>
                    <a:pt x="160" y="327"/>
                    <a:pt x="159" y="328"/>
                  </a:cubicBezTo>
                  <a:cubicBezTo>
                    <a:pt x="159" y="329"/>
                    <a:pt x="159" y="330"/>
                    <a:pt x="159" y="330"/>
                  </a:cubicBezTo>
                  <a:cubicBezTo>
                    <a:pt x="159" y="331"/>
                    <a:pt x="159" y="331"/>
                    <a:pt x="159" y="331"/>
                  </a:cubicBezTo>
                  <a:cubicBezTo>
                    <a:pt x="159" y="331"/>
                    <a:pt x="158" y="331"/>
                    <a:pt x="158" y="331"/>
                  </a:cubicBezTo>
                  <a:cubicBezTo>
                    <a:pt x="158" y="332"/>
                    <a:pt x="158" y="333"/>
                    <a:pt x="158" y="333"/>
                  </a:cubicBezTo>
                  <a:cubicBezTo>
                    <a:pt x="158" y="333"/>
                    <a:pt x="158" y="333"/>
                    <a:pt x="158" y="333"/>
                  </a:cubicBezTo>
                  <a:cubicBezTo>
                    <a:pt x="157" y="334"/>
                    <a:pt x="157" y="334"/>
                    <a:pt x="156" y="335"/>
                  </a:cubicBezTo>
                  <a:cubicBezTo>
                    <a:pt x="156" y="335"/>
                    <a:pt x="155" y="335"/>
                    <a:pt x="154" y="336"/>
                  </a:cubicBezTo>
                  <a:cubicBezTo>
                    <a:pt x="154" y="336"/>
                    <a:pt x="154" y="336"/>
                    <a:pt x="153" y="336"/>
                  </a:cubicBezTo>
                  <a:cubicBezTo>
                    <a:pt x="153" y="336"/>
                    <a:pt x="153" y="336"/>
                    <a:pt x="153" y="336"/>
                  </a:cubicBezTo>
                  <a:cubicBezTo>
                    <a:pt x="152" y="336"/>
                    <a:pt x="152" y="336"/>
                    <a:pt x="152" y="337"/>
                  </a:cubicBezTo>
                  <a:cubicBezTo>
                    <a:pt x="152" y="337"/>
                    <a:pt x="152" y="338"/>
                    <a:pt x="152" y="338"/>
                  </a:cubicBezTo>
                  <a:cubicBezTo>
                    <a:pt x="152" y="338"/>
                    <a:pt x="152" y="338"/>
                    <a:pt x="152" y="339"/>
                  </a:cubicBezTo>
                  <a:cubicBezTo>
                    <a:pt x="152" y="339"/>
                    <a:pt x="153" y="339"/>
                    <a:pt x="153" y="339"/>
                  </a:cubicBezTo>
                  <a:cubicBezTo>
                    <a:pt x="152" y="339"/>
                    <a:pt x="152" y="339"/>
                    <a:pt x="153" y="340"/>
                  </a:cubicBezTo>
                  <a:cubicBezTo>
                    <a:pt x="153" y="340"/>
                    <a:pt x="153" y="340"/>
                    <a:pt x="153" y="340"/>
                  </a:cubicBezTo>
                  <a:cubicBezTo>
                    <a:pt x="153" y="340"/>
                    <a:pt x="154" y="341"/>
                    <a:pt x="154" y="341"/>
                  </a:cubicBezTo>
                  <a:cubicBezTo>
                    <a:pt x="154" y="341"/>
                    <a:pt x="155" y="341"/>
                    <a:pt x="155" y="341"/>
                  </a:cubicBezTo>
                  <a:cubicBezTo>
                    <a:pt x="155" y="341"/>
                    <a:pt x="155" y="341"/>
                    <a:pt x="155" y="341"/>
                  </a:cubicBezTo>
                  <a:cubicBezTo>
                    <a:pt x="155" y="341"/>
                    <a:pt x="155" y="340"/>
                    <a:pt x="156" y="340"/>
                  </a:cubicBezTo>
                  <a:cubicBezTo>
                    <a:pt x="156" y="340"/>
                    <a:pt x="156" y="340"/>
                    <a:pt x="156" y="340"/>
                  </a:cubicBezTo>
                  <a:cubicBezTo>
                    <a:pt x="156" y="340"/>
                    <a:pt x="156" y="340"/>
                    <a:pt x="156" y="340"/>
                  </a:cubicBezTo>
                  <a:cubicBezTo>
                    <a:pt x="156" y="340"/>
                    <a:pt x="157" y="340"/>
                    <a:pt x="157" y="340"/>
                  </a:cubicBezTo>
                  <a:cubicBezTo>
                    <a:pt x="157" y="340"/>
                    <a:pt x="157" y="340"/>
                    <a:pt x="157" y="339"/>
                  </a:cubicBezTo>
                  <a:cubicBezTo>
                    <a:pt x="157" y="339"/>
                    <a:pt x="157" y="339"/>
                    <a:pt x="157" y="339"/>
                  </a:cubicBezTo>
                  <a:cubicBezTo>
                    <a:pt x="157" y="339"/>
                    <a:pt x="158" y="339"/>
                    <a:pt x="158" y="339"/>
                  </a:cubicBezTo>
                  <a:cubicBezTo>
                    <a:pt x="158" y="339"/>
                    <a:pt x="159" y="339"/>
                    <a:pt x="159" y="338"/>
                  </a:cubicBezTo>
                  <a:cubicBezTo>
                    <a:pt x="160" y="338"/>
                    <a:pt x="160" y="338"/>
                    <a:pt x="160" y="338"/>
                  </a:cubicBezTo>
                  <a:cubicBezTo>
                    <a:pt x="160" y="338"/>
                    <a:pt x="160" y="338"/>
                    <a:pt x="161" y="338"/>
                  </a:cubicBezTo>
                  <a:cubicBezTo>
                    <a:pt x="161" y="338"/>
                    <a:pt x="161" y="338"/>
                    <a:pt x="161" y="338"/>
                  </a:cubicBezTo>
                  <a:cubicBezTo>
                    <a:pt x="161" y="338"/>
                    <a:pt x="161" y="337"/>
                    <a:pt x="161" y="337"/>
                  </a:cubicBezTo>
                  <a:cubicBezTo>
                    <a:pt x="161" y="337"/>
                    <a:pt x="162" y="337"/>
                    <a:pt x="162" y="337"/>
                  </a:cubicBezTo>
                  <a:cubicBezTo>
                    <a:pt x="162" y="337"/>
                    <a:pt x="162" y="337"/>
                    <a:pt x="162" y="337"/>
                  </a:cubicBezTo>
                  <a:cubicBezTo>
                    <a:pt x="162" y="337"/>
                    <a:pt x="163" y="337"/>
                    <a:pt x="163" y="337"/>
                  </a:cubicBezTo>
                  <a:cubicBezTo>
                    <a:pt x="163" y="336"/>
                    <a:pt x="164" y="336"/>
                    <a:pt x="165" y="335"/>
                  </a:cubicBezTo>
                  <a:cubicBezTo>
                    <a:pt x="165" y="335"/>
                    <a:pt x="165" y="335"/>
                    <a:pt x="165" y="335"/>
                  </a:cubicBezTo>
                  <a:cubicBezTo>
                    <a:pt x="165" y="335"/>
                    <a:pt x="165" y="335"/>
                    <a:pt x="166" y="334"/>
                  </a:cubicBezTo>
                  <a:cubicBezTo>
                    <a:pt x="166" y="334"/>
                    <a:pt x="166" y="334"/>
                    <a:pt x="166" y="334"/>
                  </a:cubicBezTo>
                  <a:cubicBezTo>
                    <a:pt x="167" y="333"/>
                    <a:pt x="167" y="333"/>
                    <a:pt x="167" y="332"/>
                  </a:cubicBezTo>
                  <a:cubicBezTo>
                    <a:pt x="167" y="332"/>
                    <a:pt x="168" y="331"/>
                    <a:pt x="168" y="331"/>
                  </a:cubicBezTo>
                  <a:cubicBezTo>
                    <a:pt x="168" y="331"/>
                    <a:pt x="168" y="331"/>
                    <a:pt x="167" y="331"/>
                  </a:cubicBezTo>
                  <a:cubicBezTo>
                    <a:pt x="167" y="331"/>
                    <a:pt x="167" y="331"/>
                    <a:pt x="168" y="331"/>
                  </a:cubicBezTo>
                  <a:cubicBezTo>
                    <a:pt x="167" y="330"/>
                    <a:pt x="167" y="330"/>
                    <a:pt x="168" y="330"/>
                  </a:cubicBezTo>
                  <a:cubicBezTo>
                    <a:pt x="168" y="330"/>
                    <a:pt x="168" y="330"/>
                    <a:pt x="168" y="330"/>
                  </a:cubicBezTo>
                  <a:cubicBezTo>
                    <a:pt x="167" y="330"/>
                    <a:pt x="167" y="330"/>
                    <a:pt x="167" y="330"/>
                  </a:cubicBezTo>
                  <a:cubicBezTo>
                    <a:pt x="166" y="330"/>
                    <a:pt x="166" y="330"/>
                    <a:pt x="166" y="330"/>
                  </a:cubicBezTo>
                  <a:cubicBezTo>
                    <a:pt x="165" y="331"/>
                    <a:pt x="165" y="331"/>
                    <a:pt x="164" y="331"/>
                  </a:cubicBezTo>
                  <a:cubicBezTo>
                    <a:pt x="164" y="331"/>
                    <a:pt x="164" y="331"/>
                    <a:pt x="163" y="331"/>
                  </a:cubicBezTo>
                  <a:close/>
                  <a:moveTo>
                    <a:pt x="188" y="318"/>
                  </a:moveTo>
                  <a:cubicBezTo>
                    <a:pt x="188" y="318"/>
                    <a:pt x="188" y="318"/>
                    <a:pt x="189" y="318"/>
                  </a:cubicBezTo>
                  <a:cubicBezTo>
                    <a:pt x="189" y="317"/>
                    <a:pt x="189" y="318"/>
                    <a:pt x="190" y="317"/>
                  </a:cubicBezTo>
                  <a:cubicBezTo>
                    <a:pt x="190" y="317"/>
                    <a:pt x="190" y="318"/>
                    <a:pt x="190" y="318"/>
                  </a:cubicBezTo>
                  <a:cubicBezTo>
                    <a:pt x="190" y="318"/>
                    <a:pt x="190" y="318"/>
                    <a:pt x="191" y="318"/>
                  </a:cubicBezTo>
                  <a:cubicBezTo>
                    <a:pt x="191" y="318"/>
                    <a:pt x="191" y="318"/>
                    <a:pt x="191" y="318"/>
                  </a:cubicBezTo>
                  <a:cubicBezTo>
                    <a:pt x="191" y="319"/>
                    <a:pt x="192" y="319"/>
                    <a:pt x="192" y="319"/>
                  </a:cubicBezTo>
                  <a:cubicBezTo>
                    <a:pt x="192" y="319"/>
                    <a:pt x="192" y="319"/>
                    <a:pt x="192" y="319"/>
                  </a:cubicBezTo>
                  <a:cubicBezTo>
                    <a:pt x="192" y="320"/>
                    <a:pt x="193" y="320"/>
                    <a:pt x="193" y="320"/>
                  </a:cubicBezTo>
                  <a:cubicBezTo>
                    <a:pt x="194" y="320"/>
                    <a:pt x="194" y="320"/>
                    <a:pt x="194" y="320"/>
                  </a:cubicBezTo>
                  <a:cubicBezTo>
                    <a:pt x="194" y="320"/>
                    <a:pt x="195" y="320"/>
                    <a:pt x="195" y="320"/>
                  </a:cubicBezTo>
                  <a:cubicBezTo>
                    <a:pt x="196" y="320"/>
                    <a:pt x="196" y="320"/>
                    <a:pt x="196" y="320"/>
                  </a:cubicBezTo>
                  <a:cubicBezTo>
                    <a:pt x="196" y="320"/>
                    <a:pt x="196" y="320"/>
                    <a:pt x="196" y="319"/>
                  </a:cubicBezTo>
                  <a:cubicBezTo>
                    <a:pt x="196" y="319"/>
                    <a:pt x="196" y="319"/>
                    <a:pt x="196" y="319"/>
                  </a:cubicBezTo>
                  <a:cubicBezTo>
                    <a:pt x="196" y="319"/>
                    <a:pt x="196" y="319"/>
                    <a:pt x="196" y="318"/>
                  </a:cubicBezTo>
                  <a:cubicBezTo>
                    <a:pt x="196" y="318"/>
                    <a:pt x="196" y="317"/>
                    <a:pt x="195" y="317"/>
                  </a:cubicBezTo>
                  <a:cubicBezTo>
                    <a:pt x="195" y="317"/>
                    <a:pt x="195" y="317"/>
                    <a:pt x="195" y="317"/>
                  </a:cubicBezTo>
                  <a:cubicBezTo>
                    <a:pt x="195" y="316"/>
                    <a:pt x="194" y="316"/>
                    <a:pt x="194" y="316"/>
                  </a:cubicBezTo>
                  <a:cubicBezTo>
                    <a:pt x="194" y="316"/>
                    <a:pt x="194" y="315"/>
                    <a:pt x="194" y="315"/>
                  </a:cubicBezTo>
                  <a:cubicBezTo>
                    <a:pt x="193" y="315"/>
                    <a:pt x="193" y="315"/>
                    <a:pt x="193" y="315"/>
                  </a:cubicBezTo>
                  <a:cubicBezTo>
                    <a:pt x="193" y="315"/>
                    <a:pt x="193" y="315"/>
                    <a:pt x="193" y="315"/>
                  </a:cubicBezTo>
                  <a:cubicBezTo>
                    <a:pt x="192" y="315"/>
                    <a:pt x="191" y="314"/>
                    <a:pt x="190" y="314"/>
                  </a:cubicBezTo>
                  <a:cubicBezTo>
                    <a:pt x="190" y="314"/>
                    <a:pt x="190" y="314"/>
                    <a:pt x="190" y="314"/>
                  </a:cubicBezTo>
                  <a:cubicBezTo>
                    <a:pt x="190" y="314"/>
                    <a:pt x="189" y="314"/>
                    <a:pt x="189" y="314"/>
                  </a:cubicBezTo>
                  <a:cubicBezTo>
                    <a:pt x="189" y="315"/>
                    <a:pt x="189" y="315"/>
                    <a:pt x="188" y="315"/>
                  </a:cubicBezTo>
                  <a:cubicBezTo>
                    <a:pt x="189" y="315"/>
                    <a:pt x="190" y="316"/>
                    <a:pt x="190" y="317"/>
                  </a:cubicBezTo>
                  <a:cubicBezTo>
                    <a:pt x="190" y="317"/>
                    <a:pt x="190" y="317"/>
                    <a:pt x="189" y="317"/>
                  </a:cubicBezTo>
                  <a:cubicBezTo>
                    <a:pt x="189" y="317"/>
                    <a:pt x="189" y="317"/>
                    <a:pt x="188" y="317"/>
                  </a:cubicBezTo>
                  <a:cubicBezTo>
                    <a:pt x="188" y="317"/>
                    <a:pt x="188" y="317"/>
                    <a:pt x="188" y="318"/>
                  </a:cubicBezTo>
                  <a:close/>
                  <a:moveTo>
                    <a:pt x="168" y="330"/>
                  </a:moveTo>
                  <a:cubicBezTo>
                    <a:pt x="168" y="330"/>
                    <a:pt x="168" y="330"/>
                    <a:pt x="168" y="330"/>
                  </a:cubicBezTo>
                  <a:cubicBezTo>
                    <a:pt x="168" y="330"/>
                    <a:pt x="168" y="330"/>
                    <a:pt x="168" y="330"/>
                  </a:cubicBezTo>
                  <a:cubicBezTo>
                    <a:pt x="168" y="330"/>
                    <a:pt x="168" y="330"/>
                    <a:pt x="168" y="330"/>
                  </a:cubicBezTo>
                  <a:close/>
                  <a:moveTo>
                    <a:pt x="88" y="298"/>
                  </a:moveTo>
                  <a:cubicBezTo>
                    <a:pt x="88" y="298"/>
                    <a:pt x="88" y="298"/>
                    <a:pt x="88" y="299"/>
                  </a:cubicBezTo>
                  <a:cubicBezTo>
                    <a:pt x="88" y="299"/>
                    <a:pt x="88" y="299"/>
                    <a:pt x="88" y="299"/>
                  </a:cubicBezTo>
                  <a:cubicBezTo>
                    <a:pt x="89" y="299"/>
                    <a:pt x="89" y="299"/>
                    <a:pt x="88" y="298"/>
                  </a:cubicBezTo>
                  <a:cubicBezTo>
                    <a:pt x="88" y="298"/>
                    <a:pt x="88" y="298"/>
                    <a:pt x="88" y="298"/>
                  </a:cubicBezTo>
                  <a:close/>
                  <a:moveTo>
                    <a:pt x="92" y="315"/>
                  </a:moveTo>
                  <a:cubicBezTo>
                    <a:pt x="92" y="315"/>
                    <a:pt x="92" y="315"/>
                    <a:pt x="92" y="314"/>
                  </a:cubicBezTo>
                  <a:cubicBezTo>
                    <a:pt x="92" y="314"/>
                    <a:pt x="92" y="314"/>
                    <a:pt x="92" y="314"/>
                  </a:cubicBezTo>
                  <a:cubicBezTo>
                    <a:pt x="92" y="314"/>
                    <a:pt x="92" y="314"/>
                    <a:pt x="92" y="315"/>
                  </a:cubicBezTo>
                  <a:close/>
                  <a:moveTo>
                    <a:pt x="66" y="281"/>
                  </a:moveTo>
                  <a:cubicBezTo>
                    <a:pt x="66" y="281"/>
                    <a:pt x="66" y="281"/>
                    <a:pt x="66" y="282"/>
                  </a:cubicBezTo>
                  <a:cubicBezTo>
                    <a:pt x="66" y="282"/>
                    <a:pt x="66" y="282"/>
                    <a:pt x="66" y="282"/>
                  </a:cubicBezTo>
                  <a:cubicBezTo>
                    <a:pt x="66" y="282"/>
                    <a:pt x="66" y="282"/>
                    <a:pt x="67" y="282"/>
                  </a:cubicBezTo>
                  <a:cubicBezTo>
                    <a:pt x="67" y="282"/>
                    <a:pt x="67" y="282"/>
                    <a:pt x="67" y="282"/>
                  </a:cubicBezTo>
                  <a:cubicBezTo>
                    <a:pt x="66" y="282"/>
                    <a:pt x="66" y="281"/>
                    <a:pt x="66" y="281"/>
                  </a:cubicBezTo>
                  <a:cubicBezTo>
                    <a:pt x="66" y="281"/>
                    <a:pt x="67" y="281"/>
                    <a:pt x="67" y="281"/>
                  </a:cubicBezTo>
                  <a:cubicBezTo>
                    <a:pt x="67" y="281"/>
                    <a:pt x="67" y="281"/>
                    <a:pt x="67" y="281"/>
                  </a:cubicBezTo>
                  <a:cubicBezTo>
                    <a:pt x="67" y="281"/>
                    <a:pt x="67" y="281"/>
                    <a:pt x="66" y="281"/>
                  </a:cubicBezTo>
                  <a:cubicBezTo>
                    <a:pt x="66" y="281"/>
                    <a:pt x="66" y="281"/>
                    <a:pt x="66" y="281"/>
                  </a:cubicBezTo>
                  <a:cubicBezTo>
                    <a:pt x="66" y="281"/>
                    <a:pt x="66" y="281"/>
                    <a:pt x="66" y="281"/>
                  </a:cubicBezTo>
                  <a:cubicBezTo>
                    <a:pt x="66" y="281"/>
                    <a:pt x="66" y="281"/>
                    <a:pt x="66" y="281"/>
                  </a:cubicBezTo>
                  <a:cubicBezTo>
                    <a:pt x="66" y="281"/>
                    <a:pt x="66" y="281"/>
                    <a:pt x="66" y="281"/>
                  </a:cubicBezTo>
                  <a:close/>
                  <a:moveTo>
                    <a:pt x="89" y="299"/>
                  </a:moveTo>
                  <a:cubicBezTo>
                    <a:pt x="89" y="299"/>
                    <a:pt x="89" y="299"/>
                    <a:pt x="89" y="299"/>
                  </a:cubicBezTo>
                  <a:cubicBezTo>
                    <a:pt x="89" y="299"/>
                    <a:pt x="89" y="299"/>
                    <a:pt x="89" y="299"/>
                  </a:cubicBezTo>
                  <a:cubicBezTo>
                    <a:pt x="89" y="299"/>
                    <a:pt x="89" y="299"/>
                    <a:pt x="89" y="299"/>
                  </a:cubicBezTo>
                  <a:cubicBezTo>
                    <a:pt x="89" y="300"/>
                    <a:pt x="89" y="300"/>
                    <a:pt x="89" y="300"/>
                  </a:cubicBezTo>
                  <a:cubicBezTo>
                    <a:pt x="89" y="300"/>
                    <a:pt x="89" y="300"/>
                    <a:pt x="89" y="300"/>
                  </a:cubicBezTo>
                  <a:cubicBezTo>
                    <a:pt x="89" y="300"/>
                    <a:pt x="89" y="300"/>
                    <a:pt x="89" y="300"/>
                  </a:cubicBezTo>
                  <a:cubicBezTo>
                    <a:pt x="89" y="300"/>
                    <a:pt x="89" y="300"/>
                    <a:pt x="89" y="299"/>
                  </a:cubicBezTo>
                  <a:cubicBezTo>
                    <a:pt x="89" y="299"/>
                    <a:pt x="89" y="299"/>
                    <a:pt x="89" y="299"/>
                  </a:cubicBezTo>
                  <a:cubicBezTo>
                    <a:pt x="89" y="299"/>
                    <a:pt x="89" y="298"/>
                    <a:pt x="89" y="298"/>
                  </a:cubicBezTo>
                  <a:cubicBezTo>
                    <a:pt x="89" y="298"/>
                    <a:pt x="89" y="298"/>
                    <a:pt x="89" y="298"/>
                  </a:cubicBezTo>
                  <a:cubicBezTo>
                    <a:pt x="89" y="298"/>
                    <a:pt x="89" y="297"/>
                    <a:pt x="89" y="297"/>
                  </a:cubicBezTo>
                  <a:cubicBezTo>
                    <a:pt x="89" y="297"/>
                    <a:pt x="89" y="296"/>
                    <a:pt x="89" y="296"/>
                  </a:cubicBezTo>
                  <a:cubicBezTo>
                    <a:pt x="89" y="296"/>
                    <a:pt x="89" y="296"/>
                    <a:pt x="89" y="296"/>
                  </a:cubicBezTo>
                  <a:cubicBezTo>
                    <a:pt x="89" y="295"/>
                    <a:pt x="89" y="295"/>
                    <a:pt x="89" y="295"/>
                  </a:cubicBezTo>
                  <a:cubicBezTo>
                    <a:pt x="89" y="295"/>
                    <a:pt x="88" y="294"/>
                    <a:pt x="89" y="294"/>
                  </a:cubicBezTo>
                  <a:cubicBezTo>
                    <a:pt x="89" y="294"/>
                    <a:pt x="89" y="293"/>
                    <a:pt x="88" y="293"/>
                  </a:cubicBezTo>
                  <a:cubicBezTo>
                    <a:pt x="88" y="293"/>
                    <a:pt x="88" y="293"/>
                    <a:pt x="88" y="293"/>
                  </a:cubicBezTo>
                  <a:cubicBezTo>
                    <a:pt x="89" y="293"/>
                    <a:pt x="89" y="292"/>
                    <a:pt x="89" y="292"/>
                  </a:cubicBezTo>
                  <a:cubicBezTo>
                    <a:pt x="89" y="292"/>
                    <a:pt x="89" y="292"/>
                    <a:pt x="89" y="292"/>
                  </a:cubicBezTo>
                  <a:cubicBezTo>
                    <a:pt x="89" y="291"/>
                    <a:pt x="89" y="290"/>
                    <a:pt x="89" y="290"/>
                  </a:cubicBezTo>
                  <a:cubicBezTo>
                    <a:pt x="89" y="290"/>
                    <a:pt x="89" y="290"/>
                    <a:pt x="89" y="290"/>
                  </a:cubicBezTo>
                  <a:cubicBezTo>
                    <a:pt x="89" y="289"/>
                    <a:pt x="89" y="289"/>
                    <a:pt x="89" y="289"/>
                  </a:cubicBezTo>
                  <a:cubicBezTo>
                    <a:pt x="89" y="289"/>
                    <a:pt x="89" y="289"/>
                    <a:pt x="89" y="289"/>
                  </a:cubicBezTo>
                  <a:cubicBezTo>
                    <a:pt x="89" y="288"/>
                    <a:pt x="89" y="288"/>
                    <a:pt x="90" y="288"/>
                  </a:cubicBezTo>
                  <a:cubicBezTo>
                    <a:pt x="90" y="288"/>
                    <a:pt x="90" y="288"/>
                    <a:pt x="90" y="288"/>
                  </a:cubicBezTo>
                  <a:cubicBezTo>
                    <a:pt x="90" y="288"/>
                    <a:pt x="90" y="288"/>
                    <a:pt x="90" y="288"/>
                  </a:cubicBezTo>
                  <a:cubicBezTo>
                    <a:pt x="90" y="287"/>
                    <a:pt x="90" y="287"/>
                    <a:pt x="90" y="287"/>
                  </a:cubicBezTo>
                  <a:cubicBezTo>
                    <a:pt x="90" y="287"/>
                    <a:pt x="90" y="287"/>
                    <a:pt x="90" y="287"/>
                  </a:cubicBezTo>
                  <a:cubicBezTo>
                    <a:pt x="90" y="287"/>
                    <a:pt x="90" y="287"/>
                    <a:pt x="90" y="287"/>
                  </a:cubicBezTo>
                  <a:cubicBezTo>
                    <a:pt x="90" y="286"/>
                    <a:pt x="90" y="286"/>
                    <a:pt x="90" y="286"/>
                  </a:cubicBezTo>
                  <a:cubicBezTo>
                    <a:pt x="91" y="286"/>
                    <a:pt x="91" y="285"/>
                    <a:pt x="91" y="285"/>
                  </a:cubicBezTo>
                  <a:cubicBezTo>
                    <a:pt x="91" y="285"/>
                    <a:pt x="91" y="285"/>
                    <a:pt x="91" y="284"/>
                  </a:cubicBezTo>
                  <a:cubicBezTo>
                    <a:pt x="91" y="284"/>
                    <a:pt x="91" y="284"/>
                    <a:pt x="92" y="284"/>
                  </a:cubicBezTo>
                  <a:cubicBezTo>
                    <a:pt x="92" y="283"/>
                    <a:pt x="92" y="283"/>
                    <a:pt x="92" y="283"/>
                  </a:cubicBezTo>
                  <a:cubicBezTo>
                    <a:pt x="92" y="283"/>
                    <a:pt x="92" y="283"/>
                    <a:pt x="93" y="283"/>
                  </a:cubicBezTo>
                  <a:cubicBezTo>
                    <a:pt x="93" y="284"/>
                    <a:pt x="93" y="284"/>
                    <a:pt x="93" y="284"/>
                  </a:cubicBezTo>
                  <a:cubicBezTo>
                    <a:pt x="93" y="284"/>
                    <a:pt x="93" y="284"/>
                    <a:pt x="94" y="284"/>
                  </a:cubicBezTo>
                  <a:cubicBezTo>
                    <a:pt x="94" y="284"/>
                    <a:pt x="94" y="285"/>
                    <a:pt x="94" y="285"/>
                  </a:cubicBezTo>
                  <a:cubicBezTo>
                    <a:pt x="95" y="285"/>
                    <a:pt x="95" y="285"/>
                    <a:pt x="95" y="285"/>
                  </a:cubicBezTo>
                  <a:cubicBezTo>
                    <a:pt x="95" y="286"/>
                    <a:pt x="95" y="286"/>
                    <a:pt x="96" y="287"/>
                  </a:cubicBezTo>
                  <a:cubicBezTo>
                    <a:pt x="96" y="287"/>
                    <a:pt x="96" y="287"/>
                    <a:pt x="96" y="287"/>
                  </a:cubicBezTo>
                  <a:cubicBezTo>
                    <a:pt x="96" y="288"/>
                    <a:pt x="96" y="288"/>
                    <a:pt x="97" y="288"/>
                  </a:cubicBezTo>
                  <a:cubicBezTo>
                    <a:pt x="97" y="289"/>
                    <a:pt x="97" y="289"/>
                    <a:pt x="97" y="289"/>
                  </a:cubicBezTo>
                  <a:cubicBezTo>
                    <a:pt x="97" y="289"/>
                    <a:pt x="97" y="289"/>
                    <a:pt x="97" y="289"/>
                  </a:cubicBezTo>
                  <a:cubicBezTo>
                    <a:pt x="98" y="289"/>
                    <a:pt x="98" y="289"/>
                    <a:pt x="98" y="289"/>
                  </a:cubicBezTo>
                  <a:cubicBezTo>
                    <a:pt x="98" y="289"/>
                    <a:pt x="98" y="289"/>
                    <a:pt x="99" y="289"/>
                  </a:cubicBezTo>
                  <a:cubicBezTo>
                    <a:pt x="99" y="289"/>
                    <a:pt x="99" y="290"/>
                    <a:pt x="100" y="289"/>
                  </a:cubicBezTo>
                  <a:cubicBezTo>
                    <a:pt x="100" y="289"/>
                    <a:pt x="100" y="289"/>
                    <a:pt x="100" y="289"/>
                  </a:cubicBezTo>
                  <a:cubicBezTo>
                    <a:pt x="100" y="289"/>
                    <a:pt x="100" y="289"/>
                    <a:pt x="100" y="289"/>
                  </a:cubicBezTo>
                  <a:cubicBezTo>
                    <a:pt x="100" y="289"/>
                    <a:pt x="100" y="289"/>
                    <a:pt x="100" y="289"/>
                  </a:cubicBezTo>
                  <a:cubicBezTo>
                    <a:pt x="101" y="289"/>
                    <a:pt x="101" y="289"/>
                    <a:pt x="101" y="289"/>
                  </a:cubicBezTo>
                  <a:cubicBezTo>
                    <a:pt x="101" y="288"/>
                    <a:pt x="101" y="288"/>
                    <a:pt x="101" y="288"/>
                  </a:cubicBezTo>
                  <a:cubicBezTo>
                    <a:pt x="101" y="287"/>
                    <a:pt x="100" y="287"/>
                    <a:pt x="100" y="286"/>
                  </a:cubicBezTo>
                  <a:cubicBezTo>
                    <a:pt x="100" y="286"/>
                    <a:pt x="100" y="286"/>
                    <a:pt x="100" y="286"/>
                  </a:cubicBezTo>
                  <a:cubicBezTo>
                    <a:pt x="100" y="286"/>
                    <a:pt x="100" y="285"/>
                    <a:pt x="100" y="285"/>
                  </a:cubicBezTo>
                  <a:cubicBezTo>
                    <a:pt x="100" y="285"/>
                    <a:pt x="99" y="285"/>
                    <a:pt x="99" y="284"/>
                  </a:cubicBezTo>
                  <a:cubicBezTo>
                    <a:pt x="99" y="284"/>
                    <a:pt x="98" y="283"/>
                    <a:pt x="98" y="283"/>
                  </a:cubicBezTo>
                  <a:cubicBezTo>
                    <a:pt x="97" y="283"/>
                    <a:pt x="97" y="282"/>
                    <a:pt x="96" y="282"/>
                  </a:cubicBezTo>
                  <a:cubicBezTo>
                    <a:pt x="96" y="281"/>
                    <a:pt x="96" y="281"/>
                    <a:pt x="95" y="281"/>
                  </a:cubicBezTo>
                  <a:cubicBezTo>
                    <a:pt x="95" y="281"/>
                    <a:pt x="95" y="280"/>
                    <a:pt x="95" y="280"/>
                  </a:cubicBezTo>
                  <a:cubicBezTo>
                    <a:pt x="95" y="280"/>
                    <a:pt x="95" y="280"/>
                    <a:pt x="95" y="280"/>
                  </a:cubicBezTo>
                  <a:cubicBezTo>
                    <a:pt x="95" y="280"/>
                    <a:pt x="95" y="280"/>
                    <a:pt x="95" y="279"/>
                  </a:cubicBezTo>
                  <a:cubicBezTo>
                    <a:pt x="95" y="279"/>
                    <a:pt x="95" y="279"/>
                    <a:pt x="96" y="279"/>
                  </a:cubicBezTo>
                  <a:cubicBezTo>
                    <a:pt x="96" y="279"/>
                    <a:pt x="97" y="278"/>
                    <a:pt x="97" y="278"/>
                  </a:cubicBezTo>
                  <a:cubicBezTo>
                    <a:pt x="97" y="278"/>
                    <a:pt x="97" y="277"/>
                    <a:pt x="98" y="277"/>
                  </a:cubicBezTo>
                  <a:cubicBezTo>
                    <a:pt x="98" y="277"/>
                    <a:pt x="98" y="276"/>
                    <a:pt x="99" y="276"/>
                  </a:cubicBezTo>
                  <a:cubicBezTo>
                    <a:pt x="99" y="276"/>
                    <a:pt x="99" y="276"/>
                    <a:pt x="99" y="276"/>
                  </a:cubicBezTo>
                  <a:cubicBezTo>
                    <a:pt x="100" y="276"/>
                    <a:pt x="100" y="276"/>
                    <a:pt x="101" y="277"/>
                  </a:cubicBezTo>
                  <a:cubicBezTo>
                    <a:pt x="101" y="277"/>
                    <a:pt x="102" y="277"/>
                    <a:pt x="102" y="277"/>
                  </a:cubicBezTo>
                  <a:cubicBezTo>
                    <a:pt x="102" y="278"/>
                    <a:pt x="103" y="278"/>
                    <a:pt x="103" y="279"/>
                  </a:cubicBezTo>
                  <a:cubicBezTo>
                    <a:pt x="103" y="279"/>
                    <a:pt x="104" y="279"/>
                    <a:pt x="104" y="279"/>
                  </a:cubicBezTo>
                  <a:cubicBezTo>
                    <a:pt x="105" y="280"/>
                    <a:pt x="105" y="280"/>
                    <a:pt x="106" y="280"/>
                  </a:cubicBezTo>
                  <a:cubicBezTo>
                    <a:pt x="106" y="280"/>
                    <a:pt x="106" y="280"/>
                    <a:pt x="106" y="280"/>
                  </a:cubicBezTo>
                  <a:cubicBezTo>
                    <a:pt x="106" y="280"/>
                    <a:pt x="106" y="280"/>
                    <a:pt x="106" y="280"/>
                  </a:cubicBezTo>
                  <a:cubicBezTo>
                    <a:pt x="107" y="280"/>
                    <a:pt x="107" y="280"/>
                    <a:pt x="107" y="280"/>
                  </a:cubicBezTo>
                  <a:cubicBezTo>
                    <a:pt x="107" y="280"/>
                    <a:pt x="107" y="280"/>
                    <a:pt x="107" y="280"/>
                  </a:cubicBezTo>
                  <a:cubicBezTo>
                    <a:pt x="107" y="280"/>
                    <a:pt x="108" y="280"/>
                    <a:pt x="108" y="280"/>
                  </a:cubicBezTo>
                  <a:cubicBezTo>
                    <a:pt x="108" y="279"/>
                    <a:pt x="108" y="279"/>
                    <a:pt x="108" y="279"/>
                  </a:cubicBezTo>
                  <a:cubicBezTo>
                    <a:pt x="108" y="279"/>
                    <a:pt x="108" y="279"/>
                    <a:pt x="108" y="278"/>
                  </a:cubicBezTo>
                  <a:cubicBezTo>
                    <a:pt x="108" y="278"/>
                    <a:pt x="108" y="278"/>
                    <a:pt x="108" y="277"/>
                  </a:cubicBezTo>
                  <a:cubicBezTo>
                    <a:pt x="108" y="277"/>
                    <a:pt x="108" y="277"/>
                    <a:pt x="108" y="277"/>
                  </a:cubicBezTo>
                  <a:cubicBezTo>
                    <a:pt x="108" y="277"/>
                    <a:pt x="108" y="276"/>
                    <a:pt x="108" y="276"/>
                  </a:cubicBezTo>
                  <a:cubicBezTo>
                    <a:pt x="108" y="276"/>
                    <a:pt x="108" y="275"/>
                    <a:pt x="108" y="275"/>
                  </a:cubicBezTo>
                  <a:cubicBezTo>
                    <a:pt x="108" y="275"/>
                    <a:pt x="108" y="275"/>
                    <a:pt x="108" y="275"/>
                  </a:cubicBezTo>
                  <a:cubicBezTo>
                    <a:pt x="108" y="275"/>
                    <a:pt x="108" y="274"/>
                    <a:pt x="107" y="274"/>
                  </a:cubicBezTo>
                  <a:cubicBezTo>
                    <a:pt x="107" y="274"/>
                    <a:pt x="107" y="274"/>
                    <a:pt x="107" y="274"/>
                  </a:cubicBezTo>
                  <a:cubicBezTo>
                    <a:pt x="107" y="274"/>
                    <a:pt x="107" y="273"/>
                    <a:pt x="106" y="273"/>
                  </a:cubicBezTo>
                  <a:cubicBezTo>
                    <a:pt x="106" y="273"/>
                    <a:pt x="106" y="273"/>
                    <a:pt x="106" y="273"/>
                  </a:cubicBezTo>
                  <a:cubicBezTo>
                    <a:pt x="106" y="272"/>
                    <a:pt x="105" y="272"/>
                    <a:pt x="104" y="271"/>
                  </a:cubicBezTo>
                  <a:cubicBezTo>
                    <a:pt x="104" y="271"/>
                    <a:pt x="104" y="271"/>
                    <a:pt x="104" y="271"/>
                  </a:cubicBezTo>
                  <a:cubicBezTo>
                    <a:pt x="104" y="270"/>
                    <a:pt x="103" y="270"/>
                    <a:pt x="103" y="270"/>
                  </a:cubicBezTo>
                  <a:cubicBezTo>
                    <a:pt x="102" y="269"/>
                    <a:pt x="101" y="268"/>
                    <a:pt x="100" y="267"/>
                  </a:cubicBezTo>
                  <a:cubicBezTo>
                    <a:pt x="100" y="267"/>
                    <a:pt x="100" y="267"/>
                    <a:pt x="99" y="266"/>
                  </a:cubicBezTo>
                  <a:cubicBezTo>
                    <a:pt x="99" y="266"/>
                    <a:pt x="99" y="266"/>
                    <a:pt x="99" y="265"/>
                  </a:cubicBezTo>
                  <a:cubicBezTo>
                    <a:pt x="98" y="265"/>
                    <a:pt x="98" y="265"/>
                    <a:pt x="98" y="265"/>
                  </a:cubicBezTo>
                  <a:cubicBezTo>
                    <a:pt x="98" y="265"/>
                    <a:pt x="97" y="265"/>
                    <a:pt x="97" y="265"/>
                  </a:cubicBezTo>
                  <a:cubicBezTo>
                    <a:pt x="97" y="265"/>
                    <a:pt x="97" y="265"/>
                    <a:pt x="97" y="265"/>
                  </a:cubicBezTo>
                  <a:cubicBezTo>
                    <a:pt x="97" y="265"/>
                    <a:pt x="97" y="265"/>
                    <a:pt x="97" y="265"/>
                  </a:cubicBezTo>
                  <a:cubicBezTo>
                    <a:pt x="97" y="266"/>
                    <a:pt x="97" y="266"/>
                    <a:pt x="96" y="266"/>
                  </a:cubicBezTo>
                  <a:cubicBezTo>
                    <a:pt x="96" y="266"/>
                    <a:pt x="96" y="267"/>
                    <a:pt x="96" y="267"/>
                  </a:cubicBezTo>
                  <a:cubicBezTo>
                    <a:pt x="96" y="267"/>
                    <a:pt x="96" y="267"/>
                    <a:pt x="96" y="267"/>
                  </a:cubicBezTo>
                  <a:cubicBezTo>
                    <a:pt x="96" y="268"/>
                    <a:pt x="96" y="268"/>
                    <a:pt x="95" y="269"/>
                  </a:cubicBezTo>
                  <a:cubicBezTo>
                    <a:pt x="95" y="269"/>
                    <a:pt x="96" y="269"/>
                    <a:pt x="95" y="269"/>
                  </a:cubicBezTo>
                  <a:cubicBezTo>
                    <a:pt x="95" y="269"/>
                    <a:pt x="96" y="269"/>
                    <a:pt x="95" y="269"/>
                  </a:cubicBezTo>
                  <a:cubicBezTo>
                    <a:pt x="95" y="269"/>
                    <a:pt x="95" y="270"/>
                    <a:pt x="96" y="270"/>
                  </a:cubicBezTo>
                  <a:cubicBezTo>
                    <a:pt x="96" y="270"/>
                    <a:pt x="96" y="270"/>
                    <a:pt x="96" y="270"/>
                  </a:cubicBezTo>
                  <a:cubicBezTo>
                    <a:pt x="96" y="270"/>
                    <a:pt x="96" y="270"/>
                    <a:pt x="96" y="270"/>
                  </a:cubicBezTo>
                  <a:cubicBezTo>
                    <a:pt x="96" y="271"/>
                    <a:pt x="96" y="271"/>
                    <a:pt x="96" y="271"/>
                  </a:cubicBezTo>
                  <a:cubicBezTo>
                    <a:pt x="96" y="271"/>
                    <a:pt x="97" y="271"/>
                    <a:pt x="97" y="272"/>
                  </a:cubicBezTo>
                  <a:cubicBezTo>
                    <a:pt x="96" y="272"/>
                    <a:pt x="96" y="272"/>
                    <a:pt x="96" y="272"/>
                  </a:cubicBezTo>
                  <a:cubicBezTo>
                    <a:pt x="95" y="273"/>
                    <a:pt x="95" y="273"/>
                    <a:pt x="95" y="273"/>
                  </a:cubicBezTo>
                  <a:cubicBezTo>
                    <a:pt x="94" y="273"/>
                    <a:pt x="94" y="273"/>
                    <a:pt x="93" y="273"/>
                  </a:cubicBezTo>
                  <a:cubicBezTo>
                    <a:pt x="93" y="273"/>
                    <a:pt x="93" y="273"/>
                    <a:pt x="93" y="273"/>
                  </a:cubicBezTo>
                  <a:cubicBezTo>
                    <a:pt x="93" y="273"/>
                    <a:pt x="93" y="273"/>
                    <a:pt x="94" y="273"/>
                  </a:cubicBezTo>
                  <a:cubicBezTo>
                    <a:pt x="94" y="273"/>
                    <a:pt x="94" y="273"/>
                    <a:pt x="94" y="273"/>
                  </a:cubicBezTo>
                  <a:cubicBezTo>
                    <a:pt x="94" y="273"/>
                    <a:pt x="94" y="273"/>
                    <a:pt x="94" y="274"/>
                  </a:cubicBezTo>
                  <a:cubicBezTo>
                    <a:pt x="94" y="274"/>
                    <a:pt x="93" y="275"/>
                    <a:pt x="93" y="275"/>
                  </a:cubicBezTo>
                  <a:cubicBezTo>
                    <a:pt x="92" y="275"/>
                    <a:pt x="91" y="276"/>
                    <a:pt x="91" y="276"/>
                  </a:cubicBezTo>
                  <a:cubicBezTo>
                    <a:pt x="90" y="277"/>
                    <a:pt x="90" y="277"/>
                    <a:pt x="89" y="276"/>
                  </a:cubicBezTo>
                  <a:cubicBezTo>
                    <a:pt x="89" y="276"/>
                    <a:pt x="89" y="276"/>
                    <a:pt x="89" y="276"/>
                  </a:cubicBezTo>
                  <a:cubicBezTo>
                    <a:pt x="88" y="276"/>
                    <a:pt x="87" y="275"/>
                    <a:pt x="86" y="274"/>
                  </a:cubicBezTo>
                  <a:cubicBezTo>
                    <a:pt x="86" y="274"/>
                    <a:pt x="86" y="274"/>
                    <a:pt x="86" y="274"/>
                  </a:cubicBezTo>
                  <a:cubicBezTo>
                    <a:pt x="85" y="274"/>
                    <a:pt x="84" y="273"/>
                    <a:pt x="83" y="273"/>
                  </a:cubicBezTo>
                  <a:cubicBezTo>
                    <a:pt x="83" y="273"/>
                    <a:pt x="83" y="273"/>
                    <a:pt x="82" y="272"/>
                  </a:cubicBezTo>
                  <a:cubicBezTo>
                    <a:pt x="83" y="272"/>
                    <a:pt x="83" y="272"/>
                    <a:pt x="83" y="272"/>
                  </a:cubicBezTo>
                  <a:cubicBezTo>
                    <a:pt x="83" y="272"/>
                    <a:pt x="83" y="272"/>
                    <a:pt x="83" y="272"/>
                  </a:cubicBezTo>
                  <a:cubicBezTo>
                    <a:pt x="84" y="273"/>
                    <a:pt x="84" y="273"/>
                    <a:pt x="84" y="272"/>
                  </a:cubicBezTo>
                  <a:cubicBezTo>
                    <a:pt x="84" y="272"/>
                    <a:pt x="85" y="272"/>
                    <a:pt x="85" y="272"/>
                  </a:cubicBezTo>
                  <a:cubicBezTo>
                    <a:pt x="85" y="272"/>
                    <a:pt x="85" y="272"/>
                    <a:pt x="85" y="272"/>
                  </a:cubicBezTo>
                  <a:cubicBezTo>
                    <a:pt x="86" y="272"/>
                    <a:pt x="86" y="272"/>
                    <a:pt x="86" y="272"/>
                  </a:cubicBezTo>
                  <a:cubicBezTo>
                    <a:pt x="85" y="272"/>
                    <a:pt x="85" y="272"/>
                    <a:pt x="85" y="272"/>
                  </a:cubicBezTo>
                  <a:cubicBezTo>
                    <a:pt x="85" y="272"/>
                    <a:pt x="84" y="272"/>
                    <a:pt x="84" y="272"/>
                  </a:cubicBezTo>
                  <a:cubicBezTo>
                    <a:pt x="82" y="271"/>
                    <a:pt x="81" y="271"/>
                    <a:pt x="80" y="271"/>
                  </a:cubicBezTo>
                  <a:cubicBezTo>
                    <a:pt x="79" y="271"/>
                    <a:pt x="79" y="271"/>
                    <a:pt x="78" y="271"/>
                  </a:cubicBezTo>
                  <a:cubicBezTo>
                    <a:pt x="78" y="271"/>
                    <a:pt x="77" y="270"/>
                    <a:pt x="77" y="270"/>
                  </a:cubicBezTo>
                  <a:cubicBezTo>
                    <a:pt x="76" y="270"/>
                    <a:pt x="76" y="270"/>
                    <a:pt x="76" y="270"/>
                  </a:cubicBezTo>
                  <a:cubicBezTo>
                    <a:pt x="76" y="270"/>
                    <a:pt x="75" y="271"/>
                    <a:pt x="75" y="271"/>
                  </a:cubicBezTo>
                  <a:cubicBezTo>
                    <a:pt x="75" y="271"/>
                    <a:pt x="75" y="271"/>
                    <a:pt x="75" y="271"/>
                  </a:cubicBezTo>
                  <a:cubicBezTo>
                    <a:pt x="75" y="272"/>
                    <a:pt x="75" y="272"/>
                    <a:pt x="75" y="272"/>
                  </a:cubicBezTo>
                  <a:cubicBezTo>
                    <a:pt x="75" y="272"/>
                    <a:pt x="75" y="272"/>
                    <a:pt x="75" y="272"/>
                  </a:cubicBezTo>
                  <a:cubicBezTo>
                    <a:pt x="76" y="273"/>
                    <a:pt x="76" y="273"/>
                    <a:pt x="76" y="274"/>
                  </a:cubicBezTo>
                  <a:cubicBezTo>
                    <a:pt x="76" y="274"/>
                    <a:pt x="76" y="274"/>
                    <a:pt x="76" y="274"/>
                  </a:cubicBezTo>
                  <a:cubicBezTo>
                    <a:pt x="77" y="274"/>
                    <a:pt x="77" y="274"/>
                    <a:pt x="77" y="275"/>
                  </a:cubicBezTo>
                  <a:cubicBezTo>
                    <a:pt x="77" y="275"/>
                    <a:pt x="77" y="275"/>
                    <a:pt x="77" y="275"/>
                  </a:cubicBezTo>
                  <a:cubicBezTo>
                    <a:pt x="78" y="275"/>
                    <a:pt x="78" y="275"/>
                    <a:pt x="78" y="275"/>
                  </a:cubicBezTo>
                  <a:cubicBezTo>
                    <a:pt x="78" y="275"/>
                    <a:pt x="78" y="275"/>
                    <a:pt x="78" y="275"/>
                  </a:cubicBezTo>
                  <a:cubicBezTo>
                    <a:pt x="78" y="275"/>
                    <a:pt x="78" y="275"/>
                    <a:pt x="79" y="275"/>
                  </a:cubicBezTo>
                  <a:cubicBezTo>
                    <a:pt x="79" y="275"/>
                    <a:pt x="79" y="275"/>
                    <a:pt x="79" y="275"/>
                  </a:cubicBezTo>
                  <a:cubicBezTo>
                    <a:pt x="79" y="275"/>
                    <a:pt x="80" y="276"/>
                    <a:pt x="80" y="276"/>
                  </a:cubicBezTo>
                  <a:cubicBezTo>
                    <a:pt x="80" y="276"/>
                    <a:pt x="81" y="276"/>
                    <a:pt x="81" y="276"/>
                  </a:cubicBezTo>
                  <a:cubicBezTo>
                    <a:pt x="81" y="276"/>
                    <a:pt x="81" y="276"/>
                    <a:pt x="81" y="276"/>
                  </a:cubicBezTo>
                  <a:cubicBezTo>
                    <a:pt x="81" y="276"/>
                    <a:pt x="82" y="276"/>
                    <a:pt x="82" y="276"/>
                  </a:cubicBezTo>
                  <a:cubicBezTo>
                    <a:pt x="82" y="276"/>
                    <a:pt x="82" y="277"/>
                    <a:pt x="83" y="277"/>
                  </a:cubicBezTo>
                  <a:cubicBezTo>
                    <a:pt x="83" y="277"/>
                    <a:pt x="83" y="277"/>
                    <a:pt x="83" y="277"/>
                  </a:cubicBezTo>
                  <a:cubicBezTo>
                    <a:pt x="83" y="277"/>
                    <a:pt x="84" y="277"/>
                    <a:pt x="84" y="278"/>
                  </a:cubicBezTo>
                  <a:cubicBezTo>
                    <a:pt x="84" y="278"/>
                    <a:pt x="84" y="278"/>
                    <a:pt x="84" y="278"/>
                  </a:cubicBezTo>
                  <a:cubicBezTo>
                    <a:pt x="85" y="278"/>
                    <a:pt x="85" y="278"/>
                    <a:pt x="86" y="279"/>
                  </a:cubicBezTo>
                  <a:cubicBezTo>
                    <a:pt x="86" y="279"/>
                    <a:pt x="86" y="279"/>
                    <a:pt x="86" y="279"/>
                  </a:cubicBezTo>
                  <a:cubicBezTo>
                    <a:pt x="85" y="279"/>
                    <a:pt x="85" y="279"/>
                    <a:pt x="84" y="279"/>
                  </a:cubicBezTo>
                  <a:cubicBezTo>
                    <a:pt x="84" y="279"/>
                    <a:pt x="84" y="279"/>
                    <a:pt x="83" y="280"/>
                  </a:cubicBezTo>
                  <a:cubicBezTo>
                    <a:pt x="83" y="280"/>
                    <a:pt x="82" y="280"/>
                    <a:pt x="81" y="280"/>
                  </a:cubicBezTo>
                  <a:cubicBezTo>
                    <a:pt x="81" y="280"/>
                    <a:pt x="81" y="280"/>
                    <a:pt x="81" y="280"/>
                  </a:cubicBezTo>
                  <a:cubicBezTo>
                    <a:pt x="81" y="280"/>
                    <a:pt x="80" y="280"/>
                    <a:pt x="80" y="280"/>
                  </a:cubicBezTo>
                  <a:cubicBezTo>
                    <a:pt x="79" y="280"/>
                    <a:pt x="79" y="281"/>
                    <a:pt x="78" y="281"/>
                  </a:cubicBezTo>
                  <a:cubicBezTo>
                    <a:pt x="78" y="281"/>
                    <a:pt x="77" y="281"/>
                    <a:pt x="77" y="281"/>
                  </a:cubicBezTo>
                  <a:cubicBezTo>
                    <a:pt x="77" y="281"/>
                    <a:pt x="76" y="281"/>
                    <a:pt x="76" y="281"/>
                  </a:cubicBezTo>
                  <a:cubicBezTo>
                    <a:pt x="76" y="281"/>
                    <a:pt x="76" y="281"/>
                    <a:pt x="75" y="281"/>
                  </a:cubicBezTo>
                  <a:cubicBezTo>
                    <a:pt x="75" y="281"/>
                    <a:pt x="75" y="281"/>
                    <a:pt x="75" y="281"/>
                  </a:cubicBezTo>
                  <a:cubicBezTo>
                    <a:pt x="75" y="281"/>
                    <a:pt x="75" y="281"/>
                    <a:pt x="75" y="281"/>
                  </a:cubicBezTo>
                  <a:cubicBezTo>
                    <a:pt x="75" y="281"/>
                    <a:pt x="75" y="281"/>
                    <a:pt x="74" y="281"/>
                  </a:cubicBezTo>
                  <a:cubicBezTo>
                    <a:pt x="74" y="282"/>
                    <a:pt x="74" y="281"/>
                    <a:pt x="73" y="281"/>
                  </a:cubicBezTo>
                  <a:cubicBezTo>
                    <a:pt x="73" y="281"/>
                    <a:pt x="72" y="281"/>
                    <a:pt x="72" y="281"/>
                  </a:cubicBezTo>
                  <a:cubicBezTo>
                    <a:pt x="71" y="281"/>
                    <a:pt x="71" y="281"/>
                    <a:pt x="71" y="281"/>
                  </a:cubicBezTo>
                  <a:cubicBezTo>
                    <a:pt x="71" y="281"/>
                    <a:pt x="71" y="281"/>
                    <a:pt x="71" y="281"/>
                  </a:cubicBezTo>
                  <a:cubicBezTo>
                    <a:pt x="70" y="281"/>
                    <a:pt x="69" y="281"/>
                    <a:pt x="69" y="281"/>
                  </a:cubicBezTo>
                  <a:cubicBezTo>
                    <a:pt x="68" y="280"/>
                    <a:pt x="67" y="280"/>
                    <a:pt x="67" y="280"/>
                  </a:cubicBezTo>
                  <a:cubicBezTo>
                    <a:pt x="66" y="280"/>
                    <a:pt x="66" y="280"/>
                    <a:pt x="66" y="280"/>
                  </a:cubicBezTo>
                  <a:cubicBezTo>
                    <a:pt x="66" y="280"/>
                    <a:pt x="66" y="280"/>
                    <a:pt x="66" y="280"/>
                  </a:cubicBezTo>
                  <a:cubicBezTo>
                    <a:pt x="66" y="280"/>
                    <a:pt x="65" y="280"/>
                    <a:pt x="65" y="280"/>
                  </a:cubicBezTo>
                  <a:cubicBezTo>
                    <a:pt x="65" y="280"/>
                    <a:pt x="65" y="280"/>
                    <a:pt x="65" y="280"/>
                  </a:cubicBezTo>
                  <a:cubicBezTo>
                    <a:pt x="65" y="279"/>
                    <a:pt x="65" y="279"/>
                    <a:pt x="64" y="279"/>
                  </a:cubicBezTo>
                  <a:cubicBezTo>
                    <a:pt x="64" y="279"/>
                    <a:pt x="64" y="279"/>
                    <a:pt x="63" y="279"/>
                  </a:cubicBezTo>
                  <a:cubicBezTo>
                    <a:pt x="63" y="279"/>
                    <a:pt x="63" y="278"/>
                    <a:pt x="62" y="278"/>
                  </a:cubicBezTo>
                  <a:cubicBezTo>
                    <a:pt x="62" y="278"/>
                    <a:pt x="61" y="278"/>
                    <a:pt x="61" y="278"/>
                  </a:cubicBezTo>
                  <a:cubicBezTo>
                    <a:pt x="61" y="278"/>
                    <a:pt x="61" y="278"/>
                    <a:pt x="61" y="278"/>
                  </a:cubicBezTo>
                  <a:cubicBezTo>
                    <a:pt x="62" y="279"/>
                    <a:pt x="62" y="279"/>
                    <a:pt x="63" y="279"/>
                  </a:cubicBezTo>
                  <a:cubicBezTo>
                    <a:pt x="63" y="279"/>
                    <a:pt x="63" y="279"/>
                    <a:pt x="63" y="279"/>
                  </a:cubicBezTo>
                  <a:cubicBezTo>
                    <a:pt x="63" y="279"/>
                    <a:pt x="63" y="279"/>
                    <a:pt x="63" y="279"/>
                  </a:cubicBezTo>
                  <a:cubicBezTo>
                    <a:pt x="63" y="280"/>
                    <a:pt x="63" y="280"/>
                    <a:pt x="64" y="280"/>
                  </a:cubicBezTo>
                  <a:cubicBezTo>
                    <a:pt x="64" y="280"/>
                    <a:pt x="64" y="280"/>
                    <a:pt x="64" y="280"/>
                  </a:cubicBezTo>
                  <a:cubicBezTo>
                    <a:pt x="64" y="280"/>
                    <a:pt x="64" y="280"/>
                    <a:pt x="64" y="281"/>
                  </a:cubicBezTo>
                  <a:cubicBezTo>
                    <a:pt x="64" y="281"/>
                    <a:pt x="65" y="281"/>
                    <a:pt x="65" y="281"/>
                  </a:cubicBezTo>
                  <a:cubicBezTo>
                    <a:pt x="65" y="281"/>
                    <a:pt x="65" y="281"/>
                    <a:pt x="65" y="281"/>
                  </a:cubicBezTo>
                  <a:cubicBezTo>
                    <a:pt x="65" y="281"/>
                    <a:pt x="65" y="281"/>
                    <a:pt x="65" y="281"/>
                  </a:cubicBezTo>
                  <a:cubicBezTo>
                    <a:pt x="65" y="282"/>
                    <a:pt x="66" y="282"/>
                    <a:pt x="66" y="282"/>
                  </a:cubicBezTo>
                  <a:cubicBezTo>
                    <a:pt x="66" y="282"/>
                    <a:pt x="66" y="282"/>
                    <a:pt x="66" y="282"/>
                  </a:cubicBezTo>
                  <a:cubicBezTo>
                    <a:pt x="66" y="282"/>
                    <a:pt x="66" y="283"/>
                    <a:pt x="66" y="283"/>
                  </a:cubicBezTo>
                  <a:cubicBezTo>
                    <a:pt x="66" y="283"/>
                    <a:pt x="66" y="283"/>
                    <a:pt x="66" y="283"/>
                  </a:cubicBezTo>
                  <a:cubicBezTo>
                    <a:pt x="66" y="283"/>
                    <a:pt x="66" y="283"/>
                    <a:pt x="66" y="283"/>
                  </a:cubicBezTo>
                  <a:cubicBezTo>
                    <a:pt x="67" y="284"/>
                    <a:pt x="67" y="284"/>
                    <a:pt x="67" y="284"/>
                  </a:cubicBezTo>
                  <a:cubicBezTo>
                    <a:pt x="67" y="284"/>
                    <a:pt x="67" y="284"/>
                    <a:pt x="67" y="284"/>
                  </a:cubicBezTo>
                  <a:cubicBezTo>
                    <a:pt x="67" y="284"/>
                    <a:pt x="67" y="284"/>
                    <a:pt x="67" y="284"/>
                  </a:cubicBezTo>
                  <a:cubicBezTo>
                    <a:pt x="67" y="285"/>
                    <a:pt x="68" y="285"/>
                    <a:pt x="68" y="285"/>
                  </a:cubicBezTo>
                  <a:cubicBezTo>
                    <a:pt x="68" y="285"/>
                    <a:pt x="68" y="284"/>
                    <a:pt x="68" y="284"/>
                  </a:cubicBezTo>
                  <a:cubicBezTo>
                    <a:pt x="68" y="284"/>
                    <a:pt x="68" y="284"/>
                    <a:pt x="68" y="284"/>
                  </a:cubicBezTo>
                  <a:cubicBezTo>
                    <a:pt x="68" y="284"/>
                    <a:pt x="68" y="284"/>
                    <a:pt x="68" y="284"/>
                  </a:cubicBezTo>
                  <a:cubicBezTo>
                    <a:pt x="68" y="284"/>
                    <a:pt x="68" y="284"/>
                    <a:pt x="68" y="285"/>
                  </a:cubicBezTo>
                  <a:cubicBezTo>
                    <a:pt x="68" y="285"/>
                    <a:pt x="69" y="285"/>
                    <a:pt x="69" y="285"/>
                  </a:cubicBezTo>
                  <a:cubicBezTo>
                    <a:pt x="69" y="285"/>
                    <a:pt x="69" y="285"/>
                    <a:pt x="69" y="285"/>
                  </a:cubicBezTo>
                  <a:cubicBezTo>
                    <a:pt x="69" y="285"/>
                    <a:pt x="69" y="285"/>
                    <a:pt x="69" y="284"/>
                  </a:cubicBezTo>
                  <a:cubicBezTo>
                    <a:pt x="69" y="284"/>
                    <a:pt x="69" y="284"/>
                    <a:pt x="69" y="284"/>
                  </a:cubicBezTo>
                  <a:cubicBezTo>
                    <a:pt x="69" y="284"/>
                    <a:pt x="69" y="284"/>
                    <a:pt x="70" y="284"/>
                  </a:cubicBezTo>
                  <a:cubicBezTo>
                    <a:pt x="70" y="284"/>
                    <a:pt x="70" y="285"/>
                    <a:pt x="70" y="285"/>
                  </a:cubicBezTo>
                  <a:cubicBezTo>
                    <a:pt x="70" y="285"/>
                    <a:pt x="70" y="285"/>
                    <a:pt x="70" y="285"/>
                  </a:cubicBezTo>
                  <a:cubicBezTo>
                    <a:pt x="70" y="285"/>
                    <a:pt x="70" y="285"/>
                    <a:pt x="70" y="285"/>
                  </a:cubicBezTo>
                  <a:cubicBezTo>
                    <a:pt x="70" y="285"/>
                    <a:pt x="70" y="285"/>
                    <a:pt x="71" y="286"/>
                  </a:cubicBezTo>
                  <a:cubicBezTo>
                    <a:pt x="71" y="286"/>
                    <a:pt x="71" y="286"/>
                    <a:pt x="71" y="286"/>
                  </a:cubicBezTo>
                  <a:cubicBezTo>
                    <a:pt x="72" y="286"/>
                    <a:pt x="72" y="286"/>
                    <a:pt x="73" y="286"/>
                  </a:cubicBezTo>
                  <a:cubicBezTo>
                    <a:pt x="73" y="287"/>
                    <a:pt x="73" y="287"/>
                    <a:pt x="74" y="287"/>
                  </a:cubicBezTo>
                  <a:cubicBezTo>
                    <a:pt x="74" y="287"/>
                    <a:pt x="74" y="287"/>
                    <a:pt x="75" y="286"/>
                  </a:cubicBezTo>
                  <a:cubicBezTo>
                    <a:pt x="75" y="286"/>
                    <a:pt x="75" y="286"/>
                    <a:pt x="75" y="286"/>
                  </a:cubicBezTo>
                  <a:cubicBezTo>
                    <a:pt x="75" y="286"/>
                    <a:pt x="75" y="286"/>
                    <a:pt x="75" y="286"/>
                  </a:cubicBezTo>
                  <a:cubicBezTo>
                    <a:pt x="75" y="286"/>
                    <a:pt x="75" y="286"/>
                    <a:pt x="75" y="286"/>
                  </a:cubicBezTo>
                  <a:cubicBezTo>
                    <a:pt x="75" y="286"/>
                    <a:pt x="75" y="286"/>
                    <a:pt x="75" y="286"/>
                  </a:cubicBezTo>
                  <a:cubicBezTo>
                    <a:pt x="75" y="286"/>
                    <a:pt x="75" y="286"/>
                    <a:pt x="75" y="286"/>
                  </a:cubicBezTo>
                  <a:cubicBezTo>
                    <a:pt x="76" y="286"/>
                    <a:pt x="76" y="286"/>
                    <a:pt x="76" y="286"/>
                  </a:cubicBezTo>
                  <a:cubicBezTo>
                    <a:pt x="76" y="286"/>
                    <a:pt x="76" y="286"/>
                    <a:pt x="76" y="287"/>
                  </a:cubicBezTo>
                  <a:cubicBezTo>
                    <a:pt x="76" y="286"/>
                    <a:pt x="77" y="286"/>
                    <a:pt x="77" y="286"/>
                  </a:cubicBezTo>
                  <a:cubicBezTo>
                    <a:pt x="77" y="286"/>
                    <a:pt x="77" y="286"/>
                    <a:pt x="77" y="286"/>
                  </a:cubicBezTo>
                  <a:cubicBezTo>
                    <a:pt x="77" y="286"/>
                    <a:pt x="78" y="286"/>
                    <a:pt x="78" y="286"/>
                  </a:cubicBezTo>
                  <a:cubicBezTo>
                    <a:pt x="78" y="286"/>
                    <a:pt x="78" y="286"/>
                    <a:pt x="78" y="286"/>
                  </a:cubicBezTo>
                  <a:cubicBezTo>
                    <a:pt x="78" y="286"/>
                    <a:pt x="79" y="286"/>
                    <a:pt x="79" y="286"/>
                  </a:cubicBezTo>
                  <a:cubicBezTo>
                    <a:pt x="79" y="286"/>
                    <a:pt x="80" y="286"/>
                    <a:pt x="80" y="286"/>
                  </a:cubicBezTo>
                  <a:cubicBezTo>
                    <a:pt x="80" y="286"/>
                    <a:pt x="80" y="286"/>
                    <a:pt x="80" y="286"/>
                  </a:cubicBezTo>
                  <a:cubicBezTo>
                    <a:pt x="80" y="286"/>
                    <a:pt x="81" y="286"/>
                    <a:pt x="81" y="286"/>
                  </a:cubicBezTo>
                  <a:cubicBezTo>
                    <a:pt x="81" y="286"/>
                    <a:pt x="81" y="286"/>
                    <a:pt x="81" y="286"/>
                  </a:cubicBezTo>
                  <a:cubicBezTo>
                    <a:pt x="82" y="286"/>
                    <a:pt x="82" y="286"/>
                    <a:pt x="82" y="285"/>
                  </a:cubicBezTo>
                  <a:cubicBezTo>
                    <a:pt x="83" y="285"/>
                    <a:pt x="83" y="285"/>
                    <a:pt x="83" y="285"/>
                  </a:cubicBezTo>
                  <a:cubicBezTo>
                    <a:pt x="83" y="285"/>
                    <a:pt x="84" y="285"/>
                    <a:pt x="84" y="285"/>
                  </a:cubicBezTo>
                  <a:cubicBezTo>
                    <a:pt x="84" y="285"/>
                    <a:pt x="84" y="285"/>
                    <a:pt x="85" y="285"/>
                  </a:cubicBezTo>
                  <a:cubicBezTo>
                    <a:pt x="85" y="285"/>
                    <a:pt x="85" y="285"/>
                    <a:pt x="85" y="285"/>
                  </a:cubicBezTo>
                  <a:cubicBezTo>
                    <a:pt x="85" y="285"/>
                    <a:pt x="85" y="285"/>
                    <a:pt x="85" y="284"/>
                  </a:cubicBezTo>
                  <a:cubicBezTo>
                    <a:pt x="85" y="284"/>
                    <a:pt x="85" y="284"/>
                    <a:pt x="86" y="284"/>
                  </a:cubicBezTo>
                  <a:cubicBezTo>
                    <a:pt x="86" y="284"/>
                    <a:pt x="86" y="284"/>
                    <a:pt x="86" y="284"/>
                  </a:cubicBezTo>
                  <a:cubicBezTo>
                    <a:pt x="86" y="284"/>
                    <a:pt x="86" y="284"/>
                    <a:pt x="86" y="284"/>
                  </a:cubicBezTo>
                  <a:cubicBezTo>
                    <a:pt x="86" y="284"/>
                    <a:pt x="86" y="284"/>
                    <a:pt x="87" y="284"/>
                  </a:cubicBezTo>
                  <a:cubicBezTo>
                    <a:pt x="87" y="284"/>
                    <a:pt x="86" y="284"/>
                    <a:pt x="86" y="284"/>
                  </a:cubicBezTo>
                  <a:cubicBezTo>
                    <a:pt x="86" y="285"/>
                    <a:pt x="86" y="285"/>
                    <a:pt x="86" y="285"/>
                  </a:cubicBezTo>
                  <a:cubicBezTo>
                    <a:pt x="86" y="285"/>
                    <a:pt x="86" y="286"/>
                    <a:pt x="86" y="286"/>
                  </a:cubicBezTo>
                  <a:cubicBezTo>
                    <a:pt x="86" y="286"/>
                    <a:pt x="86" y="286"/>
                    <a:pt x="86" y="286"/>
                  </a:cubicBezTo>
                  <a:cubicBezTo>
                    <a:pt x="86" y="286"/>
                    <a:pt x="86" y="286"/>
                    <a:pt x="85" y="286"/>
                  </a:cubicBezTo>
                  <a:cubicBezTo>
                    <a:pt x="85" y="287"/>
                    <a:pt x="85" y="287"/>
                    <a:pt x="85" y="288"/>
                  </a:cubicBezTo>
                  <a:cubicBezTo>
                    <a:pt x="85" y="288"/>
                    <a:pt x="85" y="288"/>
                    <a:pt x="85" y="288"/>
                  </a:cubicBezTo>
                  <a:cubicBezTo>
                    <a:pt x="85" y="288"/>
                    <a:pt x="85" y="288"/>
                    <a:pt x="85" y="289"/>
                  </a:cubicBezTo>
                  <a:cubicBezTo>
                    <a:pt x="84" y="289"/>
                    <a:pt x="84" y="289"/>
                    <a:pt x="84" y="290"/>
                  </a:cubicBezTo>
                  <a:cubicBezTo>
                    <a:pt x="84" y="290"/>
                    <a:pt x="84" y="290"/>
                    <a:pt x="84" y="290"/>
                  </a:cubicBezTo>
                  <a:cubicBezTo>
                    <a:pt x="84" y="290"/>
                    <a:pt x="84" y="290"/>
                    <a:pt x="84" y="290"/>
                  </a:cubicBezTo>
                  <a:cubicBezTo>
                    <a:pt x="84" y="290"/>
                    <a:pt x="84" y="290"/>
                    <a:pt x="83" y="290"/>
                  </a:cubicBezTo>
                  <a:cubicBezTo>
                    <a:pt x="83" y="291"/>
                    <a:pt x="83" y="291"/>
                    <a:pt x="83" y="291"/>
                  </a:cubicBezTo>
                  <a:cubicBezTo>
                    <a:pt x="83" y="291"/>
                    <a:pt x="83" y="292"/>
                    <a:pt x="83" y="292"/>
                  </a:cubicBezTo>
                  <a:cubicBezTo>
                    <a:pt x="83" y="292"/>
                    <a:pt x="83" y="293"/>
                    <a:pt x="83" y="293"/>
                  </a:cubicBezTo>
                  <a:cubicBezTo>
                    <a:pt x="83" y="293"/>
                    <a:pt x="83" y="294"/>
                    <a:pt x="83" y="294"/>
                  </a:cubicBezTo>
                  <a:cubicBezTo>
                    <a:pt x="83" y="294"/>
                    <a:pt x="83" y="295"/>
                    <a:pt x="83" y="295"/>
                  </a:cubicBezTo>
                  <a:cubicBezTo>
                    <a:pt x="83" y="295"/>
                    <a:pt x="82" y="295"/>
                    <a:pt x="82" y="296"/>
                  </a:cubicBezTo>
                  <a:cubicBezTo>
                    <a:pt x="82" y="296"/>
                    <a:pt x="82" y="296"/>
                    <a:pt x="82" y="296"/>
                  </a:cubicBezTo>
                  <a:cubicBezTo>
                    <a:pt x="82" y="296"/>
                    <a:pt x="82" y="296"/>
                    <a:pt x="82" y="297"/>
                  </a:cubicBezTo>
                  <a:cubicBezTo>
                    <a:pt x="82" y="297"/>
                    <a:pt x="82" y="297"/>
                    <a:pt x="82" y="297"/>
                  </a:cubicBezTo>
                  <a:cubicBezTo>
                    <a:pt x="82" y="298"/>
                    <a:pt x="82" y="298"/>
                    <a:pt x="83" y="299"/>
                  </a:cubicBezTo>
                  <a:cubicBezTo>
                    <a:pt x="83" y="299"/>
                    <a:pt x="83" y="299"/>
                    <a:pt x="83" y="299"/>
                  </a:cubicBezTo>
                  <a:cubicBezTo>
                    <a:pt x="83" y="299"/>
                    <a:pt x="83" y="299"/>
                    <a:pt x="82" y="299"/>
                  </a:cubicBezTo>
                  <a:cubicBezTo>
                    <a:pt x="82" y="299"/>
                    <a:pt x="82" y="299"/>
                    <a:pt x="82" y="299"/>
                  </a:cubicBezTo>
                  <a:cubicBezTo>
                    <a:pt x="82" y="299"/>
                    <a:pt x="82" y="299"/>
                    <a:pt x="82" y="299"/>
                  </a:cubicBezTo>
                  <a:cubicBezTo>
                    <a:pt x="82" y="299"/>
                    <a:pt x="82" y="300"/>
                    <a:pt x="82" y="300"/>
                  </a:cubicBezTo>
                  <a:cubicBezTo>
                    <a:pt x="82" y="300"/>
                    <a:pt x="83" y="300"/>
                    <a:pt x="83" y="300"/>
                  </a:cubicBezTo>
                  <a:cubicBezTo>
                    <a:pt x="83" y="300"/>
                    <a:pt x="83" y="301"/>
                    <a:pt x="82" y="301"/>
                  </a:cubicBezTo>
                  <a:cubicBezTo>
                    <a:pt x="82" y="301"/>
                    <a:pt x="82" y="301"/>
                    <a:pt x="82" y="301"/>
                  </a:cubicBezTo>
                  <a:cubicBezTo>
                    <a:pt x="82" y="301"/>
                    <a:pt x="83" y="302"/>
                    <a:pt x="83" y="302"/>
                  </a:cubicBezTo>
                  <a:cubicBezTo>
                    <a:pt x="83" y="302"/>
                    <a:pt x="83" y="303"/>
                    <a:pt x="83" y="303"/>
                  </a:cubicBezTo>
                  <a:cubicBezTo>
                    <a:pt x="83" y="303"/>
                    <a:pt x="83" y="303"/>
                    <a:pt x="83" y="304"/>
                  </a:cubicBezTo>
                  <a:cubicBezTo>
                    <a:pt x="83" y="304"/>
                    <a:pt x="83" y="304"/>
                    <a:pt x="83" y="304"/>
                  </a:cubicBezTo>
                  <a:cubicBezTo>
                    <a:pt x="83" y="304"/>
                    <a:pt x="83" y="304"/>
                    <a:pt x="83" y="304"/>
                  </a:cubicBezTo>
                  <a:cubicBezTo>
                    <a:pt x="83" y="304"/>
                    <a:pt x="83" y="305"/>
                    <a:pt x="83" y="305"/>
                  </a:cubicBezTo>
                  <a:cubicBezTo>
                    <a:pt x="83" y="305"/>
                    <a:pt x="83" y="305"/>
                    <a:pt x="83" y="306"/>
                  </a:cubicBezTo>
                  <a:cubicBezTo>
                    <a:pt x="83" y="306"/>
                    <a:pt x="83" y="306"/>
                    <a:pt x="83" y="306"/>
                  </a:cubicBezTo>
                  <a:cubicBezTo>
                    <a:pt x="83" y="306"/>
                    <a:pt x="84" y="306"/>
                    <a:pt x="84" y="306"/>
                  </a:cubicBezTo>
                  <a:cubicBezTo>
                    <a:pt x="84" y="306"/>
                    <a:pt x="84" y="306"/>
                    <a:pt x="84" y="306"/>
                  </a:cubicBezTo>
                  <a:cubicBezTo>
                    <a:pt x="84" y="307"/>
                    <a:pt x="84" y="307"/>
                    <a:pt x="84" y="307"/>
                  </a:cubicBezTo>
                  <a:cubicBezTo>
                    <a:pt x="84" y="307"/>
                    <a:pt x="84" y="307"/>
                    <a:pt x="84" y="307"/>
                  </a:cubicBezTo>
                  <a:cubicBezTo>
                    <a:pt x="84" y="307"/>
                    <a:pt x="84" y="307"/>
                    <a:pt x="84" y="307"/>
                  </a:cubicBezTo>
                  <a:cubicBezTo>
                    <a:pt x="84" y="307"/>
                    <a:pt x="84" y="307"/>
                    <a:pt x="84" y="307"/>
                  </a:cubicBezTo>
                  <a:cubicBezTo>
                    <a:pt x="84" y="307"/>
                    <a:pt x="84" y="307"/>
                    <a:pt x="85" y="307"/>
                  </a:cubicBezTo>
                  <a:cubicBezTo>
                    <a:pt x="85" y="307"/>
                    <a:pt x="85" y="307"/>
                    <a:pt x="85" y="307"/>
                  </a:cubicBezTo>
                  <a:cubicBezTo>
                    <a:pt x="85" y="307"/>
                    <a:pt x="85" y="307"/>
                    <a:pt x="85" y="307"/>
                  </a:cubicBezTo>
                  <a:cubicBezTo>
                    <a:pt x="85" y="307"/>
                    <a:pt x="85" y="307"/>
                    <a:pt x="85" y="307"/>
                  </a:cubicBezTo>
                  <a:cubicBezTo>
                    <a:pt x="85" y="307"/>
                    <a:pt x="85" y="307"/>
                    <a:pt x="85" y="307"/>
                  </a:cubicBezTo>
                  <a:cubicBezTo>
                    <a:pt x="85" y="307"/>
                    <a:pt x="85" y="307"/>
                    <a:pt x="85" y="307"/>
                  </a:cubicBezTo>
                  <a:cubicBezTo>
                    <a:pt x="85" y="307"/>
                    <a:pt x="85" y="307"/>
                    <a:pt x="85" y="307"/>
                  </a:cubicBezTo>
                  <a:cubicBezTo>
                    <a:pt x="85" y="308"/>
                    <a:pt x="85" y="308"/>
                    <a:pt x="85" y="308"/>
                  </a:cubicBezTo>
                  <a:cubicBezTo>
                    <a:pt x="86" y="308"/>
                    <a:pt x="86" y="309"/>
                    <a:pt x="86" y="308"/>
                  </a:cubicBezTo>
                  <a:cubicBezTo>
                    <a:pt x="86" y="308"/>
                    <a:pt x="86" y="308"/>
                    <a:pt x="86" y="308"/>
                  </a:cubicBezTo>
                  <a:cubicBezTo>
                    <a:pt x="86" y="308"/>
                    <a:pt x="86" y="308"/>
                    <a:pt x="86" y="308"/>
                  </a:cubicBezTo>
                  <a:cubicBezTo>
                    <a:pt x="86" y="308"/>
                    <a:pt x="86" y="308"/>
                    <a:pt x="86" y="308"/>
                  </a:cubicBezTo>
                  <a:cubicBezTo>
                    <a:pt x="86" y="308"/>
                    <a:pt x="86" y="308"/>
                    <a:pt x="86" y="307"/>
                  </a:cubicBezTo>
                  <a:cubicBezTo>
                    <a:pt x="86" y="308"/>
                    <a:pt x="86" y="308"/>
                    <a:pt x="86" y="308"/>
                  </a:cubicBezTo>
                  <a:cubicBezTo>
                    <a:pt x="86" y="309"/>
                    <a:pt x="86" y="309"/>
                    <a:pt x="86" y="309"/>
                  </a:cubicBezTo>
                  <a:cubicBezTo>
                    <a:pt x="86" y="309"/>
                    <a:pt x="87" y="309"/>
                    <a:pt x="87" y="309"/>
                  </a:cubicBezTo>
                  <a:cubicBezTo>
                    <a:pt x="87" y="309"/>
                    <a:pt x="87" y="309"/>
                    <a:pt x="87" y="310"/>
                  </a:cubicBezTo>
                  <a:cubicBezTo>
                    <a:pt x="87" y="310"/>
                    <a:pt x="88" y="310"/>
                    <a:pt x="88" y="310"/>
                  </a:cubicBezTo>
                  <a:cubicBezTo>
                    <a:pt x="88" y="311"/>
                    <a:pt x="88" y="311"/>
                    <a:pt x="89" y="312"/>
                  </a:cubicBezTo>
                  <a:cubicBezTo>
                    <a:pt x="89" y="312"/>
                    <a:pt x="89" y="312"/>
                    <a:pt x="89" y="312"/>
                  </a:cubicBezTo>
                  <a:cubicBezTo>
                    <a:pt x="89" y="313"/>
                    <a:pt x="90" y="313"/>
                    <a:pt x="90" y="314"/>
                  </a:cubicBezTo>
                  <a:cubicBezTo>
                    <a:pt x="90" y="314"/>
                    <a:pt x="90" y="314"/>
                    <a:pt x="90" y="315"/>
                  </a:cubicBezTo>
                  <a:cubicBezTo>
                    <a:pt x="91" y="315"/>
                    <a:pt x="91" y="315"/>
                    <a:pt x="91" y="315"/>
                  </a:cubicBezTo>
                  <a:cubicBezTo>
                    <a:pt x="91" y="316"/>
                    <a:pt x="92" y="316"/>
                    <a:pt x="92" y="316"/>
                  </a:cubicBezTo>
                  <a:cubicBezTo>
                    <a:pt x="92" y="316"/>
                    <a:pt x="92" y="316"/>
                    <a:pt x="92" y="316"/>
                  </a:cubicBezTo>
                  <a:cubicBezTo>
                    <a:pt x="92" y="316"/>
                    <a:pt x="92" y="316"/>
                    <a:pt x="92" y="316"/>
                  </a:cubicBezTo>
                  <a:cubicBezTo>
                    <a:pt x="92" y="316"/>
                    <a:pt x="92" y="316"/>
                    <a:pt x="92" y="316"/>
                  </a:cubicBezTo>
                  <a:cubicBezTo>
                    <a:pt x="92" y="316"/>
                    <a:pt x="92" y="316"/>
                    <a:pt x="92" y="315"/>
                  </a:cubicBezTo>
                  <a:cubicBezTo>
                    <a:pt x="92" y="315"/>
                    <a:pt x="92" y="315"/>
                    <a:pt x="92" y="315"/>
                  </a:cubicBezTo>
                  <a:cubicBezTo>
                    <a:pt x="92" y="315"/>
                    <a:pt x="92" y="315"/>
                    <a:pt x="92" y="315"/>
                  </a:cubicBezTo>
                  <a:cubicBezTo>
                    <a:pt x="92" y="315"/>
                    <a:pt x="93" y="315"/>
                    <a:pt x="93" y="315"/>
                  </a:cubicBezTo>
                  <a:cubicBezTo>
                    <a:pt x="93" y="315"/>
                    <a:pt x="93" y="316"/>
                    <a:pt x="94" y="316"/>
                  </a:cubicBezTo>
                  <a:cubicBezTo>
                    <a:pt x="94" y="316"/>
                    <a:pt x="94" y="315"/>
                    <a:pt x="93" y="315"/>
                  </a:cubicBezTo>
                  <a:cubicBezTo>
                    <a:pt x="93" y="315"/>
                    <a:pt x="93" y="315"/>
                    <a:pt x="93" y="315"/>
                  </a:cubicBezTo>
                  <a:cubicBezTo>
                    <a:pt x="93" y="315"/>
                    <a:pt x="93" y="315"/>
                    <a:pt x="93" y="315"/>
                  </a:cubicBezTo>
                  <a:cubicBezTo>
                    <a:pt x="94" y="315"/>
                    <a:pt x="94" y="315"/>
                    <a:pt x="94" y="316"/>
                  </a:cubicBezTo>
                  <a:cubicBezTo>
                    <a:pt x="94" y="316"/>
                    <a:pt x="94" y="316"/>
                    <a:pt x="94" y="316"/>
                  </a:cubicBezTo>
                  <a:cubicBezTo>
                    <a:pt x="94" y="316"/>
                    <a:pt x="94" y="316"/>
                    <a:pt x="94" y="316"/>
                  </a:cubicBezTo>
                  <a:cubicBezTo>
                    <a:pt x="94" y="316"/>
                    <a:pt x="94" y="316"/>
                    <a:pt x="94" y="316"/>
                  </a:cubicBezTo>
                  <a:cubicBezTo>
                    <a:pt x="94" y="316"/>
                    <a:pt x="94" y="316"/>
                    <a:pt x="94" y="317"/>
                  </a:cubicBezTo>
                  <a:cubicBezTo>
                    <a:pt x="95" y="317"/>
                    <a:pt x="95" y="317"/>
                    <a:pt x="95" y="317"/>
                  </a:cubicBezTo>
                  <a:cubicBezTo>
                    <a:pt x="95" y="318"/>
                    <a:pt x="95" y="318"/>
                    <a:pt x="95" y="318"/>
                  </a:cubicBezTo>
                  <a:cubicBezTo>
                    <a:pt x="95" y="318"/>
                    <a:pt x="95" y="318"/>
                    <a:pt x="95" y="317"/>
                  </a:cubicBezTo>
                  <a:cubicBezTo>
                    <a:pt x="95" y="317"/>
                    <a:pt x="95" y="317"/>
                    <a:pt x="95" y="316"/>
                  </a:cubicBezTo>
                  <a:cubicBezTo>
                    <a:pt x="94" y="315"/>
                    <a:pt x="94" y="314"/>
                    <a:pt x="94" y="313"/>
                  </a:cubicBezTo>
                  <a:cubicBezTo>
                    <a:pt x="94" y="313"/>
                    <a:pt x="94" y="313"/>
                    <a:pt x="93" y="313"/>
                  </a:cubicBezTo>
                  <a:cubicBezTo>
                    <a:pt x="93" y="313"/>
                    <a:pt x="93" y="312"/>
                    <a:pt x="93" y="312"/>
                  </a:cubicBezTo>
                  <a:cubicBezTo>
                    <a:pt x="93" y="312"/>
                    <a:pt x="93" y="311"/>
                    <a:pt x="93" y="311"/>
                  </a:cubicBezTo>
                  <a:cubicBezTo>
                    <a:pt x="93" y="311"/>
                    <a:pt x="93" y="310"/>
                    <a:pt x="92" y="310"/>
                  </a:cubicBezTo>
                  <a:cubicBezTo>
                    <a:pt x="92" y="309"/>
                    <a:pt x="92" y="309"/>
                    <a:pt x="92" y="308"/>
                  </a:cubicBezTo>
                  <a:cubicBezTo>
                    <a:pt x="91" y="308"/>
                    <a:pt x="91" y="308"/>
                    <a:pt x="91" y="308"/>
                  </a:cubicBezTo>
                  <a:cubicBezTo>
                    <a:pt x="91" y="308"/>
                    <a:pt x="91" y="307"/>
                    <a:pt x="91" y="307"/>
                  </a:cubicBezTo>
                  <a:cubicBezTo>
                    <a:pt x="91" y="307"/>
                    <a:pt x="91" y="307"/>
                    <a:pt x="91" y="306"/>
                  </a:cubicBezTo>
                  <a:cubicBezTo>
                    <a:pt x="91" y="306"/>
                    <a:pt x="91" y="306"/>
                    <a:pt x="91" y="305"/>
                  </a:cubicBezTo>
                  <a:cubicBezTo>
                    <a:pt x="91" y="305"/>
                    <a:pt x="91" y="305"/>
                    <a:pt x="91" y="304"/>
                  </a:cubicBezTo>
                  <a:cubicBezTo>
                    <a:pt x="90" y="304"/>
                    <a:pt x="90" y="304"/>
                    <a:pt x="90" y="304"/>
                  </a:cubicBezTo>
                  <a:cubicBezTo>
                    <a:pt x="90" y="303"/>
                    <a:pt x="90" y="303"/>
                    <a:pt x="90" y="303"/>
                  </a:cubicBezTo>
                  <a:cubicBezTo>
                    <a:pt x="90" y="303"/>
                    <a:pt x="90" y="303"/>
                    <a:pt x="90" y="303"/>
                  </a:cubicBezTo>
                  <a:cubicBezTo>
                    <a:pt x="90" y="303"/>
                    <a:pt x="90" y="302"/>
                    <a:pt x="89" y="302"/>
                  </a:cubicBezTo>
                  <a:cubicBezTo>
                    <a:pt x="89" y="302"/>
                    <a:pt x="89" y="302"/>
                    <a:pt x="89" y="302"/>
                  </a:cubicBezTo>
                  <a:cubicBezTo>
                    <a:pt x="89" y="302"/>
                    <a:pt x="89" y="302"/>
                    <a:pt x="89" y="302"/>
                  </a:cubicBezTo>
                  <a:cubicBezTo>
                    <a:pt x="89" y="302"/>
                    <a:pt x="89" y="301"/>
                    <a:pt x="89" y="301"/>
                  </a:cubicBezTo>
                  <a:cubicBezTo>
                    <a:pt x="89" y="301"/>
                    <a:pt x="89" y="301"/>
                    <a:pt x="89" y="301"/>
                  </a:cubicBezTo>
                  <a:cubicBezTo>
                    <a:pt x="89" y="301"/>
                    <a:pt x="89" y="301"/>
                    <a:pt x="89" y="301"/>
                  </a:cubicBezTo>
                  <a:cubicBezTo>
                    <a:pt x="89" y="301"/>
                    <a:pt x="89" y="301"/>
                    <a:pt x="89" y="301"/>
                  </a:cubicBezTo>
                  <a:cubicBezTo>
                    <a:pt x="89" y="301"/>
                    <a:pt x="89" y="301"/>
                    <a:pt x="89" y="301"/>
                  </a:cubicBezTo>
                  <a:cubicBezTo>
                    <a:pt x="89" y="301"/>
                    <a:pt x="89" y="301"/>
                    <a:pt x="89" y="301"/>
                  </a:cubicBezTo>
                  <a:cubicBezTo>
                    <a:pt x="89" y="301"/>
                    <a:pt x="89" y="301"/>
                    <a:pt x="89" y="301"/>
                  </a:cubicBezTo>
                  <a:cubicBezTo>
                    <a:pt x="89" y="301"/>
                    <a:pt x="89" y="301"/>
                    <a:pt x="89" y="301"/>
                  </a:cubicBezTo>
                  <a:cubicBezTo>
                    <a:pt x="89" y="301"/>
                    <a:pt x="89" y="300"/>
                    <a:pt x="88" y="300"/>
                  </a:cubicBezTo>
                  <a:cubicBezTo>
                    <a:pt x="88" y="300"/>
                    <a:pt x="88" y="300"/>
                    <a:pt x="88" y="300"/>
                  </a:cubicBezTo>
                  <a:cubicBezTo>
                    <a:pt x="88" y="300"/>
                    <a:pt x="88" y="300"/>
                    <a:pt x="88" y="299"/>
                  </a:cubicBezTo>
                  <a:cubicBezTo>
                    <a:pt x="88" y="299"/>
                    <a:pt x="88" y="299"/>
                    <a:pt x="88" y="299"/>
                  </a:cubicBezTo>
                  <a:cubicBezTo>
                    <a:pt x="88" y="299"/>
                    <a:pt x="88" y="299"/>
                    <a:pt x="89" y="299"/>
                  </a:cubicBezTo>
                  <a:close/>
                  <a:moveTo>
                    <a:pt x="61" y="278"/>
                  </a:moveTo>
                  <a:cubicBezTo>
                    <a:pt x="61" y="278"/>
                    <a:pt x="61" y="278"/>
                    <a:pt x="61" y="278"/>
                  </a:cubicBezTo>
                  <a:cubicBezTo>
                    <a:pt x="61" y="278"/>
                    <a:pt x="61" y="278"/>
                    <a:pt x="61" y="278"/>
                  </a:cubicBezTo>
                  <a:cubicBezTo>
                    <a:pt x="61" y="278"/>
                    <a:pt x="61" y="278"/>
                    <a:pt x="61" y="278"/>
                  </a:cubicBezTo>
                  <a:cubicBezTo>
                    <a:pt x="61" y="278"/>
                    <a:pt x="61" y="278"/>
                    <a:pt x="61" y="278"/>
                  </a:cubicBezTo>
                  <a:close/>
                  <a:moveTo>
                    <a:pt x="272" y="329"/>
                  </a:moveTo>
                  <a:cubicBezTo>
                    <a:pt x="272" y="329"/>
                    <a:pt x="272" y="328"/>
                    <a:pt x="272" y="328"/>
                  </a:cubicBezTo>
                  <a:cubicBezTo>
                    <a:pt x="272" y="328"/>
                    <a:pt x="272" y="328"/>
                    <a:pt x="272" y="327"/>
                  </a:cubicBezTo>
                  <a:cubicBezTo>
                    <a:pt x="272" y="327"/>
                    <a:pt x="272" y="327"/>
                    <a:pt x="272" y="327"/>
                  </a:cubicBezTo>
                  <a:cubicBezTo>
                    <a:pt x="272" y="326"/>
                    <a:pt x="273" y="326"/>
                    <a:pt x="272" y="326"/>
                  </a:cubicBezTo>
                  <a:cubicBezTo>
                    <a:pt x="272" y="325"/>
                    <a:pt x="272" y="325"/>
                    <a:pt x="272" y="325"/>
                  </a:cubicBezTo>
                  <a:cubicBezTo>
                    <a:pt x="272" y="324"/>
                    <a:pt x="272" y="324"/>
                    <a:pt x="272" y="323"/>
                  </a:cubicBezTo>
                  <a:cubicBezTo>
                    <a:pt x="273" y="323"/>
                    <a:pt x="273" y="322"/>
                    <a:pt x="273" y="322"/>
                  </a:cubicBezTo>
                  <a:cubicBezTo>
                    <a:pt x="273" y="322"/>
                    <a:pt x="273" y="321"/>
                    <a:pt x="272" y="321"/>
                  </a:cubicBezTo>
                  <a:cubicBezTo>
                    <a:pt x="272" y="321"/>
                    <a:pt x="272" y="321"/>
                    <a:pt x="272" y="321"/>
                  </a:cubicBezTo>
                  <a:cubicBezTo>
                    <a:pt x="272" y="321"/>
                    <a:pt x="272" y="321"/>
                    <a:pt x="272" y="321"/>
                  </a:cubicBezTo>
                  <a:cubicBezTo>
                    <a:pt x="272" y="320"/>
                    <a:pt x="272" y="319"/>
                    <a:pt x="272" y="319"/>
                  </a:cubicBezTo>
                  <a:cubicBezTo>
                    <a:pt x="272" y="318"/>
                    <a:pt x="272" y="318"/>
                    <a:pt x="272" y="318"/>
                  </a:cubicBezTo>
                  <a:cubicBezTo>
                    <a:pt x="272" y="318"/>
                    <a:pt x="272" y="318"/>
                    <a:pt x="272" y="317"/>
                  </a:cubicBezTo>
                  <a:cubicBezTo>
                    <a:pt x="272" y="317"/>
                    <a:pt x="272" y="316"/>
                    <a:pt x="271" y="316"/>
                  </a:cubicBezTo>
                  <a:cubicBezTo>
                    <a:pt x="271" y="316"/>
                    <a:pt x="271" y="316"/>
                    <a:pt x="271" y="315"/>
                  </a:cubicBezTo>
                  <a:cubicBezTo>
                    <a:pt x="271" y="315"/>
                    <a:pt x="271" y="314"/>
                    <a:pt x="271" y="313"/>
                  </a:cubicBezTo>
                  <a:cubicBezTo>
                    <a:pt x="270" y="313"/>
                    <a:pt x="270" y="312"/>
                    <a:pt x="270" y="312"/>
                  </a:cubicBezTo>
                  <a:cubicBezTo>
                    <a:pt x="270" y="312"/>
                    <a:pt x="270" y="312"/>
                    <a:pt x="270" y="312"/>
                  </a:cubicBezTo>
                  <a:cubicBezTo>
                    <a:pt x="270" y="311"/>
                    <a:pt x="270" y="311"/>
                    <a:pt x="270" y="311"/>
                  </a:cubicBezTo>
                  <a:cubicBezTo>
                    <a:pt x="270" y="311"/>
                    <a:pt x="270" y="311"/>
                    <a:pt x="270" y="311"/>
                  </a:cubicBezTo>
                  <a:cubicBezTo>
                    <a:pt x="271" y="311"/>
                    <a:pt x="271" y="311"/>
                    <a:pt x="271" y="311"/>
                  </a:cubicBezTo>
                  <a:cubicBezTo>
                    <a:pt x="271" y="310"/>
                    <a:pt x="272" y="310"/>
                    <a:pt x="273" y="309"/>
                  </a:cubicBezTo>
                  <a:cubicBezTo>
                    <a:pt x="273" y="309"/>
                    <a:pt x="273" y="309"/>
                    <a:pt x="273" y="309"/>
                  </a:cubicBezTo>
                  <a:cubicBezTo>
                    <a:pt x="274" y="309"/>
                    <a:pt x="274" y="308"/>
                    <a:pt x="275" y="308"/>
                  </a:cubicBezTo>
                  <a:cubicBezTo>
                    <a:pt x="275" y="308"/>
                    <a:pt x="275" y="308"/>
                    <a:pt x="275" y="308"/>
                  </a:cubicBezTo>
                  <a:cubicBezTo>
                    <a:pt x="275" y="307"/>
                    <a:pt x="275" y="307"/>
                    <a:pt x="276" y="307"/>
                  </a:cubicBezTo>
                  <a:cubicBezTo>
                    <a:pt x="276" y="307"/>
                    <a:pt x="276" y="307"/>
                    <a:pt x="276" y="306"/>
                  </a:cubicBezTo>
                  <a:cubicBezTo>
                    <a:pt x="276" y="306"/>
                    <a:pt x="276" y="306"/>
                    <a:pt x="276" y="306"/>
                  </a:cubicBezTo>
                  <a:cubicBezTo>
                    <a:pt x="276" y="306"/>
                    <a:pt x="276" y="306"/>
                    <a:pt x="276" y="306"/>
                  </a:cubicBezTo>
                  <a:cubicBezTo>
                    <a:pt x="276" y="306"/>
                    <a:pt x="276" y="306"/>
                    <a:pt x="276" y="305"/>
                  </a:cubicBezTo>
                  <a:cubicBezTo>
                    <a:pt x="276" y="305"/>
                    <a:pt x="276" y="305"/>
                    <a:pt x="276" y="305"/>
                  </a:cubicBezTo>
                  <a:cubicBezTo>
                    <a:pt x="276" y="304"/>
                    <a:pt x="276" y="304"/>
                    <a:pt x="276" y="304"/>
                  </a:cubicBezTo>
                  <a:cubicBezTo>
                    <a:pt x="275" y="304"/>
                    <a:pt x="275" y="304"/>
                    <a:pt x="275" y="304"/>
                  </a:cubicBezTo>
                  <a:cubicBezTo>
                    <a:pt x="275" y="304"/>
                    <a:pt x="274" y="304"/>
                    <a:pt x="274" y="304"/>
                  </a:cubicBezTo>
                  <a:cubicBezTo>
                    <a:pt x="274" y="304"/>
                    <a:pt x="273" y="304"/>
                    <a:pt x="273" y="304"/>
                  </a:cubicBezTo>
                  <a:cubicBezTo>
                    <a:pt x="272" y="304"/>
                    <a:pt x="272" y="305"/>
                    <a:pt x="272" y="305"/>
                  </a:cubicBezTo>
                  <a:cubicBezTo>
                    <a:pt x="271" y="305"/>
                    <a:pt x="271" y="305"/>
                    <a:pt x="271" y="305"/>
                  </a:cubicBezTo>
                  <a:cubicBezTo>
                    <a:pt x="270" y="305"/>
                    <a:pt x="270" y="306"/>
                    <a:pt x="270" y="306"/>
                  </a:cubicBezTo>
                  <a:cubicBezTo>
                    <a:pt x="269" y="307"/>
                    <a:pt x="269" y="307"/>
                    <a:pt x="268" y="307"/>
                  </a:cubicBezTo>
                  <a:cubicBezTo>
                    <a:pt x="268" y="307"/>
                    <a:pt x="268" y="307"/>
                    <a:pt x="268" y="307"/>
                  </a:cubicBezTo>
                  <a:cubicBezTo>
                    <a:pt x="268" y="307"/>
                    <a:pt x="268" y="307"/>
                    <a:pt x="268" y="307"/>
                  </a:cubicBezTo>
                  <a:cubicBezTo>
                    <a:pt x="268" y="307"/>
                    <a:pt x="268" y="307"/>
                    <a:pt x="268" y="307"/>
                  </a:cubicBezTo>
                  <a:cubicBezTo>
                    <a:pt x="268" y="307"/>
                    <a:pt x="268" y="307"/>
                    <a:pt x="268" y="307"/>
                  </a:cubicBezTo>
                  <a:cubicBezTo>
                    <a:pt x="267" y="306"/>
                    <a:pt x="267" y="306"/>
                    <a:pt x="267" y="306"/>
                  </a:cubicBezTo>
                  <a:cubicBezTo>
                    <a:pt x="267" y="306"/>
                    <a:pt x="267" y="306"/>
                    <a:pt x="267" y="305"/>
                  </a:cubicBezTo>
                  <a:cubicBezTo>
                    <a:pt x="267" y="305"/>
                    <a:pt x="266" y="304"/>
                    <a:pt x="266" y="304"/>
                  </a:cubicBezTo>
                  <a:cubicBezTo>
                    <a:pt x="266" y="303"/>
                    <a:pt x="266" y="303"/>
                    <a:pt x="265" y="303"/>
                  </a:cubicBezTo>
                  <a:cubicBezTo>
                    <a:pt x="265" y="303"/>
                    <a:pt x="265" y="302"/>
                    <a:pt x="265" y="302"/>
                  </a:cubicBezTo>
                  <a:cubicBezTo>
                    <a:pt x="265" y="302"/>
                    <a:pt x="265" y="302"/>
                    <a:pt x="264" y="302"/>
                  </a:cubicBezTo>
                  <a:cubicBezTo>
                    <a:pt x="264" y="301"/>
                    <a:pt x="264" y="301"/>
                    <a:pt x="263" y="301"/>
                  </a:cubicBezTo>
                  <a:cubicBezTo>
                    <a:pt x="263" y="301"/>
                    <a:pt x="263" y="301"/>
                    <a:pt x="263" y="300"/>
                  </a:cubicBezTo>
                  <a:cubicBezTo>
                    <a:pt x="262" y="300"/>
                    <a:pt x="262" y="300"/>
                    <a:pt x="261" y="300"/>
                  </a:cubicBezTo>
                  <a:cubicBezTo>
                    <a:pt x="261" y="300"/>
                    <a:pt x="260" y="300"/>
                    <a:pt x="260" y="300"/>
                  </a:cubicBezTo>
                  <a:cubicBezTo>
                    <a:pt x="260" y="300"/>
                    <a:pt x="259" y="300"/>
                    <a:pt x="259" y="301"/>
                  </a:cubicBezTo>
                  <a:cubicBezTo>
                    <a:pt x="258" y="301"/>
                    <a:pt x="258" y="301"/>
                    <a:pt x="257" y="302"/>
                  </a:cubicBezTo>
                  <a:cubicBezTo>
                    <a:pt x="257" y="302"/>
                    <a:pt x="257" y="302"/>
                    <a:pt x="257" y="302"/>
                  </a:cubicBezTo>
                  <a:cubicBezTo>
                    <a:pt x="257" y="302"/>
                    <a:pt x="257" y="302"/>
                    <a:pt x="257" y="303"/>
                  </a:cubicBezTo>
                  <a:cubicBezTo>
                    <a:pt x="257" y="303"/>
                    <a:pt x="257" y="303"/>
                    <a:pt x="258" y="303"/>
                  </a:cubicBezTo>
                  <a:cubicBezTo>
                    <a:pt x="258" y="303"/>
                    <a:pt x="258" y="303"/>
                    <a:pt x="258" y="303"/>
                  </a:cubicBezTo>
                  <a:cubicBezTo>
                    <a:pt x="258" y="303"/>
                    <a:pt x="258" y="303"/>
                    <a:pt x="258" y="303"/>
                  </a:cubicBezTo>
                  <a:cubicBezTo>
                    <a:pt x="259" y="303"/>
                    <a:pt x="259" y="304"/>
                    <a:pt x="259" y="304"/>
                  </a:cubicBezTo>
                  <a:cubicBezTo>
                    <a:pt x="259" y="304"/>
                    <a:pt x="260" y="305"/>
                    <a:pt x="260" y="305"/>
                  </a:cubicBezTo>
                  <a:cubicBezTo>
                    <a:pt x="260" y="306"/>
                    <a:pt x="260" y="306"/>
                    <a:pt x="260" y="306"/>
                  </a:cubicBezTo>
                  <a:cubicBezTo>
                    <a:pt x="261" y="306"/>
                    <a:pt x="261" y="307"/>
                    <a:pt x="261" y="307"/>
                  </a:cubicBezTo>
                  <a:cubicBezTo>
                    <a:pt x="261" y="307"/>
                    <a:pt x="261" y="307"/>
                    <a:pt x="261" y="307"/>
                  </a:cubicBezTo>
                  <a:cubicBezTo>
                    <a:pt x="261" y="308"/>
                    <a:pt x="261" y="308"/>
                    <a:pt x="261" y="308"/>
                  </a:cubicBezTo>
                  <a:cubicBezTo>
                    <a:pt x="261" y="309"/>
                    <a:pt x="262" y="309"/>
                    <a:pt x="262" y="309"/>
                  </a:cubicBezTo>
                  <a:cubicBezTo>
                    <a:pt x="262" y="309"/>
                    <a:pt x="262" y="309"/>
                    <a:pt x="262" y="309"/>
                  </a:cubicBezTo>
                  <a:cubicBezTo>
                    <a:pt x="262" y="310"/>
                    <a:pt x="262" y="310"/>
                    <a:pt x="262" y="310"/>
                  </a:cubicBezTo>
                  <a:cubicBezTo>
                    <a:pt x="262" y="310"/>
                    <a:pt x="262" y="310"/>
                    <a:pt x="262" y="310"/>
                  </a:cubicBezTo>
                  <a:cubicBezTo>
                    <a:pt x="262" y="311"/>
                    <a:pt x="262" y="311"/>
                    <a:pt x="263" y="311"/>
                  </a:cubicBezTo>
                  <a:cubicBezTo>
                    <a:pt x="263" y="311"/>
                    <a:pt x="263" y="312"/>
                    <a:pt x="263" y="312"/>
                  </a:cubicBezTo>
                  <a:cubicBezTo>
                    <a:pt x="263" y="312"/>
                    <a:pt x="263" y="313"/>
                    <a:pt x="262" y="313"/>
                  </a:cubicBezTo>
                  <a:cubicBezTo>
                    <a:pt x="262" y="313"/>
                    <a:pt x="261" y="314"/>
                    <a:pt x="261" y="314"/>
                  </a:cubicBezTo>
                  <a:cubicBezTo>
                    <a:pt x="261" y="315"/>
                    <a:pt x="260" y="315"/>
                    <a:pt x="260" y="315"/>
                  </a:cubicBezTo>
                  <a:cubicBezTo>
                    <a:pt x="259" y="316"/>
                    <a:pt x="258" y="317"/>
                    <a:pt x="258" y="317"/>
                  </a:cubicBezTo>
                  <a:cubicBezTo>
                    <a:pt x="258" y="318"/>
                    <a:pt x="257" y="318"/>
                    <a:pt x="257" y="319"/>
                  </a:cubicBezTo>
                  <a:cubicBezTo>
                    <a:pt x="257" y="319"/>
                    <a:pt x="257" y="319"/>
                    <a:pt x="257" y="320"/>
                  </a:cubicBezTo>
                  <a:cubicBezTo>
                    <a:pt x="257" y="320"/>
                    <a:pt x="257" y="320"/>
                    <a:pt x="257" y="320"/>
                  </a:cubicBezTo>
                  <a:cubicBezTo>
                    <a:pt x="258" y="320"/>
                    <a:pt x="259" y="320"/>
                    <a:pt x="260" y="320"/>
                  </a:cubicBezTo>
                  <a:cubicBezTo>
                    <a:pt x="260" y="320"/>
                    <a:pt x="260" y="319"/>
                    <a:pt x="260" y="319"/>
                  </a:cubicBezTo>
                  <a:cubicBezTo>
                    <a:pt x="260" y="319"/>
                    <a:pt x="260" y="319"/>
                    <a:pt x="261" y="319"/>
                  </a:cubicBezTo>
                  <a:cubicBezTo>
                    <a:pt x="261" y="319"/>
                    <a:pt x="261" y="319"/>
                    <a:pt x="261" y="319"/>
                  </a:cubicBezTo>
                  <a:cubicBezTo>
                    <a:pt x="262" y="319"/>
                    <a:pt x="262" y="318"/>
                    <a:pt x="262" y="318"/>
                  </a:cubicBezTo>
                  <a:cubicBezTo>
                    <a:pt x="262" y="318"/>
                    <a:pt x="262" y="318"/>
                    <a:pt x="263" y="318"/>
                  </a:cubicBezTo>
                  <a:cubicBezTo>
                    <a:pt x="263" y="318"/>
                    <a:pt x="263" y="317"/>
                    <a:pt x="264" y="317"/>
                  </a:cubicBezTo>
                  <a:cubicBezTo>
                    <a:pt x="264" y="317"/>
                    <a:pt x="264" y="317"/>
                    <a:pt x="264" y="317"/>
                  </a:cubicBezTo>
                  <a:cubicBezTo>
                    <a:pt x="264" y="317"/>
                    <a:pt x="264" y="317"/>
                    <a:pt x="264" y="317"/>
                  </a:cubicBezTo>
                  <a:cubicBezTo>
                    <a:pt x="264" y="317"/>
                    <a:pt x="264" y="317"/>
                    <a:pt x="264" y="317"/>
                  </a:cubicBezTo>
                  <a:cubicBezTo>
                    <a:pt x="265" y="318"/>
                    <a:pt x="265" y="318"/>
                    <a:pt x="265" y="318"/>
                  </a:cubicBezTo>
                  <a:cubicBezTo>
                    <a:pt x="265" y="319"/>
                    <a:pt x="265" y="320"/>
                    <a:pt x="265" y="321"/>
                  </a:cubicBezTo>
                  <a:cubicBezTo>
                    <a:pt x="265" y="322"/>
                    <a:pt x="265" y="323"/>
                    <a:pt x="265" y="324"/>
                  </a:cubicBezTo>
                  <a:cubicBezTo>
                    <a:pt x="265" y="324"/>
                    <a:pt x="265" y="325"/>
                    <a:pt x="265" y="326"/>
                  </a:cubicBezTo>
                  <a:cubicBezTo>
                    <a:pt x="265" y="327"/>
                    <a:pt x="265" y="328"/>
                    <a:pt x="265" y="329"/>
                  </a:cubicBezTo>
                  <a:cubicBezTo>
                    <a:pt x="265" y="329"/>
                    <a:pt x="265" y="329"/>
                    <a:pt x="265" y="329"/>
                  </a:cubicBezTo>
                  <a:cubicBezTo>
                    <a:pt x="265" y="329"/>
                    <a:pt x="265" y="330"/>
                    <a:pt x="265" y="330"/>
                  </a:cubicBezTo>
                  <a:cubicBezTo>
                    <a:pt x="265" y="330"/>
                    <a:pt x="265" y="330"/>
                    <a:pt x="265" y="331"/>
                  </a:cubicBezTo>
                  <a:cubicBezTo>
                    <a:pt x="264" y="331"/>
                    <a:pt x="264" y="332"/>
                    <a:pt x="264" y="333"/>
                  </a:cubicBezTo>
                  <a:cubicBezTo>
                    <a:pt x="264" y="333"/>
                    <a:pt x="264" y="333"/>
                    <a:pt x="264" y="333"/>
                  </a:cubicBezTo>
                  <a:cubicBezTo>
                    <a:pt x="264" y="333"/>
                    <a:pt x="264" y="333"/>
                    <a:pt x="264" y="333"/>
                  </a:cubicBezTo>
                  <a:cubicBezTo>
                    <a:pt x="264" y="333"/>
                    <a:pt x="264" y="333"/>
                    <a:pt x="264" y="333"/>
                  </a:cubicBezTo>
                  <a:cubicBezTo>
                    <a:pt x="264" y="334"/>
                    <a:pt x="264" y="334"/>
                    <a:pt x="264" y="335"/>
                  </a:cubicBezTo>
                  <a:cubicBezTo>
                    <a:pt x="263" y="335"/>
                    <a:pt x="263" y="335"/>
                    <a:pt x="263" y="336"/>
                  </a:cubicBezTo>
                  <a:cubicBezTo>
                    <a:pt x="263" y="336"/>
                    <a:pt x="263" y="336"/>
                    <a:pt x="263" y="336"/>
                  </a:cubicBezTo>
                  <a:cubicBezTo>
                    <a:pt x="263" y="336"/>
                    <a:pt x="263" y="336"/>
                    <a:pt x="262" y="336"/>
                  </a:cubicBezTo>
                  <a:cubicBezTo>
                    <a:pt x="262" y="336"/>
                    <a:pt x="263" y="337"/>
                    <a:pt x="262" y="337"/>
                  </a:cubicBezTo>
                  <a:cubicBezTo>
                    <a:pt x="262" y="337"/>
                    <a:pt x="262" y="337"/>
                    <a:pt x="262" y="337"/>
                  </a:cubicBezTo>
                  <a:cubicBezTo>
                    <a:pt x="262" y="337"/>
                    <a:pt x="262" y="337"/>
                    <a:pt x="262" y="338"/>
                  </a:cubicBezTo>
                  <a:cubicBezTo>
                    <a:pt x="262" y="338"/>
                    <a:pt x="262" y="338"/>
                    <a:pt x="262" y="338"/>
                  </a:cubicBezTo>
                  <a:cubicBezTo>
                    <a:pt x="262" y="338"/>
                    <a:pt x="262" y="338"/>
                    <a:pt x="262" y="338"/>
                  </a:cubicBezTo>
                  <a:cubicBezTo>
                    <a:pt x="262" y="338"/>
                    <a:pt x="263" y="338"/>
                    <a:pt x="263" y="338"/>
                  </a:cubicBezTo>
                  <a:cubicBezTo>
                    <a:pt x="263" y="338"/>
                    <a:pt x="263" y="337"/>
                    <a:pt x="263" y="337"/>
                  </a:cubicBezTo>
                  <a:cubicBezTo>
                    <a:pt x="263" y="337"/>
                    <a:pt x="263" y="337"/>
                    <a:pt x="264" y="337"/>
                  </a:cubicBezTo>
                  <a:cubicBezTo>
                    <a:pt x="264" y="337"/>
                    <a:pt x="264" y="337"/>
                    <a:pt x="264" y="337"/>
                  </a:cubicBezTo>
                  <a:cubicBezTo>
                    <a:pt x="264" y="338"/>
                    <a:pt x="264" y="338"/>
                    <a:pt x="264" y="337"/>
                  </a:cubicBezTo>
                  <a:cubicBezTo>
                    <a:pt x="264" y="337"/>
                    <a:pt x="265" y="338"/>
                    <a:pt x="265" y="338"/>
                  </a:cubicBezTo>
                  <a:cubicBezTo>
                    <a:pt x="265" y="338"/>
                    <a:pt x="265" y="338"/>
                    <a:pt x="266" y="338"/>
                  </a:cubicBezTo>
                  <a:cubicBezTo>
                    <a:pt x="266" y="338"/>
                    <a:pt x="266" y="338"/>
                    <a:pt x="267" y="338"/>
                  </a:cubicBezTo>
                  <a:cubicBezTo>
                    <a:pt x="267" y="338"/>
                    <a:pt x="267" y="338"/>
                    <a:pt x="267" y="338"/>
                  </a:cubicBezTo>
                  <a:cubicBezTo>
                    <a:pt x="267" y="338"/>
                    <a:pt x="267" y="338"/>
                    <a:pt x="267" y="338"/>
                  </a:cubicBezTo>
                  <a:cubicBezTo>
                    <a:pt x="267" y="338"/>
                    <a:pt x="267" y="338"/>
                    <a:pt x="268" y="337"/>
                  </a:cubicBezTo>
                  <a:cubicBezTo>
                    <a:pt x="268" y="337"/>
                    <a:pt x="268" y="337"/>
                    <a:pt x="268" y="337"/>
                  </a:cubicBezTo>
                  <a:cubicBezTo>
                    <a:pt x="268" y="337"/>
                    <a:pt x="268" y="337"/>
                    <a:pt x="268" y="337"/>
                  </a:cubicBezTo>
                  <a:cubicBezTo>
                    <a:pt x="269" y="336"/>
                    <a:pt x="269" y="336"/>
                    <a:pt x="269" y="335"/>
                  </a:cubicBezTo>
                  <a:cubicBezTo>
                    <a:pt x="269" y="335"/>
                    <a:pt x="270" y="335"/>
                    <a:pt x="270" y="335"/>
                  </a:cubicBezTo>
                  <a:cubicBezTo>
                    <a:pt x="270" y="335"/>
                    <a:pt x="270" y="334"/>
                    <a:pt x="270" y="334"/>
                  </a:cubicBezTo>
                  <a:cubicBezTo>
                    <a:pt x="270" y="334"/>
                    <a:pt x="270" y="333"/>
                    <a:pt x="270" y="333"/>
                  </a:cubicBezTo>
                  <a:cubicBezTo>
                    <a:pt x="270" y="333"/>
                    <a:pt x="271" y="333"/>
                    <a:pt x="271" y="333"/>
                  </a:cubicBezTo>
                  <a:cubicBezTo>
                    <a:pt x="271" y="333"/>
                    <a:pt x="271" y="333"/>
                    <a:pt x="271" y="333"/>
                  </a:cubicBezTo>
                  <a:cubicBezTo>
                    <a:pt x="271" y="333"/>
                    <a:pt x="271" y="332"/>
                    <a:pt x="271" y="332"/>
                  </a:cubicBezTo>
                  <a:cubicBezTo>
                    <a:pt x="271" y="332"/>
                    <a:pt x="271" y="331"/>
                    <a:pt x="271" y="331"/>
                  </a:cubicBezTo>
                  <a:cubicBezTo>
                    <a:pt x="272" y="331"/>
                    <a:pt x="271" y="330"/>
                    <a:pt x="272" y="330"/>
                  </a:cubicBezTo>
                  <a:cubicBezTo>
                    <a:pt x="272" y="330"/>
                    <a:pt x="272" y="330"/>
                    <a:pt x="272" y="330"/>
                  </a:cubicBezTo>
                  <a:cubicBezTo>
                    <a:pt x="272" y="330"/>
                    <a:pt x="272" y="330"/>
                    <a:pt x="272" y="329"/>
                  </a:cubicBezTo>
                  <a:cubicBezTo>
                    <a:pt x="272" y="329"/>
                    <a:pt x="272" y="329"/>
                    <a:pt x="272" y="329"/>
                  </a:cubicBezTo>
                  <a:cubicBezTo>
                    <a:pt x="272" y="329"/>
                    <a:pt x="272" y="329"/>
                    <a:pt x="272" y="329"/>
                  </a:cubicBezTo>
                  <a:close/>
                  <a:moveTo>
                    <a:pt x="294" y="320"/>
                  </a:moveTo>
                  <a:cubicBezTo>
                    <a:pt x="294" y="320"/>
                    <a:pt x="294" y="320"/>
                    <a:pt x="294" y="319"/>
                  </a:cubicBezTo>
                  <a:cubicBezTo>
                    <a:pt x="294" y="319"/>
                    <a:pt x="294" y="319"/>
                    <a:pt x="294" y="318"/>
                  </a:cubicBezTo>
                  <a:cubicBezTo>
                    <a:pt x="294" y="318"/>
                    <a:pt x="294" y="318"/>
                    <a:pt x="294" y="318"/>
                  </a:cubicBezTo>
                  <a:cubicBezTo>
                    <a:pt x="294" y="317"/>
                    <a:pt x="294" y="317"/>
                    <a:pt x="293" y="317"/>
                  </a:cubicBezTo>
                  <a:cubicBezTo>
                    <a:pt x="293" y="317"/>
                    <a:pt x="292" y="317"/>
                    <a:pt x="292" y="316"/>
                  </a:cubicBezTo>
                  <a:cubicBezTo>
                    <a:pt x="292" y="316"/>
                    <a:pt x="292" y="316"/>
                    <a:pt x="292" y="316"/>
                  </a:cubicBezTo>
                  <a:cubicBezTo>
                    <a:pt x="292" y="316"/>
                    <a:pt x="292" y="316"/>
                    <a:pt x="292" y="316"/>
                  </a:cubicBezTo>
                  <a:cubicBezTo>
                    <a:pt x="291" y="316"/>
                    <a:pt x="290" y="315"/>
                    <a:pt x="290" y="315"/>
                  </a:cubicBezTo>
                  <a:cubicBezTo>
                    <a:pt x="290" y="315"/>
                    <a:pt x="289" y="315"/>
                    <a:pt x="289" y="315"/>
                  </a:cubicBezTo>
                  <a:cubicBezTo>
                    <a:pt x="289" y="315"/>
                    <a:pt x="288" y="315"/>
                    <a:pt x="288" y="315"/>
                  </a:cubicBezTo>
                  <a:cubicBezTo>
                    <a:pt x="287" y="315"/>
                    <a:pt x="287" y="315"/>
                    <a:pt x="286" y="315"/>
                  </a:cubicBezTo>
                  <a:cubicBezTo>
                    <a:pt x="286" y="315"/>
                    <a:pt x="286" y="315"/>
                    <a:pt x="286" y="315"/>
                  </a:cubicBezTo>
                  <a:cubicBezTo>
                    <a:pt x="286" y="315"/>
                    <a:pt x="286" y="315"/>
                    <a:pt x="285" y="315"/>
                  </a:cubicBezTo>
                  <a:cubicBezTo>
                    <a:pt x="284" y="315"/>
                    <a:pt x="283" y="315"/>
                    <a:pt x="282" y="316"/>
                  </a:cubicBezTo>
                  <a:cubicBezTo>
                    <a:pt x="282" y="316"/>
                    <a:pt x="282" y="316"/>
                    <a:pt x="282" y="316"/>
                  </a:cubicBezTo>
                  <a:cubicBezTo>
                    <a:pt x="282" y="315"/>
                    <a:pt x="282" y="315"/>
                    <a:pt x="281" y="316"/>
                  </a:cubicBezTo>
                  <a:cubicBezTo>
                    <a:pt x="281" y="316"/>
                    <a:pt x="281" y="316"/>
                    <a:pt x="281" y="316"/>
                  </a:cubicBezTo>
                  <a:cubicBezTo>
                    <a:pt x="280" y="316"/>
                    <a:pt x="280" y="316"/>
                    <a:pt x="280" y="316"/>
                  </a:cubicBezTo>
                  <a:cubicBezTo>
                    <a:pt x="279" y="316"/>
                    <a:pt x="279" y="316"/>
                    <a:pt x="279" y="316"/>
                  </a:cubicBezTo>
                  <a:cubicBezTo>
                    <a:pt x="278" y="316"/>
                    <a:pt x="278" y="316"/>
                    <a:pt x="278" y="316"/>
                  </a:cubicBezTo>
                  <a:cubicBezTo>
                    <a:pt x="277" y="317"/>
                    <a:pt x="277" y="317"/>
                    <a:pt x="277" y="317"/>
                  </a:cubicBezTo>
                  <a:cubicBezTo>
                    <a:pt x="276" y="317"/>
                    <a:pt x="276" y="317"/>
                    <a:pt x="275" y="317"/>
                  </a:cubicBezTo>
                  <a:cubicBezTo>
                    <a:pt x="274" y="317"/>
                    <a:pt x="274" y="317"/>
                    <a:pt x="274" y="318"/>
                  </a:cubicBezTo>
                  <a:cubicBezTo>
                    <a:pt x="274" y="318"/>
                    <a:pt x="274" y="318"/>
                    <a:pt x="274" y="318"/>
                  </a:cubicBezTo>
                  <a:cubicBezTo>
                    <a:pt x="274" y="318"/>
                    <a:pt x="274" y="318"/>
                    <a:pt x="274" y="319"/>
                  </a:cubicBezTo>
                  <a:cubicBezTo>
                    <a:pt x="274" y="319"/>
                    <a:pt x="275" y="319"/>
                    <a:pt x="275" y="319"/>
                  </a:cubicBezTo>
                  <a:cubicBezTo>
                    <a:pt x="276" y="319"/>
                    <a:pt x="276" y="320"/>
                    <a:pt x="277" y="320"/>
                  </a:cubicBezTo>
                  <a:cubicBezTo>
                    <a:pt x="277" y="320"/>
                    <a:pt x="277" y="320"/>
                    <a:pt x="278" y="321"/>
                  </a:cubicBezTo>
                  <a:cubicBezTo>
                    <a:pt x="278" y="321"/>
                    <a:pt x="278" y="321"/>
                    <a:pt x="278" y="321"/>
                  </a:cubicBezTo>
                  <a:cubicBezTo>
                    <a:pt x="278" y="321"/>
                    <a:pt x="279" y="321"/>
                    <a:pt x="279" y="321"/>
                  </a:cubicBezTo>
                  <a:cubicBezTo>
                    <a:pt x="279" y="321"/>
                    <a:pt x="279" y="321"/>
                    <a:pt x="279" y="321"/>
                  </a:cubicBezTo>
                  <a:cubicBezTo>
                    <a:pt x="279" y="321"/>
                    <a:pt x="280" y="321"/>
                    <a:pt x="280" y="321"/>
                  </a:cubicBezTo>
                  <a:cubicBezTo>
                    <a:pt x="280" y="321"/>
                    <a:pt x="281" y="321"/>
                    <a:pt x="281" y="321"/>
                  </a:cubicBezTo>
                  <a:cubicBezTo>
                    <a:pt x="282" y="321"/>
                    <a:pt x="282" y="321"/>
                    <a:pt x="283" y="321"/>
                  </a:cubicBezTo>
                  <a:cubicBezTo>
                    <a:pt x="283" y="321"/>
                    <a:pt x="283" y="321"/>
                    <a:pt x="283" y="321"/>
                  </a:cubicBezTo>
                  <a:cubicBezTo>
                    <a:pt x="284" y="321"/>
                    <a:pt x="284" y="321"/>
                    <a:pt x="284" y="321"/>
                  </a:cubicBezTo>
                  <a:cubicBezTo>
                    <a:pt x="285" y="321"/>
                    <a:pt x="285" y="321"/>
                    <a:pt x="285" y="321"/>
                  </a:cubicBezTo>
                  <a:cubicBezTo>
                    <a:pt x="284" y="321"/>
                    <a:pt x="284" y="321"/>
                    <a:pt x="284" y="322"/>
                  </a:cubicBezTo>
                  <a:cubicBezTo>
                    <a:pt x="284" y="322"/>
                    <a:pt x="283" y="322"/>
                    <a:pt x="283" y="322"/>
                  </a:cubicBezTo>
                  <a:cubicBezTo>
                    <a:pt x="283" y="322"/>
                    <a:pt x="283" y="322"/>
                    <a:pt x="283" y="322"/>
                  </a:cubicBezTo>
                  <a:cubicBezTo>
                    <a:pt x="284" y="322"/>
                    <a:pt x="285" y="322"/>
                    <a:pt x="285" y="322"/>
                  </a:cubicBezTo>
                  <a:cubicBezTo>
                    <a:pt x="285" y="322"/>
                    <a:pt x="285" y="322"/>
                    <a:pt x="285" y="322"/>
                  </a:cubicBezTo>
                  <a:cubicBezTo>
                    <a:pt x="286" y="322"/>
                    <a:pt x="287" y="321"/>
                    <a:pt x="287" y="321"/>
                  </a:cubicBezTo>
                  <a:cubicBezTo>
                    <a:pt x="288" y="321"/>
                    <a:pt x="288" y="321"/>
                    <a:pt x="288" y="321"/>
                  </a:cubicBezTo>
                  <a:cubicBezTo>
                    <a:pt x="289" y="321"/>
                    <a:pt x="289" y="321"/>
                    <a:pt x="289" y="321"/>
                  </a:cubicBezTo>
                  <a:cubicBezTo>
                    <a:pt x="289" y="321"/>
                    <a:pt x="290" y="321"/>
                    <a:pt x="290" y="321"/>
                  </a:cubicBezTo>
                  <a:cubicBezTo>
                    <a:pt x="290" y="321"/>
                    <a:pt x="290" y="321"/>
                    <a:pt x="291" y="321"/>
                  </a:cubicBezTo>
                  <a:cubicBezTo>
                    <a:pt x="291" y="321"/>
                    <a:pt x="291" y="321"/>
                    <a:pt x="292" y="321"/>
                  </a:cubicBezTo>
                  <a:cubicBezTo>
                    <a:pt x="292" y="321"/>
                    <a:pt x="292" y="321"/>
                    <a:pt x="292" y="321"/>
                  </a:cubicBezTo>
                  <a:cubicBezTo>
                    <a:pt x="292" y="321"/>
                    <a:pt x="293" y="321"/>
                    <a:pt x="293" y="321"/>
                  </a:cubicBezTo>
                  <a:cubicBezTo>
                    <a:pt x="294" y="321"/>
                    <a:pt x="294" y="321"/>
                    <a:pt x="294" y="321"/>
                  </a:cubicBezTo>
                  <a:cubicBezTo>
                    <a:pt x="294" y="320"/>
                    <a:pt x="294" y="320"/>
                    <a:pt x="294" y="320"/>
                  </a:cubicBezTo>
                  <a:close/>
                  <a:moveTo>
                    <a:pt x="347" y="228"/>
                  </a:moveTo>
                  <a:cubicBezTo>
                    <a:pt x="346" y="227"/>
                    <a:pt x="345" y="227"/>
                    <a:pt x="345" y="226"/>
                  </a:cubicBezTo>
                  <a:cubicBezTo>
                    <a:pt x="344" y="226"/>
                    <a:pt x="343" y="225"/>
                    <a:pt x="342" y="225"/>
                  </a:cubicBezTo>
                  <a:cubicBezTo>
                    <a:pt x="342" y="225"/>
                    <a:pt x="342" y="225"/>
                    <a:pt x="342" y="225"/>
                  </a:cubicBezTo>
                  <a:cubicBezTo>
                    <a:pt x="343" y="225"/>
                    <a:pt x="344" y="225"/>
                    <a:pt x="345" y="225"/>
                  </a:cubicBezTo>
                  <a:cubicBezTo>
                    <a:pt x="346" y="224"/>
                    <a:pt x="347" y="224"/>
                    <a:pt x="348" y="224"/>
                  </a:cubicBezTo>
                  <a:cubicBezTo>
                    <a:pt x="355" y="223"/>
                    <a:pt x="355" y="223"/>
                    <a:pt x="355" y="223"/>
                  </a:cubicBezTo>
                  <a:cubicBezTo>
                    <a:pt x="355" y="217"/>
                    <a:pt x="355" y="217"/>
                    <a:pt x="355" y="217"/>
                  </a:cubicBezTo>
                  <a:cubicBezTo>
                    <a:pt x="339" y="222"/>
                    <a:pt x="339" y="222"/>
                    <a:pt x="339" y="222"/>
                  </a:cubicBezTo>
                  <a:cubicBezTo>
                    <a:pt x="329" y="220"/>
                    <a:pt x="329" y="220"/>
                    <a:pt x="329" y="220"/>
                  </a:cubicBezTo>
                  <a:cubicBezTo>
                    <a:pt x="328" y="225"/>
                    <a:pt x="328" y="225"/>
                    <a:pt x="328" y="225"/>
                  </a:cubicBezTo>
                  <a:cubicBezTo>
                    <a:pt x="338" y="227"/>
                    <a:pt x="338" y="227"/>
                    <a:pt x="338" y="227"/>
                  </a:cubicBezTo>
                  <a:cubicBezTo>
                    <a:pt x="352" y="237"/>
                    <a:pt x="352" y="237"/>
                    <a:pt x="352" y="237"/>
                  </a:cubicBezTo>
                  <a:cubicBezTo>
                    <a:pt x="353" y="231"/>
                    <a:pt x="353" y="231"/>
                    <a:pt x="353" y="231"/>
                  </a:cubicBezTo>
                  <a:cubicBezTo>
                    <a:pt x="347" y="228"/>
                    <a:pt x="347" y="228"/>
                    <a:pt x="347" y="228"/>
                  </a:cubicBezTo>
                  <a:close/>
                  <a:moveTo>
                    <a:pt x="357" y="196"/>
                  </a:moveTo>
                  <a:cubicBezTo>
                    <a:pt x="352" y="195"/>
                    <a:pt x="352" y="195"/>
                    <a:pt x="352" y="195"/>
                  </a:cubicBezTo>
                  <a:cubicBezTo>
                    <a:pt x="352" y="202"/>
                    <a:pt x="352" y="202"/>
                    <a:pt x="352" y="202"/>
                  </a:cubicBezTo>
                  <a:cubicBezTo>
                    <a:pt x="331" y="201"/>
                    <a:pt x="331" y="201"/>
                    <a:pt x="331" y="201"/>
                  </a:cubicBezTo>
                  <a:cubicBezTo>
                    <a:pt x="330" y="206"/>
                    <a:pt x="330" y="206"/>
                    <a:pt x="330" y="206"/>
                  </a:cubicBezTo>
                  <a:cubicBezTo>
                    <a:pt x="352" y="207"/>
                    <a:pt x="352" y="207"/>
                    <a:pt x="352" y="207"/>
                  </a:cubicBezTo>
                  <a:cubicBezTo>
                    <a:pt x="352" y="213"/>
                    <a:pt x="352" y="213"/>
                    <a:pt x="352" y="213"/>
                  </a:cubicBezTo>
                  <a:cubicBezTo>
                    <a:pt x="356" y="213"/>
                    <a:pt x="356" y="213"/>
                    <a:pt x="356" y="213"/>
                  </a:cubicBezTo>
                  <a:cubicBezTo>
                    <a:pt x="357" y="196"/>
                    <a:pt x="357" y="196"/>
                    <a:pt x="357" y="196"/>
                  </a:cubicBezTo>
                  <a:close/>
                  <a:moveTo>
                    <a:pt x="330" y="193"/>
                  </a:moveTo>
                  <a:cubicBezTo>
                    <a:pt x="356" y="191"/>
                    <a:pt x="356" y="191"/>
                    <a:pt x="356" y="191"/>
                  </a:cubicBezTo>
                  <a:cubicBezTo>
                    <a:pt x="356" y="186"/>
                    <a:pt x="356" y="186"/>
                    <a:pt x="356" y="186"/>
                  </a:cubicBezTo>
                  <a:cubicBezTo>
                    <a:pt x="330" y="188"/>
                    <a:pt x="330" y="188"/>
                    <a:pt x="330" y="188"/>
                  </a:cubicBezTo>
                  <a:cubicBezTo>
                    <a:pt x="330" y="193"/>
                    <a:pt x="330" y="193"/>
                    <a:pt x="330" y="193"/>
                  </a:cubicBezTo>
                  <a:close/>
                  <a:moveTo>
                    <a:pt x="329" y="169"/>
                  </a:moveTo>
                  <a:cubicBezTo>
                    <a:pt x="328" y="170"/>
                    <a:pt x="328" y="170"/>
                    <a:pt x="328" y="171"/>
                  </a:cubicBezTo>
                  <a:cubicBezTo>
                    <a:pt x="328" y="172"/>
                    <a:pt x="328" y="172"/>
                    <a:pt x="328" y="173"/>
                  </a:cubicBezTo>
                  <a:cubicBezTo>
                    <a:pt x="328" y="174"/>
                    <a:pt x="328" y="175"/>
                    <a:pt x="328" y="176"/>
                  </a:cubicBezTo>
                  <a:cubicBezTo>
                    <a:pt x="329" y="177"/>
                    <a:pt x="329" y="178"/>
                    <a:pt x="330" y="180"/>
                  </a:cubicBezTo>
                  <a:cubicBezTo>
                    <a:pt x="330" y="181"/>
                    <a:pt x="331" y="181"/>
                    <a:pt x="332" y="182"/>
                  </a:cubicBezTo>
                  <a:cubicBezTo>
                    <a:pt x="333" y="183"/>
                    <a:pt x="334" y="183"/>
                    <a:pt x="335" y="183"/>
                  </a:cubicBezTo>
                  <a:cubicBezTo>
                    <a:pt x="336" y="184"/>
                    <a:pt x="337" y="184"/>
                    <a:pt x="338" y="183"/>
                  </a:cubicBezTo>
                  <a:cubicBezTo>
                    <a:pt x="339" y="183"/>
                    <a:pt x="340" y="183"/>
                    <a:pt x="341" y="182"/>
                  </a:cubicBezTo>
                  <a:cubicBezTo>
                    <a:pt x="342" y="182"/>
                    <a:pt x="342" y="181"/>
                    <a:pt x="343" y="180"/>
                  </a:cubicBezTo>
                  <a:cubicBezTo>
                    <a:pt x="343" y="179"/>
                    <a:pt x="344" y="178"/>
                    <a:pt x="344" y="176"/>
                  </a:cubicBezTo>
                  <a:cubicBezTo>
                    <a:pt x="344" y="175"/>
                    <a:pt x="345" y="175"/>
                    <a:pt x="345" y="174"/>
                  </a:cubicBezTo>
                  <a:cubicBezTo>
                    <a:pt x="345" y="173"/>
                    <a:pt x="345" y="173"/>
                    <a:pt x="345" y="172"/>
                  </a:cubicBezTo>
                  <a:cubicBezTo>
                    <a:pt x="346" y="172"/>
                    <a:pt x="346" y="172"/>
                    <a:pt x="346" y="171"/>
                  </a:cubicBezTo>
                  <a:cubicBezTo>
                    <a:pt x="347" y="171"/>
                    <a:pt x="347" y="171"/>
                    <a:pt x="347" y="171"/>
                  </a:cubicBezTo>
                  <a:cubicBezTo>
                    <a:pt x="348" y="171"/>
                    <a:pt x="348" y="171"/>
                    <a:pt x="349" y="171"/>
                  </a:cubicBezTo>
                  <a:cubicBezTo>
                    <a:pt x="349" y="171"/>
                    <a:pt x="350" y="172"/>
                    <a:pt x="350" y="172"/>
                  </a:cubicBezTo>
                  <a:cubicBezTo>
                    <a:pt x="351" y="173"/>
                    <a:pt x="351" y="173"/>
                    <a:pt x="351" y="174"/>
                  </a:cubicBezTo>
                  <a:cubicBezTo>
                    <a:pt x="351" y="175"/>
                    <a:pt x="351" y="176"/>
                    <a:pt x="351" y="176"/>
                  </a:cubicBezTo>
                  <a:cubicBezTo>
                    <a:pt x="351" y="177"/>
                    <a:pt x="351" y="177"/>
                    <a:pt x="351" y="178"/>
                  </a:cubicBezTo>
                  <a:cubicBezTo>
                    <a:pt x="351" y="178"/>
                    <a:pt x="351" y="179"/>
                    <a:pt x="351" y="179"/>
                  </a:cubicBezTo>
                  <a:cubicBezTo>
                    <a:pt x="355" y="179"/>
                    <a:pt x="355" y="179"/>
                    <a:pt x="355" y="179"/>
                  </a:cubicBezTo>
                  <a:cubicBezTo>
                    <a:pt x="355" y="179"/>
                    <a:pt x="355" y="178"/>
                    <a:pt x="355" y="178"/>
                  </a:cubicBezTo>
                  <a:cubicBezTo>
                    <a:pt x="355" y="177"/>
                    <a:pt x="355" y="176"/>
                    <a:pt x="355" y="176"/>
                  </a:cubicBezTo>
                  <a:cubicBezTo>
                    <a:pt x="355" y="175"/>
                    <a:pt x="355" y="174"/>
                    <a:pt x="355" y="173"/>
                  </a:cubicBezTo>
                  <a:cubicBezTo>
                    <a:pt x="355" y="172"/>
                    <a:pt x="354" y="171"/>
                    <a:pt x="354" y="170"/>
                  </a:cubicBezTo>
                  <a:cubicBezTo>
                    <a:pt x="353" y="169"/>
                    <a:pt x="352" y="168"/>
                    <a:pt x="352" y="167"/>
                  </a:cubicBezTo>
                  <a:cubicBezTo>
                    <a:pt x="351" y="167"/>
                    <a:pt x="350" y="166"/>
                    <a:pt x="349" y="166"/>
                  </a:cubicBezTo>
                  <a:cubicBezTo>
                    <a:pt x="348" y="166"/>
                    <a:pt x="347" y="166"/>
                    <a:pt x="346" y="166"/>
                  </a:cubicBezTo>
                  <a:cubicBezTo>
                    <a:pt x="345" y="166"/>
                    <a:pt x="344" y="167"/>
                    <a:pt x="343" y="168"/>
                  </a:cubicBezTo>
                  <a:cubicBezTo>
                    <a:pt x="342" y="168"/>
                    <a:pt x="342" y="169"/>
                    <a:pt x="341" y="170"/>
                  </a:cubicBezTo>
                  <a:cubicBezTo>
                    <a:pt x="341" y="171"/>
                    <a:pt x="340" y="172"/>
                    <a:pt x="340" y="174"/>
                  </a:cubicBezTo>
                  <a:cubicBezTo>
                    <a:pt x="340" y="175"/>
                    <a:pt x="339" y="176"/>
                    <a:pt x="339" y="176"/>
                  </a:cubicBezTo>
                  <a:cubicBezTo>
                    <a:pt x="339" y="177"/>
                    <a:pt x="338" y="178"/>
                    <a:pt x="338" y="178"/>
                  </a:cubicBezTo>
                  <a:cubicBezTo>
                    <a:pt x="338" y="178"/>
                    <a:pt x="337" y="179"/>
                    <a:pt x="336" y="179"/>
                  </a:cubicBezTo>
                  <a:cubicBezTo>
                    <a:pt x="336" y="179"/>
                    <a:pt x="335" y="179"/>
                    <a:pt x="335" y="178"/>
                  </a:cubicBezTo>
                  <a:cubicBezTo>
                    <a:pt x="334" y="178"/>
                    <a:pt x="334" y="178"/>
                    <a:pt x="333" y="177"/>
                  </a:cubicBezTo>
                  <a:cubicBezTo>
                    <a:pt x="333" y="177"/>
                    <a:pt x="333" y="176"/>
                    <a:pt x="333" y="175"/>
                  </a:cubicBezTo>
                  <a:cubicBezTo>
                    <a:pt x="332" y="174"/>
                    <a:pt x="332" y="174"/>
                    <a:pt x="332" y="173"/>
                  </a:cubicBezTo>
                  <a:cubicBezTo>
                    <a:pt x="332" y="172"/>
                    <a:pt x="332" y="172"/>
                    <a:pt x="332" y="171"/>
                  </a:cubicBezTo>
                  <a:cubicBezTo>
                    <a:pt x="333" y="170"/>
                    <a:pt x="333" y="170"/>
                    <a:pt x="333" y="169"/>
                  </a:cubicBezTo>
                  <a:cubicBezTo>
                    <a:pt x="329" y="169"/>
                    <a:pt x="329" y="169"/>
                    <a:pt x="329" y="169"/>
                  </a:cubicBezTo>
                  <a:close/>
                  <a:moveTo>
                    <a:pt x="322" y="151"/>
                  </a:moveTo>
                  <a:cubicBezTo>
                    <a:pt x="324" y="156"/>
                    <a:pt x="324" y="156"/>
                    <a:pt x="324" y="156"/>
                  </a:cubicBezTo>
                  <a:cubicBezTo>
                    <a:pt x="333" y="153"/>
                    <a:pt x="333" y="153"/>
                    <a:pt x="333" y="153"/>
                  </a:cubicBezTo>
                  <a:cubicBezTo>
                    <a:pt x="334" y="154"/>
                    <a:pt x="334" y="154"/>
                    <a:pt x="334" y="154"/>
                  </a:cubicBezTo>
                  <a:cubicBezTo>
                    <a:pt x="334" y="155"/>
                    <a:pt x="334" y="156"/>
                    <a:pt x="334" y="156"/>
                  </a:cubicBezTo>
                  <a:cubicBezTo>
                    <a:pt x="334" y="157"/>
                    <a:pt x="334" y="157"/>
                    <a:pt x="333" y="158"/>
                  </a:cubicBezTo>
                  <a:cubicBezTo>
                    <a:pt x="333" y="158"/>
                    <a:pt x="332" y="159"/>
                    <a:pt x="331" y="159"/>
                  </a:cubicBezTo>
                  <a:cubicBezTo>
                    <a:pt x="330" y="160"/>
                    <a:pt x="329" y="160"/>
                    <a:pt x="329" y="161"/>
                  </a:cubicBezTo>
                  <a:cubicBezTo>
                    <a:pt x="328" y="161"/>
                    <a:pt x="327" y="162"/>
                    <a:pt x="327" y="162"/>
                  </a:cubicBezTo>
                  <a:cubicBezTo>
                    <a:pt x="326" y="162"/>
                    <a:pt x="326" y="163"/>
                    <a:pt x="326" y="163"/>
                  </a:cubicBezTo>
                  <a:cubicBezTo>
                    <a:pt x="328" y="168"/>
                    <a:pt x="328" y="168"/>
                    <a:pt x="328" y="168"/>
                  </a:cubicBezTo>
                  <a:cubicBezTo>
                    <a:pt x="328" y="168"/>
                    <a:pt x="328" y="167"/>
                    <a:pt x="329" y="167"/>
                  </a:cubicBezTo>
                  <a:cubicBezTo>
                    <a:pt x="329" y="167"/>
                    <a:pt x="329" y="166"/>
                    <a:pt x="330" y="166"/>
                  </a:cubicBezTo>
                  <a:cubicBezTo>
                    <a:pt x="331" y="166"/>
                    <a:pt x="331" y="165"/>
                    <a:pt x="332" y="165"/>
                  </a:cubicBezTo>
                  <a:cubicBezTo>
                    <a:pt x="332" y="164"/>
                    <a:pt x="333" y="164"/>
                    <a:pt x="334" y="164"/>
                  </a:cubicBezTo>
                  <a:cubicBezTo>
                    <a:pt x="335" y="163"/>
                    <a:pt x="336" y="162"/>
                    <a:pt x="336" y="161"/>
                  </a:cubicBezTo>
                  <a:cubicBezTo>
                    <a:pt x="337" y="161"/>
                    <a:pt x="337" y="160"/>
                    <a:pt x="337" y="159"/>
                  </a:cubicBezTo>
                  <a:cubicBezTo>
                    <a:pt x="338" y="159"/>
                    <a:pt x="338" y="159"/>
                    <a:pt x="338" y="159"/>
                  </a:cubicBezTo>
                  <a:cubicBezTo>
                    <a:pt x="338" y="159"/>
                    <a:pt x="338" y="160"/>
                    <a:pt x="339" y="160"/>
                  </a:cubicBezTo>
                  <a:cubicBezTo>
                    <a:pt x="340" y="160"/>
                    <a:pt x="340" y="161"/>
                    <a:pt x="341" y="161"/>
                  </a:cubicBezTo>
                  <a:cubicBezTo>
                    <a:pt x="341" y="161"/>
                    <a:pt x="342" y="161"/>
                    <a:pt x="343" y="161"/>
                  </a:cubicBezTo>
                  <a:cubicBezTo>
                    <a:pt x="344" y="161"/>
                    <a:pt x="344" y="161"/>
                    <a:pt x="345" y="161"/>
                  </a:cubicBezTo>
                  <a:cubicBezTo>
                    <a:pt x="346" y="160"/>
                    <a:pt x="347" y="160"/>
                    <a:pt x="348" y="159"/>
                  </a:cubicBezTo>
                  <a:cubicBezTo>
                    <a:pt x="348" y="159"/>
                    <a:pt x="349" y="158"/>
                    <a:pt x="349" y="157"/>
                  </a:cubicBezTo>
                  <a:cubicBezTo>
                    <a:pt x="349" y="157"/>
                    <a:pt x="350" y="156"/>
                    <a:pt x="350" y="155"/>
                  </a:cubicBezTo>
                  <a:cubicBezTo>
                    <a:pt x="350" y="155"/>
                    <a:pt x="350" y="154"/>
                    <a:pt x="350" y="153"/>
                  </a:cubicBezTo>
                  <a:cubicBezTo>
                    <a:pt x="350" y="152"/>
                    <a:pt x="349" y="152"/>
                    <a:pt x="349" y="151"/>
                  </a:cubicBezTo>
                  <a:cubicBezTo>
                    <a:pt x="349" y="150"/>
                    <a:pt x="349" y="150"/>
                    <a:pt x="349" y="149"/>
                  </a:cubicBezTo>
                  <a:cubicBezTo>
                    <a:pt x="348" y="148"/>
                    <a:pt x="348" y="148"/>
                    <a:pt x="348" y="147"/>
                  </a:cubicBezTo>
                  <a:cubicBezTo>
                    <a:pt x="348" y="146"/>
                    <a:pt x="347" y="145"/>
                    <a:pt x="347" y="145"/>
                  </a:cubicBezTo>
                  <a:cubicBezTo>
                    <a:pt x="347" y="144"/>
                    <a:pt x="346" y="143"/>
                    <a:pt x="346" y="143"/>
                  </a:cubicBezTo>
                  <a:cubicBezTo>
                    <a:pt x="322" y="151"/>
                    <a:pt x="322" y="151"/>
                    <a:pt x="322" y="151"/>
                  </a:cubicBezTo>
                  <a:close/>
                  <a:moveTo>
                    <a:pt x="344" y="149"/>
                  </a:moveTo>
                  <a:cubicBezTo>
                    <a:pt x="337" y="151"/>
                    <a:pt x="337" y="151"/>
                    <a:pt x="337" y="151"/>
                  </a:cubicBezTo>
                  <a:cubicBezTo>
                    <a:pt x="338" y="153"/>
                    <a:pt x="338" y="153"/>
                    <a:pt x="338" y="153"/>
                  </a:cubicBezTo>
                  <a:cubicBezTo>
                    <a:pt x="338" y="154"/>
                    <a:pt x="338" y="155"/>
                    <a:pt x="339" y="155"/>
                  </a:cubicBezTo>
                  <a:cubicBezTo>
                    <a:pt x="339" y="156"/>
                    <a:pt x="340" y="156"/>
                    <a:pt x="341" y="156"/>
                  </a:cubicBezTo>
                  <a:cubicBezTo>
                    <a:pt x="341" y="157"/>
                    <a:pt x="342" y="156"/>
                    <a:pt x="343" y="156"/>
                  </a:cubicBezTo>
                  <a:cubicBezTo>
                    <a:pt x="344" y="156"/>
                    <a:pt x="344" y="156"/>
                    <a:pt x="345" y="155"/>
                  </a:cubicBezTo>
                  <a:cubicBezTo>
                    <a:pt x="345" y="155"/>
                    <a:pt x="345" y="154"/>
                    <a:pt x="346" y="154"/>
                  </a:cubicBezTo>
                  <a:cubicBezTo>
                    <a:pt x="346" y="153"/>
                    <a:pt x="346" y="153"/>
                    <a:pt x="346" y="152"/>
                  </a:cubicBezTo>
                  <a:cubicBezTo>
                    <a:pt x="346" y="152"/>
                    <a:pt x="346" y="151"/>
                    <a:pt x="345" y="151"/>
                  </a:cubicBezTo>
                  <a:cubicBezTo>
                    <a:pt x="345" y="150"/>
                    <a:pt x="345" y="150"/>
                    <a:pt x="345" y="150"/>
                  </a:cubicBezTo>
                  <a:cubicBezTo>
                    <a:pt x="345" y="149"/>
                    <a:pt x="345" y="149"/>
                    <a:pt x="344" y="149"/>
                  </a:cubicBezTo>
                  <a:close/>
                  <a:moveTo>
                    <a:pt x="321" y="138"/>
                  </a:moveTo>
                  <a:cubicBezTo>
                    <a:pt x="327" y="135"/>
                    <a:pt x="327" y="135"/>
                    <a:pt x="327" y="135"/>
                  </a:cubicBezTo>
                  <a:cubicBezTo>
                    <a:pt x="331" y="143"/>
                    <a:pt x="331" y="143"/>
                    <a:pt x="331" y="143"/>
                  </a:cubicBezTo>
                  <a:cubicBezTo>
                    <a:pt x="335" y="141"/>
                    <a:pt x="335" y="141"/>
                    <a:pt x="335" y="141"/>
                  </a:cubicBezTo>
                  <a:cubicBezTo>
                    <a:pt x="331" y="133"/>
                    <a:pt x="331" y="133"/>
                    <a:pt x="331" y="133"/>
                  </a:cubicBezTo>
                  <a:cubicBezTo>
                    <a:pt x="337" y="131"/>
                    <a:pt x="337" y="131"/>
                    <a:pt x="337" y="131"/>
                  </a:cubicBezTo>
                  <a:cubicBezTo>
                    <a:pt x="341" y="139"/>
                    <a:pt x="341" y="139"/>
                    <a:pt x="341" y="139"/>
                  </a:cubicBezTo>
                  <a:cubicBezTo>
                    <a:pt x="344" y="137"/>
                    <a:pt x="344" y="137"/>
                    <a:pt x="344" y="137"/>
                  </a:cubicBezTo>
                  <a:cubicBezTo>
                    <a:pt x="338" y="124"/>
                    <a:pt x="338" y="124"/>
                    <a:pt x="338" y="124"/>
                  </a:cubicBezTo>
                  <a:cubicBezTo>
                    <a:pt x="315" y="135"/>
                    <a:pt x="315" y="135"/>
                    <a:pt x="315" y="135"/>
                  </a:cubicBezTo>
                  <a:cubicBezTo>
                    <a:pt x="321" y="148"/>
                    <a:pt x="321" y="148"/>
                    <a:pt x="321" y="148"/>
                  </a:cubicBezTo>
                  <a:cubicBezTo>
                    <a:pt x="325" y="147"/>
                    <a:pt x="325" y="147"/>
                    <a:pt x="325" y="147"/>
                  </a:cubicBezTo>
                  <a:cubicBezTo>
                    <a:pt x="321" y="138"/>
                    <a:pt x="321" y="138"/>
                    <a:pt x="321" y="138"/>
                  </a:cubicBezTo>
                  <a:close/>
                  <a:moveTo>
                    <a:pt x="321" y="119"/>
                  </a:moveTo>
                  <a:cubicBezTo>
                    <a:pt x="320" y="119"/>
                    <a:pt x="318" y="120"/>
                    <a:pt x="317" y="120"/>
                  </a:cubicBezTo>
                  <a:cubicBezTo>
                    <a:pt x="315" y="121"/>
                    <a:pt x="314" y="121"/>
                    <a:pt x="313" y="122"/>
                  </a:cubicBezTo>
                  <a:cubicBezTo>
                    <a:pt x="312" y="122"/>
                    <a:pt x="312" y="122"/>
                    <a:pt x="312" y="122"/>
                  </a:cubicBezTo>
                  <a:cubicBezTo>
                    <a:pt x="314" y="121"/>
                    <a:pt x="315" y="120"/>
                    <a:pt x="316" y="118"/>
                  </a:cubicBezTo>
                  <a:cubicBezTo>
                    <a:pt x="317" y="117"/>
                    <a:pt x="318" y="116"/>
                    <a:pt x="319" y="115"/>
                  </a:cubicBezTo>
                  <a:cubicBezTo>
                    <a:pt x="327" y="106"/>
                    <a:pt x="327" y="106"/>
                    <a:pt x="327" y="106"/>
                  </a:cubicBezTo>
                  <a:cubicBezTo>
                    <a:pt x="324" y="102"/>
                    <a:pt x="324" y="102"/>
                    <a:pt x="324" y="102"/>
                  </a:cubicBezTo>
                  <a:cubicBezTo>
                    <a:pt x="307" y="122"/>
                    <a:pt x="307" y="122"/>
                    <a:pt x="307" y="122"/>
                  </a:cubicBezTo>
                  <a:cubicBezTo>
                    <a:pt x="310" y="127"/>
                    <a:pt x="310" y="127"/>
                    <a:pt x="310" y="127"/>
                  </a:cubicBezTo>
                  <a:cubicBezTo>
                    <a:pt x="336" y="119"/>
                    <a:pt x="336" y="119"/>
                    <a:pt x="336" y="119"/>
                  </a:cubicBezTo>
                  <a:cubicBezTo>
                    <a:pt x="333" y="115"/>
                    <a:pt x="333" y="115"/>
                    <a:pt x="333" y="115"/>
                  </a:cubicBezTo>
                  <a:cubicBezTo>
                    <a:pt x="321" y="119"/>
                    <a:pt x="321" y="119"/>
                    <a:pt x="321" y="119"/>
                  </a:cubicBezTo>
                  <a:close/>
                  <a:moveTo>
                    <a:pt x="301" y="115"/>
                  </a:moveTo>
                  <a:cubicBezTo>
                    <a:pt x="320" y="98"/>
                    <a:pt x="320" y="98"/>
                    <a:pt x="320" y="98"/>
                  </a:cubicBezTo>
                  <a:cubicBezTo>
                    <a:pt x="317" y="94"/>
                    <a:pt x="317" y="94"/>
                    <a:pt x="317" y="94"/>
                  </a:cubicBezTo>
                  <a:cubicBezTo>
                    <a:pt x="297" y="111"/>
                    <a:pt x="297" y="111"/>
                    <a:pt x="297" y="111"/>
                  </a:cubicBezTo>
                  <a:cubicBezTo>
                    <a:pt x="301" y="115"/>
                    <a:pt x="301" y="115"/>
                    <a:pt x="301" y="115"/>
                  </a:cubicBezTo>
                  <a:close/>
                  <a:moveTo>
                    <a:pt x="309" y="85"/>
                  </a:moveTo>
                  <a:cubicBezTo>
                    <a:pt x="304" y="91"/>
                    <a:pt x="304" y="91"/>
                    <a:pt x="304" y="91"/>
                  </a:cubicBezTo>
                  <a:cubicBezTo>
                    <a:pt x="302" y="93"/>
                    <a:pt x="301" y="94"/>
                    <a:pt x="300" y="95"/>
                  </a:cubicBezTo>
                  <a:cubicBezTo>
                    <a:pt x="299" y="97"/>
                    <a:pt x="298" y="98"/>
                    <a:pt x="297" y="99"/>
                  </a:cubicBezTo>
                  <a:cubicBezTo>
                    <a:pt x="297" y="99"/>
                    <a:pt x="297" y="99"/>
                    <a:pt x="297" y="99"/>
                  </a:cubicBezTo>
                  <a:cubicBezTo>
                    <a:pt x="297" y="99"/>
                    <a:pt x="297" y="98"/>
                    <a:pt x="298" y="97"/>
                  </a:cubicBezTo>
                  <a:cubicBezTo>
                    <a:pt x="298" y="96"/>
                    <a:pt x="298" y="95"/>
                    <a:pt x="299" y="94"/>
                  </a:cubicBezTo>
                  <a:cubicBezTo>
                    <a:pt x="299" y="93"/>
                    <a:pt x="299" y="92"/>
                    <a:pt x="300" y="91"/>
                  </a:cubicBezTo>
                  <a:cubicBezTo>
                    <a:pt x="303" y="79"/>
                    <a:pt x="303" y="79"/>
                    <a:pt x="303" y="79"/>
                  </a:cubicBezTo>
                  <a:cubicBezTo>
                    <a:pt x="299" y="76"/>
                    <a:pt x="299" y="76"/>
                    <a:pt x="299" y="76"/>
                  </a:cubicBezTo>
                  <a:cubicBezTo>
                    <a:pt x="281" y="94"/>
                    <a:pt x="281" y="94"/>
                    <a:pt x="281" y="94"/>
                  </a:cubicBezTo>
                  <a:cubicBezTo>
                    <a:pt x="284" y="98"/>
                    <a:pt x="284" y="98"/>
                    <a:pt x="284" y="98"/>
                  </a:cubicBezTo>
                  <a:cubicBezTo>
                    <a:pt x="290" y="92"/>
                    <a:pt x="290" y="92"/>
                    <a:pt x="290" y="92"/>
                  </a:cubicBezTo>
                  <a:cubicBezTo>
                    <a:pt x="291" y="91"/>
                    <a:pt x="292" y="90"/>
                    <a:pt x="293" y="89"/>
                  </a:cubicBezTo>
                  <a:cubicBezTo>
                    <a:pt x="294" y="88"/>
                    <a:pt x="294" y="87"/>
                    <a:pt x="295" y="86"/>
                  </a:cubicBezTo>
                  <a:cubicBezTo>
                    <a:pt x="296" y="85"/>
                    <a:pt x="297" y="84"/>
                    <a:pt x="297" y="83"/>
                  </a:cubicBezTo>
                  <a:cubicBezTo>
                    <a:pt x="297" y="83"/>
                    <a:pt x="297" y="83"/>
                    <a:pt x="297" y="83"/>
                  </a:cubicBezTo>
                  <a:cubicBezTo>
                    <a:pt x="297" y="84"/>
                    <a:pt x="297" y="85"/>
                    <a:pt x="296" y="86"/>
                  </a:cubicBezTo>
                  <a:cubicBezTo>
                    <a:pt x="296" y="87"/>
                    <a:pt x="296" y="88"/>
                    <a:pt x="295" y="89"/>
                  </a:cubicBezTo>
                  <a:cubicBezTo>
                    <a:pt x="295" y="90"/>
                    <a:pt x="295" y="91"/>
                    <a:pt x="294" y="92"/>
                  </a:cubicBezTo>
                  <a:cubicBezTo>
                    <a:pt x="291" y="104"/>
                    <a:pt x="291" y="104"/>
                    <a:pt x="291" y="104"/>
                  </a:cubicBezTo>
                  <a:cubicBezTo>
                    <a:pt x="295" y="107"/>
                    <a:pt x="295" y="107"/>
                    <a:pt x="295" y="107"/>
                  </a:cubicBezTo>
                  <a:cubicBezTo>
                    <a:pt x="313" y="88"/>
                    <a:pt x="313" y="88"/>
                    <a:pt x="313" y="88"/>
                  </a:cubicBezTo>
                  <a:cubicBezTo>
                    <a:pt x="309" y="85"/>
                    <a:pt x="309" y="85"/>
                    <a:pt x="309" y="85"/>
                  </a:cubicBezTo>
                  <a:close/>
                  <a:moveTo>
                    <a:pt x="287" y="67"/>
                  </a:moveTo>
                  <a:cubicBezTo>
                    <a:pt x="279" y="80"/>
                    <a:pt x="279" y="80"/>
                    <a:pt x="279" y="80"/>
                  </a:cubicBezTo>
                  <a:cubicBezTo>
                    <a:pt x="278" y="82"/>
                    <a:pt x="277" y="83"/>
                    <a:pt x="276" y="83"/>
                  </a:cubicBezTo>
                  <a:cubicBezTo>
                    <a:pt x="276" y="84"/>
                    <a:pt x="275" y="84"/>
                    <a:pt x="274" y="84"/>
                  </a:cubicBezTo>
                  <a:cubicBezTo>
                    <a:pt x="273" y="84"/>
                    <a:pt x="273" y="84"/>
                    <a:pt x="272" y="84"/>
                  </a:cubicBezTo>
                  <a:cubicBezTo>
                    <a:pt x="271" y="83"/>
                    <a:pt x="271" y="83"/>
                    <a:pt x="270" y="82"/>
                  </a:cubicBezTo>
                  <a:cubicBezTo>
                    <a:pt x="270" y="81"/>
                    <a:pt x="270" y="80"/>
                    <a:pt x="270" y="79"/>
                  </a:cubicBezTo>
                  <a:cubicBezTo>
                    <a:pt x="270" y="78"/>
                    <a:pt x="271" y="77"/>
                    <a:pt x="272" y="76"/>
                  </a:cubicBezTo>
                  <a:cubicBezTo>
                    <a:pt x="280" y="63"/>
                    <a:pt x="280" y="63"/>
                    <a:pt x="280" y="63"/>
                  </a:cubicBezTo>
                  <a:cubicBezTo>
                    <a:pt x="276" y="60"/>
                    <a:pt x="276" y="60"/>
                    <a:pt x="276" y="60"/>
                  </a:cubicBezTo>
                  <a:cubicBezTo>
                    <a:pt x="268" y="73"/>
                    <a:pt x="268" y="73"/>
                    <a:pt x="268" y="73"/>
                  </a:cubicBezTo>
                  <a:cubicBezTo>
                    <a:pt x="266" y="75"/>
                    <a:pt x="265" y="77"/>
                    <a:pt x="265" y="79"/>
                  </a:cubicBezTo>
                  <a:cubicBezTo>
                    <a:pt x="265" y="80"/>
                    <a:pt x="265" y="82"/>
                    <a:pt x="266" y="83"/>
                  </a:cubicBezTo>
                  <a:cubicBezTo>
                    <a:pt x="267" y="85"/>
                    <a:pt x="268" y="86"/>
                    <a:pt x="269" y="87"/>
                  </a:cubicBezTo>
                  <a:cubicBezTo>
                    <a:pt x="271" y="88"/>
                    <a:pt x="273" y="89"/>
                    <a:pt x="274" y="89"/>
                  </a:cubicBezTo>
                  <a:cubicBezTo>
                    <a:pt x="276" y="89"/>
                    <a:pt x="278" y="88"/>
                    <a:pt x="279" y="87"/>
                  </a:cubicBezTo>
                  <a:cubicBezTo>
                    <a:pt x="281" y="86"/>
                    <a:pt x="282" y="85"/>
                    <a:pt x="283" y="83"/>
                  </a:cubicBezTo>
                  <a:cubicBezTo>
                    <a:pt x="291" y="70"/>
                    <a:pt x="291" y="70"/>
                    <a:pt x="291" y="70"/>
                  </a:cubicBezTo>
                  <a:cubicBezTo>
                    <a:pt x="287" y="67"/>
                    <a:pt x="287" y="67"/>
                    <a:pt x="287" y="67"/>
                  </a:cubicBezTo>
                  <a:close/>
                  <a:moveTo>
                    <a:pt x="255" y="50"/>
                  </a:moveTo>
                  <a:cubicBezTo>
                    <a:pt x="252" y="58"/>
                    <a:pt x="252" y="58"/>
                    <a:pt x="252" y="58"/>
                  </a:cubicBezTo>
                  <a:cubicBezTo>
                    <a:pt x="252" y="60"/>
                    <a:pt x="251" y="62"/>
                    <a:pt x="251" y="64"/>
                  </a:cubicBezTo>
                  <a:cubicBezTo>
                    <a:pt x="250" y="65"/>
                    <a:pt x="250" y="67"/>
                    <a:pt x="249" y="69"/>
                  </a:cubicBezTo>
                  <a:cubicBezTo>
                    <a:pt x="249" y="69"/>
                    <a:pt x="249" y="69"/>
                    <a:pt x="249" y="69"/>
                  </a:cubicBezTo>
                  <a:cubicBezTo>
                    <a:pt x="249" y="68"/>
                    <a:pt x="249" y="67"/>
                    <a:pt x="249" y="66"/>
                  </a:cubicBezTo>
                  <a:cubicBezTo>
                    <a:pt x="249" y="65"/>
                    <a:pt x="249" y="63"/>
                    <a:pt x="249" y="62"/>
                  </a:cubicBezTo>
                  <a:cubicBezTo>
                    <a:pt x="248" y="61"/>
                    <a:pt x="248" y="60"/>
                    <a:pt x="248" y="59"/>
                  </a:cubicBezTo>
                  <a:cubicBezTo>
                    <a:pt x="246" y="48"/>
                    <a:pt x="246" y="48"/>
                    <a:pt x="246" y="48"/>
                  </a:cubicBezTo>
                  <a:cubicBezTo>
                    <a:pt x="241" y="46"/>
                    <a:pt x="241" y="46"/>
                    <a:pt x="241" y="46"/>
                  </a:cubicBezTo>
                  <a:cubicBezTo>
                    <a:pt x="233" y="71"/>
                    <a:pt x="233" y="71"/>
                    <a:pt x="233" y="71"/>
                  </a:cubicBezTo>
                  <a:cubicBezTo>
                    <a:pt x="237" y="72"/>
                    <a:pt x="237" y="72"/>
                    <a:pt x="237" y="72"/>
                  </a:cubicBezTo>
                  <a:cubicBezTo>
                    <a:pt x="240" y="64"/>
                    <a:pt x="240" y="64"/>
                    <a:pt x="240" y="64"/>
                  </a:cubicBezTo>
                  <a:cubicBezTo>
                    <a:pt x="240" y="63"/>
                    <a:pt x="241" y="62"/>
                    <a:pt x="241" y="60"/>
                  </a:cubicBezTo>
                  <a:cubicBezTo>
                    <a:pt x="242" y="59"/>
                    <a:pt x="242" y="58"/>
                    <a:pt x="242" y="57"/>
                  </a:cubicBezTo>
                  <a:cubicBezTo>
                    <a:pt x="243" y="56"/>
                    <a:pt x="243" y="55"/>
                    <a:pt x="243" y="54"/>
                  </a:cubicBezTo>
                  <a:cubicBezTo>
                    <a:pt x="243" y="54"/>
                    <a:pt x="243" y="54"/>
                    <a:pt x="243" y="54"/>
                  </a:cubicBezTo>
                  <a:cubicBezTo>
                    <a:pt x="243" y="55"/>
                    <a:pt x="243" y="56"/>
                    <a:pt x="243" y="57"/>
                  </a:cubicBezTo>
                  <a:cubicBezTo>
                    <a:pt x="244" y="58"/>
                    <a:pt x="244" y="59"/>
                    <a:pt x="244" y="60"/>
                  </a:cubicBezTo>
                  <a:cubicBezTo>
                    <a:pt x="244" y="61"/>
                    <a:pt x="244" y="62"/>
                    <a:pt x="244" y="63"/>
                  </a:cubicBezTo>
                  <a:cubicBezTo>
                    <a:pt x="246" y="75"/>
                    <a:pt x="246" y="75"/>
                    <a:pt x="246" y="75"/>
                  </a:cubicBezTo>
                  <a:cubicBezTo>
                    <a:pt x="251" y="76"/>
                    <a:pt x="251" y="76"/>
                    <a:pt x="251" y="76"/>
                  </a:cubicBezTo>
                  <a:cubicBezTo>
                    <a:pt x="259" y="52"/>
                    <a:pt x="259" y="52"/>
                    <a:pt x="259" y="52"/>
                  </a:cubicBezTo>
                  <a:cubicBezTo>
                    <a:pt x="255" y="50"/>
                    <a:pt x="255" y="50"/>
                    <a:pt x="255" y="50"/>
                  </a:cubicBezTo>
                  <a:close/>
                  <a:moveTo>
                    <a:pt x="222" y="42"/>
                  </a:moveTo>
                  <a:cubicBezTo>
                    <a:pt x="210" y="66"/>
                    <a:pt x="210" y="66"/>
                    <a:pt x="210" y="66"/>
                  </a:cubicBezTo>
                  <a:cubicBezTo>
                    <a:pt x="215" y="67"/>
                    <a:pt x="215" y="67"/>
                    <a:pt x="215" y="67"/>
                  </a:cubicBezTo>
                  <a:cubicBezTo>
                    <a:pt x="218" y="60"/>
                    <a:pt x="218" y="60"/>
                    <a:pt x="218" y="60"/>
                  </a:cubicBezTo>
                  <a:cubicBezTo>
                    <a:pt x="225" y="62"/>
                    <a:pt x="225" y="62"/>
                    <a:pt x="225" y="62"/>
                  </a:cubicBezTo>
                  <a:cubicBezTo>
                    <a:pt x="225" y="69"/>
                    <a:pt x="225" y="69"/>
                    <a:pt x="225" y="69"/>
                  </a:cubicBezTo>
                  <a:cubicBezTo>
                    <a:pt x="231" y="70"/>
                    <a:pt x="231" y="70"/>
                    <a:pt x="231" y="70"/>
                  </a:cubicBezTo>
                  <a:cubicBezTo>
                    <a:pt x="228" y="43"/>
                    <a:pt x="228" y="43"/>
                    <a:pt x="228" y="43"/>
                  </a:cubicBezTo>
                  <a:cubicBezTo>
                    <a:pt x="222" y="42"/>
                    <a:pt x="222" y="42"/>
                    <a:pt x="222" y="42"/>
                  </a:cubicBezTo>
                  <a:close/>
                  <a:moveTo>
                    <a:pt x="222" y="51"/>
                  </a:moveTo>
                  <a:cubicBezTo>
                    <a:pt x="219" y="57"/>
                    <a:pt x="219" y="57"/>
                    <a:pt x="219" y="57"/>
                  </a:cubicBezTo>
                  <a:cubicBezTo>
                    <a:pt x="225" y="58"/>
                    <a:pt x="225" y="58"/>
                    <a:pt x="225" y="58"/>
                  </a:cubicBezTo>
                  <a:cubicBezTo>
                    <a:pt x="224" y="52"/>
                    <a:pt x="224" y="52"/>
                    <a:pt x="224" y="52"/>
                  </a:cubicBezTo>
                  <a:cubicBezTo>
                    <a:pt x="224" y="51"/>
                    <a:pt x="224" y="51"/>
                    <a:pt x="224" y="50"/>
                  </a:cubicBezTo>
                  <a:cubicBezTo>
                    <a:pt x="224" y="49"/>
                    <a:pt x="224" y="49"/>
                    <a:pt x="224" y="48"/>
                  </a:cubicBezTo>
                  <a:cubicBezTo>
                    <a:pt x="224" y="47"/>
                    <a:pt x="224" y="47"/>
                    <a:pt x="224" y="46"/>
                  </a:cubicBezTo>
                  <a:cubicBezTo>
                    <a:pt x="224" y="46"/>
                    <a:pt x="224" y="46"/>
                    <a:pt x="224" y="46"/>
                  </a:cubicBezTo>
                  <a:cubicBezTo>
                    <a:pt x="224" y="47"/>
                    <a:pt x="224" y="47"/>
                    <a:pt x="223" y="48"/>
                  </a:cubicBezTo>
                  <a:cubicBezTo>
                    <a:pt x="223" y="49"/>
                    <a:pt x="223" y="49"/>
                    <a:pt x="223" y="50"/>
                  </a:cubicBezTo>
                  <a:cubicBezTo>
                    <a:pt x="222" y="50"/>
                    <a:pt x="222" y="51"/>
                    <a:pt x="222" y="51"/>
                  </a:cubicBezTo>
                  <a:close/>
                  <a:moveTo>
                    <a:pt x="208" y="66"/>
                  </a:moveTo>
                  <a:cubicBezTo>
                    <a:pt x="209" y="41"/>
                    <a:pt x="209" y="41"/>
                    <a:pt x="209" y="41"/>
                  </a:cubicBezTo>
                  <a:cubicBezTo>
                    <a:pt x="204" y="40"/>
                    <a:pt x="204" y="40"/>
                    <a:pt x="204" y="40"/>
                  </a:cubicBezTo>
                  <a:cubicBezTo>
                    <a:pt x="203" y="66"/>
                    <a:pt x="203" y="66"/>
                    <a:pt x="203" y="66"/>
                  </a:cubicBezTo>
                  <a:cubicBezTo>
                    <a:pt x="208" y="66"/>
                    <a:pt x="208" y="66"/>
                    <a:pt x="208" y="66"/>
                  </a:cubicBezTo>
                  <a:close/>
                  <a:moveTo>
                    <a:pt x="193" y="40"/>
                  </a:moveTo>
                  <a:cubicBezTo>
                    <a:pt x="194" y="57"/>
                    <a:pt x="194" y="57"/>
                    <a:pt x="194" y="57"/>
                  </a:cubicBezTo>
                  <a:cubicBezTo>
                    <a:pt x="194" y="58"/>
                    <a:pt x="193" y="59"/>
                    <a:pt x="193" y="60"/>
                  </a:cubicBezTo>
                  <a:cubicBezTo>
                    <a:pt x="193" y="60"/>
                    <a:pt x="193" y="61"/>
                    <a:pt x="193" y="61"/>
                  </a:cubicBezTo>
                  <a:cubicBezTo>
                    <a:pt x="192" y="62"/>
                    <a:pt x="192" y="62"/>
                    <a:pt x="191" y="62"/>
                  </a:cubicBezTo>
                  <a:cubicBezTo>
                    <a:pt x="191" y="62"/>
                    <a:pt x="190" y="62"/>
                    <a:pt x="190" y="62"/>
                  </a:cubicBezTo>
                  <a:cubicBezTo>
                    <a:pt x="189" y="62"/>
                    <a:pt x="189" y="62"/>
                    <a:pt x="189" y="62"/>
                  </a:cubicBezTo>
                  <a:cubicBezTo>
                    <a:pt x="188" y="62"/>
                    <a:pt x="188" y="62"/>
                    <a:pt x="187" y="62"/>
                  </a:cubicBezTo>
                  <a:cubicBezTo>
                    <a:pt x="187" y="66"/>
                    <a:pt x="187" y="66"/>
                    <a:pt x="187" y="66"/>
                  </a:cubicBezTo>
                  <a:cubicBezTo>
                    <a:pt x="187" y="66"/>
                    <a:pt x="188" y="66"/>
                    <a:pt x="188" y="66"/>
                  </a:cubicBezTo>
                  <a:cubicBezTo>
                    <a:pt x="188" y="66"/>
                    <a:pt x="189" y="66"/>
                    <a:pt x="189" y="66"/>
                  </a:cubicBezTo>
                  <a:cubicBezTo>
                    <a:pt x="190" y="66"/>
                    <a:pt x="190" y="66"/>
                    <a:pt x="190" y="66"/>
                  </a:cubicBezTo>
                  <a:cubicBezTo>
                    <a:pt x="192" y="66"/>
                    <a:pt x="193" y="66"/>
                    <a:pt x="194" y="66"/>
                  </a:cubicBezTo>
                  <a:cubicBezTo>
                    <a:pt x="195" y="66"/>
                    <a:pt x="196" y="65"/>
                    <a:pt x="196" y="64"/>
                  </a:cubicBezTo>
                  <a:cubicBezTo>
                    <a:pt x="197" y="64"/>
                    <a:pt x="198" y="63"/>
                    <a:pt x="198" y="62"/>
                  </a:cubicBezTo>
                  <a:cubicBezTo>
                    <a:pt x="198" y="60"/>
                    <a:pt x="199" y="59"/>
                    <a:pt x="198" y="57"/>
                  </a:cubicBezTo>
                  <a:cubicBezTo>
                    <a:pt x="198" y="40"/>
                    <a:pt x="198" y="40"/>
                    <a:pt x="198" y="40"/>
                  </a:cubicBezTo>
                  <a:cubicBezTo>
                    <a:pt x="193" y="40"/>
                    <a:pt x="193" y="40"/>
                    <a:pt x="193" y="40"/>
                  </a:cubicBezTo>
                  <a:close/>
                  <a:moveTo>
                    <a:pt x="175" y="53"/>
                  </a:moveTo>
                  <a:cubicBezTo>
                    <a:pt x="175" y="57"/>
                    <a:pt x="175" y="57"/>
                    <a:pt x="175" y="57"/>
                  </a:cubicBezTo>
                  <a:cubicBezTo>
                    <a:pt x="179" y="57"/>
                    <a:pt x="179" y="57"/>
                    <a:pt x="179" y="57"/>
                  </a:cubicBezTo>
                  <a:cubicBezTo>
                    <a:pt x="180" y="63"/>
                    <a:pt x="180" y="63"/>
                    <a:pt x="180" y="63"/>
                  </a:cubicBezTo>
                  <a:cubicBezTo>
                    <a:pt x="180" y="63"/>
                    <a:pt x="180" y="63"/>
                    <a:pt x="179" y="63"/>
                  </a:cubicBezTo>
                  <a:cubicBezTo>
                    <a:pt x="179" y="63"/>
                    <a:pt x="178" y="64"/>
                    <a:pt x="178" y="64"/>
                  </a:cubicBezTo>
                  <a:cubicBezTo>
                    <a:pt x="177" y="64"/>
                    <a:pt x="176" y="64"/>
                    <a:pt x="175" y="64"/>
                  </a:cubicBezTo>
                  <a:cubicBezTo>
                    <a:pt x="174" y="63"/>
                    <a:pt x="173" y="63"/>
                    <a:pt x="172" y="62"/>
                  </a:cubicBezTo>
                  <a:cubicBezTo>
                    <a:pt x="171" y="62"/>
                    <a:pt x="171" y="61"/>
                    <a:pt x="170" y="60"/>
                  </a:cubicBezTo>
                  <a:cubicBezTo>
                    <a:pt x="169" y="59"/>
                    <a:pt x="169" y="58"/>
                    <a:pt x="169" y="56"/>
                  </a:cubicBezTo>
                  <a:cubicBezTo>
                    <a:pt x="168" y="55"/>
                    <a:pt x="168" y="53"/>
                    <a:pt x="169" y="52"/>
                  </a:cubicBezTo>
                  <a:cubicBezTo>
                    <a:pt x="169" y="51"/>
                    <a:pt x="169" y="50"/>
                    <a:pt x="170" y="49"/>
                  </a:cubicBezTo>
                  <a:cubicBezTo>
                    <a:pt x="170" y="48"/>
                    <a:pt x="171" y="47"/>
                    <a:pt x="172" y="47"/>
                  </a:cubicBezTo>
                  <a:cubicBezTo>
                    <a:pt x="173" y="46"/>
                    <a:pt x="174" y="46"/>
                    <a:pt x="175" y="46"/>
                  </a:cubicBezTo>
                  <a:cubicBezTo>
                    <a:pt x="176" y="46"/>
                    <a:pt x="177" y="46"/>
                    <a:pt x="177" y="46"/>
                  </a:cubicBezTo>
                  <a:cubicBezTo>
                    <a:pt x="178" y="46"/>
                    <a:pt x="178" y="46"/>
                    <a:pt x="179" y="46"/>
                  </a:cubicBezTo>
                  <a:cubicBezTo>
                    <a:pt x="179" y="46"/>
                    <a:pt x="180" y="46"/>
                    <a:pt x="180" y="46"/>
                  </a:cubicBezTo>
                  <a:cubicBezTo>
                    <a:pt x="180" y="42"/>
                    <a:pt x="180" y="42"/>
                    <a:pt x="180" y="42"/>
                  </a:cubicBezTo>
                  <a:cubicBezTo>
                    <a:pt x="180" y="41"/>
                    <a:pt x="179" y="41"/>
                    <a:pt x="179" y="41"/>
                  </a:cubicBezTo>
                  <a:cubicBezTo>
                    <a:pt x="178" y="41"/>
                    <a:pt x="178" y="41"/>
                    <a:pt x="177" y="41"/>
                  </a:cubicBezTo>
                  <a:cubicBezTo>
                    <a:pt x="176" y="41"/>
                    <a:pt x="175" y="41"/>
                    <a:pt x="174" y="42"/>
                  </a:cubicBezTo>
                  <a:cubicBezTo>
                    <a:pt x="173" y="42"/>
                    <a:pt x="171" y="42"/>
                    <a:pt x="170" y="43"/>
                  </a:cubicBezTo>
                  <a:cubicBezTo>
                    <a:pt x="169" y="43"/>
                    <a:pt x="168" y="44"/>
                    <a:pt x="167" y="45"/>
                  </a:cubicBezTo>
                  <a:cubicBezTo>
                    <a:pt x="166" y="46"/>
                    <a:pt x="165" y="47"/>
                    <a:pt x="165" y="48"/>
                  </a:cubicBezTo>
                  <a:cubicBezTo>
                    <a:pt x="164" y="50"/>
                    <a:pt x="164" y="51"/>
                    <a:pt x="163" y="52"/>
                  </a:cubicBezTo>
                  <a:cubicBezTo>
                    <a:pt x="163" y="54"/>
                    <a:pt x="163" y="55"/>
                    <a:pt x="164" y="57"/>
                  </a:cubicBezTo>
                  <a:cubicBezTo>
                    <a:pt x="164" y="58"/>
                    <a:pt x="164" y="60"/>
                    <a:pt x="165" y="61"/>
                  </a:cubicBezTo>
                  <a:cubicBezTo>
                    <a:pt x="165" y="62"/>
                    <a:pt x="166" y="63"/>
                    <a:pt x="166" y="64"/>
                  </a:cubicBezTo>
                  <a:cubicBezTo>
                    <a:pt x="167" y="65"/>
                    <a:pt x="168" y="66"/>
                    <a:pt x="169" y="66"/>
                  </a:cubicBezTo>
                  <a:cubicBezTo>
                    <a:pt x="170" y="67"/>
                    <a:pt x="171" y="68"/>
                    <a:pt x="173" y="68"/>
                  </a:cubicBezTo>
                  <a:cubicBezTo>
                    <a:pt x="175" y="68"/>
                    <a:pt x="176" y="68"/>
                    <a:pt x="178" y="68"/>
                  </a:cubicBezTo>
                  <a:cubicBezTo>
                    <a:pt x="179" y="68"/>
                    <a:pt x="180" y="67"/>
                    <a:pt x="181" y="67"/>
                  </a:cubicBezTo>
                  <a:cubicBezTo>
                    <a:pt x="182" y="67"/>
                    <a:pt x="183" y="66"/>
                    <a:pt x="183" y="66"/>
                  </a:cubicBezTo>
                  <a:cubicBezTo>
                    <a:pt x="184" y="66"/>
                    <a:pt x="185" y="65"/>
                    <a:pt x="185" y="65"/>
                  </a:cubicBezTo>
                  <a:cubicBezTo>
                    <a:pt x="183" y="52"/>
                    <a:pt x="183" y="52"/>
                    <a:pt x="183" y="52"/>
                  </a:cubicBezTo>
                  <a:cubicBezTo>
                    <a:pt x="175" y="53"/>
                    <a:pt x="175" y="53"/>
                    <a:pt x="175" y="53"/>
                  </a:cubicBezTo>
                  <a:close/>
                  <a:moveTo>
                    <a:pt x="151" y="47"/>
                  </a:moveTo>
                  <a:cubicBezTo>
                    <a:pt x="153" y="55"/>
                    <a:pt x="153" y="55"/>
                    <a:pt x="153" y="55"/>
                  </a:cubicBezTo>
                  <a:cubicBezTo>
                    <a:pt x="154" y="57"/>
                    <a:pt x="154" y="59"/>
                    <a:pt x="155" y="60"/>
                  </a:cubicBezTo>
                  <a:cubicBezTo>
                    <a:pt x="156" y="62"/>
                    <a:pt x="156" y="64"/>
                    <a:pt x="157" y="65"/>
                  </a:cubicBezTo>
                  <a:cubicBezTo>
                    <a:pt x="157" y="65"/>
                    <a:pt x="157" y="65"/>
                    <a:pt x="157" y="65"/>
                  </a:cubicBezTo>
                  <a:cubicBezTo>
                    <a:pt x="156" y="65"/>
                    <a:pt x="156" y="64"/>
                    <a:pt x="155" y="63"/>
                  </a:cubicBezTo>
                  <a:cubicBezTo>
                    <a:pt x="154" y="62"/>
                    <a:pt x="154" y="61"/>
                    <a:pt x="153" y="61"/>
                  </a:cubicBezTo>
                  <a:cubicBezTo>
                    <a:pt x="152" y="60"/>
                    <a:pt x="151" y="59"/>
                    <a:pt x="151" y="59"/>
                  </a:cubicBezTo>
                  <a:cubicBezTo>
                    <a:pt x="142" y="50"/>
                    <a:pt x="142" y="50"/>
                    <a:pt x="142" y="50"/>
                  </a:cubicBezTo>
                  <a:cubicBezTo>
                    <a:pt x="137" y="52"/>
                    <a:pt x="137" y="52"/>
                    <a:pt x="137" y="52"/>
                  </a:cubicBezTo>
                  <a:cubicBezTo>
                    <a:pt x="145" y="76"/>
                    <a:pt x="145" y="76"/>
                    <a:pt x="145" y="76"/>
                  </a:cubicBezTo>
                  <a:cubicBezTo>
                    <a:pt x="149" y="75"/>
                    <a:pt x="149" y="75"/>
                    <a:pt x="149" y="75"/>
                  </a:cubicBezTo>
                  <a:cubicBezTo>
                    <a:pt x="147" y="68"/>
                    <a:pt x="147" y="68"/>
                    <a:pt x="147" y="68"/>
                  </a:cubicBezTo>
                  <a:cubicBezTo>
                    <a:pt x="146" y="66"/>
                    <a:pt x="146" y="65"/>
                    <a:pt x="146" y="63"/>
                  </a:cubicBezTo>
                  <a:cubicBezTo>
                    <a:pt x="145" y="62"/>
                    <a:pt x="145" y="61"/>
                    <a:pt x="144" y="60"/>
                  </a:cubicBezTo>
                  <a:cubicBezTo>
                    <a:pt x="144" y="59"/>
                    <a:pt x="144" y="58"/>
                    <a:pt x="143" y="57"/>
                  </a:cubicBezTo>
                  <a:cubicBezTo>
                    <a:pt x="143" y="57"/>
                    <a:pt x="143" y="57"/>
                    <a:pt x="143" y="57"/>
                  </a:cubicBezTo>
                  <a:cubicBezTo>
                    <a:pt x="144" y="57"/>
                    <a:pt x="145" y="58"/>
                    <a:pt x="145" y="59"/>
                  </a:cubicBezTo>
                  <a:cubicBezTo>
                    <a:pt x="146" y="60"/>
                    <a:pt x="147" y="61"/>
                    <a:pt x="148" y="62"/>
                  </a:cubicBezTo>
                  <a:cubicBezTo>
                    <a:pt x="148" y="62"/>
                    <a:pt x="149" y="63"/>
                    <a:pt x="150" y="64"/>
                  </a:cubicBezTo>
                  <a:cubicBezTo>
                    <a:pt x="158" y="72"/>
                    <a:pt x="158" y="72"/>
                    <a:pt x="158" y="72"/>
                  </a:cubicBezTo>
                  <a:cubicBezTo>
                    <a:pt x="163" y="71"/>
                    <a:pt x="163" y="71"/>
                    <a:pt x="163" y="71"/>
                  </a:cubicBezTo>
                  <a:cubicBezTo>
                    <a:pt x="155" y="46"/>
                    <a:pt x="155" y="46"/>
                    <a:pt x="155" y="46"/>
                  </a:cubicBezTo>
                  <a:cubicBezTo>
                    <a:pt x="151" y="47"/>
                    <a:pt x="151" y="47"/>
                    <a:pt x="151" y="47"/>
                  </a:cubicBezTo>
                  <a:close/>
                  <a:moveTo>
                    <a:pt x="132" y="79"/>
                  </a:moveTo>
                  <a:cubicBezTo>
                    <a:pt x="129" y="72"/>
                    <a:pt x="129" y="72"/>
                    <a:pt x="129" y="72"/>
                  </a:cubicBezTo>
                  <a:cubicBezTo>
                    <a:pt x="136" y="69"/>
                    <a:pt x="136" y="69"/>
                    <a:pt x="136" y="69"/>
                  </a:cubicBezTo>
                  <a:cubicBezTo>
                    <a:pt x="134" y="65"/>
                    <a:pt x="134" y="65"/>
                    <a:pt x="134" y="65"/>
                  </a:cubicBezTo>
                  <a:cubicBezTo>
                    <a:pt x="127" y="69"/>
                    <a:pt x="127" y="69"/>
                    <a:pt x="127" y="69"/>
                  </a:cubicBezTo>
                  <a:cubicBezTo>
                    <a:pt x="124" y="63"/>
                    <a:pt x="124" y="63"/>
                    <a:pt x="124" y="63"/>
                  </a:cubicBezTo>
                  <a:cubicBezTo>
                    <a:pt x="132" y="59"/>
                    <a:pt x="132" y="59"/>
                    <a:pt x="132" y="59"/>
                  </a:cubicBezTo>
                  <a:cubicBezTo>
                    <a:pt x="130" y="55"/>
                    <a:pt x="130" y="55"/>
                    <a:pt x="130" y="55"/>
                  </a:cubicBezTo>
                  <a:cubicBezTo>
                    <a:pt x="118" y="62"/>
                    <a:pt x="118" y="62"/>
                    <a:pt x="118" y="62"/>
                  </a:cubicBezTo>
                  <a:cubicBezTo>
                    <a:pt x="129" y="85"/>
                    <a:pt x="129" y="85"/>
                    <a:pt x="129" y="85"/>
                  </a:cubicBezTo>
                  <a:cubicBezTo>
                    <a:pt x="142" y="78"/>
                    <a:pt x="142" y="78"/>
                    <a:pt x="142" y="78"/>
                  </a:cubicBezTo>
                  <a:cubicBezTo>
                    <a:pt x="140" y="75"/>
                    <a:pt x="140" y="75"/>
                    <a:pt x="140" y="75"/>
                  </a:cubicBezTo>
                  <a:cubicBezTo>
                    <a:pt x="132" y="79"/>
                    <a:pt x="132" y="79"/>
                    <a:pt x="132" y="79"/>
                  </a:cubicBezTo>
                  <a:close/>
                  <a:moveTo>
                    <a:pt x="106" y="70"/>
                  </a:moveTo>
                  <a:cubicBezTo>
                    <a:pt x="112" y="78"/>
                    <a:pt x="112" y="78"/>
                    <a:pt x="112" y="78"/>
                  </a:cubicBezTo>
                  <a:cubicBezTo>
                    <a:pt x="105" y="83"/>
                    <a:pt x="105" y="83"/>
                    <a:pt x="105" y="83"/>
                  </a:cubicBezTo>
                  <a:cubicBezTo>
                    <a:pt x="99" y="75"/>
                    <a:pt x="99" y="75"/>
                    <a:pt x="99" y="75"/>
                  </a:cubicBezTo>
                  <a:cubicBezTo>
                    <a:pt x="95" y="78"/>
                    <a:pt x="95" y="78"/>
                    <a:pt x="95" y="78"/>
                  </a:cubicBezTo>
                  <a:cubicBezTo>
                    <a:pt x="111" y="99"/>
                    <a:pt x="111" y="99"/>
                    <a:pt x="111" y="99"/>
                  </a:cubicBezTo>
                  <a:cubicBezTo>
                    <a:pt x="115" y="96"/>
                    <a:pt x="115" y="96"/>
                    <a:pt x="115" y="96"/>
                  </a:cubicBezTo>
                  <a:cubicBezTo>
                    <a:pt x="108" y="87"/>
                    <a:pt x="108" y="87"/>
                    <a:pt x="108" y="87"/>
                  </a:cubicBezTo>
                  <a:cubicBezTo>
                    <a:pt x="115" y="81"/>
                    <a:pt x="115" y="81"/>
                    <a:pt x="115" y="81"/>
                  </a:cubicBezTo>
                  <a:cubicBezTo>
                    <a:pt x="122" y="90"/>
                    <a:pt x="122" y="90"/>
                    <a:pt x="122" y="90"/>
                  </a:cubicBezTo>
                  <a:cubicBezTo>
                    <a:pt x="126" y="87"/>
                    <a:pt x="126" y="87"/>
                    <a:pt x="126" y="87"/>
                  </a:cubicBezTo>
                  <a:cubicBezTo>
                    <a:pt x="110" y="67"/>
                    <a:pt x="110" y="67"/>
                    <a:pt x="110" y="67"/>
                  </a:cubicBezTo>
                  <a:cubicBezTo>
                    <a:pt x="106" y="70"/>
                    <a:pt x="106" y="70"/>
                    <a:pt x="106" y="70"/>
                  </a:cubicBezTo>
                  <a:close/>
                  <a:moveTo>
                    <a:pt x="91" y="83"/>
                  </a:moveTo>
                  <a:cubicBezTo>
                    <a:pt x="90" y="83"/>
                    <a:pt x="90" y="83"/>
                    <a:pt x="90" y="83"/>
                  </a:cubicBezTo>
                  <a:cubicBezTo>
                    <a:pt x="89" y="84"/>
                    <a:pt x="89" y="84"/>
                    <a:pt x="88" y="84"/>
                  </a:cubicBezTo>
                  <a:cubicBezTo>
                    <a:pt x="87" y="85"/>
                    <a:pt x="87" y="85"/>
                    <a:pt x="86" y="86"/>
                  </a:cubicBezTo>
                  <a:cubicBezTo>
                    <a:pt x="85" y="87"/>
                    <a:pt x="84" y="88"/>
                    <a:pt x="84" y="89"/>
                  </a:cubicBezTo>
                  <a:cubicBezTo>
                    <a:pt x="83" y="90"/>
                    <a:pt x="83" y="92"/>
                    <a:pt x="83" y="93"/>
                  </a:cubicBezTo>
                  <a:cubicBezTo>
                    <a:pt x="82" y="94"/>
                    <a:pt x="82" y="95"/>
                    <a:pt x="83" y="97"/>
                  </a:cubicBezTo>
                  <a:cubicBezTo>
                    <a:pt x="83" y="98"/>
                    <a:pt x="83" y="99"/>
                    <a:pt x="84" y="101"/>
                  </a:cubicBezTo>
                  <a:cubicBezTo>
                    <a:pt x="85" y="102"/>
                    <a:pt x="86" y="103"/>
                    <a:pt x="87" y="105"/>
                  </a:cubicBezTo>
                  <a:cubicBezTo>
                    <a:pt x="89" y="106"/>
                    <a:pt x="90" y="107"/>
                    <a:pt x="92" y="108"/>
                  </a:cubicBezTo>
                  <a:cubicBezTo>
                    <a:pt x="93" y="108"/>
                    <a:pt x="95" y="109"/>
                    <a:pt x="96" y="109"/>
                  </a:cubicBezTo>
                  <a:cubicBezTo>
                    <a:pt x="98" y="109"/>
                    <a:pt x="99" y="109"/>
                    <a:pt x="101" y="108"/>
                  </a:cubicBezTo>
                  <a:cubicBezTo>
                    <a:pt x="102" y="107"/>
                    <a:pt x="104" y="106"/>
                    <a:pt x="105" y="105"/>
                  </a:cubicBezTo>
                  <a:cubicBezTo>
                    <a:pt x="106" y="104"/>
                    <a:pt x="106" y="104"/>
                    <a:pt x="107" y="103"/>
                  </a:cubicBezTo>
                  <a:cubicBezTo>
                    <a:pt x="107" y="102"/>
                    <a:pt x="107" y="102"/>
                    <a:pt x="108" y="101"/>
                  </a:cubicBezTo>
                  <a:cubicBezTo>
                    <a:pt x="108" y="101"/>
                    <a:pt x="108" y="100"/>
                    <a:pt x="108" y="100"/>
                  </a:cubicBezTo>
                  <a:cubicBezTo>
                    <a:pt x="105" y="98"/>
                    <a:pt x="105" y="98"/>
                    <a:pt x="105" y="98"/>
                  </a:cubicBezTo>
                  <a:cubicBezTo>
                    <a:pt x="105" y="98"/>
                    <a:pt x="105" y="99"/>
                    <a:pt x="104" y="99"/>
                  </a:cubicBezTo>
                  <a:cubicBezTo>
                    <a:pt x="104" y="99"/>
                    <a:pt x="104" y="100"/>
                    <a:pt x="103" y="100"/>
                  </a:cubicBezTo>
                  <a:cubicBezTo>
                    <a:pt x="103" y="101"/>
                    <a:pt x="103" y="101"/>
                    <a:pt x="102" y="101"/>
                  </a:cubicBezTo>
                  <a:cubicBezTo>
                    <a:pt x="101" y="103"/>
                    <a:pt x="100" y="103"/>
                    <a:pt x="99" y="104"/>
                  </a:cubicBezTo>
                  <a:cubicBezTo>
                    <a:pt x="98" y="104"/>
                    <a:pt x="96" y="104"/>
                    <a:pt x="95" y="103"/>
                  </a:cubicBezTo>
                  <a:cubicBezTo>
                    <a:pt x="93" y="103"/>
                    <a:pt x="92" y="102"/>
                    <a:pt x="91" y="101"/>
                  </a:cubicBezTo>
                  <a:cubicBezTo>
                    <a:pt x="90" y="100"/>
                    <a:pt x="89" y="98"/>
                    <a:pt x="88" y="97"/>
                  </a:cubicBezTo>
                  <a:cubicBezTo>
                    <a:pt x="88" y="96"/>
                    <a:pt x="87" y="95"/>
                    <a:pt x="87" y="94"/>
                  </a:cubicBezTo>
                  <a:cubicBezTo>
                    <a:pt x="87" y="93"/>
                    <a:pt x="87" y="92"/>
                    <a:pt x="88" y="91"/>
                  </a:cubicBezTo>
                  <a:cubicBezTo>
                    <a:pt x="88" y="90"/>
                    <a:pt x="89" y="90"/>
                    <a:pt x="89" y="89"/>
                  </a:cubicBezTo>
                  <a:cubicBezTo>
                    <a:pt x="90" y="88"/>
                    <a:pt x="91" y="88"/>
                    <a:pt x="91" y="87"/>
                  </a:cubicBezTo>
                  <a:cubicBezTo>
                    <a:pt x="92" y="87"/>
                    <a:pt x="92" y="87"/>
                    <a:pt x="93" y="86"/>
                  </a:cubicBezTo>
                  <a:cubicBezTo>
                    <a:pt x="91" y="83"/>
                    <a:pt x="91" y="83"/>
                    <a:pt x="91" y="83"/>
                  </a:cubicBezTo>
                  <a:close/>
                  <a:moveTo>
                    <a:pt x="65" y="113"/>
                  </a:moveTo>
                  <a:cubicBezTo>
                    <a:pt x="71" y="117"/>
                    <a:pt x="71" y="117"/>
                    <a:pt x="71" y="117"/>
                  </a:cubicBezTo>
                  <a:cubicBezTo>
                    <a:pt x="73" y="118"/>
                    <a:pt x="75" y="119"/>
                    <a:pt x="77" y="120"/>
                  </a:cubicBezTo>
                  <a:cubicBezTo>
                    <a:pt x="78" y="121"/>
                    <a:pt x="80" y="121"/>
                    <a:pt x="81" y="122"/>
                  </a:cubicBezTo>
                  <a:cubicBezTo>
                    <a:pt x="81" y="122"/>
                    <a:pt x="81" y="122"/>
                    <a:pt x="81" y="122"/>
                  </a:cubicBezTo>
                  <a:cubicBezTo>
                    <a:pt x="80" y="122"/>
                    <a:pt x="79" y="122"/>
                    <a:pt x="78" y="122"/>
                  </a:cubicBezTo>
                  <a:cubicBezTo>
                    <a:pt x="77" y="122"/>
                    <a:pt x="76" y="121"/>
                    <a:pt x="75" y="121"/>
                  </a:cubicBezTo>
                  <a:cubicBezTo>
                    <a:pt x="74" y="121"/>
                    <a:pt x="73" y="121"/>
                    <a:pt x="72" y="121"/>
                  </a:cubicBezTo>
                  <a:cubicBezTo>
                    <a:pt x="60" y="121"/>
                    <a:pt x="60" y="121"/>
                    <a:pt x="60" y="121"/>
                  </a:cubicBezTo>
                  <a:cubicBezTo>
                    <a:pt x="58" y="125"/>
                    <a:pt x="58" y="125"/>
                    <a:pt x="58" y="125"/>
                  </a:cubicBezTo>
                  <a:cubicBezTo>
                    <a:pt x="80" y="138"/>
                    <a:pt x="80" y="138"/>
                    <a:pt x="80" y="138"/>
                  </a:cubicBezTo>
                  <a:cubicBezTo>
                    <a:pt x="82" y="134"/>
                    <a:pt x="82" y="134"/>
                    <a:pt x="82" y="134"/>
                  </a:cubicBezTo>
                  <a:cubicBezTo>
                    <a:pt x="75" y="130"/>
                    <a:pt x="75" y="130"/>
                    <a:pt x="75" y="130"/>
                  </a:cubicBezTo>
                  <a:cubicBezTo>
                    <a:pt x="74" y="130"/>
                    <a:pt x="73" y="129"/>
                    <a:pt x="72" y="128"/>
                  </a:cubicBezTo>
                  <a:cubicBezTo>
                    <a:pt x="70" y="128"/>
                    <a:pt x="69" y="127"/>
                    <a:pt x="68" y="127"/>
                  </a:cubicBezTo>
                  <a:cubicBezTo>
                    <a:pt x="67" y="126"/>
                    <a:pt x="66" y="125"/>
                    <a:pt x="65" y="125"/>
                  </a:cubicBezTo>
                  <a:cubicBezTo>
                    <a:pt x="65" y="125"/>
                    <a:pt x="65" y="125"/>
                    <a:pt x="65" y="125"/>
                  </a:cubicBezTo>
                  <a:cubicBezTo>
                    <a:pt x="66" y="125"/>
                    <a:pt x="67" y="125"/>
                    <a:pt x="68" y="125"/>
                  </a:cubicBezTo>
                  <a:cubicBezTo>
                    <a:pt x="70" y="125"/>
                    <a:pt x="71" y="125"/>
                    <a:pt x="72" y="126"/>
                  </a:cubicBezTo>
                  <a:cubicBezTo>
                    <a:pt x="73" y="126"/>
                    <a:pt x="74" y="126"/>
                    <a:pt x="75" y="126"/>
                  </a:cubicBezTo>
                  <a:cubicBezTo>
                    <a:pt x="87" y="126"/>
                    <a:pt x="87" y="126"/>
                    <a:pt x="87" y="126"/>
                  </a:cubicBezTo>
                  <a:cubicBezTo>
                    <a:pt x="89" y="122"/>
                    <a:pt x="89" y="122"/>
                    <a:pt x="89" y="122"/>
                  </a:cubicBezTo>
                  <a:cubicBezTo>
                    <a:pt x="67" y="109"/>
                    <a:pt x="67" y="109"/>
                    <a:pt x="67" y="109"/>
                  </a:cubicBezTo>
                  <a:cubicBezTo>
                    <a:pt x="65" y="113"/>
                    <a:pt x="65" y="113"/>
                    <a:pt x="65" y="113"/>
                  </a:cubicBezTo>
                  <a:close/>
                  <a:moveTo>
                    <a:pt x="78" y="142"/>
                  </a:moveTo>
                  <a:cubicBezTo>
                    <a:pt x="55" y="131"/>
                    <a:pt x="55" y="131"/>
                    <a:pt x="55" y="131"/>
                  </a:cubicBezTo>
                  <a:cubicBezTo>
                    <a:pt x="53" y="136"/>
                    <a:pt x="53" y="136"/>
                    <a:pt x="53" y="136"/>
                  </a:cubicBezTo>
                  <a:cubicBezTo>
                    <a:pt x="76" y="147"/>
                    <a:pt x="76" y="147"/>
                    <a:pt x="76" y="147"/>
                  </a:cubicBezTo>
                  <a:cubicBezTo>
                    <a:pt x="78" y="142"/>
                    <a:pt x="78" y="142"/>
                    <a:pt x="78" y="142"/>
                  </a:cubicBezTo>
                  <a:close/>
                  <a:moveTo>
                    <a:pt x="48" y="147"/>
                  </a:moveTo>
                  <a:cubicBezTo>
                    <a:pt x="64" y="152"/>
                    <a:pt x="64" y="152"/>
                    <a:pt x="64" y="152"/>
                  </a:cubicBezTo>
                  <a:cubicBezTo>
                    <a:pt x="65" y="152"/>
                    <a:pt x="66" y="153"/>
                    <a:pt x="67" y="153"/>
                  </a:cubicBezTo>
                  <a:cubicBezTo>
                    <a:pt x="67" y="154"/>
                    <a:pt x="68" y="154"/>
                    <a:pt x="68" y="154"/>
                  </a:cubicBezTo>
                  <a:cubicBezTo>
                    <a:pt x="68" y="155"/>
                    <a:pt x="68" y="155"/>
                    <a:pt x="68" y="156"/>
                  </a:cubicBezTo>
                  <a:cubicBezTo>
                    <a:pt x="68" y="156"/>
                    <a:pt x="68" y="157"/>
                    <a:pt x="68" y="157"/>
                  </a:cubicBezTo>
                  <a:cubicBezTo>
                    <a:pt x="68" y="158"/>
                    <a:pt x="68" y="158"/>
                    <a:pt x="67" y="159"/>
                  </a:cubicBezTo>
                  <a:cubicBezTo>
                    <a:pt x="67" y="159"/>
                    <a:pt x="67" y="159"/>
                    <a:pt x="67" y="160"/>
                  </a:cubicBezTo>
                  <a:cubicBezTo>
                    <a:pt x="71" y="161"/>
                    <a:pt x="71" y="161"/>
                    <a:pt x="71" y="161"/>
                  </a:cubicBezTo>
                  <a:cubicBezTo>
                    <a:pt x="71" y="161"/>
                    <a:pt x="71" y="161"/>
                    <a:pt x="71" y="160"/>
                  </a:cubicBezTo>
                  <a:cubicBezTo>
                    <a:pt x="71" y="160"/>
                    <a:pt x="72" y="160"/>
                    <a:pt x="72" y="159"/>
                  </a:cubicBezTo>
                  <a:cubicBezTo>
                    <a:pt x="72" y="159"/>
                    <a:pt x="72" y="159"/>
                    <a:pt x="72" y="158"/>
                  </a:cubicBezTo>
                  <a:cubicBezTo>
                    <a:pt x="73" y="157"/>
                    <a:pt x="73" y="156"/>
                    <a:pt x="73" y="155"/>
                  </a:cubicBezTo>
                  <a:cubicBezTo>
                    <a:pt x="73" y="154"/>
                    <a:pt x="73" y="153"/>
                    <a:pt x="72" y="152"/>
                  </a:cubicBezTo>
                  <a:cubicBezTo>
                    <a:pt x="72" y="151"/>
                    <a:pt x="71" y="150"/>
                    <a:pt x="70" y="149"/>
                  </a:cubicBezTo>
                  <a:cubicBezTo>
                    <a:pt x="69" y="149"/>
                    <a:pt x="68" y="148"/>
                    <a:pt x="66" y="147"/>
                  </a:cubicBezTo>
                  <a:cubicBezTo>
                    <a:pt x="50" y="142"/>
                    <a:pt x="50" y="142"/>
                    <a:pt x="50" y="142"/>
                  </a:cubicBezTo>
                  <a:cubicBezTo>
                    <a:pt x="48" y="147"/>
                    <a:pt x="48" y="147"/>
                    <a:pt x="48" y="147"/>
                  </a:cubicBezTo>
                  <a:close/>
                  <a:moveTo>
                    <a:pt x="44" y="163"/>
                  </a:moveTo>
                  <a:cubicBezTo>
                    <a:pt x="51" y="164"/>
                    <a:pt x="51" y="164"/>
                    <a:pt x="51" y="164"/>
                  </a:cubicBezTo>
                  <a:cubicBezTo>
                    <a:pt x="54" y="165"/>
                    <a:pt x="55" y="165"/>
                    <a:pt x="57" y="165"/>
                  </a:cubicBezTo>
                  <a:cubicBezTo>
                    <a:pt x="59" y="166"/>
                    <a:pt x="61" y="166"/>
                    <a:pt x="62" y="166"/>
                  </a:cubicBezTo>
                  <a:cubicBezTo>
                    <a:pt x="62" y="166"/>
                    <a:pt x="62" y="166"/>
                    <a:pt x="62" y="166"/>
                  </a:cubicBezTo>
                  <a:cubicBezTo>
                    <a:pt x="62" y="166"/>
                    <a:pt x="61" y="166"/>
                    <a:pt x="59" y="167"/>
                  </a:cubicBezTo>
                  <a:cubicBezTo>
                    <a:pt x="58" y="167"/>
                    <a:pt x="57" y="167"/>
                    <a:pt x="56" y="167"/>
                  </a:cubicBezTo>
                  <a:cubicBezTo>
                    <a:pt x="55" y="168"/>
                    <a:pt x="54" y="168"/>
                    <a:pt x="53" y="168"/>
                  </a:cubicBezTo>
                  <a:cubicBezTo>
                    <a:pt x="42" y="172"/>
                    <a:pt x="42" y="172"/>
                    <a:pt x="42" y="172"/>
                  </a:cubicBezTo>
                  <a:cubicBezTo>
                    <a:pt x="41" y="177"/>
                    <a:pt x="41" y="177"/>
                    <a:pt x="41" y="177"/>
                  </a:cubicBezTo>
                  <a:cubicBezTo>
                    <a:pt x="66" y="182"/>
                    <a:pt x="66" y="182"/>
                    <a:pt x="66" y="182"/>
                  </a:cubicBezTo>
                  <a:cubicBezTo>
                    <a:pt x="67" y="177"/>
                    <a:pt x="67" y="177"/>
                    <a:pt x="67" y="177"/>
                  </a:cubicBezTo>
                  <a:cubicBezTo>
                    <a:pt x="60" y="176"/>
                    <a:pt x="60" y="176"/>
                    <a:pt x="60" y="176"/>
                  </a:cubicBezTo>
                  <a:cubicBezTo>
                    <a:pt x="58" y="176"/>
                    <a:pt x="57" y="175"/>
                    <a:pt x="55" y="175"/>
                  </a:cubicBezTo>
                  <a:cubicBezTo>
                    <a:pt x="54" y="175"/>
                    <a:pt x="53" y="175"/>
                    <a:pt x="52" y="174"/>
                  </a:cubicBezTo>
                  <a:cubicBezTo>
                    <a:pt x="50" y="174"/>
                    <a:pt x="49" y="174"/>
                    <a:pt x="48" y="174"/>
                  </a:cubicBezTo>
                  <a:cubicBezTo>
                    <a:pt x="48" y="174"/>
                    <a:pt x="48" y="174"/>
                    <a:pt x="48" y="174"/>
                  </a:cubicBezTo>
                  <a:cubicBezTo>
                    <a:pt x="49" y="174"/>
                    <a:pt x="50" y="173"/>
                    <a:pt x="51" y="173"/>
                  </a:cubicBezTo>
                  <a:cubicBezTo>
                    <a:pt x="52" y="173"/>
                    <a:pt x="53" y="173"/>
                    <a:pt x="55" y="172"/>
                  </a:cubicBezTo>
                  <a:cubicBezTo>
                    <a:pt x="56" y="172"/>
                    <a:pt x="57" y="172"/>
                    <a:pt x="58" y="172"/>
                  </a:cubicBezTo>
                  <a:cubicBezTo>
                    <a:pt x="69" y="168"/>
                    <a:pt x="69" y="168"/>
                    <a:pt x="69" y="168"/>
                  </a:cubicBezTo>
                  <a:cubicBezTo>
                    <a:pt x="70" y="163"/>
                    <a:pt x="70" y="163"/>
                    <a:pt x="70" y="163"/>
                  </a:cubicBezTo>
                  <a:cubicBezTo>
                    <a:pt x="45" y="158"/>
                    <a:pt x="45" y="158"/>
                    <a:pt x="45" y="158"/>
                  </a:cubicBezTo>
                  <a:cubicBezTo>
                    <a:pt x="44" y="163"/>
                    <a:pt x="44" y="163"/>
                    <a:pt x="44" y="163"/>
                  </a:cubicBezTo>
                  <a:close/>
                  <a:moveTo>
                    <a:pt x="40" y="197"/>
                  </a:moveTo>
                  <a:cubicBezTo>
                    <a:pt x="66" y="205"/>
                    <a:pt x="66" y="205"/>
                    <a:pt x="66" y="205"/>
                  </a:cubicBezTo>
                  <a:cubicBezTo>
                    <a:pt x="66" y="200"/>
                    <a:pt x="66" y="200"/>
                    <a:pt x="66" y="200"/>
                  </a:cubicBezTo>
                  <a:cubicBezTo>
                    <a:pt x="59" y="198"/>
                    <a:pt x="59" y="198"/>
                    <a:pt x="59" y="198"/>
                  </a:cubicBezTo>
                  <a:cubicBezTo>
                    <a:pt x="59" y="191"/>
                    <a:pt x="59" y="191"/>
                    <a:pt x="59" y="191"/>
                  </a:cubicBezTo>
                  <a:cubicBezTo>
                    <a:pt x="66" y="190"/>
                    <a:pt x="66" y="190"/>
                    <a:pt x="66" y="190"/>
                  </a:cubicBezTo>
                  <a:cubicBezTo>
                    <a:pt x="66" y="184"/>
                    <a:pt x="66" y="184"/>
                    <a:pt x="66" y="184"/>
                  </a:cubicBezTo>
                  <a:cubicBezTo>
                    <a:pt x="40" y="191"/>
                    <a:pt x="40" y="191"/>
                    <a:pt x="40" y="191"/>
                  </a:cubicBezTo>
                  <a:cubicBezTo>
                    <a:pt x="40" y="197"/>
                    <a:pt x="40" y="197"/>
                    <a:pt x="40" y="197"/>
                  </a:cubicBezTo>
                  <a:close/>
                  <a:moveTo>
                    <a:pt x="49" y="195"/>
                  </a:moveTo>
                  <a:cubicBezTo>
                    <a:pt x="55" y="197"/>
                    <a:pt x="55" y="197"/>
                    <a:pt x="55" y="197"/>
                  </a:cubicBezTo>
                  <a:cubicBezTo>
                    <a:pt x="56" y="192"/>
                    <a:pt x="56" y="192"/>
                    <a:pt x="56" y="192"/>
                  </a:cubicBezTo>
                  <a:cubicBezTo>
                    <a:pt x="50" y="193"/>
                    <a:pt x="50" y="193"/>
                    <a:pt x="50" y="193"/>
                  </a:cubicBezTo>
                  <a:cubicBezTo>
                    <a:pt x="49" y="193"/>
                    <a:pt x="48" y="193"/>
                    <a:pt x="48" y="193"/>
                  </a:cubicBezTo>
                  <a:cubicBezTo>
                    <a:pt x="47" y="193"/>
                    <a:pt x="47" y="194"/>
                    <a:pt x="46" y="194"/>
                  </a:cubicBezTo>
                  <a:cubicBezTo>
                    <a:pt x="45" y="194"/>
                    <a:pt x="45" y="194"/>
                    <a:pt x="44" y="194"/>
                  </a:cubicBezTo>
                  <a:cubicBezTo>
                    <a:pt x="44" y="194"/>
                    <a:pt x="44" y="194"/>
                    <a:pt x="44" y="194"/>
                  </a:cubicBezTo>
                  <a:cubicBezTo>
                    <a:pt x="45" y="194"/>
                    <a:pt x="45" y="194"/>
                    <a:pt x="46" y="195"/>
                  </a:cubicBezTo>
                  <a:cubicBezTo>
                    <a:pt x="47" y="195"/>
                    <a:pt x="47" y="195"/>
                    <a:pt x="48" y="195"/>
                  </a:cubicBezTo>
                  <a:cubicBezTo>
                    <a:pt x="48" y="195"/>
                    <a:pt x="49" y="195"/>
                    <a:pt x="49" y="195"/>
                  </a:cubicBezTo>
                  <a:close/>
                  <a:moveTo>
                    <a:pt x="66" y="208"/>
                  </a:moveTo>
                  <a:cubicBezTo>
                    <a:pt x="40" y="209"/>
                    <a:pt x="40" y="209"/>
                    <a:pt x="40" y="209"/>
                  </a:cubicBezTo>
                  <a:cubicBezTo>
                    <a:pt x="41" y="214"/>
                    <a:pt x="41" y="214"/>
                    <a:pt x="41" y="214"/>
                  </a:cubicBezTo>
                  <a:cubicBezTo>
                    <a:pt x="67" y="213"/>
                    <a:pt x="67" y="213"/>
                    <a:pt x="67" y="213"/>
                  </a:cubicBezTo>
                  <a:cubicBezTo>
                    <a:pt x="66" y="208"/>
                    <a:pt x="66" y="208"/>
                    <a:pt x="66" y="208"/>
                  </a:cubicBezTo>
                  <a:close/>
                  <a:moveTo>
                    <a:pt x="44" y="237"/>
                  </a:moveTo>
                  <a:cubicBezTo>
                    <a:pt x="48" y="236"/>
                    <a:pt x="48" y="236"/>
                    <a:pt x="48" y="236"/>
                  </a:cubicBezTo>
                  <a:cubicBezTo>
                    <a:pt x="47" y="230"/>
                    <a:pt x="47" y="230"/>
                    <a:pt x="47" y="230"/>
                  </a:cubicBezTo>
                  <a:cubicBezTo>
                    <a:pt x="69" y="226"/>
                    <a:pt x="69" y="226"/>
                    <a:pt x="69" y="226"/>
                  </a:cubicBezTo>
                  <a:cubicBezTo>
                    <a:pt x="68" y="221"/>
                    <a:pt x="68" y="221"/>
                    <a:pt x="68" y="221"/>
                  </a:cubicBezTo>
                  <a:cubicBezTo>
                    <a:pt x="46" y="225"/>
                    <a:pt x="46" y="225"/>
                    <a:pt x="46" y="225"/>
                  </a:cubicBezTo>
                  <a:cubicBezTo>
                    <a:pt x="45" y="219"/>
                    <a:pt x="45" y="219"/>
                    <a:pt x="45" y="219"/>
                  </a:cubicBezTo>
                  <a:cubicBezTo>
                    <a:pt x="41" y="219"/>
                    <a:pt x="41" y="219"/>
                    <a:pt x="41" y="219"/>
                  </a:cubicBezTo>
                  <a:cubicBezTo>
                    <a:pt x="44" y="237"/>
                    <a:pt x="44" y="237"/>
                    <a:pt x="44" y="237"/>
                  </a:cubicBezTo>
                  <a:close/>
                  <a:moveTo>
                    <a:pt x="92" y="198"/>
                  </a:moveTo>
                  <a:cubicBezTo>
                    <a:pt x="123" y="229"/>
                    <a:pt x="123" y="229"/>
                    <a:pt x="123" y="229"/>
                  </a:cubicBezTo>
                  <a:cubicBezTo>
                    <a:pt x="123" y="273"/>
                    <a:pt x="123" y="273"/>
                    <a:pt x="123" y="273"/>
                  </a:cubicBezTo>
                  <a:cubicBezTo>
                    <a:pt x="167" y="273"/>
                    <a:pt x="167" y="273"/>
                    <a:pt x="167" y="273"/>
                  </a:cubicBezTo>
                  <a:cubicBezTo>
                    <a:pt x="198" y="304"/>
                    <a:pt x="198" y="304"/>
                    <a:pt x="198" y="304"/>
                  </a:cubicBezTo>
                  <a:cubicBezTo>
                    <a:pt x="229" y="273"/>
                    <a:pt x="229" y="273"/>
                    <a:pt x="229" y="273"/>
                  </a:cubicBezTo>
                  <a:cubicBezTo>
                    <a:pt x="273" y="273"/>
                    <a:pt x="273" y="273"/>
                    <a:pt x="273" y="273"/>
                  </a:cubicBezTo>
                  <a:cubicBezTo>
                    <a:pt x="273" y="229"/>
                    <a:pt x="273" y="229"/>
                    <a:pt x="273" y="229"/>
                  </a:cubicBezTo>
                  <a:cubicBezTo>
                    <a:pt x="304" y="198"/>
                    <a:pt x="304" y="198"/>
                    <a:pt x="304" y="198"/>
                  </a:cubicBezTo>
                  <a:cubicBezTo>
                    <a:pt x="273" y="167"/>
                    <a:pt x="273" y="167"/>
                    <a:pt x="273" y="167"/>
                  </a:cubicBezTo>
                  <a:cubicBezTo>
                    <a:pt x="273" y="124"/>
                    <a:pt x="273" y="124"/>
                    <a:pt x="273" y="124"/>
                  </a:cubicBezTo>
                  <a:cubicBezTo>
                    <a:pt x="229" y="124"/>
                    <a:pt x="229" y="124"/>
                    <a:pt x="229" y="124"/>
                  </a:cubicBezTo>
                  <a:cubicBezTo>
                    <a:pt x="198" y="93"/>
                    <a:pt x="198" y="93"/>
                    <a:pt x="198" y="93"/>
                  </a:cubicBezTo>
                  <a:cubicBezTo>
                    <a:pt x="167" y="124"/>
                    <a:pt x="167" y="124"/>
                    <a:pt x="167" y="124"/>
                  </a:cubicBezTo>
                  <a:cubicBezTo>
                    <a:pt x="123" y="124"/>
                    <a:pt x="123" y="124"/>
                    <a:pt x="123" y="124"/>
                  </a:cubicBezTo>
                  <a:cubicBezTo>
                    <a:pt x="123" y="167"/>
                    <a:pt x="123" y="167"/>
                    <a:pt x="123" y="167"/>
                  </a:cubicBezTo>
                  <a:cubicBezTo>
                    <a:pt x="92" y="198"/>
                    <a:pt x="92" y="198"/>
                    <a:pt x="92" y="198"/>
                  </a:cubicBezTo>
                  <a:close/>
                  <a:moveTo>
                    <a:pt x="186" y="248"/>
                  </a:moveTo>
                  <a:cubicBezTo>
                    <a:pt x="184" y="248"/>
                    <a:pt x="184" y="248"/>
                    <a:pt x="184" y="248"/>
                  </a:cubicBezTo>
                  <a:cubicBezTo>
                    <a:pt x="181" y="250"/>
                    <a:pt x="181" y="250"/>
                    <a:pt x="181" y="250"/>
                  </a:cubicBezTo>
                  <a:cubicBezTo>
                    <a:pt x="182" y="252"/>
                    <a:pt x="182" y="252"/>
                    <a:pt x="182" y="252"/>
                  </a:cubicBezTo>
                  <a:cubicBezTo>
                    <a:pt x="183" y="251"/>
                    <a:pt x="183" y="251"/>
                    <a:pt x="183" y="251"/>
                  </a:cubicBezTo>
                  <a:cubicBezTo>
                    <a:pt x="184" y="251"/>
                    <a:pt x="184" y="251"/>
                    <a:pt x="184" y="251"/>
                  </a:cubicBezTo>
                  <a:cubicBezTo>
                    <a:pt x="184" y="260"/>
                    <a:pt x="184" y="260"/>
                    <a:pt x="184" y="260"/>
                  </a:cubicBezTo>
                  <a:cubicBezTo>
                    <a:pt x="186" y="260"/>
                    <a:pt x="186" y="260"/>
                    <a:pt x="186" y="260"/>
                  </a:cubicBezTo>
                  <a:cubicBezTo>
                    <a:pt x="186" y="248"/>
                    <a:pt x="186" y="248"/>
                    <a:pt x="186" y="248"/>
                  </a:cubicBezTo>
                  <a:close/>
                  <a:moveTo>
                    <a:pt x="190" y="260"/>
                  </a:moveTo>
                  <a:cubicBezTo>
                    <a:pt x="195" y="261"/>
                    <a:pt x="198" y="258"/>
                    <a:pt x="198" y="253"/>
                  </a:cubicBezTo>
                  <a:cubicBezTo>
                    <a:pt x="198" y="250"/>
                    <a:pt x="196" y="248"/>
                    <a:pt x="194" y="248"/>
                  </a:cubicBezTo>
                  <a:cubicBezTo>
                    <a:pt x="191" y="248"/>
                    <a:pt x="190" y="250"/>
                    <a:pt x="190" y="252"/>
                  </a:cubicBezTo>
                  <a:cubicBezTo>
                    <a:pt x="190" y="255"/>
                    <a:pt x="191" y="256"/>
                    <a:pt x="193" y="256"/>
                  </a:cubicBezTo>
                  <a:cubicBezTo>
                    <a:pt x="194" y="256"/>
                    <a:pt x="194" y="256"/>
                    <a:pt x="195" y="256"/>
                  </a:cubicBezTo>
                  <a:cubicBezTo>
                    <a:pt x="195" y="256"/>
                    <a:pt x="195" y="256"/>
                    <a:pt x="195" y="256"/>
                  </a:cubicBezTo>
                  <a:cubicBezTo>
                    <a:pt x="194" y="257"/>
                    <a:pt x="193" y="258"/>
                    <a:pt x="192" y="258"/>
                  </a:cubicBezTo>
                  <a:cubicBezTo>
                    <a:pt x="191" y="258"/>
                    <a:pt x="191" y="258"/>
                    <a:pt x="190" y="258"/>
                  </a:cubicBezTo>
                  <a:cubicBezTo>
                    <a:pt x="190" y="260"/>
                    <a:pt x="190" y="260"/>
                    <a:pt x="190" y="260"/>
                  </a:cubicBezTo>
                  <a:close/>
                  <a:moveTo>
                    <a:pt x="194" y="250"/>
                  </a:moveTo>
                  <a:cubicBezTo>
                    <a:pt x="193" y="250"/>
                    <a:pt x="192" y="251"/>
                    <a:pt x="192" y="252"/>
                  </a:cubicBezTo>
                  <a:cubicBezTo>
                    <a:pt x="192" y="254"/>
                    <a:pt x="193" y="254"/>
                    <a:pt x="194" y="254"/>
                  </a:cubicBezTo>
                  <a:cubicBezTo>
                    <a:pt x="194" y="254"/>
                    <a:pt x="194" y="254"/>
                    <a:pt x="195" y="253"/>
                  </a:cubicBezTo>
                  <a:cubicBezTo>
                    <a:pt x="195" y="253"/>
                    <a:pt x="195" y="253"/>
                    <a:pt x="195" y="253"/>
                  </a:cubicBezTo>
                  <a:cubicBezTo>
                    <a:pt x="195" y="252"/>
                    <a:pt x="194" y="250"/>
                    <a:pt x="194" y="250"/>
                  </a:cubicBezTo>
                  <a:close/>
                  <a:moveTo>
                    <a:pt x="204" y="251"/>
                  </a:moveTo>
                  <a:cubicBezTo>
                    <a:pt x="204" y="251"/>
                    <a:pt x="204" y="251"/>
                    <a:pt x="204" y="251"/>
                  </a:cubicBezTo>
                  <a:cubicBezTo>
                    <a:pt x="199" y="260"/>
                    <a:pt x="199" y="260"/>
                    <a:pt x="199" y="260"/>
                  </a:cubicBezTo>
                  <a:cubicBezTo>
                    <a:pt x="202" y="260"/>
                    <a:pt x="202" y="260"/>
                    <a:pt x="202" y="260"/>
                  </a:cubicBezTo>
                  <a:cubicBezTo>
                    <a:pt x="207" y="250"/>
                    <a:pt x="207" y="250"/>
                    <a:pt x="207" y="250"/>
                  </a:cubicBezTo>
                  <a:cubicBezTo>
                    <a:pt x="207" y="248"/>
                    <a:pt x="207" y="248"/>
                    <a:pt x="207" y="248"/>
                  </a:cubicBezTo>
                  <a:cubicBezTo>
                    <a:pt x="199" y="248"/>
                    <a:pt x="199" y="248"/>
                    <a:pt x="199" y="248"/>
                  </a:cubicBezTo>
                  <a:cubicBezTo>
                    <a:pt x="199" y="251"/>
                    <a:pt x="199" y="251"/>
                    <a:pt x="199" y="251"/>
                  </a:cubicBezTo>
                  <a:cubicBezTo>
                    <a:pt x="204" y="251"/>
                    <a:pt x="204" y="251"/>
                    <a:pt x="204" y="251"/>
                  </a:cubicBezTo>
                  <a:close/>
                  <a:moveTo>
                    <a:pt x="214" y="254"/>
                  </a:moveTo>
                  <a:cubicBezTo>
                    <a:pt x="216" y="253"/>
                    <a:pt x="216" y="252"/>
                    <a:pt x="216" y="251"/>
                  </a:cubicBezTo>
                  <a:cubicBezTo>
                    <a:pt x="216" y="250"/>
                    <a:pt x="215" y="248"/>
                    <a:pt x="212" y="248"/>
                  </a:cubicBezTo>
                  <a:cubicBezTo>
                    <a:pt x="210" y="248"/>
                    <a:pt x="208" y="250"/>
                    <a:pt x="208" y="251"/>
                  </a:cubicBezTo>
                  <a:cubicBezTo>
                    <a:pt x="208" y="252"/>
                    <a:pt x="209" y="253"/>
                    <a:pt x="210" y="254"/>
                  </a:cubicBezTo>
                  <a:cubicBezTo>
                    <a:pt x="210" y="254"/>
                    <a:pt x="210" y="254"/>
                    <a:pt x="210" y="254"/>
                  </a:cubicBezTo>
                  <a:cubicBezTo>
                    <a:pt x="209" y="255"/>
                    <a:pt x="208" y="256"/>
                    <a:pt x="208" y="257"/>
                  </a:cubicBezTo>
                  <a:cubicBezTo>
                    <a:pt x="208" y="259"/>
                    <a:pt x="210" y="260"/>
                    <a:pt x="212" y="260"/>
                  </a:cubicBezTo>
                  <a:cubicBezTo>
                    <a:pt x="214" y="260"/>
                    <a:pt x="216" y="259"/>
                    <a:pt x="216" y="257"/>
                  </a:cubicBezTo>
                  <a:cubicBezTo>
                    <a:pt x="216" y="255"/>
                    <a:pt x="215" y="254"/>
                    <a:pt x="214" y="254"/>
                  </a:cubicBezTo>
                  <a:cubicBezTo>
                    <a:pt x="214" y="254"/>
                    <a:pt x="214" y="254"/>
                    <a:pt x="214" y="254"/>
                  </a:cubicBezTo>
                  <a:close/>
                  <a:moveTo>
                    <a:pt x="212" y="258"/>
                  </a:moveTo>
                  <a:cubicBezTo>
                    <a:pt x="213" y="258"/>
                    <a:pt x="213" y="258"/>
                    <a:pt x="213" y="257"/>
                  </a:cubicBezTo>
                  <a:cubicBezTo>
                    <a:pt x="213" y="256"/>
                    <a:pt x="213" y="256"/>
                    <a:pt x="212" y="255"/>
                  </a:cubicBezTo>
                  <a:cubicBezTo>
                    <a:pt x="211" y="255"/>
                    <a:pt x="211" y="256"/>
                    <a:pt x="211" y="257"/>
                  </a:cubicBezTo>
                  <a:cubicBezTo>
                    <a:pt x="211" y="258"/>
                    <a:pt x="211" y="258"/>
                    <a:pt x="212" y="258"/>
                  </a:cubicBezTo>
                  <a:close/>
                  <a:moveTo>
                    <a:pt x="212" y="250"/>
                  </a:moveTo>
                  <a:cubicBezTo>
                    <a:pt x="211" y="250"/>
                    <a:pt x="211" y="251"/>
                    <a:pt x="211" y="251"/>
                  </a:cubicBezTo>
                  <a:cubicBezTo>
                    <a:pt x="211" y="252"/>
                    <a:pt x="211" y="253"/>
                    <a:pt x="212" y="253"/>
                  </a:cubicBezTo>
                  <a:cubicBezTo>
                    <a:pt x="213" y="253"/>
                    <a:pt x="213" y="252"/>
                    <a:pt x="213" y="251"/>
                  </a:cubicBezTo>
                  <a:cubicBezTo>
                    <a:pt x="213" y="251"/>
                    <a:pt x="213" y="250"/>
                    <a:pt x="212" y="250"/>
                  </a:cubicBezTo>
                  <a:close/>
                  <a:moveTo>
                    <a:pt x="101" y="198"/>
                  </a:moveTo>
                  <a:cubicBezTo>
                    <a:pt x="129" y="227"/>
                    <a:pt x="129" y="227"/>
                    <a:pt x="129" y="227"/>
                  </a:cubicBezTo>
                  <a:cubicBezTo>
                    <a:pt x="129" y="267"/>
                    <a:pt x="129" y="267"/>
                    <a:pt x="129" y="267"/>
                  </a:cubicBezTo>
                  <a:cubicBezTo>
                    <a:pt x="170" y="267"/>
                    <a:pt x="170" y="267"/>
                    <a:pt x="170" y="267"/>
                  </a:cubicBezTo>
                  <a:cubicBezTo>
                    <a:pt x="198" y="296"/>
                    <a:pt x="198" y="296"/>
                    <a:pt x="198" y="296"/>
                  </a:cubicBezTo>
                  <a:cubicBezTo>
                    <a:pt x="227" y="267"/>
                    <a:pt x="227" y="267"/>
                    <a:pt x="227" y="267"/>
                  </a:cubicBezTo>
                  <a:cubicBezTo>
                    <a:pt x="267" y="267"/>
                    <a:pt x="267" y="267"/>
                    <a:pt x="267" y="267"/>
                  </a:cubicBezTo>
                  <a:cubicBezTo>
                    <a:pt x="267" y="227"/>
                    <a:pt x="267" y="227"/>
                    <a:pt x="267" y="227"/>
                  </a:cubicBezTo>
                  <a:cubicBezTo>
                    <a:pt x="296" y="198"/>
                    <a:pt x="296" y="198"/>
                    <a:pt x="296" y="198"/>
                  </a:cubicBezTo>
                  <a:cubicBezTo>
                    <a:pt x="267" y="170"/>
                    <a:pt x="267" y="170"/>
                    <a:pt x="267" y="170"/>
                  </a:cubicBezTo>
                  <a:cubicBezTo>
                    <a:pt x="267" y="129"/>
                    <a:pt x="267" y="129"/>
                    <a:pt x="267" y="129"/>
                  </a:cubicBezTo>
                  <a:cubicBezTo>
                    <a:pt x="227" y="129"/>
                    <a:pt x="227" y="129"/>
                    <a:pt x="227" y="129"/>
                  </a:cubicBezTo>
                  <a:cubicBezTo>
                    <a:pt x="198" y="101"/>
                    <a:pt x="198" y="101"/>
                    <a:pt x="198" y="101"/>
                  </a:cubicBezTo>
                  <a:cubicBezTo>
                    <a:pt x="170" y="129"/>
                    <a:pt x="170" y="129"/>
                    <a:pt x="170" y="129"/>
                  </a:cubicBezTo>
                  <a:cubicBezTo>
                    <a:pt x="129" y="129"/>
                    <a:pt x="129" y="129"/>
                    <a:pt x="129" y="129"/>
                  </a:cubicBezTo>
                  <a:cubicBezTo>
                    <a:pt x="129" y="170"/>
                    <a:pt x="129" y="170"/>
                    <a:pt x="129" y="170"/>
                  </a:cubicBezTo>
                  <a:cubicBezTo>
                    <a:pt x="101" y="198"/>
                    <a:pt x="101" y="198"/>
                    <a:pt x="101" y="198"/>
                  </a:cubicBezTo>
                  <a:close/>
                  <a:moveTo>
                    <a:pt x="200" y="267"/>
                  </a:moveTo>
                  <a:cubicBezTo>
                    <a:pt x="200" y="286"/>
                    <a:pt x="200" y="286"/>
                    <a:pt x="200" y="286"/>
                  </a:cubicBezTo>
                  <a:cubicBezTo>
                    <a:pt x="219" y="267"/>
                    <a:pt x="219" y="267"/>
                    <a:pt x="219" y="267"/>
                  </a:cubicBezTo>
                  <a:cubicBezTo>
                    <a:pt x="200" y="267"/>
                    <a:pt x="200" y="267"/>
                    <a:pt x="200" y="267"/>
                  </a:cubicBezTo>
                  <a:close/>
                  <a:moveTo>
                    <a:pt x="197" y="286"/>
                  </a:moveTo>
                  <a:cubicBezTo>
                    <a:pt x="197" y="267"/>
                    <a:pt x="197" y="267"/>
                    <a:pt x="197" y="267"/>
                  </a:cubicBezTo>
                  <a:cubicBezTo>
                    <a:pt x="178" y="267"/>
                    <a:pt x="178" y="267"/>
                    <a:pt x="178" y="267"/>
                  </a:cubicBezTo>
                  <a:cubicBezTo>
                    <a:pt x="197" y="286"/>
                    <a:pt x="197" y="286"/>
                    <a:pt x="197" y="286"/>
                  </a:cubicBezTo>
                  <a:close/>
                  <a:moveTo>
                    <a:pt x="159" y="150"/>
                  </a:moveTo>
                  <a:cubicBezTo>
                    <a:pt x="197" y="150"/>
                    <a:pt x="197" y="150"/>
                    <a:pt x="197" y="150"/>
                  </a:cubicBezTo>
                  <a:cubicBezTo>
                    <a:pt x="197" y="135"/>
                    <a:pt x="197" y="135"/>
                    <a:pt x="197" y="135"/>
                  </a:cubicBezTo>
                  <a:cubicBezTo>
                    <a:pt x="172" y="135"/>
                    <a:pt x="172" y="135"/>
                    <a:pt x="172" y="135"/>
                  </a:cubicBezTo>
                  <a:cubicBezTo>
                    <a:pt x="159" y="149"/>
                    <a:pt x="159" y="149"/>
                    <a:pt x="159" y="149"/>
                  </a:cubicBezTo>
                  <a:cubicBezTo>
                    <a:pt x="159" y="150"/>
                    <a:pt x="159" y="150"/>
                    <a:pt x="159" y="150"/>
                  </a:cubicBezTo>
                  <a:close/>
                  <a:moveTo>
                    <a:pt x="200" y="150"/>
                  </a:moveTo>
                  <a:cubicBezTo>
                    <a:pt x="238" y="150"/>
                    <a:pt x="238" y="150"/>
                    <a:pt x="238" y="150"/>
                  </a:cubicBezTo>
                  <a:cubicBezTo>
                    <a:pt x="238" y="149"/>
                    <a:pt x="238" y="149"/>
                    <a:pt x="238" y="149"/>
                  </a:cubicBezTo>
                  <a:cubicBezTo>
                    <a:pt x="224" y="135"/>
                    <a:pt x="224" y="135"/>
                    <a:pt x="224" y="135"/>
                  </a:cubicBezTo>
                  <a:cubicBezTo>
                    <a:pt x="200" y="135"/>
                    <a:pt x="200" y="135"/>
                    <a:pt x="200" y="135"/>
                  </a:cubicBezTo>
                  <a:cubicBezTo>
                    <a:pt x="200" y="150"/>
                    <a:pt x="200" y="150"/>
                    <a:pt x="200" y="150"/>
                  </a:cubicBezTo>
                  <a:close/>
                  <a:moveTo>
                    <a:pt x="247" y="159"/>
                  </a:moveTo>
                  <a:cubicBezTo>
                    <a:pt x="247" y="197"/>
                    <a:pt x="247" y="197"/>
                    <a:pt x="247" y="197"/>
                  </a:cubicBezTo>
                  <a:cubicBezTo>
                    <a:pt x="261" y="197"/>
                    <a:pt x="261" y="197"/>
                    <a:pt x="261" y="197"/>
                  </a:cubicBezTo>
                  <a:cubicBezTo>
                    <a:pt x="261" y="172"/>
                    <a:pt x="261" y="172"/>
                    <a:pt x="261" y="172"/>
                  </a:cubicBezTo>
                  <a:cubicBezTo>
                    <a:pt x="248" y="159"/>
                    <a:pt x="248" y="159"/>
                    <a:pt x="248" y="159"/>
                  </a:cubicBezTo>
                  <a:cubicBezTo>
                    <a:pt x="247" y="159"/>
                    <a:pt x="247" y="159"/>
                    <a:pt x="247" y="159"/>
                  </a:cubicBezTo>
                  <a:close/>
                  <a:moveTo>
                    <a:pt x="247" y="200"/>
                  </a:moveTo>
                  <a:cubicBezTo>
                    <a:pt x="247" y="238"/>
                    <a:pt x="247" y="238"/>
                    <a:pt x="247" y="238"/>
                  </a:cubicBezTo>
                  <a:cubicBezTo>
                    <a:pt x="248" y="238"/>
                    <a:pt x="248" y="238"/>
                    <a:pt x="248" y="238"/>
                  </a:cubicBezTo>
                  <a:cubicBezTo>
                    <a:pt x="261" y="224"/>
                    <a:pt x="261" y="224"/>
                    <a:pt x="261" y="224"/>
                  </a:cubicBezTo>
                  <a:cubicBezTo>
                    <a:pt x="261" y="200"/>
                    <a:pt x="261" y="200"/>
                    <a:pt x="261" y="200"/>
                  </a:cubicBezTo>
                  <a:cubicBezTo>
                    <a:pt x="247" y="200"/>
                    <a:pt x="247" y="200"/>
                    <a:pt x="247" y="200"/>
                  </a:cubicBezTo>
                  <a:close/>
                  <a:moveTo>
                    <a:pt x="238" y="247"/>
                  </a:moveTo>
                  <a:cubicBezTo>
                    <a:pt x="200" y="247"/>
                    <a:pt x="200" y="247"/>
                    <a:pt x="200" y="247"/>
                  </a:cubicBezTo>
                  <a:cubicBezTo>
                    <a:pt x="197" y="247"/>
                    <a:pt x="197" y="247"/>
                    <a:pt x="197" y="247"/>
                  </a:cubicBezTo>
                  <a:cubicBezTo>
                    <a:pt x="159" y="247"/>
                    <a:pt x="159" y="247"/>
                    <a:pt x="159" y="247"/>
                  </a:cubicBezTo>
                  <a:cubicBezTo>
                    <a:pt x="159" y="248"/>
                    <a:pt x="159" y="248"/>
                    <a:pt x="159" y="248"/>
                  </a:cubicBezTo>
                  <a:cubicBezTo>
                    <a:pt x="172" y="262"/>
                    <a:pt x="172" y="262"/>
                    <a:pt x="172" y="262"/>
                  </a:cubicBezTo>
                  <a:cubicBezTo>
                    <a:pt x="224" y="261"/>
                    <a:pt x="224" y="261"/>
                    <a:pt x="224" y="261"/>
                  </a:cubicBezTo>
                  <a:cubicBezTo>
                    <a:pt x="238" y="248"/>
                    <a:pt x="238" y="248"/>
                    <a:pt x="238" y="248"/>
                  </a:cubicBezTo>
                  <a:cubicBezTo>
                    <a:pt x="238" y="247"/>
                    <a:pt x="238" y="247"/>
                    <a:pt x="238" y="247"/>
                  </a:cubicBezTo>
                  <a:close/>
                  <a:moveTo>
                    <a:pt x="150" y="238"/>
                  </a:moveTo>
                  <a:cubicBezTo>
                    <a:pt x="150" y="200"/>
                    <a:pt x="150" y="200"/>
                    <a:pt x="150" y="200"/>
                  </a:cubicBezTo>
                  <a:cubicBezTo>
                    <a:pt x="135" y="200"/>
                    <a:pt x="135" y="200"/>
                    <a:pt x="135" y="200"/>
                  </a:cubicBezTo>
                  <a:cubicBezTo>
                    <a:pt x="135" y="225"/>
                    <a:pt x="135" y="225"/>
                    <a:pt x="135" y="225"/>
                  </a:cubicBezTo>
                  <a:cubicBezTo>
                    <a:pt x="149" y="238"/>
                    <a:pt x="149" y="238"/>
                    <a:pt x="149" y="238"/>
                  </a:cubicBezTo>
                  <a:cubicBezTo>
                    <a:pt x="150" y="238"/>
                    <a:pt x="150" y="238"/>
                    <a:pt x="150" y="238"/>
                  </a:cubicBezTo>
                  <a:close/>
                  <a:moveTo>
                    <a:pt x="150" y="197"/>
                  </a:moveTo>
                  <a:cubicBezTo>
                    <a:pt x="150" y="159"/>
                    <a:pt x="150" y="159"/>
                    <a:pt x="150" y="159"/>
                  </a:cubicBezTo>
                  <a:cubicBezTo>
                    <a:pt x="149" y="159"/>
                    <a:pt x="149" y="159"/>
                    <a:pt x="149" y="159"/>
                  </a:cubicBezTo>
                  <a:cubicBezTo>
                    <a:pt x="135" y="172"/>
                    <a:pt x="135" y="172"/>
                    <a:pt x="135" y="172"/>
                  </a:cubicBezTo>
                  <a:cubicBezTo>
                    <a:pt x="135" y="197"/>
                    <a:pt x="135" y="197"/>
                    <a:pt x="135" y="197"/>
                  </a:cubicBezTo>
                  <a:cubicBezTo>
                    <a:pt x="150" y="197"/>
                    <a:pt x="150" y="197"/>
                    <a:pt x="150" y="197"/>
                  </a:cubicBezTo>
                  <a:close/>
                  <a:moveTo>
                    <a:pt x="159" y="153"/>
                  </a:moveTo>
                  <a:cubicBezTo>
                    <a:pt x="159" y="159"/>
                    <a:pt x="159" y="159"/>
                    <a:pt x="159" y="159"/>
                  </a:cubicBezTo>
                  <a:cubicBezTo>
                    <a:pt x="153" y="159"/>
                    <a:pt x="153" y="159"/>
                    <a:pt x="153" y="159"/>
                  </a:cubicBezTo>
                  <a:cubicBezTo>
                    <a:pt x="153" y="197"/>
                    <a:pt x="153" y="197"/>
                    <a:pt x="153" y="197"/>
                  </a:cubicBezTo>
                  <a:cubicBezTo>
                    <a:pt x="182" y="197"/>
                    <a:pt x="182" y="197"/>
                    <a:pt x="182" y="197"/>
                  </a:cubicBezTo>
                  <a:cubicBezTo>
                    <a:pt x="182" y="182"/>
                    <a:pt x="182" y="182"/>
                    <a:pt x="182" y="182"/>
                  </a:cubicBezTo>
                  <a:cubicBezTo>
                    <a:pt x="197" y="182"/>
                    <a:pt x="197" y="182"/>
                    <a:pt x="197" y="182"/>
                  </a:cubicBezTo>
                  <a:cubicBezTo>
                    <a:pt x="197" y="153"/>
                    <a:pt x="197" y="153"/>
                    <a:pt x="197" y="153"/>
                  </a:cubicBezTo>
                  <a:cubicBezTo>
                    <a:pt x="159" y="153"/>
                    <a:pt x="159" y="153"/>
                    <a:pt x="159" y="153"/>
                  </a:cubicBezTo>
                  <a:close/>
                  <a:moveTo>
                    <a:pt x="200" y="153"/>
                  </a:moveTo>
                  <a:cubicBezTo>
                    <a:pt x="200" y="182"/>
                    <a:pt x="200" y="182"/>
                    <a:pt x="200" y="182"/>
                  </a:cubicBezTo>
                  <a:cubicBezTo>
                    <a:pt x="214" y="182"/>
                    <a:pt x="214" y="182"/>
                    <a:pt x="214" y="182"/>
                  </a:cubicBezTo>
                  <a:cubicBezTo>
                    <a:pt x="214" y="197"/>
                    <a:pt x="214" y="197"/>
                    <a:pt x="214" y="197"/>
                  </a:cubicBezTo>
                  <a:cubicBezTo>
                    <a:pt x="244" y="197"/>
                    <a:pt x="244" y="197"/>
                    <a:pt x="244" y="197"/>
                  </a:cubicBezTo>
                  <a:cubicBezTo>
                    <a:pt x="244" y="159"/>
                    <a:pt x="244" y="159"/>
                    <a:pt x="244" y="159"/>
                  </a:cubicBezTo>
                  <a:cubicBezTo>
                    <a:pt x="238" y="159"/>
                    <a:pt x="238" y="159"/>
                    <a:pt x="238" y="159"/>
                  </a:cubicBezTo>
                  <a:cubicBezTo>
                    <a:pt x="238" y="153"/>
                    <a:pt x="238" y="153"/>
                    <a:pt x="238" y="153"/>
                  </a:cubicBezTo>
                  <a:cubicBezTo>
                    <a:pt x="200" y="153"/>
                    <a:pt x="200" y="153"/>
                    <a:pt x="200" y="153"/>
                  </a:cubicBezTo>
                  <a:close/>
                  <a:moveTo>
                    <a:pt x="244" y="200"/>
                  </a:moveTo>
                  <a:cubicBezTo>
                    <a:pt x="214" y="200"/>
                    <a:pt x="214" y="200"/>
                    <a:pt x="214" y="200"/>
                  </a:cubicBezTo>
                  <a:cubicBezTo>
                    <a:pt x="214" y="215"/>
                    <a:pt x="214" y="215"/>
                    <a:pt x="214" y="215"/>
                  </a:cubicBezTo>
                  <a:cubicBezTo>
                    <a:pt x="200" y="215"/>
                    <a:pt x="200" y="215"/>
                    <a:pt x="200" y="215"/>
                  </a:cubicBezTo>
                  <a:cubicBezTo>
                    <a:pt x="200" y="244"/>
                    <a:pt x="200" y="244"/>
                    <a:pt x="200" y="244"/>
                  </a:cubicBezTo>
                  <a:cubicBezTo>
                    <a:pt x="238" y="244"/>
                    <a:pt x="238" y="244"/>
                    <a:pt x="238" y="244"/>
                  </a:cubicBezTo>
                  <a:cubicBezTo>
                    <a:pt x="238" y="238"/>
                    <a:pt x="238" y="238"/>
                    <a:pt x="238" y="238"/>
                  </a:cubicBezTo>
                  <a:cubicBezTo>
                    <a:pt x="244" y="238"/>
                    <a:pt x="244" y="238"/>
                    <a:pt x="244" y="238"/>
                  </a:cubicBezTo>
                  <a:cubicBezTo>
                    <a:pt x="244" y="200"/>
                    <a:pt x="244" y="200"/>
                    <a:pt x="244" y="200"/>
                  </a:cubicBezTo>
                  <a:close/>
                  <a:moveTo>
                    <a:pt x="197" y="244"/>
                  </a:moveTo>
                  <a:cubicBezTo>
                    <a:pt x="197" y="215"/>
                    <a:pt x="197" y="215"/>
                    <a:pt x="197" y="215"/>
                  </a:cubicBezTo>
                  <a:cubicBezTo>
                    <a:pt x="182" y="215"/>
                    <a:pt x="182" y="215"/>
                    <a:pt x="182" y="215"/>
                  </a:cubicBezTo>
                  <a:cubicBezTo>
                    <a:pt x="182" y="200"/>
                    <a:pt x="182" y="200"/>
                    <a:pt x="182" y="200"/>
                  </a:cubicBezTo>
                  <a:cubicBezTo>
                    <a:pt x="153" y="200"/>
                    <a:pt x="153" y="200"/>
                    <a:pt x="153" y="200"/>
                  </a:cubicBezTo>
                  <a:cubicBezTo>
                    <a:pt x="153" y="238"/>
                    <a:pt x="153" y="238"/>
                    <a:pt x="153" y="238"/>
                  </a:cubicBezTo>
                  <a:cubicBezTo>
                    <a:pt x="159" y="238"/>
                    <a:pt x="159" y="238"/>
                    <a:pt x="159" y="238"/>
                  </a:cubicBezTo>
                  <a:cubicBezTo>
                    <a:pt x="159" y="244"/>
                    <a:pt x="159" y="244"/>
                    <a:pt x="159" y="244"/>
                  </a:cubicBezTo>
                  <a:cubicBezTo>
                    <a:pt x="197" y="244"/>
                    <a:pt x="197" y="244"/>
                    <a:pt x="197" y="244"/>
                  </a:cubicBezTo>
                  <a:close/>
                  <a:moveTo>
                    <a:pt x="135" y="164"/>
                  </a:moveTo>
                  <a:cubicBezTo>
                    <a:pt x="144" y="155"/>
                    <a:pt x="144" y="155"/>
                    <a:pt x="144" y="155"/>
                  </a:cubicBezTo>
                  <a:cubicBezTo>
                    <a:pt x="144" y="144"/>
                    <a:pt x="144" y="144"/>
                    <a:pt x="144" y="144"/>
                  </a:cubicBezTo>
                  <a:cubicBezTo>
                    <a:pt x="155" y="144"/>
                    <a:pt x="155" y="144"/>
                    <a:pt x="155" y="144"/>
                  </a:cubicBezTo>
                  <a:cubicBezTo>
                    <a:pt x="164" y="135"/>
                    <a:pt x="164" y="135"/>
                    <a:pt x="164" y="135"/>
                  </a:cubicBezTo>
                  <a:cubicBezTo>
                    <a:pt x="135" y="135"/>
                    <a:pt x="135" y="135"/>
                    <a:pt x="135" y="135"/>
                  </a:cubicBezTo>
                  <a:cubicBezTo>
                    <a:pt x="135" y="164"/>
                    <a:pt x="135" y="164"/>
                    <a:pt x="135" y="164"/>
                  </a:cubicBezTo>
                  <a:close/>
                  <a:moveTo>
                    <a:pt x="233" y="135"/>
                  </a:moveTo>
                  <a:cubicBezTo>
                    <a:pt x="242" y="144"/>
                    <a:pt x="242" y="144"/>
                    <a:pt x="242" y="144"/>
                  </a:cubicBezTo>
                  <a:cubicBezTo>
                    <a:pt x="253" y="144"/>
                    <a:pt x="253" y="144"/>
                    <a:pt x="253" y="144"/>
                  </a:cubicBezTo>
                  <a:cubicBezTo>
                    <a:pt x="253" y="155"/>
                    <a:pt x="253" y="155"/>
                    <a:pt x="253" y="155"/>
                  </a:cubicBezTo>
                  <a:cubicBezTo>
                    <a:pt x="261" y="164"/>
                    <a:pt x="261" y="164"/>
                    <a:pt x="261" y="164"/>
                  </a:cubicBezTo>
                  <a:cubicBezTo>
                    <a:pt x="261" y="135"/>
                    <a:pt x="261" y="135"/>
                    <a:pt x="261" y="135"/>
                  </a:cubicBezTo>
                  <a:cubicBezTo>
                    <a:pt x="233" y="135"/>
                    <a:pt x="233" y="135"/>
                    <a:pt x="233" y="135"/>
                  </a:cubicBezTo>
                  <a:close/>
                  <a:moveTo>
                    <a:pt x="261" y="233"/>
                  </a:moveTo>
                  <a:cubicBezTo>
                    <a:pt x="253" y="242"/>
                    <a:pt x="253" y="242"/>
                    <a:pt x="253" y="242"/>
                  </a:cubicBezTo>
                  <a:cubicBezTo>
                    <a:pt x="253" y="253"/>
                    <a:pt x="253" y="253"/>
                    <a:pt x="253" y="253"/>
                  </a:cubicBezTo>
                  <a:cubicBezTo>
                    <a:pt x="242" y="253"/>
                    <a:pt x="242" y="253"/>
                    <a:pt x="242" y="253"/>
                  </a:cubicBezTo>
                  <a:cubicBezTo>
                    <a:pt x="233" y="261"/>
                    <a:pt x="233" y="261"/>
                    <a:pt x="233" y="261"/>
                  </a:cubicBezTo>
                  <a:cubicBezTo>
                    <a:pt x="261" y="261"/>
                    <a:pt x="261" y="261"/>
                    <a:pt x="261" y="261"/>
                  </a:cubicBezTo>
                  <a:cubicBezTo>
                    <a:pt x="261" y="233"/>
                    <a:pt x="261" y="233"/>
                    <a:pt x="261" y="233"/>
                  </a:cubicBezTo>
                  <a:close/>
                  <a:moveTo>
                    <a:pt x="164" y="262"/>
                  </a:moveTo>
                  <a:cubicBezTo>
                    <a:pt x="155" y="253"/>
                    <a:pt x="155" y="253"/>
                    <a:pt x="155" y="253"/>
                  </a:cubicBezTo>
                  <a:cubicBezTo>
                    <a:pt x="144" y="253"/>
                    <a:pt x="144" y="253"/>
                    <a:pt x="144" y="253"/>
                  </a:cubicBezTo>
                  <a:cubicBezTo>
                    <a:pt x="144" y="242"/>
                    <a:pt x="144" y="242"/>
                    <a:pt x="144" y="242"/>
                  </a:cubicBezTo>
                  <a:cubicBezTo>
                    <a:pt x="135" y="233"/>
                    <a:pt x="135" y="233"/>
                    <a:pt x="135" y="233"/>
                  </a:cubicBezTo>
                  <a:cubicBezTo>
                    <a:pt x="135" y="262"/>
                    <a:pt x="135" y="262"/>
                    <a:pt x="135" y="262"/>
                  </a:cubicBezTo>
                  <a:cubicBezTo>
                    <a:pt x="164" y="262"/>
                    <a:pt x="164" y="262"/>
                    <a:pt x="164" y="262"/>
                  </a:cubicBezTo>
                  <a:close/>
                  <a:moveTo>
                    <a:pt x="178" y="129"/>
                  </a:moveTo>
                  <a:cubicBezTo>
                    <a:pt x="197" y="129"/>
                    <a:pt x="197" y="129"/>
                    <a:pt x="197" y="129"/>
                  </a:cubicBezTo>
                  <a:cubicBezTo>
                    <a:pt x="197" y="111"/>
                    <a:pt x="197" y="111"/>
                    <a:pt x="197" y="111"/>
                  </a:cubicBezTo>
                  <a:cubicBezTo>
                    <a:pt x="178" y="129"/>
                    <a:pt x="178" y="129"/>
                    <a:pt x="178" y="129"/>
                  </a:cubicBezTo>
                  <a:close/>
                  <a:moveTo>
                    <a:pt x="200" y="129"/>
                  </a:moveTo>
                  <a:cubicBezTo>
                    <a:pt x="219" y="129"/>
                    <a:pt x="219" y="129"/>
                    <a:pt x="219" y="129"/>
                  </a:cubicBezTo>
                  <a:cubicBezTo>
                    <a:pt x="200" y="111"/>
                    <a:pt x="200" y="111"/>
                    <a:pt x="200" y="111"/>
                  </a:cubicBezTo>
                  <a:cubicBezTo>
                    <a:pt x="200" y="129"/>
                    <a:pt x="200" y="129"/>
                    <a:pt x="200" y="129"/>
                  </a:cubicBezTo>
                  <a:close/>
                  <a:moveTo>
                    <a:pt x="267" y="178"/>
                  </a:moveTo>
                  <a:cubicBezTo>
                    <a:pt x="267" y="197"/>
                    <a:pt x="267" y="197"/>
                    <a:pt x="267" y="197"/>
                  </a:cubicBezTo>
                  <a:cubicBezTo>
                    <a:pt x="286" y="197"/>
                    <a:pt x="286" y="197"/>
                    <a:pt x="286" y="197"/>
                  </a:cubicBezTo>
                  <a:cubicBezTo>
                    <a:pt x="267" y="178"/>
                    <a:pt x="267" y="178"/>
                    <a:pt x="267" y="178"/>
                  </a:cubicBezTo>
                  <a:close/>
                  <a:moveTo>
                    <a:pt x="267" y="200"/>
                  </a:moveTo>
                  <a:cubicBezTo>
                    <a:pt x="267" y="219"/>
                    <a:pt x="267" y="219"/>
                    <a:pt x="267" y="219"/>
                  </a:cubicBezTo>
                  <a:cubicBezTo>
                    <a:pt x="286" y="200"/>
                    <a:pt x="286" y="200"/>
                    <a:pt x="286" y="200"/>
                  </a:cubicBezTo>
                  <a:cubicBezTo>
                    <a:pt x="267" y="200"/>
                    <a:pt x="267" y="200"/>
                    <a:pt x="267" y="200"/>
                  </a:cubicBezTo>
                  <a:close/>
                  <a:moveTo>
                    <a:pt x="129" y="219"/>
                  </a:moveTo>
                  <a:cubicBezTo>
                    <a:pt x="129" y="200"/>
                    <a:pt x="129" y="200"/>
                    <a:pt x="129" y="200"/>
                  </a:cubicBezTo>
                  <a:cubicBezTo>
                    <a:pt x="111" y="200"/>
                    <a:pt x="111" y="200"/>
                    <a:pt x="111" y="200"/>
                  </a:cubicBezTo>
                  <a:cubicBezTo>
                    <a:pt x="129" y="219"/>
                    <a:pt x="129" y="219"/>
                    <a:pt x="129" y="219"/>
                  </a:cubicBezTo>
                  <a:close/>
                  <a:moveTo>
                    <a:pt x="129" y="197"/>
                  </a:moveTo>
                  <a:cubicBezTo>
                    <a:pt x="129" y="178"/>
                    <a:pt x="129" y="178"/>
                    <a:pt x="129" y="178"/>
                  </a:cubicBezTo>
                  <a:cubicBezTo>
                    <a:pt x="111" y="197"/>
                    <a:pt x="111" y="197"/>
                    <a:pt x="111" y="197"/>
                  </a:cubicBezTo>
                  <a:cubicBezTo>
                    <a:pt x="129" y="197"/>
                    <a:pt x="129" y="197"/>
                    <a:pt x="129" y="197"/>
                  </a:cubicBezTo>
                  <a:close/>
                  <a:moveTo>
                    <a:pt x="132" y="28"/>
                  </a:moveTo>
                  <a:cubicBezTo>
                    <a:pt x="133" y="30"/>
                    <a:pt x="133" y="30"/>
                    <a:pt x="133" y="30"/>
                  </a:cubicBezTo>
                  <a:cubicBezTo>
                    <a:pt x="137" y="29"/>
                    <a:pt x="137" y="29"/>
                    <a:pt x="137" y="29"/>
                  </a:cubicBezTo>
                  <a:cubicBezTo>
                    <a:pt x="136" y="27"/>
                    <a:pt x="136" y="27"/>
                    <a:pt x="136" y="27"/>
                  </a:cubicBezTo>
                  <a:cubicBezTo>
                    <a:pt x="132" y="28"/>
                    <a:pt x="132" y="28"/>
                    <a:pt x="132" y="28"/>
                  </a:cubicBezTo>
                  <a:close/>
                  <a:moveTo>
                    <a:pt x="212" y="16"/>
                  </a:moveTo>
                  <a:cubicBezTo>
                    <a:pt x="212" y="10"/>
                    <a:pt x="212" y="10"/>
                    <a:pt x="212" y="10"/>
                  </a:cubicBezTo>
                  <a:cubicBezTo>
                    <a:pt x="212" y="9"/>
                    <a:pt x="212" y="9"/>
                    <a:pt x="212" y="9"/>
                  </a:cubicBezTo>
                  <a:cubicBezTo>
                    <a:pt x="210" y="9"/>
                    <a:pt x="210" y="9"/>
                    <a:pt x="210" y="9"/>
                  </a:cubicBezTo>
                  <a:cubicBezTo>
                    <a:pt x="210" y="9"/>
                    <a:pt x="210" y="9"/>
                    <a:pt x="210" y="9"/>
                  </a:cubicBezTo>
                  <a:cubicBezTo>
                    <a:pt x="210" y="9"/>
                    <a:pt x="210" y="9"/>
                    <a:pt x="210" y="9"/>
                  </a:cubicBezTo>
                  <a:cubicBezTo>
                    <a:pt x="198" y="9"/>
                    <a:pt x="198" y="9"/>
                    <a:pt x="198" y="9"/>
                  </a:cubicBezTo>
                  <a:cubicBezTo>
                    <a:pt x="198" y="9"/>
                    <a:pt x="198" y="9"/>
                    <a:pt x="198" y="9"/>
                  </a:cubicBezTo>
                  <a:cubicBezTo>
                    <a:pt x="186" y="9"/>
                    <a:pt x="186" y="9"/>
                    <a:pt x="186" y="9"/>
                  </a:cubicBezTo>
                  <a:cubicBezTo>
                    <a:pt x="185" y="9"/>
                    <a:pt x="185" y="9"/>
                    <a:pt x="185" y="9"/>
                  </a:cubicBezTo>
                  <a:cubicBezTo>
                    <a:pt x="185" y="9"/>
                    <a:pt x="185" y="9"/>
                    <a:pt x="185" y="9"/>
                  </a:cubicBezTo>
                  <a:cubicBezTo>
                    <a:pt x="185" y="9"/>
                    <a:pt x="185" y="9"/>
                    <a:pt x="185" y="9"/>
                  </a:cubicBezTo>
                  <a:cubicBezTo>
                    <a:pt x="185" y="10"/>
                    <a:pt x="185" y="10"/>
                    <a:pt x="185" y="10"/>
                  </a:cubicBezTo>
                  <a:cubicBezTo>
                    <a:pt x="185" y="16"/>
                    <a:pt x="185" y="16"/>
                    <a:pt x="185" y="16"/>
                  </a:cubicBezTo>
                  <a:cubicBezTo>
                    <a:pt x="184" y="16"/>
                    <a:pt x="183" y="16"/>
                    <a:pt x="182" y="16"/>
                  </a:cubicBezTo>
                  <a:cubicBezTo>
                    <a:pt x="181" y="16"/>
                    <a:pt x="180" y="16"/>
                    <a:pt x="179" y="16"/>
                  </a:cubicBezTo>
                  <a:cubicBezTo>
                    <a:pt x="178" y="11"/>
                    <a:pt x="178" y="11"/>
                    <a:pt x="178" y="11"/>
                  </a:cubicBezTo>
                  <a:cubicBezTo>
                    <a:pt x="178" y="9"/>
                    <a:pt x="178" y="9"/>
                    <a:pt x="178" y="9"/>
                  </a:cubicBezTo>
                  <a:cubicBezTo>
                    <a:pt x="176" y="9"/>
                    <a:pt x="176" y="9"/>
                    <a:pt x="176" y="9"/>
                  </a:cubicBezTo>
                  <a:cubicBezTo>
                    <a:pt x="153" y="14"/>
                    <a:pt x="153" y="14"/>
                    <a:pt x="153" y="14"/>
                  </a:cubicBezTo>
                  <a:cubicBezTo>
                    <a:pt x="151" y="14"/>
                    <a:pt x="151" y="14"/>
                    <a:pt x="151" y="14"/>
                  </a:cubicBezTo>
                  <a:cubicBezTo>
                    <a:pt x="151" y="15"/>
                    <a:pt x="151" y="15"/>
                    <a:pt x="151" y="15"/>
                  </a:cubicBezTo>
                  <a:cubicBezTo>
                    <a:pt x="153" y="21"/>
                    <a:pt x="153" y="21"/>
                    <a:pt x="153" y="21"/>
                  </a:cubicBezTo>
                  <a:cubicBezTo>
                    <a:pt x="152" y="21"/>
                    <a:pt x="151" y="22"/>
                    <a:pt x="150" y="22"/>
                  </a:cubicBezTo>
                  <a:cubicBezTo>
                    <a:pt x="149" y="22"/>
                    <a:pt x="148" y="23"/>
                    <a:pt x="147" y="23"/>
                  </a:cubicBezTo>
                  <a:cubicBezTo>
                    <a:pt x="145" y="17"/>
                    <a:pt x="145" y="17"/>
                    <a:pt x="145" y="17"/>
                  </a:cubicBezTo>
                  <a:cubicBezTo>
                    <a:pt x="144" y="16"/>
                    <a:pt x="144" y="16"/>
                    <a:pt x="144" y="16"/>
                  </a:cubicBezTo>
                  <a:cubicBezTo>
                    <a:pt x="143" y="16"/>
                    <a:pt x="143" y="16"/>
                    <a:pt x="143" y="16"/>
                  </a:cubicBezTo>
                  <a:cubicBezTo>
                    <a:pt x="120" y="25"/>
                    <a:pt x="120" y="25"/>
                    <a:pt x="120" y="25"/>
                  </a:cubicBezTo>
                  <a:cubicBezTo>
                    <a:pt x="119" y="25"/>
                    <a:pt x="119" y="25"/>
                    <a:pt x="119" y="25"/>
                  </a:cubicBezTo>
                  <a:cubicBezTo>
                    <a:pt x="120" y="27"/>
                    <a:pt x="120" y="27"/>
                    <a:pt x="120" y="27"/>
                  </a:cubicBezTo>
                  <a:cubicBezTo>
                    <a:pt x="122" y="32"/>
                    <a:pt x="122" y="32"/>
                    <a:pt x="122" y="32"/>
                  </a:cubicBezTo>
                  <a:cubicBezTo>
                    <a:pt x="121" y="33"/>
                    <a:pt x="120" y="33"/>
                    <a:pt x="119" y="34"/>
                  </a:cubicBezTo>
                  <a:cubicBezTo>
                    <a:pt x="118" y="34"/>
                    <a:pt x="117" y="34"/>
                    <a:pt x="116" y="35"/>
                  </a:cubicBezTo>
                  <a:cubicBezTo>
                    <a:pt x="113" y="30"/>
                    <a:pt x="113" y="30"/>
                    <a:pt x="113" y="30"/>
                  </a:cubicBezTo>
                  <a:cubicBezTo>
                    <a:pt x="113" y="28"/>
                    <a:pt x="113" y="28"/>
                    <a:pt x="113" y="28"/>
                  </a:cubicBezTo>
                  <a:cubicBezTo>
                    <a:pt x="111" y="29"/>
                    <a:pt x="111" y="29"/>
                    <a:pt x="111" y="29"/>
                  </a:cubicBezTo>
                  <a:cubicBezTo>
                    <a:pt x="91" y="42"/>
                    <a:pt x="91" y="42"/>
                    <a:pt x="91" y="42"/>
                  </a:cubicBezTo>
                  <a:cubicBezTo>
                    <a:pt x="89" y="42"/>
                    <a:pt x="89" y="42"/>
                    <a:pt x="89" y="42"/>
                  </a:cubicBezTo>
                  <a:cubicBezTo>
                    <a:pt x="90" y="43"/>
                    <a:pt x="90" y="43"/>
                    <a:pt x="90" y="43"/>
                  </a:cubicBezTo>
                  <a:cubicBezTo>
                    <a:pt x="93" y="49"/>
                    <a:pt x="93" y="49"/>
                    <a:pt x="93" y="49"/>
                  </a:cubicBezTo>
                  <a:cubicBezTo>
                    <a:pt x="92" y="49"/>
                    <a:pt x="92" y="50"/>
                    <a:pt x="91" y="50"/>
                  </a:cubicBezTo>
                  <a:cubicBezTo>
                    <a:pt x="90" y="51"/>
                    <a:pt x="89" y="51"/>
                    <a:pt x="88" y="52"/>
                  </a:cubicBezTo>
                  <a:cubicBezTo>
                    <a:pt x="85" y="48"/>
                    <a:pt x="85" y="48"/>
                    <a:pt x="85" y="48"/>
                  </a:cubicBezTo>
                  <a:cubicBezTo>
                    <a:pt x="84" y="47"/>
                    <a:pt x="84" y="47"/>
                    <a:pt x="84" y="47"/>
                  </a:cubicBezTo>
                  <a:cubicBezTo>
                    <a:pt x="83" y="47"/>
                    <a:pt x="83" y="47"/>
                    <a:pt x="83" y="47"/>
                  </a:cubicBezTo>
                  <a:cubicBezTo>
                    <a:pt x="64" y="63"/>
                    <a:pt x="64" y="63"/>
                    <a:pt x="64" y="63"/>
                  </a:cubicBezTo>
                  <a:cubicBezTo>
                    <a:pt x="63" y="64"/>
                    <a:pt x="63" y="64"/>
                    <a:pt x="63" y="64"/>
                  </a:cubicBezTo>
                  <a:cubicBezTo>
                    <a:pt x="64" y="65"/>
                    <a:pt x="64" y="65"/>
                    <a:pt x="64" y="65"/>
                  </a:cubicBezTo>
                  <a:cubicBezTo>
                    <a:pt x="68" y="70"/>
                    <a:pt x="68" y="70"/>
                    <a:pt x="68" y="70"/>
                  </a:cubicBezTo>
                  <a:cubicBezTo>
                    <a:pt x="68" y="70"/>
                    <a:pt x="67" y="71"/>
                    <a:pt x="66" y="72"/>
                  </a:cubicBezTo>
                  <a:cubicBezTo>
                    <a:pt x="65" y="73"/>
                    <a:pt x="65" y="73"/>
                    <a:pt x="64" y="74"/>
                  </a:cubicBezTo>
                  <a:cubicBezTo>
                    <a:pt x="59" y="70"/>
                    <a:pt x="59" y="70"/>
                    <a:pt x="59" y="70"/>
                  </a:cubicBezTo>
                  <a:cubicBezTo>
                    <a:pt x="58" y="69"/>
                    <a:pt x="58" y="69"/>
                    <a:pt x="58" y="69"/>
                  </a:cubicBezTo>
                  <a:cubicBezTo>
                    <a:pt x="58" y="70"/>
                    <a:pt x="58" y="70"/>
                    <a:pt x="58" y="70"/>
                  </a:cubicBezTo>
                  <a:cubicBezTo>
                    <a:pt x="42" y="89"/>
                    <a:pt x="42" y="89"/>
                    <a:pt x="42" y="89"/>
                  </a:cubicBezTo>
                  <a:cubicBezTo>
                    <a:pt x="42" y="90"/>
                    <a:pt x="42" y="90"/>
                    <a:pt x="42" y="90"/>
                  </a:cubicBezTo>
                  <a:cubicBezTo>
                    <a:pt x="43" y="91"/>
                    <a:pt x="43" y="91"/>
                    <a:pt x="43" y="91"/>
                  </a:cubicBezTo>
                  <a:cubicBezTo>
                    <a:pt x="47" y="95"/>
                    <a:pt x="47" y="95"/>
                    <a:pt x="47" y="95"/>
                  </a:cubicBezTo>
                  <a:cubicBezTo>
                    <a:pt x="47" y="96"/>
                    <a:pt x="46" y="97"/>
                    <a:pt x="46" y="98"/>
                  </a:cubicBezTo>
                  <a:cubicBezTo>
                    <a:pt x="45" y="98"/>
                    <a:pt x="45" y="99"/>
                    <a:pt x="44" y="100"/>
                  </a:cubicBezTo>
                  <a:cubicBezTo>
                    <a:pt x="39" y="97"/>
                    <a:pt x="39" y="97"/>
                    <a:pt x="39" y="97"/>
                  </a:cubicBezTo>
                  <a:cubicBezTo>
                    <a:pt x="38" y="97"/>
                    <a:pt x="38" y="97"/>
                    <a:pt x="38" y="97"/>
                  </a:cubicBezTo>
                  <a:cubicBezTo>
                    <a:pt x="37" y="98"/>
                    <a:pt x="37" y="98"/>
                    <a:pt x="37" y="98"/>
                  </a:cubicBezTo>
                  <a:cubicBezTo>
                    <a:pt x="26" y="119"/>
                    <a:pt x="26" y="119"/>
                    <a:pt x="26" y="119"/>
                  </a:cubicBezTo>
                  <a:cubicBezTo>
                    <a:pt x="25" y="120"/>
                    <a:pt x="25" y="120"/>
                    <a:pt x="25" y="120"/>
                  </a:cubicBezTo>
                  <a:cubicBezTo>
                    <a:pt x="26" y="121"/>
                    <a:pt x="26" y="121"/>
                    <a:pt x="26" y="121"/>
                  </a:cubicBezTo>
                  <a:cubicBezTo>
                    <a:pt x="31" y="124"/>
                    <a:pt x="31" y="124"/>
                    <a:pt x="31" y="124"/>
                  </a:cubicBezTo>
                  <a:cubicBezTo>
                    <a:pt x="31" y="125"/>
                    <a:pt x="31" y="125"/>
                    <a:pt x="30" y="126"/>
                  </a:cubicBezTo>
                  <a:cubicBezTo>
                    <a:pt x="30" y="127"/>
                    <a:pt x="29" y="128"/>
                    <a:pt x="29" y="129"/>
                  </a:cubicBezTo>
                  <a:cubicBezTo>
                    <a:pt x="23" y="127"/>
                    <a:pt x="23" y="127"/>
                    <a:pt x="23" y="127"/>
                  </a:cubicBezTo>
                  <a:cubicBezTo>
                    <a:pt x="22" y="127"/>
                    <a:pt x="22" y="127"/>
                    <a:pt x="22" y="127"/>
                  </a:cubicBezTo>
                  <a:cubicBezTo>
                    <a:pt x="22" y="128"/>
                    <a:pt x="22" y="128"/>
                    <a:pt x="22" y="128"/>
                  </a:cubicBezTo>
                  <a:cubicBezTo>
                    <a:pt x="14" y="151"/>
                    <a:pt x="14" y="151"/>
                    <a:pt x="14" y="151"/>
                  </a:cubicBezTo>
                  <a:cubicBezTo>
                    <a:pt x="14" y="152"/>
                    <a:pt x="14" y="152"/>
                    <a:pt x="14" y="152"/>
                  </a:cubicBezTo>
                  <a:cubicBezTo>
                    <a:pt x="15" y="153"/>
                    <a:pt x="15" y="153"/>
                    <a:pt x="15" y="153"/>
                  </a:cubicBezTo>
                  <a:cubicBezTo>
                    <a:pt x="21" y="155"/>
                    <a:pt x="21" y="155"/>
                    <a:pt x="21" y="155"/>
                  </a:cubicBezTo>
                  <a:cubicBezTo>
                    <a:pt x="20" y="156"/>
                    <a:pt x="20" y="157"/>
                    <a:pt x="20" y="158"/>
                  </a:cubicBezTo>
                  <a:cubicBezTo>
                    <a:pt x="20" y="159"/>
                    <a:pt x="20" y="159"/>
                    <a:pt x="19" y="160"/>
                  </a:cubicBezTo>
                  <a:cubicBezTo>
                    <a:pt x="13" y="160"/>
                    <a:pt x="13" y="160"/>
                    <a:pt x="13" y="160"/>
                  </a:cubicBezTo>
                  <a:cubicBezTo>
                    <a:pt x="12" y="159"/>
                    <a:pt x="12" y="159"/>
                    <a:pt x="12" y="159"/>
                  </a:cubicBezTo>
                  <a:cubicBezTo>
                    <a:pt x="12" y="161"/>
                    <a:pt x="12" y="161"/>
                    <a:pt x="12" y="161"/>
                  </a:cubicBezTo>
                  <a:cubicBezTo>
                    <a:pt x="9" y="185"/>
                    <a:pt x="9" y="185"/>
                    <a:pt x="9" y="185"/>
                  </a:cubicBezTo>
                  <a:cubicBezTo>
                    <a:pt x="9" y="186"/>
                    <a:pt x="9" y="186"/>
                    <a:pt x="9" y="186"/>
                  </a:cubicBezTo>
                  <a:cubicBezTo>
                    <a:pt x="10" y="186"/>
                    <a:pt x="10" y="186"/>
                    <a:pt x="10" y="186"/>
                  </a:cubicBezTo>
                  <a:cubicBezTo>
                    <a:pt x="16" y="187"/>
                    <a:pt x="16" y="187"/>
                    <a:pt x="16" y="187"/>
                  </a:cubicBezTo>
                  <a:cubicBezTo>
                    <a:pt x="16" y="188"/>
                    <a:pt x="16" y="189"/>
                    <a:pt x="16" y="190"/>
                  </a:cubicBezTo>
                  <a:cubicBezTo>
                    <a:pt x="16" y="191"/>
                    <a:pt x="16" y="192"/>
                    <a:pt x="16" y="193"/>
                  </a:cubicBezTo>
                  <a:cubicBezTo>
                    <a:pt x="10" y="193"/>
                    <a:pt x="10" y="193"/>
                    <a:pt x="10" y="193"/>
                  </a:cubicBezTo>
                  <a:cubicBezTo>
                    <a:pt x="8" y="193"/>
                    <a:pt x="8" y="193"/>
                    <a:pt x="8" y="193"/>
                  </a:cubicBezTo>
                  <a:cubicBezTo>
                    <a:pt x="8" y="195"/>
                    <a:pt x="8" y="195"/>
                    <a:pt x="8" y="195"/>
                  </a:cubicBezTo>
                  <a:cubicBezTo>
                    <a:pt x="9" y="219"/>
                    <a:pt x="9" y="219"/>
                    <a:pt x="9" y="219"/>
                  </a:cubicBezTo>
                  <a:cubicBezTo>
                    <a:pt x="9" y="220"/>
                    <a:pt x="9" y="220"/>
                    <a:pt x="9" y="220"/>
                  </a:cubicBezTo>
                  <a:cubicBezTo>
                    <a:pt x="11" y="220"/>
                    <a:pt x="11" y="220"/>
                    <a:pt x="11" y="220"/>
                  </a:cubicBezTo>
                  <a:cubicBezTo>
                    <a:pt x="17" y="220"/>
                    <a:pt x="17" y="220"/>
                    <a:pt x="17" y="220"/>
                  </a:cubicBezTo>
                  <a:cubicBezTo>
                    <a:pt x="17" y="221"/>
                    <a:pt x="17" y="222"/>
                    <a:pt x="17" y="223"/>
                  </a:cubicBezTo>
                  <a:cubicBezTo>
                    <a:pt x="17" y="224"/>
                    <a:pt x="17" y="225"/>
                    <a:pt x="18" y="226"/>
                  </a:cubicBezTo>
                  <a:cubicBezTo>
                    <a:pt x="12" y="227"/>
                    <a:pt x="12" y="227"/>
                    <a:pt x="12" y="227"/>
                  </a:cubicBezTo>
                  <a:cubicBezTo>
                    <a:pt x="10" y="227"/>
                    <a:pt x="10" y="227"/>
                    <a:pt x="10" y="227"/>
                  </a:cubicBezTo>
                  <a:cubicBezTo>
                    <a:pt x="11" y="229"/>
                    <a:pt x="11" y="229"/>
                    <a:pt x="11" y="229"/>
                  </a:cubicBezTo>
                  <a:cubicBezTo>
                    <a:pt x="16" y="252"/>
                    <a:pt x="16" y="252"/>
                    <a:pt x="16" y="252"/>
                  </a:cubicBezTo>
                  <a:cubicBezTo>
                    <a:pt x="16" y="254"/>
                    <a:pt x="16" y="254"/>
                    <a:pt x="16" y="254"/>
                  </a:cubicBezTo>
                  <a:cubicBezTo>
                    <a:pt x="18" y="253"/>
                    <a:pt x="18" y="253"/>
                    <a:pt x="18" y="253"/>
                  </a:cubicBezTo>
                  <a:cubicBezTo>
                    <a:pt x="24" y="252"/>
                    <a:pt x="24" y="252"/>
                    <a:pt x="24" y="252"/>
                  </a:cubicBezTo>
                  <a:cubicBezTo>
                    <a:pt x="24" y="253"/>
                    <a:pt x="24" y="254"/>
                    <a:pt x="24" y="255"/>
                  </a:cubicBezTo>
                  <a:cubicBezTo>
                    <a:pt x="25" y="256"/>
                    <a:pt x="25" y="257"/>
                    <a:pt x="25" y="258"/>
                  </a:cubicBezTo>
                  <a:cubicBezTo>
                    <a:pt x="20" y="260"/>
                    <a:pt x="20" y="260"/>
                    <a:pt x="20" y="260"/>
                  </a:cubicBezTo>
                  <a:cubicBezTo>
                    <a:pt x="19" y="260"/>
                    <a:pt x="19" y="260"/>
                    <a:pt x="19" y="260"/>
                  </a:cubicBezTo>
                  <a:cubicBezTo>
                    <a:pt x="19" y="262"/>
                    <a:pt x="19" y="262"/>
                    <a:pt x="19" y="262"/>
                  </a:cubicBezTo>
                  <a:cubicBezTo>
                    <a:pt x="29" y="284"/>
                    <a:pt x="29" y="284"/>
                    <a:pt x="29" y="284"/>
                  </a:cubicBezTo>
                  <a:cubicBezTo>
                    <a:pt x="29" y="285"/>
                    <a:pt x="29" y="285"/>
                    <a:pt x="29" y="285"/>
                  </a:cubicBezTo>
                  <a:cubicBezTo>
                    <a:pt x="30" y="285"/>
                    <a:pt x="30" y="285"/>
                    <a:pt x="30" y="285"/>
                  </a:cubicBezTo>
                  <a:cubicBezTo>
                    <a:pt x="36" y="282"/>
                    <a:pt x="36" y="282"/>
                    <a:pt x="36" y="282"/>
                  </a:cubicBezTo>
                  <a:cubicBezTo>
                    <a:pt x="36" y="283"/>
                    <a:pt x="37" y="284"/>
                    <a:pt x="37" y="285"/>
                  </a:cubicBezTo>
                  <a:cubicBezTo>
                    <a:pt x="38" y="286"/>
                    <a:pt x="38" y="287"/>
                    <a:pt x="39" y="287"/>
                  </a:cubicBezTo>
                  <a:cubicBezTo>
                    <a:pt x="34" y="291"/>
                    <a:pt x="34" y="291"/>
                    <a:pt x="34" y="291"/>
                  </a:cubicBezTo>
                  <a:cubicBezTo>
                    <a:pt x="33" y="292"/>
                    <a:pt x="33" y="292"/>
                    <a:pt x="33" y="292"/>
                  </a:cubicBezTo>
                  <a:cubicBezTo>
                    <a:pt x="33" y="293"/>
                    <a:pt x="33" y="293"/>
                    <a:pt x="33" y="293"/>
                  </a:cubicBezTo>
                  <a:cubicBezTo>
                    <a:pt x="47" y="313"/>
                    <a:pt x="47" y="313"/>
                    <a:pt x="47" y="313"/>
                  </a:cubicBezTo>
                  <a:cubicBezTo>
                    <a:pt x="47" y="314"/>
                    <a:pt x="47" y="314"/>
                    <a:pt x="47" y="314"/>
                  </a:cubicBezTo>
                  <a:cubicBezTo>
                    <a:pt x="49" y="313"/>
                    <a:pt x="49" y="313"/>
                    <a:pt x="49" y="313"/>
                  </a:cubicBezTo>
                  <a:cubicBezTo>
                    <a:pt x="54" y="310"/>
                    <a:pt x="54" y="310"/>
                    <a:pt x="54" y="310"/>
                  </a:cubicBezTo>
                  <a:cubicBezTo>
                    <a:pt x="54" y="311"/>
                    <a:pt x="55" y="311"/>
                    <a:pt x="55" y="312"/>
                  </a:cubicBezTo>
                  <a:cubicBezTo>
                    <a:pt x="55" y="312"/>
                    <a:pt x="55" y="312"/>
                    <a:pt x="55" y="312"/>
                  </a:cubicBezTo>
                  <a:cubicBezTo>
                    <a:pt x="56" y="313"/>
                    <a:pt x="57" y="314"/>
                    <a:pt x="57" y="315"/>
                  </a:cubicBezTo>
                  <a:cubicBezTo>
                    <a:pt x="53" y="319"/>
                    <a:pt x="53" y="319"/>
                    <a:pt x="53" y="319"/>
                  </a:cubicBezTo>
                  <a:cubicBezTo>
                    <a:pt x="52" y="320"/>
                    <a:pt x="52" y="320"/>
                    <a:pt x="52" y="320"/>
                  </a:cubicBezTo>
                  <a:cubicBezTo>
                    <a:pt x="53" y="321"/>
                    <a:pt x="53" y="321"/>
                    <a:pt x="53" y="321"/>
                  </a:cubicBezTo>
                  <a:cubicBezTo>
                    <a:pt x="70" y="338"/>
                    <a:pt x="70" y="338"/>
                    <a:pt x="70" y="338"/>
                  </a:cubicBezTo>
                  <a:cubicBezTo>
                    <a:pt x="71" y="339"/>
                    <a:pt x="71" y="339"/>
                    <a:pt x="71" y="339"/>
                  </a:cubicBezTo>
                  <a:cubicBezTo>
                    <a:pt x="71" y="338"/>
                    <a:pt x="71" y="338"/>
                    <a:pt x="71" y="338"/>
                  </a:cubicBezTo>
                  <a:cubicBezTo>
                    <a:pt x="76" y="334"/>
                    <a:pt x="76" y="334"/>
                    <a:pt x="76" y="334"/>
                  </a:cubicBezTo>
                  <a:cubicBezTo>
                    <a:pt x="77" y="335"/>
                    <a:pt x="77" y="335"/>
                    <a:pt x="78" y="336"/>
                  </a:cubicBezTo>
                  <a:cubicBezTo>
                    <a:pt x="79" y="337"/>
                    <a:pt x="80" y="337"/>
                    <a:pt x="80" y="338"/>
                  </a:cubicBezTo>
                  <a:cubicBezTo>
                    <a:pt x="77" y="343"/>
                    <a:pt x="77" y="343"/>
                    <a:pt x="77" y="343"/>
                  </a:cubicBezTo>
                  <a:cubicBezTo>
                    <a:pt x="76" y="344"/>
                    <a:pt x="76" y="344"/>
                    <a:pt x="76" y="344"/>
                  </a:cubicBezTo>
                  <a:cubicBezTo>
                    <a:pt x="77" y="345"/>
                    <a:pt x="77" y="345"/>
                    <a:pt x="77" y="345"/>
                  </a:cubicBezTo>
                  <a:cubicBezTo>
                    <a:pt x="97" y="359"/>
                    <a:pt x="97" y="359"/>
                    <a:pt x="97" y="359"/>
                  </a:cubicBezTo>
                  <a:cubicBezTo>
                    <a:pt x="98" y="360"/>
                    <a:pt x="98" y="360"/>
                    <a:pt x="98" y="360"/>
                  </a:cubicBezTo>
                  <a:cubicBezTo>
                    <a:pt x="98" y="359"/>
                    <a:pt x="98" y="359"/>
                    <a:pt x="98" y="359"/>
                  </a:cubicBezTo>
                  <a:cubicBezTo>
                    <a:pt x="102" y="354"/>
                    <a:pt x="102" y="354"/>
                    <a:pt x="102" y="354"/>
                  </a:cubicBezTo>
                  <a:cubicBezTo>
                    <a:pt x="103" y="354"/>
                    <a:pt x="104" y="355"/>
                    <a:pt x="105" y="355"/>
                  </a:cubicBezTo>
                  <a:cubicBezTo>
                    <a:pt x="105" y="356"/>
                    <a:pt x="106" y="356"/>
                    <a:pt x="107" y="357"/>
                  </a:cubicBezTo>
                  <a:cubicBezTo>
                    <a:pt x="104" y="362"/>
                    <a:pt x="104" y="362"/>
                    <a:pt x="104" y="362"/>
                  </a:cubicBezTo>
                  <a:cubicBezTo>
                    <a:pt x="104" y="363"/>
                    <a:pt x="104" y="363"/>
                    <a:pt x="104" y="363"/>
                  </a:cubicBezTo>
                  <a:cubicBezTo>
                    <a:pt x="105" y="364"/>
                    <a:pt x="105" y="364"/>
                    <a:pt x="105" y="364"/>
                  </a:cubicBezTo>
                  <a:cubicBezTo>
                    <a:pt x="127" y="374"/>
                    <a:pt x="127" y="374"/>
                    <a:pt x="127" y="374"/>
                  </a:cubicBezTo>
                  <a:cubicBezTo>
                    <a:pt x="128" y="375"/>
                    <a:pt x="128" y="375"/>
                    <a:pt x="128" y="375"/>
                  </a:cubicBezTo>
                  <a:cubicBezTo>
                    <a:pt x="129" y="374"/>
                    <a:pt x="129" y="374"/>
                    <a:pt x="129" y="374"/>
                  </a:cubicBezTo>
                  <a:cubicBezTo>
                    <a:pt x="131" y="368"/>
                    <a:pt x="131" y="368"/>
                    <a:pt x="131" y="368"/>
                  </a:cubicBezTo>
                  <a:cubicBezTo>
                    <a:pt x="132" y="369"/>
                    <a:pt x="133" y="369"/>
                    <a:pt x="134" y="369"/>
                  </a:cubicBezTo>
                  <a:cubicBezTo>
                    <a:pt x="135" y="370"/>
                    <a:pt x="136" y="370"/>
                    <a:pt x="137" y="370"/>
                  </a:cubicBezTo>
                  <a:cubicBezTo>
                    <a:pt x="135" y="376"/>
                    <a:pt x="135" y="376"/>
                    <a:pt x="135" y="376"/>
                  </a:cubicBezTo>
                  <a:cubicBezTo>
                    <a:pt x="135" y="378"/>
                    <a:pt x="135" y="378"/>
                    <a:pt x="135" y="378"/>
                  </a:cubicBezTo>
                  <a:cubicBezTo>
                    <a:pt x="136" y="378"/>
                    <a:pt x="136" y="378"/>
                    <a:pt x="136" y="378"/>
                  </a:cubicBezTo>
                  <a:cubicBezTo>
                    <a:pt x="160" y="384"/>
                    <a:pt x="160" y="384"/>
                    <a:pt x="160" y="384"/>
                  </a:cubicBezTo>
                  <a:cubicBezTo>
                    <a:pt x="161" y="385"/>
                    <a:pt x="161" y="385"/>
                    <a:pt x="161" y="385"/>
                  </a:cubicBezTo>
                  <a:cubicBezTo>
                    <a:pt x="161" y="383"/>
                    <a:pt x="161" y="383"/>
                    <a:pt x="161" y="383"/>
                  </a:cubicBezTo>
                  <a:cubicBezTo>
                    <a:pt x="163" y="378"/>
                    <a:pt x="163" y="378"/>
                    <a:pt x="163" y="378"/>
                  </a:cubicBezTo>
                  <a:cubicBezTo>
                    <a:pt x="164" y="378"/>
                    <a:pt x="165" y="378"/>
                    <a:pt x="166" y="378"/>
                  </a:cubicBezTo>
                  <a:cubicBezTo>
                    <a:pt x="167" y="378"/>
                    <a:pt x="168" y="379"/>
                    <a:pt x="169" y="379"/>
                  </a:cubicBezTo>
                  <a:cubicBezTo>
                    <a:pt x="168" y="385"/>
                    <a:pt x="168" y="385"/>
                    <a:pt x="168" y="385"/>
                  </a:cubicBezTo>
                  <a:cubicBezTo>
                    <a:pt x="168" y="386"/>
                    <a:pt x="168" y="386"/>
                    <a:pt x="168" y="386"/>
                  </a:cubicBezTo>
                  <a:cubicBezTo>
                    <a:pt x="169" y="386"/>
                    <a:pt x="169" y="386"/>
                    <a:pt x="169" y="386"/>
                  </a:cubicBezTo>
                  <a:cubicBezTo>
                    <a:pt x="193" y="388"/>
                    <a:pt x="193" y="388"/>
                    <a:pt x="193" y="388"/>
                  </a:cubicBezTo>
                  <a:cubicBezTo>
                    <a:pt x="195" y="388"/>
                    <a:pt x="195" y="388"/>
                    <a:pt x="195" y="388"/>
                  </a:cubicBezTo>
                  <a:cubicBezTo>
                    <a:pt x="195" y="387"/>
                    <a:pt x="195" y="387"/>
                    <a:pt x="195" y="387"/>
                  </a:cubicBezTo>
                  <a:cubicBezTo>
                    <a:pt x="195" y="381"/>
                    <a:pt x="195" y="381"/>
                    <a:pt x="195" y="381"/>
                  </a:cubicBezTo>
                  <a:cubicBezTo>
                    <a:pt x="196" y="381"/>
                    <a:pt x="196" y="381"/>
                    <a:pt x="196" y="381"/>
                  </a:cubicBezTo>
                  <a:cubicBezTo>
                    <a:pt x="197" y="381"/>
                    <a:pt x="198" y="381"/>
                    <a:pt x="198" y="381"/>
                  </a:cubicBezTo>
                  <a:cubicBezTo>
                    <a:pt x="199" y="381"/>
                    <a:pt x="199" y="381"/>
                    <a:pt x="200" y="381"/>
                  </a:cubicBezTo>
                  <a:cubicBezTo>
                    <a:pt x="201" y="381"/>
                    <a:pt x="201" y="381"/>
                    <a:pt x="201" y="381"/>
                  </a:cubicBezTo>
                  <a:cubicBezTo>
                    <a:pt x="202" y="387"/>
                    <a:pt x="202" y="387"/>
                    <a:pt x="202" y="387"/>
                  </a:cubicBezTo>
                  <a:cubicBezTo>
                    <a:pt x="202" y="388"/>
                    <a:pt x="202" y="388"/>
                    <a:pt x="202" y="388"/>
                  </a:cubicBezTo>
                  <a:cubicBezTo>
                    <a:pt x="203" y="388"/>
                    <a:pt x="203" y="388"/>
                    <a:pt x="203" y="388"/>
                  </a:cubicBezTo>
                  <a:cubicBezTo>
                    <a:pt x="227" y="386"/>
                    <a:pt x="227" y="386"/>
                    <a:pt x="227" y="386"/>
                  </a:cubicBezTo>
                  <a:cubicBezTo>
                    <a:pt x="229" y="386"/>
                    <a:pt x="229" y="386"/>
                    <a:pt x="229" y="386"/>
                  </a:cubicBezTo>
                  <a:cubicBezTo>
                    <a:pt x="229" y="385"/>
                    <a:pt x="229" y="385"/>
                    <a:pt x="229" y="385"/>
                  </a:cubicBezTo>
                  <a:cubicBezTo>
                    <a:pt x="228" y="379"/>
                    <a:pt x="228" y="379"/>
                    <a:pt x="228" y="379"/>
                  </a:cubicBezTo>
                  <a:cubicBezTo>
                    <a:pt x="229" y="379"/>
                    <a:pt x="230" y="378"/>
                    <a:pt x="231" y="378"/>
                  </a:cubicBezTo>
                  <a:cubicBezTo>
                    <a:pt x="232" y="378"/>
                    <a:pt x="233" y="378"/>
                    <a:pt x="234" y="378"/>
                  </a:cubicBezTo>
                  <a:cubicBezTo>
                    <a:pt x="235" y="383"/>
                    <a:pt x="235" y="383"/>
                    <a:pt x="235" y="383"/>
                  </a:cubicBezTo>
                  <a:cubicBezTo>
                    <a:pt x="236" y="385"/>
                    <a:pt x="236" y="385"/>
                    <a:pt x="236" y="385"/>
                  </a:cubicBezTo>
                  <a:cubicBezTo>
                    <a:pt x="237" y="384"/>
                    <a:pt x="237" y="384"/>
                    <a:pt x="237" y="384"/>
                  </a:cubicBezTo>
                  <a:cubicBezTo>
                    <a:pt x="260" y="378"/>
                    <a:pt x="260" y="378"/>
                    <a:pt x="260" y="378"/>
                  </a:cubicBezTo>
                  <a:cubicBezTo>
                    <a:pt x="262" y="378"/>
                    <a:pt x="262" y="378"/>
                    <a:pt x="262" y="378"/>
                  </a:cubicBezTo>
                  <a:cubicBezTo>
                    <a:pt x="261" y="376"/>
                    <a:pt x="261" y="376"/>
                    <a:pt x="261" y="376"/>
                  </a:cubicBezTo>
                  <a:cubicBezTo>
                    <a:pt x="260" y="370"/>
                    <a:pt x="260" y="370"/>
                    <a:pt x="260" y="370"/>
                  </a:cubicBezTo>
                  <a:cubicBezTo>
                    <a:pt x="261" y="370"/>
                    <a:pt x="262" y="370"/>
                    <a:pt x="263" y="369"/>
                  </a:cubicBezTo>
                  <a:cubicBezTo>
                    <a:pt x="264" y="369"/>
                    <a:pt x="264" y="369"/>
                    <a:pt x="265" y="368"/>
                  </a:cubicBezTo>
                  <a:cubicBezTo>
                    <a:pt x="268" y="374"/>
                    <a:pt x="268" y="374"/>
                    <a:pt x="268" y="374"/>
                  </a:cubicBezTo>
                  <a:cubicBezTo>
                    <a:pt x="269" y="375"/>
                    <a:pt x="269" y="375"/>
                    <a:pt x="269" y="375"/>
                  </a:cubicBezTo>
                  <a:cubicBezTo>
                    <a:pt x="270" y="374"/>
                    <a:pt x="270" y="374"/>
                    <a:pt x="270" y="374"/>
                  </a:cubicBezTo>
                  <a:cubicBezTo>
                    <a:pt x="292" y="364"/>
                    <a:pt x="292" y="364"/>
                    <a:pt x="292" y="364"/>
                  </a:cubicBezTo>
                  <a:cubicBezTo>
                    <a:pt x="293" y="363"/>
                    <a:pt x="293" y="363"/>
                    <a:pt x="293" y="363"/>
                  </a:cubicBezTo>
                  <a:cubicBezTo>
                    <a:pt x="292" y="362"/>
                    <a:pt x="292" y="362"/>
                    <a:pt x="292" y="362"/>
                  </a:cubicBezTo>
                  <a:cubicBezTo>
                    <a:pt x="290" y="357"/>
                    <a:pt x="290" y="357"/>
                    <a:pt x="290" y="357"/>
                  </a:cubicBezTo>
                  <a:cubicBezTo>
                    <a:pt x="290" y="356"/>
                    <a:pt x="291" y="356"/>
                    <a:pt x="292" y="355"/>
                  </a:cubicBezTo>
                  <a:cubicBezTo>
                    <a:pt x="293" y="355"/>
                    <a:pt x="294" y="354"/>
                    <a:pt x="295" y="354"/>
                  </a:cubicBezTo>
                  <a:cubicBezTo>
                    <a:pt x="298" y="359"/>
                    <a:pt x="298" y="359"/>
                    <a:pt x="298" y="359"/>
                  </a:cubicBezTo>
                  <a:cubicBezTo>
                    <a:pt x="299" y="360"/>
                    <a:pt x="299" y="360"/>
                    <a:pt x="299" y="360"/>
                  </a:cubicBezTo>
                  <a:cubicBezTo>
                    <a:pt x="300" y="359"/>
                    <a:pt x="300" y="359"/>
                    <a:pt x="300" y="359"/>
                  </a:cubicBezTo>
                  <a:cubicBezTo>
                    <a:pt x="320" y="345"/>
                    <a:pt x="320" y="345"/>
                    <a:pt x="320" y="345"/>
                  </a:cubicBezTo>
                  <a:cubicBezTo>
                    <a:pt x="321" y="344"/>
                    <a:pt x="321" y="344"/>
                    <a:pt x="321" y="344"/>
                  </a:cubicBezTo>
                  <a:cubicBezTo>
                    <a:pt x="320" y="343"/>
                    <a:pt x="320" y="343"/>
                    <a:pt x="320" y="343"/>
                  </a:cubicBezTo>
                  <a:cubicBezTo>
                    <a:pt x="316" y="338"/>
                    <a:pt x="316" y="338"/>
                    <a:pt x="316" y="338"/>
                  </a:cubicBezTo>
                  <a:cubicBezTo>
                    <a:pt x="317" y="337"/>
                    <a:pt x="318" y="337"/>
                    <a:pt x="319" y="336"/>
                  </a:cubicBezTo>
                  <a:cubicBezTo>
                    <a:pt x="319" y="335"/>
                    <a:pt x="320" y="335"/>
                    <a:pt x="321" y="334"/>
                  </a:cubicBezTo>
                  <a:cubicBezTo>
                    <a:pt x="325" y="338"/>
                    <a:pt x="325" y="338"/>
                    <a:pt x="325" y="338"/>
                  </a:cubicBezTo>
                  <a:cubicBezTo>
                    <a:pt x="326" y="339"/>
                    <a:pt x="326" y="339"/>
                    <a:pt x="326" y="339"/>
                  </a:cubicBezTo>
                  <a:cubicBezTo>
                    <a:pt x="327" y="338"/>
                    <a:pt x="327" y="338"/>
                    <a:pt x="327" y="338"/>
                  </a:cubicBezTo>
                  <a:cubicBezTo>
                    <a:pt x="344" y="321"/>
                    <a:pt x="344" y="321"/>
                    <a:pt x="344" y="321"/>
                  </a:cubicBezTo>
                  <a:cubicBezTo>
                    <a:pt x="345" y="320"/>
                    <a:pt x="345" y="320"/>
                    <a:pt x="345" y="320"/>
                  </a:cubicBezTo>
                  <a:cubicBezTo>
                    <a:pt x="344" y="319"/>
                    <a:pt x="344" y="319"/>
                    <a:pt x="344" y="319"/>
                  </a:cubicBezTo>
                  <a:cubicBezTo>
                    <a:pt x="339" y="315"/>
                    <a:pt x="339" y="315"/>
                    <a:pt x="339" y="315"/>
                  </a:cubicBezTo>
                  <a:cubicBezTo>
                    <a:pt x="340" y="314"/>
                    <a:pt x="341" y="313"/>
                    <a:pt x="341" y="312"/>
                  </a:cubicBezTo>
                  <a:cubicBezTo>
                    <a:pt x="342" y="311"/>
                    <a:pt x="343" y="311"/>
                    <a:pt x="343" y="310"/>
                  </a:cubicBezTo>
                  <a:cubicBezTo>
                    <a:pt x="348" y="313"/>
                    <a:pt x="348" y="313"/>
                    <a:pt x="348" y="313"/>
                  </a:cubicBezTo>
                  <a:cubicBezTo>
                    <a:pt x="349" y="314"/>
                    <a:pt x="349" y="314"/>
                    <a:pt x="349" y="314"/>
                  </a:cubicBezTo>
                  <a:cubicBezTo>
                    <a:pt x="350" y="313"/>
                    <a:pt x="350" y="313"/>
                    <a:pt x="350" y="313"/>
                  </a:cubicBezTo>
                  <a:cubicBezTo>
                    <a:pt x="363" y="293"/>
                    <a:pt x="363" y="293"/>
                    <a:pt x="363" y="293"/>
                  </a:cubicBezTo>
                  <a:cubicBezTo>
                    <a:pt x="364" y="292"/>
                    <a:pt x="364" y="292"/>
                    <a:pt x="364" y="292"/>
                  </a:cubicBezTo>
                  <a:cubicBezTo>
                    <a:pt x="363" y="291"/>
                    <a:pt x="363" y="291"/>
                    <a:pt x="363" y="291"/>
                  </a:cubicBezTo>
                  <a:cubicBezTo>
                    <a:pt x="358" y="287"/>
                    <a:pt x="358" y="287"/>
                    <a:pt x="358" y="287"/>
                  </a:cubicBezTo>
                  <a:cubicBezTo>
                    <a:pt x="358" y="287"/>
                    <a:pt x="359" y="286"/>
                    <a:pt x="359" y="285"/>
                  </a:cubicBezTo>
                  <a:cubicBezTo>
                    <a:pt x="360" y="284"/>
                    <a:pt x="360" y="283"/>
                    <a:pt x="361" y="282"/>
                  </a:cubicBezTo>
                  <a:cubicBezTo>
                    <a:pt x="366" y="285"/>
                    <a:pt x="366" y="285"/>
                    <a:pt x="366" y="285"/>
                  </a:cubicBezTo>
                  <a:cubicBezTo>
                    <a:pt x="367" y="285"/>
                    <a:pt x="367" y="285"/>
                    <a:pt x="367" y="285"/>
                  </a:cubicBezTo>
                  <a:cubicBezTo>
                    <a:pt x="368" y="284"/>
                    <a:pt x="368" y="284"/>
                    <a:pt x="368" y="284"/>
                  </a:cubicBezTo>
                  <a:cubicBezTo>
                    <a:pt x="378" y="262"/>
                    <a:pt x="378" y="262"/>
                    <a:pt x="378" y="262"/>
                  </a:cubicBezTo>
                  <a:cubicBezTo>
                    <a:pt x="378" y="260"/>
                    <a:pt x="378" y="260"/>
                    <a:pt x="378" y="260"/>
                  </a:cubicBezTo>
                  <a:cubicBezTo>
                    <a:pt x="377" y="260"/>
                    <a:pt x="377" y="260"/>
                    <a:pt x="377" y="260"/>
                  </a:cubicBezTo>
                  <a:cubicBezTo>
                    <a:pt x="371" y="258"/>
                    <a:pt x="371" y="258"/>
                    <a:pt x="371" y="258"/>
                  </a:cubicBezTo>
                  <a:cubicBezTo>
                    <a:pt x="372" y="257"/>
                    <a:pt x="372" y="256"/>
                    <a:pt x="372" y="255"/>
                  </a:cubicBezTo>
                  <a:cubicBezTo>
                    <a:pt x="373" y="254"/>
                    <a:pt x="373" y="253"/>
                    <a:pt x="373" y="252"/>
                  </a:cubicBezTo>
                  <a:cubicBezTo>
                    <a:pt x="379" y="253"/>
                    <a:pt x="379" y="253"/>
                    <a:pt x="379" y="253"/>
                  </a:cubicBezTo>
                  <a:cubicBezTo>
                    <a:pt x="380" y="254"/>
                    <a:pt x="380" y="254"/>
                    <a:pt x="380" y="254"/>
                  </a:cubicBezTo>
                  <a:cubicBezTo>
                    <a:pt x="381" y="252"/>
                    <a:pt x="381" y="252"/>
                    <a:pt x="381" y="252"/>
                  </a:cubicBezTo>
                  <a:cubicBezTo>
                    <a:pt x="386" y="229"/>
                    <a:pt x="386" y="229"/>
                    <a:pt x="386" y="229"/>
                  </a:cubicBezTo>
                  <a:cubicBezTo>
                    <a:pt x="386" y="227"/>
                    <a:pt x="386" y="227"/>
                    <a:pt x="386" y="227"/>
                  </a:cubicBezTo>
                  <a:cubicBezTo>
                    <a:pt x="385" y="227"/>
                    <a:pt x="385" y="227"/>
                    <a:pt x="385" y="227"/>
                  </a:cubicBezTo>
                  <a:cubicBezTo>
                    <a:pt x="379" y="226"/>
                    <a:pt x="379" y="226"/>
                    <a:pt x="379" y="226"/>
                  </a:cubicBezTo>
                  <a:cubicBezTo>
                    <a:pt x="379" y="225"/>
                    <a:pt x="379" y="224"/>
                    <a:pt x="380" y="223"/>
                  </a:cubicBezTo>
                  <a:cubicBezTo>
                    <a:pt x="380" y="222"/>
                    <a:pt x="380" y="221"/>
                    <a:pt x="380" y="220"/>
                  </a:cubicBezTo>
                  <a:cubicBezTo>
                    <a:pt x="386" y="220"/>
                    <a:pt x="386" y="220"/>
                    <a:pt x="386" y="220"/>
                  </a:cubicBezTo>
                  <a:cubicBezTo>
                    <a:pt x="387" y="220"/>
                    <a:pt x="387" y="220"/>
                    <a:pt x="387" y="220"/>
                  </a:cubicBezTo>
                  <a:cubicBezTo>
                    <a:pt x="387" y="219"/>
                    <a:pt x="387" y="219"/>
                    <a:pt x="387" y="219"/>
                  </a:cubicBezTo>
                  <a:cubicBezTo>
                    <a:pt x="388" y="195"/>
                    <a:pt x="388" y="195"/>
                    <a:pt x="388" y="195"/>
                  </a:cubicBezTo>
                  <a:cubicBezTo>
                    <a:pt x="388" y="193"/>
                    <a:pt x="388" y="193"/>
                    <a:pt x="388" y="193"/>
                  </a:cubicBezTo>
                  <a:cubicBezTo>
                    <a:pt x="387" y="193"/>
                    <a:pt x="387" y="193"/>
                    <a:pt x="387" y="193"/>
                  </a:cubicBezTo>
                  <a:cubicBezTo>
                    <a:pt x="381" y="193"/>
                    <a:pt x="381" y="193"/>
                    <a:pt x="381" y="193"/>
                  </a:cubicBezTo>
                  <a:cubicBezTo>
                    <a:pt x="381" y="192"/>
                    <a:pt x="381" y="191"/>
                    <a:pt x="381" y="190"/>
                  </a:cubicBezTo>
                  <a:cubicBezTo>
                    <a:pt x="381" y="189"/>
                    <a:pt x="381" y="188"/>
                    <a:pt x="381" y="187"/>
                  </a:cubicBezTo>
                  <a:cubicBezTo>
                    <a:pt x="387" y="186"/>
                    <a:pt x="387" y="186"/>
                    <a:pt x="387" y="186"/>
                  </a:cubicBezTo>
                  <a:cubicBezTo>
                    <a:pt x="388" y="186"/>
                    <a:pt x="388" y="186"/>
                    <a:pt x="388" y="186"/>
                  </a:cubicBezTo>
                  <a:cubicBezTo>
                    <a:pt x="388" y="185"/>
                    <a:pt x="388" y="185"/>
                    <a:pt x="388" y="185"/>
                  </a:cubicBezTo>
                  <a:cubicBezTo>
                    <a:pt x="385" y="161"/>
                    <a:pt x="385" y="161"/>
                    <a:pt x="385" y="161"/>
                  </a:cubicBezTo>
                  <a:cubicBezTo>
                    <a:pt x="384" y="159"/>
                    <a:pt x="384" y="159"/>
                    <a:pt x="384" y="159"/>
                  </a:cubicBezTo>
                  <a:cubicBezTo>
                    <a:pt x="383" y="160"/>
                    <a:pt x="383" y="160"/>
                    <a:pt x="383" y="160"/>
                  </a:cubicBezTo>
                  <a:cubicBezTo>
                    <a:pt x="377" y="160"/>
                    <a:pt x="377" y="160"/>
                    <a:pt x="377" y="160"/>
                  </a:cubicBezTo>
                  <a:cubicBezTo>
                    <a:pt x="377" y="159"/>
                    <a:pt x="377" y="158"/>
                    <a:pt x="377" y="158"/>
                  </a:cubicBezTo>
                  <a:cubicBezTo>
                    <a:pt x="376" y="157"/>
                    <a:pt x="376" y="156"/>
                    <a:pt x="376" y="155"/>
                  </a:cubicBezTo>
                  <a:cubicBezTo>
                    <a:pt x="382" y="153"/>
                    <a:pt x="382" y="153"/>
                    <a:pt x="382" y="153"/>
                  </a:cubicBezTo>
                  <a:cubicBezTo>
                    <a:pt x="383" y="152"/>
                    <a:pt x="383" y="152"/>
                    <a:pt x="383" y="152"/>
                  </a:cubicBezTo>
                  <a:cubicBezTo>
                    <a:pt x="382" y="151"/>
                    <a:pt x="382" y="151"/>
                    <a:pt x="382" y="151"/>
                  </a:cubicBezTo>
                  <a:cubicBezTo>
                    <a:pt x="375" y="128"/>
                    <a:pt x="375" y="128"/>
                    <a:pt x="375" y="128"/>
                  </a:cubicBezTo>
                  <a:cubicBezTo>
                    <a:pt x="375" y="127"/>
                    <a:pt x="375" y="127"/>
                    <a:pt x="375" y="127"/>
                  </a:cubicBezTo>
                  <a:cubicBezTo>
                    <a:pt x="373" y="127"/>
                    <a:pt x="373" y="127"/>
                    <a:pt x="373" y="127"/>
                  </a:cubicBezTo>
                  <a:cubicBezTo>
                    <a:pt x="368" y="129"/>
                    <a:pt x="368" y="129"/>
                    <a:pt x="368" y="129"/>
                  </a:cubicBezTo>
                  <a:cubicBezTo>
                    <a:pt x="367" y="128"/>
                    <a:pt x="367" y="127"/>
                    <a:pt x="366" y="126"/>
                  </a:cubicBezTo>
                  <a:cubicBezTo>
                    <a:pt x="366" y="125"/>
                    <a:pt x="366" y="125"/>
                    <a:pt x="365" y="124"/>
                  </a:cubicBezTo>
                  <a:cubicBezTo>
                    <a:pt x="371" y="121"/>
                    <a:pt x="371" y="121"/>
                    <a:pt x="371" y="121"/>
                  </a:cubicBezTo>
                  <a:cubicBezTo>
                    <a:pt x="372" y="120"/>
                    <a:pt x="372" y="120"/>
                    <a:pt x="372" y="120"/>
                  </a:cubicBezTo>
                  <a:cubicBezTo>
                    <a:pt x="371" y="119"/>
                    <a:pt x="371" y="119"/>
                    <a:pt x="371" y="119"/>
                  </a:cubicBezTo>
                  <a:cubicBezTo>
                    <a:pt x="360" y="98"/>
                    <a:pt x="360" y="98"/>
                    <a:pt x="360" y="98"/>
                  </a:cubicBezTo>
                  <a:cubicBezTo>
                    <a:pt x="359" y="96"/>
                    <a:pt x="359" y="96"/>
                    <a:pt x="359" y="96"/>
                  </a:cubicBezTo>
                  <a:cubicBezTo>
                    <a:pt x="358" y="97"/>
                    <a:pt x="358" y="97"/>
                    <a:pt x="358" y="97"/>
                  </a:cubicBezTo>
                  <a:cubicBezTo>
                    <a:pt x="353" y="100"/>
                    <a:pt x="353" y="100"/>
                    <a:pt x="353" y="100"/>
                  </a:cubicBezTo>
                  <a:cubicBezTo>
                    <a:pt x="352" y="99"/>
                    <a:pt x="351" y="98"/>
                    <a:pt x="351" y="97"/>
                  </a:cubicBezTo>
                  <a:cubicBezTo>
                    <a:pt x="350" y="97"/>
                    <a:pt x="350" y="96"/>
                    <a:pt x="349" y="95"/>
                  </a:cubicBezTo>
                  <a:cubicBezTo>
                    <a:pt x="354" y="91"/>
                    <a:pt x="354" y="91"/>
                    <a:pt x="354" y="91"/>
                  </a:cubicBezTo>
                  <a:cubicBezTo>
                    <a:pt x="355" y="90"/>
                    <a:pt x="355" y="90"/>
                    <a:pt x="355" y="90"/>
                  </a:cubicBezTo>
                  <a:cubicBezTo>
                    <a:pt x="354" y="89"/>
                    <a:pt x="354" y="89"/>
                    <a:pt x="354" y="89"/>
                  </a:cubicBezTo>
                  <a:cubicBezTo>
                    <a:pt x="339" y="70"/>
                    <a:pt x="339" y="70"/>
                    <a:pt x="339" y="70"/>
                  </a:cubicBezTo>
                  <a:cubicBezTo>
                    <a:pt x="338" y="69"/>
                    <a:pt x="338" y="69"/>
                    <a:pt x="338" y="69"/>
                  </a:cubicBezTo>
                  <a:cubicBezTo>
                    <a:pt x="337" y="70"/>
                    <a:pt x="337" y="70"/>
                    <a:pt x="337" y="70"/>
                  </a:cubicBezTo>
                  <a:cubicBezTo>
                    <a:pt x="332" y="74"/>
                    <a:pt x="332" y="74"/>
                    <a:pt x="332" y="74"/>
                  </a:cubicBezTo>
                  <a:cubicBezTo>
                    <a:pt x="332" y="73"/>
                    <a:pt x="331" y="73"/>
                    <a:pt x="330" y="72"/>
                  </a:cubicBezTo>
                  <a:cubicBezTo>
                    <a:pt x="330" y="71"/>
                    <a:pt x="329" y="70"/>
                    <a:pt x="328" y="70"/>
                  </a:cubicBezTo>
                  <a:cubicBezTo>
                    <a:pt x="332" y="65"/>
                    <a:pt x="332" y="65"/>
                    <a:pt x="332" y="65"/>
                  </a:cubicBezTo>
                  <a:cubicBezTo>
                    <a:pt x="333" y="64"/>
                    <a:pt x="333" y="64"/>
                    <a:pt x="333" y="64"/>
                  </a:cubicBezTo>
                  <a:cubicBezTo>
                    <a:pt x="332" y="63"/>
                    <a:pt x="332" y="63"/>
                    <a:pt x="332" y="63"/>
                  </a:cubicBezTo>
                  <a:cubicBezTo>
                    <a:pt x="314" y="47"/>
                    <a:pt x="314" y="47"/>
                    <a:pt x="314" y="47"/>
                  </a:cubicBezTo>
                  <a:cubicBezTo>
                    <a:pt x="313" y="47"/>
                    <a:pt x="313" y="47"/>
                    <a:pt x="313" y="47"/>
                  </a:cubicBezTo>
                  <a:cubicBezTo>
                    <a:pt x="312" y="48"/>
                    <a:pt x="312" y="48"/>
                    <a:pt x="312" y="48"/>
                  </a:cubicBezTo>
                  <a:cubicBezTo>
                    <a:pt x="308" y="52"/>
                    <a:pt x="308" y="52"/>
                    <a:pt x="308" y="52"/>
                  </a:cubicBezTo>
                  <a:cubicBezTo>
                    <a:pt x="307" y="51"/>
                    <a:pt x="307" y="51"/>
                    <a:pt x="306" y="50"/>
                  </a:cubicBezTo>
                  <a:cubicBezTo>
                    <a:pt x="305" y="50"/>
                    <a:pt x="304" y="49"/>
                    <a:pt x="303" y="49"/>
                  </a:cubicBezTo>
                  <a:cubicBezTo>
                    <a:pt x="306" y="43"/>
                    <a:pt x="306" y="43"/>
                    <a:pt x="306" y="43"/>
                  </a:cubicBezTo>
                  <a:cubicBezTo>
                    <a:pt x="307" y="42"/>
                    <a:pt x="307" y="42"/>
                    <a:pt x="307" y="42"/>
                  </a:cubicBezTo>
                  <a:cubicBezTo>
                    <a:pt x="306" y="42"/>
                    <a:pt x="306" y="42"/>
                    <a:pt x="306" y="42"/>
                  </a:cubicBezTo>
                  <a:cubicBezTo>
                    <a:pt x="285" y="29"/>
                    <a:pt x="285" y="29"/>
                    <a:pt x="285" y="29"/>
                  </a:cubicBezTo>
                  <a:cubicBezTo>
                    <a:pt x="284" y="28"/>
                    <a:pt x="284" y="28"/>
                    <a:pt x="284" y="28"/>
                  </a:cubicBezTo>
                  <a:cubicBezTo>
                    <a:pt x="283" y="30"/>
                    <a:pt x="283" y="30"/>
                    <a:pt x="283" y="30"/>
                  </a:cubicBezTo>
                  <a:cubicBezTo>
                    <a:pt x="280" y="35"/>
                    <a:pt x="280" y="35"/>
                    <a:pt x="280" y="35"/>
                  </a:cubicBezTo>
                  <a:cubicBezTo>
                    <a:pt x="279" y="34"/>
                    <a:pt x="279" y="34"/>
                    <a:pt x="278" y="33"/>
                  </a:cubicBezTo>
                  <a:cubicBezTo>
                    <a:pt x="277" y="33"/>
                    <a:pt x="276" y="33"/>
                    <a:pt x="275" y="32"/>
                  </a:cubicBezTo>
                  <a:cubicBezTo>
                    <a:pt x="277" y="27"/>
                    <a:pt x="277" y="27"/>
                    <a:pt x="277" y="27"/>
                  </a:cubicBezTo>
                  <a:cubicBezTo>
                    <a:pt x="278" y="25"/>
                    <a:pt x="278" y="25"/>
                    <a:pt x="278" y="25"/>
                  </a:cubicBezTo>
                  <a:cubicBezTo>
                    <a:pt x="276" y="25"/>
                    <a:pt x="276" y="25"/>
                    <a:pt x="276" y="25"/>
                  </a:cubicBezTo>
                  <a:cubicBezTo>
                    <a:pt x="254" y="16"/>
                    <a:pt x="254" y="16"/>
                    <a:pt x="254" y="16"/>
                  </a:cubicBezTo>
                  <a:cubicBezTo>
                    <a:pt x="252" y="16"/>
                    <a:pt x="252" y="16"/>
                    <a:pt x="252" y="16"/>
                  </a:cubicBezTo>
                  <a:cubicBezTo>
                    <a:pt x="252" y="17"/>
                    <a:pt x="252" y="17"/>
                    <a:pt x="252" y="17"/>
                  </a:cubicBezTo>
                  <a:cubicBezTo>
                    <a:pt x="250" y="23"/>
                    <a:pt x="250" y="23"/>
                    <a:pt x="250" y="23"/>
                  </a:cubicBezTo>
                  <a:cubicBezTo>
                    <a:pt x="249" y="23"/>
                    <a:pt x="248" y="22"/>
                    <a:pt x="247" y="22"/>
                  </a:cubicBezTo>
                  <a:cubicBezTo>
                    <a:pt x="246" y="22"/>
                    <a:pt x="245" y="21"/>
                    <a:pt x="244" y="21"/>
                  </a:cubicBezTo>
                  <a:cubicBezTo>
                    <a:pt x="245" y="15"/>
                    <a:pt x="245" y="15"/>
                    <a:pt x="245" y="15"/>
                  </a:cubicBezTo>
                  <a:cubicBezTo>
                    <a:pt x="245" y="14"/>
                    <a:pt x="245" y="14"/>
                    <a:pt x="245" y="14"/>
                  </a:cubicBezTo>
                  <a:cubicBezTo>
                    <a:pt x="244" y="14"/>
                    <a:pt x="244" y="14"/>
                    <a:pt x="244" y="14"/>
                  </a:cubicBezTo>
                  <a:cubicBezTo>
                    <a:pt x="220" y="9"/>
                    <a:pt x="220" y="9"/>
                    <a:pt x="220" y="9"/>
                  </a:cubicBezTo>
                  <a:cubicBezTo>
                    <a:pt x="219" y="9"/>
                    <a:pt x="219" y="9"/>
                    <a:pt x="219" y="9"/>
                  </a:cubicBezTo>
                  <a:cubicBezTo>
                    <a:pt x="219" y="11"/>
                    <a:pt x="219" y="11"/>
                    <a:pt x="219" y="11"/>
                  </a:cubicBezTo>
                  <a:cubicBezTo>
                    <a:pt x="218" y="16"/>
                    <a:pt x="218" y="16"/>
                    <a:pt x="218" y="16"/>
                  </a:cubicBezTo>
                  <a:cubicBezTo>
                    <a:pt x="217" y="16"/>
                    <a:pt x="216" y="16"/>
                    <a:pt x="215" y="16"/>
                  </a:cubicBezTo>
                  <a:cubicBezTo>
                    <a:pt x="214" y="16"/>
                    <a:pt x="213" y="16"/>
                    <a:pt x="212" y="16"/>
                  </a:cubicBezTo>
                  <a:close/>
                  <a:moveTo>
                    <a:pt x="214" y="19"/>
                  </a:moveTo>
                  <a:cubicBezTo>
                    <a:pt x="213" y="19"/>
                    <a:pt x="212" y="19"/>
                    <a:pt x="210" y="19"/>
                  </a:cubicBezTo>
                  <a:cubicBezTo>
                    <a:pt x="209" y="18"/>
                    <a:pt x="209" y="18"/>
                    <a:pt x="209" y="18"/>
                  </a:cubicBezTo>
                  <a:cubicBezTo>
                    <a:pt x="209" y="17"/>
                    <a:pt x="209" y="17"/>
                    <a:pt x="209" y="17"/>
                  </a:cubicBezTo>
                  <a:cubicBezTo>
                    <a:pt x="209" y="11"/>
                    <a:pt x="209" y="11"/>
                    <a:pt x="209" y="11"/>
                  </a:cubicBezTo>
                  <a:cubicBezTo>
                    <a:pt x="209" y="11"/>
                    <a:pt x="209" y="11"/>
                    <a:pt x="209" y="11"/>
                  </a:cubicBezTo>
                  <a:cubicBezTo>
                    <a:pt x="209" y="11"/>
                    <a:pt x="209" y="11"/>
                    <a:pt x="209" y="11"/>
                  </a:cubicBezTo>
                  <a:cubicBezTo>
                    <a:pt x="198" y="11"/>
                    <a:pt x="198" y="11"/>
                    <a:pt x="198" y="11"/>
                  </a:cubicBezTo>
                  <a:cubicBezTo>
                    <a:pt x="198" y="11"/>
                    <a:pt x="198" y="11"/>
                    <a:pt x="198" y="11"/>
                  </a:cubicBezTo>
                  <a:cubicBezTo>
                    <a:pt x="188" y="11"/>
                    <a:pt x="188" y="11"/>
                    <a:pt x="188" y="11"/>
                  </a:cubicBezTo>
                  <a:cubicBezTo>
                    <a:pt x="188" y="11"/>
                    <a:pt x="188" y="11"/>
                    <a:pt x="188" y="11"/>
                  </a:cubicBezTo>
                  <a:cubicBezTo>
                    <a:pt x="188" y="11"/>
                    <a:pt x="188" y="11"/>
                    <a:pt x="188" y="11"/>
                  </a:cubicBezTo>
                  <a:cubicBezTo>
                    <a:pt x="188" y="17"/>
                    <a:pt x="188" y="17"/>
                    <a:pt x="188" y="17"/>
                  </a:cubicBezTo>
                  <a:cubicBezTo>
                    <a:pt x="188" y="18"/>
                    <a:pt x="188" y="18"/>
                    <a:pt x="188" y="18"/>
                  </a:cubicBezTo>
                  <a:cubicBezTo>
                    <a:pt x="186" y="19"/>
                    <a:pt x="186" y="19"/>
                    <a:pt x="186" y="19"/>
                  </a:cubicBezTo>
                  <a:cubicBezTo>
                    <a:pt x="185" y="19"/>
                    <a:pt x="183" y="19"/>
                    <a:pt x="182" y="19"/>
                  </a:cubicBezTo>
                  <a:cubicBezTo>
                    <a:pt x="181" y="19"/>
                    <a:pt x="180" y="19"/>
                    <a:pt x="178" y="19"/>
                  </a:cubicBezTo>
                  <a:cubicBezTo>
                    <a:pt x="177" y="19"/>
                    <a:pt x="177" y="19"/>
                    <a:pt x="177" y="19"/>
                  </a:cubicBezTo>
                  <a:cubicBezTo>
                    <a:pt x="177" y="18"/>
                    <a:pt x="177" y="18"/>
                    <a:pt x="177" y="18"/>
                  </a:cubicBezTo>
                  <a:cubicBezTo>
                    <a:pt x="176" y="12"/>
                    <a:pt x="176" y="12"/>
                    <a:pt x="176" y="12"/>
                  </a:cubicBezTo>
                  <a:cubicBezTo>
                    <a:pt x="154" y="16"/>
                    <a:pt x="154" y="16"/>
                    <a:pt x="154" y="16"/>
                  </a:cubicBezTo>
                  <a:cubicBezTo>
                    <a:pt x="155" y="22"/>
                    <a:pt x="155" y="22"/>
                    <a:pt x="155" y="22"/>
                  </a:cubicBezTo>
                  <a:cubicBezTo>
                    <a:pt x="156" y="23"/>
                    <a:pt x="156" y="23"/>
                    <a:pt x="156" y="23"/>
                  </a:cubicBezTo>
                  <a:cubicBezTo>
                    <a:pt x="154" y="24"/>
                    <a:pt x="154" y="24"/>
                    <a:pt x="154" y="24"/>
                  </a:cubicBezTo>
                  <a:cubicBezTo>
                    <a:pt x="153" y="24"/>
                    <a:pt x="152" y="24"/>
                    <a:pt x="150" y="25"/>
                  </a:cubicBezTo>
                  <a:cubicBezTo>
                    <a:pt x="149" y="25"/>
                    <a:pt x="148" y="25"/>
                    <a:pt x="146" y="26"/>
                  </a:cubicBezTo>
                  <a:cubicBezTo>
                    <a:pt x="145" y="26"/>
                    <a:pt x="145" y="26"/>
                    <a:pt x="145" y="26"/>
                  </a:cubicBezTo>
                  <a:cubicBezTo>
                    <a:pt x="145" y="25"/>
                    <a:pt x="145" y="25"/>
                    <a:pt x="145" y="25"/>
                  </a:cubicBezTo>
                  <a:cubicBezTo>
                    <a:pt x="143" y="19"/>
                    <a:pt x="143" y="19"/>
                    <a:pt x="143" y="19"/>
                  </a:cubicBezTo>
                  <a:cubicBezTo>
                    <a:pt x="123" y="27"/>
                    <a:pt x="123" y="27"/>
                    <a:pt x="123" y="27"/>
                  </a:cubicBezTo>
                  <a:cubicBezTo>
                    <a:pt x="125" y="32"/>
                    <a:pt x="125" y="32"/>
                    <a:pt x="125" y="32"/>
                  </a:cubicBezTo>
                  <a:cubicBezTo>
                    <a:pt x="125" y="34"/>
                    <a:pt x="125" y="34"/>
                    <a:pt x="125" y="34"/>
                  </a:cubicBezTo>
                  <a:cubicBezTo>
                    <a:pt x="124" y="34"/>
                    <a:pt x="124" y="34"/>
                    <a:pt x="124" y="34"/>
                  </a:cubicBezTo>
                  <a:cubicBezTo>
                    <a:pt x="123" y="35"/>
                    <a:pt x="121" y="35"/>
                    <a:pt x="120" y="36"/>
                  </a:cubicBezTo>
                  <a:cubicBezTo>
                    <a:pt x="119" y="36"/>
                    <a:pt x="118" y="37"/>
                    <a:pt x="116" y="38"/>
                  </a:cubicBezTo>
                  <a:cubicBezTo>
                    <a:pt x="115" y="38"/>
                    <a:pt x="115" y="38"/>
                    <a:pt x="115" y="38"/>
                  </a:cubicBezTo>
                  <a:cubicBezTo>
                    <a:pt x="115" y="37"/>
                    <a:pt x="115" y="37"/>
                    <a:pt x="115" y="37"/>
                  </a:cubicBezTo>
                  <a:cubicBezTo>
                    <a:pt x="112" y="32"/>
                    <a:pt x="112" y="32"/>
                    <a:pt x="112" y="32"/>
                  </a:cubicBezTo>
                  <a:cubicBezTo>
                    <a:pt x="93" y="43"/>
                    <a:pt x="93" y="43"/>
                    <a:pt x="93" y="43"/>
                  </a:cubicBezTo>
                  <a:cubicBezTo>
                    <a:pt x="96" y="48"/>
                    <a:pt x="96" y="48"/>
                    <a:pt x="96" y="48"/>
                  </a:cubicBezTo>
                  <a:cubicBezTo>
                    <a:pt x="97" y="49"/>
                    <a:pt x="97" y="49"/>
                    <a:pt x="97" y="49"/>
                  </a:cubicBezTo>
                  <a:cubicBezTo>
                    <a:pt x="96" y="50"/>
                    <a:pt x="96" y="50"/>
                    <a:pt x="96" y="50"/>
                  </a:cubicBezTo>
                  <a:cubicBezTo>
                    <a:pt x="95" y="51"/>
                    <a:pt x="94" y="52"/>
                    <a:pt x="92" y="52"/>
                  </a:cubicBezTo>
                  <a:cubicBezTo>
                    <a:pt x="91" y="53"/>
                    <a:pt x="90" y="54"/>
                    <a:pt x="89" y="55"/>
                  </a:cubicBezTo>
                  <a:cubicBezTo>
                    <a:pt x="88" y="56"/>
                    <a:pt x="88" y="56"/>
                    <a:pt x="88" y="56"/>
                  </a:cubicBezTo>
                  <a:cubicBezTo>
                    <a:pt x="87" y="55"/>
                    <a:pt x="87" y="55"/>
                    <a:pt x="87" y="55"/>
                  </a:cubicBezTo>
                  <a:cubicBezTo>
                    <a:pt x="83" y="50"/>
                    <a:pt x="83" y="50"/>
                    <a:pt x="83" y="50"/>
                  </a:cubicBezTo>
                  <a:cubicBezTo>
                    <a:pt x="67" y="64"/>
                    <a:pt x="67" y="64"/>
                    <a:pt x="67" y="64"/>
                  </a:cubicBezTo>
                  <a:cubicBezTo>
                    <a:pt x="71" y="69"/>
                    <a:pt x="71" y="69"/>
                    <a:pt x="71" y="69"/>
                  </a:cubicBezTo>
                  <a:cubicBezTo>
                    <a:pt x="72" y="70"/>
                    <a:pt x="72" y="70"/>
                    <a:pt x="72" y="70"/>
                  </a:cubicBezTo>
                  <a:cubicBezTo>
                    <a:pt x="71" y="71"/>
                    <a:pt x="71" y="71"/>
                    <a:pt x="71" y="71"/>
                  </a:cubicBezTo>
                  <a:cubicBezTo>
                    <a:pt x="70" y="72"/>
                    <a:pt x="69" y="73"/>
                    <a:pt x="68" y="74"/>
                  </a:cubicBezTo>
                  <a:cubicBezTo>
                    <a:pt x="67" y="75"/>
                    <a:pt x="66" y="76"/>
                    <a:pt x="65" y="77"/>
                  </a:cubicBezTo>
                  <a:cubicBezTo>
                    <a:pt x="64" y="78"/>
                    <a:pt x="64" y="78"/>
                    <a:pt x="64" y="78"/>
                  </a:cubicBezTo>
                  <a:cubicBezTo>
                    <a:pt x="63" y="77"/>
                    <a:pt x="63" y="77"/>
                    <a:pt x="63" y="77"/>
                  </a:cubicBezTo>
                  <a:cubicBezTo>
                    <a:pt x="59" y="73"/>
                    <a:pt x="59" y="73"/>
                    <a:pt x="59" y="73"/>
                  </a:cubicBezTo>
                  <a:cubicBezTo>
                    <a:pt x="45" y="90"/>
                    <a:pt x="45" y="90"/>
                    <a:pt x="45" y="90"/>
                  </a:cubicBezTo>
                  <a:cubicBezTo>
                    <a:pt x="50" y="94"/>
                    <a:pt x="50" y="94"/>
                    <a:pt x="50" y="94"/>
                  </a:cubicBezTo>
                  <a:cubicBezTo>
                    <a:pt x="51" y="95"/>
                    <a:pt x="51" y="95"/>
                    <a:pt x="51" y="95"/>
                  </a:cubicBezTo>
                  <a:cubicBezTo>
                    <a:pt x="50" y="96"/>
                    <a:pt x="50" y="96"/>
                    <a:pt x="50" y="96"/>
                  </a:cubicBezTo>
                  <a:cubicBezTo>
                    <a:pt x="49" y="97"/>
                    <a:pt x="49" y="98"/>
                    <a:pt x="48" y="99"/>
                  </a:cubicBezTo>
                  <a:cubicBezTo>
                    <a:pt x="47" y="100"/>
                    <a:pt x="46" y="101"/>
                    <a:pt x="46" y="102"/>
                  </a:cubicBezTo>
                  <a:cubicBezTo>
                    <a:pt x="45" y="104"/>
                    <a:pt x="45" y="104"/>
                    <a:pt x="45" y="104"/>
                  </a:cubicBezTo>
                  <a:cubicBezTo>
                    <a:pt x="44" y="103"/>
                    <a:pt x="44" y="103"/>
                    <a:pt x="44" y="103"/>
                  </a:cubicBezTo>
                  <a:cubicBezTo>
                    <a:pt x="39" y="100"/>
                    <a:pt x="39" y="100"/>
                    <a:pt x="39" y="100"/>
                  </a:cubicBezTo>
                  <a:cubicBezTo>
                    <a:pt x="29" y="119"/>
                    <a:pt x="29" y="119"/>
                    <a:pt x="29" y="119"/>
                  </a:cubicBezTo>
                  <a:cubicBezTo>
                    <a:pt x="34" y="122"/>
                    <a:pt x="34" y="122"/>
                    <a:pt x="34" y="122"/>
                  </a:cubicBezTo>
                  <a:cubicBezTo>
                    <a:pt x="35" y="123"/>
                    <a:pt x="35" y="123"/>
                    <a:pt x="35" y="123"/>
                  </a:cubicBezTo>
                  <a:cubicBezTo>
                    <a:pt x="34" y="124"/>
                    <a:pt x="34" y="124"/>
                    <a:pt x="34" y="124"/>
                  </a:cubicBezTo>
                  <a:cubicBezTo>
                    <a:pt x="34" y="125"/>
                    <a:pt x="33" y="126"/>
                    <a:pt x="33" y="127"/>
                  </a:cubicBezTo>
                  <a:cubicBezTo>
                    <a:pt x="32" y="129"/>
                    <a:pt x="32" y="130"/>
                    <a:pt x="31" y="131"/>
                  </a:cubicBezTo>
                  <a:cubicBezTo>
                    <a:pt x="31" y="132"/>
                    <a:pt x="31" y="132"/>
                    <a:pt x="31" y="132"/>
                  </a:cubicBezTo>
                  <a:cubicBezTo>
                    <a:pt x="29" y="132"/>
                    <a:pt x="29" y="132"/>
                    <a:pt x="29" y="132"/>
                  </a:cubicBezTo>
                  <a:cubicBezTo>
                    <a:pt x="24" y="130"/>
                    <a:pt x="24" y="130"/>
                    <a:pt x="24" y="130"/>
                  </a:cubicBezTo>
                  <a:cubicBezTo>
                    <a:pt x="17" y="151"/>
                    <a:pt x="17" y="151"/>
                    <a:pt x="17" y="151"/>
                  </a:cubicBezTo>
                  <a:cubicBezTo>
                    <a:pt x="23" y="153"/>
                    <a:pt x="23" y="153"/>
                    <a:pt x="23" y="153"/>
                  </a:cubicBezTo>
                  <a:cubicBezTo>
                    <a:pt x="24" y="153"/>
                    <a:pt x="24" y="153"/>
                    <a:pt x="24" y="153"/>
                  </a:cubicBezTo>
                  <a:cubicBezTo>
                    <a:pt x="24" y="154"/>
                    <a:pt x="24" y="154"/>
                    <a:pt x="24" y="154"/>
                  </a:cubicBezTo>
                  <a:cubicBezTo>
                    <a:pt x="23" y="156"/>
                    <a:pt x="23" y="157"/>
                    <a:pt x="23" y="158"/>
                  </a:cubicBezTo>
                  <a:cubicBezTo>
                    <a:pt x="22" y="160"/>
                    <a:pt x="22" y="161"/>
                    <a:pt x="22" y="162"/>
                  </a:cubicBezTo>
                  <a:cubicBezTo>
                    <a:pt x="22" y="163"/>
                    <a:pt x="22" y="163"/>
                    <a:pt x="22" y="163"/>
                  </a:cubicBezTo>
                  <a:cubicBezTo>
                    <a:pt x="20" y="163"/>
                    <a:pt x="20" y="163"/>
                    <a:pt x="20" y="163"/>
                  </a:cubicBezTo>
                  <a:cubicBezTo>
                    <a:pt x="14" y="162"/>
                    <a:pt x="14" y="162"/>
                    <a:pt x="14" y="162"/>
                  </a:cubicBezTo>
                  <a:cubicBezTo>
                    <a:pt x="12" y="184"/>
                    <a:pt x="12" y="184"/>
                    <a:pt x="12" y="184"/>
                  </a:cubicBezTo>
                  <a:cubicBezTo>
                    <a:pt x="17" y="185"/>
                    <a:pt x="17" y="185"/>
                    <a:pt x="17" y="185"/>
                  </a:cubicBezTo>
                  <a:cubicBezTo>
                    <a:pt x="19" y="185"/>
                    <a:pt x="19" y="185"/>
                    <a:pt x="19" y="185"/>
                  </a:cubicBezTo>
                  <a:cubicBezTo>
                    <a:pt x="19" y="186"/>
                    <a:pt x="19" y="186"/>
                    <a:pt x="19" y="186"/>
                  </a:cubicBezTo>
                  <a:cubicBezTo>
                    <a:pt x="18" y="187"/>
                    <a:pt x="18" y="189"/>
                    <a:pt x="18" y="190"/>
                  </a:cubicBezTo>
                  <a:cubicBezTo>
                    <a:pt x="18" y="192"/>
                    <a:pt x="18" y="193"/>
                    <a:pt x="18" y="194"/>
                  </a:cubicBezTo>
                  <a:cubicBezTo>
                    <a:pt x="18" y="196"/>
                    <a:pt x="18" y="196"/>
                    <a:pt x="18" y="196"/>
                  </a:cubicBezTo>
                  <a:cubicBezTo>
                    <a:pt x="17" y="196"/>
                    <a:pt x="17" y="196"/>
                    <a:pt x="17" y="196"/>
                  </a:cubicBezTo>
                  <a:cubicBezTo>
                    <a:pt x="11" y="196"/>
                    <a:pt x="11" y="196"/>
                    <a:pt x="11" y="196"/>
                  </a:cubicBezTo>
                  <a:cubicBezTo>
                    <a:pt x="12" y="217"/>
                    <a:pt x="12" y="217"/>
                    <a:pt x="12" y="217"/>
                  </a:cubicBezTo>
                  <a:cubicBezTo>
                    <a:pt x="18" y="217"/>
                    <a:pt x="18" y="217"/>
                    <a:pt x="18" y="217"/>
                  </a:cubicBezTo>
                  <a:cubicBezTo>
                    <a:pt x="19" y="217"/>
                    <a:pt x="19" y="217"/>
                    <a:pt x="19" y="217"/>
                  </a:cubicBezTo>
                  <a:cubicBezTo>
                    <a:pt x="19" y="218"/>
                    <a:pt x="19" y="218"/>
                    <a:pt x="19" y="218"/>
                  </a:cubicBezTo>
                  <a:cubicBezTo>
                    <a:pt x="19" y="220"/>
                    <a:pt x="20" y="221"/>
                    <a:pt x="20" y="222"/>
                  </a:cubicBezTo>
                  <a:cubicBezTo>
                    <a:pt x="20" y="224"/>
                    <a:pt x="20" y="225"/>
                    <a:pt x="20" y="227"/>
                  </a:cubicBezTo>
                  <a:cubicBezTo>
                    <a:pt x="21" y="228"/>
                    <a:pt x="21" y="228"/>
                    <a:pt x="21" y="228"/>
                  </a:cubicBezTo>
                  <a:cubicBezTo>
                    <a:pt x="19" y="228"/>
                    <a:pt x="19" y="228"/>
                    <a:pt x="19" y="228"/>
                  </a:cubicBezTo>
                  <a:cubicBezTo>
                    <a:pt x="14" y="229"/>
                    <a:pt x="14" y="229"/>
                    <a:pt x="14" y="229"/>
                  </a:cubicBezTo>
                  <a:cubicBezTo>
                    <a:pt x="18" y="250"/>
                    <a:pt x="18" y="250"/>
                    <a:pt x="18" y="250"/>
                  </a:cubicBezTo>
                  <a:cubicBezTo>
                    <a:pt x="24" y="249"/>
                    <a:pt x="24" y="249"/>
                    <a:pt x="24" y="249"/>
                  </a:cubicBezTo>
                  <a:cubicBezTo>
                    <a:pt x="25" y="249"/>
                    <a:pt x="25" y="249"/>
                    <a:pt x="25" y="249"/>
                  </a:cubicBezTo>
                  <a:cubicBezTo>
                    <a:pt x="26" y="250"/>
                    <a:pt x="26" y="250"/>
                    <a:pt x="26" y="250"/>
                  </a:cubicBezTo>
                  <a:cubicBezTo>
                    <a:pt x="26" y="251"/>
                    <a:pt x="27" y="253"/>
                    <a:pt x="27" y="254"/>
                  </a:cubicBezTo>
                  <a:cubicBezTo>
                    <a:pt x="27" y="255"/>
                    <a:pt x="28" y="257"/>
                    <a:pt x="28" y="258"/>
                  </a:cubicBezTo>
                  <a:cubicBezTo>
                    <a:pt x="29" y="259"/>
                    <a:pt x="29" y="259"/>
                    <a:pt x="29" y="259"/>
                  </a:cubicBezTo>
                  <a:cubicBezTo>
                    <a:pt x="28" y="260"/>
                    <a:pt x="28" y="260"/>
                    <a:pt x="28" y="260"/>
                  </a:cubicBezTo>
                  <a:cubicBezTo>
                    <a:pt x="22" y="262"/>
                    <a:pt x="22" y="262"/>
                    <a:pt x="22" y="262"/>
                  </a:cubicBezTo>
                  <a:cubicBezTo>
                    <a:pt x="31" y="282"/>
                    <a:pt x="31" y="282"/>
                    <a:pt x="31" y="282"/>
                  </a:cubicBezTo>
                  <a:cubicBezTo>
                    <a:pt x="36" y="279"/>
                    <a:pt x="36" y="279"/>
                    <a:pt x="36" y="279"/>
                  </a:cubicBezTo>
                  <a:cubicBezTo>
                    <a:pt x="37" y="279"/>
                    <a:pt x="37" y="279"/>
                    <a:pt x="37" y="279"/>
                  </a:cubicBezTo>
                  <a:cubicBezTo>
                    <a:pt x="38" y="280"/>
                    <a:pt x="38" y="280"/>
                    <a:pt x="38" y="280"/>
                  </a:cubicBezTo>
                  <a:cubicBezTo>
                    <a:pt x="38" y="281"/>
                    <a:pt x="39" y="282"/>
                    <a:pt x="40" y="284"/>
                  </a:cubicBezTo>
                  <a:cubicBezTo>
                    <a:pt x="40" y="285"/>
                    <a:pt x="41" y="286"/>
                    <a:pt x="42" y="287"/>
                  </a:cubicBezTo>
                  <a:cubicBezTo>
                    <a:pt x="42" y="288"/>
                    <a:pt x="42" y="288"/>
                    <a:pt x="42" y="288"/>
                  </a:cubicBezTo>
                  <a:cubicBezTo>
                    <a:pt x="41" y="289"/>
                    <a:pt x="41" y="289"/>
                    <a:pt x="41" y="289"/>
                  </a:cubicBezTo>
                  <a:cubicBezTo>
                    <a:pt x="36" y="292"/>
                    <a:pt x="36" y="292"/>
                    <a:pt x="36" y="292"/>
                  </a:cubicBezTo>
                  <a:cubicBezTo>
                    <a:pt x="48" y="310"/>
                    <a:pt x="48" y="310"/>
                    <a:pt x="48" y="310"/>
                  </a:cubicBezTo>
                  <a:cubicBezTo>
                    <a:pt x="53" y="307"/>
                    <a:pt x="53" y="307"/>
                    <a:pt x="53" y="307"/>
                  </a:cubicBezTo>
                  <a:cubicBezTo>
                    <a:pt x="54" y="306"/>
                    <a:pt x="54" y="306"/>
                    <a:pt x="54" y="306"/>
                  </a:cubicBezTo>
                  <a:cubicBezTo>
                    <a:pt x="55" y="307"/>
                    <a:pt x="55" y="307"/>
                    <a:pt x="55" y="307"/>
                  </a:cubicBezTo>
                  <a:cubicBezTo>
                    <a:pt x="56" y="308"/>
                    <a:pt x="57" y="310"/>
                    <a:pt x="57" y="311"/>
                  </a:cubicBezTo>
                  <a:cubicBezTo>
                    <a:pt x="57" y="311"/>
                    <a:pt x="57" y="311"/>
                    <a:pt x="57" y="311"/>
                  </a:cubicBezTo>
                  <a:cubicBezTo>
                    <a:pt x="58" y="312"/>
                    <a:pt x="59" y="313"/>
                    <a:pt x="60" y="314"/>
                  </a:cubicBezTo>
                  <a:cubicBezTo>
                    <a:pt x="61" y="315"/>
                    <a:pt x="61" y="315"/>
                    <a:pt x="61" y="315"/>
                  </a:cubicBezTo>
                  <a:cubicBezTo>
                    <a:pt x="60" y="316"/>
                    <a:pt x="60" y="316"/>
                    <a:pt x="60" y="316"/>
                  </a:cubicBezTo>
                  <a:cubicBezTo>
                    <a:pt x="56" y="320"/>
                    <a:pt x="56" y="320"/>
                    <a:pt x="56" y="320"/>
                  </a:cubicBezTo>
                  <a:cubicBezTo>
                    <a:pt x="71" y="335"/>
                    <a:pt x="71" y="335"/>
                    <a:pt x="71" y="335"/>
                  </a:cubicBezTo>
                  <a:cubicBezTo>
                    <a:pt x="75" y="331"/>
                    <a:pt x="75" y="331"/>
                    <a:pt x="75" y="331"/>
                  </a:cubicBezTo>
                  <a:cubicBezTo>
                    <a:pt x="76" y="330"/>
                    <a:pt x="76" y="330"/>
                    <a:pt x="76" y="330"/>
                  </a:cubicBezTo>
                  <a:cubicBezTo>
                    <a:pt x="77" y="331"/>
                    <a:pt x="77" y="331"/>
                    <a:pt x="77" y="331"/>
                  </a:cubicBezTo>
                  <a:cubicBezTo>
                    <a:pt x="78" y="332"/>
                    <a:pt x="79" y="333"/>
                    <a:pt x="80" y="334"/>
                  </a:cubicBezTo>
                  <a:cubicBezTo>
                    <a:pt x="81" y="335"/>
                    <a:pt x="82" y="336"/>
                    <a:pt x="83" y="337"/>
                  </a:cubicBezTo>
                  <a:cubicBezTo>
                    <a:pt x="84" y="337"/>
                    <a:pt x="84" y="337"/>
                    <a:pt x="84" y="337"/>
                  </a:cubicBezTo>
                  <a:cubicBezTo>
                    <a:pt x="83" y="338"/>
                    <a:pt x="83" y="338"/>
                    <a:pt x="83" y="338"/>
                  </a:cubicBezTo>
                  <a:cubicBezTo>
                    <a:pt x="80" y="343"/>
                    <a:pt x="80" y="343"/>
                    <a:pt x="80" y="343"/>
                  </a:cubicBezTo>
                  <a:cubicBezTo>
                    <a:pt x="97" y="356"/>
                    <a:pt x="97" y="356"/>
                    <a:pt x="97" y="356"/>
                  </a:cubicBezTo>
                  <a:cubicBezTo>
                    <a:pt x="101" y="351"/>
                    <a:pt x="101" y="351"/>
                    <a:pt x="101" y="351"/>
                  </a:cubicBezTo>
                  <a:cubicBezTo>
                    <a:pt x="101" y="350"/>
                    <a:pt x="101" y="350"/>
                    <a:pt x="101" y="350"/>
                  </a:cubicBezTo>
                  <a:cubicBezTo>
                    <a:pt x="102" y="351"/>
                    <a:pt x="102" y="351"/>
                    <a:pt x="102" y="351"/>
                  </a:cubicBezTo>
                  <a:cubicBezTo>
                    <a:pt x="104" y="352"/>
                    <a:pt x="105" y="352"/>
                    <a:pt x="106" y="353"/>
                  </a:cubicBezTo>
                  <a:cubicBezTo>
                    <a:pt x="107" y="354"/>
                    <a:pt x="108" y="354"/>
                    <a:pt x="109" y="355"/>
                  </a:cubicBezTo>
                  <a:cubicBezTo>
                    <a:pt x="111" y="356"/>
                    <a:pt x="111" y="356"/>
                    <a:pt x="111" y="356"/>
                  </a:cubicBezTo>
                  <a:cubicBezTo>
                    <a:pt x="110" y="357"/>
                    <a:pt x="110" y="357"/>
                    <a:pt x="110" y="357"/>
                  </a:cubicBezTo>
                  <a:cubicBezTo>
                    <a:pt x="107" y="362"/>
                    <a:pt x="107" y="362"/>
                    <a:pt x="107" y="362"/>
                  </a:cubicBezTo>
                  <a:cubicBezTo>
                    <a:pt x="127" y="371"/>
                    <a:pt x="127" y="371"/>
                    <a:pt x="127" y="371"/>
                  </a:cubicBezTo>
                  <a:cubicBezTo>
                    <a:pt x="129" y="366"/>
                    <a:pt x="129" y="366"/>
                    <a:pt x="129" y="366"/>
                  </a:cubicBezTo>
                  <a:cubicBezTo>
                    <a:pt x="130" y="365"/>
                    <a:pt x="130" y="365"/>
                    <a:pt x="130" y="365"/>
                  </a:cubicBezTo>
                  <a:cubicBezTo>
                    <a:pt x="131" y="365"/>
                    <a:pt x="131" y="365"/>
                    <a:pt x="131" y="365"/>
                  </a:cubicBezTo>
                  <a:cubicBezTo>
                    <a:pt x="132" y="366"/>
                    <a:pt x="134" y="366"/>
                    <a:pt x="135" y="367"/>
                  </a:cubicBezTo>
                  <a:cubicBezTo>
                    <a:pt x="136" y="367"/>
                    <a:pt x="138" y="368"/>
                    <a:pt x="139" y="368"/>
                  </a:cubicBezTo>
                  <a:cubicBezTo>
                    <a:pt x="140" y="369"/>
                    <a:pt x="140" y="369"/>
                    <a:pt x="140" y="369"/>
                  </a:cubicBezTo>
                  <a:cubicBezTo>
                    <a:pt x="140" y="370"/>
                    <a:pt x="140" y="370"/>
                    <a:pt x="140" y="370"/>
                  </a:cubicBezTo>
                  <a:cubicBezTo>
                    <a:pt x="138" y="376"/>
                    <a:pt x="138" y="376"/>
                    <a:pt x="138" y="376"/>
                  </a:cubicBezTo>
                  <a:cubicBezTo>
                    <a:pt x="159" y="381"/>
                    <a:pt x="159" y="381"/>
                    <a:pt x="159" y="381"/>
                  </a:cubicBezTo>
                  <a:cubicBezTo>
                    <a:pt x="161" y="376"/>
                    <a:pt x="161" y="376"/>
                    <a:pt x="161" y="376"/>
                  </a:cubicBezTo>
                  <a:cubicBezTo>
                    <a:pt x="161" y="375"/>
                    <a:pt x="161" y="375"/>
                    <a:pt x="161" y="375"/>
                  </a:cubicBezTo>
                  <a:cubicBezTo>
                    <a:pt x="162" y="375"/>
                    <a:pt x="162" y="375"/>
                    <a:pt x="162" y="375"/>
                  </a:cubicBezTo>
                  <a:cubicBezTo>
                    <a:pt x="163" y="375"/>
                    <a:pt x="165" y="375"/>
                    <a:pt x="166" y="376"/>
                  </a:cubicBezTo>
                  <a:cubicBezTo>
                    <a:pt x="168" y="376"/>
                    <a:pt x="169" y="376"/>
                    <a:pt x="170" y="376"/>
                  </a:cubicBezTo>
                  <a:cubicBezTo>
                    <a:pt x="171" y="376"/>
                    <a:pt x="171" y="376"/>
                    <a:pt x="171" y="376"/>
                  </a:cubicBezTo>
                  <a:cubicBezTo>
                    <a:pt x="171" y="378"/>
                    <a:pt x="171" y="378"/>
                    <a:pt x="171" y="378"/>
                  </a:cubicBezTo>
                  <a:cubicBezTo>
                    <a:pt x="171" y="384"/>
                    <a:pt x="171" y="384"/>
                    <a:pt x="171" y="384"/>
                  </a:cubicBezTo>
                  <a:cubicBezTo>
                    <a:pt x="192" y="385"/>
                    <a:pt x="192" y="385"/>
                    <a:pt x="192" y="385"/>
                  </a:cubicBezTo>
                  <a:cubicBezTo>
                    <a:pt x="193" y="380"/>
                    <a:pt x="193" y="380"/>
                    <a:pt x="193" y="380"/>
                  </a:cubicBezTo>
                  <a:cubicBezTo>
                    <a:pt x="193" y="378"/>
                    <a:pt x="193" y="378"/>
                    <a:pt x="193" y="378"/>
                  </a:cubicBezTo>
                  <a:cubicBezTo>
                    <a:pt x="194" y="378"/>
                    <a:pt x="194" y="378"/>
                    <a:pt x="194" y="378"/>
                  </a:cubicBezTo>
                  <a:cubicBezTo>
                    <a:pt x="195" y="378"/>
                    <a:pt x="196" y="378"/>
                    <a:pt x="196" y="378"/>
                  </a:cubicBezTo>
                  <a:cubicBezTo>
                    <a:pt x="197" y="378"/>
                    <a:pt x="197" y="378"/>
                    <a:pt x="198" y="378"/>
                  </a:cubicBezTo>
                  <a:cubicBezTo>
                    <a:pt x="199" y="378"/>
                    <a:pt x="200" y="378"/>
                    <a:pt x="200" y="378"/>
                  </a:cubicBezTo>
                  <a:cubicBezTo>
                    <a:pt x="201" y="378"/>
                    <a:pt x="202" y="378"/>
                    <a:pt x="202" y="378"/>
                  </a:cubicBezTo>
                  <a:cubicBezTo>
                    <a:pt x="204" y="378"/>
                    <a:pt x="204" y="378"/>
                    <a:pt x="204" y="378"/>
                  </a:cubicBezTo>
                  <a:cubicBezTo>
                    <a:pt x="204" y="380"/>
                    <a:pt x="204" y="380"/>
                    <a:pt x="204" y="380"/>
                  </a:cubicBezTo>
                  <a:cubicBezTo>
                    <a:pt x="204" y="385"/>
                    <a:pt x="204" y="385"/>
                    <a:pt x="204" y="385"/>
                  </a:cubicBezTo>
                  <a:cubicBezTo>
                    <a:pt x="226" y="384"/>
                    <a:pt x="226" y="384"/>
                    <a:pt x="226" y="384"/>
                  </a:cubicBezTo>
                  <a:cubicBezTo>
                    <a:pt x="225" y="378"/>
                    <a:pt x="225" y="378"/>
                    <a:pt x="225" y="378"/>
                  </a:cubicBezTo>
                  <a:cubicBezTo>
                    <a:pt x="225" y="376"/>
                    <a:pt x="225" y="376"/>
                    <a:pt x="225" y="376"/>
                  </a:cubicBezTo>
                  <a:cubicBezTo>
                    <a:pt x="226" y="376"/>
                    <a:pt x="226" y="376"/>
                    <a:pt x="226" y="376"/>
                  </a:cubicBezTo>
                  <a:cubicBezTo>
                    <a:pt x="228" y="376"/>
                    <a:pt x="229" y="376"/>
                    <a:pt x="230" y="376"/>
                  </a:cubicBezTo>
                  <a:cubicBezTo>
                    <a:pt x="232" y="375"/>
                    <a:pt x="233" y="375"/>
                    <a:pt x="235" y="375"/>
                  </a:cubicBezTo>
                  <a:cubicBezTo>
                    <a:pt x="236" y="374"/>
                    <a:pt x="236" y="374"/>
                    <a:pt x="236" y="374"/>
                  </a:cubicBezTo>
                  <a:cubicBezTo>
                    <a:pt x="236" y="376"/>
                    <a:pt x="236" y="376"/>
                    <a:pt x="236" y="376"/>
                  </a:cubicBezTo>
                  <a:cubicBezTo>
                    <a:pt x="238" y="381"/>
                    <a:pt x="238" y="381"/>
                    <a:pt x="238" y="381"/>
                  </a:cubicBezTo>
                  <a:cubicBezTo>
                    <a:pt x="258" y="376"/>
                    <a:pt x="258" y="376"/>
                    <a:pt x="258" y="376"/>
                  </a:cubicBezTo>
                  <a:cubicBezTo>
                    <a:pt x="257" y="370"/>
                    <a:pt x="257" y="370"/>
                    <a:pt x="257" y="370"/>
                  </a:cubicBezTo>
                  <a:cubicBezTo>
                    <a:pt x="257" y="369"/>
                    <a:pt x="257" y="369"/>
                    <a:pt x="257" y="369"/>
                  </a:cubicBezTo>
                  <a:cubicBezTo>
                    <a:pt x="258" y="368"/>
                    <a:pt x="258" y="368"/>
                    <a:pt x="258" y="368"/>
                  </a:cubicBezTo>
                  <a:cubicBezTo>
                    <a:pt x="259" y="368"/>
                    <a:pt x="260" y="367"/>
                    <a:pt x="262" y="367"/>
                  </a:cubicBezTo>
                  <a:cubicBezTo>
                    <a:pt x="263" y="366"/>
                    <a:pt x="264" y="366"/>
                    <a:pt x="266" y="365"/>
                  </a:cubicBezTo>
                  <a:cubicBezTo>
                    <a:pt x="267" y="365"/>
                    <a:pt x="267" y="365"/>
                    <a:pt x="267" y="365"/>
                  </a:cubicBezTo>
                  <a:cubicBezTo>
                    <a:pt x="267" y="366"/>
                    <a:pt x="267" y="366"/>
                    <a:pt x="267" y="366"/>
                  </a:cubicBezTo>
                  <a:cubicBezTo>
                    <a:pt x="270" y="371"/>
                    <a:pt x="270" y="371"/>
                    <a:pt x="270" y="371"/>
                  </a:cubicBezTo>
                  <a:cubicBezTo>
                    <a:pt x="289" y="362"/>
                    <a:pt x="289" y="362"/>
                    <a:pt x="289" y="362"/>
                  </a:cubicBezTo>
                  <a:cubicBezTo>
                    <a:pt x="287" y="357"/>
                    <a:pt x="287" y="357"/>
                    <a:pt x="287" y="357"/>
                  </a:cubicBezTo>
                  <a:cubicBezTo>
                    <a:pt x="286" y="356"/>
                    <a:pt x="286" y="356"/>
                    <a:pt x="286" y="356"/>
                  </a:cubicBezTo>
                  <a:cubicBezTo>
                    <a:pt x="287" y="355"/>
                    <a:pt x="287" y="355"/>
                    <a:pt x="287" y="355"/>
                  </a:cubicBezTo>
                  <a:cubicBezTo>
                    <a:pt x="288" y="354"/>
                    <a:pt x="290" y="354"/>
                    <a:pt x="291" y="353"/>
                  </a:cubicBezTo>
                  <a:cubicBezTo>
                    <a:pt x="292" y="352"/>
                    <a:pt x="293" y="351"/>
                    <a:pt x="294" y="351"/>
                  </a:cubicBezTo>
                  <a:cubicBezTo>
                    <a:pt x="295" y="350"/>
                    <a:pt x="295" y="350"/>
                    <a:pt x="295" y="350"/>
                  </a:cubicBezTo>
                  <a:cubicBezTo>
                    <a:pt x="296" y="351"/>
                    <a:pt x="296" y="351"/>
                    <a:pt x="296" y="351"/>
                  </a:cubicBezTo>
                  <a:cubicBezTo>
                    <a:pt x="300" y="356"/>
                    <a:pt x="300" y="356"/>
                    <a:pt x="300" y="356"/>
                  </a:cubicBezTo>
                  <a:cubicBezTo>
                    <a:pt x="317" y="343"/>
                    <a:pt x="317" y="343"/>
                    <a:pt x="317" y="343"/>
                  </a:cubicBezTo>
                  <a:cubicBezTo>
                    <a:pt x="314" y="338"/>
                    <a:pt x="314" y="338"/>
                    <a:pt x="314" y="338"/>
                  </a:cubicBezTo>
                  <a:cubicBezTo>
                    <a:pt x="313" y="337"/>
                    <a:pt x="313" y="337"/>
                    <a:pt x="313" y="337"/>
                  </a:cubicBezTo>
                  <a:cubicBezTo>
                    <a:pt x="314" y="337"/>
                    <a:pt x="314" y="337"/>
                    <a:pt x="314" y="337"/>
                  </a:cubicBezTo>
                  <a:cubicBezTo>
                    <a:pt x="315" y="336"/>
                    <a:pt x="316" y="335"/>
                    <a:pt x="317" y="334"/>
                  </a:cubicBezTo>
                  <a:cubicBezTo>
                    <a:pt x="318" y="333"/>
                    <a:pt x="319" y="332"/>
                    <a:pt x="320" y="331"/>
                  </a:cubicBezTo>
                  <a:cubicBezTo>
                    <a:pt x="321" y="330"/>
                    <a:pt x="321" y="330"/>
                    <a:pt x="321" y="330"/>
                  </a:cubicBezTo>
                  <a:cubicBezTo>
                    <a:pt x="322" y="331"/>
                    <a:pt x="322" y="331"/>
                    <a:pt x="322" y="331"/>
                  </a:cubicBezTo>
                  <a:cubicBezTo>
                    <a:pt x="326" y="335"/>
                    <a:pt x="326" y="335"/>
                    <a:pt x="326" y="335"/>
                  </a:cubicBezTo>
                  <a:cubicBezTo>
                    <a:pt x="341" y="320"/>
                    <a:pt x="341" y="320"/>
                    <a:pt x="341" y="320"/>
                  </a:cubicBezTo>
                  <a:cubicBezTo>
                    <a:pt x="337" y="316"/>
                    <a:pt x="337" y="316"/>
                    <a:pt x="337" y="316"/>
                  </a:cubicBezTo>
                  <a:cubicBezTo>
                    <a:pt x="336" y="315"/>
                    <a:pt x="336" y="315"/>
                    <a:pt x="336" y="315"/>
                  </a:cubicBezTo>
                  <a:cubicBezTo>
                    <a:pt x="337" y="314"/>
                    <a:pt x="337" y="314"/>
                    <a:pt x="337" y="314"/>
                  </a:cubicBezTo>
                  <a:cubicBezTo>
                    <a:pt x="337" y="313"/>
                    <a:pt x="338" y="312"/>
                    <a:pt x="339" y="311"/>
                  </a:cubicBezTo>
                  <a:cubicBezTo>
                    <a:pt x="340" y="309"/>
                    <a:pt x="341" y="308"/>
                    <a:pt x="342" y="307"/>
                  </a:cubicBezTo>
                  <a:cubicBezTo>
                    <a:pt x="343" y="306"/>
                    <a:pt x="343" y="306"/>
                    <a:pt x="343" y="306"/>
                  </a:cubicBezTo>
                  <a:cubicBezTo>
                    <a:pt x="344" y="307"/>
                    <a:pt x="344" y="307"/>
                    <a:pt x="344" y="307"/>
                  </a:cubicBezTo>
                  <a:cubicBezTo>
                    <a:pt x="348" y="310"/>
                    <a:pt x="348" y="310"/>
                    <a:pt x="348" y="310"/>
                  </a:cubicBezTo>
                  <a:cubicBezTo>
                    <a:pt x="360" y="292"/>
                    <a:pt x="360" y="292"/>
                    <a:pt x="360" y="292"/>
                  </a:cubicBezTo>
                  <a:cubicBezTo>
                    <a:pt x="355" y="289"/>
                    <a:pt x="355" y="289"/>
                    <a:pt x="355" y="289"/>
                  </a:cubicBezTo>
                  <a:cubicBezTo>
                    <a:pt x="354" y="288"/>
                    <a:pt x="354" y="288"/>
                    <a:pt x="354" y="288"/>
                  </a:cubicBezTo>
                  <a:cubicBezTo>
                    <a:pt x="355" y="287"/>
                    <a:pt x="355" y="287"/>
                    <a:pt x="355" y="287"/>
                  </a:cubicBezTo>
                  <a:cubicBezTo>
                    <a:pt x="356" y="286"/>
                    <a:pt x="356" y="285"/>
                    <a:pt x="357" y="284"/>
                  </a:cubicBezTo>
                  <a:cubicBezTo>
                    <a:pt x="358" y="282"/>
                    <a:pt x="358" y="281"/>
                    <a:pt x="359" y="280"/>
                  </a:cubicBezTo>
                  <a:cubicBezTo>
                    <a:pt x="359" y="279"/>
                    <a:pt x="359" y="279"/>
                    <a:pt x="359" y="279"/>
                  </a:cubicBezTo>
                  <a:cubicBezTo>
                    <a:pt x="361" y="279"/>
                    <a:pt x="361" y="279"/>
                    <a:pt x="361" y="279"/>
                  </a:cubicBezTo>
                  <a:cubicBezTo>
                    <a:pt x="366" y="282"/>
                    <a:pt x="366" y="282"/>
                    <a:pt x="366" y="282"/>
                  </a:cubicBezTo>
                  <a:cubicBezTo>
                    <a:pt x="375" y="262"/>
                    <a:pt x="375" y="262"/>
                    <a:pt x="375" y="262"/>
                  </a:cubicBezTo>
                  <a:cubicBezTo>
                    <a:pt x="369" y="260"/>
                    <a:pt x="369" y="260"/>
                    <a:pt x="369" y="260"/>
                  </a:cubicBezTo>
                  <a:cubicBezTo>
                    <a:pt x="368" y="259"/>
                    <a:pt x="368" y="259"/>
                    <a:pt x="368" y="259"/>
                  </a:cubicBezTo>
                  <a:cubicBezTo>
                    <a:pt x="368" y="258"/>
                    <a:pt x="368" y="258"/>
                    <a:pt x="368" y="258"/>
                  </a:cubicBezTo>
                  <a:cubicBezTo>
                    <a:pt x="369" y="257"/>
                    <a:pt x="369" y="255"/>
                    <a:pt x="370" y="254"/>
                  </a:cubicBezTo>
                  <a:cubicBezTo>
                    <a:pt x="370" y="253"/>
                    <a:pt x="371" y="251"/>
                    <a:pt x="371" y="250"/>
                  </a:cubicBezTo>
                  <a:cubicBezTo>
                    <a:pt x="371" y="249"/>
                    <a:pt x="371" y="249"/>
                    <a:pt x="371" y="249"/>
                  </a:cubicBezTo>
                  <a:cubicBezTo>
                    <a:pt x="373" y="249"/>
                    <a:pt x="373" y="249"/>
                    <a:pt x="373" y="249"/>
                  </a:cubicBezTo>
                  <a:cubicBezTo>
                    <a:pt x="378" y="250"/>
                    <a:pt x="378" y="250"/>
                    <a:pt x="378" y="250"/>
                  </a:cubicBezTo>
                  <a:cubicBezTo>
                    <a:pt x="383" y="229"/>
                    <a:pt x="383" y="229"/>
                    <a:pt x="383" y="229"/>
                  </a:cubicBezTo>
                  <a:cubicBezTo>
                    <a:pt x="377" y="228"/>
                    <a:pt x="377" y="228"/>
                    <a:pt x="377" y="228"/>
                  </a:cubicBezTo>
                  <a:cubicBezTo>
                    <a:pt x="376" y="228"/>
                    <a:pt x="376" y="228"/>
                    <a:pt x="376" y="228"/>
                  </a:cubicBezTo>
                  <a:cubicBezTo>
                    <a:pt x="376" y="227"/>
                    <a:pt x="376" y="227"/>
                    <a:pt x="376" y="227"/>
                  </a:cubicBezTo>
                  <a:cubicBezTo>
                    <a:pt x="376" y="225"/>
                    <a:pt x="377" y="224"/>
                    <a:pt x="377" y="222"/>
                  </a:cubicBezTo>
                  <a:cubicBezTo>
                    <a:pt x="377" y="221"/>
                    <a:pt x="377" y="220"/>
                    <a:pt x="377" y="218"/>
                  </a:cubicBezTo>
                  <a:cubicBezTo>
                    <a:pt x="377" y="217"/>
                    <a:pt x="377" y="217"/>
                    <a:pt x="377" y="217"/>
                  </a:cubicBezTo>
                  <a:cubicBezTo>
                    <a:pt x="379" y="217"/>
                    <a:pt x="379" y="217"/>
                    <a:pt x="379" y="217"/>
                  </a:cubicBezTo>
                  <a:cubicBezTo>
                    <a:pt x="385" y="217"/>
                    <a:pt x="385" y="217"/>
                    <a:pt x="385" y="217"/>
                  </a:cubicBezTo>
                  <a:cubicBezTo>
                    <a:pt x="386" y="196"/>
                    <a:pt x="386" y="196"/>
                    <a:pt x="386" y="196"/>
                  </a:cubicBezTo>
                  <a:cubicBezTo>
                    <a:pt x="380" y="196"/>
                    <a:pt x="380" y="196"/>
                    <a:pt x="380" y="196"/>
                  </a:cubicBezTo>
                  <a:cubicBezTo>
                    <a:pt x="378" y="196"/>
                    <a:pt x="378" y="196"/>
                    <a:pt x="378" y="196"/>
                  </a:cubicBezTo>
                  <a:cubicBezTo>
                    <a:pt x="378" y="194"/>
                    <a:pt x="378" y="194"/>
                    <a:pt x="378" y="194"/>
                  </a:cubicBezTo>
                  <a:cubicBezTo>
                    <a:pt x="378" y="193"/>
                    <a:pt x="378" y="192"/>
                    <a:pt x="378" y="190"/>
                  </a:cubicBezTo>
                  <a:cubicBezTo>
                    <a:pt x="378" y="189"/>
                    <a:pt x="378" y="187"/>
                    <a:pt x="378" y="186"/>
                  </a:cubicBezTo>
                  <a:cubicBezTo>
                    <a:pt x="378" y="185"/>
                    <a:pt x="378" y="185"/>
                    <a:pt x="378" y="185"/>
                  </a:cubicBezTo>
                  <a:cubicBezTo>
                    <a:pt x="379" y="185"/>
                    <a:pt x="379" y="185"/>
                    <a:pt x="379" y="185"/>
                  </a:cubicBezTo>
                  <a:cubicBezTo>
                    <a:pt x="385" y="184"/>
                    <a:pt x="385" y="184"/>
                    <a:pt x="385" y="184"/>
                  </a:cubicBezTo>
                  <a:cubicBezTo>
                    <a:pt x="382" y="162"/>
                    <a:pt x="382" y="162"/>
                    <a:pt x="382" y="162"/>
                  </a:cubicBezTo>
                  <a:cubicBezTo>
                    <a:pt x="376" y="163"/>
                    <a:pt x="376" y="163"/>
                    <a:pt x="376" y="163"/>
                  </a:cubicBezTo>
                  <a:cubicBezTo>
                    <a:pt x="375" y="163"/>
                    <a:pt x="375" y="163"/>
                    <a:pt x="375" y="163"/>
                  </a:cubicBezTo>
                  <a:cubicBezTo>
                    <a:pt x="375" y="162"/>
                    <a:pt x="375" y="162"/>
                    <a:pt x="375" y="162"/>
                  </a:cubicBezTo>
                  <a:cubicBezTo>
                    <a:pt x="375" y="161"/>
                    <a:pt x="374" y="160"/>
                    <a:pt x="374" y="158"/>
                  </a:cubicBezTo>
                  <a:cubicBezTo>
                    <a:pt x="374" y="157"/>
                    <a:pt x="373" y="156"/>
                    <a:pt x="373" y="154"/>
                  </a:cubicBezTo>
                  <a:cubicBezTo>
                    <a:pt x="373" y="153"/>
                    <a:pt x="373" y="153"/>
                    <a:pt x="373" y="153"/>
                  </a:cubicBezTo>
                  <a:cubicBezTo>
                    <a:pt x="374" y="153"/>
                    <a:pt x="374" y="153"/>
                    <a:pt x="374" y="153"/>
                  </a:cubicBezTo>
                  <a:cubicBezTo>
                    <a:pt x="380" y="151"/>
                    <a:pt x="380" y="151"/>
                    <a:pt x="380" y="151"/>
                  </a:cubicBezTo>
                  <a:cubicBezTo>
                    <a:pt x="373" y="130"/>
                    <a:pt x="373" y="130"/>
                    <a:pt x="373" y="130"/>
                  </a:cubicBezTo>
                  <a:cubicBezTo>
                    <a:pt x="367" y="132"/>
                    <a:pt x="367" y="132"/>
                    <a:pt x="367" y="132"/>
                  </a:cubicBezTo>
                  <a:cubicBezTo>
                    <a:pt x="366" y="132"/>
                    <a:pt x="366" y="132"/>
                    <a:pt x="366" y="132"/>
                  </a:cubicBezTo>
                  <a:cubicBezTo>
                    <a:pt x="366" y="131"/>
                    <a:pt x="366" y="131"/>
                    <a:pt x="366" y="131"/>
                  </a:cubicBezTo>
                  <a:cubicBezTo>
                    <a:pt x="365" y="130"/>
                    <a:pt x="365" y="129"/>
                    <a:pt x="364" y="127"/>
                  </a:cubicBezTo>
                  <a:cubicBezTo>
                    <a:pt x="363" y="126"/>
                    <a:pt x="363" y="125"/>
                    <a:pt x="362" y="124"/>
                  </a:cubicBezTo>
                  <a:cubicBezTo>
                    <a:pt x="362" y="122"/>
                    <a:pt x="362" y="122"/>
                    <a:pt x="362" y="122"/>
                  </a:cubicBezTo>
                  <a:cubicBezTo>
                    <a:pt x="363" y="122"/>
                    <a:pt x="363" y="122"/>
                    <a:pt x="363" y="122"/>
                  </a:cubicBezTo>
                  <a:cubicBezTo>
                    <a:pt x="368" y="119"/>
                    <a:pt x="368" y="119"/>
                    <a:pt x="368" y="119"/>
                  </a:cubicBezTo>
                  <a:cubicBezTo>
                    <a:pt x="358" y="100"/>
                    <a:pt x="358" y="100"/>
                    <a:pt x="358" y="100"/>
                  </a:cubicBezTo>
                  <a:cubicBezTo>
                    <a:pt x="353" y="103"/>
                    <a:pt x="353" y="103"/>
                    <a:pt x="353" y="103"/>
                  </a:cubicBezTo>
                  <a:cubicBezTo>
                    <a:pt x="352" y="104"/>
                    <a:pt x="352" y="104"/>
                    <a:pt x="352" y="104"/>
                  </a:cubicBezTo>
                  <a:cubicBezTo>
                    <a:pt x="351" y="102"/>
                    <a:pt x="351" y="102"/>
                    <a:pt x="351" y="102"/>
                  </a:cubicBezTo>
                  <a:cubicBezTo>
                    <a:pt x="350" y="101"/>
                    <a:pt x="349" y="100"/>
                    <a:pt x="349" y="99"/>
                  </a:cubicBezTo>
                  <a:cubicBezTo>
                    <a:pt x="348" y="98"/>
                    <a:pt x="347" y="97"/>
                    <a:pt x="346" y="96"/>
                  </a:cubicBezTo>
                  <a:cubicBezTo>
                    <a:pt x="346" y="95"/>
                    <a:pt x="346" y="95"/>
                    <a:pt x="346" y="95"/>
                  </a:cubicBezTo>
                  <a:cubicBezTo>
                    <a:pt x="347" y="94"/>
                    <a:pt x="347" y="94"/>
                    <a:pt x="347" y="94"/>
                  </a:cubicBezTo>
                  <a:cubicBezTo>
                    <a:pt x="351" y="90"/>
                    <a:pt x="351" y="90"/>
                    <a:pt x="351" y="90"/>
                  </a:cubicBezTo>
                  <a:cubicBezTo>
                    <a:pt x="338" y="73"/>
                    <a:pt x="338" y="73"/>
                    <a:pt x="338" y="73"/>
                  </a:cubicBezTo>
                  <a:cubicBezTo>
                    <a:pt x="333" y="77"/>
                    <a:pt x="333" y="77"/>
                    <a:pt x="333" y="77"/>
                  </a:cubicBezTo>
                  <a:cubicBezTo>
                    <a:pt x="332" y="78"/>
                    <a:pt x="332" y="78"/>
                    <a:pt x="332" y="78"/>
                  </a:cubicBezTo>
                  <a:cubicBezTo>
                    <a:pt x="331" y="77"/>
                    <a:pt x="331" y="77"/>
                    <a:pt x="331" y="77"/>
                  </a:cubicBezTo>
                  <a:cubicBezTo>
                    <a:pt x="330" y="76"/>
                    <a:pt x="329" y="75"/>
                    <a:pt x="329" y="74"/>
                  </a:cubicBezTo>
                  <a:cubicBezTo>
                    <a:pt x="328" y="73"/>
                    <a:pt x="327" y="72"/>
                    <a:pt x="326" y="71"/>
                  </a:cubicBezTo>
                  <a:cubicBezTo>
                    <a:pt x="325" y="70"/>
                    <a:pt x="325" y="70"/>
                    <a:pt x="325" y="70"/>
                  </a:cubicBezTo>
                  <a:cubicBezTo>
                    <a:pt x="326" y="69"/>
                    <a:pt x="326" y="69"/>
                    <a:pt x="326" y="69"/>
                  </a:cubicBezTo>
                  <a:cubicBezTo>
                    <a:pt x="329" y="64"/>
                    <a:pt x="329" y="64"/>
                    <a:pt x="329" y="64"/>
                  </a:cubicBezTo>
                  <a:cubicBezTo>
                    <a:pt x="313" y="50"/>
                    <a:pt x="313" y="50"/>
                    <a:pt x="313" y="50"/>
                  </a:cubicBezTo>
                  <a:cubicBezTo>
                    <a:pt x="309" y="55"/>
                    <a:pt x="309" y="55"/>
                    <a:pt x="309" y="55"/>
                  </a:cubicBezTo>
                  <a:cubicBezTo>
                    <a:pt x="309" y="56"/>
                    <a:pt x="309" y="56"/>
                    <a:pt x="309" y="56"/>
                  </a:cubicBezTo>
                  <a:cubicBezTo>
                    <a:pt x="308" y="55"/>
                    <a:pt x="308" y="55"/>
                    <a:pt x="308" y="55"/>
                  </a:cubicBezTo>
                  <a:cubicBezTo>
                    <a:pt x="306" y="54"/>
                    <a:pt x="305" y="53"/>
                    <a:pt x="304" y="52"/>
                  </a:cubicBezTo>
                  <a:cubicBezTo>
                    <a:pt x="303" y="52"/>
                    <a:pt x="302" y="51"/>
                    <a:pt x="301" y="50"/>
                  </a:cubicBezTo>
                  <a:cubicBezTo>
                    <a:pt x="300" y="49"/>
                    <a:pt x="300" y="49"/>
                    <a:pt x="300" y="49"/>
                  </a:cubicBezTo>
                  <a:cubicBezTo>
                    <a:pt x="300" y="48"/>
                    <a:pt x="300" y="48"/>
                    <a:pt x="300" y="48"/>
                  </a:cubicBezTo>
                  <a:cubicBezTo>
                    <a:pt x="303" y="43"/>
                    <a:pt x="303" y="43"/>
                    <a:pt x="303" y="43"/>
                  </a:cubicBezTo>
                  <a:cubicBezTo>
                    <a:pt x="285" y="32"/>
                    <a:pt x="285" y="32"/>
                    <a:pt x="285" y="32"/>
                  </a:cubicBezTo>
                  <a:cubicBezTo>
                    <a:pt x="282" y="37"/>
                    <a:pt x="282" y="37"/>
                    <a:pt x="282" y="37"/>
                  </a:cubicBezTo>
                  <a:cubicBezTo>
                    <a:pt x="281" y="38"/>
                    <a:pt x="281" y="38"/>
                    <a:pt x="281" y="38"/>
                  </a:cubicBezTo>
                  <a:cubicBezTo>
                    <a:pt x="280" y="38"/>
                    <a:pt x="280" y="38"/>
                    <a:pt x="280" y="38"/>
                  </a:cubicBezTo>
                  <a:cubicBezTo>
                    <a:pt x="279" y="37"/>
                    <a:pt x="278" y="36"/>
                    <a:pt x="276" y="36"/>
                  </a:cubicBezTo>
                  <a:cubicBezTo>
                    <a:pt x="275" y="35"/>
                    <a:pt x="274" y="35"/>
                    <a:pt x="273" y="34"/>
                  </a:cubicBezTo>
                  <a:cubicBezTo>
                    <a:pt x="272" y="34"/>
                    <a:pt x="272" y="34"/>
                    <a:pt x="272" y="34"/>
                  </a:cubicBezTo>
                  <a:cubicBezTo>
                    <a:pt x="272" y="32"/>
                    <a:pt x="272" y="32"/>
                    <a:pt x="272" y="32"/>
                  </a:cubicBezTo>
                  <a:cubicBezTo>
                    <a:pt x="274" y="27"/>
                    <a:pt x="274" y="27"/>
                    <a:pt x="274" y="27"/>
                  </a:cubicBezTo>
                  <a:cubicBezTo>
                    <a:pt x="254" y="19"/>
                    <a:pt x="254" y="19"/>
                    <a:pt x="254" y="19"/>
                  </a:cubicBezTo>
                  <a:cubicBezTo>
                    <a:pt x="252" y="25"/>
                    <a:pt x="252" y="25"/>
                    <a:pt x="252" y="25"/>
                  </a:cubicBezTo>
                  <a:cubicBezTo>
                    <a:pt x="251" y="26"/>
                    <a:pt x="251" y="26"/>
                    <a:pt x="251" y="26"/>
                  </a:cubicBezTo>
                  <a:cubicBezTo>
                    <a:pt x="250" y="26"/>
                    <a:pt x="250" y="26"/>
                    <a:pt x="250" y="26"/>
                  </a:cubicBezTo>
                  <a:cubicBezTo>
                    <a:pt x="249" y="25"/>
                    <a:pt x="247" y="25"/>
                    <a:pt x="246" y="25"/>
                  </a:cubicBezTo>
                  <a:cubicBezTo>
                    <a:pt x="245" y="24"/>
                    <a:pt x="244" y="24"/>
                    <a:pt x="242" y="24"/>
                  </a:cubicBezTo>
                  <a:cubicBezTo>
                    <a:pt x="241" y="23"/>
                    <a:pt x="241" y="23"/>
                    <a:pt x="241" y="23"/>
                  </a:cubicBezTo>
                  <a:cubicBezTo>
                    <a:pt x="241" y="22"/>
                    <a:pt x="241" y="22"/>
                    <a:pt x="241" y="22"/>
                  </a:cubicBezTo>
                  <a:cubicBezTo>
                    <a:pt x="242" y="16"/>
                    <a:pt x="242" y="16"/>
                    <a:pt x="242" y="16"/>
                  </a:cubicBezTo>
                  <a:cubicBezTo>
                    <a:pt x="221" y="12"/>
                    <a:pt x="221" y="12"/>
                    <a:pt x="221" y="12"/>
                  </a:cubicBezTo>
                  <a:cubicBezTo>
                    <a:pt x="220" y="18"/>
                    <a:pt x="220" y="18"/>
                    <a:pt x="220" y="18"/>
                  </a:cubicBezTo>
                  <a:cubicBezTo>
                    <a:pt x="220" y="19"/>
                    <a:pt x="220" y="19"/>
                    <a:pt x="220" y="19"/>
                  </a:cubicBezTo>
                  <a:cubicBezTo>
                    <a:pt x="219" y="19"/>
                    <a:pt x="219" y="19"/>
                    <a:pt x="219" y="19"/>
                  </a:cubicBezTo>
                  <a:cubicBezTo>
                    <a:pt x="217" y="19"/>
                    <a:pt x="216" y="19"/>
                    <a:pt x="214" y="19"/>
                  </a:cubicBezTo>
                  <a:close/>
                  <a:moveTo>
                    <a:pt x="164" y="19"/>
                  </a:moveTo>
                  <a:cubicBezTo>
                    <a:pt x="164" y="22"/>
                    <a:pt x="164" y="22"/>
                    <a:pt x="164" y="22"/>
                  </a:cubicBezTo>
                  <a:cubicBezTo>
                    <a:pt x="168" y="21"/>
                    <a:pt x="168" y="21"/>
                    <a:pt x="168" y="21"/>
                  </a:cubicBezTo>
                  <a:cubicBezTo>
                    <a:pt x="167" y="18"/>
                    <a:pt x="167" y="18"/>
                    <a:pt x="167" y="18"/>
                  </a:cubicBezTo>
                  <a:cubicBezTo>
                    <a:pt x="164" y="19"/>
                    <a:pt x="164" y="19"/>
                    <a:pt x="164" y="19"/>
                  </a:cubicBezTo>
                  <a:close/>
                  <a:moveTo>
                    <a:pt x="197" y="16"/>
                  </a:moveTo>
                  <a:cubicBezTo>
                    <a:pt x="197" y="18"/>
                    <a:pt x="197" y="18"/>
                    <a:pt x="197" y="18"/>
                  </a:cubicBezTo>
                  <a:cubicBezTo>
                    <a:pt x="200" y="18"/>
                    <a:pt x="200" y="18"/>
                    <a:pt x="200" y="18"/>
                  </a:cubicBezTo>
                  <a:cubicBezTo>
                    <a:pt x="200" y="16"/>
                    <a:pt x="200" y="16"/>
                    <a:pt x="200" y="16"/>
                  </a:cubicBezTo>
                  <a:cubicBezTo>
                    <a:pt x="197" y="16"/>
                    <a:pt x="197" y="16"/>
                    <a:pt x="197" y="16"/>
                  </a:cubicBezTo>
                  <a:close/>
                  <a:moveTo>
                    <a:pt x="229" y="18"/>
                  </a:moveTo>
                  <a:cubicBezTo>
                    <a:pt x="229" y="21"/>
                    <a:pt x="229" y="21"/>
                    <a:pt x="229" y="21"/>
                  </a:cubicBezTo>
                  <a:cubicBezTo>
                    <a:pt x="232" y="22"/>
                    <a:pt x="232" y="22"/>
                    <a:pt x="232" y="22"/>
                  </a:cubicBezTo>
                  <a:cubicBezTo>
                    <a:pt x="233" y="19"/>
                    <a:pt x="233" y="19"/>
                    <a:pt x="233" y="19"/>
                  </a:cubicBezTo>
                  <a:cubicBezTo>
                    <a:pt x="229" y="18"/>
                    <a:pt x="229" y="18"/>
                    <a:pt x="229" y="18"/>
                  </a:cubicBezTo>
                  <a:close/>
                  <a:moveTo>
                    <a:pt x="261" y="27"/>
                  </a:moveTo>
                  <a:cubicBezTo>
                    <a:pt x="260" y="29"/>
                    <a:pt x="260" y="29"/>
                    <a:pt x="260" y="29"/>
                  </a:cubicBezTo>
                  <a:cubicBezTo>
                    <a:pt x="263" y="30"/>
                    <a:pt x="263" y="30"/>
                    <a:pt x="263" y="30"/>
                  </a:cubicBezTo>
                  <a:cubicBezTo>
                    <a:pt x="264" y="28"/>
                    <a:pt x="264" y="28"/>
                    <a:pt x="264" y="28"/>
                  </a:cubicBezTo>
                  <a:cubicBezTo>
                    <a:pt x="261" y="27"/>
                    <a:pt x="261" y="27"/>
                    <a:pt x="261" y="27"/>
                  </a:cubicBezTo>
                  <a:close/>
                  <a:moveTo>
                    <a:pt x="290" y="41"/>
                  </a:moveTo>
                  <a:cubicBezTo>
                    <a:pt x="289" y="43"/>
                    <a:pt x="289" y="43"/>
                    <a:pt x="289" y="43"/>
                  </a:cubicBezTo>
                  <a:cubicBezTo>
                    <a:pt x="292" y="45"/>
                    <a:pt x="292" y="45"/>
                    <a:pt x="292" y="45"/>
                  </a:cubicBezTo>
                  <a:cubicBezTo>
                    <a:pt x="293" y="42"/>
                    <a:pt x="293" y="42"/>
                    <a:pt x="293" y="42"/>
                  </a:cubicBezTo>
                  <a:cubicBezTo>
                    <a:pt x="290" y="41"/>
                    <a:pt x="290" y="41"/>
                    <a:pt x="290" y="41"/>
                  </a:cubicBezTo>
                  <a:close/>
                  <a:moveTo>
                    <a:pt x="317" y="60"/>
                  </a:moveTo>
                  <a:cubicBezTo>
                    <a:pt x="315" y="62"/>
                    <a:pt x="315" y="62"/>
                    <a:pt x="315" y="62"/>
                  </a:cubicBezTo>
                  <a:cubicBezTo>
                    <a:pt x="318" y="64"/>
                    <a:pt x="318" y="64"/>
                    <a:pt x="318" y="64"/>
                  </a:cubicBezTo>
                  <a:cubicBezTo>
                    <a:pt x="320" y="62"/>
                    <a:pt x="320" y="62"/>
                    <a:pt x="320" y="62"/>
                  </a:cubicBezTo>
                  <a:cubicBezTo>
                    <a:pt x="317" y="60"/>
                    <a:pt x="317" y="60"/>
                    <a:pt x="317" y="60"/>
                  </a:cubicBezTo>
                  <a:close/>
                  <a:moveTo>
                    <a:pt x="340" y="83"/>
                  </a:moveTo>
                  <a:cubicBezTo>
                    <a:pt x="338" y="85"/>
                    <a:pt x="338" y="85"/>
                    <a:pt x="338" y="85"/>
                  </a:cubicBezTo>
                  <a:cubicBezTo>
                    <a:pt x="340" y="87"/>
                    <a:pt x="340" y="87"/>
                    <a:pt x="340" y="87"/>
                  </a:cubicBezTo>
                  <a:cubicBezTo>
                    <a:pt x="342" y="86"/>
                    <a:pt x="342" y="86"/>
                    <a:pt x="342" y="86"/>
                  </a:cubicBezTo>
                  <a:cubicBezTo>
                    <a:pt x="340" y="83"/>
                    <a:pt x="340" y="83"/>
                    <a:pt x="340" y="83"/>
                  </a:cubicBezTo>
                  <a:close/>
                  <a:moveTo>
                    <a:pt x="358" y="110"/>
                  </a:moveTo>
                  <a:cubicBezTo>
                    <a:pt x="356" y="111"/>
                    <a:pt x="356" y="111"/>
                    <a:pt x="356" y="111"/>
                  </a:cubicBezTo>
                  <a:cubicBezTo>
                    <a:pt x="358" y="115"/>
                    <a:pt x="358" y="115"/>
                    <a:pt x="358" y="115"/>
                  </a:cubicBezTo>
                  <a:cubicBezTo>
                    <a:pt x="360" y="113"/>
                    <a:pt x="360" y="113"/>
                    <a:pt x="360" y="113"/>
                  </a:cubicBezTo>
                  <a:cubicBezTo>
                    <a:pt x="358" y="110"/>
                    <a:pt x="358" y="110"/>
                    <a:pt x="358" y="110"/>
                  </a:cubicBezTo>
                  <a:close/>
                  <a:moveTo>
                    <a:pt x="371" y="140"/>
                  </a:moveTo>
                  <a:cubicBezTo>
                    <a:pt x="369" y="141"/>
                    <a:pt x="369" y="141"/>
                    <a:pt x="369" y="141"/>
                  </a:cubicBezTo>
                  <a:cubicBezTo>
                    <a:pt x="370" y="144"/>
                    <a:pt x="370" y="144"/>
                    <a:pt x="370" y="144"/>
                  </a:cubicBezTo>
                  <a:cubicBezTo>
                    <a:pt x="372" y="144"/>
                    <a:pt x="372" y="144"/>
                    <a:pt x="372" y="144"/>
                  </a:cubicBezTo>
                  <a:cubicBezTo>
                    <a:pt x="371" y="140"/>
                    <a:pt x="371" y="140"/>
                    <a:pt x="371" y="140"/>
                  </a:cubicBezTo>
                  <a:close/>
                  <a:moveTo>
                    <a:pt x="379" y="172"/>
                  </a:moveTo>
                  <a:cubicBezTo>
                    <a:pt x="376" y="172"/>
                    <a:pt x="376" y="172"/>
                    <a:pt x="376" y="172"/>
                  </a:cubicBezTo>
                  <a:cubicBezTo>
                    <a:pt x="377" y="176"/>
                    <a:pt x="377" y="176"/>
                    <a:pt x="377" y="176"/>
                  </a:cubicBezTo>
                  <a:cubicBezTo>
                    <a:pt x="379" y="176"/>
                    <a:pt x="379" y="176"/>
                    <a:pt x="379" y="176"/>
                  </a:cubicBezTo>
                  <a:cubicBezTo>
                    <a:pt x="379" y="172"/>
                    <a:pt x="379" y="172"/>
                    <a:pt x="379" y="172"/>
                  </a:cubicBezTo>
                  <a:close/>
                  <a:moveTo>
                    <a:pt x="381" y="205"/>
                  </a:moveTo>
                  <a:cubicBezTo>
                    <a:pt x="378" y="205"/>
                    <a:pt x="378" y="205"/>
                    <a:pt x="378" y="205"/>
                  </a:cubicBezTo>
                  <a:cubicBezTo>
                    <a:pt x="378" y="208"/>
                    <a:pt x="378" y="208"/>
                    <a:pt x="378" y="208"/>
                  </a:cubicBezTo>
                  <a:cubicBezTo>
                    <a:pt x="381" y="208"/>
                    <a:pt x="381" y="208"/>
                    <a:pt x="381" y="208"/>
                  </a:cubicBezTo>
                  <a:cubicBezTo>
                    <a:pt x="381" y="205"/>
                    <a:pt x="381" y="205"/>
                    <a:pt x="381" y="205"/>
                  </a:cubicBezTo>
                  <a:close/>
                  <a:moveTo>
                    <a:pt x="377" y="237"/>
                  </a:moveTo>
                  <a:cubicBezTo>
                    <a:pt x="374" y="237"/>
                    <a:pt x="374" y="237"/>
                    <a:pt x="374" y="237"/>
                  </a:cubicBezTo>
                  <a:cubicBezTo>
                    <a:pt x="373" y="240"/>
                    <a:pt x="373" y="240"/>
                    <a:pt x="373" y="240"/>
                  </a:cubicBezTo>
                  <a:cubicBezTo>
                    <a:pt x="376" y="241"/>
                    <a:pt x="376" y="241"/>
                    <a:pt x="376" y="241"/>
                  </a:cubicBezTo>
                  <a:cubicBezTo>
                    <a:pt x="377" y="237"/>
                    <a:pt x="377" y="237"/>
                    <a:pt x="377" y="237"/>
                  </a:cubicBezTo>
                  <a:close/>
                  <a:moveTo>
                    <a:pt x="367" y="268"/>
                  </a:moveTo>
                  <a:cubicBezTo>
                    <a:pt x="364" y="267"/>
                    <a:pt x="364" y="267"/>
                    <a:pt x="364" y="267"/>
                  </a:cubicBezTo>
                  <a:cubicBezTo>
                    <a:pt x="363" y="271"/>
                    <a:pt x="363" y="271"/>
                    <a:pt x="363" y="271"/>
                  </a:cubicBezTo>
                  <a:cubicBezTo>
                    <a:pt x="365" y="272"/>
                    <a:pt x="365" y="272"/>
                    <a:pt x="365" y="272"/>
                  </a:cubicBezTo>
                  <a:cubicBezTo>
                    <a:pt x="367" y="268"/>
                    <a:pt x="367" y="268"/>
                    <a:pt x="367" y="268"/>
                  </a:cubicBezTo>
                  <a:close/>
                  <a:moveTo>
                    <a:pt x="352" y="297"/>
                  </a:moveTo>
                  <a:cubicBezTo>
                    <a:pt x="349" y="296"/>
                    <a:pt x="349" y="296"/>
                    <a:pt x="349" y="296"/>
                  </a:cubicBezTo>
                  <a:cubicBezTo>
                    <a:pt x="347" y="299"/>
                    <a:pt x="347" y="299"/>
                    <a:pt x="347" y="299"/>
                  </a:cubicBezTo>
                  <a:cubicBezTo>
                    <a:pt x="350" y="300"/>
                    <a:pt x="350" y="300"/>
                    <a:pt x="350" y="300"/>
                  </a:cubicBezTo>
                  <a:cubicBezTo>
                    <a:pt x="352" y="297"/>
                    <a:pt x="352" y="297"/>
                    <a:pt x="352" y="297"/>
                  </a:cubicBezTo>
                  <a:close/>
                  <a:moveTo>
                    <a:pt x="331" y="323"/>
                  </a:moveTo>
                  <a:cubicBezTo>
                    <a:pt x="330" y="321"/>
                    <a:pt x="330" y="321"/>
                    <a:pt x="330" y="321"/>
                  </a:cubicBezTo>
                  <a:cubicBezTo>
                    <a:pt x="327" y="324"/>
                    <a:pt x="327" y="324"/>
                    <a:pt x="327" y="324"/>
                  </a:cubicBezTo>
                  <a:cubicBezTo>
                    <a:pt x="329" y="326"/>
                    <a:pt x="329" y="326"/>
                    <a:pt x="329" y="326"/>
                  </a:cubicBezTo>
                  <a:cubicBezTo>
                    <a:pt x="331" y="323"/>
                    <a:pt x="331" y="323"/>
                    <a:pt x="331" y="323"/>
                  </a:cubicBezTo>
                  <a:close/>
                  <a:moveTo>
                    <a:pt x="307" y="345"/>
                  </a:moveTo>
                  <a:cubicBezTo>
                    <a:pt x="305" y="343"/>
                    <a:pt x="305" y="343"/>
                    <a:pt x="305" y="343"/>
                  </a:cubicBezTo>
                  <a:cubicBezTo>
                    <a:pt x="303" y="345"/>
                    <a:pt x="303" y="345"/>
                    <a:pt x="303" y="345"/>
                  </a:cubicBezTo>
                  <a:cubicBezTo>
                    <a:pt x="304" y="347"/>
                    <a:pt x="304" y="347"/>
                    <a:pt x="304" y="347"/>
                  </a:cubicBezTo>
                  <a:cubicBezTo>
                    <a:pt x="307" y="345"/>
                    <a:pt x="307" y="345"/>
                    <a:pt x="307" y="345"/>
                  </a:cubicBezTo>
                  <a:close/>
                  <a:moveTo>
                    <a:pt x="279" y="362"/>
                  </a:moveTo>
                  <a:cubicBezTo>
                    <a:pt x="278" y="360"/>
                    <a:pt x="278" y="360"/>
                    <a:pt x="278" y="360"/>
                  </a:cubicBezTo>
                  <a:cubicBezTo>
                    <a:pt x="275" y="361"/>
                    <a:pt x="275" y="361"/>
                    <a:pt x="275" y="361"/>
                  </a:cubicBezTo>
                  <a:cubicBezTo>
                    <a:pt x="276" y="363"/>
                    <a:pt x="276" y="363"/>
                    <a:pt x="276" y="363"/>
                  </a:cubicBezTo>
                  <a:cubicBezTo>
                    <a:pt x="279" y="362"/>
                    <a:pt x="279" y="362"/>
                    <a:pt x="279" y="362"/>
                  </a:cubicBezTo>
                  <a:close/>
                  <a:moveTo>
                    <a:pt x="249" y="374"/>
                  </a:moveTo>
                  <a:cubicBezTo>
                    <a:pt x="248" y="371"/>
                    <a:pt x="248" y="371"/>
                    <a:pt x="248" y="371"/>
                  </a:cubicBezTo>
                  <a:cubicBezTo>
                    <a:pt x="244" y="372"/>
                    <a:pt x="244" y="372"/>
                    <a:pt x="244" y="372"/>
                  </a:cubicBezTo>
                  <a:cubicBezTo>
                    <a:pt x="245" y="375"/>
                    <a:pt x="245" y="375"/>
                    <a:pt x="245" y="375"/>
                  </a:cubicBezTo>
                  <a:cubicBezTo>
                    <a:pt x="249" y="374"/>
                    <a:pt x="249" y="374"/>
                    <a:pt x="249" y="374"/>
                  </a:cubicBezTo>
                  <a:close/>
                  <a:moveTo>
                    <a:pt x="216" y="380"/>
                  </a:moveTo>
                  <a:cubicBezTo>
                    <a:pt x="216" y="377"/>
                    <a:pt x="216" y="377"/>
                    <a:pt x="216" y="377"/>
                  </a:cubicBezTo>
                  <a:cubicBezTo>
                    <a:pt x="213" y="378"/>
                    <a:pt x="213" y="378"/>
                    <a:pt x="213" y="378"/>
                  </a:cubicBezTo>
                  <a:cubicBezTo>
                    <a:pt x="213" y="380"/>
                    <a:pt x="213" y="380"/>
                    <a:pt x="213" y="380"/>
                  </a:cubicBezTo>
                  <a:cubicBezTo>
                    <a:pt x="216" y="380"/>
                    <a:pt x="216" y="380"/>
                    <a:pt x="216" y="380"/>
                  </a:cubicBezTo>
                  <a:close/>
                  <a:moveTo>
                    <a:pt x="184" y="380"/>
                  </a:moveTo>
                  <a:cubicBezTo>
                    <a:pt x="184" y="378"/>
                    <a:pt x="184" y="378"/>
                    <a:pt x="184" y="378"/>
                  </a:cubicBezTo>
                  <a:cubicBezTo>
                    <a:pt x="180" y="377"/>
                    <a:pt x="180" y="377"/>
                    <a:pt x="180" y="377"/>
                  </a:cubicBezTo>
                  <a:cubicBezTo>
                    <a:pt x="180" y="380"/>
                    <a:pt x="180" y="380"/>
                    <a:pt x="180" y="380"/>
                  </a:cubicBezTo>
                  <a:cubicBezTo>
                    <a:pt x="184" y="380"/>
                    <a:pt x="184" y="380"/>
                    <a:pt x="184" y="380"/>
                  </a:cubicBezTo>
                  <a:close/>
                  <a:moveTo>
                    <a:pt x="152" y="375"/>
                  </a:moveTo>
                  <a:cubicBezTo>
                    <a:pt x="152" y="372"/>
                    <a:pt x="152" y="372"/>
                    <a:pt x="152" y="372"/>
                  </a:cubicBezTo>
                  <a:cubicBezTo>
                    <a:pt x="149" y="371"/>
                    <a:pt x="149" y="371"/>
                    <a:pt x="149" y="371"/>
                  </a:cubicBezTo>
                  <a:cubicBezTo>
                    <a:pt x="148" y="374"/>
                    <a:pt x="148" y="374"/>
                    <a:pt x="148" y="374"/>
                  </a:cubicBezTo>
                  <a:cubicBezTo>
                    <a:pt x="152" y="375"/>
                    <a:pt x="152" y="375"/>
                    <a:pt x="152" y="375"/>
                  </a:cubicBezTo>
                  <a:close/>
                  <a:moveTo>
                    <a:pt x="121" y="363"/>
                  </a:moveTo>
                  <a:cubicBezTo>
                    <a:pt x="122" y="361"/>
                    <a:pt x="122" y="361"/>
                    <a:pt x="122" y="361"/>
                  </a:cubicBezTo>
                  <a:cubicBezTo>
                    <a:pt x="119" y="360"/>
                    <a:pt x="119" y="360"/>
                    <a:pt x="119" y="360"/>
                  </a:cubicBezTo>
                  <a:cubicBezTo>
                    <a:pt x="118" y="362"/>
                    <a:pt x="118" y="362"/>
                    <a:pt x="118" y="362"/>
                  </a:cubicBezTo>
                  <a:cubicBezTo>
                    <a:pt x="121" y="363"/>
                    <a:pt x="121" y="363"/>
                    <a:pt x="121" y="363"/>
                  </a:cubicBezTo>
                  <a:close/>
                  <a:moveTo>
                    <a:pt x="92" y="347"/>
                  </a:moveTo>
                  <a:cubicBezTo>
                    <a:pt x="94" y="345"/>
                    <a:pt x="94" y="345"/>
                    <a:pt x="94" y="345"/>
                  </a:cubicBezTo>
                  <a:cubicBezTo>
                    <a:pt x="91" y="343"/>
                    <a:pt x="91" y="343"/>
                    <a:pt x="91" y="343"/>
                  </a:cubicBezTo>
                  <a:cubicBezTo>
                    <a:pt x="90" y="345"/>
                    <a:pt x="90" y="345"/>
                    <a:pt x="90" y="345"/>
                  </a:cubicBezTo>
                  <a:cubicBezTo>
                    <a:pt x="92" y="347"/>
                    <a:pt x="92" y="347"/>
                    <a:pt x="92" y="347"/>
                  </a:cubicBezTo>
                  <a:close/>
                  <a:moveTo>
                    <a:pt x="68" y="326"/>
                  </a:moveTo>
                  <a:cubicBezTo>
                    <a:pt x="70" y="324"/>
                    <a:pt x="70" y="324"/>
                    <a:pt x="70" y="324"/>
                  </a:cubicBezTo>
                  <a:cubicBezTo>
                    <a:pt x="67" y="321"/>
                    <a:pt x="67" y="321"/>
                    <a:pt x="67" y="321"/>
                  </a:cubicBezTo>
                  <a:cubicBezTo>
                    <a:pt x="65" y="323"/>
                    <a:pt x="65" y="323"/>
                    <a:pt x="65" y="323"/>
                  </a:cubicBezTo>
                  <a:cubicBezTo>
                    <a:pt x="68" y="326"/>
                    <a:pt x="68" y="326"/>
                    <a:pt x="68" y="326"/>
                  </a:cubicBezTo>
                  <a:close/>
                  <a:moveTo>
                    <a:pt x="47" y="300"/>
                  </a:moveTo>
                  <a:cubicBezTo>
                    <a:pt x="49" y="299"/>
                    <a:pt x="49" y="299"/>
                    <a:pt x="49" y="299"/>
                  </a:cubicBezTo>
                  <a:cubicBezTo>
                    <a:pt x="47" y="296"/>
                    <a:pt x="47" y="296"/>
                    <a:pt x="47" y="296"/>
                  </a:cubicBezTo>
                  <a:cubicBezTo>
                    <a:pt x="45" y="297"/>
                    <a:pt x="45" y="297"/>
                    <a:pt x="45" y="297"/>
                  </a:cubicBezTo>
                  <a:cubicBezTo>
                    <a:pt x="47" y="300"/>
                    <a:pt x="47" y="300"/>
                    <a:pt x="47" y="300"/>
                  </a:cubicBezTo>
                  <a:close/>
                  <a:moveTo>
                    <a:pt x="31" y="272"/>
                  </a:moveTo>
                  <a:cubicBezTo>
                    <a:pt x="34" y="271"/>
                    <a:pt x="34" y="271"/>
                    <a:pt x="34" y="271"/>
                  </a:cubicBezTo>
                  <a:cubicBezTo>
                    <a:pt x="32" y="267"/>
                    <a:pt x="32" y="267"/>
                    <a:pt x="32" y="267"/>
                  </a:cubicBezTo>
                  <a:cubicBezTo>
                    <a:pt x="30" y="268"/>
                    <a:pt x="30" y="268"/>
                    <a:pt x="30" y="268"/>
                  </a:cubicBezTo>
                  <a:cubicBezTo>
                    <a:pt x="31" y="272"/>
                    <a:pt x="31" y="272"/>
                    <a:pt x="31" y="272"/>
                  </a:cubicBezTo>
                  <a:close/>
                  <a:moveTo>
                    <a:pt x="21" y="241"/>
                  </a:moveTo>
                  <a:cubicBezTo>
                    <a:pt x="23" y="240"/>
                    <a:pt x="23" y="240"/>
                    <a:pt x="23" y="240"/>
                  </a:cubicBezTo>
                  <a:cubicBezTo>
                    <a:pt x="23" y="237"/>
                    <a:pt x="23" y="237"/>
                    <a:pt x="23" y="237"/>
                  </a:cubicBezTo>
                  <a:cubicBezTo>
                    <a:pt x="20" y="237"/>
                    <a:pt x="20" y="237"/>
                    <a:pt x="20" y="237"/>
                  </a:cubicBezTo>
                  <a:cubicBezTo>
                    <a:pt x="21" y="241"/>
                    <a:pt x="21" y="241"/>
                    <a:pt x="21" y="241"/>
                  </a:cubicBezTo>
                  <a:close/>
                  <a:moveTo>
                    <a:pt x="16" y="208"/>
                  </a:moveTo>
                  <a:cubicBezTo>
                    <a:pt x="19" y="208"/>
                    <a:pt x="19" y="208"/>
                    <a:pt x="19" y="208"/>
                  </a:cubicBezTo>
                  <a:cubicBezTo>
                    <a:pt x="19" y="205"/>
                    <a:pt x="19" y="205"/>
                    <a:pt x="19" y="205"/>
                  </a:cubicBezTo>
                  <a:cubicBezTo>
                    <a:pt x="16" y="205"/>
                    <a:pt x="16" y="205"/>
                    <a:pt x="16" y="205"/>
                  </a:cubicBezTo>
                  <a:cubicBezTo>
                    <a:pt x="16" y="208"/>
                    <a:pt x="16" y="208"/>
                    <a:pt x="16" y="208"/>
                  </a:cubicBezTo>
                  <a:close/>
                  <a:moveTo>
                    <a:pt x="17" y="176"/>
                  </a:moveTo>
                  <a:cubicBezTo>
                    <a:pt x="20" y="176"/>
                    <a:pt x="20" y="176"/>
                    <a:pt x="20" y="176"/>
                  </a:cubicBezTo>
                  <a:cubicBezTo>
                    <a:pt x="20" y="172"/>
                    <a:pt x="20" y="172"/>
                    <a:pt x="20" y="172"/>
                  </a:cubicBezTo>
                  <a:cubicBezTo>
                    <a:pt x="18" y="172"/>
                    <a:pt x="18" y="172"/>
                    <a:pt x="18" y="172"/>
                  </a:cubicBezTo>
                  <a:cubicBezTo>
                    <a:pt x="17" y="176"/>
                    <a:pt x="17" y="176"/>
                    <a:pt x="17" y="176"/>
                  </a:cubicBezTo>
                  <a:close/>
                  <a:moveTo>
                    <a:pt x="24" y="144"/>
                  </a:moveTo>
                  <a:cubicBezTo>
                    <a:pt x="27" y="144"/>
                    <a:pt x="27" y="144"/>
                    <a:pt x="27" y="144"/>
                  </a:cubicBezTo>
                  <a:cubicBezTo>
                    <a:pt x="28" y="141"/>
                    <a:pt x="28" y="141"/>
                    <a:pt x="28" y="141"/>
                  </a:cubicBezTo>
                  <a:cubicBezTo>
                    <a:pt x="25" y="140"/>
                    <a:pt x="25" y="140"/>
                    <a:pt x="25" y="140"/>
                  </a:cubicBezTo>
                  <a:cubicBezTo>
                    <a:pt x="24" y="144"/>
                    <a:pt x="24" y="144"/>
                    <a:pt x="24" y="144"/>
                  </a:cubicBezTo>
                  <a:close/>
                  <a:moveTo>
                    <a:pt x="37" y="113"/>
                  </a:moveTo>
                  <a:cubicBezTo>
                    <a:pt x="39" y="115"/>
                    <a:pt x="39" y="115"/>
                    <a:pt x="39" y="115"/>
                  </a:cubicBezTo>
                  <a:cubicBezTo>
                    <a:pt x="41" y="111"/>
                    <a:pt x="41" y="111"/>
                    <a:pt x="41" y="111"/>
                  </a:cubicBezTo>
                  <a:cubicBezTo>
                    <a:pt x="38" y="110"/>
                    <a:pt x="38" y="110"/>
                    <a:pt x="38" y="110"/>
                  </a:cubicBezTo>
                  <a:cubicBezTo>
                    <a:pt x="37" y="113"/>
                    <a:pt x="37" y="113"/>
                    <a:pt x="37" y="113"/>
                  </a:cubicBezTo>
                  <a:close/>
                  <a:moveTo>
                    <a:pt x="54" y="86"/>
                  </a:moveTo>
                  <a:cubicBezTo>
                    <a:pt x="57" y="88"/>
                    <a:pt x="57" y="88"/>
                    <a:pt x="57" y="88"/>
                  </a:cubicBezTo>
                  <a:cubicBezTo>
                    <a:pt x="59" y="85"/>
                    <a:pt x="59" y="85"/>
                    <a:pt x="59" y="85"/>
                  </a:cubicBezTo>
                  <a:cubicBezTo>
                    <a:pt x="57" y="83"/>
                    <a:pt x="57" y="83"/>
                    <a:pt x="57" y="83"/>
                  </a:cubicBezTo>
                  <a:cubicBezTo>
                    <a:pt x="54" y="86"/>
                    <a:pt x="54" y="86"/>
                    <a:pt x="54" y="86"/>
                  </a:cubicBezTo>
                  <a:close/>
                  <a:moveTo>
                    <a:pt x="77" y="62"/>
                  </a:moveTo>
                  <a:cubicBezTo>
                    <a:pt x="79" y="64"/>
                    <a:pt x="79" y="64"/>
                    <a:pt x="79" y="64"/>
                  </a:cubicBezTo>
                  <a:cubicBezTo>
                    <a:pt x="81" y="62"/>
                    <a:pt x="81" y="62"/>
                    <a:pt x="81" y="62"/>
                  </a:cubicBezTo>
                  <a:cubicBezTo>
                    <a:pt x="80" y="60"/>
                    <a:pt x="80" y="60"/>
                    <a:pt x="80" y="60"/>
                  </a:cubicBezTo>
                  <a:cubicBezTo>
                    <a:pt x="77" y="62"/>
                    <a:pt x="77" y="62"/>
                    <a:pt x="77" y="62"/>
                  </a:cubicBezTo>
                  <a:close/>
                  <a:moveTo>
                    <a:pt x="103" y="42"/>
                  </a:moveTo>
                  <a:cubicBezTo>
                    <a:pt x="105" y="45"/>
                    <a:pt x="105" y="45"/>
                    <a:pt x="105" y="45"/>
                  </a:cubicBezTo>
                  <a:cubicBezTo>
                    <a:pt x="108" y="43"/>
                    <a:pt x="108" y="43"/>
                    <a:pt x="108" y="43"/>
                  </a:cubicBezTo>
                  <a:cubicBezTo>
                    <a:pt x="106" y="41"/>
                    <a:pt x="106" y="41"/>
                    <a:pt x="106" y="41"/>
                  </a:cubicBezTo>
                  <a:cubicBezTo>
                    <a:pt x="103" y="42"/>
                    <a:pt x="103" y="42"/>
                    <a:pt x="103" y="42"/>
                  </a:cubicBezTo>
                  <a:close/>
                  <a:moveTo>
                    <a:pt x="198" y="26"/>
                  </a:moveTo>
                  <a:cubicBezTo>
                    <a:pt x="103" y="26"/>
                    <a:pt x="26" y="103"/>
                    <a:pt x="26" y="198"/>
                  </a:cubicBezTo>
                  <a:cubicBezTo>
                    <a:pt x="26" y="293"/>
                    <a:pt x="103" y="371"/>
                    <a:pt x="198" y="371"/>
                  </a:cubicBezTo>
                  <a:cubicBezTo>
                    <a:pt x="293" y="371"/>
                    <a:pt x="370" y="293"/>
                    <a:pt x="370" y="198"/>
                  </a:cubicBezTo>
                  <a:cubicBezTo>
                    <a:pt x="370" y="103"/>
                    <a:pt x="293" y="26"/>
                    <a:pt x="198" y="26"/>
                  </a:cubicBezTo>
                  <a:close/>
                </a:path>
              </a:pathLst>
            </a:custGeom>
            <a:solidFill>
              <a:srgbClr val="003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15" name="组合 214"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p:nvPr/>
        </p:nvGrpSpPr>
        <p:grpSpPr>
          <a:xfrm>
            <a:off x="619138" y="2217978"/>
            <a:ext cx="2040183" cy="479401"/>
            <a:chOff x="2093119" y="2493964"/>
            <a:chExt cx="8005763" cy="1881188"/>
          </a:xfrm>
        </p:grpSpPr>
        <p:sp>
          <p:nvSpPr>
            <p:cNvPr id="216" name="îšḷíḓé"/>
            <p:cNvSpPr/>
            <p:nvPr/>
          </p:nvSpPr>
          <p:spPr bwMode="auto">
            <a:xfrm>
              <a:off x="5442744" y="2884489"/>
              <a:ext cx="406400" cy="833438"/>
            </a:xfrm>
            <a:custGeom>
              <a:avLst/>
              <a:gdLst>
                <a:gd name="T0" fmla="*/ 33 w 37"/>
                <a:gd name="T1" fmla="*/ 19 h 75"/>
                <a:gd name="T2" fmla="*/ 32 w 37"/>
                <a:gd name="T3" fmla="*/ 29 h 75"/>
                <a:gd name="T4" fmla="*/ 33 w 37"/>
                <a:gd name="T5" fmla="*/ 42 h 75"/>
                <a:gd name="T6" fmla="*/ 36 w 37"/>
                <a:gd name="T7" fmla="*/ 51 h 75"/>
                <a:gd name="T8" fmla="*/ 35 w 37"/>
                <a:gd name="T9" fmla="*/ 59 h 75"/>
                <a:gd name="T10" fmla="*/ 30 w 37"/>
                <a:gd name="T11" fmla="*/ 61 h 75"/>
                <a:gd name="T12" fmla="*/ 27 w 37"/>
                <a:gd name="T13" fmla="*/ 64 h 75"/>
                <a:gd name="T14" fmla="*/ 20 w 37"/>
                <a:gd name="T15" fmla="*/ 74 h 75"/>
                <a:gd name="T16" fmla="*/ 14 w 37"/>
                <a:gd name="T17" fmla="*/ 74 h 75"/>
                <a:gd name="T18" fmla="*/ 3 w 37"/>
                <a:gd name="T19" fmla="*/ 64 h 75"/>
                <a:gd name="T20" fmla="*/ 1 w 37"/>
                <a:gd name="T21" fmla="*/ 61 h 75"/>
                <a:gd name="T22" fmla="*/ 6 w 37"/>
                <a:gd name="T23" fmla="*/ 55 h 75"/>
                <a:gd name="T24" fmla="*/ 7 w 37"/>
                <a:gd name="T25" fmla="*/ 53 h 75"/>
                <a:gd name="T26" fmla="*/ 8 w 37"/>
                <a:gd name="T27" fmla="*/ 34 h 75"/>
                <a:gd name="T28" fmla="*/ 8 w 37"/>
                <a:gd name="T29" fmla="*/ 26 h 75"/>
                <a:gd name="T30" fmla="*/ 8 w 37"/>
                <a:gd name="T31" fmla="*/ 22 h 75"/>
                <a:gd name="T32" fmla="*/ 15 w 37"/>
                <a:gd name="T33" fmla="*/ 20 h 75"/>
                <a:gd name="T34" fmla="*/ 17 w 37"/>
                <a:gd name="T35" fmla="*/ 21 h 75"/>
                <a:gd name="T36" fmla="*/ 18 w 37"/>
                <a:gd name="T37" fmla="*/ 18 h 75"/>
                <a:gd name="T38" fmla="*/ 19 w 37"/>
                <a:gd name="T39" fmla="*/ 7 h 75"/>
                <a:gd name="T40" fmla="*/ 21 w 37"/>
                <a:gd name="T41" fmla="*/ 2 h 75"/>
                <a:gd name="T42" fmla="*/ 27 w 37"/>
                <a:gd name="T43" fmla="*/ 2 h 75"/>
                <a:gd name="T44" fmla="*/ 33 w 37"/>
                <a:gd name="T45" fmla="*/ 14 h 75"/>
                <a:gd name="T46" fmla="*/ 33 w 37"/>
                <a:gd name="T47" fmla="*/ 19 h 75"/>
                <a:gd name="T48" fmla="*/ 33 w 37"/>
                <a:gd name="T49" fmla="*/ 19 h 75"/>
                <a:gd name="T50" fmla="*/ 20 w 37"/>
                <a:gd name="T51" fmla="*/ 38 h 75"/>
                <a:gd name="T52" fmla="*/ 19 w 37"/>
                <a:gd name="T53" fmla="*/ 38 h 75"/>
                <a:gd name="T54" fmla="*/ 19 w 37"/>
                <a:gd name="T55" fmla="*/ 37 h 75"/>
                <a:gd name="T56" fmla="*/ 18 w 37"/>
                <a:gd name="T57" fmla="*/ 34 h 75"/>
                <a:gd name="T58" fmla="*/ 17 w 37"/>
                <a:gd name="T59" fmla="*/ 37 h 75"/>
                <a:gd name="T60" fmla="*/ 17 w 37"/>
                <a:gd name="T61" fmla="*/ 38 h 75"/>
                <a:gd name="T62" fmla="*/ 18 w 37"/>
                <a:gd name="T63" fmla="*/ 41 h 75"/>
                <a:gd name="T64" fmla="*/ 20 w 37"/>
                <a:gd name="T65"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75">
                  <a:moveTo>
                    <a:pt x="33" y="19"/>
                  </a:moveTo>
                  <a:cubicBezTo>
                    <a:pt x="32" y="22"/>
                    <a:pt x="32" y="26"/>
                    <a:pt x="32" y="29"/>
                  </a:cubicBezTo>
                  <a:cubicBezTo>
                    <a:pt x="31" y="34"/>
                    <a:pt x="32" y="38"/>
                    <a:pt x="33" y="42"/>
                  </a:cubicBezTo>
                  <a:cubicBezTo>
                    <a:pt x="35" y="45"/>
                    <a:pt x="36" y="48"/>
                    <a:pt x="36" y="51"/>
                  </a:cubicBezTo>
                  <a:cubicBezTo>
                    <a:pt x="37" y="54"/>
                    <a:pt x="37" y="57"/>
                    <a:pt x="35" y="59"/>
                  </a:cubicBezTo>
                  <a:cubicBezTo>
                    <a:pt x="34" y="60"/>
                    <a:pt x="32" y="61"/>
                    <a:pt x="30" y="61"/>
                  </a:cubicBezTo>
                  <a:cubicBezTo>
                    <a:pt x="29" y="62"/>
                    <a:pt x="27" y="62"/>
                    <a:pt x="27" y="64"/>
                  </a:cubicBezTo>
                  <a:cubicBezTo>
                    <a:pt x="27" y="69"/>
                    <a:pt x="24" y="71"/>
                    <a:pt x="20" y="74"/>
                  </a:cubicBezTo>
                  <a:cubicBezTo>
                    <a:pt x="19" y="75"/>
                    <a:pt x="16" y="75"/>
                    <a:pt x="14" y="74"/>
                  </a:cubicBezTo>
                  <a:cubicBezTo>
                    <a:pt x="10" y="72"/>
                    <a:pt x="5" y="69"/>
                    <a:pt x="3" y="64"/>
                  </a:cubicBezTo>
                  <a:cubicBezTo>
                    <a:pt x="2" y="63"/>
                    <a:pt x="2" y="62"/>
                    <a:pt x="1" y="61"/>
                  </a:cubicBezTo>
                  <a:cubicBezTo>
                    <a:pt x="0" y="58"/>
                    <a:pt x="2" y="55"/>
                    <a:pt x="6" y="55"/>
                  </a:cubicBezTo>
                  <a:cubicBezTo>
                    <a:pt x="6" y="55"/>
                    <a:pt x="8" y="53"/>
                    <a:pt x="7" y="53"/>
                  </a:cubicBezTo>
                  <a:cubicBezTo>
                    <a:pt x="6" y="47"/>
                    <a:pt x="7" y="40"/>
                    <a:pt x="8" y="34"/>
                  </a:cubicBezTo>
                  <a:cubicBezTo>
                    <a:pt x="8" y="31"/>
                    <a:pt x="8" y="28"/>
                    <a:pt x="8" y="26"/>
                  </a:cubicBezTo>
                  <a:cubicBezTo>
                    <a:pt x="8" y="24"/>
                    <a:pt x="8" y="23"/>
                    <a:pt x="8" y="22"/>
                  </a:cubicBezTo>
                  <a:cubicBezTo>
                    <a:pt x="9" y="17"/>
                    <a:pt x="12" y="17"/>
                    <a:pt x="15" y="20"/>
                  </a:cubicBezTo>
                  <a:cubicBezTo>
                    <a:pt x="16" y="20"/>
                    <a:pt x="17" y="21"/>
                    <a:pt x="17" y="21"/>
                  </a:cubicBezTo>
                  <a:cubicBezTo>
                    <a:pt x="18" y="20"/>
                    <a:pt x="18" y="19"/>
                    <a:pt x="18" y="18"/>
                  </a:cubicBezTo>
                  <a:cubicBezTo>
                    <a:pt x="18" y="14"/>
                    <a:pt x="18" y="11"/>
                    <a:pt x="19" y="7"/>
                  </a:cubicBezTo>
                  <a:cubicBezTo>
                    <a:pt x="19" y="5"/>
                    <a:pt x="20" y="4"/>
                    <a:pt x="21" y="2"/>
                  </a:cubicBezTo>
                  <a:cubicBezTo>
                    <a:pt x="23" y="0"/>
                    <a:pt x="25" y="0"/>
                    <a:pt x="27" y="2"/>
                  </a:cubicBezTo>
                  <a:cubicBezTo>
                    <a:pt x="31" y="5"/>
                    <a:pt x="32" y="9"/>
                    <a:pt x="33" y="14"/>
                  </a:cubicBezTo>
                  <a:cubicBezTo>
                    <a:pt x="33" y="16"/>
                    <a:pt x="33" y="17"/>
                    <a:pt x="33" y="19"/>
                  </a:cubicBezTo>
                  <a:cubicBezTo>
                    <a:pt x="33" y="19"/>
                    <a:pt x="33" y="19"/>
                    <a:pt x="33" y="19"/>
                  </a:cubicBezTo>
                  <a:close/>
                  <a:moveTo>
                    <a:pt x="20" y="38"/>
                  </a:moveTo>
                  <a:cubicBezTo>
                    <a:pt x="20" y="38"/>
                    <a:pt x="20" y="38"/>
                    <a:pt x="19" y="38"/>
                  </a:cubicBezTo>
                  <a:cubicBezTo>
                    <a:pt x="19" y="37"/>
                    <a:pt x="19" y="37"/>
                    <a:pt x="19" y="37"/>
                  </a:cubicBezTo>
                  <a:cubicBezTo>
                    <a:pt x="19" y="36"/>
                    <a:pt x="18" y="35"/>
                    <a:pt x="18" y="34"/>
                  </a:cubicBezTo>
                  <a:cubicBezTo>
                    <a:pt x="18" y="35"/>
                    <a:pt x="17" y="36"/>
                    <a:pt x="17" y="37"/>
                  </a:cubicBezTo>
                  <a:cubicBezTo>
                    <a:pt x="17" y="37"/>
                    <a:pt x="17" y="38"/>
                    <a:pt x="17" y="38"/>
                  </a:cubicBezTo>
                  <a:cubicBezTo>
                    <a:pt x="17" y="39"/>
                    <a:pt x="18" y="40"/>
                    <a:pt x="18" y="41"/>
                  </a:cubicBezTo>
                  <a:cubicBezTo>
                    <a:pt x="19" y="40"/>
                    <a:pt x="19" y="39"/>
                    <a:pt x="20" y="38"/>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ïşľíďe"/>
            <p:cNvSpPr/>
            <p:nvPr/>
          </p:nvSpPr>
          <p:spPr bwMode="auto">
            <a:xfrm>
              <a:off x="6003132" y="2805114"/>
              <a:ext cx="384175" cy="879475"/>
            </a:xfrm>
            <a:custGeom>
              <a:avLst/>
              <a:gdLst>
                <a:gd name="T0" fmla="*/ 0 w 35"/>
                <a:gd name="T1" fmla="*/ 64 h 79"/>
                <a:gd name="T2" fmla="*/ 2 w 35"/>
                <a:gd name="T3" fmla="*/ 52 h 79"/>
                <a:gd name="T4" fmla="*/ 1 w 35"/>
                <a:gd name="T5" fmla="*/ 45 h 79"/>
                <a:gd name="T6" fmla="*/ 2 w 35"/>
                <a:gd name="T7" fmla="*/ 42 h 79"/>
                <a:gd name="T8" fmla="*/ 2 w 35"/>
                <a:gd name="T9" fmla="*/ 38 h 79"/>
                <a:gd name="T10" fmla="*/ 2 w 35"/>
                <a:gd name="T11" fmla="*/ 35 h 79"/>
                <a:gd name="T12" fmla="*/ 6 w 35"/>
                <a:gd name="T13" fmla="*/ 28 h 79"/>
                <a:gd name="T14" fmla="*/ 12 w 35"/>
                <a:gd name="T15" fmla="*/ 12 h 79"/>
                <a:gd name="T16" fmla="*/ 16 w 35"/>
                <a:gd name="T17" fmla="*/ 4 h 79"/>
                <a:gd name="T18" fmla="*/ 21 w 35"/>
                <a:gd name="T19" fmla="*/ 1 h 79"/>
                <a:gd name="T20" fmla="*/ 24 w 35"/>
                <a:gd name="T21" fmla="*/ 6 h 79"/>
                <a:gd name="T22" fmla="*/ 19 w 35"/>
                <a:gd name="T23" fmla="*/ 18 h 79"/>
                <a:gd name="T24" fmla="*/ 18 w 35"/>
                <a:gd name="T25" fmla="*/ 21 h 79"/>
                <a:gd name="T26" fmla="*/ 19 w 35"/>
                <a:gd name="T27" fmla="*/ 23 h 79"/>
                <a:gd name="T28" fmla="*/ 21 w 35"/>
                <a:gd name="T29" fmla="*/ 22 h 79"/>
                <a:gd name="T30" fmla="*/ 21 w 35"/>
                <a:gd name="T31" fmla="*/ 18 h 79"/>
                <a:gd name="T32" fmla="*/ 24 w 35"/>
                <a:gd name="T33" fmla="*/ 16 h 79"/>
                <a:gd name="T34" fmla="*/ 31 w 35"/>
                <a:gd name="T35" fmla="*/ 19 h 79"/>
                <a:gd name="T36" fmla="*/ 31 w 35"/>
                <a:gd name="T37" fmla="*/ 27 h 79"/>
                <a:gd name="T38" fmla="*/ 26 w 35"/>
                <a:gd name="T39" fmla="*/ 29 h 79"/>
                <a:gd name="T40" fmla="*/ 21 w 35"/>
                <a:gd name="T41" fmla="*/ 32 h 79"/>
                <a:gd name="T42" fmla="*/ 16 w 35"/>
                <a:gd name="T43" fmla="*/ 39 h 79"/>
                <a:gd name="T44" fmla="*/ 13 w 35"/>
                <a:gd name="T45" fmla="*/ 44 h 79"/>
                <a:gd name="T46" fmla="*/ 10 w 35"/>
                <a:gd name="T47" fmla="*/ 56 h 79"/>
                <a:gd name="T48" fmla="*/ 15 w 35"/>
                <a:gd name="T49" fmla="*/ 59 h 79"/>
                <a:gd name="T50" fmla="*/ 24 w 35"/>
                <a:gd name="T51" fmla="*/ 55 h 79"/>
                <a:gd name="T52" fmla="*/ 32 w 35"/>
                <a:gd name="T53" fmla="*/ 58 h 79"/>
                <a:gd name="T54" fmla="*/ 31 w 35"/>
                <a:gd name="T55" fmla="*/ 64 h 79"/>
                <a:gd name="T56" fmla="*/ 26 w 35"/>
                <a:gd name="T57" fmla="*/ 66 h 79"/>
                <a:gd name="T58" fmla="*/ 16 w 35"/>
                <a:gd name="T59" fmla="*/ 73 h 79"/>
                <a:gd name="T60" fmla="*/ 9 w 35"/>
                <a:gd name="T61" fmla="*/ 78 h 79"/>
                <a:gd name="T62" fmla="*/ 2 w 35"/>
                <a:gd name="T63" fmla="*/ 74 h 79"/>
                <a:gd name="T64" fmla="*/ 0 w 35"/>
                <a:gd name="T65" fmla="*/ 6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79">
                  <a:moveTo>
                    <a:pt x="0" y="64"/>
                  </a:moveTo>
                  <a:cubicBezTo>
                    <a:pt x="0" y="60"/>
                    <a:pt x="1" y="56"/>
                    <a:pt x="2" y="52"/>
                  </a:cubicBezTo>
                  <a:cubicBezTo>
                    <a:pt x="2" y="50"/>
                    <a:pt x="1" y="47"/>
                    <a:pt x="1" y="45"/>
                  </a:cubicBezTo>
                  <a:cubicBezTo>
                    <a:pt x="1" y="44"/>
                    <a:pt x="1" y="43"/>
                    <a:pt x="2" y="42"/>
                  </a:cubicBezTo>
                  <a:cubicBezTo>
                    <a:pt x="3" y="41"/>
                    <a:pt x="3" y="40"/>
                    <a:pt x="2" y="38"/>
                  </a:cubicBezTo>
                  <a:cubicBezTo>
                    <a:pt x="1" y="37"/>
                    <a:pt x="1" y="36"/>
                    <a:pt x="2" y="35"/>
                  </a:cubicBezTo>
                  <a:cubicBezTo>
                    <a:pt x="4" y="33"/>
                    <a:pt x="5" y="31"/>
                    <a:pt x="6" y="28"/>
                  </a:cubicBezTo>
                  <a:cubicBezTo>
                    <a:pt x="7" y="22"/>
                    <a:pt x="10" y="17"/>
                    <a:pt x="12" y="12"/>
                  </a:cubicBezTo>
                  <a:cubicBezTo>
                    <a:pt x="14" y="9"/>
                    <a:pt x="15" y="7"/>
                    <a:pt x="16" y="4"/>
                  </a:cubicBezTo>
                  <a:cubicBezTo>
                    <a:pt x="17" y="2"/>
                    <a:pt x="19" y="0"/>
                    <a:pt x="21" y="1"/>
                  </a:cubicBezTo>
                  <a:cubicBezTo>
                    <a:pt x="23" y="1"/>
                    <a:pt x="24" y="4"/>
                    <a:pt x="24" y="6"/>
                  </a:cubicBezTo>
                  <a:cubicBezTo>
                    <a:pt x="22" y="10"/>
                    <a:pt x="21" y="14"/>
                    <a:pt x="19" y="18"/>
                  </a:cubicBezTo>
                  <a:cubicBezTo>
                    <a:pt x="19" y="19"/>
                    <a:pt x="18" y="20"/>
                    <a:pt x="18" y="21"/>
                  </a:cubicBezTo>
                  <a:cubicBezTo>
                    <a:pt x="18" y="21"/>
                    <a:pt x="18" y="22"/>
                    <a:pt x="19" y="23"/>
                  </a:cubicBezTo>
                  <a:cubicBezTo>
                    <a:pt x="19" y="23"/>
                    <a:pt x="20" y="22"/>
                    <a:pt x="21" y="22"/>
                  </a:cubicBezTo>
                  <a:cubicBezTo>
                    <a:pt x="21" y="21"/>
                    <a:pt x="21" y="19"/>
                    <a:pt x="21" y="18"/>
                  </a:cubicBezTo>
                  <a:cubicBezTo>
                    <a:pt x="22" y="17"/>
                    <a:pt x="23" y="16"/>
                    <a:pt x="24" y="16"/>
                  </a:cubicBezTo>
                  <a:cubicBezTo>
                    <a:pt x="27" y="17"/>
                    <a:pt x="29" y="18"/>
                    <a:pt x="31" y="19"/>
                  </a:cubicBezTo>
                  <a:cubicBezTo>
                    <a:pt x="35" y="22"/>
                    <a:pt x="35" y="25"/>
                    <a:pt x="31" y="27"/>
                  </a:cubicBezTo>
                  <a:cubicBezTo>
                    <a:pt x="30" y="28"/>
                    <a:pt x="28" y="29"/>
                    <a:pt x="26" y="29"/>
                  </a:cubicBezTo>
                  <a:cubicBezTo>
                    <a:pt x="23" y="29"/>
                    <a:pt x="22" y="30"/>
                    <a:pt x="21" y="32"/>
                  </a:cubicBezTo>
                  <a:cubicBezTo>
                    <a:pt x="20" y="35"/>
                    <a:pt x="19" y="38"/>
                    <a:pt x="16" y="39"/>
                  </a:cubicBezTo>
                  <a:cubicBezTo>
                    <a:pt x="14" y="40"/>
                    <a:pt x="13" y="42"/>
                    <a:pt x="13" y="44"/>
                  </a:cubicBezTo>
                  <a:cubicBezTo>
                    <a:pt x="12" y="48"/>
                    <a:pt x="10" y="52"/>
                    <a:pt x="10" y="56"/>
                  </a:cubicBezTo>
                  <a:cubicBezTo>
                    <a:pt x="10" y="60"/>
                    <a:pt x="12" y="61"/>
                    <a:pt x="15" y="59"/>
                  </a:cubicBezTo>
                  <a:cubicBezTo>
                    <a:pt x="18" y="58"/>
                    <a:pt x="21" y="56"/>
                    <a:pt x="24" y="55"/>
                  </a:cubicBezTo>
                  <a:cubicBezTo>
                    <a:pt x="27" y="54"/>
                    <a:pt x="30" y="55"/>
                    <a:pt x="32" y="58"/>
                  </a:cubicBezTo>
                  <a:cubicBezTo>
                    <a:pt x="34" y="61"/>
                    <a:pt x="33" y="63"/>
                    <a:pt x="31" y="64"/>
                  </a:cubicBezTo>
                  <a:cubicBezTo>
                    <a:pt x="30" y="65"/>
                    <a:pt x="28" y="66"/>
                    <a:pt x="26" y="66"/>
                  </a:cubicBezTo>
                  <a:cubicBezTo>
                    <a:pt x="22" y="67"/>
                    <a:pt x="19" y="69"/>
                    <a:pt x="16" y="73"/>
                  </a:cubicBezTo>
                  <a:cubicBezTo>
                    <a:pt x="14" y="75"/>
                    <a:pt x="12" y="77"/>
                    <a:pt x="9" y="78"/>
                  </a:cubicBezTo>
                  <a:cubicBezTo>
                    <a:pt x="5" y="79"/>
                    <a:pt x="3" y="78"/>
                    <a:pt x="2" y="74"/>
                  </a:cubicBezTo>
                  <a:cubicBezTo>
                    <a:pt x="1" y="71"/>
                    <a:pt x="0" y="67"/>
                    <a:pt x="0" y="6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íšḻïďê"/>
            <p:cNvSpPr/>
            <p:nvPr/>
          </p:nvSpPr>
          <p:spPr bwMode="auto">
            <a:xfrm>
              <a:off x="4267994" y="3095627"/>
              <a:ext cx="822325" cy="655638"/>
            </a:xfrm>
            <a:custGeom>
              <a:avLst/>
              <a:gdLst>
                <a:gd name="T0" fmla="*/ 11 w 75"/>
                <a:gd name="T1" fmla="*/ 38 h 59"/>
                <a:gd name="T2" fmla="*/ 14 w 75"/>
                <a:gd name="T3" fmla="*/ 28 h 59"/>
                <a:gd name="T4" fmla="*/ 10 w 75"/>
                <a:gd name="T5" fmla="*/ 16 h 59"/>
                <a:gd name="T6" fmla="*/ 4 w 75"/>
                <a:gd name="T7" fmla="*/ 12 h 59"/>
                <a:gd name="T8" fmla="*/ 5 w 75"/>
                <a:gd name="T9" fmla="*/ 3 h 59"/>
                <a:gd name="T10" fmla="*/ 16 w 75"/>
                <a:gd name="T11" fmla="*/ 1 h 59"/>
                <a:gd name="T12" fmla="*/ 19 w 75"/>
                <a:gd name="T13" fmla="*/ 1 h 59"/>
                <a:gd name="T14" fmla="*/ 29 w 75"/>
                <a:gd name="T15" fmla="*/ 10 h 59"/>
                <a:gd name="T16" fmla="*/ 29 w 75"/>
                <a:gd name="T17" fmla="*/ 15 h 59"/>
                <a:gd name="T18" fmla="*/ 28 w 75"/>
                <a:gd name="T19" fmla="*/ 17 h 59"/>
                <a:gd name="T20" fmla="*/ 20 w 75"/>
                <a:gd name="T21" fmla="*/ 32 h 59"/>
                <a:gd name="T22" fmla="*/ 21 w 75"/>
                <a:gd name="T23" fmla="*/ 35 h 59"/>
                <a:gd name="T24" fmla="*/ 24 w 75"/>
                <a:gd name="T25" fmla="*/ 34 h 59"/>
                <a:gd name="T26" fmla="*/ 40 w 75"/>
                <a:gd name="T27" fmla="*/ 13 h 59"/>
                <a:gd name="T28" fmla="*/ 43 w 75"/>
                <a:gd name="T29" fmla="*/ 12 h 59"/>
                <a:gd name="T30" fmla="*/ 46 w 75"/>
                <a:gd name="T31" fmla="*/ 12 h 59"/>
                <a:gd name="T32" fmla="*/ 49 w 75"/>
                <a:gd name="T33" fmla="*/ 8 h 59"/>
                <a:gd name="T34" fmla="*/ 56 w 75"/>
                <a:gd name="T35" fmla="*/ 6 h 59"/>
                <a:gd name="T36" fmla="*/ 62 w 75"/>
                <a:gd name="T37" fmla="*/ 5 h 59"/>
                <a:gd name="T38" fmla="*/ 65 w 75"/>
                <a:gd name="T39" fmla="*/ 3 h 59"/>
                <a:gd name="T40" fmla="*/ 73 w 75"/>
                <a:gd name="T41" fmla="*/ 4 h 59"/>
                <a:gd name="T42" fmla="*/ 74 w 75"/>
                <a:gd name="T43" fmla="*/ 9 h 59"/>
                <a:gd name="T44" fmla="*/ 63 w 75"/>
                <a:gd name="T45" fmla="*/ 33 h 59"/>
                <a:gd name="T46" fmla="*/ 58 w 75"/>
                <a:gd name="T47" fmla="*/ 34 h 59"/>
                <a:gd name="T48" fmla="*/ 52 w 75"/>
                <a:gd name="T49" fmla="*/ 34 h 59"/>
                <a:gd name="T50" fmla="*/ 44 w 75"/>
                <a:gd name="T51" fmla="*/ 30 h 59"/>
                <a:gd name="T52" fmla="*/ 42 w 75"/>
                <a:gd name="T53" fmla="*/ 28 h 59"/>
                <a:gd name="T54" fmla="*/ 41 w 75"/>
                <a:gd name="T55" fmla="*/ 31 h 59"/>
                <a:gd name="T56" fmla="*/ 32 w 75"/>
                <a:gd name="T57" fmla="*/ 50 h 59"/>
                <a:gd name="T58" fmla="*/ 23 w 75"/>
                <a:gd name="T59" fmla="*/ 58 h 59"/>
                <a:gd name="T60" fmla="*/ 18 w 75"/>
                <a:gd name="T61" fmla="*/ 57 h 59"/>
                <a:gd name="T62" fmla="*/ 11 w 75"/>
                <a:gd name="T63" fmla="*/ 38 h 59"/>
                <a:gd name="T64" fmla="*/ 57 w 75"/>
                <a:gd name="T65" fmla="*/ 20 h 59"/>
                <a:gd name="T66" fmla="*/ 58 w 75"/>
                <a:gd name="T67" fmla="*/ 18 h 59"/>
                <a:gd name="T68" fmla="*/ 57 w 75"/>
                <a:gd name="T69" fmla="*/ 17 h 59"/>
                <a:gd name="T70" fmla="*/ 56 w 75"/>
                <a:gd name="T71" fmla="*/ 18 h 59"/>
                <a:gd name="T72" fmla="*/ 57 w 75"/>
                <a:gd name="T7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59">
                  <a:moveTo>
                    <a:pt x="11" y="38"/>
                  </a:moveTo>
                  <a:cubicBezTo>
                    <a:pt x="12" y="36"/>
                    <a:pt x="13" y="32"/>
                    <a:pt x="14" y="28"/>
                  </a:cubicBezTo>
                  <a:cubicBezTo>
                    <a:pt x="15" y="24"/>
                    <a:pt x="13" y="19"/>
                    <a:pt x="10" y="16"/>
                  </a:cubicBezTo>
                  <a:cubicBezTo>
                    <a:pt x="8" y="15"/>
                    <a:pt x="5" y="14"/>
                    <a:pt x="4" y="12"/>
                  </a:cubicBezTo>
                  <a:cubicBezTo>
                    <a:pt x="0" y="9"/>
                    <a:pt x="1" y="5"/>
                    <a:pt x="5" y="3"/>
                  </a:cubicBezTo>
                  <a:cubicBezTo>
                    <a:pt x="9" y="1"/>
                    <a:pt x="12" y="1"/>
                    <a:pt x="16" y="1"/>
                  </a:cubicBezTo>
                  <a:cubicBezTo>
                    <a:pt x="17" y="1"/>
                    <a:pt x="18" y="1"/>
                    <a:pt x="19" y="1"/>
                  </a:cubicBezTo>
                  <a:cubicBezTo>
                    <a:pt x="24" y="1"/>
                    <a:pt x="28" y="4"/>
                    <a:pt x="29" y="10"/>
                  </a:cubicBezTo>
                  <a:cubicBezTo>
                    <a:pt x="29" y="11"/>
                    <a:pt x="29" y="13"/>
                    <a:pt x="29" y="15"/>
                  </a:cubicBezTo>
                  <a:cubicBezTo>
                    <a:pt x="29" y="16"/>
                    <a:pt x="29" y="17"/>
                    <a:pt x="28" y="17"/>
                  </a:cubicBezTo>
                  <a:cubicBezTo>
                    <a:pt x="23" y="21"/>
                    <a:pt x="21" y="26"/>
                    <a:pt x="20" y="32"/>
                  </a:cubicBezTo>
                  <a:cubicBezTo>
                    <a:pt x="20" y="33"/>
                    <a:pt x="20" y="34"/>
                    <a:pt x="21" y="35"/>
                  </a:cubicBezTo>
                  <a:cubicBezTo>
                    <a:pt x="21" y="35"/>
                    <a:pt x="23" y="35"/>
                    <a:pt x="24" y="34"/>
                  </a:cubicBezTo>
                  <a:cubicBezTo>
                    <a:pt x="31" y="29"/>
                    <a:pt x="37" y="22"/>
                    <a:pt x="40" y="13"/>
                  </a:cubicBezTo>
                  <a:cubicBezTo>
                    <a:pt x="41" y="10"/>
                    <a:pt x="41" y="11"/>
                    <a:pt x="43" y="12"/>
                  </a:cubicBezTo>
                  <a:cubicBezTo>
                    <a:pt x="44" y="13"/>
                    <a:pt x="45" y="12"/>
                    <a:pt x="46" y="12"/>
                  </a:cubicBezTo>
                  <a:cubicBezTo>
                    <a:pt x="47" y="11"/>
                    <a:pt x="48" y="9"/>
                    <a:pt x="49" y="8"/>
                  </a:cubicBezTo>
                  <a:cubicBezTo>
                    <a:pt x="52" y="5"/>
                    <a:pt x="53" y="5"/>
                    <a:pt x="56" y="6"/>
                  </a:cubicBezTo>
                  <a:cubicBezTo>
                    <a:pt x="59" y="7"/>
                    <a:pt x="60" y="7"/>
                    <a:pt x="62" y="5"/>
                  </a:cubicBezTo>
                  <a:cubicBezTo>
                    <a:pt x="63" y="4"/>
                    <a:pt x="64" y="3"/>
                    <a:pt x="65" y="3"/>
                  </a:cubicBezTo>
                  <a:cubicBezTo>
                    <a:pt x="68" y="0"/>
                    <a:pt x="71" y="1"/>
                    <a:pt x="73" y="4"/>
                  </a:cubicBezTo>
                  <a:cubicBezTo>
                    <a:pt x="74" y="6"/>
                    <a:pt x="75" y="8"/>
                    <a:pt x="74" y="9"/>
                  </a:cubicBezTo>
                  <a:cubicBezTo>
                    <a:pt x="73" y="18"/>
                    <a:pt x="69" y="26"/>
                    <a:pt x="63" y="33"/>
                  </a:cubicBezTo>
                  <a:cubicBezTo>
                    <a:pt x="62" y="34"/>
                    <a:pt x="60" y="35"/>
                    <a:pt x="58" y="34"/>
                  </a:cubicBezTo>
                  <a:cubicBezTo>
                    <a:pt x="56" y="32"/>
                    <a:pt x="54" y="32"/>
                    <a:pt x="52" y="34"/>
                  </a:cubicBezTo>
                  <a:cubicBezTo>
                    <a:pt x="50" y="35"/>
                    <a:pt x="45" y="33"/>
                    <a:pt x="44" y="30"/>
                  </a:cubicBezTo>
                  <a:cubicBezTo>
                    <a:pt x="43" y="30"/>
                    <a:pt x="42" y="29"/>
                    <a:pt x="42" y="28"/>
                  </a:cubicBezTo>
                  <a:cubicBezTo>
                    <a:pt x="41" y="29"/>
                    <a:pt x="41" y="30"/>
                    <a:pt x="41" y="31"/>
                  </a:cubicBezTo>
                  <a:cubicBezTo>
                    <a:pt x="41" y="39"/>
                    <a:pt x="37" y="45"/>
                    <a:pt x="32" y="50"/>
                  </a:cubicBezTo>
                  <a:cubicBezTo>
                    <a:pt x="30" y="53"/>
                    <a:pt x="26" y="55"/>
                    <a:pt x="23" y="58"/>
                  </a:cubicBezTo>
                  <a:cubicBezTo>
                    <a:pt x="21" y="59"/>
                    <a:pt x="19" y="58"/>
                    <a:pt x="18" y="57"/>
                  </a:cubicBezTo>
                  <a:cubicBezTo>
                    <a:pt x="12" y="52"/>
                    <a:pt x="11" y="46"/>
                    <a:pt x="11" y="38"/>
                  </a:cubicBezTo>
                  <a:close/>
                  <a:moveTo>
                    <a:pt x="57" y="20"/>
                  </a:moveTo>
                  <a:cubicBezTo>
                    <a:pt x="58" y="19"/>
                    <a:pt x="58" y="19"/>
                    <a:pt x="58" y="18"/>
                  </a:cubicBezTo>
                  <a:cubicBezTo>
                    <a:pt x="58" y="18"/>
                    <a:pt x="57" y="17"/>
                    <a:pt x="57" y="17"/>
                  </a:cubicBezTo>
                  <a:cubicBezTo>
                    <a:pt x="57" y="17"/>
                    <a:pt x="56" y="18"/>
                    <a:pt x="56" y="18"/>
                  </a:cubicBezTo>
                  <a:cubicBezTo>
                    <a:pt x="56" y="19"/>
                    <a:pt x="56" y="19"/>
                    <a:pt x="57" y="2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9" name="ïṥľîḋè"/>
            <p:cNvSpPr/>
            <p:nvPr/>
          </p:nvSpPr>
          <p:spPr bwMode="auto">
            <a:xfrm>
              <a:off x="4672807" y="2738439"/>
              <a:ext cx="758825" cy="323850"/>
            </a:xfrm>
            <a:custGeom>
              <a:avLst/>
              <a:gdLst>
                <a:gd name="T0" fmla="*/ 37 w 69"/>
                <a:gd name="T1" fmla="*/ 21 h 29"/>
                <a:gd name="T2" fmla="*/ 24 w 69"/>
                <a:gd name="T3" fmla="*/ 23 h 29"/>
                <a:gd name="T4" fmla="*/ 14 w 69"/>
                <a:gd name="T5" fmla="*/ 27 h 29"/>
                <a:gd name="T6" fmla="*/ 7 w 69"/>
                <a:gd name="T7" fmla="*/ 27 h 29"/>
                <a:gd name="T8" fmla="*/ 4 w 69"/>
                <a:gd name="T9" fmla="*/ 24 h 29"/>
                <a:gd name="T10" fmla="*/ 6 w 69"/>
                <a:gd name="T11" fmla="*/ 13 h 29"/>
                <a:gd name="T12" fmla="*/ 10 w 69"/>
                <a:gd name="T13" fmla="*/ 12 h 29"/>
                <a:gd name="T14" fmla="*/ 39 w 69"/>
                <a:gd name="T15" fmla="*/ 7 h 29"/>
                <a:gd name="T16" fmla="*/ 52 w 69"/>
                <a:gd name="T17" fmla="*/ 5 h 29"/>
                <a:gd name="T18" fmla="*/ 59 w 69"/>
                <a:gd name="T19" fmla="*/ 1 h 29"/>
                <a:gd name="T20" fmla="*/ 67 w 69"/>
                <a:gd name="T21" fmla="*/ 2 h 29"/>
                <a:gd name="T22" fmla="*/ 68 w 69"/>
                <a:gd name="T23" fmla="*/ 7 h 29"/>
                <a:gd name="T24" fmla="*/ 66 w 69"/>
                <a:gd name="T25" fmla="*/ 10 h 29"/>
                <a:gd name="T26" fmla="*/ 47 w 69"/>
                <a:gd name="T27" fmla="*/ 24 h 29"/>
                <a:gd name="T28" fmla="*/ 40 w 69"/>
                <a:gd name="T29" fmla="*/ 25 h 29"/>
                <a:gd name="T30" fmla="*/ 37 w 69"/>
                <a:gd name="T31"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29">
                  <a:moveTo>
                    <a:pt x="37" y="21"/>
                  </a:moveTo>
                  <a:cubicBezTo>
                    <a:pt x="32" y="22"/>
                    <a:pt x="28" y="22"/>
                    <a:pt x="24" y="23"/>
                  </a:cubicBezTo>
                  <a:cubicBezTo>
                    <a:pt x="20" y="24"/>
                    <a:pt x="17" y="26"/>
                    <a:pt x="14" y="27"/>
                  </a:cubicBezTo>
                  <a:cubicBezTo>
                    <a:pt x="11" y="29"/>
                    <a:pt x="9" y="28"/>
                    <a:pt x="7" y="27"/>
                  </a:cubicBezTo>
                  <a:cubicBezTo>
                    <a:pt x="6" y="26"/>
                    <a:pt x="5" y="25"/>
                    <a:pt x="4" y="24"/>
                  </a:cubicBezTo>
                  <a:cubicBezTo>
                    <a:pt x="0" y="20"/>
                    <a:pt x="1" y="15"/>
                    <a:pt x="6" y="13"/>
                  </a:cubicBezTo>
                  <a:cubicBezTo>
                    <a:pt x="7" y="12"/>
                    <a:pt x="9" y="12"/>
                    <a:pt x="10" y="12"/>
                  </a:cubicBezTo>
                  <a:cubicBezTo>
                    <a:pt x="20" y="12"/>
                    <a:pt x="29" y="9"/>
                    <a:pt x="39" y="7"/>
                  </a:cubicBezTo>
                  <a:cubicBezTo>
                    <a:pt x="43" y="7"/>
                    <a:pt x="48" y="6"/>
                    <a:pt x="52" y="5"/>
                  </a:cubicBezTo>
                  <a:cubicBezTo>
                    <a:pt x="55" y="4"/>
                    <a:pt x="57" y="4"/>
                    <a:pt x="59" y="1"/>
                  </a:cubicBezTo>
                  <a:cubicBezTo>
                    <a:pt x="61" y="0"/>
                    <a:pt x="64" y="0"/>
                    <a:pt x="67" y="2"/>
                  </a:cubicBezTo>
                  <a:cubicBezTo>
                    <a:pt x="69" y="3"/>
                    <a:pt x="69" y="5"/>
                    <a:pt x="68" y="7"/>
                  </a:cubicBezTo>
                  <a:cubicBezTo>
                    <a:pt x="68" y="8"/>
                    <a:pt x="67" y="9"/>
                    <a:pt x="66" y="10"/>
                  </a:cubicBezTo>
                  <a:cubicBezTo>
                    <a:pt x="61" y="16"/>
                    <a:pt x="55" y="21"/>
                    <a:pt x="47" y="24"/>
                  </a:cubicBezTo>
                  <a:cubicBezTo>
                    <a:pt x="45" y="25"/>
                    <a:pt x="42" y="25"/>
                    <a:pt x="40" y="25"/>
                  </a:cubicBezTo>
                  <a:cubicBezTo>
                    <a:pt x="38" y="25"/>
                    <a:pt x="36" y="24"/>
                    <a:pt x="37" y="2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ïslíḋé"/>
            <p:cNvSpPr/>
            <p:nvPr/>
          </p:nvSpPr>
          <p:spPr bwMode="auto">
            <a:xfrm>
              <a:off x="4849019" y="3073402"/>
              <a:ext cx="406400" cy="655638"/>
            </a:xfrm>
            <a:custGeom>
              <a:avLst/>
              <a:gdLst>
                <a:gd name="T0" fmla="*/ 37 w 37"/>
                <a:gd name="T1" fmla="*/ 47 h 59"/>
                <a:gd name="T2" fmla="*/ 34 w 37"/>
                <a:gd name="T3" fmla="*/ 56 h 59"/>
                <a:gd name="T4" fmla="*/ 28 w 37"/>
                <a:gd name="T5" fmla="*/ 59 h 59"/>
                <a:gd name="T6" fmla="*/ 2 w 37"/>
                <a:gd name="T7" fmla="*/ 51 h 59"/>
                <a:gd name="T8" fmla="*/ 1 w 37"/>
                <a:gd name="T9" fmla="*/ 50 h 59"/>
                <a:gd name="T10" fmla="*/ 0 w 37"/>
                <a:gd name="T11" fmla="*/ 49 h 59"/>
                <a:gd name="T12" fmla="*/ 2 w 37"/>
                <a:gd name="T13" fmla="*/ 48 h 59"/>
                <a:gd name="T14" fmla="*/ 15 w 37"/>
                <a:gd name="T15" fmla="*/ 47 h 59"/>
                <a:gd name="T16" fmla="*/ 22 w 37"/>
                <a:gd name="T17" fmla="*/ 46 h 59"/>
                <a:gd name="T18" fmla="*/ 26 w 37"/>
                <a:gd name="T19" fmla="*/ 42 h 59"/>
                <a:gd name="T20" fmla="*/ 26 w 37"/>
                <a:gd name="T21" fmla="*/ 21 h 59"/>
                <a:gd name="T22" fmla="*/ 26 w 37"/>
                <a:gd name="T23" fmla="*/ 6 h 59"/>
                <a:gd name="T24" fmla="*/ 27 w 37"/>
                <a:gd name="T25" fmla="*/ 3 h 59"/>
                <a:gd name="T26" fmla="*/ 31 w 37"/>
                <a:gd name="T27" fmla="*/ 0 h 59"/>
                <a:gd name="T28" fmla="*/ 34 w 37"/>
                <a:gd name="T29" fmla="*/ 3 h 59"/>
                <a:gd name="T30" fmla="*/ 36 w 37"/>
                <a:gd name="T31" fmla="*/ 17 h 59"/>
                <a:gd name="T32" fmla="*/ 36 w 37"/>
                <a:gd name="T33" fmla="*/ 33 h 59"/>
                <a:gd name="T34" fmla="*/ 36 w 37"/>
                <a:gd name="T35" fmla="*/ 46 h 59"/>
                <a:gd name="T36" fmla="*/ 37 w 37"/>
                <a:gd name="T3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59">
                  <a:moveTo>
                    <a:pt x="37" y="47"/>
                  </a:moveTo>
                  <a:cubicBezTo>
                    <a:pt x="36" y="50"/>
                    <a:pt x="35" y="53"/>
                    <a:pt x="34" y="56"/>
                  </a:cubicBezTo>
                  <a:cubicBezTo>
                    <a:pt x="33" y="58"/>
                    <a:pt x="31" y="59"/>
                    <a:pt x="28" y="59"/>
                  </a:cubicBezTo>
                  <a:cubicBezTo>
                    <a:pt x="18" y="59"/>
                    <a:pt x="10" y="56"/>
                    <a:pt x="2" y="51"/>
                  </a:cubicBezTo>
                  <a:cubicBezTo>
                    <a:pt x="2" y="51"/>
                    <a:pt x="1" y="51"/>
                    <a:pt x="1" y="50"/>
                  </a:cubicBezTo>
                  <a:cubicBezTo>
                    <a:pt x="1" y="50"/>
                    <a:pt x="0" y="49"/>
                    <a:pt x="0" y="49"/>
                  </a:cubicBezTo>
                  <a:cubicBezTo>
                    <a:pt x="1" y="48"/>
                    <a:pt x="1" y="48"/>
                    <a:pt x="2" y="48"/>
                  </a:cubicBezTo>
                  <a:cubicBezTo>
                    <a:pt x="6" y="47"/>
                    <a:pt x="11" y="47"/>
                    <a:pt x="15" y="47"/>
                  </a:cubicBezTo>
                  <a:cubicBezTo>
                    <a:pt x="17" y="46"/>
                    <a:pt x="20" y="46"/>
                    <a:pt x="22" y="46"/>
                  </a:cubicBezTo>
                  <a:cubicBezTo>
                    <a:pt x="25" y="46"/>
                    <a:pt x="26" y="44"/>
                    <a:pt x="26" y="42"/>
                  </a:cubicBezTo>
                  <a:cubicBezTo>
                    <a:pt x="26" y="35"/>
                    <a:pt x="26" y="28"/>
                    <a:pt x="26" y="21"/>
                  </a:cubicBezTo>
                  <a:cubicBezTo>
                    <a:pt x="26" y="16"/>
                    <a:pt x="26" y="11"/>
                    <a:pt x="26" y="6"/>
                  </a:cubicBezTo>
                  <a:cubicBezTo>
                    <a:pt x="26" y="5"/>
                    <a:pt x="26" y="4"/>
                    <a:pt x="27" y="3"/>
                  </a:cubicBezTo>
                  <a:cubicBezTo>
                    <a:pt x="28" y="2"/>
                    <a:pt x="29" y="0"/>
                    <a:pt x="31" y="0"/>
                  </a:cubicBezTo>
                  <a:cubicBezTo>
                    <a:pt x="32" y="1"/>
                    <a:pt x="34" y="2"/>
                    <a:pt x="34" y="3"/>
                  </a:cubicBezTo>
                  <a:cubicBezTo>
                    <a:pt x="35" y="8"/>
                    <a:pt x="36" y="13"/>
                    <a:pt x="36" y="17"/>
                  </a:cubicBezTo>
                  <a:cubicBezTo>
                    <a:pt x="36" y="22"/>
                    <a:pt x="36" y="28"/>
                    <a:pt x="36" y="33"/>
                  </a:cubicBezTo>
                  <a:cubicBezTo>
                    <a:pt x="36" y="37"/>
                    <a:pt x="36" y="42"/>
                    <a:pt x="36" y="46"/>
                  </a:cubicBezTo>
                  <a:cubicBezTo>
                    <a:pt x="36" y="46"/>
                    <a:pt x="37" y="46"/>
                    <a:pt x="37" y="47"/>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isliḍè"/>
            <p:cNvSpPr/>
            <p:nvPr/>
          </p:nvSpPr>
          <p:spPr bwMode="auto">
            <a:xfrm>
              <a:off x="4277519" y="2727327"/>
              <a:ext cx="352425" cy="301625"/>
            </a:xfrm>
            <a:custGeom>
              <a:avLst/>
              <a:gdLst>
                <a:gd name="T0" fmla="*/ 13 w 32"/>
                <a:gd name="T1" fmla="*/ 0 h 27"/>
                <a:gd name="T2" fmla="*/ 32 w 32"/>
                <a:gd name="T3" fmla="*/ 14 h 27"/>
                <a:gd name="T4" fmla="*/ 26 w 32"/>
                <a:gd name="T5" fmla="*/ 25 h 27"/>
                <a:gd name="T6" fmla="*/ 11 w 32"/>
                <a:gd name="T7" fmla="*/ 22 h 27"/>
                <a:gd name="T8" fmla="*/ 3 w 32"/>
                <a:gd name="T9" fmla="*/ 11 h 27"/>
                <a:gd name="T10" fmla="*/ 1 w 32"/>
                <a:gd name="T11" fmla="*/ 7 h 27"/>
                <a:gd name="T12" fmla="*/ 2 w 32"/>
                <a:gd name="T13" fmla="*/ 3 h 27"/>
                <a:gd name="T14" fmla="*/ 3 w 32"/>
                <a:gd name="T15" fmla="*/ 2 h 27"/>
                <a:gd name="T16" fmla="*/ 13 w 32"/>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13" y="0"/>
                  </a:moveTo>
                  <a:cubicBezTo>
                    <a:pt x="21" y="0"/>
                    <a:pt x="30" y="7"/>
                    <a:pt x="32" y="14"/>
                  </a:cubicBezTo>
                  <a:cubicBezTo>
                    <a:pt x="32" y="18"/>
                    <a:pt x="30" y="23"/>
                    <a:pt x="26" y="25"/>
                  </a:cubicBezTo>
                  <a:cubicBezTo>
                    <a:pt x="20" y="27"/>
                    <a:pt x="16" y="25"/>
                    <a:pt x="11" y="22"/>
                  </a:cubicBezTo>
                  <a:cubicBezTo>
                    <a:pt x="8" y="18"/>
                    <a:pt x="5" y="15"/>
                    <a:pt x="3" y="11"/>
                  </a:cubicBezTo>
                  <a:cubicBezTo>
                    <a:pt x="3" y="9"/>
                    <a:pt x="2" y="8"/>
                    <a:pt x="1" y="7"/>
                  </a:cubicBezTo>
                  <a:cubicBezTo>
                    <a:pt x="0" y="5"/>
                    <a:pt x="0" y="4"/>
                    <a:pt x="2" y="3"/>
                  </a:cubicBezTo>
                  <a:cubicBezTo>
                    <a:pt x="2" y="2"/>
                    <a:pt x="3" y="2"/>
                    <a:pt x="3" y="2"/>
                  </a:cubicBezTo>
                  <a:cubicBezTo>
                    <a:pt x="7" y="1"/>
                    <a:pt x="10" y="0"/>
                    <a:pt x="13" y="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îśḷíḍé"/>
            <p:cNvSpPr/>
            <p:nvPr/>
          </p:nvSpPr>
          <p:spPr bwMode="auto">
            <a:xfrm>
              <a:off x="8539957" y="2716214"/>
              <a:ext cx="669925" cy="1001713"/>
            </a:xfrm>
            <a:custGeom>
              <a:avLst/>
              <a:gdLst>
                <a:gd name="T0" fmla="*/ 11 w 61"/>
                <a:gd name="T1" fmla="*/ 31 h 90"/>
                <a:gd name="T2" fmla="*/ 11 w 61"/>
                <a:gd name="T3" fmla="*/ 29 h 90"/>
                <a:gd name="T4" fmla="*/ 15 w 61"/>
                <a:gd name="T5" fmla="*/ 27 h 90"/>
                <a:gd name="T6" fmla="*/ 22 w 61"/>
                <a:gd name="T7" fmla="*/ 29 h 90"/>
                <a:gd name="T8" fmla="*/ 27 w 61"/>
                <a:gd name="T9" fmla="*/ 24 h 90"/>
                <a:gd name="T10" fmla="*/ 31 w 61"/>
                <a:gd name="T11" fmla="*/ 5 h 90"/>
                <a:gd name="T12" fmla="*/ 38 w 61"/>
                <a:gd name="T13" fmla="*/ 3 h 90"/>
                <a:gd name="T14" fmla="*/ 41 w 61"/>
                <a:gd name="T15" fmla="*/ 8 h 90"/>
                <a:gd name="T16" fmla="*/ 40 w 61"/>
                <a:gd name="T17" fmla="*/ 20 h 90"/>
                <a:gd name="T18" fmla="*/ 40 w 61"/>
                <a:gd name="T19" fmla="*/ 24 h 90"/>
                <a:gd name="T20" fmla="*/ 44 w 61"/>
                <a:gd name="T21" fmla="*/ 24 h 90"/>
                <a:gd name="T22" fmla="*/ 53 w 61"/>
                <a:gd name="T23" fmla="*/ 17 h 90"/>
                <a:gd name="T24" fmla="*/ 56 w 61"/>
                <a:gd name="T25" fmla="*/ 16 h 90"/>
                <a:gd name="T26" fmla="*/ 61 w 61"/>
                <a:gd name="T27" fmla="*/ 19 h 90"/>
                <a:gd name="T28" fmla="*/ 58 w 61"/>
                <a:gd name="T29" fmla="*/ 23 h 90"/>
                <a:gd name="T30" fmla="*/ 44 w 61"/>
                <a:gd name="T31" fmla="*/ 30 h 90"/>
                <a:gd name="T32" fmla="*/ 38 w 61"/>
                <a:gd name="T33" fmla="*/ 37 h 90"/>
                <a:gd name="T34" fmla="*/ 20 w 61"/>
                <a:gd name="T35" fmla="*/ 80 h 90"/>
                <a:gd name="T36" fmla="*/ 14 w 61"/>
                <a:gd name="T37" fmla="*/ 87 h 90"/>
                <a:gd name="T38" fmla="*/ 5 w 61"/>
                <a:gd name="T39" fmla="*/ 89 h 90"/>
                <a:gd name="T40" fmla="*/ 3 w 61"/>
                <a:gd name="T41" fmla="*/ 88 h 90"/>
                <a:gd name="T42" fmla="*/ 3 w 61"/>
                <a:gd name="T43" fmla="*/ 77 h 90"/>
                <a:gd name="T44" fmla="*/ 19 w 61"/>
                <a:gd name="T45" fmla="*/ 53 h 90"/>
                <a:gd name="T46" fmla="*/ 21 w 61"/>
                <a:gd name="T47" fmla="*/ 46 h 90"/>
                <a:gd name="T48" fmla="*/ 18 w 61"/>
                <a:gd name="T49" fmla="*/ 41 h 90"/>
                <a:gd name="T50" fmla="*/ 16 w 61"/>
                <a:gd name="T51" fmla="*/ 40 h 90"/>
                <a:gd name="T52" fmla="*/ 11 w 61"/>
                <a:gd name="T53"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90">
                  <a:moveTo>
                    <a:pt x="11" y="31"/>
                  </a:moveTo>
                  <a:cubicBezTo>
                    <a:pt x="11" y="31"/>
                    <a:pt x="11" y="30"/>
                    <a:pt x="11" y="29"/>
                  </a:cubicBezTo>
                  <a:cubicBezTo>
                    <a:pt x="11" y="26"/>
                    <a:pt x="12" y="25"/>
                    <a:pt x="15" y="27"/>
                  </a:cubicBezTo>
                  <a:cubicBezTo>
                    <a:pt x="17" y="28"/>
                    <a:pt x="19" y="28"/>
                    <a:pt x="22" y="29"/>
                  </a:cubicBezTo>
                  <a:cubicBezTo>
                    <a:pt x="25" y="29"/>
                    <a:pt x="26" y="28"/>
                    <a:pt x="27" y="24"/>
                  </a:cubicBezTo>
                  <a:cubicBezTo>
                    <a:pt x="28" y="18"/>
                    <a:pt x="29" y="11"/>
                    <a:pt x="31" y="5"/>
                  </a:cubicBezTo>
                  <a:cubicBezTo>
                    <a:pt x="32" y="1"/>
                    <a:pt x="35" y="0"/>
                    <a:pt x="38" y="3"/>
                  </a:cubicBezTo>
                  <a:cubicBezTo>
                    <a:pt x="39" y="4"/>
                    <a:pt x="40" y="6"/>
                    <a:pt x="41" y="8"/>
                  </a:cubicBezTo>
                  <a:cubicBezTo>
                    <a:pt x="42" y="12"/>
                    <a:pt x="42" y="16"/>
                    <a:pt x="40" y="20"/>
                  </a:cubicBezTo>
                  <a:cubicBezTo>
                    <a:pt x="40" y="21"/>
                    <a:pt x="40" y="22"/>
                    <a:pt x="40" y="24"/>
                  </a:cubicBezTo>
                  <a:cubicBezTo>
                    <a:pt x="41" y="24"/>
                    <a:pt x="43" y="24"/>
                    <a:pt x="44" y="24"/>
                  </a:cubicBezTo>
                  <a:cubicBezTo>
                    <a:pt x="48" y="23"/>
                    <a:pt x="51" y="20"/>
                    <a:pt x="53" y="17"/>
                  </a:cubicBezTo>
                  <a:cubicBezTo>
                    <a:pt x="54" y="16"/>
                    <a:pt x="55" y="16"/>
                    <a:pt x="56" y="16"/>
                  </a:cubicBezTo>
                  <a:cubicBezTo>
                    <a:pt x="58" y="16"/>
                    <a:pt x="60" y="17"/>
                    <a:pt x="61" y="19"/>
                  </a:cubicBezTo>
                  <a:cubicBezTo>
                    <a:pt x="61" y="21"/>
                    <a:pt x="60" y="22"/>
                    <a:pt x="58" y="23"/>
                  </a:cubicBezTo>
                  <a:cubicBezTo>
                    <a:pt x="54" y="25"/>
                    <a:pt x="49" y="28"/>
                    <a:pt x="44" y="30"/>
                  </a:cubicBezTo>
                  <a:cubicBezTo>
                    <a:pt x="41" y="32"/>
                    <a:pt x="39" y="34"/>
                    <a:pt x="38" y="37"/>
                  </a:cubicBezTo>
                  <a:cubicBezTo>
                    <a:pt x="34" y="52"/>
                    <a:pt x="28" y="67"/>
                    <a:pt x="20" y="80"/>
                  </a:cubicBezTo>
                  <a:cubicBezTo>
                    <a:pt x="19" y="82"/>
                    <a:pt x="16" y="85"/>
                    <a:pt x="14" y="87"/>
                  </a:cubicBezTo>
                  <a:cubicBezTo>
                    <a:pt x="12" y="90"/>
                    <a:pt x="8" y="90"/>
                    <a:pt x="5" y="89"/>
                  </a:cubicBezTo>
                  <a:cubicBezTo>
                    <a:pt x="4" y="89"/>
                    <a:pt x="3" y="88"/>
                    <a:pt x="3" y="88"/>
                  </a:cubicBezTo>
                  <a:cubicBezTo>
                    <a:pt x="0" y="85"/>
                    <a:pt x="1" y="80"/>
                    <a:pt x="3" y="77"/>
                  </a:cubicBezTo>
                  <a:cubicBezTo>
                    <a:pt x="9" y="70"/>
                    <a:pt x="15" y="62"/>
                    <a:pt x="19" y="53"/>
                  </a:cubicBezTo>
                  <a:cubicBezTo>
                    <a:pt x="20" y="51"/>
                    <a:pt x="20" y="48"/>
                    <a:pt x="21" y="46"/>
                  </a:cubicBezTo>
                  <a:cubicBezTo>
                    <a:pt x="21" y="44"/>
                    <a:pt x="20" y="42"/>
                    <a:pt x="18" y="41"/>
                  </a:cubicBezTo>
                  <a:cubicBezTo>
                    <a:pt x="17" y="41"/>
                    <a:pt x="16" y="40"/>
                    <a:pt x="16" y="40"/>
                  </a:cubicBezTo>
                  <a:cubicBezTo>
                    <a:pt x="11" y="38"/>
                    <a:pt x="11" y="36"/>
                    <a:pt x="11" y="3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îs1iḓé"/>
            <p:cNvSpPr/>
            <p:nvPr/>
          </p:nvSpPr>
          <p:spPr bwMode="auto">
            <a:xfrm>
              <a:off x="8944769" y="3317877"/>
              <a:ext cx="274638" cy="400050"/>
            </a:xfrm>
            <a:custGeom>
              <a:avLst/>
              <a:gdLst>
                <a:gd name="T0" fmla="*/ 0 w 25"/>
                <a:gd name="T1" fmla="*/ 23 h 36"/>
                <a:gd name="T2" fmla="*/ 0 w 25"/>
                <a:gd name="T3" fmla="*/ 19 h 36"/>
                <a:gd name="T4" fmla="*/ 4 w 25"/>
                <a:gd name="T5" fmla="*/ 5 h 36"/>
                <a:gd name="T6" fmla="*/ 5 w 25"/>
                <a:gd name="T7" fmla="*/ 3 h 36"/>
                <a:gd name="T8" fmla="*/ 9 w 25"/>
                <a:gd name="T9" fmla="*/ 3 h 36"/>
                <a:gd name="T10" fmla="*/ 12 w 25"/>
                <a:gd name="T11" fmla="*/ 8 h 36"/>
                <a:gd name="T12" fmla="*/ 19 w 25"/>
                <a:gd name="T13" fmla="*/ 20 h 36"/>
                <a:gd name="T14" fmla="*/ 23 w 25"/>
                <a:gd name="T15" fmla="*/ 25 h 36"/>
                <a:gd name="T16" fmla="*/ 21 w 25"/>
                <a:gd name="T17" fmla="*/ 34 h 36"/>
                <a:gd name="T18" fmla="*/ 4 w 25"/>
                <a:gd name="T19" fmla="*/ 34 h 36"/>
                <a:gd name="T20" fmla="*/ 0 w 25"/>
                <a:gd name="T21"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6">
                  <a:moveTo>
                    <a:pt x="0" y="23"/>
                  </a:moveTo>
                  <a:cubicBezTo>
                    <a:pt x="0" y="22"/>
                    <a:pt x="0" y="21"/>
                    <a:pt x="0" y="19"/>
                  </a:cubicBezTo>
                  <a:cubicBezTo>
                    <a:pt x="2" y="15"/>
                    <a:pt x="3" y="10"/>
                    <a:pt x="4" y="5"/>
                  </a:cubicBezTo>
                  <a:cubicBezTo>
                    <a:pt x="4" y="4"/>
                    <a:pt x="4" y="4"/>
                    <a:pt x="5" y="3"/>
                  </a:cubicBezTo>
                  <a:cubicBezTo>
                    <a:pt x="6" y="1"/>
                    <a:pt x="7" y="0"/>
                    <a:pt x="9" y="3"/>
                  </a:cubicBezTo>
                  <a:cubicBezTo>
                    <a:pt x="10" y="4"/>
                    <a:pt x="11" y="6"/>
                    <a:pt x="12" y="8"/>
                  </a:cubicBezTo>
                  <a:cubicBezTo>
                    <a:pt x="13" y="13"/>
                    <a:pt x="15" y="17"/>
                    <a:pt x="19" y="20"/>
                  </a:cubicBezTo>
                  <a:cubicBezTo>
                    <a:pt x="20" y="22"/>
                    <a:pt x="22" y="24"/>
                    <a:pt x="23" y="25"/>
                  </a:cubicBezTo>
                  <a:cubicBezTo>
                    <a:pt x="25" y="29"/>
                    <a:pt x="25" y="32"/>
                    <a:pt x="21" y="34"/>
                  </a:cubicBezTo>
                  <a:cubicBezTo>
                    <a:pt x="15" y="36"/>
                    <a:pt x="10" y="36"/>
                    <a:pt x="4" y="34"/>
                  </a:cubicBezTo>
                  <a:cubicBezTo>
                    <a:pt x="0" y="32"/>
                    <a:pt x="0" y="28"/>
                    <a:pt x="0" y="2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ïṡľíḋè"/>
            <p:cNvSpPr/>
            <p:nvPr/>
          </p:nvSpPr>
          <p:spPr bwMode="auto">
            <a:xfrm>
              <a:off x="6496844" y="2862264"/>
              <a:ext cx="900113" cy="1001713"/>
            </a:xfrm>
            <a:custGeom>
              <a:avLst/>
              <a:gdLst>
                <a:gd name="T0" fmla="*/ 55 w 82"/>
                <a:gd name="T1" fmla="*/ 59 h 90"/>
                <a:gd name="T2" fmla="*/ 51 w 82"/>
                <a:gd name="T3" fmla="*/ 57 h 90"/>
                <a:gd name="T4" fmla="*/ 40 w 82"/>
                <a:gd name="T5" fmla="*/ 57 h 90"/>
                <a:gd name="T6" fmla="*/ 30 w 82"/>
                <a:gd name="T7" fmla="*/ 67 h 90"/>
                <a:gd name="T8" fmla="*/ 19 w 82"/>
                <a:gd name="T9" fmla="*/ 71 h 90"/>
                <a:gd name="T10" fmla="*/ 22 w 82"/>
                <a:gd name="T11" fmla="*/ 53 h 90"/>
                <a:gd name="T12" fmla="*/ 22 w 82"/>
                <a:gd name="T13" fmla="*/ 38 h 90"/>
                <a:gd name="T14" fmla="*/ 19 w 82"/>
                <a:gd name="T15" fmla="*/ 32 h 90"/>
                <a:gd name="T16" fmla="*/ 17 w 82"/>
                <a:gd name="T17" fmla="*/ 59 h 90"/>
                <a:gd name="T18" fmla="*/ 15 w 82"/>
                <a:gd name="T19" fmla="*/ 72 h 90"/>
                <a:gd name="T20" fmla="*/ 7 w 82"/>
                <a:gd name="T21" fmla="*/ 78 h 90"/>
                <a:gd name="T22" fmla="*/ 3 w 82"/>
                <a:gd name="T23" fmla="*/ 70 h 90"/>
                <a:gd name="T24" fmla="*/ 0 w 82"/>
                <a:gd name="T25" fmla="*/ 39 h 90"/>
                <a:gd name="T26" fmla="*/ 7 w 82"/>
                <a:gd name="T27" fmla="*/ 23 h 90"/>
                <a:gd name="T28" fmla="*/ 17 w 82"/>
                <a:gd name="T29" fmla="*/ 25 h 90"/>
                <a:gd name="T30" fmla="*/ 37 w 82"/>
                <a:gd name="T31" fmla="*/ 17 h 90"/>
                <a:gd name="T32" fmla="*/ 35 w 82"/>
                <a:gd name="T33" fmla="*/ 26 h 90"/>
                <a:gd name="T34" fmla="*/ 36 w 82"/>
                <a:gd name="T35" fmla="*/ 36 h 90"/>
                <a:gd name="T36" fmla="*/ 34 w 82"/>
                <a:gd name="T37" fmla="*/ 41 h 90"/>
                <a:gd name="T38" fmla="*/ 46 w 82"/>
                <a:gd name="T39" fmla="*/ 33 h 90"/>
                <a:gd name="T40" fmla="*/ 58 w 82"/>
                <a:gd name="T41" fmla="*/ 19 h 90"/>
                <a:gd name="T42" fmla="*/ 57 w 82"/>
                <a:gd name="T43" fmla="*/ 17 h 90"/>
                <a:gd name="T44" fmla="*/ 43 w 82"/>
                <a:gd name="T45" fmla="*/ 14 h 90"/>
                <a:gd name="T46" fmla="*/ 48 w 82"/>
                <a:gd name="T47" fmla="*/ 5 h 90"/>
                <a:gd name="T48" fmla="*/ 65 w 82"/>
                <a:gd name="T49" fmla="*/ 0 h 90"/>
                <a:gd name="T50" fmla="*/ 74 w 82"/>
                <a:gd name="T51" fmla="*/ 5 h 90"/>
                <a:gd name="T52" fmla="*/ 69 w 82"/>
                <a:gd name="T53" fmla="*/ 14 h 90"/>
                <a:gd name="T54" fmla="*/ 69 w 82"/>
                <a:gd name="T55" fmla="*/ 28 h 90"/>
                <a:gd name="T56" fmla="*/ 82 w 82"/>
                <a:gd name="T57" fmla="*/ 36 h 90"/>
                <a:gd name="T58" fmla="*/ 66 w 82"/>
                <a:gd name="T59" fmla="*/ 56 h 90"/>
                <a:gd name="T60" fmla="*/ 62 w 82"/>
                <a:gd name="T61" fmla="*/ 87 h 90"/>
                <a:gd name="T62" fmla="*/ 56 w 82"/>
                <a:gd name="T63" fmla="*/ 87 h 90"/>
                <a:gd name="T64" fmla="*/ 55 w 82"/>
                <a:gd name="T65" fmla="*/ 70 h 90"/>
                <a:gd name="T66" fmla="*/ 68 w 82"/>
                <a:gd name="T67" fmla="*/ 36 h 90"/>
                <a:gd name="T68" fmla="*/ 65 w 82"/>
                <a:gd name="T69" fmla="*/ 38 h 90"/>
                <a:gd name="T70" fmla="*/ 55 w 82"/>
                <a:gd name="T71" fmla="*/ 35 h 90"/>
                <a:gd name="T72" fmla="*/ 51 w 82"/>
                <a:gd name="T73" fmla="*/ 37 h 90"/>
                <a:gd name="T74" fmla="*/ 55 w 82"/>
                <a:gd name="T75"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90">
                  <a:moveTo>
                    <a:pt x="55" y="70"/>
                  </a:moveTo>
                  <a:cubicBezTo>
                    <a:pt x="55" y="66"/>
                    <a:pt x="55" y="63"/>
                    <a:pt x="55" y="59"/>
                  </a:cubicBezTo>
                  <a:cubicBezTo>
                    <a:pt x="55" y="58"/>
                    <a:pt x="54" y="57"/>
                    <a:pt x="54" y="56"/>
                  </a:cubicBezTo>
                  <a:cubicBezTo>
                    <a:pt x="53" y="56"/>
                    <a:pt x="52" y="56"/>
                    <a:pt x="51" y="57"/>
                  </a:cubicBezTo>
                  <a:cubicBezTo>
                    <a:pt x="49" y="58"/>
                    <a:pt x="47" y="58"/>
                    <a:pt x="45" y="59"/>
                  </a:cubicBezTo>
                  <a:cubicBezTo>
                    <a:pt x="43" y="60"/>
                    <a:pt x="41" y="60"/>
                    <a:pt x="40" y="57"/>
                  </a:cubicBezTo>
                  <a:cubicBezTo>
                    <a:pt x="39" y="55"/>
                    <a:pt x="37" y="56"/>
                    <a:pt x="36" y="58"/>
                  </a:cubicBezTo>
                  <a:cubicBezTo>
                    <a:pt x="34" y="61"/>
                    <a:pt x="32" y="64"/>
                    <a:pt x="30" y="67"/>
                  </a:cubicBezTo>
                  <a:cubicBezTo>
                    <a:pt x="29" y="69"/>
                    <a:pt x="27" y="71"/>
                    <a:pt x="25" y="73"/>
                  </a:cubicBezTo>
                  <a:cubicBezTo>
                    <a:pt x="22" y="75"/>
                    <a:pt x="20" y="74"/>
                    <a:pt x="19" y="71"/>
                  </a:cubicBezTo>
                  <a:cubicBezTo>
                    <a:pt x="18" y="67"/>
                    <a:pt x="18" y="64"/>
                    <a:pt x="21" y="61"/>
                  </a:cubicBezTo>
                  <a:cubicBezTo>
                    <a:pt x="23" y="58"/>
                    <a:pt x="24" y="56"/>
                    <a:pt x="22" y="53"/>
                  </a:cubicBezTo>
                  <a:cubicBezTo>
                    <a:pt x="21" y="52"/>
                    <a:pt x="21" y="49"/>
                    <a:pt x="22" y="48"/>
                  </a:cubicBezTo>
                  <a:cubicBezTo>
                    <a:pt x="23" y="44"/>
                    <a:pt x="24" y="41"/>
                    <a:pt x="22" y="38"/>
                  </a:cubicBezTo>
                  <a:cubicBezTo>
                    <a:pt x="21" y="37"/>
                    <a:pt x="22" y="35"/>
                    <a:pt x="21" y="34"/>
                  </a:cubicBezTo>
                  <a:cubicBezTo>
                    <a:pt x="21" y="33"/>
                    <a:pt x="20" y="32"/>
                    <a:pt x="19" y="32"/>
                  </a:cubicBezTo>
                  <a:cubicBezTo>
                    <a:pt x="19" y="32"/>
                    <a:pt x="18" y="33"/>
                    <a:pt x="18" y="34"/>
                  </a:cubicBezTo>
                  <a:cubicBezTo>
                    <a:pt x="19" y="42"/>
                    <a:pt x="18" y="51"/>
                    <a:pt x="17" y="59"/>
                  </a:cubicBezTo>
                  <a:cubicBezTo>
                    <a:pt x="16" y="60"/>
                    <a:pt x="16" y="62"/>
                    <a:pt x="16" y="63"/>
                  </a:cubicBezTo>
                  <a:cubicBezTo>
                    <a:pt x="14" y="66"/>
                    <a:pt x="14" y="69"/>
                    <a:pt x="15" y="72"/>
                  </a:cubicBezTo>
                  <a:cubicBezTo>
                    <a:pt x="15" y="74"/>
                    <a:pt x="15" y="76"/>
                    <a:pt x="13" y="78"/>
                  </a:cubicBezTo>
                  <a:cubicBezTo>
                    <a:pt x="11" y="79"/>
                    <a:pt x="9" y="79"/>
                    <a:pt x="7" y="78"/>
                  </a:cubicBezTo>
                  <a:cubicBezTo>
                    <a:pt x="6" y="78"/>
                    <a:pt x="5" y="76"/>
                    <a:pt x="4" y="75"/>
                  </a:cubicBezTo>
                  <a:cubicBezTo>
                    <a:pt x="4" y="74"/>
                    <a:pt x="3" y="72"/>
                    <a:pt x="3" y="70"/>
                  </a:cubicBezTo>
                  <a:cubicBezTo>
                    <a:pt x="2" y="64"/>
                    <a:pt x="1" y="57"/>
                    <a:pt x="1" y="50"/>
                  </a:cubicBezTo>
                  <a:cubicBezTo>
                    <a:pt x="0" y="46"/>
                    <a:pt x="1" y="43"/>
                    <a:pt x="0" y="39"/>
                  </a:cubicBezTo>
                  <a:cubicBezTo>
                    <a:pt x="0" y="34"/>
                    <a:pt x="2" y="29"/>
                    <a:pt x="4" y="25"/>
                  </a:cubicBezTo>
                  <a:cubicBezTo>
                    <a:pt x="5" y="23"/>
                    <a:pt x="6" y="23"/>
                    <a:pt x="7" y="23"/>
                  </a:cubicBezTo>
                  <a:cubicBezTo>
                    <a:pt x="9" y="24"/>
                    <a:pt x="11" y="25"/>
                    <a:pt x="13" y="26"/>
                  </a:cubicBezTo>
                  <a:cubicBezTo>
                    <a:pt x="15" y="27"/>
                    <a:pt x="16" y="26"/>
                    <a:pt x="17" y="25"/>
                  </a:cubicBezTo>
                  <a:cubicBezTo>
                    <a:pt x="21" y="21"/>
                    <a:pt x="26" y="17"/>
                    <a:pt x="32" y="15"/>
                  </a:cubicBezTo>
                  <a:cubicBezTo>
                    <a:pt x="34" y="15"/>
                    <a:pt x="36" y="15"/>
                    <a:pt x="37" y="17"/>
                  </a:cubicBezTo>
                  <a:cubicBezTo>
                    <a:pt x="39" y="19"/>
                    <a:pt x="39" y="21"/>
                    <a:pt x="37" y="23"/>
                  </a:cubicBezTo>
                  <a:cubicBezTo>
                    <a:pt x="36" y="24"/>
                    <a:pt x="35" y="25"/>
                    <a:pt x="35" y="26"/>
                  </a:cubicBezTo>
                  <a:cubicBezTo>
                    <a:pt x="34" y="26"/>
                    <a:pt x="35" y="28"/>
                    <a:pt x="35" y="28"/>
                  </a:cubicBezTo>
                  <a:cubicBezTo>
                    <a:pt x="38" y="31"/>
                    <a:pt x="38" y="33"/>
                    <a:pt x="36" y="36"/>
                  </a:cubicBezTo>
                  <a:cubicBezTo>
                    <a:pt x="35" y="37"/>
                    <a:pt x="35" y="37"/>
                    <a:pt x="35" y="37"/>
                  </a:cubicBezTo>
                  <a:cubicBezTo>
                    <a:pt x="34" y="38"/>
                    <a:pt x="33" y="40"/>
                    <a:pt x="34" y="41"/>
                  </a:cubicBezTo>
                  <a:cubicBezTo>
                    <a:pt x="35" y="42"/>
                    <a:pt x="37" y="43"/>
                    <a:pt x="39" y="41"/>
                  </a:cubicBezTo>
                  <a:cubicBezTo>
                    <a:pt x="41" y="39"/>
                    <a:pt x="44" y="36"/>
                    <a:pt x="46" y="33"/>
                  </a:cubicBezTo>
                  <a:cubicBezTo>
                    <a:pt x="48" y="31"/>
                    <a:pt x="50" y="28"/>
                    <a:pt x="52" y="25"/>
                  </a:cubicBezTo>
                  <a:cubicBezTo>
                    <a:pt x="54" y="23"/>
                    <a:pt x="56" y="21"/>
                    <a:pt x="58" y="19"/>
                  </a:cubicBezTo>
                  <a:cubicBezTo>
                    <a:pt x="58" y="19"/>
                    <a:pt x="59" y="18"/>
                    <a:pt x="59" y="17"/>
                  </a:cubicBezTo>
                  <a:cubicBezTo>
                    <a:pt x="58" y="17"/>
                    <a:pt x="58" y="17"/>
                    <a:pt x="57" y="17"/>
                  </a:cubicBezTo>
                  <a:cubicBezTo>
                    <a:pt x="55" y="18"/>
                    <a:pt x="54" y="19"/>
                    <a:pt x="52" y="19"/>
                  </a:cubicBezTo>
                  <a:cubicBezTo>
                    <a:pt x="48" y="21"/>
                    <a:pt x="44" y="19"/>
                    <a:pt x="43" y="14"/>
                  </a:cubicBezTo>
                  <a:cubicBezTo>
                    <a:pt x="43" y="12"/>
                    <a:pt x="43" y="10"/>
                    <a:pt x="44" y="8"/>
                  </a:cubicBezTo>
                  <a:cubicBezTo>
                    <a:pt x="44" y="6"/>
                    <a:pt x="46" y="5"/>
                    <a:pt x="48" y="5"/>
                  </a:cubicBezTo>
                  <a:cubicBezTo>
                    <a:pt x="53" y="5"/>
                    <a:pt x="58" y="4"/>
                    <a:pt x="62" y="1"/>
                  </a:cubicBezTo>
                  <a:cubicBezTo>
                    <a:pt x="63" y="0"/>
                    <a:pt x="64" y="0"/>
                    <a:pt x="65" y="0"/>
                  </a:cubicBezTo>
                  <a:cubicBezTo>
                    <a:pt x="66" y="0"/>
                    <a:pt x="67" y="1"/>
                    <a:pt x="68" y="1"/>
                  </a:cubicBezTo>
                  <a:cubicBezTo>
                    <a:pt x="70" y="1"/>
                    <a:pt x="73" y="3"/>
                    <a:pt x="74" y="5"/>
                  </a:cubicBezTo>
                  <a:cubicBezTo>
                    <a:pt x="75" y="8"/>
                    <a:pt x="73" y="10"/>
                    <a:pt x="71" y="12"/>
                  </a:cubicBezTo>
                  <a:cubicBezTo>
                    <a:pt x="70" y="13"/>
                    <a:pt x="70" y="14"/>
                    <a:pt x="69" y="14"/>
                  </a:cubicBezTo>
                  <a:cubicBezTo>
                    <a:pt x="64" y="17"/>
                    <a:pt x="65" y="21"/>
                    <a:pt x="65" y="26"/>
                  </a:cubicBezTo>
                  <a:cubicBezTo>
                    <a:pt x="66" y="28"/>
                    <a:pt x="67" y="29"/>
                    <a:pt x="69" y="28"/>
                  </a:cubicBezTo>
                  <a:cubicBezTo>
                    <a:pt x="70" y="28"/>
                    <a:pt x="72" y="28"/>
                    <a:pt x="73" y="28"/>
                  </a:cubicBezTo>
                  <a:cubicBezTo>
                    <a:pt x="78" y="27"/>
                    <a:pt x="82" y="30"/>
                    <a:pt x="82" y="36"/>
                  </a:cubicBezTo>
                  <a:cubicBezTo>
                    <a:pt x="81" y="40"/>
                    <a:pt x="79" y="44"/>
                    <a:pt x="77" y="47"/>
                  </a:cubicBezTo>
                  <a:cubicBezTo>
                    <a:pt x="73" y="50"/>
                    <a:pt x="70" y="53"/>
                    <a:pt x="66" y="56"/>
                  </a:cubicBezTo>
                  <a:cubicBezTo>
                    <a:pt x="64" y="58"/>
                    <a:pt x="63" y="59"/>
                    <a:pt x="63" y="62"/>
                  </a:cubicBezTo>
                  <a:cubicBezTo>
                    <a:pt x="63" y="70"/>
                    <a:pt x="62" y="79"/>
                    <a:pt x="62" y="87"/>
                  </a:cubicBezTo>
                  <a:cubicBezTo>
                    <a:pt x="62" y="89"/>
                    <a:pt x="61" y="90"/>
                    <a:pt x="59" y="90"/>
                  </a:cubicBezTo>
                  <a:cubicBezTo>
                    <a:pt x="57" y="90"/>
                    <a:pt x="56" y="89"/>
                    <a:pt x="56" y="87"/>
                  </a:cubicBezTo>
                  <a:cubicBezTo>
                    <a:pt x="55" y="81"/>
                    <a:pt x="55" y="76"/>
                    <a:pt x="54" y="70"/>
                  </a:cubicBezTo>
                  <a:cubicBezTo>
                    <a:pt x="55" y="70"/>
                    <a:pt x="55" y="70"/>
                    <a:pt x="55" y="70"/>
                  </a:cubicBezTo>
                  <a:close/>
                  <a:moveTo>
                    <a:pt x="66" y="39"/>
                  </a:moveTo>
                  <a:cubicBezTo>
                    <a:pt x="67" y="39"/>
                    <a:pt x="68" y="38"/>
                    <a:pt x="68" y="36"/>
                  </a:cubicBezTo>
                  <a:cubicBezTo>
                    <a:pt x="68" y="36"/>
                    <a:pt x="68" y="36"/>
                    <a:pt x="67" y="35"/>
                  </a:cubicBezTo>
                  <a:cubicBezTo>
                    <a:pt x="67" y="36"/>
                    <a:pt x="66" y="37"/>
                    <a:pt x="65" y="38"/>
                  </a:cubicBezTo>
                  <a:cubicBezTo>
                    <a:pt x="65" y="38"/>
                    <a:pt x="66" y="39"/>
                    <a:pt x="66" y="39"/>
                  </a:cubicBezTo>
                  <a:close/>
                  <a:moveTo>
                    <a:pt x="55" y="35"/>
                  </a:moveTo>
                  <a:cubicBezTo>
                    <a:pt x="54" y="35"/>
                    <a:pt x="53" y="34"/>
                    <a:pt x="53" y="34"/>
                  </a:cubicBezTo>
                  <a:cubicBezTo>
                    <a:pt x="52" y="35"/>
                    <a:pt x="51" y="36"/>
                    <a:pt x="51" y="37"/>
                  </a:cubicBezTo>
                  <a:cubicBezTo>
                    <a:pt x="51" y="37"/>
                    <a:pt x="52" y="38"/>
                    <a:pt x="52" y="38"/>
                  </a:cubicBezTo>
                  <a:cubicBezTo>
                    <a:pt x="53" y="37"/>
                    <a:pt x="53" y="36"/>
                    <a:pt x="55" y="3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íşḷíḑé"/>
            <p:cNvSpPr/>
            <p:nvPr/>
          </p:nvSpPr>
          <p:spPr bwMode="auto">
            <a:xfrm>
              <a:off x="6573044" y="2671764"/>
              <a:ext cx="241300" cy="334963"/>
            </a:xfrm>
            <a:custGeom>
              <a:avLst/>
              <a:gdLst>
                <a:gd name="T0" fmla="*/ 22 w 22"/>
                <a:gd name="T1" fmla="*/ 15 h 30"/>
                <a:gd name="T2" fmla="*/ 18 w 22"/>
                <a:gd name="T3" fmla="*/ 27 h 30"/>
                <a:gd name="T4" fmla="*/ 14 w 22"/>
                <a:gd name="T5" fmla="*/ 28 h 30"/>
                <a:gd name="T6" fmla="*/ 3 w 22"/>
                <a:gd name="T7" fmla="*/ 30 h 30"/>
                <a:gd name="T8" fmla="*/ 0 w 22"/>
                <a:gd name="T9" fmla="*/ 29 h 30"/>
                <a:gd name="T10" fmla="*/ 0 w 22"/>
                <a:gd name="T11" fmla="*/ 26 h 30"/>
                <a:gd name="T12" fmla="*/ 1 w 22"/>
                <a:gd name="T13" fmla="*/ 24 h 30"/>
                <a:gd name="T14" fmla="*/ 5 w 22"/>
                <a:gd name="T15" fmla="*/ 15 h 30"/>
                <a:gd name="T16" fmla="*/ 11 w 22"/>
                <a:gd name="T17" fmla="*/ 4 h 30"/>
                <a:gd name="T18" fmla="*/ 18 w 22"/>
                <a:gd name="T19" fmla="*/ 3 h 30"/>
                <a:gd name="T20" fmla="*/ 22 w 22"/>
                <a:gd name="T2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0">
                  <a:moveTo>
                    <a:pt x="22" y="15"/>
                  </a:moveTo>
                  <a:cubicBezTo>
                    <a:pt x="22" y="19"/>
                    <a:pt x="21" y="24"/>
                    <a:pt x="18" y="27"/>
                  </a:cubicBezTo>
                  <a:cubicBezTo>
                    <a:pt x="17" y="28"/>
                    <a:pt x="16" y="28"/>
                    <a:pt x="14" y="28"/>
                  </a:cubicBezTo>
                  <a:cubicBezTo>
                    <a:pt x="11" y="29"/>
                    <a:pt x="7" y="29"/>
                    <a:pt x="3" y="30"/>
                  </a:cubicBezTo>
                  <a:cubicBezTo>
                    <a:pt x="2" y="30"/>
                    <a:pt x="1" y="30"/>
                    <a:pt x="0" y="29"/>
                  </a:cubicBezTo>
                  <a:cubicBezTo>
                    <a:pt x="0" y="29"/>
                    <a:pt x="0" y="27"/>
                    <a:pt x="0" y="26"/>
                  </a:cubicBezTo>
                  <a:cubicBezTo>
                    <a:pt x="0" y="26"/>
                    <a:pt x="1" y="25"/>
                    <a:pt x="1" y="24"/>
                  </a:cubicBezTo>
                  <a:cubicBezTo>
                    <a:pt x="1" y="21"/>
                    <a:pt x="3" y="18"/>
                    <a:pt x="5" y="15"/>
                  </a:cubicBezTo>
                  <a:cubicBezTo>
                    <a:pt x="7" y="11"/>
                    <a:pt x="9" y="8"/>
                    <a:pt x="11" y="4"/>
                  </a:cubicBezTo>
                  <a:cubicBezTo>
                    <a:pt x="13" y="1"/>
                    <a:pt x="15" y="0"/>
                    <a:pt x="18" y="3"/>
                  </a:cubicBezTo>
                  <a:cubicBezTo>
                    <a:pt x="21" y="6"/>
                    <a:pt x="22" y="10"/>
                    <a:pt x="22" y="1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ṥļïḋê"/>
            <p:cNvSpPr/>
            <p:nvPr/>
          </p:nvSpPr>
          <p:spPr bwMode="auto">
            <a:xfrm>
              <a:off x="9505157" y="3151189"/>
              <a:ext cx="560388" cy="735013"/>
            </a:xfrm>
            <a:custGeom>
              <a:avLst/>
              <a:gdLst>
                <a:gd name="T0" fmla="*/ 26 w 51"/>
                <a:gd name="T1" fmla="*/ 15 h 66"/>
                <a:gd name="T2" fmla="*/ 24 w 51"/>
                <a:gd name="T3" fmla="*/ 16 h 66"/>
                <a:gd name="T4" fmla="*/ 15 w 51"/>
                <a:gd name="T5" fmla="*/ 22 h 66"/>
                <a:gd name="T6" fmla="*/ 11 w 51"/>
                <a:gd name="T7" fmla="*/ 20 h 66"/>
                <a:gd name="T8" fmla="*/ 11 w 51"/>
                <a:gd name="T9" fmla="*/ 16 h 66"/>
                <a:gd name="T10" fmla="*/ 23 w 51"/>
                <a:gd name="T11" fmla="*/ 2 h 66"/>
                <a:gd name="T12" fmla="*/ 33 w 51"/>
                <a:gd name="T13" fmla="*/ 1 h 66"/>
                <a:gd name="T14" fmla="*/ 38 w 51"/>
                <a:gd name="T15" fmla="*/ 9 h 66"/>
                <a:gd name="T16" fmla="*/ 35 w 51"/>
                <a:gd name="T17" fmla="*/ 22 h 66"/>
                <a:gd name="T18" fmla="*/ 31 w 51"/>
                <a:gd name="T19" fmla="*/ 30 h 66"/>
                <a:gd name="T20" fmla="*/ 32 w 51"/>
                <a:gd name="T21" fmla="*/ 34 h 66"/>
                <a:gd name="T22" fmla="*/ 35 w 51"/>
                <a:gd name="T23" fmla="*/ 33 h 66"/>
                <a:gd name="T24" fmla="*/ 39 w 51"/>
                <a:gd name="T25" fmla="*/ 31 h 66"/>
                <a:gd name="T26" fmla="*/ 49 w 51"/>
                <a:gd name="T27" fmla="*/ 30 h 66"/>
                <a:gd name="T28" fmla="*/ 50 w 51"/>
                <a:gd name="T29" fmla="*/ 33 h 66"/>
                <a:gd name="T30" fmla="*/ 40 w 51"/>
                <a:gd name="T31" fmla="*/ 43 h 66"/>
                <a:gd name="T32" fmla="*/ 37 w 51"/>
                <a:gd name="T33" fmla="*/ 45 h 66"/>
                <a:gd name="T34" fmla="*/ 24 w 51"/>
                <a:gd name="T35" fmla="*/ 63 h 66"/>
                <a:gd name="T36" fmla="*/ 10 w 51"/>
                <a:gd name="T37" fmla="*/ 65 h 66"/>
                <a:gd name="T38" fmla="*/ 4 w 51"/>
                <a:gd name="T39" fmla="*/ 62 h 66"/>
                <a:gd name="T40" fmla="*/ 4 w 51"/>
                <a:gd name="T41" fmla="*/ 58 h 66"/>
                <a:gd name="T42" fmla="*/ 8 w 51"/>
                <a:gd name="T43" fmla="*/ 57 h 66"/>
                <a:gd name="T44" fmla="*/ 22 w 51"/>
                <a:gd name="T45" fmla="*/ 50 h 66"/>
                <a:gd name="T46" fmla="*/ 23 w 51"/>
                <a:gd name="T47" fmla="*/ 46 h 66"/>
                <a:gd name="T48" fmla="*/ 19 w 51"/>
                <a:gd name="T49" fmla="*/ 45 h 66"/>
                <a:gd name="T50" fmla="*/ 16 w 51"/>
                <a:gd name="T51" fmla="*/ 45 h 66"/>
                <a:gd name="T52" fmla="*/ 9 w 51"/>
                <a:gd name="T53" fmla="*/ 44 h 66"/>
                <a:gd name="T54" fmla="*/ 3 w 51"/>
                <a:gd name="T55" fmla="*/ 42 h 66"/>
                <a:gd name="T56" fmla="*/ 0 w 51"/>
                <a:gd name="T57" fmla="*/ 39 h 66"/>
                <a:gd name="T58" fmla="*/ 2 w 51"/>
                <a:gd name="T59" fmla="*/ 37 h 66"/>
                <a:gd name="T60" fmla="*/ 7 w 51"/>
                <a:gd name="T61" fmla="*/ 35 h 66"/>
                <a:gd name="T62" fmla="*/ 15 w 51"/>
                <a:gd name="T63" fmla="*/ 35 h 66"/>
                <a:gd name="T64" fmla="*/ 18 w 51"/>
                <a:gd name="T65" fmla="*/ 33 h 66"/>
                <a:gd name="T66" fmla="*/ 24 w 51"/>
                <a:gd name="T67" fmla="*/ 20 h 66"/>
                <a:gd name="T68" fmla="*/ 26 w 51"/>
                <a:gd name="T69" fmla="*/ 15 h 66"/>
                <a:gd name="T70" fmla="*/ 26 w 51"/>
                <a:gd name="T71"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66">
                  <a:moveTo>
                    <a:pt x="26" y="15"/>
                  </a:moveTo>
                  <a:cubicBezTo>
                    <a:pt x="25" y="15"/>
                    <a:pt x="24" y="15"/>
                    <a:pt x="24" y="16"/>
                  </a:cubicBezTo>
                  <a:cubicBezTo>
                    <a:pt x="21" y="18"/>
                    <a:pt x="18" y="20"/>
                    <a:pt x="15" y="22"/>
                  </a:cubicBezTo>
                  <a:cubicBezTo>
                    <a:pt x="13" y="23"/>
                    <a:pt x="11" y="22"/>
                    <a:pt x="11" y="20"/>
                  </a:cubicBezTo>
                  <a:cubicBezTo>
                    <a:pt x="11" y="18"/>
                    <a:pt x="11" y="17"/>
                    <a:pt x="11" y="16"/>
                  </a:cubicBezTo>
                  <a:cubicBezTo>
                    <a:pt x="14" y="10"/>
                    <a:pt x="18" y="5"/>
                    <a:pt x="23" y="2"/>
                  </a:cubicBezTo>
                  <a:cubicBezTo>
                    <a:pt x="26" y="0"/>
                    <a:pt x="30" y="0"/>
                    <a:pt x="33" y="1"/>
                  </a:cubicBezTo>
                  <a:cubicBezTo>
                    <a:pt x="36" y="3"/>
                    <a:pt x="38" y="6"/>
                    <a:pt x="38" y="9"/>
                  </a:cubicBezTo>
                  <a:cubicBezTo>
                    <a:pt x="37" y="14"/>
                    <a:pt x="37" y="18"/>
                    <a:pt x="35" y="22"/>
                  </a:cubicBezTo>
                  <a:cubicBezTo>
                    <a:pt x="33" y="24"/>
                    <a:pt x="32" y="27"/>
                    <a:pt x="31" y="30"/>
                  </a:cubicBezTo>
                  <a:cubicBezTo>
                    <a:pt x="31" y="31"/>
                    <a:pt x="31" y="33"/>
                    <a:pt x="32" y="34"/>
                  </a:cubicBezTo>
                  <a:cubicBezTo>
                    <a:pt x="32" y="34"/>
                    <a:pt x="34" y="34"/>
                    <a:pt x="35" y="33"/>
                  </a:cubicBezTo>
                  <a:cubicBezTo>
                    <a:pt x="37" y="33"/>
                    <a:pt x="38" y="32"/>
                    <a:pt x="39" y="31"/>
                  </a:cubicBezTo>
                  <a:cubicBezTo>
                    <a:pt x="42" y="28"/>
                    <a:pt x="46" y="29"/>
                    <a:pt x="49" y="30"/>
                  </a:cubicBezTo>
                  <a:cubicBezTo>
                    <a:pt x="50" y="30"/>
                    <a:pt x="51" y="32"/>
                    <a:pt x="50" y="33"/>
                  </a:cubicBezTo>
                  <a:cubicBezTo>
                    <a:pt x="49" y="38"/>
                    <a:pt x="45" y="42"/>
                    <a:pt x="40" y="43"/>
                  </a:cubicBezTo>
                  <a:cubicBezTo>
                    <a:pt x="38" y="43"/>
                    <a:pt x="37" y="44"/>
                    <a:pt x="37" y="45"/>
                  </a:cubicBezTo>
                  <a:cubicBezTo>
                    <a:pt x="37" y="54"/>
                    <a:pt x="31" y="59"/>
                    <a:pt x="24" y="63"/>
                  </a:cubicBezTo>
                  <a:cubicBezTo>
                    <a:pt x="20" y="65"/>
                    <a:pt x="15" y="66"/>
                    <a:pt x="10" y="65"/>
                  </a:cubicBezTo>
                  <a:cubicBezTo>
                    <a:pt x="8" y="65"/>
                    <a:pt x="5" y="64"/>
                    <a:pt x="4" y="62"/>
                  </a:cubicBezTo>
                  <a:cubicBezTo>
                    <a:pt x="4" y="61"/>
                    <a:pt x="4" y="59"/>
                    <a:pt x="4" y="58"/>
                  </a:cubicBezTo>
                  <a:cubicBezTo>
                    <a:pt x="5" y="57"/>
                    <a:pt x="7" y="57"/>
                    <a:pt x="8" y="57"/>
                  </a:cubicBezTo>
                  <a:cubicBezTo>
                    <a:pt x="14" y="58"/>
                    <a:pt x="20" y="55"/>
                    <a:pt x="22" y="50"/>
                  </a:cubicBezTo>
                  <a:cubicBezTo>
                    <a:pt x="23" y="49"/>
                    <a:pt x="24" y="47"/>
                    <a:pt x="23" y="46"/>
                  </a:cubicBezTo>
                  <a:cubicBezTo>
                    <a:pt x="22" y="45"/>
                    <a:pt x="20" y="45"/>
                    <a:pt x="19" y="45"/>
                  </a:cubicBezTo>
                  <a:cubicBezTo>
                    <a:pt x="18" y="45"/>
                    <a:pt x="17" y="45"/>
                    <a:pt x="16" y="45"/>
                  </a:cubicBezTo>
                  <a:cubicBezTo>
                    <a:pt x="13" y="46"/>
                    <a:pt x="11" y="46"/>
                    <a:pt x="9" y="44"/>
                  </a:cubicBezTo>
                  <a:cubicBezTo>
                    <a:pt x="7" y="43"/>
                    <a:pt x="5" y="42"/>
                    <a:pt x="3" y="42"/>
                  </a:cubicBezTo>
                  <a:cubicBezTo>
                    <a:pt x="2" y="41"/>
                    <a:pt x="0" y="40"/>
                    <a:pt x="0" y="39"/>
                  </a:cubicBezTo>
                  <a:cubicBezTo>
                    <a:pt x="0" y="38"/>
                    <a:pt x="1" y="37"/>
                    <a:pt x="2" y="37"/>
                  </a:cubicBezTo>
                  <a:cubicBezTo>
                    <a:pt x="4" y="36"/>
                    <a:pt x="6" y="35"/>
                    <a:pt x="7" y="35"/>
                  </a:cubicBezTo>
                  <a:cubicBezTo>
                    <a:pt x="10" y="35"/>
                    <a:pt x="13" y="35"/>
                    <a:pt x="15" y="35"/>
                  </a:cubicBezTo>
                  <a:cubicBezTo>
                    <a:pt x="17" y="35"/>
                    <a:pt x="18" y="35"/>
                    <a:pt x="18" y="33"/>
                  </a:cubicBezTo>
                  <a:cubicBezTo>
                    <a:pt x="17" y="28"/>
                    <a:pt x="21" y="24"/>
                    <a:pt x="24" y="20"/>
                  </a:cubicBezTo>
                  <a:cubicBezTo>
                    <a:pt x="24" y="18"/>
                    <a:pt x="25" y="17"/>
                    <a:pt x="26" y="15"/>
                  </a:cubicBezTo>
                  <a:cubicBezTo>
                    <a:pt x="26" y="15"/>
                    <a:pt x="26" y="15"/>
                    <a:pt x="26" y="1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îsľîḍé"/>
            <p:cNvSpPr/>
            <p:nvPr/>
          </p:nvSpPr>
          <p:spPr bwMode="auto">
            <a:xfrm>
              <a:off x="9373394" y="2884489"/>
              <a:ext cx="725488" cy="511175"/>
            </a:xfrm>
            <a:custGeom>
              <a:avLst/>
              <a:gdLst>
                <a:gd name="T0" fmla="*/ 1 w 66"/>
                <a:gd name="T1" fmla="*/ 39 h 46"/>
                <a:gd name="T2" fmla="*/ 4 w 66"/>
                <a:gd name="T3" fmla="*/ 27 h 46"/>
                <a:gd name="T4" fmla="*/ 7 w 66"/>
                <a:gd name="T5" fmla="*/ 20 h 46"/>
                <a:gd name="T6" fmla="*/ 9 w 66"/>
                <a:gd name="T7" fmla="*/ 17 h 46"/>
                <a:gd name="T8" fmla="*/ 19 w 66"/>
                <a:gd name="T9" fmla="*/ 6 h 46"/>
                <a:gd name="T10" fmla="*/ 24 w 66"/>
                <a:gd name="T11" fmla="*/ 7 h 46"/>
                <a:gd name="T12" fmla="*/ 29 w 66"/>
                <a:gd name="T13" fmla="*/ 8 h 46"/>
                <a:gd name="T14" fmla="*/ 44 w 66"/>
                <a:gd name="T15" fmla="*/ 2 h 46"/>
                <a:gd name="T16" fmla="*/ 63 w 66"/>
                <a:gd name="T17" fmla="*/ 9 h 46"/>
                <a:gd name="T18" fmla="*/ 62 w 66"/>
                <a:gd name="T19" fmla="*/ 20 h 46"/>
                <a:gd name="T20" fmla="*/ 52 w 66"/>
                <a:gd name="T21" fmla="*/ 26 h 46"/>
                <a:gd name="T22" fmla="*/ 49 w 66"/>
                <a:gd name="T23" fmla="*/ 24 h 46"/>
                <a:gd name="T24" fmla="*/ 49 w 66"/>
                <a:gd name="T25" fmla="*/ 21 h 46"/>
                <a:gd name="T26" fmla="*/ 52 w 66"/>
                <a:gd name="T27" fmla="*/ 19 h 46"/>
                <a:gd name="T28" fmla="*/ 51 w 66"/>
                <a:gd name="T29" fmla="*/ 10 h 46"/>
                <a:gd name="T30" fmla="*/ 40 w 66"/>
                <a:gd name="T31" fmla="*/ 11 h 46"/>
                <a:gd name="T32" fmla="*/ 23 w 66"/>
                <a:gd name="T33" fmla="*/ 25 h 46"/>
                <a:gd name="T34" fmla="*/ 6 w 66"/>
                <a:gd name="T35" fmla="*/ 44 h 46"/>
                <a:gd name="T36" fmla="*/ 5 w 66"/>
                <a:gd name="T37" fmla="*/ 44 h 46"/>
                <a:gd name="T38" fmla="*/ 1 w 66"/>
                <a:gd name="T39" fmla="*/ 46 h 46"/>
                <a:gd name="T40" fmla="*/ 1 w 66"/>
                <a:gd name="T41" fmla="*/ 42 h 46"/>
                <a:gd name="T42" fmla="*/ 1 w 66"/>
                <a:gd name="T43"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46">
                  <a:moveTo>
                    <a:pt x="1" y="39"/>
                  </a:moveTo>
                  <a:cubicBezTo>
                    <a:pt x="0" y="34"/>
                    <a:pt x="0" y="30"/>
                    <a:pt x="4" y="27"/>
                  </a:cubicBezTo>
                  <a:cubicBezTo>
                    <a:pt x="6" y="25"/>
                    <a:pt x="6" y="23"/>
                    <a:pt x="7" y="20"/>
                  </a:cubicBezTo>
                  <a:cubicBezTo>
                    <a:pt x="8" y="19"/>
                    <a:pt x="8" y="18"/>
                    <a:pt x="9" y="17"/>
                  </a:cubicBezTo>
                  <a:cubicBezTo>
                    <a:pt x="12" y="13"/>
                    <a:pt x="16" y="9"/>
                    <a:pt x="19" y="6"/>
                  </a:cubicBezTo>
                  <a:cubicBezTo>
                    <a:pt x="21" y="4"/>
                    <a:pt x="23" y="4"/>
                    <a:pt x="24" y="7"/>
                  </a:cubicBezTo>
                  <a:cubicBezTo>
                    <a:pt x="26" y="10"/>
                    <a:pt x="26" y="10"/>
                    <a:pt x="29" y="8"/>
                  </a:cubicBezTo>
                  <a:cubicBezTo>
                    <a:pt x="34" y="5"/>
                    <a:pt x="39" y="2"/>
                    <a:pt x="44" y="2"/>
                  </a:cubicBezTo>
                  <a:cubicBezTo>
                    <a:pt x="52" y="0"/>
                    <a:pt x="58" y="3"/>
                    <a:pt x="63" y="9"/>
                  </a:cubicBezTo>
                  <a:cubicBezTo>
                    <a:pt x="66" y="12"/>
                    <a:pt x="65" y="16"/>
                    <a:pt x="62" y="20"/>
                  </a:cubicBezTo>
                  <a:cubicBezTo>
                    <a:pt x="60" y="23"/>
                    <a:pt x="56" y="25"/>
                    <a:pt x="52" y="26"/>
                  </a:cubicBezTo>
                  <a:cubicBezTo>
                    <a:pt x="51" y="26"/>
                    <a:pt x="49" y="25"/>
                    <a:pt x="49" y="24"/>
                  </a:cubicBezTo>
                  <a:cubicBezTo>
                    <a:pt x="49" y="24"/>
                    <a:pt x="49" y="22"/>
                    <a:pt x="49" y="21"/>
                  </a:cubicBezTo>
                  <a:cubicBezTo>
                    <a:pt x="50" y="20"/>
                    <a:pt x="51" y="20"/>
                    <a:pt x="52" y="19"/>
                  </a:cubicBezTo>
                  <a:cubicBezTo>
                    <a:pt x="55" y="16"/>
                    <a:pt x="54" y="12"/>
                    <a:pt x="51" y="10"/>
                  </a:cubicBezTo>
                  <a:cubicBezTo>
                    <a:pt x="47" y="8"/>
                    <a:pt x="43" y="10"/>
                    <a:pt x="40" y="11"/>
                  </a:cubicBezTo>
                  <a:cubicBezTo>
                    <a:pt x="32" y="14"/>
                    <a:pt x="28" y="20"/>
                    <a:pt x="23" y="25"/>
                  </a:cubicBezTo>
                  <a:cubicBezTo>
                    <a:pt x="17" y="32"/>
                    <a:pt x="11" y="38"/>
                    <a:pt x="6" y="44"/>
                  </a:cubicBezTo>
                  <a:cubicBezTo>
                    <a:pt x="6" y="44"/>
                    <a:pt x="5" y="44"/>
                    <a:pt x="5" y="44"/>
                  </a:cubicBezTo>
                  <a:cubicBezTo>
                    <a:pt x="4" y="45"/>
                    <a:pt x="3" y="46"/>
                    <a:pt x="1" y="46"/>
                  </a:cubicBezTo>
                  <a:cubicBezTo>
                    <a:pt x="1" y="45"/>
                    <a:pt x="1" y="43"/>
                    <a:pt x="1" y="42"/>
                  </a:cubicBezTo>
                  <a:cubicBezTo>
                    <a:pt x="0" y="41"/>
                    <a:pt x="1" y="40"/>
                    <a:pt x="1" y="39"/>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8" name="iṥlïde"/>
            <p:cNvSpPr/>
            <p:nvPr/>
          </p:nvSpPr>
          <p:spPr bwMode="auto">
            <a:xfrm>
              <a:off x="9681369" y="2593977"/>
              <a:ext cx="373063" cy="268288"/>
            </a:xfrm>
            <a:custGeom>
              <a:avLst/>
              <a:gdLst>
                <a:gd name="T0" fmla="*/ 26 w 34"/>
                <a:gd name="T1" fmla="*/ 24 h 24"/>
                <a:gd name="T2" fmla="*/ 19 w 34"/>
                <a:gd name="T3" fmla="*/ 20 h 24"/>
                <a:gd name="T4" fmla="*/ 13 w 34"/>
                <a:gd name="T5" fmla="*/ 20 h 24"/>
                <a:gd name="T6" fmla="*/ 7 w 34"/>
                <a:gd name="T7" fmla="*/ 19 h 24"/>
                <a:gd name="T8" fmla="*/ 1 w 34"/>
                <a:gd name="T9" fmla="*/ 8 h 24"/>
                <a:gd name="T10" fmla="*/ 4 w 34"/>
                <a:gd name="T11" fmla="*/ 1 h 24"/>
                <a:gd name="T12" fmla="*/ 6 w 34"/>
                <a:gd name="T13" fmla="*/ 0 h 24"/>
                <a:gd name="T14" fmla="*/ 11 w 34"/>
                <a:gd name="T15" fmla="*/ 4 h 24"/>
                <a:gd name="T16" fmla="*/ 18 w 34"/>
                <a:gd name="T17" fmla="*/ 5 h 24"/>
                <a:gd name="T18" fmla="*/ 32 w 34"/>
                <a:gd name="T19" fmla="*/ 11 h 24"/>
                <a:gd name="T20" fmla="*/ 33 w 34"/>
                <a:gd name="T21" fmla="*/ 18 h 24"/>
                <a:gd name="T22" fmla="*/ 26 w 34"/>
                <a:gd name="T23" fmla="*/ 23 h 24"/>
                <a:gd name="T24" fmla="*/ 26 w 34"/>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4">
                  <a:moveTo>
                    <a:pt x="26" y="24"/>
                  </a:moveTo>
                  <a:cubicBezTo>
                    <a:pt x="23" y="23"/>
                    <a:pt x="21" y="22"/>
                    <a:pt x="19" y="20"/>
                  </a:cubicBezTo>
                  <a:cubicBezTo>
                    <a:pt x="17" y="19"/>
                    <a:pt x="15" y="19"/>
                    <a:pt x="13" y="20"/>
                  </a:cubicBezTo>
                  <a:cubicBezTo>
                    <a:pt x="11" y="22"/>
                    <a:pt x="9" y="21"/>
                    <a:pt x="7" y="19"/>
                  </a:cubicBezTo>
                  <a:cubicBezTo>
                    <a:pt x="4" y="16"/>
                    <a:pt x="2" y="13"/>
                    <a:pt x="1" y="8"/>
                  </a:cubicBezTo>
                  <a:cubicBezTo>
                    <a:pt x="0" y="5"/>
                    <a:pt x="2" y="3"/>
                    <a:pt x="4" y="1"/>
                  </a:cubicBezTo>
                  <a:cubicBezTo>
                    <a:pt x="4" y="0"/>
                    <a:pt x="6" y="0"/>
                    <a:pt x="6" y="0"/>
                  </a:cubicBezTo>
                  <a:cubicBezTo>
                    <a:pt x="8" y="1"/>
                    <a:pt x="10" y="2"/>
                    <a:pt x="11" y="4"/>
                  </a:cubicBezTo>
                  <a:cubicBezTo>
                    <a:pt x="13" y="5"/>
                    <a:pt x="15" y="6"/>
                    <a:pt x="18" y="5"/>
                  </a:cubicBezTo>
                  <a:cubicBezTo>
                    <a:pt x="22" y="3"/>
                    <a:pt x="29" y="6"/>
                    <a:pt x="32" y="11"/>
                  </a:cubicBezTo>
                  <a:cubicBezTo>
                    <a:pt x="33" y="13"/>
                    <a:pt x="34" y="16"/>
                    <a:pt x="33" y="18"/>
                  </a:cubicBezTo>
                  <a:cubicBezTo>
                    <a:pt x="32" y="22"/>
                    <a:pt x="30" y="23"/>
                    <a:pt x="26" y="23"/>
                  </a:cubicBezTo>
                  <a:cubicBezTo>
                    <a:pt x="26" y="23"/>
                    <a:pt x="26" y="23"/>
                    <a:pt x="26" y="2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íṥlîḑê"/>
            <p:cNvSpPr/>
            <p:nvPr/>
          </p:nvSpPr>
          <p:spPr bwMode="auto">
            <a:xfrm>
              <a:off x="9473407" y="2549527"/>
              <a:ext cx="163513" cy="279400"/>
            </a:xfrm>
            <a:custGeom>
              <a:avLst/>
              <a:gdLst>
                <a:gd name="T0" fmla="*/ 0 w 15"/>
                <a:gd name="T1" fmla="*/ 15 h 25"/>
                <a:gd name="T2" fmla="*/ 3 w 15"/>
                <a:gd name="T3" fmla="*/ 9 h 25"/>
                <a:gd name="T4" fmla="*/ 8 w 15"/>
                <a:gd name="T5" fmla="*/ 2 h 25"/>
                <a:gd name="T6" fmla="*/ 14 w 15"/>
                <a:gd name="T7" fmla="*/ 3 h 25"/>
                <a:gd name="T8" fmla="*/ 15 w 15"/>
                <a:gd name="T9" fmla="*/ 9 h 25"/>
                <a:gd name="T10" fmla="*/ 12 w 15"/>
                <a:gd name="T11" fmla="*/ 20 h 25"/>
                <a:gd name="T12" fmla="*/ 6 w 15"/>
                <a:gd name="T13" fmla="*/ 24 h 25"/>
                <a:gd name="T14" fmla="*/ 1 w 15"/>
                <a:gd name="T15" fmla="*/ 20 h 25"/>
                <a:gd name="T16" fmla="*/ 0 w 15"/>
                <a:gd name="T1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15"/>
                  </a:moveTo>
                  <a:cubicBezTo>
                    <a:pt x="1" y="13"/>
                    <a:pt x="1" y="11"/>
                    <a:pt x="3" y="9"/>
                  </a:cubicBezTo>
                  <a:cubicBezTo>
                    <a:pt x="4" y="7"/>
                    <a:pt x="6" y="5"/>
                    <a:pt x="8" y="2"/>
                  </a:cubicBezTo>
                  <a:cubicBezTo>
                    <a:pt x="10" y="0"/>
                    <a:pt x="13" y="0"/>
                    <a:pt x="14" y="3"/>
                  </a:cubicBezTo>
                  <a:cubicBezTo>
                    <a:pt x="15" y="5"/>
                    <a:pt x="15" y="8"/>
                    <a:pt x="15" y="9"/>
                  </a:cubicBezTo>
                  <a:cubicBezTo>
                    <a:pt x="14" y="13"/>
                    <a:pt x="13" y="17"/>
                    <a:pt x="12" y="20"/>
                  </a:cubicBezTo>
                  <a:cubicBezTo>
                    <a:pt x="11" y="22"/>
                    <a:pt x="8" y="24"/>
                    <a:pt x="6" y="24"/>
                  </a:cubicBezTo>
                  <a:cubicBezTo>
                    <a:pt x="5" y="25"/>
                    <a:pt x="3" y="22"/>
                    <a:pt x="1" y="20"/>
                  </a:cubicBezTo>
                  <a:cubicBezTo>
                    <a:pt x="0" y="19"/>
                    <a:pt x="1" y="17"/>
                    <a:pt x="0" y="1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0" name="iṧḻïďè"/>
            <p:cNvSpPr/>
            <p:nvPr/>
          </p:nvSpPr>
          <p:spPr bwMode="auto">
            <a:xfrm>
              <a:off x="7792244" y="3073402"/>
              <a:ext cx="560388" cy="677863"/>
            </a:xfrm>
            <a:custGeom>
              <a:avLst/>
              <a:gdLst>
                <a:gd name="T0" fmla="*/ 0 w 51"/>
                <a:gd name="T1" fmla="*/ 43 h 61"/>
                <a:gd name="T2" fmla="*/ 3 w 51"/>
                <a:gd name="T3" fmla="*/ 23 h 61"/>
                <a:gd name="T4" fmla="*/ 3 w 51"/>
                <a:gd name="T5" fmla="*/ 18 h 61"/>
                <a:gd name="T6" fmla="*/ 5 w 51"/>
                <a:gd name="T7" fmla="*/ 13 h 61"/>
                <a:gd name="T8" fmla="*/ 20 w 51"/>
                <a:gd name="T9" fmla="*/ 2 h 61"/>
                <a:gd name="T10" fmla="*/ 33 w 51"/>
                <a:gd name="T11" fmla="*/ 5 h 61"/>
                <a:gd name="T12" fmla="*/ 32 w 51"/>
                <a:gd name="T13" fmla="*/ 15 h 61"/>
                <a:gd name="T14" fmla="*/ 27 w 51"/>
                <a:gd name="T15" fmla="*/ 21 h 61"/>
                <a:gd name="T16" fmla="*/ 24 w 51"/>
                <a:gd name="T17" fmla="*/ 27 h 61"/>
                <a:gd name="T18" fmla="*/ 18 w 51"/>
                <a:gd name="T19" fmla="*/ 34 h 61"/>
                <a:gd name="T20" fmla="*/ 15 w 51"/>
                <a:gd name="T21" fmla="*/ 33 h 61"/>
                <a:gd name="T22" fmla="*/ 12 w 51"/>
                <a:gd name="T23" fmla="*/ 31 h 61"/>
                <a:gd name="T24" fmla="*/ 11 w 51"/>
                <a:gd name="T25" fmla="*/ 34 h 61"/>
                <a:gd name="T26" fmla="*/ 11 w 51"/>
                <a:gd name="T27" fmla="*/ 47 h 61"/>
                <a:gd name="T28" fmla="*/ 15 w 51"/>
                <a:gd name="T29" fmla="*/ 50 h 61"/>
                <a:gd name="T30" fmla="*/ 35 w 51"/>
                <a:gd name="T31" fmla="*/ 42 h 61"/>
                <a:gd name="T32" fmla="*/ 39 w 51"/>
                <a:gd name="T33" fmla="*/ 34 h 61"/>
                <a:gd name="T34" fmla="*/ 40 w 51"/>
                <a:gd name="T35" fmla="*/ 22 h 61"/>
                <a:gd name="T36" fmla="*/ 43 w 51"/>
                <a:gd name="T37" fmla="*/ 17 h 61"/>
                <a:gd name="T38" fmla="*/ 48 w 51"/>
                <a:gd name="T39" fmla="*/ 21 h 61"/>
                <a:gd name="T40" fmla="*/ 51 w 51"/>
                <a:gd name="T41" fmla="*/ 36 h 61"/>
                <a:gd name="T42" fmla="*/ 42 w 51"/>
                <a:gd name="T43" fmla="*/ 51 h 61"/>
                <a:gd name="T44" fmla="*/ 19 w 51"/>
                <a:gd name="T45" fmla="*/ 60 h 61"/>
                <a:gd name="T46" fmla="*/ 7 w 51"/>
                <a:gd name="T47" fmla="*/ 59 h 61"/>
                <a:gd name="T48" fmla="*/ 1 w 51"/>
                <a:gd name="T49" fmla="*/ 49 h 61"/>
                <a:gd name="T50" fmla="*/ 1 w 51"/>
                <a:gd name="T51" fmla="*/ 43 h 61"/>
                <a:gd name="T52" fmla="*/ 0 w 51"/>
                <a:gd name="T53" fmla="*/ 43 h 61"/>
                <a:gd name="T54" fmla="*/ 13 w 51"/>
                <a:gd name="T55" fmla="*/ 17 h 61"/>
                <a:gd name="T56" fmla="*/ 8 w 51"/>
                <a:gd name="T57" fmla="*/ 20 h 61"/>
                <a:gd name="T58" fmla="*/ 12 w 51"/>
                <a:gd name="T59" fmla="*/ 21 h 61"/>
                <a:gd name="T60" fmla="*/ 15 w 51"/>
                <a:gd name="T61" fmla="*/ 19 h 61"/>
                <a:gd name="T62" fmla="*/ 13 w 51"/>
                <a:gd name="T6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61">
                  <a:moveTo>
                    <a:pt x="0" y="43"/>
                  </a:moveTo>
                  <a:cubicBezTo>
                    <a:pt x="1" y="36"/>
                    <a:pt x="2" y="29"/>
                    <a:pt x="3" y="23"/>
                  </a:cubicBezTo>
                  <a:cubicBezTo>
                    <a:pt x="3" y="21"/>
                    <a:pt x="3" y="19"/>
                    <a:pt x="3" y="18"/>
                  </a:cubicBezTo>
                  <a:cubicBezTo>
                    <a:pt x="3" y="16"/>
                    <a:pt x="3" y="15"/>
                    <a:pt x="5" y="13"/>
                  </a:cubicBezTo>
                  <a:cubicBezTo>
                    <a:pt x="9" y="9"/>
                    <a:pt x="14" y="5"/>
                    <a:pt x="20" y="2"/>
                  </a:cubicBezTo>
                  <a:cubicBezTo>
                    <a:pt x="24" y="0"/>
                    <a:pt x="30" y="1"/>
                    <a:pt x="33" y="5"/>
                  </a:cubicBezTo>
                  <a:cubicBezTo>
                    <a:pt x="34" y="7"/>
                    <a:pt x="33" y="13"/>
                    <a:pt x="32" y="15"/>
                  </a:cubicBezTo>
                  <a:cubicBezTo>
                    <a:pt x="30" y="17"/>
                    <a:pt x="28" y="19"/>
                    <a:pt x="27" y="21"/>
                  </a:cubicBezTo>
                  <a:cubicBezTo>
                    <a:pt x="26" y="23"/>
                    <a:pt x="25" y="25"/>
                    <a:pt x="24" y="27"/>
                  </a:cubicBezTo>
                  <a:cubicBezTo>
                    <a:pt x="24" y="30"/>
                    <a:pt x="20" y="34"/>
                    <a:pt x="18" y="34"/>
                  </a:cubicBezTo>
                  <a:cubicBezTo>
                    <a:pt x="17" y="35"/>
                    <a:pt x="16" y="34"/>
                    <a:pt x="15" y="33"/>
                  </a:cubicBezTo>
                  <a:cubicBezTo>
                    <a:pt x="14" y="33"/>
                    <a:pt x="13" y="32"/>
                    <a:pt x="12" y="31"/>
                  </a:cubicBezTo>
                  <a:cubicBezTo>
                    <a:pt x="12" y="32"/>
                    <a:pt x="11" y="33"/>
                    <a:pt x="11" y="34"/>
                  </a:cubicBezTo>
                  <a:cubicBezTo>
                    <a:pt x="10" y="39"/>
                    <a:pt x="9" y="43"/>
                    <a:pt x="11" y="47"/>
                  </a:cubicBezTo>
                  <a:cubicBezTo>
                    <a:pt x="11" y="49"/>
                    <a:pt x="13" y="50"/>
                    <a:pt x="15" y="50"/>
                  </a:cubicBezTo>
                  <a:cubicBezTo>
                    <a:pt x="23" y="50"/>
                    <a:pt x="29" y="47"/>
                    <a:pt x="35" y="42"/>
                  </a:cubicBezTo>
                  <a:cubicBezTo>
                    <a:pt x="37" y="40"/>
                    <a:pt x="39" y="37"/>
                    <a:pt x="39" y="34"/>
                  </a:cubicBezTo>
                  <a:cubicBezTo>
                    <a:pt x="40" y="30"/>
                    <a:pt x="40" y="26"/>
                    <a:pt x="40" y="22"/>
                  </a:cubicBezTo>
                  <a:cubicBezTo>
                    <a:pt x="41" y="20"/>
                    <a:pt x="41" y="18"/>
                    <a:pt x="43" y="17"/>
                  </a:cubicBezTo>
                  <a:cubicBezTo>
                    <a:pt x="46" y="17"/>
                    <a:pt x="47" y="19"/>
                    <a:pt x="48" y="21"/>
                  </a:cubicBezTo>
                  <a:cubicBezTo>
                    <a:pt x="49" y="26"/>
                    <a:pt x="51" y="31"/>
                    <a:pt x="51" y="36"/>
                  </a:cubicBezTo>
                  <a:cubicBezTo>
                    <a:pt x="51" y="46"/>
                    <a:pt x="51" y="46"/>
                    <a:pt x="42" y="51"/>
                  </a:cubicBezTo>
                  <a:cubicBezTo>
                    <a:pt x="35" y="55"/>
                    <a:pt x="27" y="58"/>
                    <a:pt x="19" y="60"/>
                  </a:cubicBezTo>
                  <a:cubicBezTo>
                    <a:pt x="15" y="61"/>
                    <a:pt x="11" y="60"/>
                    <a:pt x="7" y="59"/>
                  </a:cubicBezTo>
                  <a:cubicBezTo>
                    <a:pt x="2" y="57"/>
                    <a:pt x="1" y="53"/>
                    <a:pt x="1" y="49"/>
                  </a:cubicBezTo>
                  <a:cubicBezTo>
                    <a:pt x="1" y="47"/>
                    <a:pt x="1" y="45"/>
                    <a:pt x="1" y="43"/>
                  </a:cubicBezTo>
                  <a:cubicBezTo>
                    <a:pt x="1" y="43"/>
                    <a:pt x="0" y="43"/>
                    <a:pt x="0" y="43"/>
                  </a:cubicBezTo>
                  <a:close/>
                  <a:moveTo>
                    <a:pt x="13" y="17"/>
                  </a:moveTo>
                  <a:cubicBezTo>
                    <a:pt x="11" y="18"/>
                    <a:pt x="10" y="19"/>
                    <a:pt x="8" y="20"/>
                  </a:cubicBezTo>
                  <a:cubicBezTo>
                    <a:pt x="10" y="20"/>
                    <a:pt x="11" y="21"/>
                    <a:pt x="12" y="21"/>
                  </a:cubicBezTo>
                  <a:cubicBezTo>
                    <a:pt x="13" y="21"/>
                    <a:pt x="14" y="20"/>
                    <a:pt x="15" y="19"/>
                  </a:cubicBezTo>
                  <a:cubicBezTo>
                    <a:pt x="14" y="18"/>
                    <a:pt x="14" y="18"/>
                    <a:pt x="13" y="17"/>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îśļidê"/>
            <p:cNvSpPr/>
            <p:nvPr/>
          </p:nvSpPr>
          <p:spPr bwMode="auto">
            <a:xfrm>
              <a:off x="7550944" y="2538414"/>
              <a:ext cx="725488" cy="557213"/>
            </a:xfrm>
            <a:custGeom>
              <a:avLst/>
              <a:gdLst>
                <a:gd name="T0" fmla="*/ 6 w 66"/>
                <a:gd name="T1" fmla="*/ 36 h 50"/>
                <a:gd name="T2" fmla="*/ 14 w 66"/>
                <a:gd name="T3" fmla="*/ 31 h 50"/>
                <a:gd name="T4" fmla="*/ 16 w 66"/>
                <a:gd name="T5" fmla="*/ 25 h 50"/>
                <a:gd name="T6" fmla="*/ 20 w 66"/>
                <a:gd name="T7" fmla="*/ 23 h 50"/>
                <a:gd name="T8" fmla="*/ 23 w 66"/>
                <a:gd name="T9" fmla="*/ 26 h 50"/>
                <a:gd name="T10" fmla="*/ 22 w 66"/>
                <a:gd name="T11" fmla="*/ 33 h 50"/>
                <a:gd name="T12" fmla="*/ 24 w 66"/>
                <a:gd name="T13" fmla="*/ 35 h 50"/>
                <a:gd name="T14" fmla="*/ 35 w 66"/>
                <a:gd name="T15" fmla="*/ 32 h 50"/>
                <a:gd name="T16" fmla="*/ 38 w 66"/>
                <a:gd name="T17" fmla="*/ 28 h 50"/>
                <a:gd name="T18" fmla="*/ 44 w 66"/>
                <a:gd name="T19" fmla="*/ 5 h 50"/>
                <a:gd name="T20" fmla="*/ 49 w 66"/>
                <a:gd name="T21" fmla="*/ 0 h 50"/>
                <a:gd name="T22" fmla="*/ 55 w 66"/>
                <a:gd name="T23" fmla="*/ 7 h 50"/>
                <a:gd name="T24" fmla="*/ 53 w 66"/>
                <a:gd name="T25" fmla="*/ 16 h 50"/>
                <a:gd name="T26" fmla="*/ 50 w 66"/>
                <a:gd name="T27" fmla="*/ 22 h 50"/>
                <a:gd name="T28" fmla="*/ 50 w 66"/>
                <a:gd name="T29" fmla="*/ 25 h 50"/>
                <a:gd name="T30" fmla="*/ 53 w 66"/>
                <a:gd name="T31" fmla="*/ 25 h 50"/>
                <a:gd name="T32" fmla="*/ 60 w 66"/>
                <a:gd name="T33" fmla="*/ 22 h 50"/>
                <a:gd name="T34" fmla="*/ 65 w 66"/>
                <a:gd name="T35" fmla="*/ 24 h 50"/>
                <a:gd name="T36" fmla="*/ 64 w 66"/>
                <a:gd name="T37" fmla="*/ 28 h 50"/>
                <a:gd name="T38" fmla="*/ 57 w 66"/>
                <a:gd name="T39" fmla="*/ 32 h 50"/>
                <a:gd name="T40" fmla="*/ 48 w 66"/>
                <a:gd name="T41" fmla="*/ 35 h 50"/>
                <a:gd name="T42" fmla="*/ 43 w 66"/>
                <a:gd name="T43" fmla="*/ 40 h 50"/>
                <a:gd name="T44" fmla="*/ 42 w 66"/>
                <a:gd name="T45" fmla="*/ 43 h 50"/>
                <a:gd name="T46" fmla="*/ 38 w 66"/>
                <a:gd name="T47" fmla="*/ 44 h 50"/>
                <a:gd name="T48" fmla="*/ 30 w 66"/>
                <a:gd name="T49" fmla="*/ 43 h 50"/>
                <a:gd name="T50" fmla="*/ 24 w 66"/>
                <a:gd name="T51" fmla="*/ 43 h 50"/>
                <a:gd name="T52" fmla="*/ 20 w 66"/>
                <a:gd name="T53" fmla="*/ 46 h 50"/>
                <a:gd name="T54" fmla="*/ 19 w 66"/>
                <a:gd name="T55" fmla="*/ 50 h 50"/>
                <a:gd name="T56" fmla="*/ 15 w 66"/>
                <a:gd name="T57" fmla="*/ 48 h 50"/>
                <a:gd name="T58" fmla="*/ 13 w 66"/>
                <a:gd name="T59" fmla="*/ 46 h 50"/>
                <a:gd name="T60" fmla="*/ 8 w 66"/>
                <a:gd name="T61" fmla="*/ 44 h 50"/>
                <a:gd name="T62" fmla="*/ 1 w 66"/>
                <a:gd name="T63" fmla="*/ 37 h 50"/>
                <a:gd name="T64" fmla="*/ 3 w 66"/>
                <a:gd name="T65" fmla="*/ 36 h 50"/>
                <a:gd name="T66" fmla="*/ 6 w 66"/>
                <a:gd name="T67"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50">
                  <a:moveTo>
                    <a:pt x="6" y="36"/>
                  </a:moveTo>
                  <a:cubicBezTo>
                    <a:pt x="9" y="36"/>
                    <a:pt x="12" y="35"/>
                    <a:pt x="14" y="31"/>
                  </a:cubicBezTo>
                  <a:cubicBezTo>
                    <a:pt x="14" y="29"/>
                    <a:pt x="15" y="27"/>
                    <a:pt x="16" y="25"/>
                  </a:cubicBezTo>
                  <a:cubicBezTo>
                    <a:pt x="16" y="23"/>
                    <a:pt x="18" y="23"/>
                    <a:pt x="20" y="23"/>
                  </a:cubicBezTo>
                  <a:cubicBezTo>
                    <a:pt x="22" y="23"/>
                    <a:pt x="22" y="25"/>
                    <a:pt x="23" y="26"/>
                  </a:cubicBezTo>
                  <a:cubicBezTo>
                    <a:pt x="23" y="28"/>
                    <a:pt x="23" y="31"/>
                    <a:pt x="22" y="33"/>
                  </a:cubicBezTo>
                  <a:cubicBezTo>
                    <a:pt x="21" y="34"/>
                    <a:pt x="22" y="36"/>
                    <a:pt x="24" y="35"/>
                  </a:cubicBezTo>
                  <a:cubicBezTo>
                    <a:pt x="28" y="34"/>
                    <a:pt x="32" y="33"/>
                    <a:pt x="35" y="32"/>
                  </a:cubicBezTo>
                  <a:cubicBezTo>
                    <a:pt x="37" y="32"/>
                    <a:pt x="37" y="30"/>
                    <a:pt x="38" y="28"/>
                  </a:cubicBezTo>
                  <a:cubicBezTo>
                    <a:pt x="38" y="20"/>
                    <a:pt x="40" y="12"/>
                    <a:pt x="44" y="5"/>
                  </a:cubicBezTo>
                  <a:cubicBezTo>
                    <a:pt x="45" y="2"/>
                    <a:pt x="47" y="0"/>
                    <a:pt x="49" y="0"/>
                  </a:cubicBezTo>
                  <a:cubicBezTo>
                    <a:pt x="53" y="0"/>
                    <a:pt x="56" y="3"/>
                    <a:pt x="55" y="7"/>
                  </a:cubicBezTo>
                  <a:cubicBezTo>
                    <a:pt x="55" y="10"/>
                    <a:pt x="54" y="13"/>
                    <a:pt x="53" y="16"/>
                  </a:cubicBezTo>
                  <a:cubicBezTo>
                    <a:pt x="52" y="18"/>
                    <a:pt x="51" y="20"/>
                    <a:pt x="50" y="22"/>
                  </a:cubicBezTo>
                  <a:cubicBezTo>
                    <a:pt x="50" y="23"/>
                    <a:pt x="50" y="24"/>
                    <a:pt x="50" y="25"/>
                  </a:cubicBezTo>
                  <a:cubicBezTo>
                    <a:pt x="51" y="25"/>
                    <a:pt x="52" y="25"/>
                    <a:pt x="53" y="25"/>
                  </a:cubicBezTo>
                  <a:cubicBezTo>
                    <a:pt x="55" y="24"/>
                    <a:pt x="58" y="23"/>
                    <a:pt x="60" y="22"/>
                  </a:cubicBezTo>
                  <a:cubicBezTo>
                    <a:pt x="62" y="21"/>
                    <a:pt x="63" y="22"/>
                    <a:pt x="65" y="24"/>
                  </a:cubicBezTo>
                  <a:cubicBezTo>
                    <a:pt x="66" y="25"/>
                    <a:pt x="65" y="27"/>
                    <a:pt x="64" y="28"/>
                  </a:cubicBezTo>
                  <a:cubicBezTo>
                    <a:pt x="62" y="30"/>
                    <a:pt x="60" y="31"/>
                    <a:pt x="57" y="32"/>
                  </a:cubicBezTo>
                  <a:cubicBezTo>
                    <a:pt x="54" y="33"/>
                    <a:pt x="51" y="34"/>
                    <a:pt x="48" y="35"/>
                  </a:cubicBezTo>
                  <a:cubicBezTo>
                    <a:pt x="46" y="35"/>
                    <a:pt x="44" y="37"/>
                    <a:pt x="43" y="40"/>
                  </a:cubicBezTo>
                  <a:cubicBezTo>
                    <a:pt x="43" y="41"/>
                    <a:pt x="43" y="42"/>
                    <a:pt x="42" y="43"/>
                  </a:cubicBezTo>
                  <a:cubicBezTo>
                    <a:pt x="41" y="45"/>
                    <a:pt x="40" y="46"/>
                    <a:pt x="38" y="44"/>
                  </a:cubicBezTo>
                  <a:cubicBezTo>
                    <a:pt x="36" y="42"/>
                    <a:pt x="33" y="41"/>
                    <a:pt x="30" y="43"/>
                  </a:cubicBezTo>
                  <a:cubicBezTo>
                    <a:pt x="28" y="43"/>
                    <a:pt x="26" y="43"/>
                    <a:pt x="24" y="43"/>
                  </a:cubicBezTo>
                  <a:cubicBezTo>
                    <a:pt x="22" y="43"/>
                    <a:pt x="21" y="44"/>
                    <a:pt x="20" y="46"/>
                  </a:cubicBezTo>
                  <a:cubicBezTo>
                    <a:pt x="20" y="48"/>
                    <a:pt x="19" y="50"/>
                    <a:pt x="19" y="50"/>
                  </a:cubicBezTo>
                  <a:cubicBezTo>
                    <a:pt x="17" y="50"/>
                    <a:pt x="16" y="49"/>
                    <a:pt x="15" y="48"/>
                  </a:cubicBezTo>
                  <a:cubicBezTo>
                    <a:pt x="14" y="48"/>
                    <a:pt x="14" y="47"/>
                    <a:pt x="13" y="46"/>
                  </a:cubicBezTo>
                  <a:cubicBezTo>
                    <a:pt x="12" y="44"/>
                    <a:pt x="10" y="43"/>
                    <a:pt x="8" y="44"/>
                  </a:cubicBezTo>
                  <a:cubicBezTo>
                    <a:pt x="4" y="45"/>
                    <a:pt x="0" y="41"/>
                    <a:pt x="1" y="37"/>
                  </a:cubicBezTo>
                  <a:cubicBezTo>
                    <a:pt x="1" y="37"/>
                    <a:pt x="2" y="36"/>
                    <a:pt x="3" y="36"/>
                  </a:cubicBezTo>
                  <a:cubicBezTo>
                    <a:pt x="4" y="35"/>
                    <a:pt x="5" y="36"/>
                    <a:pt x="6" y="36"/>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2" name="ïṣḻíḍé"/>
            <p:cNvSpPr/>
            <p:nvPr/>
          </p:nvSpPr>
          <p:spPr bwMode="auto">
            <a:xfrm>
              <a:off x="7495382" y="3551239"/>
              <a:ext cx="231775" cy="301625"/>
            </a:xfrm>
            <a:custGeom>
              <a:avLst/>
              <a:gdLst>
                <a:gd name="T0" fmla="*/ 0 w 21"/>
                <a:gd name="T1" fmla="*/ 15 h 27"/>
                <a:gd name="T2" fmla="*/ 4 w 21"/>
                <a:gd name="T3" fmla="*/ 2 h 27"/>
                <a:gd name="T4" fmla="*/ 7 w 21"/>
                <a:gd name="T5" fmla="*/ 2 h 27"/>
                <a:gd name="T6" fmla="*/ 10 w 21"/>
                <a:gd name="T7" fmla="*/ 6 h 27"/>
                <a:gd name="T8" fmla="*/ 14 w 21"/>
                <a:gd name="T9" fmla="*/ 10 h 27"/>
                <a:gd name="T10" fmla="*/ 19 w 21"/>
                <a:gd name="T11" fmla="*/ 20 h 27"/>
                <a:gd name="T12" fmla="*/ 5 w 21"/>
                <a:gd name="T13" fmla="*/ 25 h 27"/>
                <a:gd name="T14" fmla="*/ 0 w 21"/>
                <a:gd name="T15" fmla="*/ 1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15"/>
                  </a:moveTo>
                  <a:cubicBezTo>
                    <a:pt x="0" y="11"/>
                    <a:pt x="2" y="6"/>
                    <a:pt x="4" y="2"/>
                  </a:cubicBezTo>
                  <a:cubicBezTo>
                    <a:pt x="5" y="0"/>
                    <a:pt x="6" y="0"/>
                    <a:pt x="7" y="2"/>
                  </a:cubicBezTo>
                  <a:cubicBezTo>
                    <a:pt x="8" y="3"/>
                    <a:pt x="9" y="5"/>
                    <a:pt x="10" y="6"/>
                  </a:cubicBezTo>
                  <a:cubicBezTo>
                    <a:pt x="11" y="8"/>
                    <a:pt x="12" y="9"/>
                    <a:pt x="14" y="10"/>
                  </a:cubicBezTo>
                  <a:cubicBezTo>
                    <a:pt x="19" y="11"/>
                    <a:pt x="21" y="15"/>
                    <a:pt x="19" y="20"/>
                  </a:cubicBezTo>
                  <a:cubicBezTo>
                    <a:pt x="17" y="24"/>
                    <a:pt x="10" y="27"/>
                    <a:pt x="5" y="25"/>
                  </a:cubicBezTo>
                  <a:cubicBezTo>
                    <a:pt x="1" y="23"/>
                    <a:pt x="0" y="20"/>
                    <a:pt x="0" y="1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i$ḻïḋé"/>
            <p:cNvSpPr/>
            <p:nvPr/>
          </p:nvSpPr>
          <p:spPr bwMode="auto">
            <a:xfrm>
              <a:off x="7539832" y="3262314"/>
              <a:ext cx="120650" cy="200025"/>
            </a:xfrm>
            <a:custGeom>
              <a:avLst/>
              <a:gdLst>
                <a:gd name="T0" fmla="*/ 0 w 11"/>
                <a:gd name="T1" fmla="*/ 10 h 18"/>
                <a:gd name="T2" fmla="*/ 1 w 11"/>
                <a:gd name="T3" fmla="*/ 3 h 18"/>
                <a:gd name="T4" fmla="*/ 5 w 11"/>
                <a:gd name="T5" fmla="*/ 1 h 18"/>
                <a:gd name="T6" fmla="*/ 11 w 11"/>
                <a:gd name="T7" fmla="*/ 11 h 18"/>
                <a:gd name="T8" fmla="*/ 4 w 11"/>
                <a:gd name="T9" fmla="*/ 18 h 18"/>
                <a:gd name="T10" fmla="*/ 1 w 11"/>
                <a:gd name="T11" fmla="*/ 15 h 18"/>
                <a:gd name="T12" fmla="*/ 0 w 11"/>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0" y="10"/>
                  </a:moveTo>
                  <a:cubicBezTo>
                    <a:pt x="0" y="7"/>
                    <a:pt x="0" y="5"/>
                    <a:pt x="1" y="3"/>
                  </a:cubicBezTo>
                  <a:cubicBezTo>
                    <a:pt x="2" y="0"/>
                    <a:pt x="3" y="0"/>
                    <a:pt x="5" y="1"/>
                  </a:cubicBezTo>
                  <a:cubicBezTo>
                    <a:pt x="9" y="3"/>
                    <a:pt x="10" y="7"/>
                    <a:pt x="11" y="11"/>
                  </a:cubicBezTo>
                  <a:cubicBezTo>
                    <a:pt x="11" y="13"/>
                    <a:pt x="6" y="18"/>
                    <a:pt x="4" y="18"/>
                  </a:cubicBezTo>
                  <a:cubicBezTo>
                    <a:pt x="3" y="17"/>
                    <a:pt x="2" y="16"/>
                    <a:pt x="1" y="15"/>
                  </a:cubicBezTo>
                  <a:cubicBezTo>
                    <a:pt x="1" y="14"/>
                    <a:pt x="0" y="11"/>
                    <a:pt x="0" y="1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iṥḻîďe"/>
            <p:cNvSpPr/>
            <p:nvPr/>
          </p:nvSpPr>
          <p:spPr bwMode="auto">
            <a:xfrm>
              <a:off x="4377532" y="4019552"/>
              <a:ext cx="163513" cy="277813"/>
            </a:xfrm>
            <a:custGeom>
              <a:avLst/>
              <a:gdLst>
                <a:gd name="T0" fmla="*/ 83 w 103"/>
                <a:gd name="T1" fmla="*/ 77 h 175"/>
                <a:gd name="T2" fmla="*/ 20 w 103"/>
                <a:gd name="T3" fmla="*/ 77 h 175"/>
                <a:gd name="T4" fmla="*/ 20 w 103"/>
                <a:gd name="T5" fmla="*/ 0 h 175"/>
                <a:gd name="T6" fmla="*/ 0 w 103"/>
                <a:gd name="T7" fmla="*/ 0 h 175"/>
                <a:gd name="T8" fmla="*/ 0 w 103"/>
                <a:gd name="T9" fmla="*/ 175 h 175"/>
                <a:gd name="T10" fmla="*/ 20 w 103"/>
                <a:gd name="T11" fmla="*/ 175 h 175"/>
                <a:gd name="T12" fmla="*/ 20 w 103"/>
                <a:gd name="T13" fmla="*/ 98 h 175"/>
                <a:gd name="T14" fmla="*/ 83 w 103"/>
                <a:gd name="T15" fmla="*/ 98 h 175"/>
                <a:gd name="T16" fmla="*/ 83 w 103"/>
                <a:gd name="T17" fmla="*/ 175 h 175"/>
                <a:gd name="T18" fmla="*/ 103 w 103"/>
                <a:gd name="T19" fmla="*/ 175 h 175"/>
                <a:gd name="T20" fmla="*/ 103 w 103"/>
                <a:gd name="T21" fmla="*/ 0 h 175"/>
                <a:gd name="T22" fmla="*/ 83 w 103"/>
                <a:gd name="T23" fmla="*/ 0 h 175"/>
                <a:gd name="T24" fmla="*/ 83 w 103"/>
                <a:gd name="T2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75">
                  <a:moveTo>
                    <a:pt x="83" y="77"/>
                  </a:moveTo>
                  <a:lnTo>
                    <a:pt x="20" y="77"/>
                  </a:lnTo>
                  <a:lnTo>
                    <a:pt x="20" y="0"/>
                  </a:lnTo>
                  <a:lnTo>
                    <a:pt x="0" y="0"/>
                  </a:lnTo>
                  <a:lnTo>
                    <a:pt x="0" y="175"/>
                  </a:lnTo>
                  <a:lnTo>
                    <a:pt x="20" y="175"/>
                  </a:lnTo>
                  <a:lnTo>
                    <a:pt x="20" y="98"/>
                  </a:lnTo>
                  <a:lnTo>
                    <a:pt x="83" y="98"/>
                  </a:lnTo>
                  <a:lnTo>
                    <a:pt x="83" y="175"/>
                  </a:lnTo>
                  <a:lnTo>
                    <a:pt x="103" y="175"/>
                  </a:lnTo>
                  <a:lnTo>
                    <a:pt x="103" y="0"/>
                  </a:lnTo>
                  <a:lnTo>
                    <a:pt x="83" y="0"/>
                  </a:lnTo>
                  <a:lnTo>
                    <a:pt x="83" y="77"/>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íṥḻîďè"/>
            <p:cNvSpPr/>
            <p:nvPr/>
          </p:nvSpPr>
          <p:spPr bwMode="auto">
            <a:xfrm>
              <a:off x="4652169" y="4019552"/>
              <a:ext cx="142875" cy="277813"/>
            </a:xfrm>
            <a:custGeom>
              <a:avLst/>
              <a:gdLst>
                <a:gd name="T0" fmla="*/ 0 w 90"/>
                <a:gd name="T1" fmla="*/ 175 h 175"/>
                <a:gd name="T2" fmla="*/ 90 w 90"/>
                <a:gd name="T3" fmla="*/ 175 h 175"/>
                <a:gd name="T4" fmla="*/ 90 w 90"/>
                <a:gd name="T5" fmla="*/ 154 h 175"/>
                <a:gd name="T6" fmla="*/ 27 w 90"/>
                <a:gd name="T7" fmla="*/ 154 h 175"/>
                <a:gd name="T8" fmla="*/ 27 w 90"/>
                <a:gd name="T9" fmla="*/ 98 h 175"/>
                <a:gd name="T10" fmla="*/ 90 w 90"/>
                <a:gd name="T11" fmla="*/ 98 h 175"/>
                <a:gd name="T12" fmla="*/ 90 w 90"/>
                <a:gd name="T13" fmla="*/ 77 h 175"/>
                <a:gd name="T14" fmla="*/ 27 w 90"/>
                <a:gd name="T15" fmla="*/ 77 h 175"/>
                <a:gd name="T16" fmla="*/ 27 w 90"/>
                <a:gd name="T17" fmla="*/ 21 h 175"/>
                <a:gd name="T18" fmla="*/ 90 w 90"/>
                <a:gd name="T19" fmla="*/ 21 h 175"/>
                <a:gd name="T20" fmla="*/ 90 w 90"/>
                <a:gd name="T21" fmla="*/ 0 h 175"/>
                <a:gd name="T22" fmla="*/ 0 w 90"/>
                <a:gd name="T23" fmla="*/ 0 h 175"/>
                <a:gd name="T24" fmla="*/ 0 w 90"/>
                <a:gd name="T2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75">
                  <a:moveTo>
                    <a:pt x="0" y="175"/>
                  </a:moveTo>
                  <a:lnTo>
                    <a:pt x="90" y="175"/>
                  </a:lnTo>
                  <a:lnTo>
                    <a:pt x="90" y="154"/>
                  </a:lnTo>
                  <a:lnTo>
                    <a:pt x="27" y="154"/>
                  </a:lnTo>
                  <a:lnTo>
                    <a:pt x="27" y="98"/>
                  </a:lnTo>
                  <a:lnTo>
                    <a:pt x="90" y="98"/>
                  </a:lnTo>
                  <a:lnTo>
                    <a:pt x="90" y="77"/>
                  </a:lnTo>
                  <a:lnTo>
                    <a:pt x="27" y="77"/>
                  </a:lnTo>
                  <a:lnTo>
                    <a:pt x="27" y="21"/>
                  </a:lnTo>
                  <a:lnTo>
                    <a:pt x="90" y="21"/>
                  </a:lnTo>
                  <a:lnTo>
                    <a:pt x="90" y="0"/>
                  </a:lnTo>
                  <a:lnTo>
                    <a:pt x="0" y="0"/>
                  </a:lnTo>
                  <a:lnTo>
                    <a:pt x="0" y="175"/>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šliďe"/>
            <p:cNvSpPr/>
            <p:nvPr/>
          </p:nvSpPr>
          <p:spPr bwMode="auto">
            <a:xfrm>
              <a:off x="4904582" y="4019552"/>
              <a:ext cx="165100" cy="277813"/>
            </a:xfrm>
            <a:custGeom>
              <a:avLst/>
              <a:gdLst>
                <a:gd name="T0" fmla="*/ 10 w 15"/>
                <a:gd name="T1" fmla="*/ 12 h 25"/>
                <a:gd name="T2" fmla="*/ 14 w 15"/>
                <a:gd name="T3" fmla="*/ 7 h 25"/>
                <a:gd name="T4" fmla="*/ 6 w 15"/>
                <a:gd name="T5" fmla="*/ 0 h 25"/>
                <a:gd name="T6" fmla="*/ 0 w 15"/>
                <a:gd name="T7" fmla="*/ 0 h 25"/>
                <a:gd name="T8" fmla="*/ 0 w 15"/>
                <a:gd name="T9" fmla="*/ 25 h 25"/>
                <a:gd name="T10" fmla="*/ 6 w 15"/>
                <a:gd name="T11" fmla="*/ 25 h 25"/>
                <a:gd name="T12" fmla="*/ 13 w 15"/>
                <a:gd name="T13" fmla="*/ 22 h 25"/>
                <a:gd name="T14" fmla="*/ 15 w 15"/>
                <a:gd name="T15" fmla="*/ 18 h 25"/>
                <a:gd name="T16" fmla="*/ 10 w 15"/>
                <a:gd name="T17" fmla="*/ 12 h 25"/>
                <a:gd name="T18" fmla="*/ 3 w 15"/>
                <a:gd name="T19" fmla="*/ 3 h 25"/>
                <a:gd name="T20" fmla="*/ 6 w 15"/>
                <a:gd name="T21" fmla="*/ 3 h 25"/>
                <a:gd name="T22" fmla="*/ 10 w 15"/>
                <a:gd name="T23" fmla="*/ 7 h 25"/>
                <a:gd name="T24" fmla="*/ 6 w 15"/>
                <a:gd name="T25" fmla="*/ 11 h 25"/>
                <a:gd name="T26" fmla="*/ 3 w 15"/>
                <a:gd name="T27" fmla="*/ 11 h 25"/>
                <a:gd name="T28" fmla="*/ 3 w 15"/>
                <a:gd name="T29" fmla="*/ 3 h 25"/>
                <a:gd name="T30" fmla="*/ 6 w 15"/>
                <a:gd name="T31" fmla="*/ 22 h 25"/>
                <a:gd name="T32" fmla="*/ 3 w 15"/>
                <a:gd name="T33" fmla="*/ 22 h 25"/>
                <a:gd name="T34" fmla="*/ 3 w 15"/>
                <a:gd name="T35" fmla="*/ 14 h 25"/>
                <a:gd name="T36" fmla="*/ 6 w 15"/>
                <a:gd name="T37" fmla="*/ 14 h 25"/>
                <a:gd name="T38" fmla="*/ 11 w 15"/>
                <a:gd name="T39" fmla="*/ 18 h 25"/>
                <a:gd name="T40" fmla="*/ 6 w 15"/>
                <a:gd name="T4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5">
                  <a:moveTo>
                    <a:pt x="10" y="12"/>
                  </a:moveTo>
                  <a:cubicBezTo>
                    <a:pt x="12" y="12"/>
                    <a:pt x="14" y="10"/>
                    <a:pt x="14" y="7"/>
                  </a:cubicBezTo>
                  <a:cubicBezTo>
                    <a:pt x="14" y="3"/>
                    <a:pt x="11" y="0"/>
                    <a:pt x="6" y="0"/>
                  </a:cubicBezTo>
                  <a:cubicBezTo>
                    <a:pt x="0" y="0"/>
                    <a:pt x="0" y="0"/>
                    <a:pt x="0" y="0"/>
                  </a:cubicBezTo>
                  <a:cubicBezTo>
                    <a:pt x="0" y="25"/>
                    <a:pt x="0" y="25"/>
                    <a:pt x="0" y="25"/>
                  </a:cubicBezTo>
                  <a:cubicBezTo>
                    <a:pt x="6" y="25"/>
                    <a:pt x="6" y="25"/>
                    <a:pt x="6" y="25"/>
                  </a:cubicBezTo>
                  <a:cubicBezTo>
                    <a:pt x="10" y="25"/>
                    <a:pt x="12" y="25"/>
                    <a:pt x="13" y="22"/>
                  </a:cubicBezTo>
                  <a:cubicBezTo>
                    <a:pt x="14" y="21"/>
                    <a:pt x="15" y="20"/>
                    <a:pt x="15" y="18"/>
                  </a:cubicBezTo>
                  <a:cubicBezTo>
                    <a:pt x="15" y="15"/>
                    <a:pt x="13" y="13"/>
                    <a:pt x="10" y="12"/>
                  </a:cubicBezTo>
                  <a:close/>
                  <a:moveTo>
                    <a:pt x="3" y="3"/>
                  </a:moveTo>
                  <a:cubicBezTo>
                    <a:pt x="6" y="3"/>
                    <a:pt x="6" y="3"/>
                    <a:pt x="6" y="3"/>
                  </a:cubicBezTo>
                  <a:cubicBezTo>
                    <a:pt x="9" y="3"/>
                    <a:pt x="10" y="5"/>
                    <a:pt x="10" y="7"/>
                  </a:cubicBezTo>
                  <a:cubicBezTo>
                    <a:pt x="10" y="9"/>
                    <a:pt x="9" y="11"/>
                    <a:pt x="6" y="11"/>
                  </a:cubicBezTo>
                  <a:cubicBezTo>
                    <a:pt x="3" y="11"/>
                    <a:pt x="3" y="11"/>
                    <a:pt x="3" y="11"/>
                  </a:cubicBezTo>
                  <a:lnTo>
                    <a:pt x="3" y="3"/>
                  </a:lnTo>
                  <a:close/>
                  <a:moveTo>
                    <a:pt x="6" y="22"/>
                  </a:moveTo>
                  <a:cubicBezTo>
                    <a:pt x="3" y="22"/>
                    <a:pt x="3" y="22"/>
                    <a:pt x="3" y="22"/>
                  </a:cubicBezTo>
                  <a:cubicBezTo>
                    <a:pt x="3" y="14"/>
                    <a:pt x="3" y="14"/>
                    <a:pt x="3" y="14"/>
                  </a:cubicBezTo>
                  <a:cubicBezTo>
                    <a:pt x="6" y="14"/>
                    <a:pt x="6" y="14"/>
                    <a:pt x="6" y="14"/>
                  </a:cubicBezTo>
                  <a:cubicBezTo>
                    <a:pt x="9" y="14"/>
                    <a:pt x="11" y="16"/>
                    <a:pt x="11" y="18"/>
                  </a:cubicBezTo>
                  <a:cubicBezTo>
                    <a:pt x="11" y="21"/>
                    <a:pt x="9" y="22"/>
                    <a:pt x="6" y="22"/>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ïşľíďè"/>
            <p:cNvSpPr/>
            <p:nvPr/>
          </p:nvSpPr>
          <p:spPr bwMode="auto">
            <a:xfrm>
              <a:off x="5156994" y="4019552"/>
              <a:ext cx="131763" cy="277813"/>
            </a:xfrm>
            <a:custGeom>
              <a:avLst/>
              <a:gdLst>
                <a:gd name="T0" fmla="*/ 0 w 83"/>
                <a:gd name="T1" fmla="*/ 175 h 175"/>
                <a:gd name="T2" fmla="*/ 83 w 83"/>
                <a:gd name="T3" fmla="*/ 175 h 175"/>
                <a:gd name="T4" fmla="*/ 83 w 83"/>
                <a:gd name="T5" fmla="*/ 154 h 175"/>
                <a:gd name="T6" fmla="*/ 21 w 83"/>
                <a:gd name="T7" fmla="*/ 154 h 175"/>
                <a:gd name="T8" fmla="*/ 21 w 83"/>
                <a:gd name="T9" fmla="*/ 98 h 175"/>
                <a:gd name="T10" fmla="*/ 83 w 83"/>
                <a:gd name="T11" fmla="*/ 98 h 175"/>
                <a:gd name="T12" fmla="*/ 83 w 83"/>
                <a:gd name="T13" fmla="*/ 77 h 175"/>
                <a:gd name="T14" fmla="*/ 21 w 83"/>
                <a:gd name="T15" fmla="*/ 77 h 175"/>
                <a:gd name="T16" fmla="*/ 21 w 83"/>
                <a:gd name="T17" fmla="*/ 21 h 175"/>
                <a:gd name="T18" fmla="*/ 83 w 83"/>
                <a:gd name="T19" fmla="*/ 21 h 175"/>
                <a:gd name="T20" fmla="*/ 83 w 83"/>
                <a:gd name="T21" fmla="*/ 0 h 175"/>
                <a:gd name="T22" fmla="*/ 0 w 83"/>
                <a:gd name="T23" fmla="*/ 0 h 175"/>
                <a:gd name="T24" fmla="*/ 0 w 83"/>
                <a:gd name="T2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75">
                  <a:moveTo>
                    <a:pt x="0" y="175"/>
                  </a:moveTo>
                  <a:lnTo>
                    <a:pt x="83" y="175"/>
                  </a:lnTo>
                  <a:lnTo>
                    <a:pt x="83" y="154"/>
                  </a:lnTo>
                  <a:lnTo>
                    <a:pt x="21" y="154"/>
                  </a:lnTo>
                  <a:lnTo>
                    <a:pt x="21" y="98"/>
                  </a:lnTo>
                  <a:lnTo>
                    <a:pt x="83" y="98"/>
                  </a:lnTo>
                  <a:lnTo>
                    <a:pt x="83" y="77"/>
                  </a:lnTo>
                  <a:lnTo>
                    <a:pt x="21" y="77"/>
                  </a:lnTo>
                  <a:lnTo>
                    <a:pt x="21" y="21"/>
                  </a:lnTo>
                  <a:lnTo>
                    <a:pt x="83" y="21"/>
                  </a:lnTo>
                  <a:lnTo>
                    <a:pt x="83" y="0"/>
                  </a:lnTo>
                  <a:lnTo>
                    <a:pt x="0" y="0"/>
                  </a:lnTo>
                  <a:lnTo>
                    <a:pt x="0" y="175"/>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iş1îḑè"/>
            <p:cNvSpPr/>
            <p:nvPr/>
          </p:nvSpPr>
          <p:spPr bwMode="auto">
            <a:xfrm>
              <a:off x="5420519" y="4019552"/>
              <a:ext cx="44450" cy="277813"/>
            </a:xfrm>
            <a:prstGeom prst="rect">
              <a:avLst/>
            </a:prstGeom>
            <a:solidFill>
              <a:srgbClr val="2A4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9" name="ï$ļíḑè"/>
            <p:cNvSpPr/>
            <p:nvPr/>
          </p:nvSpPr>
          <p:spPr bwMode="auto">
            <a:xfrm>
              <a:off x="5880894" y="4019552"/>
              <a:ext cx="165100" cy="277813"/>
            </a:xfrm>
            <a:custGeom>
              <a:avLst/>
              <a:gdLst>
                <a:gd name="T0" fmla="*/ 12 w 15"/>
                <a:gd name="T1" fmla="*/ 13 h 25"/>
                <a:gd name="T2" fmla="*/ 12 w 15"/>
                <a:gd name="T3" fmla="*/ 20 h 25"/>
                <a:gd name="T4" fmla="*/ 10 w 15"/>
                <a:gd name="T5" fmla="*/ 14 h 25"/>
                <a:gd name="T6" fmla="*/ 3 w 15"/>
                <a:gd name="T7" fmla="*/ 0 h 25"/>
                <a:gd name="T8" fmla="*/ 0 w 15"/>
                <a:gd name="T9" fmla="*/ 0 h 25"/>
                <a:gd name="T10" fmla="*/ 0 w 15"/>
                <a:gd name="T11" fmla="*/ 25 h 25"/>
                <a:gd name="T12" fmla="*/ 3 w 15"/>
                <a:gd name="T13" fmla="*/ 25 h 25"/>
                <a:gd name="T14" fmla="*/ 3 w 15"/>
                <a:gd name="T15" fmla="*/ 12 h 25"/>
                <a:gd name="T16" fmla="*/ 2 w 15"/>
                <a:gd name="T17" fmla="*/ 5 h 25"/>
                <a:gd name="T18" fmla="*/ 5 w 15"/>
                <a:gd name="T19" fmla="*/ 11 h 25"/>
                <a:gd name="T20" fmla="*/ 12 w 15"/>
                <a:gd name="T21" fmla="*/ 25 h 25"/>
                <a:gd name="T22" fmla="*/ 15 w 15"/>
                <a:gd name="T23" fmla="*/ 25 h 25"/>
                <a:gd name="T24" fmla="*/ 15 w 15"/>
                <a:gd name="T25" fmla="*/ 0 h 25"/>
                <a:gd name="T26" fmla="*/ 12 w 15"/>
                <a:gd name="T27" fmla="*/ 0 h 25"/>
                <a:gd name="T28" fmla="*/ 12 w 15"/>
                <a:gd name="T2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5">
                  <a:moveTo>
                    <a:pt x="12" y="13"/>
                  </a:moveTo>
                  <a:cubicBezTo>
                    <a:pt x="12" y="15"/>
                    <a:pt x="12" y="17"/>
                    <a:pt x="12" y="20"/>
                  </a:cubicBezTo>
                  <a:cubicBezTo>
                    <a:pt x="12" y="18"/>
                    <a:pt x="11" y="16"/>
                    <a:pt x="10" y="14"/>
                  </a:cubicBezTo>
                  <a:cubicBezTo>
                    <a:pt x="3" y="0"/>
                    <a:pt x="3" y="0"/>
                    <a:pt x="3" y="0"/>
                  </a:cubicBezTo>
                  <a:cubicBezTo>
                    <a:pt x="0" y="0"/>
                    <a:pt x="0" y="0"/>
                    <a:pt x="0" y="0"/>
                  </a:cubicBezTo>
                  <a:cubicBezTo>
                    <a:pt x="0" y="25"/>
                    <a:pt x="0" y="25"/>
                    <a:pt x="0" y="25"/>
                  </a:cubicBezTo>
                  <a:cubicBezTo>
                    <a:pt x="3" y="25"/>
                    <a:pt x="3" y="25"/>
                    <a:pt x="3" y="25"/>
                  </a:cubicBezTo>
                  <a:cubicBezTo>
                    <a:pt x="3" y="12"/>
                    <a:pt x="3" y="12"/>
                    <a:pt x="3" y="12"/>
                  </a:cubicBezTo>
                  <a:cubicBezTo>
                    <a:pt x="3" y="10"/>
                    <a:pt x="3" y="8"/>
                    <a:pt x="2" y="5"/>
                  </a:cubicBezTo>
                  <a:cubicBezTo>
                    <a:pt x="3" y="7"/>
                    <a:pt x="4" y="9"/>
                    <a:pt x="5" y="11"/>
                  </a:cubicBezTo>
                  <a:cubicBezTo>
                    <a:pt x="12" y="25"/>
                    <a:pt x="12" y="25"/>
                    <a:pt x="12" y="25"/>
                  </a:cubicBezTo>
                  <a:cubicBezTo>
                    <a:pt x="15" y="25"/>
                    <a:pt x="15" y="25"/>
                    <a:pt x="15" y="25"/>
                  </a:cubicBezTo>
                  <a:cubicBezTo>
                    <a:pt x="15" y="0"/>
                    <a:pt x="15" y="0"/>
                    <a:pt x="15" y="0"/>
                  </a:cubicBezTo>
                  <a:cubicBezTo>
                    <a:pt x="12" y="0"/>
                    <a:pt x="12" y="0"/>
                    <a:pt x="12" y="0"/>
                  </a:cubicBezTo>
                  <a:lnTo>
                    <a:pt x="12" y="13"/>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íşlîḓé"/>
            <p:cNvSpPr/>
            <p:nvPr/>
          </p:nvSpPr>
          <p:spPr bwMode="auto">
            <a:xfrm>
              <a:off x="6112669" y="4019552"/>
              <a:ext cx="207963" cy="277813"/>
            </a:xfrm>
            <a:custGeom>
              <a:avLst/>
              <a:gdLst>
                <a:gd name="T0" fmla="*/ 9 w 19"/>
                <a:gd name="T1" fmla="*/ 0 h 25"/>
                <a:gd name="T2" fmla="*/ 0 w 19"/>
                <a:gd name="T3" fmla="*/ 13 h 25"/>
                <a:gd name="T4" fmla="*/ 9 w 19"/>
                <a:gd name="T5" fmla="*/ 25 h 25"/>
                <a:gd name="T6" fmla="*/ 19 w 19"/>
                <a:gd name="T7" fmla="*/ 13 h 25"/>
                <a:gd name="T8" fmla="*/ 9 w 19"/>
                <a:gd name="T9" fmla="*/ 0 h 25"/>
                <a:gd name="T10" fmla="*/ 9 w 19"/>
                <a:gd name="T11" fmla="*/ 22 h 25"/>
                <a:gd name="T12" fmla="*/ 4 w 19"/>
                <a:gd name="T13" fmla="*/ 13 h 25"/>
                <a:gd name="T14" fmla="*/ 9 w 19"/>
                <a:gd name="T15" fmla="*/ 3 h 25"/>
                <a:gd name="T16" fmla="*/ 15 w 19"/>
                <a:gd name="T17" fmla="*/ 13 h 25"/>
                <a:gd name="T18" fmla="*/ 9 w 19"/>
                <a:gd name="T1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9" y="0"/>
                  </a:moveTo>
                  <a:cubicBezTo>
                    <a:pt x="4" y="0"/>
                    <a:pt x="0" y="4"/>
                    <a:pt x="0" y="13"/>
                  </a:cubicBezTo>
                  <a:cubicBezTo>
                    <a:pt x="0" y="21"/>
                    <a:pt x="4" y="25"/>
                    <a:pt x="9" y="25"/>
                  </a:cubicBezTo>
                  <a:cubicBezTo>
                    <a:pt x="15" y="25"/>
                    <a:pt x="19" y="21"/>
                    <a:pt x="19" y="13"/>
                  </a:cubicBezTo>
                  <a:cubicBezTo>
                    <a:pt x="19" y="4"/>
                    <a:pt x="15" y="0"/>
                    <a:pt x="9" y="0"/>
                  </a:cubicBezTo>
                  <a:close/>
                  <a:moveTo>
                    <a:pt x="9" y="22"/>
                  </a:moveTo>
                  <a:cubicBezTo>
                    <a:pt x="6" y="22"/>
                    <a:pt x="4" y="19"/>
                    <a:pt x="4" y="13"/>
                  </a:cubicBezTo>
                  <a:cubicBezTo>
                    <a:pt x="4" y="6"/>
                    <a:pt x="6" y="3"/>
                    <a:pt x="9" y="3"/>
                  </a:cubicBezTo>
                  <a:cubicBezTo>
                    <a:pt x="13" y="3"/>
                    <a:pt x="15" y="6"/>
                    <a:pt x="15" y="13"/>
                  </a:cubicBezTo>
                  <a:cubicBezTo>
                    <a:pt x="15" y="19"/>
                    <a:pt x="13" y="22"/>
                    <a:pt x="9" y="22"/>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1" name="ïśḷíḍé"/>
            <p:cNvSpPr/>
            <p:nvPr/>
          </p:nvSpPr>
          <p:spPr bwMode="auto">
            <a:xfrm>
              <a:off x="6376194" y="4019552"/>
              <a:ext cx="174625" cy="277813"/>
            </a:xfrm>
            <a:custGeom>
              <a:avLst/>
              <a:gdLst>
                <a:gd name="T0" fmla="*/ 15 w 16"/>
                <a:gd name="T1" fmla="*/ 8 h 25"/>
                <a:gd name="T2" fmla="*/ 7 w 16"/>
                <a:gd name="T3" fmla="*/ 0 h 25"/>
                <a:gd name="T4" fmla="*/ 0 w 16"/>
                <a:gd name="T5" fmla="*/ 0 h 25"/>
                <a:gd name="T6" fmla="*/ 0 w 16"/>
                <a:gd name="T7" fmla="*/ 25 h 25"/>
                <a:gd name="T8" fmla="*/ 3 w 16"/>
                <a:gd name="T9" fmla="*/ 25 h 25"/>
                <a:gd name="T10" fmla="*/ 3 w 16"/>
                <a:gd name="T11" fmla="*/ 3 h 25"/>
                <a:gd name="T12" fmla="*/ 7 w 16"/>
                <a:gd name="T13" fmla="*/ 3 h 25"/>
                <a:gd name="T14" fmla="*/ 11 w 16"/>
                <a:gd name="T15" fmla="*/ 8 h 25"/>
                <a:gd name="T16" fmla="*/ 7 w 16"/>
                <a:gd name="T17" fmla="*/ 12 h 25"/>
                <a:gd name="T18" fmla="*/ 4 w 16"/>
                <a:gd name="T19" fmla="*/ 12 h 25"/>
                <a:gd name="T20" fmla="*/ 12 w 16"/>
                <a:gd name="T21" fmla="*/ 25 h 25"/>
                <a:gd name="T22" fmla="*/ 16 w 16"/>
                <a:gd name="T23" fmla="*/ 25 h 25"/>
                <a:gd name="T24" fmla="*/ 9 w 16"/>
                <a:gd name="T25" fmla="*/ 15 h 25"/>
                <a:gd name="T26" fmla="*/ 15 w 16"/>
                <a:gd name="T2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5">
                  <a:moveTo>
                    <a:pt x="15" y="8"/>
                  </a:moveTo>
                  <a:cubicBezTo>
                    <a:pt x="15" y="3"/>
                    <a:pt x="12" y="0"/>
                    <a:pt x="7" y="0"/>
                  </a:cubicBezTo>
                  <a:cubicBezTo>
                    <a:pt x="0" y="0"/>
                    <a:pt x="0" y="0"/>
                    <a:pt x="0" y="0"/>
                  </a:cubicBezTo>
                  <a:cubicBezTo>
                    <a:pt x="0" y="25"/>
                    <a:pt x="0" y="25"/>
                    <a:pt x="0" y="25"/>
                  </a:cubicBezTo>
                  <a:cubicBezTo>
                    <a:pt x="3" y="25"/>
                    <a:pt x="3" y="25"/>
                    <a:pt x="3" y="25"/>
                  </a:cubicBezTo>
                  <a:cubicBezTo>
                    <a:pt x="3" y="3"/>
                    <a:pt x="3" y="3"/>
                    <a:pt x="3" y="3"/>
                  </a:cubicBezTo>
                  <a:cubicBezTo>
                    <a:pt x="7" y="3"/>
                    <a:pt x="7" y="3"/>
                    <a:pt x="7" y="3"/>
                  </a:cubicBezTo>
                  <a:cubicBezTo>
                    <a:pt x="10" y="3"/>
                    <a:pt x="11" y="5"/>
                    <a:pt x="11" y="8"/>
                  </a:cubicBezTo>
                  <a:cubicBezTo>
                    <a:pt x="11" y="11"/>
                    <a:pt x="10" y="12"/>
                    <a:pt x="7" y="12"/>
                  </a:cubicBezTo>
                  <a:cubicBezTo>
                    <a:pt x="4" y="12"/>
                    <a:pt x="4" y="12"/>
                    <a:pt x="4" y="12"/>
                  </a:cubicBezTo>
                  <a:cubicBezTo>
                    <a:pt x="12" y="25"/>
                    <a:pt x="12" y="25"/>
                    <a:pt x="12" y="25"/>
                  </a:cubicBezTo>
                  <a:cubicBezTo>
                    <a:pt x="16" y="25"/>
                    <a:pt x="16" y="25"/>
                    <a:pt x="16" y="25"/>
                  </a:cubicBezTo>
                  <a:cubicBezTo>
                    <a:pt x="9" y="15"/>
                    <a:pt x="9" y="15"/>
                    <a:pt x="9" y="15"/>
                  </a:cubicBezTo>
                  <a:cubicBezTo>
                    <a:pt x="13" y="14"/>
                    <a:pt x="15" y="12"/>
                    <a:pt x="15" y="8"/>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2" name="íslïďè"/>
            <p:cNvSpPr/>
            <p:nvPr/>
          </p:nvSpPr>
          <p:spPr bwMode="auto">
            <a:xfrm>
              <a:off x="6584157" y="4019552"/>
              <a:ext cx="209550" cy="277813"/>
            </a:xfrm>
            <a:custGeom>
              <a:avLst/>
              <a:gdLst>
                <a:gd name="T0" fmla="*/ 11 w 19"/>
                <a:gd name="T1" fmla="*/ 14 h 25"/>
                <a:gd name="T2" fmla="*/ 10 w 19"/>
                <a:gd name="T3" fmla="*/ 19 h 25"/>
                <a:gd name="T4" fmla="*/ 9 w 19"/>
                <a:gd name="T5" fmla="*/ 14 h 25"/>
                <a:gd name="T6" fmla="*/ 5 w 19"/>
                <a:gd name="T7" fmla="*/ 0 h 25"/>
                <a:gd name="T8" fmla="*/ 0 w 19"/>
                <a:gd name="T9" fmla="*/ 0 h 25"/>
                <a:gd name="T10" fmla="*/ 0 w 19"/>
                <a:gd name="T11" fmla="*/ 25 h 25"/>
                <a:gd name="T12" fmla="*/ 3 w 19"/>
                <a:gd name="T13" fmla="*/ 25 h 25"/>
                <a:gd name="T14" fmla="*/ 3 w 19"/>
                <a:gd name="T15" fmla="*/ 9 h 25"/>
                <a:gd name="T16" fmla="*/ 3 w 19"/>
                <a:gd name="T17" fmla="*/ 3 h 25"/>
                <a:gd name="T18" fmla="*/ 4 w 19"/>
                <a:gd name="T19" fmla="*/ 9 h 25"/>
                <a:gd name="T20" fmla="*/ 9 w 19"/>
                <a:gd name="T21" fmla="*/ 25 h 25"/>
                <a:gd name="T22" fmla="*/ 11 w 19"/>
                <a:gd name="T23" fmla="*/ 25 h 25"/>
                <a:gd name="T24" fmla="*/ 15 w 19"/>
                <a:gd name="T25" fmla="*/ 9 h 25"/>
                <a:gd name="T26" fmla="*/ 17 w 19"/>
                <a:gd name="T27" fmla="*/ 3 h 25"/>
                <a:gd name="T28" fmla="*/ 16 w 19"/>
                <a:gd name="T29" fmla="*/ 9 h 25"/>
                <a:gd name="T30" fmla="*/ 16 w 19"/>
                <a:gd name="T31" fmla="*/ 25 h 25"/>
                <a:gd name="T32" fmla="*/ 19 w 19"/>
                <a:gd name="T33" fmla="*/ 25 h 25"/>
                <a:gd name="T34" fmla="*/ 19 w 19"/>
                <a:gd name="T35" fmla="*/ 0 h 25"/>
                <a:gd name="T36" fmla="*/ 15 w 19"/>
                <a:gd name="T37" fmla="*/ 0 h 25"/>
                <a:gd name="T38" fmla="*/ 11 w 19"/>
                <a:gd name="T3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5">
                  <a:moveTo>
                    <a:pt x="11" y="14"/>
                  </a:moveTo>
                  <a:cubicBezTo>
                    <a:pt x="11" y="15"/>
                    <a:pt x="10" y="17"/>
                    <a:pt x="10" y="19"/>
                  </a:cubicBezTo>
                  <a:cubicBezTo>
                    <a:pt x="9" y="17"/>
                    <a:pt x="9" y="15"/>
                    <a:pt x="9" y="14"/>
                  </a:cubicBezTo>
                  <a:cubicBezTo>
                    <a:pt x="5" y="0"/>
                    <a:pt x="5" y="0"/>
                    <a:pt x="5" y="0"/>
                  </a:cubicBezTo>
                  <a:cubicBezTo>
                    <a:pt x="0" y="0"/>
                    <a:pt x="0" y="0"/>
                    <a:pt x="0" y="0"/>
                  </a:cubicBezTo>
                  <a:cubicBezTo>
                    <a:pt x="0" y="25"/>
                    <a:pt x="0" y="25"/>
                    <a:pt x="0" y="25"/>
                  </a:cubicBezTo>
                  <a:cubicBezTo>
                    <a:pt x="3" y="25"/>
                    <a:pt x="3" y="25"/>
                    <a:pt x="3" y="25"/>
                  </a:cubicBezTo>
                  <a:cubicBezTo>
                    <a:pt x="3" y="9"/>
                    <a:pt x="3" y="9"/>
                    <a:pt x="3" y="9"/>
                  </a:cubicBezTo>
                  <a:cubicBezTo>
                    <a:pt x="3" y="8"/>
                    <a:pt x="3" y="5"/>
                    <a:pt x="3" y="3"/>
                  </a:cubicBezTo>
                  <a:cubicBezTo>
                    <a:pt x="4" y="6"/>
                    <a:pt x="4" y="9"/>
                    <a:pt x="4" y="9"/>
                  </a:cubicBezTo>
                  <a:cubicBezTo>
                    <a:pt x="9" y="25"/>
                    <a:pt x="9" y="25"/>
                    <a:pt x="9" y="25"/>
                  </a:cubicBezTo>
                  <a:cubicBezTo>
                    <a:pt x="11" y="25"/>
                    <a:pt x="11" y="25"/>
                    <a:pt x="11" y="25"/>
                  </a:cubicBezTo>
                  <a:cubicBezTo>
                    <a:pt x="15" y="9"/>
                    <a:pt x="15" y="9"/>
                    <a:pt x="15" y="9"/>
                  </a:cubicBezTo>
                  <a:cubicBezTo>
                    <a:pt x="15" y="9"/>
                    <a:pt x="16" y="6"/>
                    <a:pt x="17" y="3"/>
                  </a:cubicBezTo>
                  <a:cubicBezTo>
                    <a:pt x="16" y="5"/>
                    <a:pt x="16" y="8"/>
                    <a:pt x="16" y="9"/>
                  </a:cubicBezTo>
                  <a:cubicBezTo>
                    <a:pt x="16" y="25"/>
                    <a:pt x="16" y="25"/>
                    <a:pt x="16" y="25"/>
                  </a:cubicBezTo>
                  <a:cubicBezTo>
                    <a:pt x="19" y="25"/>
                    <a:pt x="19" y="25"/>
                    <a:pt x="19" y="25"/>
                  </a:cubicBezTo>
                  <a:cubicBezTo>
                    <a:pt x="19" y="0"/>
                    <a:pt x="19" y="0"/>
                    <a:pt x="19" y="0"/>
                  </a:cubicBezTo>
                  <a:cubicBezTo>
                    <a:pt x="15" y="0"/>
                    <a:pt x="15" y="0"/>
                    <a:pt x="15" y="0"/>
                  </a:cubicBezTo>
                  <a:lnTo>
                    <a:pt x="11" y="14"/>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3" name="išļîḑe"/>
            <p:cNvSpPr/>
            <p:nvPr/>
          </p:nvSpPr>
          <p:spPr bwMode="auto">
            <a:xfrm>
              <a:off x="6825457" y="4019552"/>
              <a:ext cx="198438" cy="277813"/>
            </a:xfrm>
            <a:custGeom>
              <a:avLst/>
              <a:gdLst>
                <a:gd name="T0" fmla="*/ 7 w 18"/>
                <a:gd name="T1" fmla="*/ 0 h 25"/>
                <a:gd name="T2" fmla="*/ 0 w 18"/>
                <a:gd name="T3" fmla="*/ 25 h 25"/>
                <a:gd name="T4" fmla="*/ 4 w 18"/>
                <a:gd name="T5" fmla="*/ 25 h 25"/>
                <a:gd name="T6" fmla="*/ 6 w 18"/>
                <a:gd name="T7" fmla="*/ 17 h 25"/>
                <a:gd name="T8" fmla="*/ 13 w 18"/>
                <a:gd name="T9" fmla="*/ 17 h 25"/>
                <a:gd name="T10" fmla="*/ 15 w 18"/>
                <a:gd name="T11" fmla="*/ 25 h 25"/>
                <a:gd name="T12" fmla="*/ 18 w 18"/>
                <a:gd name="T13" fmla="*/ 25 h 25"/>
                <a:gd name="T14" fmla="*/ 11 w 18"/>
                <a:gd name="T15" fmla="*/ 0 h 25"/>
                <a:gd name="T16" fmla="*/ 7 w 18"/>
                <a:gd name="T17" fmla="*/ 0 h 25"/>
                <a:gd name="T18" fmla="*/ 7 w 18"/>
                <a:gd name="T19" fmla="*/ 15 h 25"/>
                <a:gd name="T20" fmla="*/ 8 w 18"/>
                <a:gd name="T21" fmla="*/ 9 h 25"/>
                <a:gd name="T22" fmla="*/ 9 w 18"/>
                <a:gd name="T23" fmla="*/ 3 h 25"/>
                <a:gd name="T24" fmla="*/ 10 w 18"/>
                <a:gd name="T25" fmla="*/ 9 h 25"/>
                <a:gd name="T26" fmla="*/ 12 w 18"/>
                <a:gd name="T27" fmla="*/ 15 h 25"/>
                <a:gd name="T28" fmla="*/ 7 w 18"/>
                <a:gd name="T2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5">
                  <a:moveTo>
                    <a:pt x="7" y="0"/>
                  </a:moveTo>
                  <a:cubicBezTo>
                    <a:pt x="0" y="25"/>
                    <a:pt x="0" y="25"/>
                    <a:pt x="0" y="25"/>
                  </a:cubicBezTo>
                  <a:cubicBezTo>
                    <a:pt x="4" y="25"/>
                    <a:pt x="4" y="25"/>
                    <a:pt x="4" y="25"/>
                  </a:cubicBezTo>
                  <a:cubicBezTo>
                    <a:pt x="6" y="17"/>
                    <a:pt x="6" y="17"/>
                    <a:pt x="6" y="17"/>
                  </a:cubicBezTo>
                  <a:cubicBezTo>
                    <a:pt x="13" y="17"/>
                    <a:pt x="13" y="17"/>
                    <a:pt x="13" y="17"/>
                  </a:cubicBezTo>
                  <a:cubicBezTo>
                    <a:pt x="15" y="25"/>
                    <a:pt x="15" y="25"/>
                    <a:pt x="15" y="25"/>
                  </a:cubicBezTo>
                  <a:cubicBezTo>
                    <a:pt x="18" y="25"/>
                    <a:pt x="18" y="25"/>
                    <a:pt x="18" y="25"/>
                  </a:cubicBezTo>
                  <a:cubicBezTo>
                    <a:pt x="11" y="0"/>
                    <a:pt x="11" y="0"/>
                    <a:pt x="11" y="0"/>
                  </a:cubicBezTo>
                  <a:lnTo>
                    <a:pt x="7" y="0"/>
                  </a:lnTo>
                  <a:close/>
                  <a:moveTo>
                    <a:pt x="7" y="15"/>
                  </a:moveTo>
                  <a:cubicBezTo>
                    <a:pt x="8" y="9"/>
                    <a:pt x="8" y="9"/>
                    <a:pt x="8" y="9"/>
                  </a:cubicBezTo>
                  <a:cubicBezTo>
                    <a:pt x="8" y="7"/>
                    <a:pt x="9" y="5"/>
                    <a:pt x="9" y="3"/>
                  </a:cubicBezTo>
                  <a:cubicBezTo>
                    <a:pt x="10" y="5"/>
                    <a:pt x="10" y="7"/>
                    <a:pt x="10" y="9"/>
                  </a:cubicBezTo>
                  <a:cubicBezTo>
                    <a:pt x="12" y="15"/>
                    <a:pt x="12" y="15"/>
                    <a:pt x="12" y="15"/>
                  </a:cubicBezTo>
                  <a:lnTo>
                    <a:pt x="7" y="15"/>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4" name="iŝḻîḑé"/>
            <p:cNvSpPr/>
            <p:nvPr/>
          </p:nvSpPr>
          <p:spPr bwMode="auto">
            <a:xfrm>
              <a:off x="7111207" y="4019552"/>
              <a:ext cx="131763" cy="277813"/>
            </a:xfrm>
            <a:custGeom>
              <a:avLst/>
              <a:gdLst>
                <a:gd name="T0" fmla="*/ 21 w 83"/>
                <a:gd name="T1" fmla="*/ 0 h 175"/>
                <a:gd name="T2" fmla="*/ 0 w 83"/>
                <a:gd name="T3" fmla="*/ 0 h 175"/>
                <a:gd name="T4" fmla="*/ 0 w 83"/>
                <a:gd name="T5" fmla="*/ 175 h 175"/>
                <a:gd name="T6" fmla="*/ 83 w 83"/>
                <a:gd name="T7" fmla="*/ 175 h 175"/>
                <a:gd name="T8" fmla="*/ 83 w 83"/>
                <a:gd name="T9" fmla="*/ 154 h 175"/>
                <a:gd name="T10" fmla="*/ 21 w 83"/>
                <a:gd name="T11" fmla="*/ 154 h 175"/>
                <a:gd name="T12" fmla="*/ 21 w 83"/>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83" h="175">
                  <a:moveTo>
                    <a:pt x="21" y="0"/>
                  </a:moveTo>
                  <a:lnTo>
                    <a:pt x="0" y="0"/>
                  </a:lnTo>
                  <a:lnTo>
                    <a:pt x="0" y="175"/>
                  </a:lnTo>
                  <a:lnTo>
                    <a:pt x="83" y="175"/>
                  </a:lnTo>
                  <a:lnTo>
                    <a:pt x="83" y="154"/>
                  </a:lnTo>
                  <a:lnTo>
                    <a:pt x="21" y="154"/>
                  </a:lnTo>
                  <a:lnTo>
                    <a:pt x="21" y="0"/>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ïŝlïḑê"/>
            <p:cNvSpPr/>
            <p:nvPr/>
          </p:nvSpPr>
          <p:spPr bwMode="auto">
            <a:xfrm>
              <a:off x="7606507" y="4019552"/>
              <a:ext cx="163513" cy="277813"/>
            </a:xfrm>
            <a:custGeom>
              <a:avLst/>
              <a:gdLst>
                <a:gd name="T0" fmla="*/ 12 w 15"/>
                <a:gd name="T1" fmla="*/ 17 h 25"/>
                <a:gd name="T2" fmla="*/ 8 w 15"/>
                <a:gd name="T3" fmla="*/ 22 h 25"/>
                <a:gd name="T4" fmla="*/ 4 w 15"/>
                <a:gd name="T5" fmla="*/ 17 h 25"/>
                <a:gd name="T6" fmla="*/ 4 w 15"/>
                <a:gd name="T7" fmla="*/ 0 h 25"/>
                <a:gd name="T8" fmla="*/ 0 w 15"/>
                <a:gd name="T9" fmla="*/ 0 h 25"/>
                <a:gd name="T10" fmla="*/ 0 w 15"/>
                <a:gd name="T11" fmla="*/ 18 h 25"/>
                <a:gd name="T12" fmla="*/ 8 w 15"/>
                <a:gd name="T13" fmla="*/ 25 h 25"/>
                <a:gd name="T14" fmla="*/ 15 w 15"/>
                <a:gd name="T15" fmla="*/ 18 h 25"/>
                <a:gd name="T16" fmla="*/ 15 w 15"/>
                <a:gd name="T17" fmla="*/ 0 h 25"/>
                <a:gd name="T18" fmla="*/ 12 w 15"/>
                <a:gd name="T19" fmla="*/ 0 h 25"/>
                <a:gd name="T20" fmla="*/ 12 w 15"/>
                <a:gd name="T2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5">
                  <a:moveTo>
                    <a:pt x="12" y="17"/>
                  </a:moveTo>
                  <a:cubicBezTo>
                    <a:pt x="12" y="21"/>
                    <a:pt x="11" y="22"/>
                    <a:pt x="8" y="22"/>
                  </a:cubicBezTo>
                  <a:cubicBezTo>
                    <a:pt x="5" y="22"/>
                    <a:pt x="4" y="21"/>
                    <a:pt x="4" y="17"/>
                  </a:cubicBezTo>
                  <a:cubicBezTo>
                    <a:pt x="4" y="0"/>
                    <a:pt x="4" y="0"/>
                    <a:pt x="4" y="0"/>
                  </a:cubicBezTo>
                  <a:cubicBezTo>
                    <a:pt x="0" y="0"/>
                    <a:pt x="0" y="0"/>
                    <a:pt x="0" y="0"/>
                  </a:cubicBezTo>
                  <a:cubicBezTo>
                    <a:pt x="0" y="18"/>
                    <a:pt x="0" y="18"/>
                    <a:pt x="0" y="18"/>
                  </a:cubicBezTo>
                  <a:cubicBezTo>
                    <a:pt x="0" y="23"/>
                    <a:pt x="3" y="25"/>
                    <a:pt x="8" y="25"/>
                  </a:cubicBezTo>
                  <a:cubicBezTo>
                    <a:pt x="13" y="25"/>
                    <a:pt x="15" y="23"/>
                    <a:pt x="15" y="18"/>
                  </a:cubicBezTo>
                  <a:cubicBezTo>
                    <a:pt x="15" y="0"/>
                    <a:pt x="15" y="0"/>
                    <a:pt x="15" y="0"/>
                  </a:cubicBezTo>
                  <a:cubicBezTo>
                    <a:pt x="12" y="0"/>
                    <a:pt x="12" y="0"/>
                    <a:pt x="12" y="0"/>
                  </a:cubicBezTo>
                  <a:lnTo>
                    <a:pt x="12" y="17"/>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6" name="ïṩ1ïḑé"/>
            <p:cNvSpPr/>
            <p:nvPr/>
          </p:nvSpPr>
          <p:spPr bwMode="auto">
            <a:xfrm>
              <a:off x="7858919" y="4019552"/>
              <a:ext cx="163513" cy="277813"/>
            </a:xfrm>
            <a:custGeom>
              <a:avLst/>
              <a:gdLst>
                <a:gd name="T0" fmla="*/ 12 w 15"/>
                <a:gd name="T1" fmla="*/ 13 h 25"/>
                <a:gd name="T2" fmla="*/ 12 w 15"/>
                <a:gd name="T3" fmla="*/ 20 h 25"/>
                <a:gd name="T4" fmla="*/ 10 w 15"/>
                <a:gd name="T5" fmla="*/ 14 h 25"/>
                <a:gd name="T6" fmla="*/ 3 w 15"/>
                <a:gd name="T7" fmla="*/ 0 h 25"/>
                <a:gd name="T8" fmla="*/ 0 w 15"/>
                <a:gd name="T9" fmla="*/ 0 h 25"/>
                <a:gd name="T10" fmla="*/ 0 w 15"/>
                <a:gd name="T11" fmla="*/ 25 h 25"/>
                <a:gd name="T12" fmla="*/ 3 w 15"/>
                <a:gd name="T13" fmla="*/ 25 h 25"/>
                <a:gd name="T14" fmla="*/ 3 w 15"/>
                <a:gd name="T15" fmla="*/ 12 h 25"/>
                <a:gd name="T16" fmla="*/ 3 w 15"/>
                <a:gd name="T17" fmla="*/ 5 h 25"/>
                <a:gd name="T18" fmla="*/ 5 w 15"/>
                <a:gd name="T19" fmla="*/ 11 h 25"/>
                <a:gd name="T20" fmla="*/ 12 w 15"/>
                <a:gd name="T21" fmla="*/ 25 h 25"/>
                <a:gd name="T22" fmla="*/ 15 w 15"/>
                <a:gd name="T23" fmla="*/ 25 h 25"/>
                <a:gd name="T24" fmla="*/ 15 w 15"/>
                <a:gd name="T25" fmla="*/ 0 h 25"/>
                <a:gd name="T26" fmla="*/ 12 w 15"/>
                <a:gd name="T27" fmla="*/ 0 h 25"/>
                <a:gd name="T28" fmla="*/ 12 w 15"/>
                <a:gd name="T2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5">
                  <a:moveTo>
                    <a:pt x="12" y="13"/>
                  </a:moveTo>
                  <a:cubicBezTo>
                    <a:pt x="12" y="15"/>
                    <a:pt x="12" y="17"/>
                    <a:pt x="12" y="20"/>
                  </a:cubicBezTo>
                  <a:cubicBezTo>
                    <a:pt x="12" y="18"/>
                    <a:pt x="11" y="16"/>
                    <a:pt x="10" y="14"/>
                  </a:cubicBezTo>
                  <a:cubicBezTo>
                    <a:pt x="3" y="0"/>
                    <a:pt x="3" y="0"/>
                    <a:pt x="3" y="0"/>
                  </a:cubicBezTo>
                  <a:cubicBezTo>
                    <a:pt x="0" y="0"/>
                    <a:pt x="0" y="0"/>
                    <a:pt x="0" y="0"/>
                  </a:cubicBezTo>
                  <a:cubicBezTo>
                    <a:pt x="0" y="25"/>
                    <a:pt x="0" y="25"/>
                    <a:pt x="0" y="25"/>
                  </a:cubicBezTo>
                  <a:cubicBezTo>
                    <a:pt x="3" y="25"/>
                    <a:pt x="3" y="25"/>
                    <a:pt x="3" y="25"/>
                  </a:cubicBezTo>
                  <a:cubicBezTo>
                    <a:pt x="3" y="12"/>
                    <a:pt x="3" y="12"/>
                    <a:pt x="3" y="12"/>
                  </a:cubicBezTo>
                  <a:cubicBezTo>
                    <a:pt x="3" y="10"/>
                    <a:pt x="3" y="8"/>
                    <a:pt x="3" y="5"/>
                  </a:cubicBezTo>
                  <a:cubicBezTo>
                    <a:pt x="3" y="7"/>
                    <a:pt x="4" y="9"/>
                    <a:pt x="5" y="11"/>
                  </a:cubicBezTo>
                  <a:cubicBezTo>
                    <a:pt x="12" y="25"/>
                    <a:pt x="12" y="25"/>
                    <a:pt x="12" y="25"/>
                  </a:cubicBezTo>
                  <a:cubicBezTo>
                    <a:pt x="15" y="25"/>
                    <a:pt x="15" y="25"/>
                    <a:pt x="15" y="25"/>
                  </a:cubicBezTo>
                  <a:cubicBezTo>
                    <a:pt x="15" y="0"/>
                    <a:pt x="15" y="0"/>
                    <a:pt x="15" y="0"/>
                  </a:cubicBezTo>
                  <a:cubicBezTo>
                    <a:pt x="12" y="0"/>
                    <a:pt x="12" y="0"/>
                    <a:pt x="12" y="0"/>
                  </a:cubicBezTo>
                  <a:lnTo>
                    <a:pt x="12" y="13"/>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7" name="îṣļíḋè"/>
            <p:cNvSpPr/>
            <p:nvPr/>
          </p:nvSpPr>
          <p:spPr bwMode="auto">
            <a:xfrm>
              <a:off x="8165307" y="4019552"/>
              <a:ext cx="33338" cy="277813"/>
            </a:xfrm>
            <a:prstGeom prst="rect">
              <a:avLst/>
            </a:prstGeom>
            <a:solidFill>
              <a:srgbClr val="2A4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8" name="iSľidê"/>
            <p:cNvSpPr/>
            <p:nvPr/>
          </p:nvSpPr>
          <p:spPr bwMode="auto">
            <a:xfrm>
              <a:off x="8352632" y="4019552"/>
              <a:ext cx="196850" cy="277813"/>
            </a:xfrm>
            <a:custGeom>
              <a:avLst/>
              <a:gdLst>
                <a:gd name="T0" fmla="*/ 10 w 18"/>
                <a:gd name="T1" fmla="*/ 17 h 25"/>
                <a:gd name="T2" fmla="*/ 9 w 18"/>
                <a:gd name="T3" fmla="*/ 22 h 25"/>
                <a:gd name="T4" fmla="*/ 8 w 18"/>
                <a:gd name="T5" fmla="*/ 17 h 25"/>
                <a:gd name="T6" fmla="*/ 3 w 18"/>
                <a:gd name="T7" fmla="*/ 0 h 25"/>
                <a:gd name="T8" fmla="*/ 0 w 18"/>
                <a:gd name="T9" fmla="*/ 0 h 25"/>
                <a:gd name="T10" fmla="*/ 7 w 18"/>
                <a:gd name="T11" fmla="*/ 25 h 25"/>
                <a:gd name="T12" fmla="*/ 11 w 18"/>
                <a:gd name="T13" fmla="*/ 25 h 25"/>
                <a:gd name="T14" fmla="*/ 18 w 18"/>
                <a:gd name="T15" fmla="*/ 0 h 25"/>
                <a:gd name="T16" fmla="*/ 14 w 18"/>
                <a:gd name="T17" fmla="*/ 0 h 25"/>
                <a:gd name="T18" fmla="*/ 10 w 18"/>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10" y="17"/>
                  </a:moveTo>
                  <a:cubicBezTo>
                    <a:pt x="10" y="17"/>
                    <a:pt x="9" y="19"/>
                    <a:pt x="9" y="22"/>
                  </a:cubicBezTo>
                  <a:cubicBezTo>
                    <a:pt x="8" y="19"/>
                    <a:pt x="8" y="17"/>
                    <a:pt x="8" y="17"/>
                  </a:cubicBezTo>
                  <a:cubicBezTo>
                    <a:pt x="3" y="0"/>
                    <a:pt x="3" y="0"/>
                    <a:pt x="3" y="0"/>
                  </a:cubicBezTo>
                  <a:cubicBezTo>
                    <a:pt x="0" y="0"/>
                    <a:pt x="0" y="0"/>
                    <a:pt x="0" y="0"/>
                  </a:cubicBezTo>
                  <a:cubicBezTo>
                    <a:pt x="7" y="25"/>
                    <a:pt x="7" y="25"/>
                    <a:pt x="7" y="25"/>
                  </a:cubicBezTo>
                  <a:cubicBezTo>
                    <a:pt x="11" y="25"/>
                    <a:pt x="11" y="25"/>
                    <a:pt x="11" y="25"/>
                  </a:cubicBezTo>
                  <a:cubicBezTo>
                    <a:pt x="18" y="0"/>
                    <a:pt x="18" y="0"/>
                    <a:pt x="18" y="0"/>
                  </a:cubicBezTo>
                  <a:cubicBezTo>
                    <a:pt x="14" y="0"/>
                    <a:pt x="14" y="0"/>
                    <a:pt x="14" y="0"/>
                  </a:cubicBezTo>
                  <a:lnTo>
                    <a:pt x="10" y="17"/>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9" name="îšľiḑe"/>
            <p:cNvSpPr/>
            <p:nvPr/>
          </p:nvSpPr>
          <p:spPr bwMode="auto">
            <a:xfrm>
              <a:off x="8627269" y="4019552"/>
              <a:ext cx="142875" cy="277813"/>
            </a:xfrm>
            <a:custGeom>
              <a:avLst/>
              <a:gdLst>
                <a:gd name="T0" fmla="*/ 0 w 90"/>
                <a:gd name="T1" fmla="*/ 175 h 175"/>
                <a:gd name="T2" fmla="*/ 90 w 90"/>
                <a:gd name="T3" fmla="*/ 175 h 175"/>
                <a:gd name="T4" fmla="*/ 90 w 90"/>
                <a:gd name="T5" fmla="*/ 154 h 175"/>
                <a:gd name="T6" fmla="*/ 28 w 90"/>
                <a:gd name="T7" fmla="*/ 154 h 175"/>
                <a:gd name="T8" fmla="*/ 28 w 90"/>
                <a:gd name="T9" fmla="*/ 98 h 175"/>
                <a:gd name="T10" fmla="*/ 90 w 90"/>
                <a:gd name="T11" fmla="*/ 98 h 175"/>
                <a:gd name="T12" fmla="*/ 90 w 90"/>
                <a:gd name="T13" fmla="*/ 77 h 175"/>
                <a:gd name="T14" fmla="*/ 28 w 90"/>
                <a:gd name="T15" fmla="*/ 77 h 175"/>
                <a:gd name="T16" fmla="*/ 28 w 90"/>
                <a:gd name="T17" fmla="*/ 21 h 175"/>
                <a:gd name="T18" fmla="*/ 90 w 90"/>
                <a:gd name="T19" fmla="*/ 21 h 175"/>
                <a:gd name="T20" fmla="*/ 90 w 90"/>
                <a:gd name="T21" fmla="*/ 0 h 175"/>
                <a:gd name="T22" fmla="*/ 0 w 90"/>
                <a:gd name="T23" fmla="*/ 0 h 175"/>
                <a:gd name="T24" fmla="*/ 0 w 90"/>
                <a:gd name="T2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75">
                  <a:moveTo>
                    <a:pt x="0" y="175"/>
                  </a:moveTo>
                  <a:lnTo>
                    <a:pt x="90" y="175"/>
                  </a:lnTo>
                  <a:lnTo>
                    <a:pt x="90" y="154"/>
                  </a:lnTo>
                  <a:lnTo>
                    <a:pt x="28" y="154"/>
                  </a:lnTo>
                  <a:lnTo>
                    <a:pt x="28" y="98"/>
                  </a:lnTo>
                  <a:lnTo>
                    <a:pt x="90" y="98"/>
                  </a:lnTo>
                  <a:lnTo>
                    <a:pt x="90" y="77"/>
                  </a:lnTo>
                  <a:lnTo>
                    <a:pt x="28" y="77"/>
                  </a:lnTo>
                  <a:lnTo>
                    <a:pt x="28" y="21"/>
                  </a:lnTo>
                  <a:lnTo>
                    <a:pt x="90" y="21"/>
                  </a:lnTo>
                  <a:lnTo>
                    <a:pt x="90" y="0"/>
                  </a:lnTo>
                  <a:lnTo>
                    <a:pt x="0" y="0"/>
                  </a:lnTo>
                  <a:lnTo>
                    <a:pt x="0" y="175"/>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0" name="î$ļiḑé"/>
            <p:cNvSpPr/>
            <p:nvPr/>
          </p:nvSpPr>
          <p:spPr bwMode="auto">
            <a:xfrm>
              <a:off x="8879682" y="4019552"/>
              <a:ext cx="176213" cy="277813"/>
            </a:xfrm>
            <a:custGeom>
              <a:avLst/>
              <a:gdLst>
                <a:gd name="T0" fmla="*/ 15 w 16"/>
                <a:gd name="T1" fmla="*/ 8 h 25"/>
                <a:gd name="T2" fmla="*/ 6 w 16"/>
                <a:gd name="T3" fmla="*/ 0 h 25"/>
                <a:gd name="T4" fmla="*/ 0 w 16"/>
                <a:gd name="T5" fmla="*/ 0 h 25"/>
                <a:gd name="T6" fmla="*/ 0 w 16"/>
                <a:gd name="T7" fmla="*/ 25 h 25"/>
                <a:gd name="T8" fmla="*/ 3 w 16"/>
                <a:gd name="T9" fmla="*/ 25 h 25"/>
                <a:gd name="T10" fmla="*/ 3 w 16"/>
                <a:gd name="T11" fmla="*/ 3 h 25"/>
                <a:gd name="T12" fmla="*/ 7 w 16"/>
                <a:gd name="T13" fmla="*/ 3 h 25"/>
                <a:gd name="T14" fmla="*/ 11 w 16"/>
                <a:gd name="T15" fmla="*/ 8 h 25"/>
                <a:gd name="T16" fmla="*/ 7 w 16"/>
                <a:gd name="T17" fmla="*/ 12 h 25"/>
                <a:gd name="T18" fmla="*/ 4 w 16"/>
                <a:gd name="T19" fmla="*/ 12 h 25"/>
                <a:gd name="T20" fmla="*/ 12 w 16"/>
                <a:gd name="T21" fmla="*/ 25 h 25"/>
                <a:gd name="T22" fmla="*/ 16 w 16"/>
                <a:gd name="T23" fmla="*/ 25 h 25"/>
                <a:gd name="T24" fmla="*/ 9 w 16"/>
                <a:gd name="T25" fmla="*/ 15 h 25"/>
                <a:gd name="T26" fmla="*/ 15 w 16"/>
                <a:gd name="T2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5">
                  <a:moveTo>
                    <a:pt x="15" y="8"/>
                  </a:moveTo>
                  <a:cubicBezTo>
                    <a:pt x="15" y="3"/>
                    <a:pt x="12" y="0"/>
                    <a:pt x="6" y="0"/>
                  </a:cubicBezTo>
                  <a:cubicBezTo>
                    <a:pt x="0" y="0"/>
                    <a:pt x="0" y="0"/>
                    <a:pt x="0" y="0"/>
                  </a:cubicBezTo>
                  <a:cubicBezTo>
                    <a:pt x="0" y="25"/>
                    <a:pt x="0" y="25"/>
                    <a:pt x="0" y="25"/>
                  </a:cubicBezTo>
                  <a:cubicBezTo>
                    <a:pt x="3" y="25"/>
                    <a:pt x="3" y="25"/>
                    <a:pt x="3" y="25"/>
                  </a:cubicBezTo>
                  <a:cubicBezTo>
                    <a:pt x="3" y="3"/>
                    <a:pt x="3" y="3"/>
                    <a:pt x="3" y="3"/>
                  </a:cubicBezTo>
                  <a:cubicBezTo>
                    <a:pt x="7" y="3"/>
                    <a:pt x="7" y="3"/>
                    <a:pt x="7" y="3"/>
                  </a:cubicBezTo>
                  <a:cubicBezTo>
                    <a:pt x="9" y="3"/>
                    <a:pt x="11" y="5"/>
                    <a:pt x="11" y="8"/>
                  </a:cubicBezTo>
                  <a:cubicBezTo>
                    <a:pt x="11" y="11"/>
                    <a:pt x="9" y="12"/>
                    <a:pt x="7" y="12"/>
                  </a:cubicBezTo>
                  <a:cubicBezTo>
                    <a:pt x="4" y="12"/>
                    <a:pt x="4" y="12"/>
                    <a:pt x="4" y="12"/>
                  </a:cubicBezTo>
                  <a:cubicBezTo>
                    <a:pt x="12" y="25"/>
                    <a:pt x="12" y="25"/>
                    <a:pt x="12" y="25"/>
                  </a:cubicBezTo>
                  <a:cubicBezTo>
                    <a:pt x="16" y="25"/>
                    <a:pt x="16" y="25"/>
                    <a:pt x="16" y="25"/>
                  </a:cubicBezTo>
                  <a:cubicBezTo>
                    <a:pt x="9" y="15"/>
                    <a:pt x="9" y="15"/>
                    <a:pt x="9" y="15"/>
                  </a:cubicBezTo>
                  <a:cubicBezTo>
                    <a:pt x="13" y="14"/>
                    <a:pt x="15" y="12"/>
                    <a:pt x="15" y="8"/>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1" name="íṩľidè"/>
            <p:cNvSpPr/>
            <p:nvPr/>
          </p:nvSpPr>
          <p:spPr bwMode="auto">
            <a:xfrm>
              <a:off x="9120982" y="4019552"/>
              <a:ext cx="165100" cy="277813"/>
            </a:xfrm>
            <a:custGeom>
              <a:avLst/>
              <a:gdLst>
                <a:gd name="T0" fmla="*/ 10 w 15"/>
                <a:gd name="T1" fmla="*/ 11 h 25"/>
                <a:gd name="T2" fmla="*/ 7 w 15"/>
                <a:gd name="T3" fmla="*/ 10 h 25"/>
                <a:gd name="T4" fmla="*/ 4 w 15"/>
                <a:gd name="T5" fmla="*/ 6 h 25"/>
                <a:gd name="T6" fmla="*/ 7 w 15"/>
                <a:gd name="T7" fmla="*/ 3 h 25"/>
                <a:gd name="T8" fmla="*/ 11 w 15"/>
                <a:gd name="T9" fmla="*/ 7 h 25"/>
                <a:gd name="T10" fmla="*/ 15 w 15"/>
                <a:gd name="T11" fmla="*/ 7 h 25"/>
                <a:gd name="T12" fmla="*/ 8 w 15"/>
                <a:gd name="T13" fmla="*/ 0 h 25"/>
                <a:gd name="T14" fmla="*/ 0 w 15"/>
                <a:gd name="T15" fmla="*/ 7 h 25"/>
                <a:gd name="T16" fmla="*/ 6 w 15"/>
                <a:gd name="T17" fmla="*/ 13 h 25"/>
                <a:gd name="T18" fmla="*/ 9 w 15"/>
                <a:gd name="T19" fmla="*/ 14 h 25"/>
                <a:gd name="T20" fmla="*/ 12 w 15"/>
                <a:gd name="T21" fmla="*/ 19 h 25"/>
                <a:gd name="T22" fmla="*/ 8 w 15"/>
                <a:gd name="T23" fmla="*/ 22 h 25"/>
                <a:gd name="T24" fmla="*/ 3 w 15"/>
                <a:gd name="T25" fmla="*/ 17 h 25"/>
                <a:gd name="T26" fmla="*/ 0 w 15"/>
                <a:gd name="T27" fmla="*/ 17 h 25"/>
                <a:gd name="T28" fmla="*/ 8 w 15"/>
                <a:gd name="T29" fmla="*/ 25 h 25"/>
                <a:gd name="T30" fmla="*/ 15 w 15"/>
                <a:gd name="T31" fmla="*/ 18 h 25"/>
                <a:gd name="T32" fmla="*/ 10 w 15"/>
                <a:gd name="T3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5">
                  <a:moveTo>
                    <a:pt x="10" y="11"/>
                  </a:moveTo>
                  <a:cubicBezTo>
                    <a:pt x="7" y="10"/>
                    <a:pt x="7" y="10"/>
                    <a:pt x="7" y="10"/>
                  </a:cubicBezTo>
                  <a:cubicBezTo>
                    <a:pt x="5" y="9"/>
                    <a:pt x="4" y="8"/>
                    <a:pt x="4" y="6"/>
                  </a:cubicBezTo>
                  <a:cubicBezTo>
                    <a:pt x="4" y="4"/>
                    <a:pt x="5" y="3"/>
                    <a:pt x="7" y="3"/>
                  </a:cubicBezTo>
                  <a:cubicBezTo>
                    <a:pt x="10" y="3"/>
                    <a:pt x="11" y="4"/>
                    <a:pt x="11" y="7"/>
                  </a:cubicBezTo>
                  <a:cubicBezTo>
                    <a:pt x="15" y="7"/>
                    <a:pt x="15" y="7"/>
                    <a:pt x="15" y="7"/>
                  </a:cubicBezTo>
                  <a:cubicBezTo>
                    <a:pt x="15" y="3"/>
                    <a:pt x="12" y="0"/>
                    <a:pt x="8" y="0"/>
                  </a:cubicBezTo>
                  <a:cubicBezTo>
                    <a:pt x="3" y="0"/>
                    <a:pt x="0" y="3"/>
                    <a:pt x="0" y="7"/>
                  </a:cubicBezTo>
                  <a:cubicBezTo>
                    <a:pt x="0" y="10"/>
                    <a:pt x="2" y="12"/>
                    <a:pt x="6" y="13"/>
                  </a:cubicBezTo>
                  <a:cubicBezTo>
                    <a:pt x="9" y="14"/>
                    <a:pt x="9" y="14"/>
                    <a:pt x="9" y="14"/>
                  </a:cubicBezTo>
                  <a:cubicBezTo>
                    <a:pt x="11" y="15"/>
                    <a:pt x="12" y="17"/>
                    <a:pt x="12" y="19"/>
                  </a:cubicBezTo>
                  <a:cubicBezTo>
                    <a:pt x="12" y="21"/>
                    <a:pt x="10" y="22"/>
                    <a:pt x="8" y="22"/>
                  </a:cubicBezTo>
                  <a:cubicBezTo>
                    <a:pt x="5" y="22"/>
                    <a:pt x="3" y="21"/>
                    <a:pt x="3" y="17"/>
                  </a:cubicBezTo>
                  <a:cubicBezTo>
                    <a:pt x="0" y="17"/>
                    <a:pt x="0" y="17"/>
                    <a:pt x="0" y="17"/>
                  </a:cubicBezTo>
                  <a:cubicBezTo>
                    <a:pt x="0" y="23"/>
                    <a:pt x="3" y="25"/>
                    <a:pt x="8" y="25"/>
                  </a:cubicBezTo>
                  <a:cubicBezTo>
                    <a:pt x="12" y="25"/>
                    <a:pt x="15" y="23"/>
                    <a:pt x="15" y="18"/>
                  </a:cubicBezTo>
                  <a:cubicBezTo>
                    <a:pt x="15" y="15"/>
                    <a:pt x="14" y="13"/>
                    <a:pt x="10" y="1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2" name="iṡľiďê"/>
            <p:cNvSpPr/>
            <p:nvPr/>
          </p:nvSpPr>
          <p:spPr bwMode="auto">
            <a:xfrm>
              <a:off x="9384507" y="4019552"/>
              <a:ext cx="33338" cy="277813"/>
            </a:xfrm>
            <a:prstGeom prst="rect">
              <a:avLst/>
            </a:prstGeom>
            <a:solidFill>
              <a:srgbClr val="2A4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3" name="íṥľíḍé"/>
            <p:cNvSpPr/>
            <p:nvPr/>
          </p:nvSpPr>
          <p:spPr bwMode="auto">
            <a:xfrm>
              <a:off x="9594057" y="4019552"/>
              <a:ext cx="152400" cy="277813"/>
            </a:xfrm>
            <a:custGeom>
              <a:avLst/>
              <a:gdLst>
                <a:gd name="T0" fmla="*/ 0 w 96"/>
                <a:gd name="T1" fmla="*/ 21 h 175"/>
                <a:gd name="T2" fmla="*/ 34 w 96"/>
                <a:gd name="T3" fmla="*/ 21 h 175"/>
                <a:gd name="T4" fmla="*/ 34 w 96"/>
                <a:gd name="T5" fmla="*/ 175 h 175"/>
                <a:gd name="T6" fmla="*/ 55 w 96"/>
                <a:gd name="T7" fmla="*/ 175 h 175"/>
                <a:gd name="T8" fmla="*/ 55 w 96"/>
                <a:gd name="T9" fmla="*/ 21 h 175"/>
                <a:gd name="T10" fmla="*/ 96 w 96"/>
                <a:gd name="T11" fmla="*/ 21 h 175"/>
                <a:gd name="T12" fmla="*/ 96 w 96"/>
                <a:gd name="T13" fmla="*/ 0 h 175"/>
                <a:gd name="T14" fmla="*/ 0 w 96"/>
                <a:gd name="T15" fmla="*/ 0 h 175"/>
                <a:gd name="T16" fmla="*/ 0 w 96"/>
                <a:gd name="T17"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75">
                  <a:moveTo>
                    <a:pt x="0" y="21"/>
                  </a:moveTo>
                  <a:lnTo>
                    <a:pt x="34" y="21"/>
                  </a:lnTo>
                  <a:lnTo>
                    <a:pt x="34" y="175"/>
                  </a:lnTo>
                  <a:lnTo>
                    <a:pt x="55" y="175"/>
                  </a:lnTo>
                  <a:lnTo>
                    <a:pt x="55" y="21"/>
                  </a:lnTo>
                  <a:lnTo>
                    <a:pt x="96" y="21"/>
                  </a:lnTo>
                  <a:lnTo>
                    <a:pt x="96" y="0"/>
                  </a:lnTo>
                  <a:lnTo>
                    <a:pt x="0" y="0"/>
                  </a:lnTo>
                  <a:lnTo>
                    <a:pt x="0" y="21"/>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4" name="iṧļîḋê"/>
            <p:cNvSpPr/>
            <p:nvPr/>
          </p:nvSpPr>
          <p:spPr bwMode="auto">
            <a:xfrm>
              <a:off x="9813132" y="4019552"/>
              <a:ext cx="187325" cy="277813"/>
            </a:xfrm>
            <a:custGeom>
              <a:avLst/>
              <a:gdLst>
                <a:gd name="T0" fmla="*/ 97 w 118"/>
                <a:gd name="T1" fmla="*/ 0 h 175"/>
                <a:gd name="T2" fmla="*/ 62 w 118"/>
                <a:gd name="T3" fmla="*/ 77 h 175"/>
                <a:gd name="T4" fmla="*/ 28 w 118"/>
                <a:gd name="T5" fmla="*/ 0 h 175"/>
                <a:gd name="T6" fmla="*/ 0 w 118"/>
                <a:gd name="T7" fmla="*/ 0 h 175"/>
                <a:gd name="T8" fmla="*/ 48 w 118"/>
                <a:gd name="T9" fmla="*/ 105 h 175"/>
                <a:gd name="T10" fmla="*/ 48 w 118"/>
                <a:gd name="T11" fmla="*/ 175 h 175"/>
                <a:gd name="T12" fmla="*/ 76 w 118"/>
                <a:gd name="T13" fmla="*/ 175 h 175"/>
                <a:gd name="T14" fmla="*/ 76 w 118"/>
                <a:gd name="T15" fmla="*/ 105 h 175"/>
                <a:gd name="T16" fmla="*/ 118 w 118"/>
                <a:gd name="T17" fmla="*/ 0 h 175"/>
                <a:gd name="T18" fmla="*/ 97 w 118"/>
                <a:gd name="T1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75">
                  <a:moveTo>
                    <a:pt x="97" y="0"/>
                  </a:moveTo>
                  <a:lnTo>
                    <a:pt x="62" y="77"/>
                  </a:lnTo>
                  <a:lnTo>
                    <a:pt x="28" y="0"/>
                  </a:lnTo>
                  <a:lnTo>
                    <a:pt x="0" y="0"/>
                  </a:lnTo>
                  <a:lnTo>
                    <a:pt x="48" y="105"/>
                  </a:lnTo>
                  <a:lnTo>
                    <a:pt x="48" y="175"/>
                  </a:lnTo>
                  <a:lnTo>
                    <a:pt x="76" y="175"/>
                  </a:lnTo>
                  <a:lnTo>
                    <a:pt x="76" y="105"/>
                  </a:lnTo>
                  <a:lnTo>
                    <a:pt x="118" y="0"/>
                  </a:lnTo>
                  <a:lnTo>
                    <a:pt x="97" y="0"/>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5" name="îṣḻïḋè"/>
            <p:cNvSpPr/>
            <p:nvPr/>
          </p:nvSpPr>
          <p:spPr bwMode="auto">
            <a:xfrm>
              <a:off x="2763044" y="4108452"/>
              <a:ext cx="87313" cy="122238"/>
            </a:xfrm>
            <a:custGeom>
              <a:avLst/>
              <a:gdLst>
                <a:gd name="T0" fmla="*/ 4 w 8"/>
                <a:gd name="T1" fmla="*/ 6 h 11"/>
                <a:gd name="T2" fmla="*/ 5 w 8"/>
                <a:gd name="T3" fmla="*/ 5 h 11"/>
                <a:gd name="T4" fmla="*/ 6 w 8"/>
                <a:gd name="T5" fmla="*/ 2 h 11"/>
                <a:gd name="T6" fmla="*/ 7 w 8"/>
                <a:gd name="T7" fmla="*/ 2 h 11"/>
                <a:gd name="T8" fmla="*/ 8 w 8"/>
                <a:gd name="T9" fmla="*/ 3 h 11"/>
                <a:gd name="T10" fmla="*/ 6 w 8"/>
                <a:gd name="T11" fmla="*/ 10 h 11"/>
                <a:gd name="T12" fmla="*/ 6 w 8"/>
                <a:gd name="T13" fmla="*/ 10 h 11"/>
                <a:gd name="T14" fmla="*/ 5 w 8"/>
                <a:gd name="T15" fmla="*/ 11 h 11"/>
                <a:gd name="T16" fmla="*/ 5 w 8"/>
                <a:gd name="T17" fmla="*/ 10 h 11"/>
                <a:gd name="T18" fmla="*/ 5 w 8"/>
                <a:gd name="T19" fmla="*/ 8 h 11"/>
                <a:gd name="T20" fmla="*/ 6 w 8"/>
                <a:gd name="T21" fmla="*/ 6 h 11"/>
                <a:gd name="T22" fmla="*/ 6 w 8"/>
                <a:gd name="T23" fmla="*/ 5 h 11"/>
                <a:gd name="T24" fmla="*/ 5 w 8"/>
                <a:gd name="T25" fmla="*/ 7 h 11"/>
                <a:gd name="T26" fmla="*/ 4 w 8"/>
                <a:gd name="T27" fmla="*/ 10 h 11"/>
                <a:gd name="T28" fmla="*/ 3 w 8"/>
                <a:gd name="T29" fmla="*/ 10 h 11"/>
                <a:gd name="T30" fmla="*/ 3 w 8"/>
                <a:gd name="T31" fmla="*/ 9 h 11"/>
                <a:gd name="T32" fmla="*/ 3 w 8"/>
                <a:gd name="T33" fmla="*/ 6 h 11"/>
                <a:gd name="T34" fmla="*/ 3 w 8"/>
                <a:gd name="T35" fmla="*/ 5 h 11"/>
                <a:gd name="T36" fmla="*/ 2 w 8"/>
                <a:gd name="T37" fmla="*/ 6 h 11"/>
                <a:gd name="T38" fmla="*/ 1 w 8"/>
                <a:gd name="T39" fmla="*/ 9 h 11"/>
                <a:gd name="T40" fmla="*/ 1 w 8"/>
                <a:gd name="T41" fmla="*/ 9 h 11"/>
                <a:gd name="T42" fmla="*/ 0 w 8"/>
                <a:gd name="T43" fmla="*/ 9 h 11"/>
                <a:gd name="T44" fmla="*/ 2 w 8"/>
                <a:gd name="T45" fmla="*/ 5 h 11"/>
                <a:gd name="T46" fmla="*/ 2 w 8"/>
                <a:gd name="T47" fmla="*/ 1 h 11"/>
                <a:gd name="T48" fmla="*/ 4 w 8"/>
                <a:gd name="T49" fmla="*/ 1 h 11"/>
                <a:gd name="T50" fmla="*/ 4 w 8"/>
                <a:gd name="T51" fmla="*/ 1 h 11"/>
                <a:gd name="T52" fmla="*/ 4 w 8"/>
                <a:gd name="T53" fmla="*/ 2 h 11"/>
                <a:gd name="T54" fmla="*/ 4 w 8"/>
                <a:gd name="T55" fmla="*/ 5 h 11"/>
                <a:gd name="T56" fmla="*/ 4 w 8"/>
                <a:gd name="T57" fmla="*/ 6 h 11"/>
                <a:gd name="T58" fmla="*/ 4 w 8"/>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11">
                  <a:moveTo>
                    <a:pt x="4" y="6"/>
                  </a:moveTo>
                  <a:cubicBezTo>
                    <a:pt x="4" y="6"/>
                    <a:pt x="5" y="5"/>
                    <a:pt x="5" y="5"/>
                  </a:cubicBezTo>
                  <a:cubicBezTo>
                    <a:pt x="5" y="4"/>
                    <a:pt x="6" y="3"/>
                    <a:pt x="6" y="2"/>
                  </a:cubicBezTo>
                  <a:cubicBezTo>
                    <a:pt x="7" y="2"/>
                    <a:pt x="7" y="2"/>
                    <a:pt x="7" y="2"/>
                  </a:cubicBezTo>
                  <a:cubicBezTo>
                    <a:pt x="8" y="2"/>
                    <a:pt x="8" y="2"/>
                    <a:pt x="8" y="3"/>
                  </a:cubicBezTo>
                  <a:cubicBezTo>
                    <a:pt x="7" y="5"/>
                    <a:pt x="7" y="7"/>
                    <a:pt x="6" y="10"/>
                  </a:cubicBezTo>
                  <a:cubicBezTo>
                    <a:pt x="6" y="10"/>
                    <a:pt x="6" y="10"/>
                    <a:pt x="6" y="10"/>
                  </a:cubicBezTo>
                  <a:cubicBezTo>
                    <a:pt x="6" y="11"/>
                    <a:pt x="6" y="11"/>
                    <a:pt x="5" y="11"/>
                  </a:cubicBezTo>
                  <a:cubicBezTo>
                    <a:pt x="5" y="11"/>
                    <a:pt x="5" y="10"/>
                    <a:pt x="5" y="10"/>
                  </a:cubicBezTo>
                  <a:cubicBezTo>
                    <a:pt x="5" y="9"/>
                    <a:pt x="5" y="9"/>
                    <a:pt x="5" y="8"/>
                  </a:cubicBezTo>
                  <a:cubicBezTo>
                    <a:pt x="5" y="7"/>
                    <a:pt x="6" y="7"/>
                    <a:pt x="6" y="6"/>
                  </a:cubicBezTo>
                  <a:cubicBezTo>
                    <a:pt x="6" y="6"/>
                    <a:pt x="6" y="6"/>
                    <a:pt x="6" y="5"/>
                  </a:cubicBezTo>
                  <a:cubicBezTo>
                    <a:pt x="6" y="6"/>
                    <a:pt x="5" y="7"/>
                    <a:pt x="5" y="7"/>
                  </a:cubicBezTo>
                  <a:cubicBezTo>
                    <a:pt x="4" y="8"/>
                    <a:pt x="4" y="9"/>
                    <a:pt x="4" y="10"/>
                  </a:cubicBezTo>
                  <a:cubicBezTo>
                    <a:pt x="3" y="10"/>
                    <a:pt x="3" y="10"/>
                    <a:pt x="3" y="10"/>
                  </a:cubicBezTo>
                  <a:cubicBezTo>
                    <a:pt x="3" y="10"/>
                    <a:pt x="2" y="10"/>
                    <a:pt x="3" y="9"/>
                  </a:cubicBezTo>
                  <a:cubicBezTo>
                    <a:pt x="3" y="8"/>
                    <a:pt x="3" y="7"/>
                    <a:pt x="3" y="6"/>
                  </a:cubicBezTo>
                  <a:cubicBezTo>
                    <a:pt x="3" y="6"/>
                    <a:pt x="3" y="5"/>
                    <a:pt x="3" y="5"/>
                  </a:cubicBezTo>
                  <a:cubicBezTo>
                    <a:pt x="3" y="5"/>
                    <a:pt x="3" y="5"/>
                    <a:pt x="2" y="6"/>
                  </a:cubicBezTo>
                  <a:cubicBezTo>
                    <a:pt x="2" y="7"/>
                    <a:pt x="2" y="8"/>
                    <a:pt x="1" y="9"/>
                  </a:cubicBezTo>
                  <a:cubicBezTo>
                    <a:pt x="1" y="9"/>
                    <a:pt x="1" y="9"/>
                    <a:pt x="1" y="9"/>
                  </a:cubicBezTo>
                  <a:cubicBezTo>
                    <a:pt x="0" y="9"/>
                    <a:pt x="0" y="9"/>
                    <a:pt x="0" y="9"/>
                  </a:cubicBezTo>
                  <a:cubicBezTo>
                    <a:pt x="1" y="7"/>
                    <a:pt x="1" y="6"/>
                    <a:pt x="2" y="5"/>
                  </a:cubicBezTo>
                  <a:cubicBezTo>
                    <a:pt x="2" y="4"/>
                    <a:pt x="2" y="2"/>
                    <a:pt x="2" y="1"/>
                  </a:cubicBezTo>
                  <a:cubicBezTo>
                    <a:pt x="3" y="0"/>
                    <a:pt x="3" y="1"/>
                    <a:pt x="4" y="1"/>
                  </a:cubicBezTo>
                  <a:cubicBezTo>
                    <a:pt x="4" y="1"/>
                    <a:pt x="4" y="1"/>
                    <a:pt x="4" y="1"/>
                  </a:cubicBezTo>
                  <a:cubicBezTo>
                    <a:pt x="4" y="1"/>
                    <a:pt x="4" y="1"/>
                    <a:pt x="4" y="2"/>
                  </a:cubicBezTo>
                  <a:cubicBezTo>
                    <a:pt x="4" y="3"/>
                    <a:pt x="4" y="4"/>
                    <a:pt x="4" y="5"/>
                  </a:cubicBezTo>
                  <a:cubicBezTo>
                    <a:pt x="4" y="6"/>
                    <a:pt x="4" y="6"/>
                    <a:pt x="4" y="6"/>
                  </a:cubicBezTo>
                  <a:cubicBezTo>
                    <a:pt x="4" y="6"/>
                    <a:pt x="4" y="6"/>
                    <a:pt x="4" y="6"/>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6" name="ïṥ1ïdê"/>
            <p:cNvSpPr/>
            <p:nvPr/>
          </p:nvSpPr>
          <p:spPr bwMode="auto">
            <a:xfrm>
              <a:off x="3290094" y="4075114"/>
              <a:ext cx="87313" cy="111125"/>
            </a:xfrm>
            <a:custGeom>
              <a:avLst/>
              <a:gdLst>
                <a:gd name="T0" fmla="*/ 6 w 8"/>
                <a:gd name="T1" fmla="*/ 6 h 10"/>
                <a:gd name="T2" fmla="*/ 6 w 8"/>
                <a:gd name="T3" fmla="*/ 5 h 10"/>
                <a:gd name="T4" fmla="*/ 4 w 8"/>
                <a:gd name="T5" fmla="*/ 2 h 10"/>
                <a:gd name="T6" fmla="*/ 4 w 8"/>
                <a:gd name="T7" fmla="*/ 1 h 10"/>
                <a:gd name="T8" fmla="*/ 4 w 8"/>
                <a:gd name="T9" fmla="*/ 0 h 10"/>
                <a:gd name="T10" fmla="*/ 5 w 8"/>
                <a:gd name="T11" fmla="*/ 1 h 10"/>
                <a:gd name="T12" fmla="*/ 8 w 8"/>
                <a:gd name="T13" fmla="*/ 8 h 10"/>
                <a:gd name="T14" fmla="*/ 8 w 8"/>
                <a:gd name="T15" fmla="*/ 8 h 10"/>
                <a:gd name="T16" fmla="*/ 7 w 8"/>
                <a:gd name="T17" fmla="*/ 8 h 10"/>
                <a:gd name="T18" fmla="*/ 3 w 8"/>
                <a:gd name="T19" fmla="*/ 5 h 10"/>
                <a:gd name="T20" fmla="*/ 2 w 8"/>
                <a:gd name="T21" fmla="*/ 5 h 10"/>
                <a:gd name="T22" fmla="*/ 2 w 8"/>
                <a:gd name="T23" fmla="*/ 5 h 10"/>
                <a:gd name="T24" fmla="*/ 2 w 8"/>
                <a:gd name="T25" fmla="*/ 5 h 10"/>
                <a:gd name="T26" fmla="*/ 4 w 8"/>
                <a:gd name="T27" fmla="*/ 9 h 10"/>
                <a:gd name="T28" fmla="*/ 4 w 8"/>
                <a:gd name="T29" fmla="*/ 10 h 10"/>
                <a:gd name="T30" fmla="*/ 3 w 8"/>
                <a:gd name="T31" fmla="*/ 10 h 10"/>
                <a:gd name="T32" fmla="*/ 1 w 8"/>
                <a:gd name="T33" fmla="*/ 6 h 10"/>
                <a:gd name="T34" fmla="*/ 0 w 8"/>
                <a:gd name="T35" fmla="*/ 3 h 10"/>
                <a:gd name="T36" fmla="*/ 0 w 8"/>
                <a:gd name="T37" fmla="*/ 2 h 10"/>
                <a:gd name="T38" fmla="*/ 1 w 8"/>
                <a:gd name="T39" fmla="*/ 2 h 10"/>
                <a:gd name="T40" fmla="*/ 5 w 8"/>
                <a:gd name="T41" fmla="*/ 5 h 10"/>
                <a:gd name="T42" fmla="*/ 6 w 8"/>
                <a:gd name="T43" fmla="*/ 6 h 10"/>
                <a:gd name="T44" fmla="*/ 6 w 8"/>
                <a:gd name="T4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10">
                  <a:moveTo>
                    <a:pt x="6" y="6"/>
                  </a:moveTo>
                  <a:cubicBezTo>
                    <a:pt x="6" y="6"/>
                    <a:pt x="6" y="6"/>
                    <a:pt x="6" y="5"/>
                  </a:cubicBezTo>
                  <a:cubicBezTo>
                    <a:pt x="5" y="4"/>
                    <a:pt x="4" y="3"/>
                    <a:pt x="4" y="2"/>
                  </a:cubicBezTo>
                  <a:cubicBezTo>
                    <a:pt x="4" y="1"/>
                    <a:pt x="4" y="1"/>
                    <a:pt x="4" y="1"/>
                  </a:cubicBezTo>
                  <a:cubicBezTo>
                    <a:pt x="4" y="1"/>
                    <a:pt x="4" y="1"/>
                    <a:pt x="4" y="0"/>
                  </a:cubicBezTo>
                  <a:cubicBezTo>
                    <a:pt x="4" y="0"/>
                    <a:pt x="5" y="0"/>
                    <a:pt x="5" y="1"/>
                  </a:cubicBezTo>
                  <a:cubicBezTo>
                    <a:pt x="6" y="3"/>
                    <a:pt x="7" y="5"/>
                    <a:pt x="8" y="8"/>
                  </a:cubicBezTo>
                  <a:cubicBezTo>
                    <a:pt x="8" y="8"/>
                    <a:pt x="8" y="8"/>
                    <a:pt x="8" y="8"/>
                  </a:cubicBezTo>
                  <a:cubicBezTo>
                    <a:pt x="7" y="9"/>
                    <a:pt x="7" y="9"/>
                    <a:pt x="7" y="8"/>
                  </a:cubicBezTo>
                  <a:cubicBezTo>
                    <a:pt x="5" y="7"/>
                    <a:pt x="4" y="6"/>
                    <a:pt x="3" y="5"/>
                  </a:cubicBezTo>
                  <a:cubicBezTo>
                    <a:pt x="3" y="5"/>
                    <a:pt x="2" y="5"/>
                    <a:pt x="2" y="5"/>
                  </a:cubicBezTo>
                  <a:cubicBezTo>
                    <a:pt x="2" y="5"/>
                    <a:pt x="2" y="5"/>
                    <a:pt x="2" y="5"/>
                  </a:cubicBezTo>
                  <a:cubicBezTo>
                    <a:pt x="2" y="5"/>
                    <a:pt x="2" y="5"/>
                    <a:pt x="2" y="5"/>
                  </a:cubicBezTo>
                  <a:cubicBezTo>
                    <a:pt x="3" y="7"/>
                    <a:pt x="4" y="8"/>
                    <a:pt x="4" y="9"/>
                  </a:cubicBezTo>
                  <a:cubicBezTo>
                    <a:pt x="5" y="10"/>
                    <a:pt x="4" y="10"/>
                    <a:pt x="4" y="10"/>
                  </a:cubicBezTo>
                  <a:cubicBezTo>
                    <a:pt x="3" y="10"/>
                    <a:pt x="3" y="10"/>
                    <a:pt x="3" y="10"/>
                  </a:cubicBezTo>
                  <a:cubicBezTo>
                    <a:pt x="2" y="8"/>
                    <a:pt x="2" y="7"/>
                    <a:pt x="1" y="6"/>
                  </a:cubicBezTo>
                  <a:cubicBezTo>
                    <a:pt x="1" y="5"/>
                    <a:pt x="0" y="4"/>
                    <a:pt x="0" y="3"/>
                  </a:cubicBezTo>
                  <a:cubicBezTo>
                    <a:pt x="0" y="3"/>
                    <a:pt x="0" y="3"/>
                    <a:pt x="0" y="2"/>
                  </a:cubicBezTo>
                  <a:cubicBezTo>
                    <a:pt x="0" y="2"/>
                    <a:pt x="1" y="2"/>
                    <a:pt x="1" y="2"/>
                  </a:cubicBezTo>
                  <a:cubicBezTo>
                    <a:pt x="2" y="3"/>
                    <a:pt x="4" y="4"/>
                    <a:pt x="5" y="5"/>
                  </a:cubicBezTo>
                  <a:cubicBezTo>
                    <a:pt x="5" y="5"/>
                    <a:pt x="5" y="6"/>
                    <a:pt x="6" y="6"/>
                  </a:cubicBezTo>
                  <a:cubicBezTo>
                    <a:pt x="6" y="6"/>
                    <a:pt x="6" y="6"/>
                    <a:pt x="6" y="6"/>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7" name="iş1iďé"/>
            <p:cNvSpPr/>
            <p:nvPr/>
          </p:nvSpPr>
          <p:spPr bwMode="auto">
            <a:xfrm>
              <a:off x="2477294" y="3952877"/>
              <a:ext cx="109538" cy="122238"/>
            </a:xfrm>
            <a:custGeom>
              <a:avLst/>
              <a:gdLst>
                <a:gd name="T0" fmla="*/ 4 w 10"/>
                <a:gd name="T1" fmla="*/ 4 h 11"/>
                <a:gd name="T2" fmla="*/ 4 w 10"/>
                <a:gd name="T3" fmla="*/ 4 h 11"/>
                <a:gd name="T4" fmla="*/ 1 w 10"/>
                <a:gd name="T5" fmla="*/ 7 h 11"/>
                <a:gd name="T6" fmla="*/ 0 w 10"/>
                <a:gd name="T7" fmla="*/ 7 h 11"/>
                <a:gd name="T8" fmla="*/ 0 w 10"/>
                <a:gd name="T9" fmla="*/ 6 h 11"/>
                <a:gd name="T10" fmla="*/ 5 w 10"/>
                <a:gd name="T11" fmla="*/ 1 h 11"/>
                <a:gd name="T12" fmla="*/ 6 w 10"/>
                <a:gd name="T13" fmla="*/ 1 h 11"/>
                <a:gd name="T14" fmla="*/ 6 w 10"/>
                <a:gd name="T15" fmla="*/ 2 h 11"/>
                <a:gd name="T16" fmla="*/ 5 w 10"/>
                <a:gd name="T17" fmla="*/ 5 h 11"/>
                <a:gd name="T18" fmla="*/ 5 w 10"/>
                <a:gd name="T19" fmla="*/ 7 h 11"/>
                <a:gd name="T20" fmla="*/ 5 w 10"/>
                <a:gd name="T21" fmla="*/ 7 h 11"/>
                <a:gd name="T22" fmla="*/ 5 w 10"/>
                <a:gd name="T23" fmla="*/ 7 h 11"/>
                <a:gd name="T24" fmla="*/ 8 w 10"/>
                <a:gd name="T25" fmla="*/ 4 h 11"/>
                <a:gd name="T26" fmla="*/ 9 w 10"/>
                <a:gd name="T27" fmla="*/ 4 h 11"/>
                <a:gd name="T28" fmla="*/ 9 w 10"/>
                <a:gd name="T29" fmla="*/ 4 h 11"/>
                <a:gd name="T30" fmla="*/ 7 w 10"/>
                <a:gd name="T31" fmla="*/ 8 h 11"/>
                <a:gd name="T32" fmla="*/ 4 w 10"/>
                <a:gd name="T33" fmla="*/ 10 h 11"/>
                <a:gd name="T34" fmla="*/ 3 w 10"/>
                <a:gd name="T35" fmla="*/ 10 h 11"/>
                <a:gd name="T36" fmla="*/ 3 w 10"/>
                <a:gd name="T37" fmla="*/ 9 h 11"/>
                <a:gd name="T38" fmla="*/ 4 w 10"/>
                <a:gd name="T39" fmla="*/ 4 h 11"/>
                <a:gd name="T40" fmla="*/ 5 w 10"/>
                <a:gd name="T41" fmla="*/ 4 h 11"/>
                <a:gd name="T42" fmla="*/ 4 w 10"/>
                <a:gd name="T4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1">
                  <a:moveTo>
                    <a:pt x="4" y="4"/>
                  </a:moveTo>
                  <a:cubicBezTo>
                    <a:pt x="4" y="4"/>
                    <a:pt x="4" y="4"/>
                    <a:pt x="4" y="4"/>
                  </a:cubicBezTo>
                  <a:cubicBezTo>
                    <a:pt x="3" y="5"/>
                    <a:pt x="2" y="6"/>
                    <a:pt x="1" y="7"/>
                  </a:cubicBezTo>
                  <a:cubicBezTo>
                    <a:pt x="0" y="8"/>
                    <a:pt x="0" y="8"/>
                    <a:pt x="0" y="7"/>
                  </a:cubicBezTo>
                  <a:cubicBezTo>
                    <a:pt x="0" y="7"/>
                    <a:pt x="0" y="7"/>
                    <a:pt x="0" y="6"/>
                  </a:cubicBezTo>
                  <a:cubicBezTo>
                    <a:pt x="2" y="5"/>
                    <a:pt x="3" y="3"/>
                    <a:pt x="5" y="1"/>
                  </a:cubicBezTo>
                  <a:cubicBezTo>
                    <a:pt x="5" y="1"/>
                    <a:pt x="5" y="0"/>
                    <a:pt x="6" y="1"/>
                  </a:cubicBezTo>
                  <a:cubicBezTo>
                    <a:pt x="6" y="1"/>
                    <a:pt x="7" y="1"/>
                    <a:pt x="6" y="2"/>
                  </a:cubicBezTo>
                  <a:cubicBezTo>
                    <a:pt x="6" y="3"/>
                    <a:pt x="6" y="4"/>
                    <a:pt x="5" y="5"/>
                  </a:cubicBezTo>
                  <a:cubicBezTo>
                    <a:pt x="5" y="6"/>
                    <a:pt x="5" y="6"/>
                    <a:pt x="5" y="7"/>
                  </a:cubicBezTo>
                  <a:cubicBezTo>
                    <a:pt x="5" y="7"/>
                    <a:pt x="5" y="7"/>
                    <a:pt x="5" y="7"/>
                  </a:cubicBezTo>
                  <a:cubicBezTo>
                    <a:pt x="5" y="7"/>
                    <a:pt x="5" y="7"/>
                    <a:pt x="5" y="7"/>
                  </a:cubicBezTo>
                  <a:cubicBezTo>
                    <a:pt x="6" y="6"/>
                    <a:pt x="7" y="5"/>
                    <a:pt x="8" y="4"/>
                  </a:cubicBezTo>
                  <a:cubicBezTo>
                    <a:pt x="9" y="3"/>
                    <a:pt x="9" y="3"/>
                    <a:pt x="9" y="4"/>
                  </a:cubicBezTo>
                  <a:cubicBezTo>
                    <a:pt x="10" y="4"/>
                    <a:pt x="10" y="4"/>
                    <a:pt x="9" y="4"/>
                  </a:cubicBezTo>
                  <a:cubicBezTo>
                    <a:pt x="8" y="5"/>
                    <a:pt x="7" y="6"/>
                    <a:pt x="7" y="8"/>
                  </a:cubicBezTo>
                  <a:cubicBezTo>
                    <a:pt x="6" y="8"/>
                    <a:pt x="5" y="9"/>
                    <a:pt x="4" y="10"/>
                  </a:cubicBezTo>
                  <a:cubicBezTo>
                    <a:pt x="4" y="11"/>
                    <a:pt x="4" y="11"/>
                    <a:pt x="3" y="10"/>
                  </a:cubicBezTo>
                  <a:cubicBezTo>
                    <a:pt x="3" y="10"/>
                    <a:pt x="3" y="10"/>
                    <a:pt x="3" y="9"/>
                  </a:cubicBezTo>
                  <a:cubicBezTo>
                    <a:pt x="3" y="8"/>
                    <a:pt x="4" y="6"/>
                    <a:pt x="4" y="4"/>
                  </a:cubicBezTo>
                  <a:cubicBezTo>
                    <a:pt x="4" y="4"/>
                    <a:pt x="4" y="4"/>
                    <a:pt x="5" y="4"/>
                  </a:cubicBezTo>
                  <a:cubicBezTo>
                    <a:pt x="4" y="4"/>
                    <a:pt x="4" y="4"/>
                    <a:pt x="4" y="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8" name="íŝḻîḓê"/>
            <p:cNvSpPr/>
            <p:nvPr/>
          </p:nvSpPr>
          <p:spPr bwMode="auto">
            <a:xfrm>
              <a:off x="2247107" y="3606802"/>
              <a:ext cx="109538" cy="88900"/>
            </a:xfrm>
            <a:custGeom>
              <a:avLst/>
              <a:gdLst>
                <a:gd name="T0" fmla="*/ 6 w 10"/>
                <a:gd name="T1" fmla="*/ 5 h 8"/>
                <a:gd name="T2" fmla="*/ 6 w 10"/>
                <a:gd name="T3" fmla="*/ 6 h 8"/>
                <a:gd name="T4" fmla="*/ 4 w 10"/>
                <a:gd name="T5" fmla="*/ 7 h 8"/>
                <a:gd name="T6" fmla="*/ 1 w 10"/>
                <a:gd name="T7" fmla="*/ 6 h 8"/>
                <a:gd name="T8" fmla="*/ 0 w 10"/>
                <a:gd name="T9" fmla="*/ 3 h 8"/>
                <a:gd name="T10" fmla="*/ 0 w 10"/>
                <a:gd name="T11" fmla="*/ 2 h 8"/>
                <a:gd name="T12" fmla="*/ 2 w 10"/>
                <a:gd name="T13" fmla="*/ 2 h 8"/>
                <a:gd name="T14" fmla="*/ 8 w 10"/>
                <a:gd name="T15" fmla="*/ 0 h 8"/>
                <a:gd name="T16" fmla="*/ 9 w 10"/>
                <a:gd name="T17" fmla="*/ 0 h 8"/>
                <a:gd name="T18" fmla="*/ 9 w 10"/>
                <a:gd name="T19" fmla="*/ 3 h 8"/>
                <a:gd name="T20" fmla="*/ 7 w 10"/>
                <a:gd name="T21" fmla="*/ 6 h 8"/>
                <a:gd name="T22" fmla="*/ 6 w 10"/>
                <a:gd name="T23" fmla="*/ 5 h 8"/>
                <a:gd name="T24" fmla="*/ 5 w 10"/>
                <a:gd name="T25" fmla="*/ 4 h 8"/>
                <a:gd name="T26" fmla="*/ 5 w 10"/>
                <a:gd name="T27" fmla="*/ 3 h 8"/>
                <a:gd name="T28" fmla="*/ 3 w 10"/>
                <a:gd name="T29" fmla="*/ 3 h 8"/>
                <a:gd name="T30" fmla="*/ 2 w 10"/>
                <a:gd name="T31" fmla="*/ 3 h 8"/>
                <a:gd name="T32" fmla="*/ 1 w 10"/>
                <a:gd name="T33" fmla="*/ 4 h 8"/>
                <a:gd name="T34" fmla="*/ 2 w 10"/>
                <a:gd name="T35" fmla="*/ 5 h 8"/>
                <a:gd name="T36" fmla="*/ 4 w 10"/>
                <a:gd name="T37" fmla="*/ 6 h 8"/>
                <a:gd name="T38" fmla="*/ 5 w 10"/>
                <a:gd name="T39" fmla="*/ 4 h 8"/>
                <a:gd name="T40" fmla="*/ 8 w 10"/>
                <a:gd name="T41" fmla="*/ 3 h 8"/>
                <a:gd name="T42" fmla="*/ 8 w 10"/>
                <a:gd name="T43" fmla="*/ 2 h 8"/>
                <a:gd name="T44" fmla="*/ 8 w 10"/>
                <a:gd name="T45" fmla="*/ 2 h 8"/>
                <a:gd name="T46" fmla="*/ 6 w 10"/>
                <a:gd name="T47" fmla="*/ 2 h 8"/>
                <a:gd name="T48" fmla="*/ 5 w 10"/>
                <a:gd name="T49" fmla="*/ 2 h 8"/>
                <a:gd name="T50" fmla="*/ 6 w 10"/>
                <a:gd name="T51" fmla="*/ 4 h 8"/>
                <a:gd name="T52" fmla="*/ 8 w 10"/>
                <a:gd name="T53" fmla="*/ 5 h 8"/>
                <a:gd name="T54" fmla="*/ 8 w 10"/>
                <a:gd name="T5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8">
                  <a:moveTo>
                    <a:pt x="6" y="5"/>
                  </a:moveTo>
                  <a:cubicBezTo>
                    <a:pt x="6" y="6"/>
                    <a:pt x="6" y="6"/>
                    <a:pt x="6" y="6"/>
                  </a:cubicBezTo>
                  <a:cubicBezTo>
                    <a:pt x="5" y="7"/>
                    <a:pt x="5" y="7"/>
                    <a:pt x="4" y="7"/>
                  </a:cubicBezTo>
                  <a:cubicBezTo>
                    <a:pt x="2" y="8"/>
                    <a:pt x="1" y="7"/>
                    <a:pt x="1" y="6"/>
                  </a:cubicBezTo>
                  <a:cubicBezTo>
                    <a:pt x="1" y="5"/>
                    <a:pt x="0" y="4"/>
                    <a:pt x="0" y="3"/>
                  </a:cubicBezTo>
                  <a:cubicBezTo>
                    <a:pt x="0" y="3"/>
                    <a:pt x="0" y="2"/>
                    <a:pt x="0" y="2"/>
                  </a:cubicBezTo>
                  <a:cubicBezTo>
                    <a:pt x="1" y="2"/>
                    <a:pt x="1" y="2"/>
                    <a:pt x="2" y="2"/>
                  </a:cubicBezTo>
                  <a:cubicBezTo>
                    <a:pt x="4" y="1"/>
                    <a:pt x="6" y="1"/>
                    <a:pt x="8" y="0"/>
                  </a:cubicBezTo>
                  <a:cubicBezTo>
                    <a:pt x="8" y="0"/>
                    <a:pt x="9" y="0"/>
                    <a:pt x="9" y="0"/>
                  </a:cubicBezTo>
                  <a:cubicBezTo>
                    <a:pt x="9" y="1"/>
                    <a:pt x="9" y="2"/>
                    <a:pt x="9" y="3"/>
                  </a:cubicBezTo>
                  <a:cubicBezTo>
                    <a:pt x="10" y="5"/>
                    <a:pt x="9" y="6"/>
                    <a:pt x="7" y="6"/>
                  </a:cubicBezTo>
                  <a:cubicBezTo>
                    <a:pt x="6" y="6"/>
                    <a:pt x="6" y="6"/>
                    <a:pt x="6" y="5"/>
                  </a:cubicBezTo>
                  <a:close/>
                  <a:moveTo>
                    <a:pt x="5" y="4"/>
                  </a:moveTo>
                  <a:cubicBezTo>
                    <a:pt x="5" y="4"/>
                    <a:pt x="5" y="4"/>
                    <a:pt x="5" y="3"/>
                  </a:cubicBezTo>
                  <a:cubicBezTo>
                    <a:pt x="4" y="3"/>
                    <a:pt x="4" y="3"/>
                    <a:pt x="3" y="3"/>
                  </a:cubicBezTo>
                  <a:cubicBezTo>
                    <a:pt x="3" y="3"/>
                    <a:pt x="2" y="3"/>
                    <a:pt x="2" y="3"/>
                  </a:cubicBezTo>
                  <a:cubicBezTo>
                    <a:pt x="1" y="3"/>
                    <a:pt x="1" y="3"/>
                    <a:pt x="1" y="4"/>
                  </a:cubicBezTo>
                  <a:cubicBezTo>
                    <a:pt x="2" y="4"/>
                    <a:pt x="2" y="5"/>
                    <a:pt x="2" y="5"/>
                  </a:cubicBezTo>
                  <a:cubicBezTo>
                    <a:pt x="2" y="6"/>
                    <a:pt x="3" y="6"/>
                    <a:pt x="4" y="6"/>
                  </a:cubicBezTo>
                  <a:cubicBezTo>
                    <a:pt x="4" y="6"/>
                    <a:pt x="5" y="5"/>
                    <a:pt x="5" y="4"/>
                  </a:cubicBezTo>
                  <a:close/>
                  <a:moveTo>
                    <a:pt x="8" y="3"/>
                  </a:moveTo>
                  <a:cubicBezTo>
                    <a:pt x="8" y="3"/>
                    <a:pt x="8" y="2"/>
                    <a:pt x="8" y="2"/>
                  </a:cubicBezTo>
                  <a:cubicBezTo>
                    <a:pt x="8" y="2"/>
                    <a:pt x="8" y="2"/>
                    <a:pt x="8" y="2"/>
                  </a:cubicBezTo>
                  <a:cubicBezTo>
                    <a:pt x="7" y="2"/>
                    <a:pt x="6" y="2"/>
                    <a:pt x="6" y="2"/>
                  </a:cubicBezTo>
                  <a:cubicBezTo>
                    <a:pt x="6" y="2"/>
                    <a:pt x="5" y="2"/>
                    <a:pt x="5" y="2"/>
                  </a:cubicBezTo>
                  <a:cubicBezTo>
                    <a:pt x="6" y="3"/>
                    <a:pt x="6" y="4"/>
                    <a:pt x="6" y="4"/>
                  </a:cubicBezTo>
                  <a:cubicBezTo>
                    <a:pt x="6" y="5"/>
                    <a:pt x="7" y="5"/>
                    <a:pt x="8" y="5"/>
                  </a:cubicBezTo>
                  <a:cubicBezTo>
                    <a:pt x="8" y="4"/>
                    <a:pt x="8" y="4"/>
                    <a:pt x="8"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9" name="îsḷiďé"/>
            <p:cNvSpPr/>
            <p:nvPr/>
          </p:nvSpPr>
          <p:spPr bwMode="auto">
            <a:xfrm>
              <a:off x="3598069" y="3808414"/>
              <a:ext cx="109538" cy="88900"/>
            </a:xfrm>
            <a:custGeom>
              <a:avLst/>
              <a:gdLst>
                <a:gd name="T0" fmla="*/ 10 w 10"/>
                <a:gd name="T1" fmla="*/ 4 h 8"/>
                <a:gd name="T2" fmla="*/ 9 w 10"/>
                <a:gd name="T3" fmla="*/ 5 h 8"/>
                <a:gd name="T4" fmla="*/ 6 w 10"/>
                <a:gd name="T5" fmla="*/ 4 h 8"/>
                <a:gd name="T6" fmla="*/ 5 w 10"/>
                <a:gd name="T7" fmla="*/ 5 h 8"/>
                <a:gd name="T8" fmla="*/ 5 w 10"/>
                <a:gd name="T9" fmla="*/ 6 h 8"/>
                <a:gd name="T10" fmla="*/ 7 w 10"/>
                <a:gd name="T11" fmla="*/ 7 h 8"/>
                <a:gd name="T12" fmla="*/ 8 w 10"/>
                <a:gd name="T13" fmla="*/ 7 h 8"/>
                <a:gd name="T14" fmla="*/ 7 w 10"/>
                <a:gd name="T15" fmla="*/ 8 h 8"/>
                <a:gd name="T16" fmla="*/ 7 w 10"/>
                <a:gd name="T17" fmla="*/ 8 h 8"/>
                <a:gd name="T18" fmla="*/ 1 w 10"/>
                <a:gd name="T19" fmla="*/ 5 h 8"/>
                <a:gd name="T20" fmla="*/ 0 w 10"/>
                <a:gd name="T21" fmla="*/ 4 h 8"/>
                <a:gd name="T22" fmla="*/ 0 w 10"/>
                <a:gd name="T23" fmla="*/ 3 h 8"/>
                <a:gd name="T24" fmla="*/ 1 w 10"/>
                <a:gd name="T25" fmla="*/ 1 h 8"/>
                <a:gd name="T26" fmla="*/ 2 w 10"/>
                <a:gd name="T27" fmla="*/ 1 h 8"/>
                <a:gd name="T28" fmla="*/ 6 w 10"/>
                <a:gd name="T29" fmla="*/ 1 h 8"/>
                <a:gd name="T30" fmla="*/ 6 w 10"/>
                <a:gd name="T31" fmla="*/ 3 h 8"/>
                <a:gd name="T32" fmla="*/ 7 w 10"/>
                <a:gd name="T33" fmla="*/ 3 h 8"/>
                <a:gd name="T34" fmla="*/ 10 w 10"/>
                <a:gd name="T35" fmla="*/ 4 h 8"/>
                <a:gd name="T36" fmla="*/ 10 w 10"/>
                <a:gd name="T37" fmla="*/ 4 h 8"/>
                <a:gd name="T38" fmla="*/ 5 w 10"/>
                <a:gd name="T39" fmla="*/ 3 h 8"/>
                <a:gd name="T40" fmla="*/ 4 w 10"/>
                <a:gd name="T41" fmla="*/ 1 h 8"/>
                <a:gd name="T42" fmla="*/ 3 w 10"/>
                <a:gd name="T43" fmla="*/ 2 h 8"/>
                <a:gd name="T44" fmla="*/ 2 w 10"/>
                <a:gd name="T45" fmla="*/ 3 h 8"/>
                <a:gd name="T46" fmla="*/ 2 w 10"/>
                <a:gd name="T47" fmla="*/ 3 h 8"/>
                <a:gd name="T48" fmla="*/ 4 w 10"/>
                <a:gd name="T49" fmla="*/ 5 h 8"/>
                <a:gd name="T50" fmla="*/ 4 w 10"/>
                <a:gd name="T51" fmla="*/ 4 h 8"/>
                <a:gd name="T52" fmla="*/ 5 w 10"/>
                <a:gd name="T53" fmla="*/ 3 h 8"/>
                <a:gd name="T54" fmla="*/ 5 w 10"/>
                <a:gd name="T5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8">
                  <a:moveTo>
                    <a:pt x="10" y="4"/>
                  </a:moveTo>
                  <a:cubicBezTo>
                    <a:pt x="10" y="5"/>
                    <a:pt x="10" y="5"/>
                    <a:pt x="9" y="5"/>
                  </a:cubicBezTo>
                  <a:cubicBezTo>
                    <a:pt x="8" y="5"/>
                    <a:pt x="7" y="4"/>
                    <a:pt x="6" y="4"/>
                  </a:cubicBezTo>
                  <a:cubicBezTo>
                    <a:pt x="6" y="4"/>
                    <a:pt x="5" y="5"/>
                    <a:pt x="5" y="5"/>
                  </a:cubicBezTo>
                  <a:cubicBezTo>
                    <a:pt x="5" y="5"/>
                    <a:pt x="5" y="6"/>
                    <a:pt x="5" y="6"/>
                  </a:cubicBezTo>
                  <a:cubicBezTo>
                    <a:pt x="6" y="6"/>
                    <a:pt x="7" y="6"/>
                    <a:pt x="7" y="7"/>
                  </a:cubicBezTo>
                  <a:cubicBezTo>
                    <a:pt x="7" y="7"/>
                    <a:pt x="7" y="7"/>
                    <a:pt x="8" y="7"/>
                  </a:cubicBezTo>
                  <a:cubicBezTo>
                    <a:pt x="8" y="7"/>
                    <a:pt x="8" y="8"/>
                    <a:pt x="7" y="8"/>
                  </a:cubicBezTo>
                  <a:cubicBezTo>
                    <a:pt x="7" y="8"/>
                    <a:pt x="7" y="8"/>
                    <a:pt x="7" y="8"/>
                  </a:cubicBezTo>
                  <a:cubicBezTo>
                    <a:pt x="5" y="7"/>
                    <a:pt x="3" y="6"/>
                    <a:pt x="1" y="5"/>
                  </a:cubicBezTo>
                  <a:cubicBezTo>
                    <a:pt x="1" y="4"/>
                    <a:pt x="1" y="4"/>
                    <a:pt x="0" y="4"/>
                  </a:cubicBezTo>
                  <a:cubicBezTo>
                    <a:pt x="0" y="4"/>
                    <a:pt x="0" y="4"/>
                    <a:pt x="0" y="3"/>
                  </a:cubicBezTo>
                  <a:cubicBezTo>
                    <a:pt x="1" y="3"/>
                    <a:pt x="1" y="2"/>
                    <a:pt x="1" y="1"/>
                  </a:cubicBezTo>
                  <a:cubicBezTo>
                    <a:pt x="2" y="1"/>
                    <a:pt x="2" y="1"/>
                    <a:pt x="2" y="1"/>
                  </a:cubicBezTo>
                  <a:cubicBezTo>
                    <a:pt x="3" y="0"/>
                    <a:pt x="4" y="0"/>
                    <a:pt x="6" y="1"/>
                  </a:cubicBezTo>
                  <a:cubicBezTo>
                    <a:pt x="6" y="1"/>
                    <a:pt x="6" y="2"/>
                    <a:pt x="6" y="3"/>
                  </a:cubicBezTo>
                  <a:cubicBezTo>
                    <a:pt x="6" y="3"/>
                    <a:pt x="6" y="3"/>
                    <a:pt x="7" y="3"/>
                  </a:cubicBezTo>
                  <a:cubicBezTo>
                    <a:pt x="8" y="3"/>
                    <a:pt x="9" y="3"/>
                    <a:pt x="10" y="4"/>
                  </a:cubicBezTo>
                  <a:cubicBezTo>
                    <a:pt x="10" y="4"/>
                    <a:pt x="10" y="4"/>
                    <a:pt x="10" y="4"/>
                  </a:cubicBezTo>
                  <a:close/>
                  <a:moveTo>
                    <a:pt x="5" y="3"/>
                  </a:moveTo>
                  <a:cubicBezTo>
                    <a:pt x="5" y="2"/>
                    <a:pt x="5" y="2"/>
                    <a:pt x="4" y="1"/>
                  </a:cubicBezTo>
                  <a:cubicBezTo>
                    <a:pt x="4" y="1"/>
                    <a:pt x="3" y="1"/>
                    <a:pt x="3" y="2"/>
                  </a:cubicBezTo>
                  <a:cubicBezTo>
                    <a:pt x="2" y="2"/>
                    <a:pt x="2" y="2"/>
                    <a:pt x="2" y="3"/>
                  </a:cubicBezTo>
                  <a:cubicBezTo>
                    <a:pt x="2" y="3"/>
                    <a:pt x="2" y="3"/>
                    <a:pt x="2" y="3"/>
                  </a:cubicBezTo>
                  <a:cubicBezTo>
                    <a:pt x="2" y="4"/>
                    <a:pt x="3" y="4"/>
                    <a:pt x="4" y="5"/>
                  </a:cubicBezTo>
                  <a:cubicBezTo>
                    <a:pt x="4" y="5"/>
                    <a:pt x="4" y="5"/>
                    <a:pt x="4" y="4"/>
                  </a:cubicBezTo>
                  <a:cubicBezTo>
                    <a:pt x="4" y="4"/>
                    <a:pt x="5" y="4"/>
                    <a:pt x="5" y="3"/>
                  </a:cubicBezTo>
                  <a:cubicBezTo>
                    <a:pt x="5" y="3"/>
                    <a:pt x="5" y="3"/>
                    <a:pt x="5"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0" name="iṧlîḓè"/>
            <p:cNvSpPr/>
            <p:nvPr/>
          </p:nvSpPr>
          <p:spPr bwMode="auto">
            <a:xfrm>
              <a:off x="2664619" y="4075114"/>
              <a:ext cx="87313" cy="111125"/>
            </a:xfrm>
            <a:custGeom>
              <a:avLst/>
              <a:gdLst>
                <a:gd name="T0" fmla="*/ 2 w 8"/>
                <a:gd name="T1" fmla="*/ 5 h 10"/>
                <a:gd name="T2" fmla="*/ 1 w 8"/>
                <a:gd name="T3" fmla="*/ 8 h 10"/>
                <a:gd name="T4" fmla="*/ 1 w 8"/>
                <a:gd name="T5" fmla="*/ 8 h 10"/>
                <a:gd name="T6" fmla="*/ 0 w 8"/>
                <a:gd name="T7" fmla="*/ 8 h 10"/>
                <a:gd name="T8" fmla="*/ 0 w 8"/>
                <a:gd name="T9" fmla="*/ 8 h 10"/>
                <a:gd name="T10" fmla="*/ 1 w 8"/>
                <a:gd name="T11" fmla="*/ 6 h 10"/>
                <a:gd name="T12" fmla="*/ 3 w 8"/>
                <a:gd name="T13" fmla="*/ 1 h 10"/>
                <a:gd name="T14" fmla="*/ 4 w 8"/>
                <a:gd name="T15" fmla="*/ 0 h 10"/>
                <a:gd name="T16" fmla="*/ 6 w 8"/>
                <a:gd name="T17" fmla="*/ 1 h 10"/>
                <a:gd name="T18" fmla="*/ 7 w 8"/>
                <a:gd name="T19" fmla="*/ 2 h 10"/>
                <a:gd name="T20" fmla="*/ 8 w 8"/>
                <a:gd name="T21" fmla="*/ 4 h 10"/>
                <a:gd name="T22" fmla="*/ 7 w 8"/>
                <a:gd name="T23" fmla="*/ 5 h 10"/>
                <a:gd name="T24" fmla="*/ 5 w 8"/>
                <a:gd name="T25" fmla="*/ 6 h 10"/>
                <a:gd name="T26" fmla="*/ 5 w 8"/>
                <a:gd name="T27" fmla="*/ 7 h 10"/>
                <a:gd name="T28" fmla="*/ 5 w 8"/>
                <a:gd name="T29" fmla="*/ 10 h 10"/>
                <a:gd name="T30" fmla="*/ 5 w 8"/>
                <a:gd name="T31" fmla="*/ 10 h 10"/>
                <a:gd name="T32" fmla="*/ 4 w 8"/>
                <a:gd name="T33" fmla="*/ 10 h 10"/>
                <a:gd name="T34" fmla="*/ 4 w 8"/>
                <a:gd name="T35" fmla="*/ 9 h 10"/>
                <a:gd name="T36" fmla="*/ 4 w 8"/>
                <a:gd name="T37" fmla="*/ 7 h 10"/>
                <a:gd name="T38" fmla="*/ 2 w 8"/>
                <a:gd name="T39" fmla="*/ 5 h 10"/>
                <a:gd name="T40" fmla="*/ 6 w 8"/>
                <a:gd name="T41" fmla="*/ 3 h 10"/>
                <a:gd name="T42" fmla="*/ 6 w 8"/>
                <a:gd name="T43" fmla="*/ 2 h 10"/>
                <a:gd name="T44" fmla="*/ 5 w 8"/>
                <a:gd name="T45" fmla="*/ 2 h 10"/>
                <a:gd name="T46" fmla="*/ 4 w 8"/>
                <a:gd name="T47" fmla="*/ 2 h 10"/>
                <a:gd name="T48" fmla="*/ 3 w 8"/>
                <a:gd name="T49" fmla="*/ 4 h 10"/>
                <a:gd name="T50" fmla="*/ 3 w 8"/>
                <a:gd name="T51" fmla="*/ 4 h 10"/>
                <a:gd name="T52" fmla="*/ 4 w 8"/>
                <a:gd name="T53" fmla="*/ 5 h 10"/>
                <a:gd name="T54" fmla="*/ 6 w 8"/>
                <a:gd name="T5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0">
                  <a:moveTo>
                    <a:pt x="2" y="5"/>
                  </a:moveTo>
                  <a:cubicBezTo>
                    <a:pt x="2" y="6"/>
                    <a:pt x="2" y="7"/>
                    <a:pt x="1" y="8"/>
                  </a:cubicBezTo>
                  <a:cubicBezTo>
                    <a:pt x="1" y="8"/>
                    <a:pt x="1" y="8"/>
                    <a:pt x="1" y="8"/>
                  </a:cubicBezTo>
                  <a:cubicBezTo>
                    <a:pt x="1" y="9"/>
                    <a:pt x="0" y="9"/>
                    <a:pt x="0" y="8"/>
                  </a:cubicBezTo>
                  <a:cubicBezTo>
                    <a:pt x="0" y="8"/>
                    <a:pt x="0" y="8"/>
                    <a:pt x="0" y="8"/>
                  </a:cubicBezTo>
                  <a:cubicBezTo>
                    <a:pt x="0" y="7"/>
                    <a:pt x="0" y="6"/>
                    <a:pt x="1" y="6"/>
                  </a:cubicBezTo>
                  <a:cubicBezTo>
                    <a:pt x="2" y="4"/>
                    <a:pt x="2" y="2"/>
                    <a:pt x="3" y="1"/>
                  </a:cubicBezTo>
                  <a:cubicBezTo>
                    <a:pt x="3" y="0"/>
                    <a:pt x="4" y="0"/>
                    <a:pt x="4" y="0"/>
                  </a:cubicBezTo>
                  <a:cubicBezTo>
                    <a:pt x="5" y="1"/>
                    <a:pt x="5" y="1"/>
                    <a:pt x="6" y="1"/>
                  </a:cubicBezTo>
                  <a:cubicBezTo>
                    <a:pt x="7" y="2"/>
                    <a:pt x="7" y="2"/>
                    <a:pt x="7" y="2"/>
                  </a:cubicBezTo>
                  <a:cubicBezTo>
                    <a:pt x="8" y="3"/>
                    <a:pt x="8" y="3"/>
                    <a:pt x="8" y="4"/>
                  </a:cubicBezTo>
                  <a:cubicBezTo>
                    <a:pt x="7" y="4"/>
                    <a:pt x="7" y="5"/>
                    <a:pt x="7" y="5"/>
                  </a:cubicBezTo>
                  <a:cubicBezTo>
                    <a:pt x="7" y="6"/>
                    <a:pt x="6" y="6"/>
                    <a:pt x="5" y="6"/>
                  </a:cubicBezTo>
                  <a:cubicBezTo>
                    <a:pt x="5" y="6"/>
                    <a:pt x="5" y="6"/>
                    <a:pt x="5" y="7"/>
                  </a:cubicBezTo>
                  <a:cubicBezTo>
                    <a:pt x="5" y="8"/>
                    <a:pt x="5" y="9"/>
                    <a:pt x="5" y="10"/>
                  </a:cubicBezTo>
                  <a:cubicBezTo>
                    <a:pt x="5" y="10"/>
                    <a:pt x="5" y="10"/>
                    <a:pt x="5" y="10"/>
                  </a:cubicBezTo>
                  <a:cubicBezTo>
                    <a:pt x="5" y="10"/>
                    <a:pt x="5" y="10"/>
                    <a:pt x="4" y="10"/>
                  </a:cubicBezTo>
                  <a:cubicBezTo>
                    <a:pt x="4" y="10"/>
                    <a:pt x="4" y="10"/>
                    <a:pt x="4" y="9"/>
                  </a:cubicBezTo>
                  <a:cubicBezTo>
                    <a:pt x="4" y="8"/>
                    <a:pt x="4" y="8"/>
                    <a:pt x="4" y="7"/>
                  </a:cubicBezTo>
                  <a:cubicBezTo>
                    <a:pt x="4" y="6"/>
                    <a:pt x="4" y="6"/>
                    <a:pt x="2" y="5"/>
                  </a:cubicBezTo>
                  <a:close/>
                  <a:moveTo>
                    <a:pt x="6" y="3"/>
                  </a:moveTo>
                  <a:cubicBezTo>
                    <a:pt x="6" y="3"/>
                    <a:pt x="6" y="3"/>
                    <a:pt x="6" y="2"/>
                  </a:cubicBezTo>
                  <a:cubicBezTo>
                    <a:pt x="5" y="2"/>
                    <a:pt x="5" y="2"/>
                    <a:pt x="5" y="2"/>
                  </a:cubicBezTo>
                  <a:cubicBezTo>
                    <a:pt x="4" y="2"/>
                    <a:pt x="4" y="2"/>
                    <a:pt x="4" y="2"/>
                  </a:cubicBezTo>
                  <a:cubicBezTo>
                    <a:pt x="4" y="3"/>
                    <a:pt x="3" y="3"/>
                    <a:pt x="3" y="4"/>
                  </a:cubicBezTo>
                  <a:cubicBezTo>
                    <a:pt x="3" y="4"/>
                    <a:pt x="3" y="4"/>
                    <a:pt x="3" y="4"/>
                  </a:cubicBezTo>
                  <a:cubicBezTo>
                    <a:pt x="4" y="5"/>
                    <a:pt x="4" y="5"/>
                    <a:pt x="4" y="5"/>
                  </a:cubicBezTo>
                  <a:cubicBezTo>
                    <a:pt x="5" y="5"/>
                    <a:pt x="6" y="5"/>
                    <a:pt x="6"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1" name="íś1idè"/>
            <p:cNvSpPr/>
            <p:nvPr/>
          </p:nvSpPr>
          <p:spPr bwMode="auto">
            <a:xfrm>
              <a:off x="2564607" y="4019552"/>
              <a:ext cx="88900" cy="111125"/>
            </a:xfrm>
            <a:custGeom>
              <a:avLst/>
              <a:gdLst>
                <a:gd name="T0" fmla="*/ 3 w 8"/>
                <a:gd name="T1" fmla="*/ 10 h 10"/>
                <a:gd name="T2" fmla="*/ 1 w 8"/>
                <a:gd name="T3" fmla="*/ 7 h 10"/>
                <a:gd name="T4" fmla="*/ 3 w 8"/>
                <a:gd name="T5" fmla="*/ 3 h 10"/>
                <a:gd name="T6" fmla="*/ 4 w 8"/>
                <a:gd name="T7" fmla="*/ 2 h 10"/>
                <a:gd name="T8" fmla="*/ 8 w 8"/>
                <a:gd name="T9" fmla="*/ 3 h 10"/>
                <a:gd name="T10" fmla="*/ 8 w 8"/>
                <a:gd name="T11" fmla="*/ 4 h 10"/>
                <a:gd name="T12" fmla="*/ 5 w 8"/>
                <a:gd name="T13" fmla="*/ 9 h 10"/>
                <a:gd name="T14" fmla="*/ 3 w 8"/>
                <a:gd name="T15" fmla="*/ 10 h 10"/>
                <a:gd name="T16" fmla="*/ 7 w 8"/>
                <a:gd name="T17" fmla="*/ 4 h 10"/>
                <a:gd name="T18" fmla="*/ 5 w 8"/>
                <a:gd name="T19" fmla="*/ 3 h 10"/>
                <a:gd name="T20" fmla="*/ 5 w 8"/>
                <a:gd name="T21" fmla="*/ 3 h 10"/>
                <a:gd name="T22" fmla="*/ 2 w 8"/>
                <a:gd name="T23" fmla="*/ 7 h 10"/>
                <a:gd name="T24" fmla="*/ 2 w 8"/>
                <a:gd name="T25" fmla="*/ 8 h 10"/>
                <a:gd name="T26" fmla="*/ 4 w 8"/>
                <a:gd name="T27" fmla="*/ 9 h 10"/>
                <a:gd name="T28" fmla="*/ 5 w 8"/>
                <a:gd name="T29" fmla="*/ 8 h 10"/>
                <a:gd name="T30" fmla="*/ 7 w 8"/>
                <a:gd name="T31" fmla="*/ 5 h 10"/>
                <a:gd name="T32" fmla="*/ 7 w 8"/>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0">
                  <a:moveTo>
                    <a:pt x="3" y="10"/>
                  </a:moveTo>
                  <a:cubicBezTo>
                    <a:pt x="2" y="10"/>
                    <a:pt x="0" y="8"/>
                    <a:pt x="1" y="7"/>
                  </a:cubicBezTo>
                  <a:cubicBezTo>
                    <a:pt x="1" y="5"/>
                    <a:pt x="2" y="4"/>
                    <a:pt x="3" y="3"/>
                  </a:cubicBezTo>
                  <a:cubicBezTo>
                    <a:pt x="3" y="2"/>
                    <a:pt x="3" y="2"/>
                    <a:pt x="4" y="2"/>
                  </a:cubicBezTo>
                  <a:cubicBezTo>
                    <a:pt x="6" y="0"/>
                    <a:pt x="8" y="2"/>
                    <a:pt x="8" y="3"/>
                  </a:cubicBezTo>
                  <a:cubicBezTo>
                    <a:pt x="8" y="4"/>
                    <a:pt x="8" y="4"/>
                    <a:pt x="8" y="4"/>
                  </a:cubicBezTo>
                  <a:cubicBezTo>
                    <a:pt x="8" y="6"/>
                    <a:pt x="7" y="8"/>
                    <a:pt x="5" y="9"/>
                  </a:cubicBezTo>
                  <a:cubicBezTo>
                    <a:pt x="5" y="10"/>
                    <a:pt x="4" y="10"/>
                    <a:pt x="3" y="10"/>
                  </a:cubicBezTo>
                  <a:close/>
                  <a:moveTo>
                    <a:pt x="7" y="4"/>
                  </a:moveTo>
                  <a:cubicBezTo>
                    <a:pt x="7" y="3"/>
                    <a:pt x="6" y="2"/>
                    <a:pt x="5" y="3"/>
                  </a:cubicBezTo>
                  <a:cubicBezTo>
                    <a:pt x="5" y="3"/>
                    <a:pt x="5" y="3"/>
                    <a:pt x="5" y="3"/>
                  </a:cubicBezTo>
                  <a:cubicBezTo>
                    <a:pt x="3" y="4"/>
                    <a:pt x="3" y="5"/>
                    <a:pt x="2" y="7"/>
                  </a:cubicBezTo>
                  <a:cubicBezTo>
                    <a:pt x="2" y="7"/>
                    <a:pt x="2" y="7"/>
                    <a:pt x="2" y="8"/>
                  </a:cubicBezTo>
                  <a:cubicBezTo>
                    <a:pt x="2" y="8"/>
                    <a:pt x="3" y="9"/>
                    <a:pt x="4" y="9"/>
                  </a:cubicBezTo>
                  <a:cubicBezTo>
                    <a:pt x="4" y="8"/>
                    <a:pt x="4" y="8"/>
                    <a:pt x="5" y="8"/>
                  </a:cubicBezTo>
                  <a:cubicBezTo>
                    <a:pt x="5" y="7"/>
                    <a:pt x="6" y="6"/>
                    <a:pt x="7" y="5"/>
                  </a:cubicBezTo>
                  <a:cubicBezTo>
                    <a:pt x="7" y="4"/>
                    <a:pt x="7" y="4"/>
                    <a:pt x="7" y="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2" name="ïṣľîḍé"/>
            <p:cNvSpPr/>
            <p:nvPr/>
          </p:nvSpPr>
          <p:spPr bwMode="auto">
            <a:xfrm>
              <a:off x="2224882" y="3406777"/>
              <a:ext cx="98425" cy="55563"/>
            </a:xfrm>
            <a:custGeom>
              <a:avLst/>
              <a:gdLst>
                <a:gd name="T0" fmla="*/ 7 w 9"/>
                <a:gd name="T1" fmla="*/ 5 h 5"/>
                <a:gd name="T2" fmla="*/ 1 w 9"/>
                <a:gd name="T3" fmla="*/ 5 h 5"/>
                <a:gd name="T4" fmla="*/ 0 w 9"/>
                <a:gd name="T5" fmla="*/ 4 h 5"/>
                <a:gd name="T6" fmla="*/ 0 w 9"/>
                <a:gd name="T7" fmla="*/ 4 h 5"/>
                <a:gd name="T8" fmla="*/ 2 w 9"/>
                <a:gd name="T9" fmla="*/ 4 h 5"/>
                <a:gd name="T10" fmla="*/ 4 w 9"/>
                <a:gd name="T11" fmla="*/ 4 h 5"/>
                <a:gd name="T12" fmla="*/ 4 w 9"/>
                <a:gd name="T13" fmla="*/ 3 h 5"/>
                <a:gd name="T14" fmla="*/ 4 w 9"/>
                <a:gd name="T15" fmla="*/ 2 h 5"/>
                <a:gd name="T16" fmla="*/ 4 w 9"/>
                <a:gd name="T17" fmla="*/ 1 h 5"/>
                <a:gd name="T18" fmla="*/ 1 w 9"/>
                <a:gd name="T19" fmla="*/ 1 h 5"/>
                <a:gd name="T20" fmla="*/ 1 w 9"/>
                <a:gd name="T21" fmla="*/ 1 h 5"/>
                <a:gd name="T22" fmla="*/ 0 w 9"/>
                <a:gd name="T23" fmla="*/ 1 h 5"/>
                <a:gd name="T24" fmla="*/ 0 w 9"/>
                <a:gd name="T25" fmla="*/ 0 h 5"/>
                <a:gd name="T26" fmla="*/ 1 w 9"/>
                <a:gd name="T27" fmla="*/ 0 h 5"/>
                <a:gd name="T28" fmla="*/ 5 w 9"/>
                <a:gd name="T29" fmla="*/ 0 h 5"/>
                <a:gd name="T30" fmla="*/ 8 w 9"/>
                <a:gd name="T31" fmla="*/ 0 h 5"/>
                <a:gd name="T32" fmla="*/ 9 w 9"/>
                <a:gd name="T33" fmla="*/ 0 h 5"/>
                <a:gd name="T34" fmla="*/ 9 w 9"/>
                <a:gd name="T35" fmla="*/ 1 h 5"/>
                <a:gd name="T36" fmla="*/ 8 w 9"/>
                <a:gd name="T37" fmla="*/ 1 h 5"/>
                <a:gd name="T38" fmla="*/ 6 w 9"/>
                <a:gd name="T39" fmla="*/ 1 h 5"/>
                <a:gd name="T40" fmla="*/ 5 w 9"/>
                <a:gd name="T41" fmla="*/ 2 h 5"/>
                <a:gd name="T42" fmla="*/ 5 w 9"/>
                <a:gd name="T43" fmla="*/ 3 h 5"/>
                <a:gd name="T44" fmla="*/ 6 w 9"/>
                <a:gd name="T45" fmla="*/ 4 h 5"/>
                <a:gd name="T46" fmla="*/ 8 w 9"/>
                <a:gd name="T47" fmla="*/ 4 h 5"/>
                <a:gd name="T48" fmla="*/ 8 w 9"/>
                <a:gd name="T49" fmla="*/ 4 h 5"/>
                <a:gd name="T50" fmla="*/ 9 w 9"/>
                <a:gd name="T51" fmla="*/ 5 h 5"/>
                <a:gd name="T52" fmla="*/ 8 w 9"/>
                <a:gd name="T53" fmla="*/ 5 h 5"/>
                <a:gd name="T54" fmla="*/ 7 w 9"/>
                <a:gd name="T55" fmla="*/ 5 h 5"/>
                <a:gd name="T56" fmla="*/ 7 w 9"/>
                <a:gd name="T5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5">
                  <a:moveTo>
                    <a:pt x="7" y="5"/>
                  </a:moveTo>
                  <a:cubicBezTo>
                    <a:pt x="5" y="5"/>
                    <a:pt x="3" y="5"/>
                    <a:pt x="1" y="5"/>
                  </a:cubicBezTo>
                  <a:cubicBezTo>
                    <a:pt x="0" y="5"/>
                    <a:pt x="0" y="5"/>
                    <a:pt x="0" y="4"/>
                  </a:cubicBezTo>
                  <a:cubicBezTo>
                    <a:pt x="0" y="4"/>
                    <a:pt x="0" y="4"/>
                    <a:pt x="0" y="4"/>
                  </a:cubicBezTo>
                  <a:cubicBezTo>
                    <a:pt x="1" y="4"/>
                    <a:pt x="1" y="4"/>
                    <a:pt x="2" y="4"/>
                  </a:cubicBezTo>
                  <a:cubicBezTo>
                    <a:pt x="2" y="4"/>
                    <a:pt x="3" y="4"/>
                    <a:pt x="4" y="4"/>
                  </a:cubicBezTo>
                  <a:cubicBezTo>
                    <a:pt x="4" y="4"/>
                    <a:pt x="4" y="4"/>
                    <a:pt x="4" y="3"/>
                  </a:cubicBezTo>
                  <a:cubicBezTo>
                    <a:pt x="4" y="3"/>
                    <a:pt x="4" y="2"/>
                    <a:pt x="4" y="2"/>
                  </a:cubicBezTo>
                  <a:cubicBezTo>
                    <a:pt x="4" y="1"/>
                    <a:pt x="4" y="1"/>
                    <a:pt x="4" y="1"/>
                  </a:cubicBezTo>
                  <a:cubicBezTo>
                    <a:pt x="3" y="1"/>
                    <a:pt x="2" y="1"/>
                    <a:pt x="1" y="1"/>
                  </a:cubicBezTo>
                  <a:cubicBezTo>
                    <a:pt x="1" y="1"/>
                    <a:pt x="1" y="1"/>
                    <a:pt x="1" y="1"/>
                  </a:cubicBezTo>
                  <a:cubicBezTo>
                    <a:pt x="0" y="1"/>
                    <a:pt x="0" y="1"/>
                    <a:pt x="0" y="1"/>
                  </a:cubicBezTo>
                  <a:cubicBezTo>
                    <a:pt x="0" y="0"/>
                    <a:pt x="0" y="0"/>
                    <a:pt x="0" y="0"/>
                  </a:cubicBezTo>
                  <a:cubicBezTo>
                    <a:pt x="0" y="0"/>
                    <a:pt x="0" y="0"/>
                    <a:pt x="1" y="0"/>
                  </a:cubicBezTo>
                  <a:cubicBezTo>
                    <a:pt x="2" y="0"/>
                    <a:pt x="3" y="0"/>
                    <a:pt x="5" y="0"/>
                  </a:cubicBezTo>
                  <a:cubicBezTo>
                    <a:pt x="6" y="0"/>
                    <a:pt x="7" y="0"/>
                    <a:pt x="8" y="0"/>
                  </a:cubicBezTo>
                  <a:cubicBezTo>
                    <a:pt x="9" y="0"/>
                    <a:pt x="9" y="0"/>
                    <a:pt x="9" y="0"/>
                  </a:cubicBezTo>
                  <a:cubicBezTo>
                    <a:pt x="9" y="0"/>
                    <a:pt x="9" y="1"/>
                    <a:pt x="9" y="1"/>
                  </a:cubicBezTo>
                  <a:cubicBezTo>
                    <a:pt x="9" y="1"/>
                    <a:pt x="9" y="1"/>
                    <a:pt x="8" y="1"/>
                  </a:cubicBezTo>
                  <a:cubicBezTo>
                    <a:pt x="8" y="1"/>
                    <a:pt x="7" y="1"/>
                    <a:pt x="6" y="1"/>
                  </a:cubicBezTo>
                  <a:cubicBezTo>
                    <a:pt x="5" y="1"/>
                    <a:pt x="5" y="1"/>
                    <a:pt x="5" y="2"/>
                  </a:cubicBezTo>
                  <a:cubicBezTo>
                    <a:pt x="5" y="2"/>
                    <a:pt x="5" y="3"/>
                    <a:pt x="5" y="3"/>
                  </a:cubicBezTo>
                  <a:cubicBezTo>
                    <a:pt x="5" y="4"/>
                    <a:pt x="5" y="4"/>
                    <a:pt x="6" y="4"/>
                  </a:cubicBezTo>
                  <a:cubicBezTo>
                    <a:pt x="7" y="4"/>
                    <a:pt x="7" y="4"/>
                    <a:pt x="8" y="4"/>
                  </a:cubicBezTo>
                  <a:cubicBezTo>
                    <a:pt x="8" y="4"/>
                    <a:pt x="8" y="4"/>
                    <a:pt x="8" y="4"/>
                  </a:cubicBezTo>
                  <a:cubicBezTo>
                    <a:pt x="9" y="4"/>
                    <a:pt x="9" y="4"/>
                    <a:pt x="9" y="5"/>
                  </a:cubicBezTo>
                  <a:cubicBezTo>
                    <a:pt x="9" y="5"/>
                    <a:pt x="9" y="5"/>
                    <a:pt x="8" y="5"/>
                  </a:cubicBezTo>
                  <a:cubicBezTo>
                    <a:pt x="8" y="5"/>
                    <a:pt x="7" y="5"/>
                    <a:pt x="7" y="5"/>
                  </a:cubicBezTo>
                  <a:cubicBezTo>
                    <a:pt x="7" y="5"/>
                    <a:pt x="7" y="5"/>
                    <a:pt x="7"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3" name="î$ḻïdé"/>
            <p:cNvSpPr/>
            <p:nvPr/>
          </p:nvSpPr>
          <p:spPr bwMode="auto">
            <a:xfrm>
              <a:off x="3191669" y="4119564"/>
              <a:ext cx="76200" cy="100013"/>
            </a:xfrm>
            <a:custGeom>
              <a:avLst/>
              <a:gdLst>
                <a:gd name="T0" fmla="*/ 7 w 7"/>
                <a:gd name="T1" fmla="*/ 7 h 9"/>
                <a:gd name="T2" fmla="*/ 5 w 7"/>
                <a:gd name="T3" fmla="*/ 9 h 9"/>
                <a:gd name="T4" fmla="*/ 4 w 7"/>
                <a:gd name="T5" fmla="*/ 9 h 9"/>
                <a:gd name="T6" fmla="*/ 2 w 7"/>
                <a:gd name="T7" fmla="*/ 8 h 9"/>
                <a:gd name="T8" fmla="*/ 2 w 7"/>
                <a:gd name="T9" fmla="*/ 7 h 9"/>
                <a:gd name="T10" fmla="*/ 0 w 7"/>
                <a:gd name="T11" fmla="*/ 2 h 9"/>
                <a:gd name="T12" fmla="*/ 1 w 7"/>
                <a:gd name="T13" fmla="*/ 1 h 9"/>
                <a:gd name="T14" fmla="*/ 1 w 7"/>
                <a:gd name="T15" fmla="*/ 1 h 9"/>
                <a:gd name="T16" fmla="*/ 2 w 7"/>
                <a:gd name="T17" fmla="*/ 4 h 9"/>
                <a:gd name="T18" fmla="*/ 3 w 7"/>
                <a:gd name="T19" fmla="*/ 7 h 9"/>
                <a:gd name="T20" fmla="*/ 5 w 7"/>
                <a:gd name="T21" fmla="*/ 8 h 9"/>
                <a:gd name="T22" fmla="*/ 6 w 7"/>
                <a:gd name="T23" fmla="*/ 7 h 9"/>
                <a:gd name="T24" fmla="*/ 6 w 7"/>
                <a:gd name="T25" fmla="*/ 5 h 9"/>
                <a:gd name="T26" fmla="*/ 4 w 7"/>
                <a:gd name="T27" fmla="*/ 1 h 9"/>
                <a:gd name="T28" fmla="*/ 5 w 7"/>
                <a:gd name="T29" fmla="*/ 0 h 9"/>
                <a:gd name="T30" fmla="*/ 5 w 7"/>
                <a:gd name="T31" fmla="*/ 0 h 9"/>
                <a:gd name="T32" fmla="*/ 6 w 7"/>
                <a:gd name="T33" fmla="*/ 2 h 9"/>
                <a:gd name="T34" fmla="*/ 7 w 7"/>
                <a:gd name="T35" fmla="*/ 6 h 9"/>
                <a:gd name="T36" fmla="*/ 7 w 7"/>
                <a:gd name="T3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9">
                  <a:moveTo>
                    <a:pt x="7" y="7"/>
                  </a:moveTo>
                  <a:cubicBezTo>
                    <a:pt x="7" y="8"/>
                    <a:pt x="7" y="9"/>
                    <a:pt x="5" y="9"/>
                  </a:cubicBezTo>
                  <a:cubicBezTo>
                    <a:pt x="5" y="9"/>
                    <a:pt x="4" y="9"/>
                    <a:pt x="4" y="9"/>
                  </a:cubicBezTo>
                  <a:cubicBezTo>
                    <a:pt x="3" y="9"/>
                    <a:pt x="3" y="9"/>
                    <a:pt x="2" y="8"/>
                  </a:cubicBezTo>
                  <a:cubicBezTo>
                    <a:pt x="2" y="8"/>
                    <a:pt x="2" y="7"/>
                    <a:pt x="2" y="7"/>
                  </a:cubicBezTo>
                  <a:cubicBezTo>
                    <a:pt x="1" y="5"/>
                    <a:pt x="1" y="3"/>
                    <a:pt x="0" y="2"/>
                  </a:cubicBezTo>
                  <a:cubicBezTo>
                    <a:pt x="0" y="1"/>
                    <a:pt x="0" y="1"/>
                    <a:pt x="1" y="1"/>
                  </a:cubicBezTo>
                  <a:cubicBezTo>
                    <a:pt x="1" y="1"/>
                    <a:pt x="1" y="1"/>
                    <a:pt x="1" y="1"/>
                  </a:cubicBezTo>
                  <a:cubicBezTo>
                    <a:pt x="2" y="2"/>
                    <a:pt x="2" y="3"/>
                    <a:pt x="2" y="4"/>
                  </a:cubicBezTo>
                  <a:cubicBezTo>
                    <a:pt x="2" y="5"/>
                    <a:pt x="3" y="6"/>
                    <a:pt x="3" y="7"/>
                  </a:cubicBezTo>
                  <a:cubicBezTo>
                    <a:pt x="3" y="8"/>
                    <a:pt x="4" y="8"/>
                    <a:pt x="5" y="8"/>
                  </a:cubicBezTo>
                  <a:cubicBezTo>
                    <a:pt x="6" y="8"/>
                    <a:pt x="6" y="7"/>
                    <a:pt x="6" y="7"/>
                  </a:cubicBezTo>
                  <a:cubicBezTo>
                    <a:pt x="6" y="6"/>
                    <a:pt x="6" y="6"/>
                    <a:pt x="6" y="5"/>
                  </a:cubicBezTo>
                  <a:cubicBezTo>
                    <a:pt x="5" y="4"/>
                    <a:pt x="5" y="2"/>
                    <a:pt x="4" y="1"/>
                  </a:cubicBezTo>
                  <a:cubicBezTo>
                    <a:pt x="4" y="0"/>
                    <a:pt x="4" y="0"/>
                    <a:pt x="5" y="0"/>
                  </a:cubicBezTo>
                  <a:cubicBezTo>
                    <a:pt x="5" y="0"/>
                    <a:pt x="5" y="0"/>
                    <a:pt x="5" y="0"/>
                  </a:cubicBezTo>
                  <a:cubicBezTo>
                    <a:pt x="6" y="1"/>
                    <a:pt x="6" y="2"/>
                    <a:pt x="6" y="2"/>
                  </a:cubicBezTo>
                  <a:cubicBezTo>
                    <a:pt x="6" y="3"/>
                    <a:pt x="7" y="5"/>
                    <a:pt x="7" y="6"/>
                  </a:cubicBezTo>
                  <a:cubicBezTo>
                    <a:pt x="7" y="6"/>
                    <a:pt x="7" y="6"/>
                    <a:pt x="7" y="7"/>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4" name="ïşḻïḋe"/>
            <p:cNvSpPr/>
            <p:nvPr/>
          </p:nvSpPr>
          <p:spPr bwMode="auto">
            <a:xfrm>
              <a:off x="3652044" y="3717927"/>
              <a:ext cx="98425" cy="79375"/>
            </a:xfrm>
            <a:custGeom>
              <a:avLst/>
              <a:gdLst>
                <a:gd name="T0" fmla="*/ 9 w 9"/>
                <a:gd name="T1" fmla="*/ 4 h 7"/>
                <a:gd name="T2" fmla="*/ 8 w 9"/>
                <a:gd name="T3" fmla="*/ 7 h 7"/>
                <a:gd name="T4" fmla="*/ 6 w 9"/>
                <a:gd name="T5" fmla="*/ 7 h 7"/>
                <a:gd name="T6" fmla="*/ 5 w 9"/>
                <a:gd name="T7" fmla="*/ 6 h 7"/>
                <a:gd name="T8" fmla="*/ 6 w 9"/>
                <a:gd name="T9" fmla="*/ 5 h 7"/>
                <a:gd name="T10" fmla="*/ 8 w 9"/>
                <a:gd name="T11" fmla="*/ 4 h 7"/>
                <a:gd name="T12" fmla="*/ 6 w 9"/>
                <a:gd name="T13" fmla="*/ 3 h 7"/>
                <a:gd name="T14" fmla="*/ 5 w 9"/>
                <a:gd name="T15" fmla="*/ 4 h 7"/>
                <a:gd name="T16" fmla="*/ 3 w 9"/>
                <a:gd name="T17" fmla="*/ 5 h 7"/>
                <a:gd name="T18" fmla="*/ 0 w 9"/>
                <a:gd name="T19" fmla="*/ 3 h 7"/>
                <a:gd name="T20" fmla="*/ 1 w 9"/>
                <a:gd name="T21" fmla="*/ 1 h 7"/>
                <a:gd name="T22" fmla="*/ 3 w 9"/>
                <a:gd name="T23" fmla="*/ 0 h 7"/>
                <a:gd name="T24" fmla="*/ 4 w 9"/>
                <a:gd name="T25" fmla="*/ 0 h 7"/>
                <a:gd name="T26" fmla="*/ 3 w 9"/>
                <a:gd name="T27" fmla="*/ 1 h 7"/>
                <a:gd name="T28" fmla="*/ 2 w 9"/>
                <a:gd name="T29" fmla="*/ 2 h 7"/>
                <a:gd name="T30" fmla="*/ 2 w 9"/>
                <a:gd name="T31" fmla="*/ 3 h 7"/>
                <a:gd name="T32" fmla="*/ 3 w 9"/>
                <a:gd name="T33" fmla="*/ 3 h 7"/>
                <a:gd name="T34" fmla="*/ 4 w 9"/>
                <a:gd name="T35" fmla="*/ 3 h 7"/>
                <a:gd name="T36" fmla="*/ 6 w 9"/>
                <a:gd name="T37" fmla="*/ 1 h 7"/>
                <a:gd name="T38" fmla="*/ 9 w 9"/>
                <a:gd name="T3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7">
                  <a:moveTo>
                    <a:pt x="9" y="4"/>
                  </a:moveTo>
                  <a:cubicBezTo>
                    <a:pt x="9" y="5"/>
                    <a:pt x="9" y="6"/>
                    <a:pt x="8" y="7"/>
                  </a:cubicBezTo>
                  <a:cubicBezTo>
                    <a:pt x="7" y="7"/>
                    <a:pt x="6" y="7"/>
                    <a:pt x="6" y="7"/>
                  </a:cubicBezTo>
                  <a:cubicBezTo>
                    <a:pt x="5" y="6"/>
                    <a:pt x="5" y="6"/>
                    <a:pt x="5" y="6"/>
                  </a:cubicBezTo>
                  <a:cubicBezTo>
                    <a:pt x="5" y="5"/>
                    <a:pt x="6" y="5"/>
                    <a:pt x="6" y="5"/>
                  </a:cubicBezTo>
                  <a:cubicBezTo>
                    <a:pt x="7" y="6"/>
                    <a:pt x="8" y="5"/>
                    <a:pt x="8" y="4"/>
                  </a:cubicBezTo>
                  <a:cubicBezTo>
                    <a:pt x="8" y="3"/>
                    <a:pt x="7" y="2"/>
                    <a:pt x="6" y="3"/>
                  </a:cubicBezTo>
                  <a:cubicBezTo>
                    <a:pt x="6" y="3"/>
                    <a:pt x="5" y="3"/>
                    <a:pt x="5" y="4"/>
                  </a:cubicBezTo>
                  <a:cubicBezTo>
                    <a:pt x="4" y="4"/>
                    <a:pt x="4" y="4"/>
                    <a:pt x="3" y="5"/>
                  </a:cubicBezTo>
                  <a:cubicBezTo>
                    <a:pt x="2" y="5"/>
                    <a:pt x="1" y="4"/>
                    <a:pt x="0" y="3"/>
                  </a:cubicBezTo>
                  <a:cubicBezTo>
                    <a:pt x="0" y="3"/>
                    <a:pt x="0" y="2"/>
                    <a:pt x="1" y="1"/>
                  </a:cubicBezTo>
                  <a:cubicBezTo>
                    <a:pt x="1" y="0"/>
                    <a:pt x="2" y="0"/>
                    <a:pt x="3" y="0"/>
                  </a:cubicBezTo>
                  <a:cubicBezTo>
                    <a:pt x="4" y="0"/>
                    <a:pt x="4" y="0"/>
                    <a:pt x="4" y="0"/>
                  </a:cubicBezTo>
                  <a:cubicBezTo>
                    <a:pt x="4" y="1"/>
                    <a:pt x="4" y="1"/>
                    <a:pt x="3" y="1"/>
                  </a:cubicBezTo>
                  <a:cubicBezTo>
                    <a:pt x="2" y="1"/>
                    <a:pt x="2" y="1"/>
                    <a:pt x="2" y="2"/>
                  </a:cubicBezTo>
                  <a:cubicBezTo>
                    <a:pt x="1" y="3"/>
                    <a:pt x="2" y="3"/>
                    <a:pt x="2" y="3"/>
                  </a:cubicBezTo>
                  <a:cubicBezTo>
                    <a:pt x="2" y="4"/>
                    <a:pt x="3" y="4"/>
                    <a:pt x="3" y="3"/>
                  </a:cubicBezTo>
                  <a:cubicBezTo>
                    <a:pt x="4" y="3"/>
                    <a:pt x="4" y="3"/>
                    <a:pt x="4" y="3"/>
                  </a:cubicBezTo>
                  <a:cubicBezTo>
                    <a:pt x="5" y="2"/>
                    <a:pt x="5" y="2"/>
                    <a:pt x="6" y="1"/>
                  </a:cubicBezTo>
                  <a:cubicBezTo>
                    <a:pt x="8" y="1"/>
                    <a:pt x="9" y="2"/>
                    <a:pt x="9" y="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5" name="îşļíḓè"/>
            <p:cNvSpPr/>
            <p:nvPr/>
          </p:nvSpPr>
          <p:spPr bwMode="auto">
            <a:xfrm>
              <a:off x="3531394" y="3886202"/>
              <a:ext cx="120650" cy="100013"/>
            </a:xfrm>
            <a:custGeom>
              <a:avLst/>
              <a:gdLst>
                <a:gd name="T0" fmla="*/ 5 w 11"/>
                <a:gd name="T1" fmla="*/ 6 h 9"/>
                <a:gd name="T2" fmla="*/ 7 w 11"/>
                <a:gd name="T3" fmla="*/ 8 h 9"/>
                <a:gd name="T4" fmla="*/ 8 w 11"/>
                <a:gd name="T5" fmla="*/ 7 h 9"/>
                <a:gd name="T6" fmla="*/ 9 w 11"/>
                <a:gd name="T7" fmla="*/ 5 h 9"/>
                <a:gd name="T8" fmla="*/ 10 w 11"/>
                <a:gd name="T9" fmla="*/ 5 h 9"/>
                <a:gd name="T10" fmla="*/ 10 w 11"/>
                <a:gd name="T11" fmla="*/ 6 h 9"/>
                <a:gd name="T12" fmla="*/ 7 w 11"/>
                <a:gd name="T13" fmla="*/ 9 h 9"/>
                <a:gd name="T14" fmla="*/ 7 w 11"/>
                <a:gd name="T15" fmla="*/ 9 h 9"/>
                <a:gd name="T16" fmla="*/ 1 w 11"/>
                <a:gd name="T17" fmla="*/ 5 h 9"/>
                <a:gd name="T18" fmla="*/ 1 w 11"/>
                <a:gd name="T19" fmla="*/ 4 h 9"/>
                <a:gd name="T20" fmla="*/ 0 w 11"/>
                <a:gd name="T21" fmla="*/ 3 h 9"/>
                <a:gd name="T22" fmla="*/ 3 w 11"/>
                <a:gd name="T23" fmla="*/ 0 h 9"/>
                <a:gd name="T24" fmla="*/ 4 w 11"/>
                <a:gd name="T25" fmla="*/ 0 h 9"/>
                <a:gd name="T26" fmla="*/ 4 w 11"/>
                <a:gd name="T27" fmla="*/ 1 h 9"/>
                <a:gd name="T28" fmla="*/ 2 w 11"/>
                <a:gd name="T29" fmla="*/ 3 h 9"/>
                <a:gd name="T30" fmla="*/ 2 w 11"/>
                <a:gd name="T31" fmla="*/ 4 h 9"/>
                <a:gd name="T32" fmla="*/ 3 w 11"/>
                <a:gd name="T33" fmla="*/ 5 h 9"/>
                <a:gd name="T34" fmla="*/ 4 w 11"/>
                <a:gd name="T35" fmla="*/ 5 h 9"/>
                <a:gd name="T36" fmla="*/ 6 w 11"/>
                <a:gd name="T37" fmla="*/ 3 h 9"/>
                <a:gd name="T38" fmla="*/ 7 w 11"/>
                <a:gd name="T39" fmla="*/ 3 h 9"/>
                <a:gd name="T40" fmla="*/ 7 w 11"/>
                <a:gd name="T41" fmla="*/ 4 h 9"/>
                <a:gd name="T42" fmla="*/ 5 w 11"/>
                <a:gd name="T43" fmla="*/ 5 h 9"/>
                <a:gd name="T44" fmla="*/ 5 w 11"/>
                <a:gd name="T4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9">
                  <a:moveTo>
                    <a:pt x="5" y="6"/>
                  </a:moveTo>
                  <a:cubicBezTo>
                    <a:pt x="6" y="7"/>
                    <a:pt x="6" y="7"/>
                    <a:pt x="7" y="8"/>
                  </a:cubicBezTo>
                  <a:cubicBezTo>
                    <a:pt x="7" y="8"/>
                    <a:pt x="8" y="7"/>
                    <a:pt x="8" y="7"/>
                  </a:cubicBezTo>
                  <a:cubicBezTo>
                    <a:pt x="8" y="6"/>
                    <a:pt x="9" y="6"/>
                    <a:pt x="9" y="5"/>
                  </a:cubicBezTo>
                  <a:cubicBezTo>
                    <a:pt x="10" y="5"/>
                    <a:pt x="10" y="5"/>
                    <a:pt x="10" y="5"/>
                  </a:cubicBezTo>
                  <a:cubicBezTo>
                    <a:pt x="11" y="5"/>
                    <a:pt x="11" y="5"/>
                    <a:pt x="10" y="6"/>
                  </a:cubicBezTo>
                  <a:cubicBezTo>
                    <a:pt x="9" y="7"/>
                    <a:pt x="8" y="8"/>
                    <a:pt x="7" y="9"/>
                  </a:cubicBezTo>
                  <a:cubicBezTo>
                    <a:pt x="7" y="9"/>
                    <a:pt x="7" y="9"/>
                    <a:pt x="7" y="9"/>
                  </a:cubicBezTo>
                  <a:cubicBezTo>
                    <a:pt x="5" y="8"/>
                    <a:pt x="3" y="6"/>
                    <a:pt x="1" y="5"/>
                  </a:cubicBezTo>
                  <a:cubicBezTo>
                    <a:pt x="1" y="4"/>
                    <a:pt x="1" y="4"/>
                    <a:pt x="1" y="4"/>
                  </a:cubicBezTo>
                  <a:cubicBezTo>
                    <a:pt x="0" y="4"/>
                    <a:pt x="0" y="4"/>
                    <a:pt x="0" y="3"/>
                  </a:cubicBezTo>
                  <a:cubicBezTo>
                    <a:pt x="1" y="2"/>
                    <a:pt x="2" y="1"/>
                    <a:pt x="3" y="0"/>
                  </a:cubicBezTo>
                  <a:cubicBezTo>
                    <a:pt x="3" y="0"/>
                    <a:pt x="4" y="0"/>
                    <a:pt x="4" y="0"/>
                  </a:cubicBezTo>
                  <a:cubicBezTo>
                    <a:pt x="4" y="0"/>
                    <a:pt x="4" y="1"/>
                    <a:pt x="4" y="1"/>
                  </a:cubicBezTo>
                  <a:cubicBezTo>
                    <a:pt x="3" y="2"/>
                    <a:pt x="3" y="2"/>
                    <a:pt x="2" y="3"/>
                  </a:cubicBezTo>
                  <a:cubicBezTo>
                    <a:pt x="2" y="3"/>
                    <a:pt x="2" y="4"/>
                    <a:pt x="2" y="4"/>
                  </a:cubicBezTo>
                  <a:cubicBezTo>
                    <a:pt x="3" y="4"/>
                    <a:pt x="3" y="5"/>
                    <a:pt x="3" y="5"/>
                  </a:cubicBezTo>
                  <a:cubicBezTo>
                    <a:pt x="4" y="5"/>
                    <a:pt x="4" y="5"/>
                    <a:pt x="4" y="5"/>
                  </a:cubicBezTo>
                  <a:cubicBezTo>
                    <a:pt x="5" y="4"/>
                    <a:pt x="5" y="4"/>
                    <a:pt x="6" y="3"/>
                  </a:cubicBezTo>
                  <a:cubicBezTo>
                    <a:pt x="6" y="3"/>
                    <a:pt x="6" y="3"/>
                    <a:pt x="7" y="3"/>
                  </a:cubicBezTo>
                  <a:cubicBezTo>
                    <a:pt x="7" y="3"/>
                    <a:pt x="7" y="3"/>
                    <a:pt x="7" y="4"/>
                  </a:cubicBezTo>
                  <a:cubicBezTo>
                    <a:pt x="6" y="4"/>
                    <a:pt x="6" y="5"/>
                    <a:pt x="5" y="5"/>
                  </a:cubicBezTo>
                  <a:cubicBezTo>
                    <a:pt x="5" y="5"/>
                    <a:pt x="5" y="6"/>
                    <a:pt x="5" y="6"/>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6" name="îślîḑé"/>
            <p:cNvSpPr/>
            <p:nvPr/>
          </p:nvSpPr>
          <p:spPr bwMode="auto">
            <a:xfrm>
              <a:off x="2224882" y="3506789"/>
              <a:ext cx="109538" cy="77788"/>
            </a:xfrm>
            <a:custGeom>
              <a:avLst/>
              <a:gdLst>
                <a:gd name="T0" fmla="*/ 8 w 10"/>
                <a:gd name="T1" fmla="*/ 0 h 7"/>
                <a:gd name="T2" fmla="*/ 9 w 10"/>
                <a:gd name="T3" fmla="*/ 0 h 7"/>
                <a:gd name="T4" fmla="*/ 9 w 10"/>
                <a:gd name="T5" fmla="*/ 1 h 7"/>
                <a:gd name="T6" fmla="*/ 10 w 10"/>
                <a:gd name="T7" fmla="*/ 3 h 7"/>
                <a:gd name="T8" fmla="*/ 10 w 10"/>
                <a:gd name="T9" fmla="*/ 5 h 7"/>
                <a:gd name="T10" fmla="*/ 9 w 10"/>
                <a:gd name="T11" fmla="*/ 5 h 7"/>
                <a:gd name="T12" fmla="*/ 9 w 10"/>
                <a:gd name="T13" fmla="*/ 5 h 7"/>
                <a:gd name="T14" fmla="*/ 8 w 10"/>
                <a:gd name="T15" fmla="*/ 2 h 7"/>
                <a:gd name="T16" fmla="*/ 8 w 10"/>
                <a:gd name="T17" fmla="*/ 2 h 7"/>
                <a:gd name="T18" fmla="*/ 6 w 10"/>
                <a:gd name="T19" fmla="*/ 2 h 7"/>
                <a:gd name="T20" fmla="*/ 6 w 10"/>
                <a:gd name="T21" fmla="*/ 2 h 7"/>
                <a:gd name="T22" fmla="*/ 6 w 10"/>
                <a:gd name="T23" fmla="*/ 4 h 7"/>
                <a:gd name="T24" fmla="*/ 6 w 10"/>
                <a:gd name="T25" fmla="*/ 5 h 7"/>
                <a:gd name="T26" fmla="*/ 5 w 10"/>
                <a:gd name="T27" fmla="*/ 5 h 7"/>
                <a:gd name="T28" fmla="*/ 5 w 10"/>
                <a:gd name="T29" fmla="*/ 5 h 7"/>
                <a:gd name="T30" fmla="*/ 5 w 10"/>
                <a:gd name="T31" fmla="*/ 3 h 7"/>
                <a:gd name="T32" fmla="*/ 5 w 10"/>
                <a:gd name="T33" fmla="*/ 3 h 7"/>
                <a:gd name="T34" fmla="*/ 4 w 10"/>
                <a:gd name="T35" fmla="*/ 2 h 7"/>
                <a:gd name="T36" fmla="*/ 2 w 10"/>
                <a:gd name="T37" fmla="*/ 2 h 7"/>
                <a:gd name="T38" fmla="*/ 2 w 10"/>
                <a:gd name="T39" fmla="*/ 3 h 7"/>
                <a:gd name="T40" fmla="*/ 2 w 10"/>
                <a:gd name="T41" fmla="*/ 5 h 7"/>
                <a:gd name="T42" fmla="*/ 2 w 10"/>
                <a:gd name="T43" fmla="*/ 6 h 7"/>
                <a:gd name="T44" fmla="*/ 1 w 10"/>
                <a:gd name="T45" fmla="*/ 7 h 7"/>
                <a:gd name="T46" fmla="*/ 1 w 10"/>
                <a:gd name="T47" fmla="*/ 6 h 7"/>
                <a:gd name="T48" fmla="*/ 1 w 10"/>
                <a:gd name="T49" fmla="*/ 5 h 7"/>
                <a:gd name="T50" fmla="*/ 0 w 10"/>
                <a:gd name="T51" fmla="*/ 2 h 7"/>
                <a:gd name="T52" fmla="*/ 1 w 10"/>
                <a:gd name="T53" fmla="*/ 1 h 7"/>
                <a:gd name="T54" fmla="*/ 8 w 10"/>
                <a:gd name="T5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7">
                  <a:moveTo>
                    <a:pt x="8" y="0"/>
                  </a:moveTo>
                  <a:cubicBezTo>
                    <a:pt x="8" y="0"/>
                    <a:pt x="9" y="0"/>
                    <a:pt x="9" y="0"/>
                  </a:cubicBezTo>
                  <a:cubicBezTo>
                    <a:pt x="9" y="0"/>
                    <a:pt x="9" y="0"/>
                    <a:pt x="9" y="1"/>
                  </a:cubicBezTo>
                  <a:cubicBezTo>
                    <a:pt x="9" y="1"/>
                    <a:pt x="9" y="2"/>
                    <a:pt x="10" y="3"/>
                  </a:cubicBezTo>
                  <a:cubicBezTo>
                    <a:pt x="10" y="4"/>
                    <a:pt x="10" y="4"/>
                    <a:pt x="10" y="5"/>
                  </a:cubicBezTo>
                  <a:cubicBezTo>
                    <a:pt x="10" y="5"/>
                    <a:pt x="10" y="5"/>
                    <a:pt x="9" y="5"/>
                  </a:cubicBezTo>
                  <a:cubicBezTo>
                    <a:pt x="9" y="5"/>
                    <a:pt x="9" y="5"/>
                    <a:pt x="9" y="5"/>
                  </a:cubicBezTo>
                  <a:cubicBezTo>
                    <a:pt x="9" y="4"/>
                    <a:pt x="8" y="3"/>
                    <a:pt x="8" y="2"/>
                  </a:cubicBezTo>
                  <a:cubicBezTo>
                    <a:pt x="8" y="2"/>
                    <a:pt x="8" y="2"/>
                    <a:pt x="8" y="2"/>
                  </a:cubicBezTo>
                  <a:cubicBezTo>
                    <a:pt x="7" y="2"/>
                    <a:pt x="7" y="2"/>
                    <a:pt x="6" y="2"/>
                  </a:cubicBezTo>
                  <a:cubicBezTo>
                    <a:pt x="6" y="2"/>
                    <a:pt x="6" y="2"/>
                    <a:pt x="6" y="2"/>
                  </a:cubicBezTo>
                  <a:cubicBezTo>
                    <a:pt x="6" y="3"/>
                    <a:pt x="6" y="4"/>
                    <a:pt x="6" y="4"/>
                  </a:cubicBezTo>
                  <a:cubicBezTo>
                    <a:pt x="6" y="5"/>
                    <a:pt x="6" y="5"/>
                    <a:pt x="6" y="5"/>
                  </a:cubicBezTo>
                  <a:cubicBezTo>
                    <a:pt x="6" y="5"/>
                    <a:pt x="6" y="5"/>
                    <a:pt x="5" y="5"/>
                  </a:cubicBezTo>
                  <a:cubicBezTo>
                    <a:pt x="5" y="5"/>
                    <a:pt x="5" y="5"/>
                    <a:pt x="5" y="5"/>
                  </a:cubicBezTo>
                  <a:cubicBezTo>
                    <a:pt x="5" y="5"/>
                    <a:pt x="5" y="4"/>
                    <a:pt x="5" y="3"/>
                  </a:cubicBezTo>
                  <a:cubicBezTo>
                    <a:pt x="5" y="3"/>
                    <a:pt x="5" y="3"/>
                    <a:pt x="5" y="3"/>
                  </a:cubicBezTo>
                  <a:cubicBezTo>
                    <a:pt x="5" y="2"/>
                    <a:pt x="4" y="2"/>
                    <a:pt x="4" y="2"/>
                  </a:cubicBezTo>
                  <a:cubicBezTo>
                    <a:pt x="3" y="2"/>
                    <a:pt x="3" y="2"/>
                    <a:pt x="2" y="2"/>
                  </a:cubicBezTo>
                  <a:cubicBezTo>
                    <a:pt x="2" y="2"/>
                    <a:pt x="1" y="3"/>
                    <a:pt x="2" y="3"/>
                  </a:cubicBezTo>
                  <a:cubicBezTo>
                    <a:pt x="2" y="4"/>
                    <a:pt x="2" y="5"/>
                    <a:pt x="2" y="5"/>
                  </a:cubicBezTo>
                  <a:cubicBezTo>
                    <a:pt x="2" y="6"/>
                    <a:pt x="2" y="6"/>
                    <a:pt x="2" y="6"/>
                  </a:cubicBezTo>
                  <a:cubicBezTo>
                    <a:pt x="2" y="6"/>
                    <a:pt x="2" y="7"/>
                    <a:pt x="1" y="7"/>
                  </a:cubicBezTo>
                  <a:cubicBezTo>
                    <a:pt x="1" y="7"/>
                    <a:pt x="1" y="7"/>
                    <a:pt x="1" y="6"/>
                  </a:cubicBezTo>
                  <a:cubicBezTo>
                    <a:pt x="1" y="6"/>
                    <a:pt x="1" y="6"/>
                    <a:pt x="1" y="5"/>
                  </a:cubicBezTo>
                  <a:cubicBezTo>
                    <a:pt x="1" y="4"/>
                    <a:pt x="0" y="3"/>
                    <a:pt x="0" y="2"/>
                  </a:cubicBezTo>
                  <a:cubicBezTo>
                    <a:pt x="0" y="1"/>
                    <a:pt x="0" y="1"/>
                    <a:pt x="1" y="1"/>
                  </a:cubicBezTo>
                  <a:cubicBezTo>
                    <a:pt x="3" y="1"/>
                    <a:pt x="6" y="1"/>
                    <a:pt x="8" y="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7" name="îṩļîḓe"/>
            <p:cNvSpPr/>
            <p:nvPr/>
          </p:nvSpPr>
          <p:spPr bwMode="auto">
            <a:xfrm>
              <a:off x="2278857" y="3706814"/>
              <a:ext cx="111125" cy="90488"/>
            </a:xfrm>
            <a:custGeom>
              <a:avLst/>
              <a:gdLst>
                <a:gd name="T0" fmla="*/ 4 w 10"/>
                <a:gd name="T1" fmla="*/ 3 h 8"/>
                <a:gd name="T2" fmla="*/ 2 w 10"/>
                <a:gd name="T3" fmla="*/ 4 h 8"/>
                <a:gd name="T4" fmla="*/ 2 w 10"/>
                <a:gd name="T5" fmla="*/ 5 h 8"/>
                <a:gd name="T6" fmla="*/ 3 w 10"/>
                <a:gd name="T7" fmla="*/ 6 h 8"/>
                <a:gd name="T8" fmla="*/ 3 w 10"/>
                <a:gd name="T9" fmla="*/ 8 h 8"/>
                <a:gd name="T10" fmla="*/ 3 w 10"/>
                <a:gd name="T11" fmla="*/ 8 h 8"/>
                <a:gd name="T12" fmla="*/ 2 w 10"/>
                <a:gd name="T13" fmla="*/ 8 h 8"/>
                <a:gd name="T14" fmla="*/ 1 w 10"/>
                <a:gd name="T15" fmla="*/ 6 h 8"/>
                <a:gd name="T16" fmla="*/ 0 w 10"/>
                <a:gd name="T17" fmla="*/ 4 h 8"/>
                <a:gd name="T18" fmla="*/ 1 w 10"/>
                <a:gd name="T19" fmla="*/ 3 h 8"/>
                <a:gd name="T20" fmla="*/ 8 w 10"/>
                <a:gd name="T21" fmla="*/ 0 h 8"/>
                <a:gd name="T22" fmla="*/ 9 w 10"/>
                <a:gd name="T23" fmla="*/ 0 h 8"/>
                <a:gd name="T24" fmla="*/ 10 w 10"/>
                <a:gd name="T25" fmla="*/ 4 h 8"/>
                <a:gd name="T26" fmla="*/ 10 w 10"/>
                <a:gd name="T27" fmla="*/ 5 h 8"/>
                <a:gd name="T28" fmla="*/ 9 w 10"/>
                <a:gd name="T29" fmla="*/ 5 h 8"/>
                <a:gd name="T30" fmla="*/ 8 w 10"/>
                <a:gd name="T31" fmla="*/ 2 h 8"/>
                <a:gd name="T32" fmla="*/ 7 w 10"/>
                <a:gd name="T33" fmla="*/ 2 h 8"/>
                <a:gd name="T34" fmla="*/ 6 w 10"/>
                <a:gd name="T35" fmla="*/ 2 h 8"/>
                <a:gd name="T36" fmla="*/ 6 w 10"/>
                <a:gd name="T37" fmla="*/ 3 h 8"/>
                <a:gd name="T38" fmla="*/ 7 w 10"/>
                <a:gd name="T39" fmla="*/ 5 h 8"/>
                <a:gd name="T40" fmla="*/ 6 w 10"/>
                <a:gd name="T41" fmla="*/ 6 h 8"/>
                <a:gd name="T42" fmla="*/ 6 w 10"/>
                <a:gd name="T43" fmla="*/ 6 h 8"/>
                <a:gd name="T44" fmla="*/ 5 w 10"/>
                <a:gd name="T45" fmla="*/ 4 h 8"/>
                <a:gd name="T46" fmla="*/ 4 w 10"/>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8">
                  <a:moveTo>
                    <a:pt x="4" y="3"/>
                  </a:moveTo>
                  <a:cubicBezTo>
                    <a:pt x="4" y="3"/>
                    <a:pt x="3" y="4"/>
                    <a:pt x="2" y="4"/>
                  </a:cubicBezTo>
                  <a:cubicBezTo>
                    <a:pt x="2" y="4"/>
                    <a:pt x="2" y="4"/>
                    <a:pt x="2" y="5"/>
                  </a:cubicBezTo>
                  <a:cubicBezTo>
                    <a:pt x="2" y="5"/>
                    <a:pt x="2" y="6"/>
                    <a:pt x="3" y="6"/>
                  </a:cubicBezTo>
                  <a:cubicBezTo>
                    <a:pt x="3" y="7"/>
                    <a:pt x="3" y="7"/>
                    <a:pt x="3" y="8"/>
                  </a:cubicBezTo>
                  <a:cubicBezTo>
                    <a:pt x="3" y="8"/>
                    <a:pt x="3" y="8"/>
                    <a:pt x="3" y="8"/>
                  </a:cubicBezTo>
                  <a:cubicBezTo>
                    <a:pt x="3" y="8"/>
                    <a:pt x="2" y="8"/>
                    <a:pt x="2" y="8"/>
                  </a:cubicBezTo>
                  <a:cubicBezTo>
                    <a:pt x="2" y="7"/>
                    <a:pt x="2" y="7"/>
                    <a:pt x="1" y="6"/>
                  </a:cubicBezTo>
                  <a:cubicBezTo>
                    <a:pt x="1" y="5"/>
                    <a:pt x="1" y="5"/>
                    <a:pt x="0" y="4"/>
                  </a:cubicBezTo>
                  <a:cubicBezTo>
                    <a:pt x="0" y="4"/>
                    <a:pt x="0" y="4"/>
                    <a:pt x="1" y="3"/>
                  </a:cubicBezTo>
                  <a:cubicBezTo>
                    <a:pt x="3" y="2"/>
                    <a:pt x="5" y="1"/>
                    <a:pt x="8" y="0"/>
                  </a:cubicBezTo>
                  <a:cubicBezTo>
                    <a:pt x="8" y="0"/>
                    <a:pt x="8" y="0"/>
                    <a:pt x="9" y="0"/>
                  </a:cubicBezTo>
                  <a:cubicBezTo>
                    <a:pt x="9" y="2"/>
                    <a:pt x="10" y="3"/>
                    <a:pt x="10" y="4"/>
                  </a:cubicBezTo>
                  <a:cubicBezTo>
                    <a:pt x="10" y="4"/>
                    <a:pt x="10" y="5"/>
                    <a:pt x="10" y="5"/>
                  </a:cubicBezTo>
                  <a:cubicBezTo>
                    <a:pt x="10" y="5"/>
                    <a:pt x="9" y="5"/>
                    <a:pt x="9" y="5"/>
                  </a:cubicBezTo>
                  <a:cubicBezTo>
                    <a:pt x="9" y="4"/>
                    <a:pt x="9" y="3"/>
                    <a:pt x="8" y="2"/>
                  </a:cubicBezTo>
                  <a:cubicBezTo>
                    <a:pt x="8" y="2"/>
                    <a:pt x="8" y="2"/>
                    <a:pt x="7" y="2"/>
                  </a:cubicBezTo>
                  <a:cubicBezTo>
                    <a:pt x="7" y="2"/>
                    <a:pt x="6" y="2"/>
                    <a:pt x="6" y="2"/>
                  </a:cubicBezTo>
                  <a:cubicBezTo>
                    <a:pt x="5" y="3"/>
                    <a:pt x="5" y="3"/>
                    <a:pt x="6" y="3"/>
                  </a:cubicBezTo>
                  <a:cubicBezTo>
                    <a:pt x="6" y="4"/>
                    <a:pt x="6" y="5"/>
                    <a:pt x="7" y="5"/>
                  </a:cubicBezTo>
                  <a:cubicBezTo>
                    <a:pt x="7" y="6"/>
                    <a:pt x="7" y="6"/>
                    <a:pt x="6" y="6"/>
                  </a:cubicBezTo>
                  <a:cubicBezTo>
                    <a:pt x="6" y="6"/>
                    <a:pt x="6" y="6"/>
                    <a:pt x="6" y="6"/>
                  </a:cubicBezTo>
                  <a:cubicBezTo>
                    <a:pt x="5" y="5"/>
                    <a:pt x="5" y="4"/>
                    <a:pt x="5" y="4"/>
                  </a:cubicBezTo>
                  <a:cubicBezTo>
                    <a:pt x="5" y="4"/>
                    <a:pt x="5" y="3"/>
                    <a:pt x="4"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8" name="îsḷiḍé"/>
            <p:cNvSpPr/>
            <p:nvPr/>
          </p:nvSpPr>
          <p:spPr bwMode="auto">
            <a:xfrm>
              <a:off x="2872582" y="4141789"/>
              <a:ext cx="65088" cy="111125"/>
            </a:xfrm>
            <a:custGeom>
              <a:avLst/>
              <a:gdLst>
                <a:gd name="T0" fmla="*/ 6 w 6"/>
                <a:gd name="T1" fmla="*/ 10 h 10"/>
                <a:gd name="T2" fmla="*/ 5 w 6"/>
                <a:gd name="T3" fmla="*/ 9 h 10"/>
                <a:gd name="T4" fmla="*/ 5 w 6"/>
                <a:gd name="T5" fmla="*/ 7 h 10"/>
                <a:gd name="T6" fmla="*/ 4 w 6"/>
                <a:gd name="T7" fmla="*/ 7 h 10"/>
                <a:gd name="T8" fmla="*/ 3 w 6"/>
                <a:gd name="T9" fmla="*/ 6 h 10"/>
                <a:gd name="T10" fmla="*/ 2 w 6"/>
                <a:gd name="T11" fmla="*/ 7 h 10"/>
                <a:gd name="T12" fmla="*/ 1 w 6"/>
                <a:gd name="T13" fmla="*/ 8 h 10"/>
                <a:gd name="T14" fmla="*/ 0 w 6"/>
                <a:gd name="T15" fmla="*/ 9 h 10"/>
                <a:gd name="T16" fmla="*/ 0 w 6"/>
                <a:gd name="T17" fmla="*/ 8 h 10"/>
                <a:gd name="T18" fmla="*/ 1 w 6"/>
                <a:gd name="T19" fmla="*/ 7 h 10"/>
                <a:gd name="T20" fmla="*/ 3 w 6"/>
                <a:gd name="T21" fmla="*/ 1 h 10"/>
                <a:gd name="T22" fmla="*/ 4 w 6"/>
                <a:gd name="T23" fmla="*/ 1 h 10"/>
                <a:gd name="T24" fmla="*/ 4 w 6"/>
                <a:gd name="T25" fmla="*/ 0 h 10"/>
                <a:gd name="T26" fmla="*/ 5 w 6"/>
                <a:gd name="T27" fmla="*/ 1 h 10"/>
                <a:gd name="T28" fmla="*/ 5 w 6"/>
                <a:gd name="T29" fmla="*/ 3 h 10"/>
                <a:gd name="T30" fmla="*/ 6 w 6"/>
                <a:gd name="T31" fmla="*/ 9 h 10"/>
                <a:gd name="T32" fmla="*/ 6 w 6"/>
                <a:gd name="T33" fmla="*/ 9 h 10"/>
                <a:gd name="T34" fmla="*/ 6 w 6"/>
                <a:gd name="T35" fmla="*/ 10 h 10"/>
                <a:gd name="T36" fmla="*/ 3 w 6"/>
                <a:gd name="T37" fmla="*/ 5 h 10"/>
                <a:gd name="T38" fmla="*/ 4 w 6"/>
                <a:gd name="T39" fmla="*/ 6 h 10"/>
                <a:gd name="T40" fmla="*/ 4 w 6"/>
                <a:gd name="T41" fmla="*/ 3 h 10"/>
                <a:gd name="T42" fmla="*/ 3 w 6"/>
                <a:gd name="T4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0">
                  <a:moveTo>
                    <a:pt x="6" y="10"/>
                  </a:moveTo>
                  <a:cubicBezTo>
                    <a:pt x="5" y="10"/>
                    <a:pt x="5" y="9"/>
                    <a:pt x="5" y="9"/>
                  </a:cubicBezTo>
                  <a:cubicBezTo>
                    <a:pt x="5" y="8"/>
                    <a:pt x="5" y="8"/>
                    <a:pt x="5" y="7"/>
                  </a:cubicBezTo>
                  <a:cubicBezTo>
                    <a:pt x="5" y="7"/>
                    <a:pt x="5" y="7"/>
                    <a:pt x="4" y="7"/>
                  </a:cubicBezTo>
                  <a:cubicBezTo>
                    <a:pt x="4" y="7"/>
                    <a:pt x="3" y="6"/>
                    <a:pt x="3" y="6"/>
                  </a:cubicBezTo>
                  <a:cubicBezTo>
                    <a:pt x="2" y="6"/>
                    <a:pt x="2" y="6"/>
                    <a:pt x="2" y="7"/>
                  </a:cubicBezTo>
                  <a:cubicBezTo>
                    <a:pt x="2" y="7"/>
                    <a:pt x="2" y="8"/>
                    <a:pt x="1" y="8"/>
                  </a:cubicBezTo>
                  <a:cubicBezTo>
                    <a:pt x="1" y="9"/>
                    <a:pt x="1" y="9"/>
                    <a:pt x="0" y="9"/>
                  </a:cubicBezTo>
                  <a:cubicBezTo>
                    <a:pt x="0" y="9"/>
                    <a:pt x="0" y="8"/>
                    <a:pt x="0" y="8"/>
                  </a:cubicBezTo>
                  <a:cubicBezTo>
                    <a:pt x="0" y="8"/>
                    <a:pt x="1" y="7"/>
                    <a:pt x="1" y="7"/>
                  </a:cubicBezTo>
                  <a:cubicBezTo>
                    <a:pt x="2" y="5"/>
                    <a:pt x="3" y="3"/>
                    <a:pt x="3" y="1"/>
                  </a:cubicBezTo>
                  <a:cubicBezTo>
                    <a:pt x="4" y="1"/>
                    <a:pt x="4" y="1"/>
                    <a:pt x="4" y="1"/>
                  </a:cubicBezTo>
                  <a:cubicBezTo>
                    <a:pt x="4" y="0"/>
                    <a:pt x="4" y="0"/>
                    <a:pt x="4" y="0"/>
                  </a:cubicBezTo>
                  <a:cubicBezTo>
                    <a:pt x="5" y="0"/>
                    <a:pt x="5" y="0"/>
                    <a:pt x="5" y="1"/>
                  </a:cubicBezTo>
                  <a:cubicBezTo>
                    <a:pt x="5" y="2"/>
                    <a:pt x="5" y="2"/>
                    <a:pt x="5" y="3"/>
                  </a:cubicBezTo>
                  <a:cubicBezTo>
                    <a:pt x="6" y="5"/>
                    <a:pt x="6" y="7"/>
                    <a:pt x="6" y="9"/>
                  </a:cubicBezTo>
                  <a:cubicBezTo>
                    <a:pt x="6" y="9"/>
                    <a:pt x="6" y="9"/>
                    <a:pt x="6" y="9"/>
                  </a:cubicBezTo>
                  <a:cubicBezTo>
                    <a:pt x="6" y="10"/>
                    <a:pt x="6" y="10"/>
                    <a:pt x="6" y="10"/>
                  </a:cubicBezTo>
                  <a:close/>
                  <a:moveTo>
                    <a:pt x="3" y="5"/>
                  </a:moveTo>
                  <a:cubicBezTo>
                    <a:pt x="3" y="5"/>
                    <a:pt x="4" y="5"/>
                    <a:pt x="4" y="6"/>
                  </a:cubicBezTo>
                  <a:cubicBezTo>
                    <a:pt x="5" y="5"/>
                    <a:pt x="4" y="3"/>
                    <a:pt x="4" y="3"/>
                  </a:cubicBezTo>
                  <a:cubicBezTo>
                    <a:pt x="4" y="4"/>
                    <a:pt x="3" y="4"/>
                    <a:pt x="3"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9" name="ïsḷîďé"/>
            <p:cNvSpPr/>
            <p:nvPr/>
          </p:nvSpPr>
          <p:spPr bwMode="auto">
            <a:xfrm>
              <a:off x="3455194" y="3952877"/>
              <a:ext cx="98425" cy="100013"/>
            </a:xfrm>
            <a:custGeom>
              <a:avLst/>
              <a:gdLst>
                <a:gd name="T0" fmla="*/ 0 w 9"/>
                <a:gd name="T1" fmla="*/ 4 h 9"/>
                <a:gd name="T2" fmla="*/ 0 w 9"/>
                <a:gd name="T3" fmla="*/ 4 h 9"/>
                <a:gd name="T4" fmla="*/ 2 w 9"/>
                <a:gd name="T5" fmla="*/ 4 h 9"/>
                <a:gd name="T6" fmla="*/ 6 w 9"/>
                <a:gd name="T7" fmla="*/ 7 h 9"/>
                <a:gd name="T8" fmla="*/ 7 w 9"/>
                <a:gd name="T9" fmla="*/ 7 h 9"/>
                <a:gd name="T10" fmla="*/ 6 w 9"/>
                <a:gd name="T11" fmla="*/ 6 h 9"/>
                <a:gd name="T12" fmla="*/ 4 w 9"/>
                <a:gd name="T13" fmla="*/ 2 h 9"/>
                <a:gd name="T14" fmla="*/ 4 w 9"/>
                <a:gd name="T15" fmla="*/ 1 h 9"/>
                <a:gd name="T16" fmla="*/ 5 w 9"/>
                <a:gd name="T17" fmla="*/ 1 h 9"/>
                <a:gd name="T18" fmla="*/ 6 w 9"/>
                <a:gd name="T19" fmla="*/ 2 h 9"/>
                <a:gd name="T20" fmla="*/ 9 w 9"/>
                <a:gd name="T21" fmla="*/ 8 h 9"/>
                <a:gd name="T22" fmla="*/ 8 w 9"/>
                <a:gd name="T23" fmla="*/ 9 h 9"/>
                <a:gd name="T24" fmla="*/ 8 w 9"/>
                <a:gd name="T25" fmla="*/ 9 h 9"/>
                <a:gd name="T26" fmla="*/ 6 w 9"/>
                <a:gd name="T27" fmla="*/ 8 h 9"/>
                <a:gd name="T28" fmla="*/ 1 w 9"/>
                <a:gd name="T29" fmla="*/ 5 h 9"/>
                <a:gd name="T30" fmla="*/ 0 w 9"/>
                <a:gd name="T3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0" y="4"/>
                  </a:moveTo>
                  <a:cubicBezTo>
                    <a:pt x="0" y="4"/>
                    <a:pt x="0" y="4"/>
                    <a:pt x="0" y="4"/>
                  </a:cubicBezTo>
                  <a:cubicBezTo>
                    <a:pt x="1" y="3"/>
                    <a:pt x="1" y="3"/>
                    <a:pt x="2" y="4"/>
                  </a:cubicBezTo>
                  <a:cubicBezTo>
                    <a:pt x="3" y="5"/>
                    <a:pt x="5" y="6"/>
                    <a:pt x="6" y="7"/>
                  </a:cubicBezTo>
                  <a:cubicBezTo>
                    <a:pt x="6" y="7"/>
                    <a:pt x="6" y="7"/>
                    <a:pt x="7" y="7"/>
                  </a:cubicBezTo>
                  <a:cubicBezTo>
                    <a:pt x="7" y="7"/>
                    <a:pt x="7" y="7"/>
                    <a:pt x="6" y="6"/>
                  </a:cubicBezTo>
                  <a:cubicBezTo>
                    <a:pt x="6" y="5"/>
                    <a:pt x="5" y="3"/>
                    <a:pt x="4" y="2"/>
                  </a:cubicBezTo>
                  <a:cubicBezTo>
                    <a:pt x="4" y="1"/>
                    <a:pt x="4" y="1"/>
                    <a:pt x="4" y="1"/>
                  </a:cubicBezTo>
                  <a:cubicBezTo>
                    <a:pt x="5" y="0"/>
                    <a:pt x="5" y="0"/>
                    <a:pt x="5" y="1"/>
                  </a:cubicBezTo>
                  <a:cubicBezTo>
                    <a:pt x="5" y="1"/>
                    <a:pt x="6" y="2"/>
                    <a:pt x="6" y="2"/>
                  </a:cubicBezTo>
                  <a:cubicBezTo>
                    <a:pt x="7" y="4"/>
                    <a:pt x="8" y="6"/>
                    <a:pt x="9" y="8"/>
                  </a:cubicBezTo>
                  <a:cubicBezTo>
                    <a:pt x="9" y="9"/>
                    <a:pt x="9" y="9"/>
                    <a:pt x="8" y="9"/>
                  </a:cubicBezTo>
                  <a:cubicBezTo>
                    <a:pt x="8" y="9"/>
                    <a:pt x="8" y="9"/>
                    <a:pt x="8" y="9"/>
                  </a:cubicBezTo>
                  <a:cubicBezTo>
                    <a:pt x="7" y="9"/>
                    <a:pt x="7" y="9"/>
                    <a:pt x="6" y="8"/>
                  </a:cubicBezTo>
                  <a:cubicBezTo>
                    <a:pt x="4" y="7"/>
                    <a:pt x="3" y="6"/>
                    <a:pt x="1" y="5"/>
                  </a:cubicBezTo>
                  <a:cubicBezTo>
                    <a:pt x="1" y="5"/>
                    <a:pt x="0" y="5"/>
                    <a:pt x="0" y="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0" name="îṩ1iḍe"/>
            <p:cNvSpPr/>
            <p:nvPr/>
          </p:nvSpPr>
          <p:spPr bwMode="auto">
            <a:xfrm>
              <a:off x="3718719" y="3406777"/>
              <a:ext cx="98425" cy="66675"/>
            </a:xfrm>
            <a:custGeom>
              <a:avLst/>
              <a:gdLst>
                <a:gd name="T0" fmla="*/ 4 w 9"/>
                <a:gd name="T1" fmla="*/ 3 h 6"/>
                <a:gd name="T2" fmla="*/ 3 w 9"/>
                <a:gd name="T3" fmla="*/ 2 h 6"/>
                <a:gd name="T4" fmla="*/ 1 w 9"/>
                <a:gd name="T5" fmla="*/ 1 h 6"/>
                <a:gd name="T6" fmla="*/ 0 w 9"/>
                <a:gd name="T7" fmla="*/ 0 h 6"/>
                <a:gd name="T8" fmla="*/ 1 w 9"/>
                <a:gd name="T9" fmla="*/ 0 h 6"/>
                <a:gd name="T10" fmla="*/ 2 w 9"/>
                <a:gd name="T11" fmla="*/ 0 h 6"/>
                <a:gd name="T12" fmla="*/ 5 w 9"/>
                <a:gd name="T13" fmla="*/ 2 h 6"/>
                <a:gd name="T14" fmla="*/ 6 w 9"/>
                <a:gd name="T15" fmla="*/ 2 h 6"/>
                <a:gd name="T16" fmla="*/ 8 w 9"/>
                <a:gd name="T17" fmla="*/ 2 h 6"/>
                <a:gd name="T18" fmla="*/ 9 w 9"/>
                <a:gd name="T19" fmla="*/ 2 h 6"/>
                <a:gd name="T20" fmla="*/ 9 w 9"/>
                <a:gd name="T21" fmla="*/ 2 h 6"/>
                <a:gd name="T22" fmla="*/ 9 w 9"/>
                <a:gd name="T23" fmla="*/ 3 h 6"/>
                <a:gd name="T24" fmla="*/ 9 w 9"/>
                <a:gd name="T25" fmla="*/ 3 h 6"/>
                <a:gd name="T26" fmla="*/ 6 w 9"/>
                <a:gd name="T27" fmla="*/ 3 h 6"/>
                <a:gd name="T28" fmla="*/ 4 w 9"/>
                <a:gd name="T29" fmla="*/ 4 h 6"/>
                <a:gd name="T30" fmla="*/ 1 w 9"/>
                <a:gd name="T31" fmla="*/ 5 h 6"/>
                <a:gd name="T32" fmla="*/ 0 w 9"/>
                <a:gd name="T33" fmla="*/ 5 h 6"/>
                <a:gd name="T34" fmla="*/ 0 w 9"/>
                <a:gd name="T35" fmla="*/ 4 h 6"/>
                <a:gd name="T36" fmla="*/ 1 w 9"/>
                <a:gd name="T37" fmla="*/ 4 h 6"/>
                <a:gd name="T38" fmla="*/ 3 w 9"/>
                <a:gd name="T39" fmla="*/ 3 h 6"/>
                <a:gd name="T40" fmla="*/ 4 w 9"/>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4" y="3"/>
                  </a:moveTo>
                  <a:cubicBezTo>
                    <a:pt x="3" y="2"/>
                    <a:pt x="3" y="2"/>
                    <a:pt x="3" y="2"/>
                  </a:cubicBezTo>
                  <a:cubicBezTo>
                    <a:pt x="2" y="2"/>
                    <a:pt x="2" y="2"/>
                    <a:pt x="1" y="1"/>
                  </a:cubicBezTo>
                  <a:cubicBezTo>
                    <a:pt x="0" y="1"/>
                    <a:pt x="0" y="1"/>
                    <a:pt x="0" y="0"/>
                  </a:cubicBezTo>
                  <a:cubicBezTo>
                    <a:pt x="0" y="0"/>
                    <a:pt x="0" y="0"/>
                    <a:pt x="1" y="0"/>
                  </a:cubicBezTo>
                  <a:cubicBezTo>
                    <a:pt x="1" y="0"/>
                    <a:pt x="1" y="0"/>
                    <a:pt x="2" y="0"/>
                  </a:cubicBezTo>
                  <a:cubicBezTo>
                    <a:pt x="3" y="1"/>
                    <a:pt x="4" y="1"/>
                    <a:pt x="5" y="2"/>
                  </a:cubicBezTo>
                  <a:cubicBezTo>
                    <a:pt x="5" y="2"/>
                    <a:pt x="5" y="2"/>
                    <a:pt x="6" y="2"/>
                  </a:cubicBezTo>
                  <a:cubicBezTo>
                    <a:pt x="6" y="2"/>
                    <a:pt x="7" y="2"/>
                    <a:pt x="8" y="2"/>
                  </a:cubicBezTo>
                  <a:cubicBezTo>
                    <a:pt x="8" y="2"/>
                    <a:pt x="8" y="2"/>
                    <a:pt x="9" y="2"/>
                  </a:cubicBezTo>
                  <a:cubicBezTo>
                    <a:pt x="9" y="2"/>
                    <a:pt x="9" y="2"/>
                    <a:pt x="9" y="2"/>
                  </a:cubicBezTo>
                  <a:cubicBezTo>
                    <a:pt x="9" y="2"/>
                    <a:pt x="9" y="3"/>
                    <a:pt x="9" y="3"/>
                  </a:cubicBezTo>
                  <a:cubicBezTo>
                    <a:pt x="9" y="3"/>
                    <a:pt x="9" y="3"/>
                    <a:pt x="9" y="3"/>
                  </a:cubicBezTo>
                  <a:cubicBezTo>
                    <a:pt x="8" y="3"/>
                    <a:pt x="7" y="3"/>
                    <a:pt x="6" y="3"/>
                  </a:cubicBezTo>
                  <a:cubicBezTo>
                    <a:pt x="5" y="3"/>
                    <a:pt x="5" y="3"/>
                    <a:pt x="4" y="4"/>
                  </a:cubicBezTo>
                  <a:cubicBezTo>
                    <a:pt x="3" y="4"/>
                    <a:pt x="2" y="5"/>
                    <a:pt x="1" y="5"/>
                  </a:cubicBezTo>
                  <a:cubicBezTo>
                    <a:pt x="1" y="5"/>
                    <a:pt x="1" y="6"/>
                    <a:pt x="0" y="5"/>
                  </a:cubicBezTo>
                  <a:cubicBezTo>
                    <a:pt x="0" y="5"/>
                    <a:pt x="0" y="5"/>
                    <a:pt x="0" y="4"/>
                  </a:cubicBezTo>
                  <a:cubicBezTo>
                    <a:pt x="1" y="4"/>
                    <a:pt x="1" y="4"/>
                    <a:pt x="1" y="4"/>
                  </a:cubicBezTo>
                  <a:cubicBezTo>
                    <a:pt x="2" y="4"/>
                    <a:pt x="3" y="3"/>
                    <a:pt x="3" y="3"/>
                  </a:cubicBezTo>
                  <a:cubicBezTo>
                    <a:pt x="3" y="3"/>
                    <a:pt x="4" y="3"/>
                    <a:pt x="4"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1" name="îṡḻide"/>
            <p:cNvSpPr/>
            <p:nvPr/>
          </p:nvSpPr>
          <p:spPr bwMode="auto">
            <a:xfrm>
              <a:off x="2993232" y="4152902"/>
              <a:ext cx="55563" cy="100013"/>
            </a:xfrm>
            <a:custGeom>
              <a:avLst/>
              <a:gdLst>
                <a:gd name="T0" fmla="*/ 0 w 5"/>
                <a:gd name="T1" fmla="*/ 4 h 9"/>
                <a:gd name="T2" fmla="*/ 0 w 5"/>
                <a:gd name="T3" fmla="*/ 1 h 9"/>
                <a:gd name="T4" fmla="*/ 1 w 5"/>
                <a:gd name="T5" fmla="*/ 0 h 9"/>
                <a:gd name="T6" fmla="*/ 1 w 5"/>
                <a:gd name="T7" fmla="*/ 0 h 9"/>
                <a:gd name="T8" fmla="*/ 1 w 5"/>
                <a:gd name="T9" fmla="*/ 1 h 9"/>
                <a:gd name="T10" fmla="*/ 1 w 5"/>
                <a:gd name="T11" fmla="*/ 7 h 9"/>
                <a:gd name="T12" fmla="*/ 1 w 5"/>
                <a:gd name="T13" fmla="*/ 7 h 9"/>
                <a:gd name="T14" fmla="*/ 2 w 5"/>
                <a:gd name="T15" fmla="*/ 8 h 9"/>
                <a:gd name="T16" fmla="*/ 4 w 5"/>
                <a:gd name="T17" fmla="*/ 8 h 9"/>
                <a:gd name="T18" fmla="*/ 5 w 5"/>
                <a:gd name="T19" fmla="*/ 8 h 9"/>
                <a:gd name="T20" fmla="*/ 5 w 5"/>
                <a:gd name="T21" fmla="*/ 9 h 9"/>
                <a:gd name="T22" fmla="*/ 5 w 5"/>
                <a:gd name="T23" fmla="*/ 9 h 9"/>
                <a:gd name="T24" fmla="*/ 5 w 5"/>
                <a:gd name="T25" fmla="*/ 9 h 9"/>
                <a:gd name="T26" fmla="*/ 1 w 5"/>
                <a:gd name="T27" fmla="*/ 9 h 9"/>
                <a:gd name="T28" fmla="*/ 0 w 5"/>
                <a:gd name="T29" fmla="*/ 8 h 9"/>
                <a:gd name="T30" fmla="*/ 0 w 5"/>
                <a:gd name="T3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9">
                  <a:moveTo>
                    <a:pt x="0" y="4"/>
                  </a:moveTo>
                  <a:cubicBezTo>
                    <a:pt x="0" y="3"/>
                    <a:pt x="0" y="2"/>
                    <a:pt x="0" y="1"/>
                  </a:cubicBezTo>
                  <a:cubicBezTo>
                    <a:pt x="0" y="0"/>
                    <a:pt x="0" y="0"/>
                    <a:pt x="1" y="0"/>
                  </a:cubicBezTo>
                  <a:cubicBezTo>
                    <a:pt x="1" y="0"/>
                    <a:pt x="1" y="0"/>
                    <a:pt x="1" y="0"/>
                  </a:cubicBezTo>
                  <a:cubicBezTo>
                    <a:pt x="1" y="1"/>
                    <a:pt x="1" y="1"/>
                    <a:pt x="1" y="1"/>
                  </a:cubicBezTo>
                  <a:cubicBezTo>
                    <a:pt x="1" y="3"/>
                    <a:pt x="1" y="5"/>
                    <a:pt x="1" y="7"/>
                  </a:cubicBezTo>
                  <a:cubicBezTo>
                    <a:pt x="1" y="7"/>
                    <a:pt x="1" y="7"/>
                    <a:pt x="1" y="7"/>
                  </a:cubicBezTo>
                  <a:cubicBezTo>
                    <a:pt x="1" y="8"/>
                    <a:pt x="1" y="8"/>
                    <a:pt x="2" y="8"/>
                  </a:cubicBezTo>
                  <a:cubicBezTo>
                    <a:pt x="2" y="8"/>
                    <a:pt x="3" y="8"/>
                    <a:pt x="4" y="8"/>
                  </a:cubicBezTo>
                  <a:cubicBezTo>
                    <a:pt x="4" y="8"/>
                    <a:pt x="4" y="8"/>
                    <a:pt x="5" y="8"/>
                  </a:cubicBezTo>
                  <a:cubicBezTo>
                    <a:pt x="5" y="8"/>
                    <a:pt x="5" y="8"/>
                    <a:pt x="5" y="9"/>
                  </a:cubicBezTo>
                  <a:cubicBezTo>
                    <a:pt x="5" y="9"/>
                    <a:pt x="5" y="9"/>
                    <a:pt x="5" y="9"/>
                  </a:cubicBezTo>
                  <a:cubicBezTo>
                    <a:pt x="5" y="9"/>
                    <a:pt x="5" y="9"/>
                    <a:pt x="5" y="9"/>
                  </a:cubicBezTo>
                  <a:cubicBezTo>
                    <a:pt x="3" y="9"/>
                    <a:pt x="2" y="9"/>
                    <a:pt x="1" y="9"/>
                  </a:cubicBezTo>
                  <a:cubicBezTo>
                    <a:pt x="0" y="9"/>
                    <a:pt x="0" y="9"/>
                    <a:pt x="0" y="8"/>
                  </a:cubicBezTo>
                  <a:cubicBezTo>
                    <a:pt x="0" y="7"/>
                    <a:pt x="0" y="6"/>
                    <a:pt x="0" y="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2" name="işļíḍé"/>
            <p:cNvSpPr/>
            <p:nvPr/>
          </p:nvSpPr>
          <p:spPr bwMode="auto">
            <a:xfrm>
              <a:off x="3707607" y="3506789"/>
              <a:ext cx="109538" cy="66675"/>
            </a:xfrm>
            <a:custGeom>
              <a:avLst/>
              <a:gdLst>
                <a:gd name="T0" fmla="*/ 9 w 10"/>
                <a:gd name="T1" fmla="*/ 5 h 6"/>
                <a:gd name="T2" fmla="*/ 5 w 10"/>
                <a:gd name="T3" fmla="*/ 4 h 6"/>
                <a:gd name="T4" fmla="*/ 3 w 10"/>
                <a:gd name="T5" fmla="*/ 4 h 6"/>
                <a:gd name="T6" fmla="*/ 2 w 10"/>
                <a:gd name="T7" fmla="*/ 4 h 6"/>
                <a:gd name="T8" fmla="*/ 2 w 10"/>
                <a:gd name="T9" fmla="*/ 4 h 6"/>
                <a:gd name="T10" fmla="*/ 1 w 10"/>
                <a:gd name="T11" fmla="*/ 5 h 6"/>
                <a:gd name="T12" fmla="*/ 1 w 10"/>
                <a:gd name="T13" fmla="*/ 5 h 6"/>
                <a:gd name="T14" fmla="*/ 0 w 10"/>
                <a:gd name="T15" fmla="*/ 5 h 6"/>
                <a:gd name="T16" fmla="*/ 1 w 10"/>
                <a:gd name="T17" fmla="*/ 2 h 6"/>
                <a:gd name="T18" fmla="*/ 1 w 10"/>
                <a:gd name="T19" fmla="*/ 1 h 6"/>
                <a:gd name="T20" fmla="*/ 2 w 10"/>
                <a:gd name="T21" fmla="*/ 0 h 6"/>
                <a:gd name="T22" fmla="*/ 2 w 10"/>
                <a:gd name="T23" fmla="*/ 1 h 6"/>
                <a:gd name="T24" fmla="*/ 2 w 10"/>
                <a:gd name="T25" fmla="*/ 2 h 6"/>
                <a:gd name="T26" fmla="*/ 2 w 10"/>
                <a:gd name="T27" fmla="*/ 2 h 6"/>
                <a:gd name="T28" fmla="*/ 9 w 10"/>
                <a:gd name="T29" fmla="*/ 3 h 6"/>
                <a:gd name="T30" fmla="*/ 9 w 10"/>
                <a:gd name="T31" fmla="*/ 3 h 6"/>
                <a:gd name="T32" fmla="*/ 9 w 10"/>
                <a:gd name="T33" fmla="*/ 4 h 6"/>
                <a:gd name="T34" fmla="*/ 9 w 10"/>
                <a:gd name="T3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6">
                  <a:moveTo>
                    <a:pt x="9" y="5"/>
                  </a:moveTo>
                  <a:cubicBezTo>
                    <a:pt x="8" y="4"/>
                    <a:pt x="7" y="4"/>
                    <a:pt x="5" y="4"/>
                  </a:cubicBezTo>
                  <a:cubicBezTo>
                    <a:pt x="4" y="4"/>
                    <a:pt x="4" y="4"/>
                    <a:pt x="3" y="4"/>
                  </a:cubicBezTo>
                  <a:cubicBezTo>
                    <a:pt x="2" y="4"/>
                    <a:pt x="2" y="4"/>
                    <a:pt x="2" y="4"/>
                  </a:cubicBezTo>
                  <a:cubicBezTo>
                    <a:pt x="2" y="4"/>
                    <a:pt x="2" y="4"/>
                    <a:pt x="2" y="4"/>
                  </a:cubicBezTo>
                  <a:cubicBezTo>
                    <a:pt x="2" y="4"/>
                    <a:pt x="1" y="5"/>
                    <a:pt x="1" y="5"/>
                  </a:cubicBezTo>
                  <a:cubicBezTo>
                    <a:pt x="1" y="6"/>
                    <a:pt x="1" y="6"/>
                    <a:pt x="1" y="5"/>
                  </a:cubicBezTo>
                  <a:cubicBezTo>
                    <a:pt x="0" y="5"/>
                    <a:pt x="0" y="5"/>
                    <a:pt x="0" y="5"/>
                  </a:cubicBezTo>
                  <a:cubicBezTo>
                    <a:pt x="0" y="4"/>
                    <a:pt x="1" y="3"/>
                    <a:pt x="1" y="2"/>
                  </a:cubicBezTo>
                  <a:cubicBezTo>
                    <a:pt x="1" y="2"/>
                    <a:pt x="1" y="1"/>
                    <a:pt x="1" y="1"/>
                  </a:cubicBezTo>
                  <a:cubicBezTo>
                    <a:pt x="1" y="0"/>
                    <a:pt x="1" y="0"/>
                    <a:pt x="2" y="0"/>
                  </a:cubicBezTo>
                  <a:cubicBezTo>
                    <a:pt x="2" y="0"/>
                    <a:pt x="2" y="0"/>
                    <a:pt x="2" y="1"/>
                  </a:cubicBezTo>
                  <a:cubicBezTo>
                    <a:pt x="2" y="1"/>
                    <a:pt x="2" y="1"/>
                    <a:pt x="2" y="2"/>
                  </a:cubicBezTo>
                  <a:cubicBezTo>
                    <a:pt x="2" y="2"/>
                    <a:pt x="2" y="2"/>
                    <a:pt x="2" y="2"/>
                  </a:cubicBezTo>
                  <a:cubicBezTo>
                    <a:pt x="4" y="3"/>
                    <a:pt x="7" y="3"/>
                    <a:pt x="9" y="3"/>
                  </a:cubicBezTo>
                  <a:cubicBezTo>
                    <a:pt x="9" y="3"/>
                    <a:pt x="9" y="3"/>
                    <a:pt x="9" y="3"/>
                  </a:cubicBezTo>
                  <a:cubicBezTo>
                    <a:pt x="10" y="3"/>
                    <a:pt x="10" y="4"/>
                    <a:pt x="9" y="4"/>
                  </a:cubicBezTo>
                  <a:cubicBezTo>
                    <a:pt x="9" y="5"/>
                    <a:pt x="9" y="5"/>
                    <a:pt x="9"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ïṡlîḍe"/>
            <p:cNvSpPr/>
            <p:nvPr/>
          </p:nvSpPr>
          <p:spPr bwMode="auto">
            <a:xfrm>
              <a:off x="3696494" y="3629027"/>
              <a:ext cx="98425" cy="44450"/>
            </a:xfrm>
            <a:custGeom>
              <a:avLst/>
              <a:gdLst>
                <a:gd name="T0" fmla="*/ 0 w 9"/>
                <a:gd name="T1" fmla="*/ 0 h 4"/>
                <a:gd name="T2" fmla="*/ 1 w 9"/>
                <a:gd name="T3" fmla="*/ 0 h 4"/>
                <a:gd name="T4" fmla="*/ 6 w 9"/>
                <a:gd name="T5" fmla="*/ 2 h 4"/>
                <a:gd name="T6" fmla="*/ 8 w 9"/>
                <a:gd name="T7" fmla="*/ 2 h 4"/>
                <a:gd name="T8" fmla="*/ 8 w 9"/>
                <a:gd name="T9" fmla="*/ 3 h 4"/>
                <a:gd name="T10" fmla="*/ 8 w 9"/>
                <a:gd name="T11" fmla="*/ 4 h 4"/>
                <a:gd name="T12" fmla="*/ 3 w 9"/>
                <a:gd name="T13" fmla="*/ 2 h 4"/>
                <a:gd name="T14" fmla="*/ 1 w 9"/>
                <a:gd name="T15" fmla="*/ 2 h 4"/>
                <a:gd name="T16" fmla="*/ 0 w 9"/>
                <a:gd name="T17" fmla="*/ 2 h 4"/>
                <a:gd name="T18" fmla="*/ 0 w 9"/>
                <a:gd name="T19" fmla="*/ 1 h 4"/>
                <a:gd name="T20" fmla="*/ 0 w 9"/>
                <a:gd name="T21" fmla="*/ 0 h 4"/>
                <a:gd name="T22" fmla="*/ 0 w 9"/>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0" y="0"/>
                  </a:moveTo>
                  <a:cubicBezTo>
                    <a:pt x="0" y="0"/>
                    <a:pt x="1" y="0"/>
                    <a:pt x="1" y="0"/>
                  </a:cubicBezTo>
                  <a:cubicBezTo>
                    <a:pt x="3" y="1"/>
                    <a:pt x="4" y="1"/>
                    <a:pt x="6" y="2"/>
                  </a:cubicBezTo>
                  <a:cubicBezTo>
                    <a:pt x="7" y="2"/>
                    <a:pt x="7" y="2"/>
                    <a:pt x="8" y="2"/>
                  </a:cubicBezTo>
                  <a:cubicBezTo>
                    <a:pt x="9" y="3"/>
                    <a:pt x="9" y="3"/>
                    <a:pt x="8" y="3"/>
                  </a:cubicBezTo>
                  <a:cubicBezTo>
                    <a:pt x="8" y="4"/>
                    <a:pt x="8" y="4"/>
                    <a:pt x="8" y="4"/>
                  </a:cubicBezTo>
                  <a:cubicBezTo>
                    <a:pt x="6" y="3"/>
                    <a:pt x="5" y="3"/>
                    <a:pt x="3" y="2"/>
                  </a:cubicBezTo>
                  <a:cubicBezTo>
                    <a:pt x="3" y="2"/>
                    <a:pt x="2" y="2"/>
                    <a:pt x="1" y="2"/>
                  </a:cubicBezTo>
                  <a:cubicBezTo>
                    <a:pt x="0" y="2"/>
                    <a:pt x="0" y="2"/>
                    <a:pt x="0" y="2"/>
                  </a:cubicBezTo>
                  <a:cubicBezTo>
                    <a:pt x="0" y="1"/>
                    <a:pt x="0" y="1"/>
                    <a:pt x="0" y="1"/>
                  </a:cubicBezTo>
                  <a:cubicBezTo>
                    <a:pt x="0" y="1"/>
                    <a:pt x="0" y="1"/>
                    <a:pt x="0" y="0"/>
                  </a:cubicBezTo>
                  <a:cubicBezTo>
                    <a:pt x="0" y="0"/>
                    <a:pt x="0" y="0"/>
                    <a:pt x="0" y="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íṡľïḑé"/>
            <p:cNvSpPr/>
            <p:nvPr/>
          </p:nvSpPr>
          <p:spPr bwMode="auto">
            <a:xfrm>
              <a:off x="2345532" y="3819527"/>
              <a:ext cx="87313" cy="55563"/>
            </a:xfrm>
            <a:custGeom>
              <a:avLst/>
              <a:gdLst>
                <a:gd name="T0" fmla="*/ 1 w 8"/>
                <a:gd name="T1" fmla="*/ 5 h 5"/>
                <a:gd name="T2" fmla="*/ 0 w 8"/>
                <a:gd name="T3" fmla="*/ 5 h 5"/>
                <a:gd name="T4" fmla="*/ 0 w 8"/>
                <a:gd name="T5" fmla="*/ 4 h 5"/>
                <a:gd name="T6" fmla="*/ 2 w 8"/>
                <a:gd name="T7" fmla="*/ 3 h 5"/>
                <a:gd name="T8" fmla="*/ 7 w 8"/>
                <a:gd name="T9" fmla="*/ 0 h 5"/>
                <a:gd name="T10" fmla="*/ 7 w 8"/>
                <a:gd name="T11" fmla="*/ 0 h 5"/>
                <a:gd name="T12" fmla="*/ 8 w 8"/>
                <a:gd name="T13" fmla="*/ 1 h 5"/>
                <a:gd name="T14" fmla="*/ 8 w 8"/>
                <a:gd name="T15" fmla="*/ 1 h 5"/>
                <a:gd name="T16" fmla="*/ 4 w 8"/>
                <a:gd name="T17" fmla="*/ 3 h 5"/>
                <a:gd name="T18" fmla="*/ 1 w 8"/>
                <a:gd name="T19" fmla="*/ 5 h 5"/>
                <a:gd name="T20" fmla="*/ 1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1" y="5"/>
                  </a:moveTo>
                  <a:cubicBezTo>
                    <a:pt x="0" y="5"/>
                    <a:pt x="0" y="5"/>
                    <a:pt x="0" y="5"/>
                  </a:cubicBezTo>
                  <a:cubicBezTo>
                    <a:pt x="0" y="5"/>
                    <a:pt x="0" y="4"/>
                    <a:pt x="0" y="4"/>
                  </a:cubicBezTo>
                  <a:cubicBezTo>
                    <a:pt x="1" y="4"/>
                    <a:pt x="1" y="3"/>
                    <a:pt x="2" y="3"/>
                  </a:cubicBezTo>
                  <a:cubicBezTo>
                    <a:pt x="4" y="2"/>
                    <a:pt x="5" y="1"/>
                    <a:pt x="7" y="0"/>
                  </a:cubicBezTo>
                  <a:cubicBezTo>
                    <a:pt x="7" y="0"/>
                    <a:pt x="7" y="0"/>
                    <a:pt x="7" y="0"/>
                  </a:cubicBezTo>
                  <a:cubicBezTo>
                    <a:pt x="8" y="0"/>
                    <a:pt x="8" y="0"/>
                    <a:pt x="8" y="1"/>
                  </a:cubicBezTo>
                  <a:cubicBezTo>
                    <a:pt x="8" y="1"/>
                    <a:pt x="8" y="1"/>
                    <a:pt x="8" y="1"/>
                  </a:cubicBezTo>
                  <a:cubicBezTo>
                    <a:pt x="6" y="2"/>
                    <a:pt x="5" y="3"/>
                    <a:pt x="4" y="3"/>
                  </a:cubicBezTo>
                  <a:cubicBezTo>
                    <a:pt x="3" y="4"/>
                    <a:pt x="2" y="5"/>
                    <a:pt x="1" y="5"/>
                  </a:cubicBezTo>
                  <a:cubicBezTo>
                    <a:pt x="1" y="5"/>
                    <a:pt x="1" y="5"/>
                    <a:pt x="1"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îšľîďe"/>
            <p:cNvSpPr/>
            <p:nvPr/>
          </p:nvSpPr>
          <p:spPr bwMode="auto">
            <a:xfrm>
              <a:off x="3399632" y="4041777"/>
              <a:ext cx="66675" cy="88900"/>
            </a:xfrm>
            <a:custGeom>
              <a:avLst/>
              <a:gdLst>
                <a:gd name="T0" fmla="*/ 4 w 6"/>
                <a:gd name="T1" fmla="*/ 8 h 8"/>
                <a:gd name="T2" fmla="*/ 4 w 6"/>
                <a:gd name="T3" fmla="*/ 6 h 8"/>
                <a:gd name="T4" fmla="*/ 0 w 6"/>
                <a:gd name="T5" fmla="*/ 1 h 8"/>
                <a:gd name="T6" fmla="*/ 0 w 6"/>
                <a:gd name="T7" fmla="*/ 0 h 8"/>
                <a:gd name="T8" fmla="*/ 1 w 6"/>
                <a:gd name="T9" fmla="*/ 0 h 8"/>
                <a:gd name="T10" fmla="*/ 2 w 6"/>
                <a:gd name="T11" fmla="*/ 1 h 8"/>
                <a:gd name="T12" fmla="*/ 5 w 6"/>
                <a:gd name="T13" fmla="*/ 6 h 8"/>
                <a:gd name="T14" fmla="*/ 4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4" y="8"/>
                  </a:moveTo>
                  <a:cubicBezTo>
                    <a:pt x="4" y="7"/>
                    <a:pt x="4" y="7"/>
                    <a:pt x="4" y="6"/>
                  </a:cubicBezTo>
                  <a:cubicBezTo>
                    <a:pt x="2" y="4"/>
                    <a:pt x="1" y="3"/>
                    <a:pt x="0" y="1"/>
                  </a:cubicBezTo>
                  <a:cubicBezTo>
                    <a:pt x="0" y="0"/>
                    <a:pt x="0" y="0"/>
                    <a:pt x="0" y="0"/>
                  </a:cubicBezTo>
                  <a:cubicBezTo>
                    <a:pt x="1" y="0"/>
                    <a:pt x="1" y="0"/>
                    <a:pt x="1" y="0"/>
                  </a:cubicBezTo>
                  <a:cubicBezTo>
                    <a:pt x="1" y="0"/>
                    <a:pt x="2" y="1"/>
                    <a:pt x="2" y="1"/>
                  </a:cubicBezTo>
                  <a:cubicBezTo>
                    <a:pt x="3" y="3"/>
                    <a:pt x="4" y="5"/>
                    <a:pt x="5" y="6"/>
                  </a:cubicBezTo>
                  <a:cubicBezTo>
                    <a:pt x="6" y="7"/>
                    <a:pt x="5" y="7"/>
                    <a:pt x="4" y="8"/>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îṥ1îḓè"/>
            <p:cNvSpPr/>
            <p:nvPr/>
          </p:nvSpPr>
          <p:spPr bwMode="auto">
            <a:xfrm>
              <a:off x="2510632" y="2805114"/>
              <a:ext cx="76200" cy="101600"/>
            </a:xfrm>
            <a:custGeom>
              <a:avLst/>
              <a:gdLst>
                <a:gd name="T0" fmla="*/ 3 w 7"/>
                <a:gd name="T1" fmla="*/ 1 h 9"/>
                <a:gd name="T2" fmla="*/ 4 w 7"/>
                <a:gd name="T3" fmla="*/ 2 h 9"/>
                <a:gd name="T4" fmla="*/ 5 w 7"/>
                <a:gd name="T5" fmla="*/ 3 h 9"/>
                <a:gd name="T6" fmla="*/ 7 w 7"/>
                <a:gd name="T7" fmla="*/ 4 h 9"/>
                <a:gd name="T8" fmla="*/ 7 w 7"/>
                <a:gd name="T9" fmla="*/ 5 h 9"/>
                <a:gd name="T10" fmla="*/ 7 w 7"/>
                <a:gd name="T11" fmla="*/ 6 h 9"/>
                <a:gd name="T12" fmla="*/ 7 w 7"/>
                <a:gd name="T13" fmla="*/ 6 h 9"/>
                <a:gd name="T14" fmla="*/ 7 w 7"/>
                <a:gd name="T15" fmla="*/ 8 h 9"/>
                <a:gd name="T16" fmla="*/ 6 w 7"/>
                <a:gd name="T17" fmla="*/ 9 h 9"/>
                <a:gd name="T18" fmla="*/ 4 w 7"/>
                <a:gd name="T19" fmla="*/ 9 h 9"/>
                <a:gd name="T20" fmla="*/ 4 w 7"/>
                <a:gd name="T21" fmla="*/ 8 h 9"/>
                <a:gd name="T22" fmla="*/ 3 w 7"/>
                <a:gd name="T23" fmla="*/ 7 h 9"/>
                <a:gd name="T24" fmla="*/ 4 w 7"/>
                <a:gd name="T25" fmla="*/ 7 h 9"/>
                <a:gd name="T26" fmla="*/ 2 w 7"/>
                <a:gd name="T27" fmla="*/ 5 h 9"/>
                <a:gd name="T28" fmla="*/ 1 w 7"/>
                <a:gd name="T29" fmla="*/ 4 h 9"/>
                <a:gd name="T30" fmla="*/ 1 w 7"/>
                <a:gd name="T31" fmla="*/ 3 h 9"/>
                <a:gd name="T32" fmla="*/ 1 w 7"/>
                <a:gd name="T33" fmla="*/ 3 h 9"/>
                <a:gd name="T34" fmla="*/ 2 w 7"/>
                <a:gd name="T35" fmla="*/ 3 h 9"/>
                <a:gd name="T36" fmla="*/ 2 w 7"/>
                <a:gd name="T37" fmla="*/ 2 h 9"/>
                <a:gd name="T38" fmla="*/ 1 w 7"/>
                <a:gd name="T39" fmla="*/ 1 h 9"/>
                <a:gd name="T40" fmla="*/ 0 w 7"/>
                <a:gd name="T41" fmla="*/ 0 h 9"/>
                <a:gd name="T42" fmla="*/ 1 w 7"/>
                <a:gd name="T43" fmla="*/ 0 h 9"/>
                <a:gd name="T44" fmla="*/ 3 w 7"/>
                <a:gd name="T45" fmla="*/ 0 h 9"/>
                <a:gd name="T46" fmla="*/ 3 w 7"/>
                <a:gd name="T47" fmla="*/ 1 h 9"/>
                <a:gd name="T48" fmla="*/ 3 w 7"/>
                <a:gd name="T49" fmla="*/ 1 h 9"/>
                <a:gd name="T50" fmla="*/ 4 w 7"/>
                <a:gd name="T51" fmla="*/ 4 h 9"/>
                <a:gd name="T52" fmla="*/ 3 w 7"/>
                <a:gd name="T53" fmla="*/ 4 h 9"/>
                <a:gd name="T54" fmla="*/ 3 w 7"/>
                <a:gd name="T55" fmla="*/ 4 h 9"/>
                <a:gd name="T56" fmla="*/ 3 w 7"/>
                <a:gd name="T57" fmla="*/ 4 h 9"/>
                <a:gd name="T58" fmla="*/ 3 w 7"/>
                <a:gd name="T59" fmla="*/ 4 h 9"/>
                <a:gd name="T60" fmla="*/ 3 w 7"/>
                <a:gd name="T61" fmla="*/ 5 h 9"/>
                <a:gd name="T62" fmla="*/ 4 w 7"/>
                <a:gd name="T63" fmla="*/ 5 h 9"/>
                <a:gd name="T64" fmla="*/ 4 w 7"/>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9">
                  <a:moveTo>
                    <a:pt x="3" y="1"/>
                  </a:moveTo>
                  <a:cubicBezTo>
                    <a:pt x="4" y="1"/>
                    <a:pt x="4" y="2"/>
                    <a:pt x="4" y="2"/>
                  </a:cubicBezTo>
                  <a:cubicBezTo>
                    <a:pt x="4" y="3"/>
                    <a:pt x="5" y="3"/>
                    <a:pt x="5" y="3"/>
                  </a:cubicBezTo>
                  <a:cubicBezTo>
                    <a:pt x="6" y="4"/>
                    <a:pt x="6" y="4"/>
                    <a:pt x="7" y="4"/>
                  </a:cubicBezTo>
                  <a:cubicBezTo>
                    <a:pt x="7" y="4"/>
                    <a:pt x="7" y="5"/>
                    <a:pt x="7" y="5"/>
                  </a:cubicBezTo>
                  <a:cubicBezTo>
                    <a:pt x="7" y="5"/>
                    <a:pt x="7" y="6"/>
                    <a:pt x="7" y="6"/>
                  </a:cubicBezTo>
                  <a:cubicBezTo>
                    <a:pt x="7" y="6"/>
                    <a:pt x="7" y="6"/>
                    <a:pt x="7" y="6"/>
                  </a:cubicBezTo>
                  <a:cubicBezTo>
                    <a:pt x="7" y="7"/>
                    <a:pt x="7" y="8"/>
                    <a:pt x="7" y="8"/>
                  </a:cubicBezTo>
                  <a:cubicBezTo>
                    <a:pt x="7" y="8"/>
                    <a:pt x="6" y="9"/>
                    <a:pt x="6" y="9"/>
                  </a:cubicBezTo>
                  <a:cubicBezTo>
                    <a:pt x="5" y="9"/>
                    <a:pt x="5" y="9"/>
                    <a:pt x="4" y="9"/>
                  </a:cubicBezTo>
                  <a:cubicBezTo>
                    <a:pt x="4" y="9"/>
                    <a:pt x="4" y="9"/>
                    <a:pt x="4" y="8"/>
                  </a:cubicBezTo>
                  <a:cubicBezTo>
                    <a:pt x="3" y="8"/>
                    <a:pt x="3" y="8"/>
                    <a:pt x="3" y="7"/>
                  </a:cubicBezTo>
                  <a:cubicBezTo>
                    <a:pt x="4" y="7"/>
                    <a:pt x="4" y="7"/>
                    <a:pt x="4" y="7"/>
                  </a:cubicBezTo>
                  <a:cubicBezTo>
                    <a:pt x="3" y="6"/>
                    <a:pt x="2" y="6"/>
                    <a:pt x="2" y="5"/>
                  </a:cubicBezTo>
                  <a:cubicBezTo>
                    <a:pt x="2" y="5"/>
                    <a:pt x="1" y="4"/>
                    <a:pt x="1" y="4"/>
                  </a:cubicBezTo>
                  <a:cubicBezTo>
                    <a:pt x="1" y="4"/>
                    <a:pt x="1" y="4"/>
                    <a:pt x="1" y="3"/>
                  </a:cubicBezTo>
                  <a:cubicBezTo>
                    <a:pt x="1" y="3"/>
                    <a:pt x="1" y="3"/>
                    <a:pt x="1" y="3"/>
                  </a:cubicBezTo>
                  <a:cubicBezTo>
                    <a:pt x="2" y="3"/>
                    <a:pt x="2" y="3"/>
                    <a:pt x="2" y="3"/>
                  </a:cubicBezTo>
                  <a:cubicBezTo>
                    <a:pt x="2" y="2"/>
                    <a:pt x="2" y="2"/>
                    <a:pt x="2" y="2"/>
                  </a:cubicBezTo>
                  <a:cubicBezTo>
                    <a:pt x="1" y="2"/>
                    <a:pt x="1" y="1"/>
                    <a:pt x="1" y="1"/>
                  </a:cubicBezTo>
                  <a:cubicBezTo>
                    <a:pt x="1" y="1"/>
                    <a:pt x="0" y="0"/>
                    <a:pt x="0" y="0"/>
                  </a:cubicBezTo>
                  <a:cubicBezTo>
                    <a:pt x="0" y="0"/>
                    <a:pt x="1" y="0"/>
                    <a:pt x="1" y="0"/>
                  </a:cubicBezTo>
                  <a:cubicBezTo>
                    <a:pt x="2" y="0"/>
                    <a:pt x="2" y="0"/>
                    <a:pt x="3" y="0"/>
                  </a:cubicBezTo>
                  <a:cubicBezTo>
                    <a:pt x="3" y="1"/>
                    <a:pt x="3" y="1"/>
                    <a:pt x="3" y="1"/>
                  </a:cubicBezTo>
                  <a:cubicBezTo>
                    <a:pt x="3" y="1"/>
                    <a:pt x="3" y="1"/>
                    <a:pt x="3" y="1"/>
                  </a:cubicBezTo>
                  <a:close/>
                  <a:moveTo>
                    <a:pt x="4" y="4"/>
                  </a:moveTo>
                  <a:cubicBezTo>
                    <a:pt x="4" y="4"/>
                    <a:pt x="4" y="4"/>
                    <a:pt x="3" y="4"/>
                  </a:cubicBezTo>
                  <a:cubicBezTo>
                    <a:pt x="3" y="4"/>
                    <a:pt x="3" y="4"/>
                    <a:pt x="3" y="4"/>
                  </a:cubicBezTo>
                  <a:cubicBezTo>
                    <a:pt x="3" y="4"/>
                    <a:pt x="3" y="4"/>
                    <a:pt x="3" y="4"/>
                  </a:cubicBezTo>
                  <a:cubicBezTo>
                    <a:pt x="3" y="4"/>
                    <a:pt x="3" y="4"/>
                    <a:pt x="3" y="4"/>
                  </a:cubicBezTo>
                  <a:cubicBezTo>
                    <a:pt x="3" y="4"/>
                    <a:pt x="3" y="4"/>
                    <a:pt x="3" y="5"/>
                  </a:cubicBezTo>
                  <a:cubicBezTo>
                    <a:pt x="3" y="5"/>
                    <a:pt x="3" y="5"/>
                    <a:pt x="4" y="5"/>
                  </a:cubicBezTo>
                  <a:cubicBezTo>
                    <a:pt x="4" y="5"/>
                    <a:pt x="4" y="4"/>
                    <a:pt x="4" y="4"/>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iṩ1îďé"/>
            <p:cNvSpPr/>
            <p:nvPr/>
          </p:nvSpPr>
          <p:spPr bwMode="auto">
            <a:xfrm>
              <a:off x="2564607" y="2749552"/>
              <a:ext cx="77788" cy="112713"/>
            </a:xfrm>
            <a:custGeom>
              <a:avLst/>
              <a:gdLst>
                <a:gd name="T0" fmla="*/ 4 w 7"/>
                <a:gd name="T1" fmla="*/ 9 h 10"/>
                <a:gd name="T2" fmla="*/ 3 w 7"/>
                <a:gd name="T3" fmla="*/ 7 h 10"/>
                <a:gd name="T4" fmla="*/ 2 w 7"/>
                <a:gd name="T5" fmla="*/ 6 h 10"/>
                <a:gd name="T6" fmla="*/ 2 w 7"/>
                <a:gd name="T7" fmla="*/ 6 h 10"/>
                <a:gd name="T8" fmla="*/ 2 w 7"/>
                <a:gd name="T9" fmla="*/ 6 h 10"/>
                <a:gd name="T10" fmla="*/ 1 w 7"/>
                <a:gd name="T11" fmla="*/ 5 h 10"/>
                <a:gd name="T12" fmla="*/ 1 w 7"/>
                <a:gd name="T13" fmla="*/ 4 h 10"/>
                <a:gd name="T14" fmla="*/ 0 w 7"/>
                <a:gd name="T15" fmla="*/ 2 h 10"/>
                <a:gd name="T16" fmla="*/ 0 w 7"/>
                <a:gd name="T17" fmla="*/ 0 h 10"/>
                <a:gd name="T18" fmla="*/ 0 w 7"/>
                <a:gd name="T19" fmla="*/ 0 h 10"/>
                <a:gd name="T20" fmla="*/ 1 w 7"/>
                <a:gd name="T21" fmla="*/ 0 h 10"/>
                <a:gd name="T22" fmla="*/ 2 w 7"/>
                <a:gd name="T23" fmla="*/ 2 h 10"/>
                <a:gd name="T24" fmla="*/ 2 w 7"/>
                <a:gd name="T25" fmla="*/ 2 h 10"/>
                <a:gd name="T26" fmla="*/ 2 w 7"/>
                <a:gd name="T27" fmla="*/ 2 h 10"/>
                <a:gd name="T28" fmla="*/ 2 w 7"/>
                <a:gd name="T29" fmla="*/ 2 h 10"/>
                <a:gd name="T30" fmla="*/ 2 w 7"/>
                <a:gd name="T31" fmla="*/ 2 h 10"/>
                <a:gd name="T32" fmla="*/ 2 w 7"/>
                <a:gd name="T33" fmla="*/ 1 h 10"/>
                <a:gd name="T34" fmla="*/ 3 w 7"/>
                <a:gd name="T35" fmla="*/ 1 h 10"/>
                <a:gd name="T36" fmla="*/ 4 w 7"/>
                <a:gd name="T37" fmla="*/ 2 h 10"/>
                <a:gd name="T38" fmla="*/ 3 w 7"/>
                <a:gd name="T39" fmla="*/ 2 h 10"/>
                <a:gd name="T40" fmla="*/ 3 w 7"/>
                <a:gd name="T41" fmla="*/ 3 h 10"/>
                <a:gd name="T42" fmla="*/ 3 w 7"/>
                <a:gd name="T43" fmla="*/ 4 h 10"/>
                <a:gd name="T44" fmla="*/ 3 w 7"/>
                <a:gd name="T45" fmla="*/ 5 h 10"/>
                <a:gd name="T46" fmla="*/ 4 w 7"/>
                <a:gd name="T47" fmla="*/ 7 h 10"/>
                <a:gd name="T48" fmla="*/ 5 w 7"/>
                <a:gd name="T49" fmla="*/ 7 h 10"/>
                <a:gd name="T50" fmla="*/ 5 w 7"/>
                <a:gd name="T51" fmla="*/ 5 h 10"/>
                <a:gd name="T52" fmla="*/ 7 w 7"/>
                <a:gd name="T53" fmla="*/ 5 h 10"/>
                <a:gd name="T54" fmla="*/ 7 w 7"/>
                <a:gd name="T55" fmla="*/ 6 h 10"/>
                <a:gd name="T56" fmla="*/ 7 w 7"/>
                <a:gd name="T57" fmla="*/ 6 h 10"/>
                <a:gd name="T58" fmla="*/ 6 w 7"/>
                <a:gd name="T59" fmla="*/ 8 h 10"/>
                <a:gd name="T60" fmla="*/ 6 w 7"/>
                <a:gd name="T61" fmla="*/ 9 h 10"/>
                <a:gd name="T62" fmla="*/ 5 w 7"/>
                <a:gd name="T63" fmla="*/ 9 h 10"/>
                <a:gd name="T64" fmla="*/ 4 w 7"/>
                <a:gd name="T6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10">
                  <a:moveTo>
                    <a:pt x="4" y="9"/>
                  </a:moveTo>
                  <a:cubicBezTo>
                    <a:pt x="3" y="8"/>
                    <a:pt x="3" y="8"/>
                    <a:pt x="3" y="7"/>
                  </a:cubicBezTo>
                  <a:cubicBezTo>
                    <a:pt x="3" y="7"/>
                    <a:pt x="2" y="7"/>
                    <a:pt x="2" y="6"/>
                  </a:cubicBezTo>
                  <a:cubicBezTo>
                    <a:pt x="2" y="6"/>
                    <a:pt x="2" y="6"/>
                    <a:pt x="2" y="6"/>
                  </a:cubicBezTo>
                  <a:cubicBezTo>
                    <a:pt x="2" y="6"/>
                    <a:pt x="2" y="6"/>
                    <a:pt x="2" y="6"/>
                  </a:cubicBezTo>
                  <a:cubicBezTo>
                    <a:pt x="1" y="5"/>
                    <a:pt x="1" y="5"/>
                    <a:pt x="1" y="5"/>
                  </a:cubicBezTo>
                  <a:cubicBezTo>
                    <a:pt x="1" y="5"/>
                    <a:pt x="1" y="4"/>
                    <a:pt x="1" y="4"/>
                  </a:cubicBezTo>
                  <a:cubicBezTo>
                    <a:pt x="1" y="3"/>
                    <a:pt x="1" y="2"/>
                    <a:pt x="0" y="2"/>
                  </a:cubicBezTo>
                  <a:cubicBezTo>
                    <a:pt x="0" y="1"/>
                    <a:pt x="0" y="1"/>
                    <a:pt x="0" y="0"/>
                  </a:cubicBezTo>
                  <a:cubicBezTo>
                    <a:pt x="0" y="0"/>
                    <a:pt x="0" y="0"/>
                    <a:pt x="0" y="0"/>
                  </a:cubicBezTo>
                  <a:cubicBezTo>
                    <a:pt x="1" y="0"/>
                    <a:pt x="1" y="0"/>
                    <a:pt x="1" y="0"/>
                  </a:cubicBezTo>
                  <a:cubicBezTo>
                    <a:pt x="1" y="1"/>
                    <a:pt x="1" y="1"/>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3" y="1"/>
                    <a:pt x="3" y="1"/>
                  </a:cubicBezTo>
                  <a:cubicBezTo>
                    <a:pt x="4" y="1"/>
                    <a:pt x="4" y="1"/>
                    <a:pt x="4" y="2"/>
                  </a:cubicBezTo>
                  <a:cubicBezTo>
                    <a:pt x="4" y="2"/>
                    <a:pt x="4" y="2"/>
                    <a:pt x="3" y="2"/>
                  </a:cubicBezTo>
                  <a:cubicBezTo>
                    <a:pt x="3" y="3"/>
                    <a:pt x="3" y="3"/>
                    <a:pt x="3" y="3"/>
                  </a:cubicBezTo>
                  <a:cubicBezTo>
                    <a:pt x="3" y="4"/>
                    <a:pt x="3" y="4"/>
                    <a:pt x="3" y="4"/>
                  </a:cubicBezTo>
                  <a:cubicBezTo>
                    <a:pt x="3" y="5"/>
                    <a:pt x="3" y="5"/>
                    <a:pt x="3" y="5"/>
                  </a:cubicBezTo>
                  <a:cubicBezTo>
                    <a:pt x="4" y="6"/>
                    <a:pt x="4" y="6"/>
                    <a:pt x="4" y="7"/>
                  </a:cubicBezTo>
                  <a:cubicBezTo>
                    <a:pt x="4" y="7"/>
                    <a:pt x="5" y="7"/>
                    <a:pt x="5" y="7"/>
                  </a:cubicBezTo>
                  <a:cubicBezTo>
                    <a:pt x="5" y="6"/>
                    <a:pt x="5" y="6"/>
                    <a:pt x="5" y="5"/>
                  </a:cubicBezTo>
                  <a:cubicBezTo>
                    <a:pt x="6" y="5"/>
                    <a:pt x="6" y="5"/>
                    <a:pt x="7" y="5"/>
                  </a:cubicBezTo>
                  <a:cubicBezTo>
                    <a:pt x="7" y="5"/>
                    <a:pt x="7" y="5"/>
                    <a:pt x="7" y="6"/>
                  </a:cubicBezTo>
                  <a:cubicBezTo>
                    <a:pt x="7" y="6"/>
                    <a:pt x="7" y="6"/>
                    <a:pt x="7" y="6"/>
                  </a:cubicBezTo>
                  <a:cubicBezTo>
                    <a:pt x="6" y="7"/>
                    <a:pt x="6" y="7"/>
                    <a:pt x="6" y="8"/>
                  </a:cubicBezTo>
                  <a:cubicBezTo>
                    <a:pt x="6" y="9"/>
                    <a:pt x="6" y="9"/>
                    <a:pt x="6" y="9"/>
                  </a:cubicBezTo>
                  <a:cubicBezTo>
                    <a:pt x="6" y="10"/>
                    <a:pt x="5" y="10"/>
                    <a:pt x="5" y="9"/>
                  </a:cubicBezTo>
                  <a:cubicBezTo>
                    <a:pt x="4" y="9"/>
                    <a:pt x="4" y="9"/>
                    <a:pt x="4" y="9"/>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iṥḷiďé"/>
            <p:cNvSpPr/>
            <p:nvPr/>
          </p:nvSpPr>
          <p:spPr bwMode="auto">
            <a:xfrm>
              <a:off x="2323307" y="3017839"/>
              <a:ext cx="87313" cy="122238"/>
            </a:xfrm>
            <a:custGeom>
              <a:avLst/>
              <a:gdLst>
                <a:gd name="T0" fmla="*/ 5 w 8"/>
                <a:gd name="T1" fmla="*/ 10 h 11"/>
                <a:gd name="T2" fmla="*/ 4 w 8"/>
                <a:gd name="T3" fmla="*/ 9 h 11"/>
                <a:gd name="T4" fmla="*/ 2 w 8"/>
                <a:gd name="T5" fmla="*/ 8 h 11"/>
                <a:gd name="T6" fmla="*/ 1 w 8"/>
                <a:gd name="T7" fmla="*/ 9 h 11"/>
                <a:gd name="T8" fmla="*/ 0 w 8"/>
                <a:gd name="T9" fmla="*/ 8 h 11"/>
                <a:gd name="T10" fmla="*/ 1 w 8"/>
                <a:gd name="T11" fmla="*/ 6 h 11"/>
                <a:gd name="T12" fmla="*/ 1 w 8"/>
                <a:gd name="T13" fmla="*/ 6 h 11"/>
                <a:gd name="T14" fmla="*/ 3 w 8"/>
                <a:gd name="T15" fmla="*/ 5 h 11"/>
                <a:gd name="T16" fmla="*/ 3 w 8"/>
                <a:gd name="T17" fmla="*/ 6 h 11"/>
                <a:gd name="T18" fmla="*/ 3 w 8"/>
                <a:gd name="T19" fmla="*/ 6 h 11"/>
                <a:gd name="T20" fmla="*/ 5 w 8"/>
                <a:gd name="T21" fmla="*/ 8 h 11"/>
                <a:gd name="T22" fmla="*/ 5 w 8"/>
                <a:gd name="T23" fmla="*/ 8 h 11"/>
                <a:gd name="T24" fmla="*/ 5 w 8"/>
                <a:gd name="T25" fmla="*/ 8 h 11"/>
                <a:gd name="T26" fmla="*/ 4 w 8"/>
                <a:gd name="T27" fmla="*/ 4 h 11"/>
                <a:gd name="T28" fmla="*/ 4 w 8"/>
                <a:gd name="T29" fmla="*/ 4 h 11"/>
                <a:gd name="T30" fmla="*/ 4 w 8"/>
                <a:gd name="T31" fmla="*/ 4 h 11"/>
                <a:gd name="T32" fmla="*/ 4 w 8"/>
                <a:gd name="T33" fmla="*/ 3 h 11"/>
                <a:gd name="T34" fmla="*/ 4 w 8"/>
                <a:gd name="T35" fmla="*/ 2 h 11"/>
                <a:gd name="T36" fmla="*/ 5 w 8"/>
                <a:gd name="T37" fmla="*/ 1 h 11"/>
                <a:gd name="T38" fmla="*/ 5 w 8"/>
                <a:gd name="T39" fmla="*/ 1 h 11"/>
                <a:gd name="T40" fmla="*/ 5 w 8"/>
                <a:gd name="T41" fmla="*/ 0 h 11"/>
                <a:gd name="T42" fmla="*/ 6 w 8"/>
                <a:gd name="T43" fmla="*/ 0 h 11"/>
                <a:gd name="T44" fmla="*/ 8 w 8"/>
                <a:gd name="T45" fmla="*/ 3 h 11"/>
                <a:gd name="T46" fmla="*/ 8 w 8"/>
                <a:gd name="T47" fmla="*/ 4 h 11"/>
                <a:gd name="T48" fmla="*/ 7 w 8"/>
                <a:gd name="T49" fmla="*/ 4 h 11"/>
                <a:gd name="T50" fmla="*/ 6 w 8"/>
                <a:gd name="T51" fmla="*/ 5 h 11"/>
                <a:gd name="T52" fmla="*/ 6 w 8"/>
                <a:gd name="T53" fmla="*/ 5 h 11"/>
                <a:gd name="T54" fmla="*/ 6 w 8"/>
                <a:gd name="T55" fmla="*/ 6 h 11"/>
                <a:gd name="T56" fmla="*/ 8 w 8"/>
                <a:gd name="T57" fmla="*/ 8 h 11"/>
                <a:gd name="T58" fmla="*/ 8 w 8"/>
                <a:gd name="T59" fmla="*/ 10 h 11"/>
                <a:gd name="T60" fmla="*/ 7 w 8"/>
                <a:gd name="T61" fmla="*/ 10 h 11"/>
                <a:gd name="T62" fmla="*/ 5 w 8"/>
                <a:gd name="T63" fmla="*/ 10 h 11"/>
                <a:gd name="T64" fmla="*/ 6 w 8"/>
                <a:gd name="T65" fmla="*/ 3 h 11"/>
                <a:gd name="T66" fmla="*/ 6 w 8"/>
                <a:gd name="T67" fmla="*/ 3 h 11"/>
                <a:gd name="T68" fmla="*/ 6 w 8"/>
                <a:gd name="T69" fmla="*/ 3 h 11"/>
                <a:gd name="T70" fmla="*/ 6 w 8"/>
                <a:gd name="T71" fmla="*/ 3 h 11"/>
                <a:gd name="T72" fmla="*/ 6 w 8"/>
                <a:gd name="T7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1">
                  <a:moveTo>
                    <a:pt x="5" y="10"/>
                  </a:moveTo>
                  <a:cubicBezTo>
                    <a:pt x="4" y="9"/>
                    <a:pt x="4" y="9"/>
                    <a:pt x="4" y="9"/>
                  </a:cubicBezTo>
                  <a:cubicBezTo>
                    <a:pt x="3" y="8"/>
                    <a:pt x="2" y="8"/>
                    <a:pt x="2" y="8"/>
                  </a:cubicBezTo>
                  <a:cubicBezTo>
                    <a:pt x="2" y="8"/>
                    <a:pt x="1" y="8"/>
                    <a:pt x="1" y="9"/>
                  </a:cubicBezTo>
                  <a:cubicBezTo>
                    <a:pt x="0" y="9"/>
                    <a:pt x="0" y="8"/>
                    <a:pt x="0" y="8"/>
                  </a:cubicBezTo>
                  <a:cubicBezTo>
                    <a:pt x="0" y="7"/>
                    <a:pt x="0" y="7"/>
                    <a:pt x="1" y="6"/>
                  </a:cubicBezTo>
                  <a:cubicBezTo>
                    <a:pt x="1" y="6"/>
                    <a:pt x="1" y="6"/>
                    <a:pt x="1" y="6"/>
                  </a:cubicBezTo>
                  <a:cubicBezTo>
                    <a:pt x="1" y="5"/>
                    <a:pt x="2" y="5"/>
                    <a:pt x="3" y="5"/>
                  </a:cubicBezTo>
                  <a:cubicBezTo>
                    <a:pt x="3" y="5"/>
                    <a:pt x="3" y="6"/>
                    <a:pt x="3" y="6"/>
                  </a:cubicBezTo>
                  <a:cubicBezTo>
                    <a:pt x="3" y="6"/>
                    <a:pt x="3" y="6"/>
                    <a:pt x="3" y="6"/>
                  </a:cubicBezTo>
                  <a:cubicBezTo>
                    <a:pt x="4" y="7"/>
                    <a:pt x="4" y="8"/>
                    <a:pt x="5" y="8"/>
                  </a:cubicBezTo>
                  <a:cubicBezTo>
                    <a:pt x="5" y="8"/>
                    <a:pt x="5" y="8"/>
                    <a:pt x="5" y="8"/>
                  </a:cubicBezTo>
                  <a:cubicBezTo>
                    <a:pt x="5" y="8"/>
                    <a:pt x="5" y="8"/>
                    <a:pt x="5" y="8"/>
                  </a:cubicBezTo>
                  <a:cubicBezTo>
                    <a:pt x="5" y="7"/>
                    <a:pt x="5" y="5"/>
                    <a:pt x="4" y="4"/>
                  </a:cubicBezTo>
                  <a:cubicBezTo>
                    <a:pt x="4" y="4"/>
                    <a:pt x="4" y="4"/>
                    <a:pt x="4" y="4"/>
                  </a:cubicBezTo>
                  <a:cubicBezTo>
                    <a:pt x="4" y="4"/>
                    <a:pt x="4" y="4"/>
                    <a:pt x="4" y="4"/>
                  </a:cubicBezTo>
                  <a:cubicBezTo>
                    <a:pt x="4" y="3"/>
                    <a:pt x="4" y="3"/>
                    <a:pt x="4" y="3"/>
                  </a:cubicBezTo>
                  <a:cubicBezTo>
                    <a:pt x="4" y="2"/>
                    <a:pt x="4" y="2"/>
                    <a:pt x="4" y="2"/>
                  </a:cubicBezTo>
                  <a:cubicBezTo>
                    <a:pt x="5" y="2"/>
                    <a:pt x="5" y="1"/>
                    <a:pt x="5" y="1"/>
                  </a:cubicBezTo>
                  <a:cubicBezTo>
                    <a:pt x="5" y="1"/>
                    <a:pt x="5" y="1"/>
                    <a:pt x="5" y="1"/>
                  </a:cubicBezTo>
                  <a:cubicBezTo>
                    <a:pt x="4" y="0"/>
                    <a:pt x="5" y="0"/>
                    <a:pt x="5" y="0"/>
                  </a:cubicBezTo>
                  <a:cubicBezTo>
                    <a:pt x="6" y="0"/>
                    <a:pt x="6" y="0"/>
                    <a:pt x="6" y="0"/>
                  </a:cubicBezTo>
                  <a:cubicBezTo>
                    <a:pt x="7" y="1"/>
                    <a:pt x="8" y="2"/>
                    <a:pt x="8" y="3"/>
                  </a:cubicBezTo>
                  <a:cubicBezTo>
                    <a:pt x="8" y="3"/>
                    <a:pt x="8" y="4"/>
                    <a:pt x="8" y="4"/>
                  </a:cubicBezTo>
                  <a:cubicBezTo>
                    <a:pt x="7" y="4"/>
                    <a:pt x="7" y="4"/>
                    <a:pt x="7" y="4"/>
                  </a:cubicBezTo>
                  <a:cubicBezTo>
                    <a:pt x="7" y="5"/>
                    <a:pt x="7" y="5"/>
                    <a:pt x="6" y="5"/>
                  </a:cubicBezTo>
                  <a:cubicBezTo>
                    <a:pt x="6" y="5"/>
                    <a:pt x="6" y="5"/>
                    <a:pt x="6" y="5"/>
                  </a:cubicBezTo>
                  <a:cubicBezTo>
                    <a:pt x="6" y="5"/>
                    <a:pt x="6" y="6"/>
                    <a:pt x="6" y="6"/>
                  </a:cubicBezTo>
                  <a:cubicBezTo>
                    <a:pt x="7" y="6"/>
                    <a:pt x="7" y="7"/>
                    <a:pt x="8" y="8"/>
                  </a:cubicBezTo>
                  <a:cubicBezTo>
                    <a:pt x="8" y="9"/>
                    <a:pt x="8" y="9"/>
                    <a:pt x="8" y="10"/>
                  </a:cubicBezTo>
                  <a:cubicBezTo>
                    <a:pt x="8" y="10"/>
                    <a:pt x="8" y="10"/>
                    <a:pt x="7" y="10"/>
                  </a:cubicBezTo>
                  <a:cubicBezTo>
                    <a:pt x="6" y="11"/>
                    <a:pt x="6" y="10"/>
                    <a:pt x="5" y="10"/>
                  </a:cubicBezTo>
                  <a:close/>
                  <a:moveTo>
                    <a:pt x="6" y="3"/>
                  </a:moveTo>
                  <a:cubicBezTo>
                    <a:pt x="6" y="3"/>
                    <a:pt x="6" y="3"/>
                    <a:pt x="6" y="3"/>
                  </a:cubicBezTo>
                  <a:cubicBezTo>
                    <a:pt x="6" y="3"/>
                    <a:pt x="6" y="3"/>
                    <a:pt x="6" y="3"/>
                  </a:cubicBezTo>
                  <a:cubicBezTo>
                    <a:pt x="6" y="3"/>
                    <a:pt x="6" y="3"/>
                    <a:pt x="6" y="3"/>
                  </a:cubicBezTo>
                  <a:cubicBezTo>
                    <a:pt x="6" y="3"/>
                    <a:pt x="6" y="3"/>
                    <a:pt x="6"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íšḻiḑê"/>
            <p:cNvSpPr/>
            <p:nvPr/>
          </p:nvSpPr>
          <p:spPr bwMode="auto">
            <a:xfrm>
              <a:off x="2323307" y="2940052"/>
              <a:ext cx="55563" cy="111125"/>
            </a:xfrm>
            <a:custGeom>
              <a:avLst/>
              <a:gdLst>
                <a:gd name="T0" fmla="*/ 4 w 5"/>
                <a:gd name="T1" fmla="*/ 5 h 10"/>
                <a:gd name="T2" fmla="*/ 3 w 5"/>
                <a:gd name="T3" fmla="*/ 7 h 10"/>
                <a:gd name="T4" fmla="*/ 3 w 5"/>
                <a:gd name="T5" fmla="*/ 9 h 10"/>
                <a:gd name="T6" fmla="*/ 2 w 5"/>
                <a:gd name="T7" fmla="*/ 9 h 10"/>
                <a:gd name="T8" fmla="*/ 1 w 5"/>
                <a:gd name="T9" fmla="*/ 10 h 10"/>
                <a:gd name="T10" fmla="*/ 0 w 5"/>
                <a:gd name="T11" fmla="*/ 8 h 10"/>
                <a:gd name="T12" fmla="*/ 0 w 5"/>
                <a:gd name="T13" fmla="*/ 8 h 10"/>
                <a:gd name="T14" fmla="*/ 2 w 5"/>
                <a:gd name="T15" fmla="*/ 4 h 10"/>
                <a:gd name="T16" fmla="*/ 3 w 5"/>
                <a:gd name="T17" fmla="*/ 2 h 10"/>
                <a:gd name="T18" fmla="*/ 3 w 5"/>
                <a:gd name="T19" fmla="*/ 1 h 10"/>
                <a:gd name="T20" fmla="*/ 4 w 5"/>
                <a:gd name="T21" fmla="*/ 0 h 10"/>
                <a:gd name="T22" fmla="*/ 4 w 5"/>
                <a:gd name="T23" fmla="*/ 1 h 10"/>
                <a:gd name="T24" fmla="*/ 5 w 5"/>
                <a:gd name="T25" fmla="*/ 1 h 10"/>
                <a:gd name="T26" fmla="*/ 5 w 5"/>
                <a:gd name="T27" fmla="*/ 4 h 10"/>
                <a:gd name="T28" fmla="*/ 4 w 5"/>
                <a:gd name="T29" fmla="*/ 5 h 10"/>
                <a:gd name="T30" fmla="*/ 4 w 5"/>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0">
                  <a:moveTo>
                    <a:pt x="4" y="5"/>
                  </a:moveTo>
                  <a:cubicBezTo>
                    <a:pt x="3" y="6"/>
                    <a:pt x="3" y="7"/>
                    <a:pt x="3" y="7"/>
                  </a:cubicBezTo>
                  <a:cubicBezTo>
                    <a:pt x="3" y="8"/>
                    <a:pt x="3" y="8"/>
                    <a:pt x="3" y="9"/>
                  </a:cubicBezTo>
                  <a:cubicBezTo>
                    <a:pt x="3" y="9"/>
                    <a:pt x="2" y="9"/>
                    <a:pt x="2" y="9"/>
                  </a:cubicBezTo>
                  <a:cubicBezTo>
                    <a:pt x="2" y="10"/>
                    <a:pt x="2" y="10"/>
                    <a:pt x="1" y="10"/>
                  </a:cubicBezTo>
                  <a:cubicBezTo>
                    <a:pt x="1" y="10"/>
                    <a:pt x="0" y="9"/>
                    <a:pt x="0" y="8"/>
                  </a:cubicBezTo>
                  <a:cubicBezTo>
                    <a:pt x="0" y="8"/>
                    <a:pt x="0" y="8"/>
                    <a:pt x="0" y="8"/>
                  </a:cubicBezTo>
                  <a:cubicBezTo>
                    <a:pt x="1" y="7"/>
                    <a:pt x="2" y="5"/>
                    <a:pt x="2" y="4"/>
                  </a:cubicBezTo>
                  <a:cubicBezTo>
                    <a:pt x="2" y="4"/>
                    <a:pt x="3" y="3"/>
                    <a:pt x="3" y="2"/>
                  </a:cubicBezTo>
                  <a:cubicBezTo>
                    <a:pt x="3" y="2"/>
                    <a:pt x="3" y="2"/>
                    <a:pt x="3" y="1"/>
                  </a:cubicBezTo>
                  <a:cubicBezTo>
                    <a:pt x="3" y="1"/>
                    <a:pt x="3" y="1"/>
                    <a:pt x="4" y="0"/>
                  </a:cubicBezTo>
                  <a:cubicBezTo>
                    <a:pt x="4" y="0"/>
                    <a:pt x="4" y="0"/>
                    <a:pt x="4" y="1"/>
                  </a:cubicBezTo>
                  <a:cubicBezTo>
                    <a:pt x="4" y="1"/>
                    <a:pt x="5" y="1"/>
                    <a:pt x="5" y="1"/>
                  </a:cubicBezTo>
                  <a:cubicBezTo>
                    <a:pt x="5" y="2"/>
                    <a:pt x="5" y="3"/>
                    <a:pt x="5" y="4"/>
                  </a:cubicBezTo>
                  <a:cubicBezTo>
                    <a:pt x="5" y="5"/>
                    <a:pt x="5" y="5"/>
                    <a:pt x="4" y="5"/>
                  </a:cubicBezTo>
                  <a:cubicBezTo>
                    <a:pt x="4" y="6"/>
                    <a:pt x="4" y="6"/>
                    <a:pt x="4"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îṧḷíḍe"/>
            <p:cNvSpPr/>
            <p:nvPr/>
          </p:nvSpPr>
          <p:spPr bwMode="auto">
            <a:xfrm>
              <a:off x="2378869" y="2995614"/>
              <a:ext cx="87313" cy="77788"/>
            </a:xfrm>
            <a:custGeom>
              <a:avLst/>
              <a:gdLst>
                <a:gd name="T0" fmla="*/ 6 w 8"/>
                <a:gd name="T1" fmla="*/ 3 h 7"/>
                <a:gd name="T2" fmla="*/ 7 w 8"/>
                <a:gd name="T3" fmla="*/ 4 h 7"/>
                <a:gd name="T4" fmla="*/ 7 w 8"/>
                <a:gd name="T5" fmla="*/ 5 h 7"/>
                <a:gd name="T6" fmla="*/ 4 w 8"/>
                <a:gd name="T7" fmla="*/ 7 h 7"/>
                <a:gd name="T8" fmla="*/ 4 w 8"/>
                <a:gd name="T9" fmla="*/ 7 h 7"/>
                <a:gd name="T10" fmla="*/ 4 w 8"/>
                <a:gd name="T11" fmla="*/ 7 h 7"/>
                <a:gd name="T12" fmla="*/ 4 w 8"/>
                <a:gd name="T13" fmla="*/ 7 h 7"/>
                <a:gd name="T14" fmla="*/ 5 w 8"/>
                <a:gd name="T15" fmla="*/ 5 h 7"/>
                <a:gd name="T16" fmla="*/ 5 w 8"/>
                <a:gd name="T17" fmla="*/ 5 h 7"/>
                <a:gd name="T18" fmla="*/ 5 w 8"/>
                <a:gd name="T19" fmla="*/ 4 h 7"/>
                <a:gd name="T20" fmla="*/ 3 w 8"/>
                <a:gd name="T21" fmla="*/ 2 h 7"/>
                <a:gd name="T22" fmla="*/ 1 w 8"/>
                <a:gd name="T23" fmla="*/ 1 h 7"/>
                <a:gd name="T24" fmla="*/ 1 w 8"/>
                <a:gd name="T25" fmla="*/ 1 h 7"/>
                <a:gd name="T26" fmla="*/ 1 w 8"/>
                <a:gd name="T27" fmla="*/ 0 h 7"/>
                <a:gd name="T28" fmla="*/ 1 w 8"/>
                <a:gd name="T29" fmla="*/ 0 h 7"/>
                <a:gd name="T30" fmla="*/ 3 w 8"/>
                <a:gd name="T31" fmla="*/ 1 h 7"/>
                <a:gd name="T32" fmla="*/ 5 w 8"/>
                <a:gd name="T33" fmla="*/ 2 h 7"/>
                <a:gd name="T34" fmla="*/ 6 w 8"/>
                <a:gd name="T35" fmla="*/ 3 h 7"/>
                <a:gd name="T36" fmla="*/ 6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3"/>
                  </a:moveTo>
                  <a:cubicBezTo>
                    <a:pt x="7" y="3"/>
                    <a:pt x="7" y="4"/>
                    <a:pt x="7" y="4"/>
                  </a:cubicBezTo>
                  <a:cubicBezTo>
                    <a:pt x="8" y="4"/>
                    <a:pt x="7" y="5"/>
                    <a:pt x="7" y="5"/>
                  </a:cubicBezTo>
                  <a:cubicBezTo>
                    <a:pt x="6" y="6"/>
                    <a:pt x="5" y="7"/>
                    <a:pt x="4" y="7"/>
                  </a:cubicBezTo>
                  <a:cubicBezTo>
                    <a:pt x="4" y="7"/>
                    <a:pt x="4" y="7"/>
                    <a:pt x="4" y="7"/>
                  </a:cubicBezTo>
                  <a:cubicBezTo>
                    <a:pt x="4" y="7"/>
                    <a:pt x="4" y="7"/>
                    <a:pt x="4" y="7"/>
                  </a:cubicBezTo>
                  <a:cubicBezTo>
                    <a:pt x="4" y="7"/>
                    <a:pt x="4" y="7"/>
                    <a:pt x="4" y="7"/>
                  </a:cubicBezTo>
                  <a:cubicBezTo>
                    <a:pt x="4" y="7"/>
                    <a:pt x="5" y="6"/>
                    <a:pt x="5" y="5"/>
                  </a:cubicBezTo>
                  <a:cubicBezTo>
                    <a:pt x="5" y="5"/>
                    <a:pt x="5" y="5"/>
                    <a:pt x="5" y="5"/>
                  </a:cubicBezTo>
                  <a:cubicBezTo>
                    <a:pt x="5" y="4"/>
                    <a:pt x="5" y="4"/>
                    <a:pt x="5" y="4"/>
                  </a:cubicBezTo>
                  <a:cubicBezTo>
                    <a:pt x="4" y="3"/>
                    <a:pt x="3" y="3"/>
                    <a:pt x="3" y="2"/>
                  </a:cubicBezTo>
                  <a:cubicBezTo>
                    <a:pt x="2" y="2"/>
                    <a:pt x="1" y="1"/>
                    <a:pt x="1" y="1"/>
                  </a:cubicBezTo>
                  <a:cubicBezTo>
                    <a:pt x="1" y="1"/>
                    <a:pt x="1" y="1"/>
                    <a:pt x="1" y="1"/>
                  </a:cubicBezTo>
                  <a:cubicBezTo>
                    <a:pt x="0" y="0"/>
                    <a:pt x="0" y="0"/>
                    <a:pt x="1" y="0"/>
                  </a:cubicBezTo>
                  <a:cubicBezTo>
                    <a:pt x="1" y="0"/>
                    <a:pt x="1" y="0"/>
                    <a:pt x="1" y="0"/>
                  </a:cubicBezTo>
                  <a:cubicBezTo>
                    <a:pt x="2" y="0"/>
                    <a:pt x="2" y="0"/>
                    <a:pt x="3" y="1"/>
                  </a:cubicBezTo>
                  <a:cubicBezTo>
                    <a:pt x="4" y="1"/>
                    <a:pt x="4" y="2"/>
                    <a:pt x="5" y="2"/>
                  </a:cubicBezTo>
                  <a:cubicBezTo>
                    <a:pt x="5" y="2"/>
                    <a:pt x="6" y="3"/>
                    <a:pt x="6" y="3"/>
                  </a:cubicBezTo>
                  <a:cubicBezTo>
                    <a:pt x="6" y="3"/>
                    <a:pt x="6" y="3"/>
                    <a:pt x="6"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îṣḻîḓê"/>
            <p:cNvSpPr/>
            <p:nvPr/>
          </p:nvSpPr>
          <p:spPr bwMode="auto">
            <a:xfrm>
              <a:off x="2278857" y="3040064"/>
              <a:ext cx="44450" cy="44450"/>
            </a:xfrm>
            <a:custGeom>
              <a:avLst/>
              <a:gdLst>
                <a:gd name="T0" fmla="*/ 0 w 4"/>
                <a:gd name="T1" fmla="*/ 2 h 4"/>
                <a:gd name="T2" fmla="*/ 4 w 4"/>
                <a:gd name="T3" fmla="*/ 1 h 4"/>
                <a:gd name="T4" fmla="*/ 4 w 4"/>
                <a:gd name="T5" fmla="*/ 2 h 4"/>
                <a:gd name="T6" fmla="*/ 3 w 4"/>
                <a:gd name="T7" fmla="*/ 4 h 4"/>
                <a:gd name="T8" fmla="*/ 1 w 4"/>
                <a:gd name="T9" fmla="*/ 4 h 4"/>
                <a:gd name="T10" fmla="*/ 0 w 4"/>
                <a:gd name="T11" fmla="*/ 4 h 4"/>
                <a:gd name="T12" fmla="*/ 0 w 4"/>
                <a:gd name="T13" fmla="*/ 3 h 4"/>
                <a:gd name="T14" fmla="*/ 0 w 4"/>
                <a:gd name="T15" fmla="*/ 3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cubicBezTo>
                    <a:pt x="1" y="1"/>
                    <a:pt x="3" y="0"/>
                    <a:pt x="4" y="1"/>
                  </a:cubicBezTo>
                  <a:cubicBezTo>
                    <a:pt x="4" y="1"/>
                    <a:pt x="4" y="2"/>
                    <a:pt x="4" y="2"/>
                  </a:cubicBezTo>
                  <a:cubicBezTo>
                    <a:pt x="4" y="3"/>
                    <a:pt x="4" y="4"/>
                    <a:pt x="3" y="4"/>
                  </a:cubicBezTo>
                  <a:cubicBezTo>
                    <a:pt x="2" y="4"/>
                    <a:pt x="2" y="4"/>
                    <a:pt x="1" y="4"/>
                  </a:cubicBezTo>
                  <a:cubicBezTo>
                    <a:pt x="1" y="4"/>
                    <a:pt x="1" y="4"/>
                    <a:pt x="0" y="4"/>
                  </a:cubicBezTo>
                  <a:cubicBezTo>
                    <a:pt x="0" y="4"/>
                    <a:pt x="0" y="4"/>
                    <a:pt x="0" y="3"/>
                  </a:cubicBezTo>
                  <a:cubicBezTo>
                    <a:pt x="0" y="3"/>
                    <a:pt x="0" y="3"/>
                    <a:pt x="0" y="3"/>
                  </a:cubicBezTo>
                  <a:cubicBezTo>
                    <a:pt x="0" y="3"/>
                    <a:pt x="0" y="2"/>
                    <a:pt x="0" y="2"/>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îśļïḍê"/>
            <p:cNvSpPr/>
            <p:nvPr/>
          </p:nvSpPr>
          <p:spPr bwMode="auto">
            <a:xfrm>
              <a:off x="3421857" y="2794002"/>
              <a:ext cx="142875" cy="79375"/>
            </a:xfrm>
            <a:custGeom>
              <a:avLst/>
              <a:gdLst>
                <a:gd name="T0" fmla="*/ 7 w 13"/>
                <a:gd name="T1" fmla="*/ 1 h 7"/>
                <a:gd name="T2" fmla="*/ 7 w 13"/>
                <a:gd name="T3" fmla="*/ 1 h 7"/>
                <a:gd name="T4" fmla="*/ 8 w 13"/>
                <a:gd name="T5" fmla="*/ 1 h 7"/>
                <a:gd name="T6" fmla="*/ 8 w 13"/>
                <a:gd name="T7" fmla="*/ 2 h 7"/>
                <a:gd name="T8" fmla="*/ 9 w 13"/>
                <a:gd name="T9" fmla="*/ 2 h 7"/>
                <a:gd name="T10" fmla="*/ 11 w 13"/>
                <a:gd name="T11" fmla="*/ 1 h 7"/>
                <a:gd name="T12" fmla="*/ 12 w 13"/>
                <a:gd name="T13" fmla="*/ 1 h 7"/>
                <a:gd name="T14" fmla="*/ 12 w 13"/>
                <a:gd name="T15" fmla="*/ 2 h 7"/>
                <a:gd name="T16" fmla="*/ 11 w 13"/>
                <a:gd name="T17" fmla="*/ 3 h 7"/>
                <a:gd name="T18" fmla="*/ 10 w 13"/>
                <a:gd name="T19" fmla="*/ 3 h 7"/>
                <a:gd name="T20" fmla="*/ 11 w 13"/>
                <a:gd name="T21" fmla="*/ 4 h 7"/>
                <a:gd name="T22" fmla="*/ 12 w 13"/>
                <a:gd name="T23" fmla="*/ 4 h 7"/>
                <a:gd name="T24" fmla="*/ 13 w 13"/>
                <a:gd name="T25" fmla="*/ 4 h 7"/>
                <a:gd name="T26" fmla="*/ 13 w 13"/>
                <a:gd name="T27" fmla="*/ 5 h 7"/>
                <a:gd name="T28" fmla="*/ 12 w 13"/>
                <a:gd name="T29" fmla="*/ 5 h 7"/>
                <a:gd name="T30" fmla="*/ 10 w 13"/>
                <a:gd name="T31" fmla="*/ 4 h 7"/>
                <a:gd name="T32" fmla="*/ 9 w 13"/>
                <a:gd name="T33" fmla="*/ 4 h 7"/>
                <a:gd name="T34" fmla="*/ 3 w 13"/>
                <a:gd name="T35" fmla="*/ 7 h 7"/>
                <a:gd name="T36" fmla="*/ 1 w 13"/>
                <a:gd name="T37" fmla="*/ 7 h 7"/>
                <a:gd name="T38" fmla="*/ 0 w 13"/>
                <a:gd name="T39" fmla="*/ 6 h 7"/>
                <a:gd name="T40" fmla="*/ 0 w 13"/>
                <a:gd name="T41" fmla="*/ 6 h 7"/>
                <a:gd name="T42" fmla="*/ 1 w 13"/>
                <a:gd name="T43" fmla="*/ 5 h 7"/>
                <a:gd name="T44" fmla="*/ 5 w 13"/>
                <a:gd name="T45" fmla="*/ 4 h 7"/>
                <a:gd name="T46" fmla="*/ 6 w 13"/>
                <a:gd name="T47" fmla="*/ 4 h 7"/>
                <a:gd name="T48" fmla="*/ 6 w 13"/>
                <a:gd name="T49" fmla="*/ 3 h 7"/>
                <a:gd name="T50" fmla="*/ 6 w 13"/>
                <a:gd name="T51" fmla="*/ 2 h 7"/>
                <a:gd name="T52" fmla="*/ 7 w 13"/>
                <a:gd name="T5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7">
                  <a:moveTo>
                    <a:pt x="7" y="1"/>
                  </a:moveTo>
                  <a:cubicBezTo>
                    <a:pt x="7" y="1"/>
                    <a:pt x="7" y="1"/>
                    <a:pt x="7" y="1"/>
                  </a:cubicBezTo>
                  <a:cubicBezTo>
                    <a:pt x="7" y="1"/>
                    <a:pt x="7" y="1"/>
                    <a:pt x="8" y="1"/>
                  </a:cubicBezTo>
                  <a:cubicBezTo>
                    <a:pt x="8" y="1"/>
                    <a:pt x="8" y="2"/>
                    <a:pt x="8" y="2"/>
                  </a:cubicBezTo>
                  <a:cubicBezTo>
                    <a:pt x="8" y="2"/>
                    <a:pt x="9" y="2"/>
                    <a:pt x="9" y="2"/>
                  </a:cubicBezTo>
                  <a:cubicBezTo>
                    <a:pt x="10" y="1"/>
                    <a:pt x="11" y="1"/>
                    <a:pt x="11" y="1"/>
                  </a:cubicBezTo>
                  <a:cubicBezTo>
                    <a:pt x="12" y="0"/>
                    <a:pt x="12" y="0"/>
                    <a:pt x="12" y="1"/>
                  </a:cubicBezTo>
                  <a:cubicBezTo>
                    <a:pt x="12" y="1"/>
                    <a:pt x="12" y="2"/>
                    <a:pt x="12" y="2"/>
                  </a:cubicBezTo>
                  <a:cubicBezTo>
                    <a:pt x="12" y="2"/>
                    <a:pt x="11" y="3"/>
                    <a:pt x="11" y="3"/>
                  </a:cubicBezTo>
                  <a:cubicBezTo>
                    <a:pt x="11" y="3"/>
                    <a:pt x="10" y="3"/>
                    <a:pt x="10" y="3"/>
                  </a:cubicBezTo>
                  <a:cubicBezTo>
                    <a:pt x="10" y="3"/>
                    <a:pt x="11" y="4"/>
                    <a:pt x="11" y="4"/>
                  </a:cubicBezTo>
                  <a:cubicBezTo>
                    <a:pt x="11" y="4"/>
                    <a:pt x="12" y="4"/>
                    <a:pt x="12" y="4"/>
                  </a:cubicBezTo>
                  <a:cubicBezTo>
                    <a:pt x="12" y="4"/>
                    <a:pt x="13" y="4"/>
                    <a:pt x="13" y="4"/>
                  </a:cubicBezTo>
                  <a:cubicBezTo>
                    <a:pt x="13" y="4"/>
                    <a:pt x="13" y="5"/>
                    <a:pt x="13" y="5"/>
                  </a:cubicBezTo>
                  <a:cubicBezTo>
                    <a:pt x="13" y="5"/>
                    <a:pt x="12" y="5"/>
                    <a:pt x="12" y="5"/>
                  </a:cubicBezTo>
                  <a:cubicBezTo>
                    <a:pt x="12" y="5"/>
                    <a:pt x="11" y="5"/>
                    <a:pt x="10" y="4"/>
                  </a:cubicBezTo>
                  <a:cubicBezTo>
                    <a:pt x="10" y="4"/>
                    <a:pt x="9" y="4"/>
                    <a:pt x="9" y="4"/>
                  </a:cubicBezTo>
                  <a:cubicBezTo>
                    <a:pt x="7" y="5"/>
                    <a:pt x="5" y="6"/>
                    <a:pt x="3" y="7"/>
                  </a:cubicBezTo>
                  <a:cubicBezTo>
                    <a:pt x="2" y="7"/>
                    <a:pt x="2" y="7"/>
                    <a:pt x="1" y="7"/>
                  </a:cubicBezTo>
                  <a:cubicBezTo>
                    <a:pt x="1" y="7"/>
                    <a:pt x="0" y="7"/>
                    <a:pt x="0" y="6"/>
                  </a:cubicBezTo>
                  <a:cubicBezTo>
                    <a:pt x="0" y="6"/>
                    <a:pt x="0" y="6"/>
                    <a:pt x="0" y="6"/>
                  </a:cubicBezTo>
                  <a:cubicBezTo>
                    <a:pt x="0" y="5"/>
                    <a:pt x="1" y="5"/>
                    <a:pt x="1" y="5"/>
                  </a:cubicBezTo>
                  <a:cubicBezTo>
                    <a:pt x="3" y="5"/>
                    <a:pt x="4" y="5"/>
                    <a:pt x="5" y="4"/>
                  </a:cubicBezTo>
                  <a:cubicBezTo>
                    <a:pt x="6" y="4"/>
                    <a:pt x="6" y="4"/>
                    <a:pt x="6" y="4"/>
                  </a:cubicBezTo>
                  <a:cubicBezTo>
                    <a:pt x="6" y="3"/>
                    <a:pt x="6" y="3"/>
                    <a:pt x="6" y="3"/>
                  </a:cubicBezTo>
                  <a:cubicBezTo>
                    <a:pt x="6" y="3"/>
                    <a:pt x="6" y="3"/>
                    <a:pt x="6" y="2"/>
                  </a:cubicBezTo>
                  <a:cubicBezTo>
                    <a:pt x="6" y="2"/>
                    <a:pt x="6" y="2"/>
                    <a:pt x="7"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işľïďê"/>
            <p:cNvSpPr/>
            <p:nvPr/>
          </p:nvSpPr>
          <p:spPr bwMode="auto">
            <a:xfrm>
              <a:off x="3466307" y="2873377"/>
              <a:ext cx="42863" cy="55563"/>
            </a:xfrm>
            <a:custGeom>
              <a:avLst/>
              <a:gdLst>
                <a:gd name="T0" fmla="*/ 1 w 4"/>
                <a:gd name="T1" fmla="*/ 1 h 5"/>
                <a:gd name="T2" fmla="*/ 1 w 4"/>
                <a:gd name="T3" fmla="*/ 1 h 5"/>
                <a:gd name="T4" fmla="*/ 3 w 4"/>
                <a:gd name="T5" fmla="*/ 0 h 5"/>
                <a:gd name="T6" fmla="*/ 3 w 4"/>
                <a:gd name="T7" fmla="*/ 0 h 5"/>
                <a:gd name="T8" fmla="*/ 4 w 4"/>
                <a:gd name="T9" fmla="*/ 0 h 5"/>
                <a:gd name="T10" fmla="*/ 3 w 4"/>
                <a:gd name="T11" fmla="*/ 1 h 5"/>
                <a:gd name="T12" fmla="*/ 3 w 4"/>
                <a:gd name="T13" fmla="*/ 3 h 5"/>
                <a:gd name="T14" fmla="*/ 3 w 4"/>
                <a:gd name="T15" fmla="*/ 4 h 5"/>
                <a:gd name="T16" fmla="*/ 2 w 4"/>
                <a:gd name="T17" fmla="*/ 4 h 5"/>
                <a:gd name="T18" fmla="*/ 0 w 4"/>
                <a:gd name="T19" fmla="*/ 3 h 5"/>
                <a:gd name="T20" fmla="*/ 1 w 4"/>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1" y="1"/>
                  </a:moveTo>
                  <a:cubicBezTo>
                    <a:pt x="1" y="1"/>
                    <a:pt x="1" y="1"/>
                    <a:pt x="1" y="1"/>
                  </a:cubicBezTo>
                  <a:cubicBezTo>
                    <a:pt x="2" y="1"/>
                    <a:pt x="2" y="0"/>
                    <a:pt x="3" y="0"/>
                  </a:cubicBezTo>
                  <a:cubicBezTo>
                    <a:pt x="3" y="0"/>
                    <a:pt x="3" y="0"/>
                    <a:pt x="3" y="0"/>
                  </a:cubicBezTo>
                  <a:cubicBezTo>
                    <a:pt x="3" y="0"/>
                    <a:pt x="4" y="0"/>
                    <a:pt x="4" y="0"/>
                  </a:cubicBezTo>
                  <a:cubicBezTo>
                    <a:pt x="3" y="0"/>
                    <a:pt x="3" y="1"/>
                    <a:pt x="3" y="1"/>
                  </a:cubicBezTo>
                  <a:cubicBezTo>
                    <a:pt x="3" y="2"/>
                    <a:pt x="3" y="2"/>
                    <a:pt x="3" y="3"/>
                  </a:cubicBezTo>
                  <a:cubicBezTo>
                    <a:pt x="3" y="3"/>
                    <a:pt x="3" y="3"/>
                    <a:pt x="3" y="4"/>
                  </a:cubicBezTo>
                  <a:cubicBezTo>
                    <a:pt x="3" y="4"/>
                    <a:pt x="2" y="5"/>
                    <a:pt x="2" y="4"/>
                  </a:cubicBezTo>
                  <a:cubicBezTo>
                    <a:pt x="1" y="4"/>
                    <a:pt x="0" y="4"/>
                    <a:pt x="0" y="3"/>
                  </a:cubicBezTo>
                  <a:cubicBezTo>
                    <a:pt x="0" y="2"/>
                    <a:pt x="0" y="2"/>
                    <a:pt x="1"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ïṣḻïḋe"/>
            <p:cNvSpPr/>
            <p:nvPr/>
          </p:nvSpPr>
          <p:spPr bwMode="auto">
            <a:xfrm>
              <a:off x="2817019" y="2627314"/>
              <a:ext cx="120650" cy="144463"/>
            </a:xfrm>
            <a:custGeom>
              <a:avLst/>
              <a:gdLst>
                <a:gd name="T0" fmla="*/ 8 w 11"/>
                <a:gd name="T1" fmla="*/ 8 h 13"/>
                <a:gd name="T2" fmla="*/ 7 w 11"/>
                <a:gd name="T3" fmla="*/ 8 h 13"/>
                <a:gd name="T4" fmla="*/ 6 w 11"/>
                <a:gd name="T5" fmla="*/ 8 h 13"/>
                <a:gd name="T6" fmla="*/ 5 w 11"/>
                <a:gd name="T7" fmla="*/ 10 h 13"/>
                <a:gd name="T8" fmla="*/ 3 w 11"/>
                <a:gd name="T9" fmla="*/ 11 h 13"/>
                <a:gd name="T10" fmla="*/ 3 w 11"/>
                <a:gd name="T11" fmla="*/ 8 h 13"/>
                <a:gd name="T12" fmla="*/ 3 w 11"/>
                <a:gd name="T13" fmla="*/ 6 h 13"/>
                <a:gd name="T14" fmla="*/ 2 w 11"/>
                <a:gd name="T15" fmla="*/ 5 h 13"/>
                <a:gd name="T16" fmla="*/ 3 w 11"/>
                <a:gd name="T17" fmla="*/ 9 h 13"/>
                <a:gd name="T18" fmla="*/ 3 w 11"/>
                <a:gd name="T19" fmla="*/ 11 h 13"/>
                <a:gd name="T20" fmla="*/ 2 w 11"/>
                <a:gd name="T21" fmla="*/ 12 h 13"/>
                <a:gd name="T22" fmla="*/ 1 w 11"/>
                <a:gd name="T23" fmla="*/ 11 h 13"/>
                <a:gd name="T24" fmla="*/ 0 w 11"/>
                <a:gd name="T25" fmla="*/ 7 h 13"/>
                <a:gd name="T26" fmla="*/ 1 w 11"/>
                <a:gd name="T27" fmla="*/ 4 h 13"/>
                <a:gd name="T28" fmla="*/ 2 w 11"/>
                <a:gd name="T29" fmla="*/ 4 h 13"/>
                <a:gd name="T30" fmla="*/ 5 w 11"/>
                <a:gd name="T31" fmla="*/ 3 h 13"/>
                <a:gd name="T32" fmla="*/ 4 w 11"/>
                <a:gd name="T33" fmla="*/ 4 h 13"/>
                <a:gd name="T34" fmla="*/ 5 w 11"/>
                <a:gd name="T35" fmla="*/ 6 h 13"/>
                <a:gd name="T36" fmla="*/ 5 w 11"/>
                <a:gd name="T37" fmla="*/ 6 h 13"/>
                <a:gd name="T38" fmla="*/ 6 w 11"/>
                <a:gd name="T39" fmla="*/ 5 h 13"/>
                <a:gd name="T40" fmla="*/ 8 w 11"/>
                <a:gd name="T41" fmla="*/ 3 h 13"/>
                <a:gd name="T42" fmla="*/ 7 w 11"/>
                <a:gd name="T43" fmla="*/ 3 h 13"/>
                <a:gd name="T44" fmla="*/ 5 w 11"/>
                <a:gd name="T45" fmla="*/ 2 h 13"/>
                <a:gd name="T46" fmla="*/ 6 w 11"/>
                <a:gd name="T47" fmla="*/ 1 h 13"/>
                <a:gd name="T48" fmla="*/ 8 w 11"/>
                <a:gd name="T49" fmla="*/ 0 h 13"/>
                <a:gd name="T50" fmla="*/ 10 w 11"/>
                <a:gd name="T51" fmla="*/ 1 h 13"/>
                <a:gd name="T52" fmla="*/ 9 w 11"/>
                <a:gd name="T53" fmla="*/ 2 h 13"/>
                <a:gd name="T54" fmla="*/ 9 w 11"/>
                <a:gd name="T55" fmla="*/ 4 h 13"/>
                <a:gd name="T56" fmla="*/ 11 w 11"/>
                <a:gd name="T57" fmla="*/ 5 h 13"/>
                <a:gd name="T58" fmla="*/ 9 w 11"/>
                <a:gd name="T59" fmla="*/ 8 h 13"/>
                <a:gd name="T60" fmla="*/ 9 w 11"/>
                <a:gd name="T61" fmla="*/ 12 h 13"/>
                <a:gd name="T62" fmla="*/ 9 w 11"/>
                <a:gd name="T63" fmla="*/ 12 h 13"/>
                <a:gd name="T64" fmla="*/ 8 w 11"/>
                <a:gd name="T65" fmla="*/ 10 h 13"/>
                <a:gd name="T66" fmla="*/ 9 w 11"/>
                <a:gd name="T67" fmla="*/ 5 h 13"/>
                <a:gd name="T68" fmla="*/ 9 w 11"/>
                <a:gd name="T69" fmla="*/ 5 h 13"/>
                <a:gd name="T70" fmla="*/ 7 w 11"/>
                <a:gd name="T71" fmla="*/ 5 h 13"/>
                <a:gd name="T72" fmla="*/ 7 w 11"/>
                <a:gd name="T73" fmla="*/ 5 h 13"/>
                <a:gd name="T74" fmla="*/ 7 w 11"/>
                <a:gd name="T75"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 h="13">
                  <a:moveTo>
                    <a:pt x="8" y="10"/>
                  </a:moveTo>
                  <a:cubicBezTo>
                    <a:pt x="8" y="9"/>
                    <a:pt x="8" y="9"/>
                    <a:pt x="8" y="8"/>
                  </a:cubicBezTo>
                  <a:cubicBezTo>
                    <a:pt x="8" y="8"/>
                    <a:pt x="8" y="8"/>
                    <a:pt x="8" y="8"/>
                  </a:cubicBezTo>
                  <a:cubicBezTo>
                    <a:pt x="8" y="8"/>
                    <a:pt x="7" y="8"/>
                    <a:pt x="7" y="8"/>
                  </a:cubicBezTo>
                  <a:cubicBezTo>
                    <a:pt x="7" y="8"/>
                    <a:pt x="7" y="9"/>
                    <a:pt x="7" y="9"/>
                  </a:cubicBezTo>
                  <a:cubicBezTo>
                    <a:pt x="6" y="9"/>
                    <a:pt x="6" y="9"/>
                    <a:pt x="6" y="8"/>
                  </a:cubicBezTo>
                  <a:cubicBezTo>
                    <a:pt x="6" y="8"/>
                    <a:pt x="5" y="8"/>
                    <a:pt x="5" y="9"/>
                  </a:cubicBezTo>
                  <a:cubicBezTo>
                    <a:pt x="5" y="9"/>
                    <a:pt x="5" y="10"/>
                    <a:pt x="5" y="10"/>
                  </a:cubicBezTo>
                  <a:cubicBezTo>
                    <a:pt x="4" y="10"/>
                    <a:pt x="4" y="11"/>
                    <a:pt x="4" y="11"/>
                  </a:cubicBezTo>
                  <a:cubicBezTo>
                    <a:pt x="4" y="11"/>
                    <a:pt x="3" y="11"/>
                    <a:pt x="3" y="11"/>
                  </a:cubicBezTo>
                  <a:cubicBezTo>
                    <a:pt x="3" y="10"/>
                    <a:pt x="3" y="10"/>
                    <a:pt x="3" y="9"/>
                  </a:cubicBezTo>
                  <a:cubicBezTo>
                    <a:pt x="3" y="9"/>
                    <a:pt x="3" y="9"/>
                    <a:pt x="3" y="8"/>
                  </a:cubicBezTo>
                  <a:cubicBezTo>
                    <a:pt x="3" y="8"/>
                    <a:pt x="3" y="8"/>
                    <a:pt x="3" y="7"/>
                  </a:cubicBezTo>
                  <a:cubicBezTo>
                    <a:pt x="3" y="7"/>
                    <a:pt x="3" y="6"/>
                    <a:pt x="3" y="6"/>
                  </a:cubicBezTo>
                  <a:cubicBezTo>
                    <a:pt x="3" y="6"/>
                    <a:pt x="3" y="6"/>
                    <a:pt x="3" y="6"/>
                  </a:cubicBezTo>
                  <a:cubicBezTo>
                    <a:pt x="3" y="5"/>
                    <a:pt x="3" y="5"/>
                    <a:pt x="2" y="5"/>
                  </a:cubicBezTo>
                  <a:cubicBezTo>
                    <a:pt x="2" y="5"/>
                    <a:pt x="2" y="6"/>
                    <a:pt x="2" y="6"/>
                  </a:cubicBezTo>
                  <a:cubicBezTo>
                    <a:pt x="3" y="7"/>
                    <a:pt x="3" y="8"/>
                    <a:pt x="3" y="9"/>
                  </a:cubicBezTo>
                  <a:cubicBezTo>
                    <a:pt x="3" y="9"/>
                    <a:pt x="3" y="10"/>
                    <a:pt x="2" y="10"/>
                  </a:cubicBezTo>
                  <a:cubicBezTo>
                    <a:pt x="2" y="10"/>
                    <a:pt x="2" y="11"/>
                    <a:pt x="3" y="11"/>
                  </a:cubicBezTo>
                  <a:cubicBezTo>
                    <a:pt x="3" y="11"/>
                    <a:pt x="3" y="12"/>
                    <a:pt x="2" y="12"/>
                  </a:cubicBezTo>
                  <a:cubicBezTo>
                    <a:pt x="2" y="12"/>
                    <a:pt x="2" y="12"/>
                    <a:pt x="2" y="12"/>
                  </a:cubicBezTo>
                  <a:cubicBezTo>
                    <a:pt x="1" y="12"/>
                    <a:pt x="1" y="12"/>
                    <a:pt x="1" y="12"/>
                  </a:cubicBezTo>
                  <a:cubicBezTo>
                    <a:pt x="1" y="11"/>
                    <a:pt x="1" y="11"/>
                    <a:pt x="1" y="11"/>
                  </a:cubicBezTo>
                  <a:cubicBezTo>
                    <a:pt x="1" y="10"/>
                    <a:pt x="0" y="9"/>
                    <a:pt x="0" y="8"/>
                  </a:cubicBezTo>
                  <a:cubicBezTo>
                    <a:pt x="0" y="8"/>
                    <a:pt x="0" y="7"/>
                    <a:pt x="0" y="7"/>
                  </a:cubicBezTo>
                  <a:cubicBezTo>
                    <a:pt x="0" y="6"/>
                    <a:pt x="0" y="5"/>
                    <a:pt x="0" y="5"/>
                  </a:cubicBezTo>
                  <a:cubicBezTo>
                    <a:pt x="0" y="4"/>
                    <a:pt x="0" y="4"/>
                    <a:pt x="1" y="4"/>
                  </a:cubicBezTo>
                  <a:cubicBezTo>
                    <a:pt x="1" y="4"/>
                    <a:pt x="1" y="4"/>
                    <a:pt x="1" y="5"/>
                  </a:cubicBezTo>
                  <a:cubicBezTo>
                    <a:pt x="2" y="5"/>
                    <a:pt x="2" y="5"/>
                    <a:pt x="2" y="4"/>
                  </a:cubicBezTo>
                  <a:cubicBezTo>
                    <a:pt x="2" y="4"/>
                    <a:pt x="3" y="3"/>
                    <a:pt x="4" y="3"/>
                  </a:cubicBezTo>
                  <a:cubicBezTo>
                    <a:pt x="4" y="3"/>
                    <a:pt x="4" y="3"/>
                    <a:pt x="5" y="3"/>
                  </a:cubicBezTo>
                  <a:cubicBezTo>
                    <a:pt x="5" y="3"/>
                    <a:pt x="5" y="3"/>
                    <a:pt x="5" y="4"/>
                  </a:cubicBezTo>
                  <a:cubicBezTo>
                    <a:pt x="5" y="4"/>
                    <a:pt x="5" y="4"/>
                    <a:pt x="4" y="4"/>
                  </a:cubicBezTo>
                  <a:cubicBezTo>
                    <a:pt x="4" y="4"/>
                    <a:pt x="4" y="4"/>
                    <a:pt x="5" y="4"/>
                  </a:cubicBezTo>
                  <a:cubicBezTo>
                    <a:pt x="5" y="5"/>
                    <a:pt x="5" y="5"/>
                    <a:pt x="5" y="6"/>
                  </a:cubicBezTo>
                  <a:cubicBezTo>
                    <a:pt x="5" y="6"/>
                    <a:pt x="5" y="6"/>
                    <a:pt x="5" y="6"/>
                  </a:cubicBezTo>
                  <a:cubicBezTo>
                    <a:pt x="5" y="6"/>
                    <a:pt x="4" y="6"/>
                    <a:pt x="5" y="6"/>
                  </a:cubicBezTo>
                  <a:cubicBezTo>
                    <a:pt x="5" y="6"/>
                    <a:pt x="5" y="7"/>
                    <a:pt x="5" y="6"/>
                  </a:cubicBezTo>
                  <a:cubicBezTo>
                    <a:pt x="6" y="6"/>
                    <a:pt x="6" y="5"/>
                    <a:pt x="6" y="5"/>
                  </a:cubicBezTo>
                  <a:cubicBezTo>
                    <a:pt x="6" y="5"/>
                    <a:pt x="7" y="4"/>
                    <a:pt x="7" y="4"/>
                  </a:cubicBezTo>
                  <a:cubicBezTo>
                    <a:pt x="7" y="3"/>
                    <a:pt x="7" y="3"/>
                    <a:pt x="8" y="3"/>
                  </a:cubicBezTo>
                  <a:cubicBezTo>
                    <a:pt x="8" y="3"/>
                    <a:pt x="8" y="3"/>
                    <a:pt x="8" y="3"/>
                  </a:cubicBezTo>
                  <a:cubicBezTo>
                    <a:pt x="8" y="3"/>
                    <a:pt x="8" y="2"/>
                    <a:pt x="7" y="3"/>
                  </a:cubicBezTo>
                  <a:cubicBezTo>
                    <a:pt x="7" y="3"/>
                    <a:pt x="7" y="3"/>
                    <a:pt x="7" y="3"/>
                  </a:cubicBezTo>
                  <a:cubicBezTo>
                    <a:pt x="6" y="3"/>
                    <a:pt x="6" y="3"/>
                    <a:pt x="5" y="2"/>
                  </a:cubicBezTo>
                  <a:cubicBezTo>
                    <a:pt x="5" y="2"/>
                    <a:pt x="5" y="2"/>
                    <a:pt x="5" y="2"/>
                  </a:cubicBezTo>
                  <a:cubicBezTo>
                    <a:pt x="5" y="1"/>
                    <a:pt x="6" y="1"/>
                    <a:pt x="6" y="1"/>
                  </a:cubicBezTo>
                  <a:cubicBezTo>
                    <a:pt x="7" y="1"/>
                    <a:pt x="7" y="1"/>
                    <a:pt x="8" y="0"/>
                  </a:cubicBezTo>
                  <a:cubicBezTo>
                    <a:pt x="8" y="0"/>
                    <a:pt x="8" y="0"/>
                    <a:pt x="8" y="0"/>
                  </a:cubicBezTo>
                  <a:cubicBezTo>
                    <a:pt x="8" y="0"/>
                    <a:pt x="9" y="0"/>
                    <a:pt x="9" y="0"/>
                  </a:cubicBezTo>
                  <a:cubicBezTo>
                    <a:pt x="9" y="0"/>
                    <a:pt x="9" y="0"/>
                    <a:pt x="10" y="1"/>
                  </a:cubicBezTo>
                  <a:cubicBezTo>
                    <a:pt x="10" y="1"/>
                    <a:pt x="10" y="1"/>
                    <a:pt x="9" y="2"/>
                  </a:cubicBezTo>
                  <a:cubicBezTo>
                    <a:pt x="9" y="2"/>
                    <a:pt x="9" y="2"/>
                    <a:pt x="9" y="2"/>
                  </a:cubicBezTo>
                  <a:cubicBezTo>
                    <a:pt x="8" y="2"/>
                    <a:pt x="9" y="3"/>
                    <a:pt x="9" y="4"/>
                  </a:cubicBezTo>
                  <a:cubicBezTo>
                    <a:pt x="9" y="4"/>
                    <a:pt x="9" y="4"/>
                    <a:pt x="9" y="4"/>
                  </a:cubicBezTo>
                  <a:cubicBezTo>
                    <a:pt x="10" y="4"/>
                    <a:pt x="10" y="4"/>
                    <a:pt x="10" y="4"/>
                  </a:cubicBezTo>
                  <a:cubicBezTo>
                    <a:pt x="11" y="3"/>
                    <a:pt x="11" y="4"/>
                    <a:pt x="11" y="5"/>
                  </a:cubicBezTo>
                  <a:cubicBezTo>
                    <a:pt x="11" y="5"/>
                    <a:pt x="11" y="6"/>
                    <a:pt x="11" y="6"/>
                  </a:cubicBezTo>
                  <a:cubicBezTo>
                    <a:pt x="10" y="7"/>
                    <a:pt x="10" y="7"/>
                    <a:pt x="9" y="8"/>
                  </a:cubicBezTo>
                  <a:cubicBezTo>
                    <a:pt x="9" y="8"/>
                    <a:pt x="9" y="8"/>
                    <a:pt x="9" y="9"/>
                  </a:cubicBezTo>
                  <a:cubicBezTo>
                    <a:pt x="9" y="10"/>
                    <a:pt x="9" y="11"/>
                    <a:pt x="9" y="12"/>
                  </a:cubicBezTo>
                  <a:cubicBezTo>
                    <a:pt x="9" y="13"/>
                    <a:pt x="9" y="13"/>
                    <a:pt x="9" y="13"/>
                  </a:cubicBezTo>
                  <a:cubicBezTo>
                    <a:pt x="9" y="13"/>
                    <a:pt x="9" y="13"/>
                    <a:pt x="9" y="12"/>
                  </a:cubicBezTo>
                  <a:cubicBezTo>
                    <a:pt x="8" y="12"/>
                    <a:pt x="8" y="11"/>
                    <a:pt x="8" y="10"/>
                  </a:cubicBezTo>
                  <a:cubicBezTo>
                    <a:pt x="8" y="10"/>
                    <a:pt x="8" y="10"/>
                    <a:pt x="8" y="10"/>
                  </a:cubicBezTo>
                  <a:close/>
                  <a:moveTo>
                    <a:pt x="9" y="5"/>
                  </a:moveTo>
                  <a:cubicBezTo>
                    <a:pt x="9" y="5"/>
                    <a:pt x="9" y="5"/>
                    <a:pt x="9" y="5"/>
                  </a:cubicBezTo>
                  <a:cubicBezTo>
                    <a:pt x="9" y="5"/>
                    <a:pt x="9" y="5"/>
                    <a:pt x="9" y="5"/>
                  </a:cubicBezTo>
                  <a:cubicBezTo>
                    <a:pt x="9" y="5"/>
                    <a:pt x="9" y="5"/>
                    <a:pt x="9" y="5"/>
                  </a:cubicBezTo>
                  <a:cubicBezTo>
                    <a:pt x="9" y="5"/>
                    <a:pt x="9" y="5"/>
                    <a:pt x="9" y="5"/>
                  </a:cubicBezTo>
                  <a:close/>
                  <a:moveTo>
                    <a:pt x="7" y="5"/>
                  </a:moveTo>
                  <a:cubicBezTo>
                    <a:pt x="7" y="5"/>
                    <a:pt x="7" y="5"/>
                    <a:pt x="7" y="5"/>
                  </a:cubicBezTo>
                  <a:cubicBezTo>
                    <a:pt x="7" y="5"/>
                    <a:pt x="7" y="5"/>
                    <a:pt x="7" y="5"/>
                  </a:cubicBezTo>
                  <a:cubicBezTo>
                    <a:pt x="7" y="5"/>
                    <a:pt x="7" y="6"/>
                    <a:pt x="7" y="5"/>
                  </a:cubicBezTo>
                  <a:cubicBezTo>
                    <a:pt x="7" y="5"/>
                    <a:pt x="7" y="5"/>
                    <a:pt x="7"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iṩḻiďe"/>
            <p:cNvSpPr/>
            <p:nvPr/>
          </p:nvSpPr>
          <p:spPr bwMode="auto">
            <a:xfrm>
              <a:off x="2817019" y="2605089"/>
              <a:ext cx="33338" cy="55563"/>
            </a:xfrm>
            <a:custGeom>
              <a:avLst/>
              <a:gdLst>
                <a:gd name="T0" fmla="*/ 3 w 3"/>
                <a:gd name="T1" fmla="*/ 2 h 5"/>
                <a:gd name="T2" fmla="*/ 3 w 3"/>
                <a:gd name="T3" fmla="*/ 4 h 5"/>
                <a:gd name="T4" fmla="*/ 2 w 3"/>
                <a:gd name="T5" fmla="*/ 4 h 5"/>
                <a:gd name="T6" fmla="*/ 1 w 3"/>
                <a:gd name="T7" fmla="*/ 5 h 5"/>
                <a:gd name="T8" fmla="*/ 0 w 3"/>
                <a:gd name="T9" fmla="*/ 5 h 5"/>
                <a:gd name="T10" fmla="*/ 0 w 3"/>
                <a:gd name="T11" fmla="*/ 4 h 5"/>
                <a:gd name="T12" fmla="*/ 0 w 3"/>
                <a:gd name="T13" fmla="*/ 4 h 5"/>
                <a:gd name="T14" fmla="*/ 1 w 3"/>
                <a:gd name="T15" fmla="*/ 3 h 5"/>
                <a:gd name="T16" fmla="*/ 1 w 3"/>
                <a:gd name="T17" fmla="*/ 1 h 5"/>
                <a:gd name="T18" fmla="*/ 2 w 3"/>
                <a:gd name="T19" fmla="*/ 1 h 5"/>
                <a:gd name="T20" fmla="*/ 3 w 3"/>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3" y="2"/>
                  </a:moveTo>
                  <a:cubicBezTo>
                    <a:pt x="3" y="3"/>
                    <a:pt x="3" y="4"/>
                    <a:pt x="3" y="4"/>
                  </a:cubicBezTo>
                  <a:cubicBezTo>
                    <a:pt x="3" y="4"/>
                    <a:pt x="3" y="4"/>
                    <a:pt x="2" y="4"/>
                  </a:cubicBezTo>
                  <a:cubicBezTo>
                    <a:pt x="2" y="4"/>
                    <a:pt x="1" y="5"/>
                    <a:pt x="1" y="5"/>
                  </a:cubicBezTo>
                  <a:cubicBezTo>
                    <a:pt x="1" y="5"/>
                    <a:pt x="0" y="5"/>
                    <a:pt x="0" y="5"/>
                  </a:cubicBezTo>
                  <a:cubicBezTo>
                    <a:pt x="0" y="5"/>
                    <a:pt x="0" y="4"/>
                    <a:pt x="0" y="4"/>
                  </a:cubicBezTo>
                  <a:cubicBezTo>
                    <a:pt x="0" y="4"/>
                    <a:pt x="0" y="4"/>
                    <a:pt x="0" y="4"/>
                  </a:cubicBezTo>
                  <a:cubicBezTo>
                    <a:pt x="0" y="3"/>
                    <a:pt x="1" y="3"/>
                    <a:pt x="1" y="3"/>
                  </a:cubicBezTo>
                  <a:cubicBezTo>
                    <a:pt x="1" y="2"/>
                    <a:pt x="1" y="2"/>
                    <a:pt x="1" y="1"/>
                  </a:cubicBezTo>
                  <a:cubicBezTo>
                    <a:pt x="2" y="1"/>
                    <a:pt x="2" y="0"/>
                    <a:pt x="2" y="1"/>
                  </a:cubicBezTo>
                  <a:cubicBezTo>
                    <a:pt x="3" y="1"/>
                    <a:pt x="3" y="2"/>
                    <a:pt x="3" y="2"/>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îš1ïḓè"/>
            <p:cNvSpPr/>
            <p:nvPr/>
          </p:nvSpPr>
          <p:spPr bwMode="auto">
            <a:xfrm>
              <a:off x="3575844" y="3051177"/>
              <a:ext cx="109538" cy="77788"/>
            </a:xfrm>
            <a:custGeom>
              <a:avLst/>
              <a:gdLst>
                <a:gd name="T0" fmla="*/ 8 w 10"/>
                <a:gd name="T1" fmla="*/ 2 h 7"/>
                <a:gd name="T2" fmla="*/ 7 w 10"/>
                <a:gd name="T3" fmla="*/ 2 h 7"/>
                <a:gd name="T4" fmla="*/ 6 w 10"/>
                <a:gd name="T5" fmla="*/ 1 h 7"/>
                <a:gd name="T6" fmla="*/ 6 w 10"/>
                <a:gd name="T7" fmla="*/ 1 h 7"/>
                <a:gd name="T8" fmla="*/ 7 w 10"/>
                <a:gd name="T9" fmla="*/ 0 h 7"/>
                <a:gd name="T10" fmla="*/ 9 w 10"/>
                <a:gd name="T11" fmla="*/ 1 h 7"/>
                <a:gd name="T12" fmla="*/ 10 w 10"/>
                <a:gd name="T13" fmla="*/ 2 h 7"/>
                <a:gd name="T14" fmla="*/ 9 w 10"/>
                <a:gd name="T15" fmla="*/ 3 h 7"/>
                <a:gd name="T16" fmla="*/ 7 w 10"/>
                <a:gd name="T17" fmla="*/ 4 h 7"/>
                <a:gd name="T18" fmla="*/ 6 w 10"/>
                <a:gd name="T19" fmla="*/ 4 h 7"/>
                <a:gd name="T20" fmla="*/ 6 w 10"/>
                <a:gd name="T21" fmla="*/ 4 h 7"/>
                <a:gd name="T22" fmla="*/ 6 w 10"/>
                <a:gd name="T23" fmla="*/ 5 h 7"/>
                <a:gd name="T24" fmla="*/ 6 w 10"/>
                <a:gd name="T25" fmla="*/ 5 h 7"/>
                <a:gd name="T26" fmla="*/ 7 w 10"/>
                <a:gd name="T27" fmla="*/ 6 h 7"/>
                <a:gd name="T28" fmla="*/ 7 w 10"/>
                <a:gd name="T29" fmla="*/ 6 h 7"/>
                <a:gd name="T30" fmla="*/ 5 w 10"/>
                <a:gd name="T31" fmla="*/ 6 h 7"/>
                <a:gd name="T32" fmla="*/ 4 w 10"/>
                <a:gd name="T33" fmla="*/ 5 h 7"/>
                <a:gd name="T34" fmla="*/ 1 w 10"/>
                <a:gd name="T35" fmla="*/ 5 h 7"/>
                <a:gd name="T36" fmla="*/ 0 w 10"/>
                <a:gd name="T37" fmla="*/ 3 h 7"/>
                <a:gd name="T38" fmla="*/ 0 w 10"/>
                <a:gd name="T39" fmla="*/ 2 h 7"/>
                <a:gd name="T40" fmla="*/ 1 w 10"/>
                <a:gd name="T41" fmla="*/ 2 h 7"/>
                <a:gd name="T42" fmla="*/ 1 w 10"/>
                <a:gd name="T43" fmla="*/ 3 h 7"/>
                <a:gd name="T44" fmla="*/ 3 w 10"/>
                <a:gd name="T45" fmla="*/ 4 h 7"/>
                <a:gd name="T46" fmla="*/ 3 w 10"/>
                <a:gd name="T47" fmla="*/ 4 h 7"/>
                <a:gd name="T48" fmla="*/ 3 w 10"/>
                <a:gd name="T49" fmla="*/ 3 h 7"/>
                <a:gd name="T50" fmla="*/ 3 w 10"/>
                <a:gd name="T51" fmla="*/ 3 h 7"/>
                <a:gd name="T52" fmla="*/ 3 w 10"/>
                <a:gd name="T53" fmla="*/ 2 h 7"/>
                <a:gd name="T54" fmla="*/ 3 w 10"/>
                <a:gd name="T55" fmla="*/ 1 h 7"/>
                <a:gd name="T56" fmla="*/ 3 w 10"/>
                <a:gd name="T57" fmla="*/ 0 h 7"/>
                <a:gd name="T58" fmla="*/ 3 w 10"/>
                <a:gd name="T59" fmla="*/ 1 h 7"/>
                <a:gd name="T60" fmla="*/ 4 w 10"/>
                <a:gd name="T61" fmla="*/ 1 h 7"/>
                <a:gd name="T62" fmla="*/ 4 w 10"/>
                <a:gd name="T63" fmla="*/ 2 h 7"/>
                <a:gd name="T64" fmla="*/ 5 w 10"/>
                <a:gd name="T65" fmla="*/ 2 h 7"/>
                <a:gd name="T66" fmla="*/ 7 w 10"/>
                <a:gd name="T67" fmla="*/ 2 h 7"/>
                <a:gd name="T68" fmla="*/ 8 w 10"/>
                <a:gd name="T69" fmla="*/ 2 h 7"/>
                <a:gd name="T70" fmla="*/ 8 w 10"/>
                <a:gd name="T7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7">
                  <a:moveTo>
                    <a:pt x="8" y="2"/>
                  </a:moveTo>
                  <a:cubicBezTo>
                    <a:pt x="8" y="2"/>
                    <a:pt x="7" y="2"/>
                    <a:pt x="7" y="2"/>
                  </a:cubicBezTo>
                  <a:cubicBezTo>
                    <a:pt x="7" y="2"/>
                    <a:pt x="6" y="1"/>
                    <a:pt x="6" y="1"/>
                  </a:cubicBezTo>
                  <a:cubicBezTo>
                    <a:pt x="6" y="1"/>
                    <a:pt x="6" y="1"/>
                    <a:pt x="6" y="1"/>
                  </a:cubicBezTo>
                  <a:cubicBezTo>
                    <a:pt x="6" y="0"/>
                    <a:pt x="6" y="0"/>
                    <a:pt x="7" y="0"/>
                  </a:cubicBezTo>
                  <a:cubicBezTo>
                    <a:pt x="8" y="0"/>
                    <a:pt x="8" y="1"/>
                    <a:pt x="9" y="1"/>
                  </a:cubicBezTo>
                  <a:cubicBezTo>
                    <a:pt x="10" y="1"/>
                    <a:pt x="10" y="2"/>
                    <a:pt x="10" y="2"/>
                  </a:cubicBezTo>
                  <a:cubicBezTo>
                    <a:pt x="10" y="3"/>
                    <a:pt x="10" y="3"/>
                    <a:pt x="9" y="3"/>
                  </a:cubicBezTo>
                  <a:cubicBezTo>
                    <a:pt x="9" y="4"/>
                    <a:pt x="8" y="4"/>
                    <a:pt x="7" y="4"/>
                  </a:cubicBezTo>
                  <a:cubicBezTo>
                    <a:pt x="7" y="4"/>
                    <a:pt x="6" y="4"/>
                    <a:pt x="6" y="4"/>
                  </a:cubicBezTo>
                  <a:cubicBezTo>
                    <a:pt x="6" y="4"/>
                    <a:pt x="6" y="4"/>
                    <a:pt x="6" y="4"/>
                  </a:cubicBezTo>
                  <a:cubicBezTo>
                    <a:pt x="6" y="4"/>
                    <a:pt x="6" y="4"/>
                    <a:pt x="6" y="5"/>
                  </a:cubicBezTo>
                  <a:cubicBezTo>
                    <a:pt x="6" y="5"/>
                    <a:pt x="6" y="5"/>
                    <a:pt x="6" y="5"/>
                  </a:cubicBezTo>
                  <a:cubicBezTo>
                    <a:pt x="7" y="5"/>
                    <a:pt x="7" y="6"/>
                    <a:pt x="7" y="6"/>
                  </a:cubicBezTo>
                  <a:cubicBezTo>
                    <a:pt x="7" y="6"/>
                    <a:pt x="7" y="6"/>
                    <a:pt x="7" y="6"/>
                  </a:cubicBezTo>
                  <a:cubicBezTo>
                    <a:pt x="6" y="7"/>
                    <a:pt x="5" y="6"/>
                    <a:pt x="5" y="6"/>
                  </a:cubicBezTo>
                  <a:cubicBezTo>
                    <a:pt x="5" y="5"/>
                    <a:pt x="5" y="5"/>
                    <a:pt x="4" y="5"/>
                  </a:cubicBezTo>
                  <a:cubicBezTo>
                    <a:pt x="3" y="6"/>
                    <a:pt x="2" y="6"/>
                    <a:pt x="1" y="5"/>
                  </a:cubicBezTo>
                  <a:cubicBezTo>
                    <a:pt x="1" y="5"/>
                    <a:pt x="0" y="4"/>
                    <a:pt x="0" y="3"/>
                  </a:cubicBezTo>
                  <a:cubicBezTo>
                    <a:pt x="0" y="3"/>
                    <a:pt x="0" y="3"/>
                    <a:pt x="0" y="2"/>
                  </a:cubicBezTo>
                  <a:cubicBezTo>
                    <a:pt x="0" y="2"/>
                    <a:pt x="1" y="2"/>
                    <a:pt x="1" y="2"/>
                  </a:cubicBezTo>
                  <a:cubicBezTo>
                    <a:pt x="1" y="2"/>
                    <a:pt x="1" y="2"/>
                    <a:pt x="1" y="3"/>
                  </a:cubicBezTo>
                  <a:cubicBezTo>
                    <a:pt x="1" y="3"/>
                    <a:pt x="2" y="4"/>
                    <a:pt x="3" y="4"/>
                  </a:cubicBezTo>
                  <a:cubicBezTo>
                    <a:pt x="3" y="4"/>
                    <a:pt x="3" y="4"/>
                    <a:pt x="3" y="4"/>
                  </a:cubicBezTo>
                  <a:cubicBezTo>
                    <a:pt x="4" y="4"/>
                    <a:pt x="3" y="3"/>
                    <a:pt x="3" y="3"/>
                  </a:cubicBezTo>
                  <a:cubicBezTo>
                    <a:pt x="3" y="3"/>
                    <a:pt x="3" y="3"/>
                    <a:pt x="3" y="3"/>
                  </a:cubicBezTo>
                  <a:cubicBezTo>
                    <a:pt x="3" y="3"/>
                    <a:pt x="3" y="2"/>
                    <a:pt x="3" y="2"/>
                  </a:cubicBezTo>
                  <a:cubicBezTo>
                    <a:pt x="3" y="2"/>
                    <a:pt x="3" y="1"/>
                    <a:pt x="3" y="1"/>
                  </a:cubicBezTo>
                  <a:cubicBezTo>
                    <a:pt x="3" y="1"/>
                    <a:pt x="3" y="0"/>
                    <a:pt x="3" y="0"/>
                  </a:cubicBezTo>
                  <a:cubicBezTo>
                    <a:pt x="3" y="0"/>
                    <a:pt x="3" y="0"/>
                    <a:pt x="3" y="1"/>
                  </a:cubicBezTo>
                  <a:cubicBezTo>
                    <a:pt x="4" y="1"/>
                    <a:pt x="4" y="1"/>
                    <a:pt x="4" y="1"/>
                  </a:cubicBezTo>
                  <a:cubicBezTo>
                    <a:pt x="4" y="1"/>
                    <a:pt x="4" y="2"/>
                    <a:pt x="4" y="2"/>
                  </a:cubicBezTo>
                  <a:cubicBezTo>
                    <a:pt x="4" y="2"/>
                    <a:pt x="5" y="2"/>
                    <a:pt x="5" y="2"/>
                  </a:cubicBezTo>
                  <a:cubicBezTo>
                    <a:pt x="5" y="2"/>
                    <a:pt x="6" y="2"/>
                    <a:pt x="7" y="2"/>
                  </a:cubicBezTo>
                  <a:cubicBezTo>
                    <a:pt x="7" y="2"/>
                    <a:pt x="7" y="2"/>
                    <a:pt x="8" y="2"/>
                  </a:cubicBezTo>
                  <a:cubicBezTo>
                    <a:pt x="8" y="2"/>
                    <a:pt x="8" y="2"/>
                    <a:pt x="8" y="2"/>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îṩḻïḍé"/>
            <p:cNvSpPr/>
            <p:nvPr/>
          </p:nvSpPr>
          <p:spPr bwMode="auto">
            <a:xfrm>
              <a:off x="3618707" y="3017839"/>
              <a:ext cx="111125" cy="77788"/>
            </a:xfrm>
            <a:custGeom>
              <a:avLst/>
              <a:gdLst>
                <a:gd name="T0" fmla="*/ 1 w 10"/>
                <a:gd name="T1" fmla="*/ 0 h 7"/>
                <a:gd name="T2" fmla="*/ 3 w 10"/>
                <a:gd name="T3" fmla="*/ 0 h 7"/>
                <a:gd name="T4" fmla="*/ 4 w 10"/>
                <a:gd name="T5" fmla="*/ 0 h 7"/>
                <a:gd name="T6" fmla="*/ 5 w 10"/>
                <a:gd name="T7" fmla="*/ 0 h 7"/>
                <a:gd name="T8" fmla="*/ 7 w 10"/>
                <a:gd name="T9" fmla="*/ 1 h 7"/>
                <a:gd name="T10" fmla="*/ 7 w 10"/>
                <a:gd name="T11" fmla="*/ 1 h 7"/>
                <a:gd name="T12" fmla="*/ 7 w 10"/>
                <a:gd name="T13" fmla="*/ 2 h 7"/>
                <a:gd name="T14" fmla="*/ 9 w 10"/>
                <a:gd name="T15" fmla="*/ 4 h 7"/>
                <a:gd name="T16" fmla="*/ 9 w 10"/>
                <a:gd name="T17" fmla="*/ 7 h 7"/>
                <a:gd name="T18" fmla="*/ 8 w 10"/>
                <a:gd name="T19" fmla="*/ 7 h 7"/>
                <a:gd name="T20" fmla="*/ 6 w 10"/>
                <a:gd name="T21" fmla="*/ 6 h 7"/>
                <a:gd name="T22" fmla="*/ 6 w 10"/>
                <a:gd name="T23" fmla="*/ 6 h 7"/>
                <a:gd name="T24" fmla="*/ 7 w 10"/>
                <a:gd name="T25" fmla="*/ 6 h 7"/>
                <a:gd name="T26" fmla="*/ 7 w 10"/>
                <a:gd name="T27" fmla="*/ 6 h 7"/>
                <a:gd name="T28" fmla="*/ 8 w 10"/>
                <a:gd name="T29" fmla="*/ 5 h 7"/>
                <a:gd name="T30" fmla="*/ 7 w 10"/>
                <a:gd name="T31" fmla="*/ 4 h 7"/>
                <a:gd name="T32" fmla="*/ 4 w 10"/>
                <a:gd name="T33" fmla="*/ 2 h 7"/>
                <a:gd name="T34" fmla="*/ 1 w 10"/>
                <a:gd name="T35" fmla="*/ 1 h 7"/>
                <a:gd name="T36" fmla="*/ 1 w 10"/>
                <a:gd name="T37" fmla="*/ 1 h 7"/>
                <a:gd name="T38" fmla="*/ 0 w 10"/>
                <a:gd name="T39" fmla="*/ 1 h 7"/>
                <a:gd name="T40" fmla="*/ 1 w 10"/>
                <a:gd name="T41" fmla="*/ 1 h 7"/>
                <a:gd name="T42" fmla="*/ 1 w 10"/>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7">
                  <a:moveTo>
                    <a:pt x="1" y="0"/>
                  </a:moveTo>
                  <a:cubicBezTo>
                    <a:pt x="2" y="0"/>
                    <a:pt x="2" y="0"/>
                    <a:pt x="3" y="0"/>
                  </a:cubicBezTo>
                  <a:cubicBezTo>
                    <a:pt x="3" y="0"/>
                    <a:pt x="4" y="0"/>
                    <a:pt x="4" y="0"/>
                  </a:cubicBezTo>
                  <a:cubicBezTo>
                    <a:pt x="4" y="0"/>
                    <a:pt x="5" y="0"/>
                    <a:pt x="5" y="0"/>
                  </a:cubicBezTo>
                  <a:cubicBezTo>
                    <a:pt x="5" y="0"/>
                    <a:pt x="6" y="1"/>
                    <a:pt x="7" y="1"/>
                  </a:cubicBezTo>
                  <a:cubicBezTo>
                    <a:pt x="7" y="1"/>
                    <a:pt x="7" y="1"/>
                    <a:pt x="7" y="1"/>
                  </a:cubicBezTo>
                  <a:cubicBezTo>
                    <a:pt x="7" y="2"/>
                    <a:pt x="7" y="2"/>
                    <a:pt x="7" y="2"/>
                  </a:cubicBezTo>
                  <a:cubicBezTo>
                    <a:pt x="8" y="3"/>
                    <a:pt x="8" y="3"/>
                    <a:pt x="9" y="4"/>
                  </a:cubicBezTo>
                  <a:cubicBezTo>
                    <a:pt x="9" y="5"/>
                    <a:pt x="10" y="6"/>
                    <a:pt x="9" y="7"/>
                  </a:cubicBezTo>
                  <a:cubicBezTo>
                    <a:pt x="9" y="7"/>
                    <a:pt x="8" y="7"/>
                    <a:pt x="8" y="7"/>
                  </a:cubicBezTo>
                  <a:cubicBezTo>
                    <a:pt x="7" y="7"/>
                    <a:pt x="7" y="7"/>
                    <a:pt x="6" y="6"/>
                  </a:cubicBezTo>
                  <a:cubicBezTo>
                    <a:pt x="6" y="6"/>
                    <a:pt x="6" y="6"/>
                    <a:pt x="6" y="6"/>
                  </a:cubicBezTo>
                  <a:cubicBezTo>
                    <a:pt x="6" y="6"/>
                    <a:pt x="6" y="6"/>
                    <a:pt x="7" y="6"/>
                  </a:cubicBezTo>
                  <a:cubicBezTo>
                    <a:pt x="7" y="6"/>
                    <a:pt x="7" y="6"/>
                    <a:pt x="7" y="6"/>
                  </a:cubicBezTo>
                  <a:cubicBezTo>
                    <a:pt x="8" y="6"/>
                    <a:pt x="8" y="6"/>
                    <a:pt x="8" y="5"/>
                  </a:cubicBezTo>
                  <a:cubicBezTo>
                    <a:pt x="8" y="4"/>
                    <a:pt x="8" y="4"/>
                    <a:pt x="7" y="4"/>
                  </a:cubicBezTo>
                  <a:cubicBezTo>
                    <a:pt x="6" y="3"/>
                    <a:pt x="5" y="3"/>
                    <a:pt x="4" y="2"/>
                  </a:cubicBezTo>
                  <a:cubicBezTo>
                    <a:pt x="3" y="2"/>
                    <a:pt x="2" y="2"/>
                    <a:pt x="1" y="1"/>
                  </a:cubicBezTo>
                  <a:cubicBezTo>
                    <a:pt x="1" y="1"/>
                    <a:pt x="1" y="1"/>
                    <a:pt x="1" y="1"/>
                  </a:cubicBezTo>
                  <a:cubicBezTo>
                    <a:pt x="1" y="1"/>
                    <a:pt x="1" y="1"/>
                    <a:pt x="0" y="1"/>
                  </a:cubicBezTo>
                  <a:cubicBezTo>
                    <a:pt x="1" y="1"/>
                    <a:pt x="1" y="1"/>
                    <a:pt x="1" y="1"/>
                  </a:cubicBezTo>
                  <a:cubicBezTo>
                    <a:pt x="1" y="1"/>
                    <a:pt x="1" y="0"/>
                    <a:pt x="1" y="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ïṥľidé"/>
            <p:cNvSpPr/>
            <p:nvPr/>
          </p:nvSpPr>
          <p:spPr bwMode="auto">
            <a:xfrm>
              <a:off x="3718719" y="3017839"/>
              <a:ext cx="31750" cy="55563"/>
            </a:xfrm>
            <a:custGeom>
              <a:avLst/>
              <a:gdLst>
                <a:gd name="T0" fmla="*/ 1 w 3"/>
                <a:gd name="T1" fmla="*/ 5 h 5"/>
                <a:gd name="T2" fmla="*/ 1 w 3"/>
                <a:gd name="T3" fmla="*/ 4 h 5"/>
                <a:gd name="T4" fmla="*/ 1 w 3"/>
                <a:gd name="T5" fmla="*/ 3 h 5"/>
                <a:gd name="T6" fmla="*/ 0 w 3"/>
                <a:gd name="T7" fmla="*/ 2 h 5"/>
                <a:gd name="T8" fmla="*/ 1 w 3"/>
                <a:gd name="T9" fmla="*/ 1 h 5"/>
                <a:gd name="T10" fmla="*/ 2 w 3"/>
                <a:gd name="T11" fmla="*/ 0 h 5"/>
                <a:gd name="T12" fmla="*/ 3 w 3"/>
                <a:gd name="T13" fmla="*/ 1 h 5"/>
                <a:gd name="T14" fmla="*/ 3 w 3"/>
                <a:gd name="T15" fmla="*/ 2 h 5"/>
                <a:gd name="T16" fmla="*/ 3 w 3"/>
                <a:gd name="T17" fmla="*/ 2 h 5"/>
                <a:gd name="T18" fmla="*/ 3 w 3"/>
                <a:gd name="T19" fmla="*/ 5 h 5"/>
                <a:gd name="T20" fmla="*/ 2 w 3"/>
                <a:gd name="T21" fmla="*/ 5 h 5"/>
                <a:gd name="T22" fmla="*/ 1 w 3"/>
                <a:gd name="T23" fmla="*/ 5 h 5"/>
                <a:gd name="T24" fmla="*/ 1 w 3"/>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1" y="5"/>
                  </a:moveTo>
                  <a:cubicBezTo>
                    <a:pt x="1" y="4"/>
                    <a:pt x="1" y="4"/>
                    <a:pt x="1" y="4"/>
                  </a:cubicBezTo>
                  <a:cubicBezTo>
                    <a:pt x="1" y="3"/>
                    <a:pt x="1" y="3"/>
                    <a:pt x="1" y="3"/>
                  </a:cubicBezTo>
                  <a:cubicBezTo>
                    <a:pt x="0" y="3"/>
                    <a:pt x="0" y="2"/>
                    <a:pt x="0" y="2"/>
                  </a:cubicBezTo>
                  <a:cubicBezTo>
                    <a:pt x="1" y="1"/>
                    <a:pt x="1" y="1"/>
                    <a:pt x="1" y="1"/>
                  </a:cubicBezTo>
                  <a:cubicBezTo>
                    <a:pt x="2" y="0"/>
                    <a:pt x="2" y="0"/>
                    <a:pt x="2" y="0"/>
                  </a:cubicBezTo>
                  <a:cubicBezTo>
                    <a:pt x="3" y="0"/>
                    <a:pt x="3" y="1"/>
                    <a:pt x="3" y="1"/>
                  </a:cubicBezTo>
                  <a:cubicBezTo>
                    <a:pt x="3" y="1"/>
                    <a:pt x="3" y="1"/>
                    <a:pt x="3" y="2"/>
                  </a:cubicBezTo>
                  <a:cubicBezTo>
                    <a:pt x="2" y="2"/>
                    <a:pt x="2" y="2"/>
                    <a:pt x="3" y="2"/>
                  </a:cubicBezTo>
                  <a:cubicBezTo>
                    <a:pt x="3" y="3"/>
                    <a:pt x="3" y="4"/>
                    <a:pt x="3" y="5"/>
                  </a:cubicBezTo>
                  <a:cubicBezTo>
                    <a:pt x="3" y="5"/>
                    <a:pt x="2" y="5"/>
                    <a:pt x="2" y="5"/>
                  </a:cubicBezTo>
                  <a:cubicBezTo>
                    <a:pt x="2" y="5"/>
                    <a:pt x="1" y="5"/>
                    <a:pt x="1" y="5"/>
                  </a:cubicBezTo>
                  <a:cubicBezTo>
                    <a:pt x="1" y="5"/>
                    <a:pt x="1" y="5"/>
                    <a:pt x="1"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îṣḷïḑê"/>
            <p:cNvSpPr/>
            <p:nvPr/>
          </p:nvSpPr>
          <p:spPr bwMode="auto">
            <a:xfrm>
              <a:off x="3707607" y="2995614"/>
              <a:ext cx="31750" cy="22225"/>
            </a:xfrm>
            <a:custGeom>
              <a:avLst/>
              <a:gdLst>
                <a:gd name="T0" fmla="*/ 1 w 3"/>
                <a:gd name="T1" fmla="*/ 0 h 2"/>
                <a:gd name="T2" fmla="*/ 2 w 3"/>
                <a:gd name="T3" fmla="*/ 0 h 2"/>
                <a:gd name="T4" fmla="*/ 3 w 3"/>
                <a:gd name="T5" fmla="*/ 0 h 2"/>
                <a:gd name="T6" fmla="*/ 3 w 3"/>
                <a:gd name="T7" fmla="*/ 1 h 2"/>
                <a:gd name="T8" fmla="*/ 2 w 3"/>
                <a:gd name="T9" fmla="*/ 2 h 2"/>
                <a:gd name="T10" fmla="*/ 1 w 3"/>
                <a:gd name="T11" fmla="*/ 2 h 2"/>
                <a:gd name="T12" fmla="*/ 0 w 3"/>
                <a:gd name="T13" fmla="*/ 1 h 2"/>
                <a:gd name="T14" fmla="*/ 0 w 3"/>
                <a:gd name="T15" fmla="*/ 1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0"/>
                    <a:pt x="2" y="0"/>
                  </a:cubicBezTo>
                  <a:cubicBezTo>
                    <a:pt x="2" y="0"/>
                    <a:pt x="2" y="0"/>
                    <a:pt x="3" y="0"/>
                  </a:cubicBezTo>
                  <a:cubicBezTo>
                    <a:pt x="3" y="0"/>
                    <a:pt x="3" y="1"/>
                    <a:pt x="3" y="1"/>
                  </a:cubicBezTo>
                  <a:cubicBezTo>
                    <a:pt x="3" y="1"/>
                    <a:pt x="3" y="2"/>
                    <a:pt x="2" y="2"/>
                  </a:cubicBezTo>
                  <a:cubicBezTo>
                    <a:pt x="2" y="2"/>
                    <a:pt x="1" y="2"/>
                    <a:pt x="1" y="2"/>
                  </a:cubicBezTo>
                  <a:cubicBezTo>
                    <a:pt x="1" y="2"/>
                    <a:pt x="0" y="2"/>
                    <a:pt x="0" y="1"/>
                  </a:cubicBezTo>
                  <a:cubicBezTo>
                    <a:pt x="0" y="1"/>
                    <a:pt x="0" y="1"/>
                    <a:pt x="0" y="1"/>
                  </a:cubicBezTo>
                  <a:cubicBezTo>
                    <a:pt x="0" y="0"/>
                    <a:pt x="0" y="0"/>
                    <a:pt x="1" y="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iŝľïḍè"/>
            <p:cNvSpPr/>
            <p:nvPr/>
          </p:nvSpPr>
          <p:spPr bwMode="auto">
            <a:xfrm>
              <a:off x="3180557" y="2693989"/>
              <a:ext cx="87313" cy="88900"/>
            </a:xfrm>
            <a:custGeom>
              <a:avLst/>
              <a:gdLst>
                <a:gd name="T0" fmla="*/ 1 w 8"/>
                <a:gd name="T1" fmla="*/ 5 h 8"/>
                <a:gd name="T2" fmla="*/ 2 w 8"/>
                <a:gd name="T3" fmla="*/ 2 h 8"/>
                <a:gd name="T4" fmla="*/ 3 w 8"/>
                <a:gd name="T5" fmla="*/ 2 h 8"/>
                <a:gd name="T6" fmla="*/ 3 w 8"/>
                <a:gd name="T7" fmla="*/ 1 h 8"/>
                <a:gd name="T8" fmla="*/ 6 w 8"/>
                <a:gd name="T9" fmla="*/ 0 h 8"/>
                <a:gd name="T10" fmla="*/ 7 w 8"/>
                <a:gd name="T11" fmla="*/ 2 h 8"/>
                <a:gd name="T12" fmla="*/ 6 w 8"/>
                <a:gd name="T13" fmla="*/ 3 h 8"/>
                <a:gd name="T14" fmla="*/ 6 w 8"/>
                <a:gd name="T15" fmla="*/ 3 h 8"/>
                <a:gd name="T16" fmla="*/ 5 w 8"/>
                <a:gd name="T17" fmla="*/ 4 h 8"/>
                <a:gd name="T18" fmla="*/ 4 w 8"/>
                <a:gd name="T19" fmla="*/ 5 h 8"/>
                <a:gd name="T20" fmla="*/ 3 w 8"/>
                <a:gd name="T21" fmla="*/ 4 h 8"/>
                <a:gd name="T22" fmla="*/ 3 w 8"/>
                <a:gd name="T23" fmla="*/ 4 h 8"/>
                <a:gd name="T24" fmla="*/ 3 w 8"/>
                <a:gd name="T25" fmla="*/ 4 h 8"/>
                <a:gd name="T26" fmla="*/ 2 w 8"/>
                <a:gd name="T27" fmla="*/ 6 h 8"/>
                <a:gd name="T28" fmla="*/ 2 w 8"/>
                <a:gd name="T29" fmla="*/ 7 h 8"/>
                <a:gd name="T30" fmla="*/ 5 w 8"/>
                <a:gd name="T31" fmla="*/ 7 h 8"/>
                <a:gd name="T32" fmla="*/ 6 w 8"/>
                <a:gd name="T33" fmla="*/ 6 h 8"/>
                <a:gd name="T34" fmla="*/ 7 w 8"/>
                <a:gd name="T35" fmla="*/ 4 h 8"/>
                <a:gd name="T36" fmla="*/ 8 w 8"/>
                <a:gd name="T37" fmla="*/ 4 h 8"/>
                <a:gd name="T38" fmla="*/ 8 w 8"/>
                <a:gd name="T39" fmla="*/ 4 h 8"/>
                <a:gd name="T40" fmla="*/ 8 w 8"/>
                <a:gd name="T41" fmla="*/ 6 h 8"/>
                <a:gd name="T42" fmla="*/ 6 w 8"/>
                <a:gd name="T43" fmla="*/ 8 h 8"/>
                <a:gd name="T44" fmla="*/ 2 w 8"/>
                <a:gd name="T45" fmla="*/ 8 h 8"/>
                <a:gd name="T46" fmla="*/ 1 w 8"/>
                <a:gd name="T47" fmla="*/ 7 h 8"/>
                <a:gd name="T48" fmla="*/ 1 w 8"/>
                <a:gd name="T49" fmla="*/ 6 h 8"/>
                <a:gd name="T50" fmla="*/ 1 w 8"/>
                <a:gd name="T51" fmla="*/ 5 h 8"/>
                <a:gd name="T52" fmla="*/ 1 w 8"/>
                <a:gd name="T53" fmla="*/ 5 h 8"/>
                <a:gd name="T54" fmla="*/ 4 w 8"/>
                <a:gd name="T55" fmla="*/ 2 h 8"/>
                <a:gd name="T56" fmla="*/ 3 w 8"/>
                <a:gd name="T57" fmla="*/ 2 h 8"/>
                <a:gd name="T58" fmla="*/ 3 w 8"/>
                <a:gd name="T59" fmla="*/ 3 h 8"/>
                <a:gd name="T60" fmla="*/ 4 w 8"/>
                <a:gd name="T61" fmla="*/ 2 h 8"/>
                <a:gd name="T62" fmla="*/ 4 w 8"/>
                <a:gd name="T6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8">
                  <a:moveTo>
                    <a:pt x="1" y="5"/>
                  </a:moveTo>
                  <a:cubicBezTo>
                    <a:pt x="1" y="4"/>
                    <a:pt x="2" y="3"/>
                    <a:pt x="2" y="2"/>
                  </a:cubicBezTo>
                  <a:cubicBezTo>
                    <a:pt x="2" y="2"/>
                    <a:pt x="2" y="2"/>
                    <a:pt x="3" y="2"/>
                  </a:cubicBezTo>
                  <a:cubicBezTo>
                    <a:pt x="3" y="1"/>
                    <a:pt x="3" y="1"/>
                    <a:pt x="3" y="1"/>
                  </a:cubicBezTo>
                  <a:cubicBezTo>
                    <a:pt x="4" y="1"/>
                    <a:pt x="5" y="1"/>
                    <a:pt x="6" y="0"/>
                  </a:cubicBezTo>
                  <a:cubicBezTo>
                    <a:pt x="6" y="0"/>
                    <a:pt x="7" y="1"/>
                    <a:pt x="7" y="2"/>
                  </a:cubicBezTo>
                  <a:cubicBezTo>
                    <a:pt x="7" y="2"/>
                    <a:pt x="7" y="3"/>
                    <a:pt x="6" y="3"/>
                  </a:cubicBezTo>
                  <a:cubicBezTo>
                    <a:pt x="6" y="3"/>
                    <a:pt x="6" y="3"/>
                    <a:pt x="6" y="3"/>
                  </a:cubicBezTo>
                  <a:cubicBezTo>
                    <a:pt x="5" y="3"/>
                    <a:pt x="5" y="4"/>
                    <a:pt x="5" y="4"/>
                  </a:cubicBezTo>
                  <a:cubicBezTo>
                    <a:pt x="5" y="4"/>
                    <a:pt x="4" y="5"/>
                    <a:pt x="4" y="5"/>
                  </a:cubicBezTo>
                  <a:cubicBezTo>
                    <a:pt x="3" y="5"/>
                    <a:pt x="3" y="4"/>
                    <a:pt x="3" y="4"/>
                  </a:cubicBezTo>
                  <a:cubicBezTo>
                    <a:pt x="3" y="4"/>
                    <a:pt x="3" y="4"/>
                    <a:pt x="3" y="4"/>
                  </a:cubicBezTo>
                  <a:cubicBezTo>
                    <a:pt x="3" y="4"/>
                    <a:pt x="3" y="4"/>
                    <a:pt x="3" y="4"/>
                  </a:cubicBezTo>
                  <a:cubicBezTo>
                    <a:pt x="2" y="5"/>
                    <a:pt x="2" y="5"/>
                    <a:pt x="2" y="6"/>
                  </a:cubicBezTo>
                  <a:cubicBezTo>
                    <a:pt x="2" y="6"/>
                    <a:pt x="2" y="6"/>
                    <a:pt x="2" y="7"/>
                  </a:cubicBezTo>
                  <a:cubicBezTo>
                    <a:pt x="3" y="7"/>
                    <a:pt x="4" y="7"/>
                    <a:pt x="5" y="7"/>
                  </a:cubicBezTo>
                  <a:cubicBezTo>
                    <a:pt x="6" y="6"/>
                    <a:pt x="6" y="6"/>
                    <a:pt x="6" y="6"/>
                  </a:cubicBezTo>
                  <a:cubicBezTo>
                    <a:pt x="7" y="5"/>
                    <a:pt x="7" y="5"/>
                    <a:pt x="7" y="4"/>
                  </a:cubicBezTo>
                  <a:cubicBezTo>
                    <a:pt x="7" y="4"/>
                    <a:pt x="7" y="4"/>
                    <a:pt x="8" y="4"/>
                  </a:cubicBezTo>
                  <a:cubicBezTo>
                    <a:pt x="8" y="4"/>
                    <a:pt x="8" y="4"/>
                    <a:pt x="8" y="4"/>
                  </a:cubicBezTo>
                  <a:cubicBezTo>
                    <a:pt x="8" y="5"/>
                    <a:pt x="8" y="6"/>
                    <a:pt x="8" y="6"/>
                  </a:cubicBezTo>
                  <a:cubicBezTo>
                    <a:pt x="7" y="8"/>
                    <a:pt x="7" y="8"/>
                    <a:pt x="6" y="8"/>
                  </a:cubicBezTo>
                  <a:cubicBezTo>
                    <a:pt x="5" y="8"/>
                    <a:pt x="4" y="8"/>
                    <a:pt x="2" y="8"/>
                  </a:cubicBezTo>
                  <a:cubicBezTo>
                    <a:pt x="2" y="8"/>
                    <a:pt x="1" y="8"/>
                    <a:pt x="1" y="7"/>
                  </a:cubicBezTo>
                  <a:cubicBezTo>
                    <a:pt x="0" y="7"/>
                    <a:pt x="0" y="6"/>
                    <a:pt x="1" y="6"/>
                  </a:cubicBezTo>
                  <a:cubicBezTo>
                    <a:pt x="1" y="5"/>
                    <a:pt x="1" y="5"/>
                    <a:pt x="1" y="5"/>
                  </a:cubicBezTo>
                  <a:cubicBezTo>
                    <a:pt x="1" y="5"/>
                    <a:pt x="1" y="5"/>
                    <a:pt x="1" y="5"/>
                  </a:cubicBezTo>
                  <a:close/>
                  <a:moveTo>
                    <a:pt x="4" y="2"/>
                  </a:moveTo>
                  <a:cubicBezTo>
                    <a:pt x="4" y="2"/>
                    <a:pt x="3" y="2"/>
                    <a:pt x="3" y="2"/>
                  </a:cubicBezTo>
                  <a:cubicBezTo>
                    <a:pt x="3" y="2"/>
                    <a:pt x="3" y="3"/>
                    <a:pt x="3" y="3"/>
                  </a:cubicBezTo>
                  <a:cubicBezTo>
                    <a:pt x="4" y="3"/>
                    <a:pt x="4" y="3"/>
                    <a:pt x="4" y="2"/>
                  </a:cubicBezTo>
                  <a:cubicBezTo>
                    <a:pt x="4" y="2"/>
                    <a:pt x="4" y="2"/>
                    <a:pt x="4" y="2"/>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1" name="ïṥlîḍé"/>
            <p:cNvSpPr/>
            <p:nvPr/>
          </p:nvSpPr>
          <p:spPr bwMode="auto">
            <a:xfrm>
              <a:off x="3180557" y="2627314"/>
              <a:ext cx="109538" cy="66675"/>
            </a:xfrm>
            <a:custGeom>
              <a:avLst/>
              <a:gdLst>
                <a:gd name="T0" fmla="*/ 1 w 10"/>
                <a:gd name="T1" fmla="*/ 3 h 6"/>
                <a:gd name="T2" fmla="*/ 3 w 10"/>
                <a:gd name="T3" fmla="*/ 2 h 6"/>
                <a:gd name="T4" fmla="*/ 3 w 10"/>
                <a:gd name="T5" fmla="*/ 2 h 6"/>
                <a:gd name="T6" fmla="*/ 4 w 10"/>
                <a:gd name="T7" fmla="*/ 2 h 6"/>
                <a:gd name="T8" fmla="*/ 4 w 10"/>
                <a:gd name="T9" fmla="*/ 2 h 6"/>
                <a:gd name="T10" fmla="*/ 4 w 10"/>
                <a:gd name="T11" fmla="*/ 3 h 6"/>
                <a:gd name="T12" fmla="*/ 4 w 10"/>
                <a:gd name="T13" fmla="*/ 4 h 6"/>
                <a:gd name="T14" fmla="*/ 6 w 10"/>
                <a:gd name="T15" fmla="*/ 4 h 6"/>
                <a:gd name="T16" fmla="*/ 6 w 10"/>
                <a:gd name="T17" fmla="*/ 3 h 6"/>
                <a:gd name="T18" fmla="*/ 8 w 10"/>
                <a:gd name="T19" fmla="*/ 1 h 6"/>
                <a:gd name="T20" fmla="*/ 9 w 10"/>
                <a:gd name="T21" fmla="*/ 0 h 6"/>
                <a:gd name="T22" fmla="*/ 10 w 10"/>
                <a:gd name="T23" fmla="*/ 2 h 6"/>
                <a:gd name="T24" fmla="*/ 9 w 10"/>
                <a:gd name="T25" fmla="*/ 3 h 6"/>
                <a:gd name="T26" fmla="*/ 8 w 10"/>
                <a:gd name="T27" fmla="*/ 3 h 6"/>
                <a:gd name="T28" fmla="*/ 8 w 10"/>
                <a:gd name="T29" fmla="*/ 4 h 6"/>
                <a:gd name="T30" fmla="*/ 8 w 10"/>
                <a:gd name="T31" fmla="*/ 4 h 6"/>
                <a:gd name="T32" fmla="*/ 9 w 10"/>
                <a:gd name="T33" fmla="*/ 4 h 6"/>
                <a:gd name="T34" fmla="*/ 10 w 10"/>
                <a:gd name="T35" fmla="*/ 4 h 6"/>
                <a:gd name="T36" fmla="*/ 10 w 10"/>
                <a:gd name="T37" fmla="*/ 5 h 6"/>
                <a:gd name="T38" fmla="*/ 9 w 10"/>
                <a:gd name="T39" fmla="*/ 5 h 6"/>
                <a:gd name="T40" fmla="*/ 7 w 10"/>
                <a:gd name="T41" fmla="*/ 5 h 6"/>
                <a:gd name="T42" fmla="*/ 6 w 10"/>
                <a:gd name="T43" fmla="*/ 5 h 6"/>
                <a:gd name="T44" fmla="*/ 6 w 10"/>
                <a:gd name="T45" fmla="*/ 6 h 6"/>
                <a:gd name="T46" fmla="*/ 5 w 10"/>
                <a:gd name="T47" fmla="*/ 5 h 6"/>
                <a:gd name="T48" fmla="*/ 4 w 10"/>
                <a:gd name="T49" fmla="*/ 5 h 6"/>
                <a:gd name="T50" fmla="*/ 4 w 10"/>
                <a:gd name="T51" fmla="*/ 5 h 6"/>
                <a:gd name="T52" fmla="*/ 3 w 10"/>
                <a:gd name="T53" fmla="*/ 5 h 6"/>
                <a:gd name="T54" fmla="*/ 2 w 10"/>
                <a:gd name="T55" fmla="*/ 5 h 6"/>
                <a:gd name="T56" fmla="*/ 2 w 10"/>
                <a:gd name="T57" fmla="*/ 5 h 6"/>
                <a:gd name="T58" fmla="*/ 2 w 10"/>
                <a:gd name="T59" fmla="*/ 4 h 6"/>
                <a:gd name="T60" fmla="*/ 1 w 10"/>
                <a:gd name="T61" fmla="*/ 4 h 6"/>
                <a:gd name="T62" fmla="*/ 1 w 10"/>
                <a:gd name="T63" fmla="*/ 3 h 6"/>
                <a:gd name="T64" fmla="*/ 1 w 10"/>
                <a:gd name="T65" fmla="*/ 3 h 6"/>
                <a:gd name="T66" fmla="*/ 1 w 10"/>
                <a:gd name="T6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6">
                  <a:moveTo>
                    <a:pt x="1" y="3"/>
                  </a:moveTo>
                  <a:cubicBezTo>
                    <a:pt x="2" y="3"/>
                    <a:pt x="2" y="3"/>
                    <a:pt x="3" y="2"/>
                  </a:cubicBezTo>
                  <a:cubicBezTo>
                    <a:pt x="3" y="2"/>
                    <a:pt x="3" y="2"/>
                    <a:pt x="3" y="2"/>
                  </a:cubicBezTo>
                  <a:cubicBezTo>
                    <a:pt x="4" y="2"/>
                    <a:pt x="4" y="2"/>
                    <a:pt x="4" y="2"/>
                  </a:cubicBezTo>
                  <a:cubicBezTo>
                    <a:pt x="4" y="2"/>
                    <a:pt x="4" y="2"/>
                    <a:pt x="4" y="2"/>
                  </a:cubicBezTo>
                  <a:cubicBezTo>
                    <a:pt x="4" y="3"/>
                    <a:pt x="4" y="3"/>
                    <a:pt x="4" y="3"/>
                  </a:cubicBezTo>
                  <a:cubicBezTo>
                    <a:pt x="4" y="3"/>
                    <a:pt x="4" y="4"/>
                    <a:pt x="4" y="4"/>
                  </a:cubicBezTo>
                  <a:cubicBezTo>
                    <a:pt x="4" y="4"/>
                    <a:pt x="5" y="4"/>
                    <a:pt x="6" y="4"/>
                  </a:cubicBezTo>
                  <a:cubicBezTo>
                    <a:pt x="6" y="4"/>
                    <a:pt x="6" y="4"/>
                    <a:pt x="6" y="3"/>
                  </a:cubicBezTo>
                  <a:cubicBezTo>
                    <a:pt x="7" y="2"/>
                    <a:pt x="7" y="1"/>
                    <a:pt x="8" y="1"/>
                  </a:cubicBezTo>
                  <a:cubicBezTo>
                    <a:pt x="8" y="0"/>
                    <a:pt x="9" y="0"/>
                    <a:pt x="9" y="0"/>
                  </a:cubicBezTo>
                  <a:cubicBezTo>
                    <a:pt x="10" y="0"/>
                    <a:pt x="10" y="1"/>
                    <a:pt x="10" y="2"/>
                  </a:cubicBezTo>
                  <a:cubicBezTo>
                    <a:pt x="9" y="2"/>
                    <a:pt x="9" y="2"/>
                    <a:pt x="9" y="3"/>
                  </a:cubicBezTo>
                  <a:cubicBezTo>
                    <a:pt x="9" y="3"/>
                    <a:pt x="8" y="3"/>
                    <a:pt x="8" y="3"/>
                  </a:cubicBezTo>
                  <a:cubicBezTo>
                    <a:pt x="8" y="3"/>
                    <a:pt x="8" y="3"/>
                    <a:pt x="8" y="4"/>
                  </a:cubicBezTo>
                  <a:cubicBezTo>
                    <a:pt x="8" y="4"/>
                    <a:pt x="8" y="4"/>
                    <a:pt x="8" y="4"/>
                  </a:cubicBezTo>
                  <a:cubicBezTo>
                    <a:pt x="9" y="4"/>
                    <a:pt x="9" y="4"/>
                    <a:pt x="9" y="4"/>
                  </a:cubicBezTo>
                  <a:cubicBezTo>
                    <a:pt x="10" y="4"/>
                    <a:pt x="10" y="4"/>
                    <a:pt x="10" y="4"/>
                  </a:cubicBezTo>
                  <a:cubicBezTo>
                    <a:pt x="10" y="4"/>
                    <a:pt x="10" y="5"/>
                    <a:pt x="10" y="5"/>
                  </a:cubicBezTo>
                  <a:cubicBezTo>
                    <a:pt x="9" y="5"/>
                    <a:pt x="9" y="5"/>
                    <a:pt x="9" y="5"/>
                  </a:cubicBezTo>
                  <a:cubicBezTo>
                    <a:pt x="8" y="5"/>
                    <a:pt x="8" y="5"/>
                    <a:pt x="7" y="5"/>
                  </a:cubicBezTo>
                  <a:cubicBezTo>
                    <a:pt x="7" y="5"/>
                    <a:pt x="6" y="5"/>
                    <a:pt x="6" y="5"/>
                  </a:cubicBezTo>
                  <a:cubicBezTo>
                    <a:pt x="6" y="5"/>
                    <a:pt x="6" y="5"/>
                    <a:pt x="6" y="6"/>
                  </a:cubicBezTo>
                  <a:cubicBezTo>
                    <a:pt x="6" y="6"/>
                    <a:pt x="5" y="6"/>
                    <a:pt x="5" y="5"/>
                  </a:cubicBezTo>
                  <a:cubicBezTo>
                    <a:pt x="5" y="5"/>
                    <a:pt x="5" y="5"/>
                    <a:pt x="4" y="5"/>
                  </a:cubicBezTo>
                  <a:cubicBezTo>
                    <a:pt x="4" y="5"/>
                    <a:pt x="4" y="5"/>
                    <a:pt x="4" y="5"/>
                  </a:cubicBezTo>
                  <a:cubicBezTo>
                    <a:pt x="3" y="5"/>
                    <a:pt x="3" y="5"/>
                    <a:pt x="3" y="5"/>
                  </a:cubicBezTo>
                  <a:cubicBezTo>
                    <a:pt x="3" y="5"/>
                    <a:pt x="3" y="5"/>
                    <a:pt x="2" y="5"/>
                  </a:cubicBezTo>
                  <a:cubicBezTo>
                    <a:pt x="2" y="5"/>
                    <a:pt x="2" y="5"/>
                    <a:pt x="2" y="5"/>
                  </a:cubicBezTo>
                  <a:cubicBezTo>
                    <a:pt x="2" y="5"/>
                    <a:pt x="2" y="5"/>
                    <a:pt x="2" y="4"/>
                  </a:cubicBezTo>
                  <a:cubicBezTo>
                    <a:pt x="2" y="4"/>
                    <a:pt x="2" y="4"/>
                    <a:pt x="1" y="4"/>
                  </a:cubicBezTo>
                  <a:cubicBezTo>
                    <a:pt x="1" y="4"/>
                    <a:pt x="0" y="3"/>
                    <a:pt x="1" y="3"/>
                  </a:cubicBezTo>
                  <a:cubicBezTo>
                    <a:pt x="1" y="3"/>
                    <a:pt x="1" y="3"/>
                    <a:pt x="1" y="3"/>
                  </a:cubicBezTo>
                  <a:cubicBezTo>
                    <a:pt x="1" y="3"/>
                    <a:pt x="1" y="3"/>
                    <a:pt x="1"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2" name="ï$1iḍè"/>
            <p:cNvSpPr/>
            <p:nvPr/>
          </p:nvSpPr>
          <p:spPr bwMode="auto">
            <a:xfrm>
              <a:off x="3136107" y="2738439"/>
              <a:ext cx="33338" cy="33338"/>
            </a:xfrm>
            <a:custGeom>
              <a:avLst/>
              <a:gdLst>
                <a:gd name="T0" fmla="*/ 0 w 3"/>
                <a:gd name="T1" fmla="*/ 1 h 3"/>
                <a:gd name="T2" fmla="*/ 2 w 3"/>
                <a:gd name="T3" fmla="*/ 0 h 3"/>
                <a:gd name="T4" fmla="*/ 2 w 3"/>
                <a:gd name="T5" fmla="*/ 0 h 3"/>
                <a:gd name="T6" fmla="*/ 2 w 3"/>
                <a:gd name="T7" fmla="*/ 1 h 3"/>
                <a:gd name="T8" fmla="*/ 3 w 3"/>
                <a:gd name="T9" fmla="*/ 1 h 3"/>
                <a:gd name="T10" fmla="*/ 3 w 3"/>
                <a:gd name="T11" fmla="*/ 3 h 3"/>
                <a:gd name="T12" fmla="*/ 1 w 3"/>
                <a:gd name="T13" fmla="*/ 3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cubicBezTo>
                    <a:pt x="1" y="1"/>
                    <a:pt x="1" y="0"/>
                    <a:pt x="2" y="0"/>
                  </a:cubicBezTo>
                  <a:cubicBezTo>
                    <a:pt x="2" y="0"/>
                    <a:pt x="2" y="0"/>
                    <a:pt x="2" y="0"/>
                  </a:cubicBezTo>
                  <a:cubicBezTo>
                    <a:pt x="2" y="0"/>
                    <a:pt x="2" y="1"/>
                    <a:pt x="2" y="1"/>
                  </a:cubicBezTo>
                  <a:cubicBezTo>
                    <a:pt x="2" y="1"/>
                    <a:pt x="2" y="1"/>
                    <a:pt x="3" y="1"/>
                  </a:cubicBezTo>
                  <a:cubicBezTo>
                    <a:pt x="3" y="2"/>
                    <a:pt x="3" y="2"/>
                    <a:pt x="3" y="3"/>
                  </a:cubicBezTo>
                  <a:cubicBezTo>
                    <a:pt x="2" y="3"/>
                    <a:pt x="1" y="3"/>
                    <a:pt x="1" y="3"/>
                  </a:cubicBezTo>
                  <a:cubicBezTo>
                    <a:pt x="0" y="3"/>
                    <a:pt x="0" y="2"/>
                    <a:pt x="0"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išlídé"/>
            <p:cNvSpPr/>
            <p:nvPr/>
          </p:nvSpPr>
          <p:spPr bwMode="auto">
            <a:xfrm>
              <a:off x="3158332" y="2693989"/>
              <a:ext cx="22225" cy="33338"/>
            </a:xfrm>
            <a:custGeom>
              <a:avLst/>
              <a:gdLst>
                <a:gd name="T0" fmla="*/ 1 w 2"/>
                <a:gd name="T1" fmla="*/ 1 h 3"/>
                <a:gd name="T2" fmla="*/ 1 w 2"/>
                <a:gd name="T3" fmla="*/ 1 h 3"/>
                <a:gd name="T4" fmla="*/ 2 w 2"/>
                <a:gd name="T5" fmla="*/ 1 h 3"/>
                <a:gd name="T6" fmla="*/ 2 w 2"/>
                <a:gd name="T7" fmla="*/ 2 h 3"/>
                <a:gd name="T8" fmla="*/ 1 w 2"/>
                <a:gd name="T9" fmla="*/ 3 h 3"/>
                <a:gd name="T10" fmla="*/ 0 w 2"/>
                <a:gd name="T11" fmla="*/ 2 h 3"/>
                <a:gd name="T12" fmla="*/ 1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1"/>
                  </a:moveTo>
                  <a:cubicBezTo>
                    <a:pt x="1" y="1"/>
                    <a:pt x="1" y="1"/>
                    <a:pt x="1" y="1"/>
                  </a:cubicBezTo>
                  <a:cubicBezTo>
                    <a:pt x="1" y="0"/>
                    <a:pt x="1" y="0"/>
                    <a:pt x="2" y="1"/>
                  </a:cubicBezTo>
                  <a:cubicBezTo>
                    <a:pt x="2" y="1"/>
                    <a:pt x="2" y="2"/>
                    <a:pt x="2" y="2"/>
                  </a:cubicBezTo>
                  <a:cubicBezTo>
                    <a:pt x="2" y="3"/>
                    <a:pt x="1" y="3"/>
                    <a:pt x="1" y="3"/>
                  </a:cubicBezTo>
                  <a:cubicBezTo>
                    <a:pt x="1" y="3"/>
                    <a:pt x="0" y="2"/>
                    <a:pt x="0" y="2"/>
                  </a:cubicBezTo>
                  <a:cubicBezTo>
                    <a:pt x="0" y="2"/>
                    <a:pt x="1" y="2"/>
                    <a:pt x="1"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îsľíḑè"/>
            <p:cNvSpPr/>
            <p:nvPr/>
          </p:nvSpPr>
          <p:spPr bwMode="auto">
            <a:xfrm>
              <a:off x="2378869" y="2782889"/>
              <a:ext cx="1284288" cy="1303338"/>
            </a:xfrm>
            <a:custGeom>
              <a:avLst/>
              <a:gdLst>
                <a:gd name="T0" fmla="*/ 58 w 117"/>
                <a:gd name="T1" fmla="*/ 117 h 117"/>
                <a:gd name="T2" fmla="*/ 17 w 117"/>
                <a:gd name="T3" fmla="*/ 100 h 117"/>
                <a:gd name="T4" fmla="*/ 0 w 117"/>
                <a:gd name="T5" fmla="*/ 59 h 117"/>
                <a:gd name="T6" fmla="*/ 17 w 117"/>
                <a:gd name="T7" fmla="*/ 17 h 117"/>
                <a:gd name="T8" fmla="*/ 58 w 117"/>
                <a:gd name="T9" fmla="*/ 0 h 117"/>
                <a:gd name="T10" fmla="*/ 100 w 117"/>
                <a:gd name="T11" fmla="*/ 17 h 117"/>
                <a:gd name="T12" fmla="*/ 117 w 117"/>
                <a:gd name="T13" fmla="*/ 59 h 117"/>
                <a:gd name="T14" fmla="*/ 100 w 117"/>
                <a:gd name="T15" fmla="*/ 100 h 117"/>
                <a:gd name="T16" fmla="*/ 58 w 117"/>
                <a:gd name="T17" fmla="*/ 117 h 117"/>
                <a:gd name="T18" fmla="*/ 58 w 117"/>
                <a:gd name="T19" fmla="*/ 3 h 117"/>
                <a:gd name="T20" fmla="*/ 3 w 117"/>
                <a:gd name="T21" fmla="*/ 59 h 117"/>
                <a:gd name="T22" fmla="*/ 58 w 117"/>
                <a:gd name="T23" fmla="*/ 114 h 117"/>
                <a:gd name="T24" fmla="*/ 114 w 117"/>
                <a:gd name="T25" fmla="*/ 59 h 117"/>
                <a:gd name="T26" fmla="*/ 58 w 117"/>
                <a:gd name="T27" fmla="*/ 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58" y="117"/>
                  </a:moveTo>
                  <a:cubicBezTo>
                    <a:pt x="43" y="117"/>
                    <a:pt x="28" y="111"/>
                    <a:pt x="17" y="100"/>
                  </a:cubicBezTo>
                  <a:cubicBezTo>
                    <a:pt x="6" y="89"/>
                    <a:pt x="0" y="74"/>
                    <a:pt x="0" y="59"/>
                  </a:cubicBezTo>
                  <a:cubicBezTo>
                    <a:pt x="0" y="43"/>
                    <a:pt x="6" y="28"/>
                    <a:pt x="17" y="17"/>
                  </a:cubicBezTo>
                  <a:cubicBezTo>
                    <a:pt x="28" y="6"/>
                    <a:pt x="43" y="0"/>
                    <a:pt x="58" y="0"/>
                  </a:cubicBezTo>
                  <a:cubicBezTo>
                    <a:pt x="74" y="0"/>
                    <a:pt x="89" y="6"/>
                    <a:pt x="100" y="17"/>
                  </a:cubicBezTo>
                  <a:cubicBezTo>
                    <a:pt x="111" y="28"/>
                    <a:pt x="117" y="43"/>
                    <a:pt x="117" y="59"/>
                  </a:cubicBezTo>
                  <a:cubicBezTo>
                    <a:pt x="117" y="74"/>
                    <a:pt x="111" y="89"/>
                    <a:pt x="100" y="100"/>
                  </a:cubicBezTo>
                  <a:cubicBezTo>
                    <a:pt x="89" y="111"/>
                    <a:pt x="74" y="117"/>
                    <a:pt x="58" y="117"/>
                  </a:cubicBezTo>
                  <a:close/>
                  <a:moveTo>
                    <a:pt x="58" y="3"/>
                  </a:moveTo>
                  <a:cubicBezTo>
                    <a:pt x="28" y="3"/>
                    <a:pt x="3" y="28"/>
                    <a:pt x="3" y="59"/>
                  </a:cubicBezTo>
                  <a:cubicBezTo>
                    <a:pt x="3" y="89"/>
                    <a:pt x="28" y="114"/>
                    <a:pt x="58" y="114"/>
                  </a:cubicBezTo>
                  <a:cubicBezTo>
                    <a:pt x="89" y="114"/>
                    <a:pt x="114" y="89"/>
                    <a:pt x="114" y="59"/>
                  </a:cubicBezTo>
                  <a:cubicBezTo>
                    <a:pt x="114" y="28"/>
                    <a:pt x="89" y="3"/>
                    <a:pt x="58" y="3"/>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iŝľíḑe"/>
            <p:cNvSpPr/>
            <p:nvPr/>
          </p:nvSpPr>
          <p:spPr bwMode="auto">
            <a:xfrm>
              <a:off x="2135982" y="2538414"/>
              <a:ext cx="1768475" cy="1792288"/>
            </a:xfrm>
            <a:custGeom>
              <a:avLst/>
              <a:gdLst>
                <a:gd name="T0" fmla="*/ 80 w 161"/>
                <a:gd name="T1" fmla="*/ 161 h 161"/>
                <a:gd name="T2" fmla="*/ 23 w 161"/>
                <a:gd name="T3" fmla="*/ 138 h 161"/>
                <a:gd name="T4" fmla="*/ 0 w 161"/>
                <a:gd name="T5" fmla="*/ 81 h 161"/>
                <a:gd name="T6" fmla="*/ 23 w 161"/>
                <a:gd name="T7" fmla="*/ 23 h 161"/>
                <a:gd name="T8" fmla="*/ 80 w 161"/>
                <a:gd name="T9" fmla="*/ 0 h 161"/>
                <a:gd name="T10" fmla="*/ 137 w 161"/>
                <a:gd name="T11" fmla="*/ 23 h 161"/>
                <a:gd name="T12" fmla="*/ 161 w 161"/>
                <a:gd name="T13" fmla="*/ 81 h 161"/>
                <a:gd name="T14" fmla="*/ 137 w 161"/>
                <a:gd name="T15" fmla="*/ 138 h 161"/>
                <a:gd name="T16" fmla="*/ 80 w 161"/>
                <a:gd name="T17" fmla="*/ 161 h 161"/>
                <a:gd name="T18" fmla="*/ 80 w 161"/>
                <a:gd name="T19" fmla="*/ 2 h 161"/>
                <a:gd name="T20" fmla="*/ 2 w 161"/>
                <a:gd name="T21" fmla="*/ 81 h 161"/>
                <a:gd name="T22" fmla="*/ 80 w 161"/>
                <a:gd name="T23" fmla="*/ 159 h 161"/>
                <a:gd name="T24" fmla="*/ 159 w 161"/>
                <a:gd name="T25" fmla="*/ 81 h 161"/>
                <a:gd name="T26" fmla="*/ 80 w 161"/>
                <a:gd name="T27"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61">
                  <a:moveTo>
                    <a:pt x="80" y="161"/>
                  </a:moveTo>
                  <a:cubicBezTo>
                    <a:pt x="59" y="161"/>
                    <a:pt x="38" y="153"/>
                    <a:pt x="23" y="138"/>
                  </a:cubicBezTo>
                  <a:cubicBezTo>
                    <a:pt x="8" y="122"/>
                    <a:pt x="0" y="102"/>
                    <a:pt x="0" y="81"/>
                  </a:cubicBezTo>
                  <a:cubicBezTo>
                    <a:pt x="0" y="59"/>
                    <a:pt x="8" y="39"/>
                    <a:pt x="23" y="23"/>
                  </a:cubicBezTo>
                  <a:cubicBezTo>
                    <a:pt x="38" y="8"/>
                    <a:pt x="59" y="0"/>
                    <a:pt x="80" y="0"/>
                  </a:cubicBezTo>
                  <a:cubicBezTo>
                    <a:pt x="102" y="0"/>
                    <a:pt x="122" y="8"/>
                    <a:pt x="137" y="23"/>
                  </a:cubicBezTo>
                  <a:cubicBezTo>
                    <a:pt x="153" y="39"/>
                    <a:pt x="161" y="59"/>
                    <a:pt x="161" y="81"/>
                  </a:cubicBezTo>
                  <a:cubicBezTo>
                    <a:pt x="161" y="102"/>
                    <a:pt x="153" y="122"/>
                    <a:pt x="137" y="138"/>
                  </a:cubicBezTo>
                  <a:cubicBezTo>
                    <a:pt x="122" y="153"/>
                    <a:pt x="102" y="161"/>
                    <a:pt x="80" y="161"/>
                  </a:cubicBezTo>
                  <a:close/>
                  <a:moveTo>
                    <a:pt x="80" y="2"/>
                  </a:moveTo>
                  <a:cubicBezTo>
                    <a:pt x="37" y="2"/>
                    <a:pt x="2" y="37"/>
                    <a:pt x="2" y="81"/>
                  </a:cubicBezTo>
                  <a:cubicBezTo>
                    <a:pt x="2" y="124"/>
                    <a:pt x="37" y="159"/>
                    <a:pt x="80" y="159"/>
                  </a:cubicBezTo>
                  <a:cubicBezTo>
                    <a:pt x="123" y="159"/>
                    <a:pt x="159" y="124"/>
                    <a:pt x="159" y="81"/>
                  </a:cubicBezTo>
                  <a:cubicBezTo>
                    <a:pt x="159" y="37"/>
                    <a:pt x="123" y="2"/>
                    <a:pt x="80" y="2"/>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ïŝ1îdê"/>
            <p:cNvSpPr/>
            <p:nvPr/>
          </p:nvSpPr>
          <p:spPr bwMode="auto">
            <a:xfrm>
              <a:off x="2093119" y="2493964"/>
              <a:ext cx="1855788" cy="1881188"/>
            </a:xfrm>
            <a:custGeom>
              <a:avLst/>
              <a:gdLst>
                <a:gd name="T0" fmla="*/ 84 w 169"/>
                <a:gd name="T1" fmla="*/ 169 h 169"/>
                <a:gd name="T2" fmla="*/ 25 w 169"/>
                <a:gd name="T3" fmla="*/ 144 h 169"/>
                <a:gd name="T4" fmla="*/ 0 w 169"/>
                <a:gd name="T5" fmla="*/ 85 h 169"/>
                <a:gd name="T6" fmla="*/ 25 w 169"/>
                <a:gd name="T7" fmla="*/ 25 h 169"/>
                <a:gd name="T8" fmla="*/ 84 w 169"/>
                <a:gd name="T9" fmla="*/ 0 h 169"/>
                <a:gd name="T10" fmla="*/ 144 w 169"/>
                <a:gd name="T11" fmla="*/ 25 h 169"/>
                <a:gd name="T12" fmla="*/ 169 w 169"/>
                <a:gd name="T13" fmla="*/ 85 h 169"/>
                <a:gd name="T14" fmla="*/ 144 w 169"/>
                <a:gd name="T15" fmla="*/ 144 h 169"/>
                <a:gd name="T16" fmla="*/ 84 w 169"/>
                <a:gd name="T17" fmla="*/ 169 h 169"/>
                <a:gd name="T18" fmla="*/ 84 w 169"/>
                <a:gd name="T19" fmla="*/ 1 h 169"/>
                <a:gd name="T20" fmla="*/ 1 w 169"/>
                <a:gd name="T21" fmla="*/ 85 h 169"/>
                <a:gd name="T22" fmla="*/ 84 w 169"/>
                <a:gd name="T23" fmla="*/ 168 h 169"/>
                <a:gd name="T24" fmla="*/ 167 w 169"/>
                <a:gd name="T25" fmla="*/ 85 h 169"/>
                <a:gd name="T26" fmla="*/ 84 w 169"/>
                <a:gd name="T27" fmla="*/ 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69">
                  <a:moveTo>
                    <a:pt x="84" y="169"/>
                  </a:moveTo>
                  <a:cubicBezTo>
                    <a:pt x="62" y="169"/>
                    <a:pt x="41" y="160"/>
                    <a:pt x="25" y="144"/>
                  </a:cubicBezTo>
                  <a:cubicBezTo>
                    <a:pt x="9" y="128"/>
                    <a:pt x="0" y="107"/>
                    <a:pt x="0" y="85"/>
                  </a:cubicBezTo>
                  <a:cubicBezTo>
                    <a:pt x="0" y="62"/>
                    <a:pt x="9" y="41"/>
                    <a:pt x="25" y="25"/>
                  </a:cubicBezTo>
                  <a:cubicBezTo>
                    <a:pt x="41" y="9"/>
                    <a:pt x="62" y="0"/>
                    <a:pt x="84" y="0"/>
                  </a:cubicBezTo>
                  <a:cubicBezTo>
                    <a:pt x="107" y="0"/>
                    <a:pt x="128" y="9"/>
                    <a:pt x="144" y="25"/>
                  </a:cubicBezTo>
                  <a:cubicBezTo>
                    <a:pt x="160" y="41"/>
                    <a:pt x="169" y="62"/>
                    <a:pt x="169" y="85"/>
                  </a:cubicBezTo>
                  <a:cubicBezTo>
                    <a:pt x="169" y="107"/>
                    <a:pt x="160" y="128"/>
                    <a:pt x="144" y="144"/>
                  </a:cubicBezTo>
                  <a:cubicBezTo>
                    <a:pt x="128" y="160"/>
                    <a:pt x="107" y="169"/>
                    <a:pt x="84" y="169"/>
                  </a:cubicBezTo>
                  <a:close/>
                  <a:moveTo>
                    <a:pt x="84" y="1"/>
                  </a:moveTo>
                  <a:cubicBezTo>
                    <a:pt x="38" y="1"/>
                    <a:pt x="1" y="39"/>
                    <a:pt x="1" y="85"/>
                  </a:cubicBezTo>
                  <a:cubicBezTo>
                    <a:pt x="1" y="130"/>
                    <a:pt x="38" y="168"/>
                    <a:pt x="84" y="168"/>
                  </a:cubicBezTo>
                  <a:cubicBezTo>
                    <a:pt x="130" y="168"/>
                    <a:pt x="167" y="130"/>
                    <a:pt x="167" y="85"/>
                  </a:cubicBezTo>
                  <a:cubicBezTo>
                    <a:pt x="167" y="39"/>
                    <a:pt x="130" y="1"/>
                    <a:pt x="84"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iṡlïdê"/>
            <p:cNvSpPr/>
            <p:nvPr/>
          </p:nvSpPr>
          <p:spPr bwMode="auto">
            <a:xfrm>
              <a:off x="2685257" y="2962277"/>
              <a:ext cx="658813" cy="846138"/>
            </a:xfrm>
            <a:custGeom>
              <a:avLst/>
              <a:gdLst>
                <a:gd name="T0" fmla="*/ 52 w 60"/>
                <a:gd name="T1" fmla="*/ 41 h 76"/>
                <a:gd name="T2" fmla="*/ 59 w 60"/>
                <a:gd name="T3" fmla="*/ 34 h 76"/>
                <a:gd name="T4" fmla="*/ 52 w 60"/>
                <a:gd name="T5" fmla="*/ 27 h 76"/>
                <a:gd name="T6" fmla="*/ 52 w 60"/>
                <a:gd name="T7" fmla="*/ 21 h 76"/>
                <a:gd name="T8" fmla="*/ 52 w 60"/>
                <a:gd name="T9" fmla="*/ 13 h 76"/>
                <a:gd name="T10" fmla="*/ 52 w 60"/>
                <a:gd name="T11" fmla="*/ 7 h 76"/>
                <a:gd name="T12" fmla="*/ 19 w 60"/>
                <a:gd name="T13" fmla="*/ 0 h 76"/>
                <a:gd name="T14" fmla="*/ 55 w 60"/>
                <a:gd name="T15" fmla="*/ 76 h 76"/>
                <a:gd name="T16" fmla="*/ 51 w 60"/>
                <a:gd name="T17" fmla="*/ 69 h 76"/>
                <a:gd name="T18" fmla="*/ 52 w 60"/>
                <a:gd name="T19" fmla="*/ 63 h 76"/>
                <a:gd name="T20" fmla="*/ 60 w 60"/>
                <a:gd name="T21" fmla="*/ 56 h 76"/>
                <a:gd name="T22" fmla="*/ 52 w 60"/>
                <a:gd name="T23" fmla="*/ 48 h 76"/>
                <a:gd name="T24" fmla="*/ 56 w 60"/>
                <a:gd name="T25" fmla="*/ 49 h 76"/>
                <a:gd name="T26" fmla="*/ 28 w 60"/>
                <a:gd name="T27" fmla="*/ 10 h 76"/>
                <a:gd name="T28" fmla="*/ 34 w 60"/>
                <a:gd name="T29" fmla="*/ 8 h 76"/>
                <a:gd name="T30" fmla="*/ 29 w 60"/>
                <a:gd name="T31" fmla="*/ 11 h 76"/>
                <a:gd name="T32" fmla="*/ 15 w 60"/>
                <a:gd name="T33" fmla="*/ 15 h 76"/>
                <a:gd name="T34" fmla="*/ 14 w 60"/>
                <a:gd name="T35" fmla="*/ 7 h 76"/>
                <a:gd name="T36" fmla="*/ 12 w 60"/>
                <a:gd name="T37" fmla="*/ 9 h 76"/>
                <a:gd name="T38" fmla="*/ 12 w 60"/>
                <a:gd name="T39" fmla="*/ 15 h 76"/>
                <a:gd name="T40" fmla="*/ 12 w 60"/>
                <a:gd name="T41" fmla="*/ 20 h 76"/>
                <a:gd name="T42" fmla="*/ 10 w 60"/>
                <a:gd name="T43" fmla="*/ 17 h 76"/>
                <a:gd name="T44" fmla="*/ 10 w 60"/>
                <a:gd name="T45" fmla="*/ 15 h 76"/>
                <a:gd name="T46" fmla="*/ 6 w 60"/>
                <a:gd name="T47" fmla="*/ 16 h 76"/>
                <a:gd name="T48" fmla="*/ 6 w 60"/>
                <a:gd name="T49" fmla="*/ 16 h 76"/>
                <a:gd name="T50" fmla="*/ 8 w 60"/>
                <a:gd name="T51" fmla="*/ 29 h 76"/>
                <a:gd name="T52" fmla="*/ 12 w 60"/>
                <a:gd name="T53" fmla="*/ 26 h 76"/>
                <a:gd name="T54" fmla="*/ 14 w 60"/>
                <a:gd name="T55" fmla="*/ 29 h 76"/>
                <a:gd name="T56" fmla="*/ 14 w 60"/>
                <a:gd name="T57" fmla="*/ 37 h 76"/>
                <a:gd name="T58" fmla="*/ 10 w 60"/>
                <a:gd name="T59" fmla="*/ 38 h 76"/>
                <a:gd name="T60" fmla="*/ 9 w 60"/>
                <a:gd name="T61" fmla="*/ 48 h 76"/>
                <a:gd name="T62" fmla="*/ 9 w 60"/>
                <a:gd name="T63" fmla="*/ 49 h 76"/>
                <a:gd name="T64" fmla="*/ 10 w 60"/>
                <a:gd name="T65" fmla="*/ 44 h 76"/>
                <a:gd name="T66" fmla="*/ 11 w 60"/>
                <a:gd name="T67" fmla="*/ 52 h 76"/>
                <a:gd name="T68" fmla="*/ 17 w 60"/>
                <a:gd name="T69" fmla="*/ 51 h 76"/>
                <a:gd name="T70" fmla="*/ 16 w 60"/>
                <a:gd name="T71" fmla="*/ 52 h 76"/>
                <a:gd name="T72" fmla="*/ 11 w 60"/>
                <a:gd name="T73" fmla="*/ 52 h 76"/>
                <a:gd name="T74" fmla="*/ 7 w 60"/>
                <a:gd name="T75" fmla="*/ 52 h 76"/>
                <a:gd name="T76" fmla="*/ 13 w 60"/>
                <a:gd name="T77" fmla="*/ 49 h 76"/>
                <a:gd name="T78" fmla="*/ 19 w 60"/>
                <a:gd name="T79" fmla="*/ 50 h 76"/>
                <a:gd name="T80" fmla="*/ 23 w 60"/>
                <a:gd name="T81" fmla="*/ 13 h 76"/>
                <a:gd name="T82" fmla="*/ 26 w 60"/>
                <a:gd name="T83" fmla="*/ 12 h 76"/>
                <a:gd name="T84" fmla="*/ 28 w 60"/>
                <a:gd name="T85" fmla="*/ 15 h 76"/>
                <a:gd name="T86" fmla="*/ 35 w 60"/>
                <a:gd name="T87" fmla="*/ 12 h 76"/>
                <a:gd name="T88" fmla="*/ 35 w 60"/>
                <a:gd name="T89" fmla="*/ 16 h 76"/>
                <a:gd name="T90" fmla="*/ 30 w 60"/>
                <a:gd name="T91" fmla="*/ 19 h 76"/>
                <a:gd name="T92" fmla="*/ 35 w 60"/>
                <a:gd name="T93" fmla="*/ 21 h 76"/>
                <a:gd name="T94" fmla="*/ 29 w 60"/>
                <a:gd name="T95" fmla="*/ 19 h 76"/>
                <a:gd name="T96" fmla="*/ 27 w 60"/>
                <a:gd name="T97" fmla="*/ 18 h 76"/>
                <a:gd name="T98" fmla="*/ 30 w 60"/>
                <a:gd name="T99" fmla="*/ 15 h 76"/>
                <a:gd name="T100" fmla="*/ 25 w 60"/>
                <a:gd name="T101" fmla="*/ 19 h 76"/>
                <a:gd name="T102" fmla="*/ 23 w 60"/>
                <a:gd name="T103" fmla="*/ 15 h 76"/>
                <a:gd name="T104" fmla="*/ 29 w 60"/>
                <a:gd name="T105" fmla="*/ 48 h 76"/>
                <a:gd name="T106" fmla="*/ 29 w 60"/>
                <a:gd name="T107" fmla="*/ 50 h 76"/>
                <a:gd name="T108" fmla="*/ 26 w 60"/>
                <a:gd name="T109" fmla="*/ 45 h 76"/>
                <a:gd name="T110" fmla="*/ 33 w 60"/>
                <a:gd name="T111" fmla="*/ 44 h 76"/>
                <a:gd name="T112" fmla="*/ 27 w 60"/>
                <a:gd name="T113" fmla="*/ 35 h 76"/>
                <a:gd name="T114" fmla="*/ 26 w 60"/>
                <a:gd name="T115" fmla="*/ 33 h 76"/>
                <a:gd name="T116" fmla="*/ 28 w 60"/>
                <a:gd name="T117" fmla="*/ 29 h 76"/>
                <a:gd name="T118" fmla="*/ 30 w 60"/>
                <a:gd name="T119" fmla="*/ 29 h 76"/>
                <a:gd name="T120" fmla="*/ 29 w 60"/>
                <a:gd name="T121"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76">
                  <a:moveTo>
                    <a:pt x="60" y="49"/>
                  </a:moveTo>
                  <a:cubicBezTo>
                    <a:pt x="60" y="49"/>
                    <a:pt x="60" y="49"/>
                    <a:pt x="60" y="48"/>
                  </a:cubicBezTo>
                  <a:cubicBezTo>
                    <a:pt x="60" y="46"/>
                    <a:pt x="60" y="45"/>
                    <a:pt x="60" y="43"/>
                  </a:cubicBezTo>
                  <a:cubicBezTo>
                    <a:pt x="60" y="42"/>
                    <a:pt x="60" y="42"/>
                    <a:pt x="60" y="42"/>
                  </a:cubicBezTo>
                  <a:cubicBezTo>
                    <a:pt x="57" y="42"/>
                    <a:pt x="55" y="42"/>
                    <a:pt x="53" y="42"/>
                  </a:cubicBezTo>
                  <a:cubicBezTo>
                    <a:pt x="53" y="42"/>
                    <a:pt x="52" y="42"/>
                    <a:pt x="52" y="42"/>
                  </a:cubicBezTo>
                  <a:cubicBezTo>
                    <a:pt x="52" y="43"/>
                    <a:pt x="52" y="42"/>
                    <a:pt x="51" y="42"/>
                  </a:cubicBezTo>
                  <a:cubicBezTo>
                    <a:pt x="51" y="42"/>
                    <a:pt x="51" y="42"/>
                    <a:pt x="51" y="41"/>
                  </a:cubicBezTo>
                  <a:cubicBezTo>
                    <a:pt x="52" y="41"/>
                    <a:pt x="52" y="41"/>
                    <a:pt x="52" y="41"/>
                  </a:cubicBezTo>
                  <a:cubicBezTo>
                    <a:pt x="52" y="39"/>
                    <a:pt x="52" y="38"/>
                    <a:pt x="52" y="36"/>
                  </a:cubicBezTo>
                  <a:cubicBezTo>
                    <a:pt x="52" y="36"/>
                    <a:pt x="52" y="35"/>
                    <a:pt x="51" y="35"/>
                  </a:cubicBezTo>
                  <a:cubicBezTo>
                    <a:pt x="51" y="35"/>
                    <a:pt x="51" y="35"/>
                    <a:pt x="51" y="34"/>
                  </a:cubicBezTo>
                  <a:cubicBezTo>
                    <a:pt x="52" y="34"/>
                    <a:pt x="52" y="34"/>
                    <a:pt x="52" y="34"/>
                  </a:cubicBezTo>
                  <a:cubicBezTo>
                    <a:pt x="52" y="34"/>
                    <a:pt x="53" y="34"/>
                    <a:pt x="53" y="34"/>
                  </a:cubicBezTo>
                  <a:cubicBezTo>
                    <a:pt x="54" y="34"/>
                    <a:pt x="54" y="34"/>
                    <a:pt x="54" y="34"/>
                  </a:cubicBezTo>
                  <a:cubicBezTo>
                    <a:pt x="55" y="34"/>
                    <a:pt x="55" y="34"/>
                    <a:pt x="56" y="35"/>
                  </a:cubicBezTo>
                  <a:cubicBezTo>
                    <a:pt x="56" y="34"/>
                    <a:pt x="57" y="34"/>
                    <a:pt x="57" y="34"/>
                  </a:cubicBezTo>
                  <a:cubicBezTo>
                    <a:pt x="58" y="34"/>
                    <a:pt x="59" y="34"/>
                    <a:pt x="59" y="34"/>
                  </a:cubicBezTo>
                  <a:cubicBezTo>
                    <a:pt x="60" y="34"/>
                    <a:pt x="60" y="34"/>
                    <a:pt x="60" y="34"/>
                  </a:cubicBezTo>
                  <a:cubicBezTo>
                    <a:pt x="60" y="32"/>
                    <a:pt x="60" y="31"/>
                    <a:pt x="60" y="29"/>
                  </a:cubicBezTo>
                  <a:cubicBezTo>
                    <a:pt x="60" y="29"/>
                    <a:pt x="60" y="29"/>
                    <a:pt x="60" y="29"/>
                  </a:cubicBezTo>
                  <a:cubicBezTo>
                    <a:pt x="60" y="29"/>
                    <a:pt x="60" y="29"/>
                    <a:pt x="60" y="29"/>
                  </a:cubicBezTo>
                  <a:cubicBezTo>
                    <a:pt x="60" y="29"/>
                    <a:pt x="60" y="29"/>
                    <a:pt x="60" y="29"/>
                  </a:cubicBezTo>
                  <a:cubicBezTo>
                    <a:pt x="57" y="29"/>
                    <a:pt x="55" y="29"/>
                    <a:pt x="53" y="29"/>
                  </a:cubicBezTo>
                  <a:cubicBezTo>
                    <a:pt x="53" y="29"/>
                    <a:pt x="52" y="29"/>
                    <a:pt x="52" y="29"/>
                  </a:cubicBezTo>
                  <a:cubicBezTo>
                    <a:pt x="52" y="29"/>
                    <a:pt x="51" y="29"/>
                    <a:pt x="51" y="28"/>
                  </a:cubicBezTo>
                  <a:cubicBezTo>
                    <a:pt x="51" y="28"/>
                    <a:pt x="51" y="28"/>
                    <a:pt x="52" y="27"/>
                  </a:cubicBezTo>
                  <a:cubicBezTo>
                    <a:pt x="52" y="27"/>
                    <a:pt x="52" y="27"/>
                    <a:pt x="53" y="27"/>
                  </a:cubicBezTo>
                  <a:cubicBezTo>
                    <a:pt x="54" y="25"/>
                    <a:pt x="56" y="24"/>
                    <a:pt x="58" y="22"/>
                  </a:cubicBezTo>
                  <a:cubicBezTo>
                    <a:pt x="58" y="22"/>
                    <a:pt x="58" y="22"/>
                    <a:pt x="59" y="22"/>
                  </a:cubicBezTo>
                  <a:cubicBezTo>
                    <a:pt x="58" y="22"/>
                    <a:pt x="58" y="22"/>
                    <a:pt x="58" y="22"/>
                  </a:cubicBezTo>
                  <a:cubicBezTo>
                    <a:pt x="58" y="22"/>
                    <a:pt x="58" y="22"/>
                    <a:pt x="58" y="22"/>
                  </a:cubicBezTo>
                  <a:cubicBezTo>
                    <a:pt x="56" y="22"/>
                    <a:pt x="54" y="21"/>
                    <a:pt x="52" y="22"/>
                  </a:cubicBezTo>
                  <a:cubicBezTo>
                    <a:pt x="52" y="22"/>
                    <a:pt x="51" y="21"/>
                    <a:pt x="51" y="21"/>
                  </a:cubicBezTo>
                  <a:cubicBezTo>
                    <a:pt x="51" y="21"/>
                    <a:pt x="52" y="20"/>
                    <a:pt x="52" y="20"/>
                  </a:cubicBezTo>
                  <a:cubicBezTo>
                    <a:pt x="52" y="20"/>
                    <a:pt x="52" y="21"/>
                    <a:pt x="52" y="21"/>
                  </a:cubicBezTo>
                  <a:cubicBezTo>
                    <a:pt x="53" y="21"/>
                    <a:pt x="53" y="21"/>
                    <a:pt x="53" y="21"/>
                  </a:cubicBezTo>
                  <a:cubicBezTo>
                    <a:pt x="55" y="21"/>
                    <a:pt x="57" y="21"/>
                    <a:pt x="60" y="21"/>
                  </a:cubicBezTo>
                  <a:cubicBezTo>
                    <a:pt x="60" y="21"/>
                    <a:pt x="60" y="21"/>
                    <a:pt x="60" y="20"/>
                  </a:cubicBezTo>
                  <a:cubicBezTo>
                    <a:pt x="60" y="18"/>
                    <a:pt x="60" y="17"/>
                    <a:pt x="60" y="15"/>
                  </a:cubicBezTo>
                  <a:cubicBezTo>
                    <a:pt x="60" y="15"/>
                    <a:pt x="60" y="15"/>
                    <a:pt x="60" y="15"/>
                  </a:cubicBezTo>
                  <a:cubicBezTo>
                    <a:pt x="57" y="15"/>
                    <a:pt x="54" y="14"/>
                    <a:pt x="52" y="15"/>
                  </a:cubicBezTo>
                  <a:cubicBezTo>
                    <a:pt x="52" y="15"/>
                    <a:pt x="51" y="15"/>
                    <a:pt x="51" y="14"/>
                  </a:cubicBezTo>
                  <a:cubicBezTo>
                    <a:pt x="51" y="14"/>
                    <a:pt x="51" y="14"/>
                    <a:pt x="51" y="14"/>
                  </a:cubicBezTo>
                  <a:cubicBezTo>
                    <a:pt x="51" y="14"/>
                    <a:pt x="52" y="13"/>
                    <a:pt x="52" y="13"/>
                  </a:cubicBezTo>
                  <a:cubicBezTo>
                    <a:pt x="53" y="14"/>
                    <a:pt x="54" y="14"/>
                    <a:pt x="55" y="14"/>
                  </a:cubicBezTo>
                  <a:cubicBezTo>
                    <a:pt x="56" y="14"/>
                    <a:pt x="57" y="14"/>
                    <a:pt x="59" y="14"/>
                  </a:cubicBezTo>
                  <a:cubicBezTo>
                    <a:pt x="59" y="14"/>
                    <a:pt x="59" y="14"/>
                    <a:pt x="59" y="13"/>
                  </a:cubicBezTo>
                  <a:cubicBezTo>
                    <a:pt x="59" y="11"/>
                    <a:pt x="59" y="10"/>
                    <a:pt x="59" y="9"/>
                  </a:cubicBezTo>
                  <a:cubicBezTo>
                    <a:pt x="59" y="8"/>
                    <a:pt x="59" y="8"/>
                    <a:pt x="59" y="8"/>
                  </a:cubicBezTo>
                  <a:cubicBezTo>
                    <a:pt x="58" y="8"/>
                    <a:pt x="57" y="8"/>
                    <a:pt x="56" y="8"/>
                  </a:cubicBezTo>
                  <a:cubicBezTo>
                    <a:pt x="55" y="8"/>
                    <a:pt x="53" y="8"/>
                    <a:pt x="52" y="8"/>
                  </a:cubicBezTo>
                  <a:cubicBezTo>
                    <a:pt x="52" y="8"/>
                    <a:pt x="51" y="8"/>
                    <a:pt x="51" y="7"/>
                  </a:cubicBezTo>
                  <a:cubicBezTo>
                    <a:pt x="51" y="7"/>
                    <a:pt x="52" y="7"/>
                    <a:pt x="52" y="7"/>
                  </a:cubicBezTo>
                  <a:cubicBezTo>
                    <a:pt x="52" y="7"/>
                    <a:pt x="52" y="7"/>
                    <a:pt x="52" y="7"/>
                  </a:cubicBezTo>
                  <a:cubicBezTo>
                    <a:pt x="53" y="7"/>
                    <a:pt x="53" y="7"/>
                    <a:pt x="53" y="7"/>
                  </a:cubicBezTo>
                  <a:cubicBezTo>
                    <a:pt x="55" y="7"/>
                    <a:pt x="57" y="7"/>
                    <a:pt x="59" y="7"/>
                  </a:cubicBezTo>
                  <a:cubicBezTo>
                    <a:pt x="59" y="7"/>
                    <a:pt x="60" y="7"/>
                    <a:pt x="60" y="7"/>
                  </a:cubicBezTo>
                  <a:cubicBezTo>
                    <a:pt x="60" y="7"/>
                    <a:pt x="60" y="7"/>
                    <a:pt x="60" y="6"/>
                  </a:cubicBezTo>
                  <a:cubicBezTo>
                    <a:pt x="60" y="5"/>
                    <a:pt x="60" y="3"/>
                    <a:pt x="60" y="1"/>
                  </a:cubicBezTo>
                  <a:cubicBezTo>
                    <a:pt x="60" y="1"/>
                    <a:pt x="60" y="0"/>
                    <a:pt x="60" y="0"/>
                  </a:cubicBezTo>
                  <a:cubicBezTo>
                    <a:pt x="60" y="0"/>
                    <a:pt x="60" y="0"/>
                    <a:pt x="59" y="0"/>
                  </a:cubicBezTo>
                  <a:cubicBezTo>
                    <a:pt x="46" y="0"/>
                    <a:pt x="33" y="0"/>
                    <a:pt x="19" y="0"/>
                  </a:cubicBezTo>
                  <a:cubicBezTo>
                    <a:pt x="13" y="0"/>
                    <a:pt x="7" y="0"/>
                    <a:pt x="0" y="0"/>
                  </a:cubicBezTo>
                  <a:cubicBezTo>
                    <a:pt x="0" y="0"/>
                    <a:pt x="0" y="0"/>
                    <a:pt x="0" y="1"/>
                  </a:cubicBezTo>
                  <a:cubicBezTo>
                    <a:pt x="0" y="1"/>
                    <a:pt x="0" y="1"/>
                    <a:pt x="0" y="2"/>
                  </a:cubicBezTo>
                  <a:cubicBezTo>
                    <a:pt x="0" y="26"/>
                    <a:pt x="0" y="51"/>
                    <a:pt x="0" y="75"/>
                  </a:cubicBezTo>
                  <a:cubicBezTo>
                    <a:pt x="0" y="76"/>
                    <a:pt x="0" y="76"/>
                    <a:pt x="1" y="76"/>
                  </a:cubicBezTo>
                  <a:cubicBezTo>
                    <a:pt x="3" y="76"/>
                    <a:pt x="5" y="76"/>
                    <a:pt x="7" y="76"/>
                  </a:cubicBezTo>
                  <a:cubicBezTo>
                    <a:pt x="19" y="76"/>
                    <a:pt x="30" y="76"/>
                    <a:pt x="42" y="76"/>
                  </a:cubicBezTo>
                  <a:cubicBezTo>
                    <a:pt x="46" y="76"/>
                    <a:pt x="51" y="76"/>
                    <a:pt x="55" y="76"/>
                  </a:cubicBezTo>
                  <a:cubicBezTo>
                    <a:pt x="55" y="76"/>
                    <a:pt x="55" y="76"/>
                    <a:pt x="55" y="76"/>
                  </a:cubicBezTo>
                  <a:cubicBezTo>
                    <a:pt x="60" y="76"/>
                    <a:pt x="60" y="76"/>
                    <a:pt x="60" y="76"/>
                  </a:cubicBezTo>
                  <a:cubicBezTo>
                    <a:pt x="60" y="76"/>
                    <a:pt x="60" y="76"/>
                    <a:pt x="60" y="76"/>
                  </a:cubicBezTo>
                  <a:cubicBezTo>
                    <a:pt x="60" y="76"/>
                    <a:pt x="60" y="75"/>
                    <a:pt x="60" y="75"/>
                  </a:cubicBezTo>
                  <a:cubicBezTo>
                    <a:pt x="60" y="74"/>
                    <a:pt x="60" y="72"/>
                    <a:pt x="60" y="70"/>
                  </a:cubicBezTo>
                  <a:cubicBezTo>
                    <a:pt x="60" y="70"/>
                    <a:pt x="60" y="70"/>
                    <a:pt x="60" y="70"/>
                  </a:cubicBezTo>
                  <a:cubicBezTo>
                    <a:pt x="58" y="70"/>
                    <a:pt x="56" y="70"/>
                    <a:pt x="54" y="70"/>
                  </a:cubicBezTo>
                  <a:cubicBezTo>
                    <a:pt x="53" y="70"/>
                    <a:pt x="53" y="70"/>
                    <a:pt x="52" y="70"/>
                  </a:cubicBezTo>
                  <a:cubicBezTo>
                    <a:pt x="52" y="70"/>
                    <a:pt x="51" y="70"/>
                    <a:pt x="51" y="70"/>
                  </a:cubicBezTo>
                  <a:cubicBezTo>
                    <a:pt x="51" y="69"/>
                    <a:pt x="51" y="69"/>
                    <a:pt x="51" y="69"/>
                  </a:cubicBezTo>
                  <a:cubicBezTo>
                    <a:pt x="51" y="69"/>
                    <a:pt x="52" y="69"/>
                    <a:pt x="52" y="69"/>
                  </a:cubicBezTo>
                  <a:cubicBezTo>
                    <a:pt x="52" y="69"/>
                    <a:pt x="52" y="69"/>
                    <a:pt x="52" y="69"/>
                  </a:cubicBezTo>
                  <a:cubicBezTo>
                    <a:pt x="53" y="69"/>
                    <a:pt x="53" y="69"/>
                    <a:pt x="53" y="69"/>
                  </a:cubicBezTo>
                  <a:cubicBezTo>
                    <a:pt x="54" y="69"/>
                    <a:pt x="54" y="69"/>
                    <a:pt x="55" y="69"/>
                  </a:cubicBezTo>
                  <a:cubicBezTo>
                    <a:pt x="55" y="69"/>
                    <a:pt x="55" y="69"/>
                    <a:pt x="55" y="68"/>
                  </a:cubicBezTo>
                  <a:cubicBezTo>
                    <a:pt x="55" y="67"/>
                    <a:pt x="55" y="65"/>
                    <a:pt x="55" y="63"/>
                  </a:cubicBezTo>
                  <a:cubicBezTo>
                    <a:pt x="55" y="63"/>
                    <a:pt x="55" y="63"/>
                    <a:pt x="55" y="63"/>
                  </a:cubicBezTo>
                  <a:cubicBezTo>
                    <a:pt x="54" y="63"/>
                    <a:pt x="54" y="63"/>
                    <a:pt x="53" y="63"/>
                  </a:cubicBezTo>
                  <a:cubicBezTo>
                    <a:pt x="53" y="63"/>
                    <a:pt x="52" y="63"/>
                    <a:pt x="52" y="63"/>
                  </a:cubicBezTo>
                  <a:cubicBezTo>
                    <a:pt x="52" y="63"/>
                    <a:pt x="51" y="63"/>
                    <a:pt x="51" y="63"/>
                  </a:cubicBezTo>
                  <a:cubicBezTo>
                    <a:pt x="51" y="63"/>
                    <a:pt x="51" y="62"/>
                    <a:pt x="51" y="62"/>
                  </a:cubicBezTo>
                  <a:cubicBezTo>
                    <a:pt x="52" y="62"/>
                    <a:pt x="52" y="62"/>
                    <a:pt x="52" y="62"/>
                  </a:cubicBezTo>
                  <a:cubicBezTo>
                    <a:pt x="52" y="62"/>
                    <a:pt x="53" y="62"/>
                    <a:pt x="53" y="62"/>
                  </a:cubicBezTo>
                  <a:cubicBezTo>
                    <a:pt x="55" y="62"/>
                    <a:pt x="57" y="62"/>
                    <a:pt x="60" y="62"/>
                  </a:cubicBezTo>
                  <a:cubicBezTo>
                    <a:pt x="60" y="62"/>
                    <a:pt x="60" y="62"/>
                    <a:pt x="60" y="61"/>
                  </a:cubicBezTo>
                  <a:cubicBezTo>
                    <a:pt x="60" y="61"/>
                    <a:pt x="60" y="61"/>
                    <a:pt x="60" y="61"/>
                  </a:cubicBezTo>
                  <a:cubicBezTo>
                    <a:pt x="60" y="60"/>
                    <a:pt x="60" y="58"/>
                    <a:pt x="60" y="57"/>
                  </a:cubicBezTo>
                  <a:cubicBezTo>
                    <a:pt x="60" y="56"/>
                    <a:pt x="60" y="56"/>
                    <a:pt x="60" y="56"/>
                  </a:cubicBezTo>
                  <a:cubicBezTo>
                    <a:pt x="57" y="56"/>
                    <a:pt x="55" y="56"/>
                    <a:pt x="53" y="56"/>
                  </a:cubicBezTo>
                  <a:cubicBezTo>
                    <a:pt x="53" y="56"/>
                    <a:pt x="52" y="56"/>
                    <a:pt x="52" y="56"/>
                  </a:cubicBezTo>
                  <a:cubicBezTo>
                    <a:pt x="52" y="56"/>
                    <a:pt x="52" y="56"/>
                    <a:pt x="51" y="56"/>
                  </a:cubicBezTo>
                  <a:cubicBezTo>
                    <a:pt x="51" y="56"/>
                    <a:pt x="51" y="55"/>
                    <a:pt x="51" y="55"/>
                  </a:cubicBezTo>
                  <a:cubicBezTo>
                    <a:pt x="51" y="55"/>
                    <a:pt x="51" y="55"/>
                    <a:pt x="52" y="54"/>
                  </a:cubicBezTo>
                  <a:cubicBezTo>
                    <a:pt x="52" y="53"/>
                    <a:pt x="52" y="52"/>
                    <a:pt x="52" y="50"/>
                  </a:cubicBezTo>
                  <a:cubicBezTo>
                    <a:pt x="51" y="50"/>
                    <a:pt x="51" y="50"/>
                    <a:pt x="51" y="49"/>
                  </a:cubicBezTo>
                  <a:cubicBezTo>
                    <a:pt x="51" y="49"/>
                    <a:pt x="51" y="49"/>
                    <a:pt x="51" y="49"/>
                  </a:cubicBezTo>
                  <a:cubicBezTo>
                    <a:pt x="52" y="48"/>
                    <a:pt x="52" y="48"/>
                    <a:pt x="52" y="48"/>
                  </a:cubicBezTo>
                  <a:cubicBezTo>
                    <a:pt x="52" y="49"/>
                    <a:pt x="53" y="49"/>
                    <a:pt x="52" y="49"/>
                  </a:cubicBezTo>
                  <a:cubicBezTo>
                    <a:pt x="52" y="50"/>
                    <a:pt x="52" y="50"/>
                    <a:pt x="52" y="50"/>
                  </a:cubicBezTo>
                  <a:cubicBezTo>
                    <a:pt x="52" y="52"/>
                    <a:pt x="52" y="53"/>
                    <a:pt x="52" y="54"/>
                  </a:cubicBezTo>
                  <a:cubicBezTo>
                    <a:pt x="52" y="54"/>
                    <a:pt x="52" y="54"/>
                    <a:pt x="52" y="55"/>
                  </a:cubicBezTo>
                  <a:cubicBezTo>
                    <a:pt x="52" y="55"/>
                    <a:pt x="53" y="55"/>
                    <a:pt x="53" y="55"/>
                  </a:cubicBezTo>
                  <a:cubicBezTo>
                    <a:pt x="53" y="55"/>
                    <a:pt x="54" y="55"/>
                    <a:pt x="54" y="55"/>
                  </a:cubicBezTo>
                  <a:cubicBezTo>
                    <a:pt x="55" y="55"/>
                    <a:pt x="55" y="55"/>
                    <a:pt x="55" y="54"/>
                  </a:cubicBezTo>
                  <a:cubicBezTo>
                    <a:pt x="55" y="52"/>
                    <a:pt x="55" y="51"/>
                    <a:pt x="55" y="49"/>
                  </a:cubicBezTo>
                  <a:cubicBezTo>
                    <a:pt x="55" y="49"/>
                    <a:pt x="55" y="49"/>
                    <a:pt x="56" y="49"/>
                  </a:cubicBezTo>
                  <a:cubicBezTo>
                    <a:pt x="56" y="49"/>
                    <a:pt x="56" y="49"/>
                    <a:pt x="56" y="49"/>
                  </a:cubicBezTo>
                  <a:cubicBezTo>
                    <a:pt x="56" y="49"/>
                    <a:pt x="56" y="50"/>
                    <a:pt x="56" y="50"/>
                  </a:cubicBezTo>
                  <a:cubicBezTo>
                    <a:pt x="56" y="51"/>
                    <a:pt x="56" y="53"/>
                    <a:pt x="56" y="54"/>
                  </a:cubicBezTo>
                  <a:cubicBezTo>
                    <a:pt x="56" y="55"/>
                    <a:pt x="56" y="55"/>
                    <a:pt x="57" y="55"/>
                  </a:cubicBezTo>
                  <a:cubicBezTo>
                    <a:pt x="57" y="55"/>
                    <a:pt x="58" y="55"/>
                    <a:pt x="58" y="55"/>
                  </a:cubicBezTo>
                  <a:cubicBezTo>
                    <a:pt x="59" y="55"/>
                    <a:pt x="59" y="55"/>
                    <a:pt x="59" y="54"/>
                  </a:cubicBezTo>
                  <a:cubicBezTo>
                    <a:pt x="59" y="52"/>
                    <a:pt x="59" y="51"/>
                    <a:pt x="59" y="49"/>
                  </a:cubicBezTo>
                  <a:cubicBezTo>
                    <a:pt x="59" y="49"/>
                    <a:pt x="59" y="49"/>
                    <a:pt x="60" y="49"/>
                  </a:cubicBezTo>
                  <a:close/>
                  <a:moveTo>
                    <a:pt x="28" y="10"/>
                  </a:moveTo>
                  <a:cubicBezTo>
                    <a:pt x="28" y="10"/>
                    <a:pt x="29" y="10"/>
                    <a:pt x="29" y="9"/>
                  </a:cubicBezTo>
                  <a:cubicBezTo>
                    <a:pt x="30" y="9"/>
                    <a:pt x="31" y="9"/>
                    <a:pt x="31" y="8"/>
                  </a:cubicBezTo>
                  <a:cubicBezTo>
                    <a:pt x="31" y="8"/>
                    <a:pt x="31" y="7"/>
                    <a:pt x="31" y="7"/>
                  </a:cubicBezTo>
                  <a:cubicBezTo>
                    <a:pt x="31" y="7"/>
                    <a:pt x="31" y="7"/>
                    <a:pt x="32" y="7"/>
                  </a:cubicBezTo>
                  <a:cubicBezTo>
                    <a:pt x="32" y="7"/>
                    <a:pt x="32" y="7"/>
                    <a:pt x="32" y="7"/>
                  </a:cubicBezTo>
                  <a:cubicBezTo>
                    <a:pt x="32" y="8"/>
                    <a:pt x="32" y="8"/>
                    <a:pt x="32" y="8"/>
                  </a:cubicBezTo>
                  <a:cubicBezTo>
                    <a:pt x="32" y="8"/>
                    <a:pt x="32" y="8"/>
                    <a:pt x="32" y="9"/>
                  </a:cubicBezTo>
                  <a:cubicBezTo>
                    <a:pt x="32" y="9"/>
                    <a:pt x="33" y="9"/>
                    <a:pt x="33" y="9"/>
                  </a:cubicBezTo>
                  <a:cubicBezTo>
                    <a:pt x="33" y="9"/>
                    <a:pt x="33" y="9"/>
                    <a:pt x="34" y="8"/>
                  </a:cubicBezTo>
                  <a:cubicBezTo>
                    <a:pt x="34" y="8"/>
                    <a:pt x="34" y="9"/>
                    <a:pt x="34" y="9"/>
                  </a:cubicBezTo>
                  <a:cubicBezTo>
                    <a:pt x="34" y="9"/>
                    <a:pt x="34" y="10"/>
                    <a:pt x="34" y="10"/>
                  </a:cubicBezTo>
                  <a:cubicBezTo>
                    <a:pt x="33" y="10"/>
                    <a:pt x="33" y="10"/>
                    <a:pt x="33" y="10"/>
                  </a:cubicBezTo>
                  <a:cubicBezTo>
                    <a:pt x="33" y="10"/>
                    <a:pt x="33" y="10"/>
                    <a:pt x="32" y="10"/>
                  </a:cubicBezTo>
                  <a:cubicBezTo>
                    <a:pt x="32" y="10"/>
                    <a:pt x="32" y="10"/>
                    <a:pt x="31" y="10"/>
                  </a:cubicBezTo>
                  <a:cubicBezTo>
                    <a:pt x="31" y="11"/>
                    <a:pt x="31" y="11"/>
                    <a:pt x="31" y="11"/>
                  </a:cubicBezTo>
                  <a:cubicBezTo>
                    <a:pt x="30" y="12"/>
                    <a:pt x="30" y="12"/>
                    <a:pt x="30" y="11"/>
                  </a:cubicBezTo>
                  <a:cubicBezTo>
                    <a:pt x="29" y="11"/>
                    <a:pt x="29" y="11"/>
                    <a:pt x="29" y="11"/>
                  </a:cubicBezTo>
                  <a:cubicBezTo>
                    <a:pt x="29" y="11"/>
                    <a:pt x="29" y="11"/>
                    <a:pt x="29" y="11"/>
                  </a:cubicBezTo>
                  <a:cubicBezTo>
                    <a:pt x="28" y="12"/>
                    <a:pt x="28" y="11"/>
                    <a:pt x="27" y="11"/>
                  </a:cubicBezTo>
                  <a:cubicBezTo>
                    <a:pt x="27" y="11"/>
                    <a:pt x="27" y="11"/>
                    <a:pt x="28" y="10"/>
                  </a:cubicBezTo>
                  <a:close/>
                  <a:moveTo>
                    <a:pt x="14" y="13"/>
                  </a:moveTo>
                  <a:cubicBezTo>
                    <a:pt x="14" y="13"/>
                    <a:pt x="14" y="13"/>
                    <a:pt x="14" y="13"/>
                  </a:cubicBezTo>
                  <a:cubicBezTo>
                    <a:pt x="14" y="13"/>
                    <a:pt x="15" y="12"/>
                    <a:pt x="15" y="12"/>
                  </a:cubicBezTo>
                  <a:cubicBezTo>
                    <a:pt x="15" y="12"/>
                    <a:pt x="16" y="12"/>
                    <a:pt x="16" y="12"/>
                  </a:cubicBezTo>
                  <a:cubicBezTo>
                    <a:pt x="16" y="12"/>
                    <a:pt x="17" y="13"/>
                    <a:pt x="17" y="13"/>
                  </a:cubicBezTo>
                  <a:cubicBezTo>
                    <a:pt x="17" y="14"/>
                    <a:pt x="16" y="14"/>
                    <a:pt x="16" y="14"/>
                  </a:cubicBezTo>
                  <a:cubicBezTo>
                    <a:pt x="16" y="14"/>
                    <a:pt x="15" y="14"/>
                    <a:pt x="15" y="15"/>
                  </a:cubicBezTo>
                  <a:cubicBezTo>
                    <a:pt x="15" y="15"/>
                    <a:pt x="14" y="15"/>
                    <a:pt x="14" y="15"/>
                  </a:cubicBezTo>
                  <a:cubicBezTo>
                    <a:pt x="14" y="15"/>
                    <a:pt x="14" y="15"/>
                    <a:pt x="14" y="14"/>
                  </a:cubicBezTo>
                  <a:cubicBezTo>
                    <a:pt x="14" y="14"/>
                    <a:pt x="14" y="14"/>
                    <a:pt x="14" y="14"/>
                  </a:cubicBezTo>
                  <a:cubicBezTo>
                    <a:pt x="14" y="14"/>
                    <a:pt x="14" y="14"/>
                    <a:pt x="14" y="13"/>
                  </a:cubicBezTo>
                  <a:close/>
                  <a:moveTo>
                    <a:pt x="14" y="7"/>
                  </a:moveTo>
                  <a:cubicBezTo>
                    <a:pt x="15" y="7"/>
                    <a:pt x="15" y="7"/>
                    <a:pt x="16" y="7"/>
                  </a:cubicBezTo>
                  <a:cubicBezTo>
                    <a:pt x="16" y="8"/>
                    <a:pt x="16" y="8"/>
                    <a:pt x="16" y="8"/>
                  </a:cubicBezTo>
                  <a:cubicBezTo>
                    <a:pt x="16" y="9"/>
                    <a:pt x="16" y="9"/>
                    <a:pt x="15" y="9"/>
                  </a:cubicBezTo>
                  <a:cubicBezTo>
                    <a:pt x="15" y="9"/>
                    <a:pt x="14" y="8"/>
                    <a:pt x="14" y="7"/>
                  </a:cubicBezTo>
                  <a:cubicBezTo>
                    <a:pt x="14" y="7"/>
                    <a:pt x="14" y="7"/>
                    <a:pt x="14" y="7"/>
                  </a:cubicBezTo>
                  <a:close/>
                  <a:moveTo>
                    <a:pt x="8" y="12"/>
                  </a:moveTo>
                  <a:cubicBezTo>
                    <a:pt x="9" y="11"/>
                    <a:pt x="9" y="11"/>
                    <a:pt x="10" y="11"/>
                  </a:cubicBezTo>
                  <a:cubicBezTo>
                    <a:pt x="11" y="10"/>
                    <a:pt x="11" y="10"/>
                    <a:pt x="11" y="9"/>
                  </a:cubicBezTo>
                  <a:cubicBezTo>
                    <a:pt x="11" y="9"/>
                    <a:pt x="11" y="9"/>
                    <a:pt x="11" y="8"/>
                  </a:cubicBezTo>
                  <a:cubicBezTo>
                    <a:pt x="11" y="8"/>
                    <a:pt x="11" y="8"/>
                    <a:pt x="11" y="7"/>
                  </a:cubicBezTo>
                  <a:cubicBezTo>
                    <a:pt x="11" y="7"/>
                    <a:pt x="12" y="7"/>
                    <a:pt x="12" y="7"/>
                  </a:cubicBezTo>
                  <a:cubicBezTo>
                    <a:pt x="12" y="7"/>
                    <a:pt x="12" y="7"/>
                    <a:pt x="12" y="8"/>
                  </a:cubicBezTo>
                  <a:cubicBezTo>
                    <a:pt x="12" y="8"/>
                    <a:pt x="12" y="8"/>
                    <a:pt x="12" y="9"/>
                  </a:cubicBezTo>
                  <a:cubicBezTo>
                    <a:pt x="12" y="9"/>
                    <a:pt x="13" y="10"/>
                    <a:pt x="13" y="9"/>
                  </a:cubicBezTo>
                  <a:cubicBezTo>
                    <a:pt x="14" y="9"/>
                    <a:pt x="14" y="9"/>
                    <a:pt x="14" y="9"/>
                  </a:cubicBezTo>
                  <a:cubicBezTo>
                    <a:pt x="15" y="9"/>
                    <a:pt x="15" y="9"/>
                    <a:pt x="15" y="10"/>
                  </a:cubicBezTo>
                  <a:cubicBezTo>
                    <a:pt x="15" y="10"/>
                    <a:pt x="15" y="10"/>
                    <a:pt x="15" y="11"/>
                  </a:cubicBezTo>
                  <a:cubicBezTo>
                    <a:pt x="14" y="11"/>
                    <a:pt x="14" y="11"/>
                    <a:pt x="13" y="11"/>
                  </a:cubicBezTo>
                  <a:cubicBezTo>
                    <a:pt x="13" y="11"/>
                    <a:pt x="12" y="11"/>
                    <a:pt x="12" y="12"/>
                  </a:cubicBezTo>
                  <a:cubicBezTo>
                    <a:pt x="12" y="12"/>
                    <a:pt x="12" y="12"/>
                    <a:pt x="12" y="13"/>
                  </a:cubicBezTo>
                  <a:cubicBezTo>
                    <a:pt x="12" y="13"/>
                    <a:pt x="12" y="14"/>
                    <a:pt x="12" y="14"/>
                  </a:cubicBezTo>
                  <a:cubicBezTo>
                    <a:pt x="12" y="14"/>
                    <a:pt x="12" y="14"/>
                    <a:pt x="12" y="15"/>
                  </a:cubicBezTo>
                  <a:cubicBezTo>
                    <a:pt x="12" y="15"/>
                    <a:pt x="12" y="15"/>
                    <a:pt x="13" y="15"/>
                  </a:cubicBezTo>
                  <a:cubicBezTo>
                    <a:pt x="13" y="16"/>
                    <a:pt x="14" y="16"/>
                    <a:pt x="15" y="17"/>
                  </a:cubicBezTo>
                  <a:cubicBezTo>
                    <a:pt x="16" y="17"/>
                    <a:pt x="16" y="18"/>
                    <a:pt x="16" y="18"/>
                  </a:cubicBezTo>
                  <a:cubicBezTo>
                    <a:pt x="16" y="19"/>
                    <a:pt x="16" y="19"/>
                    <a:pt x="16" y="19"/>
                  </a:cubicBezTo>
                  <a:cubicBezTo>
                    <a:pt x="16" y="20"/>
                    <a:pt x="15" y="20"/>
                    <a:pt x="15" y="19"/>
                  </a:cubicBezTo>
                  <a:cubicBezTo>
                    <a:pt x="14" y="19"/>
                    <a:pt x="14" y="18"/>
                    <a:pt x="13" y="17"/>
                  </a:cubicBezTo>
                  <a:cubicBezTo>
                    <a:pt x="13" y="17"/>
                    <a:pt x="13" y="17"/>
                    <a:pt x="12" y="17"/>
                  </a:cubicBezTo>
                  <a:cubicBezTo>
                    <a:pt x="12" y="17"/>
                    <a:pt x="12" y="17"/>
                    <a:pt x="12" y="18"/>
                  </a:cubicBezTo>
                  <a:cubicBezTo>
                    <a:pt x="12" y="19"/>
                    <a:pt x="12" y="19"/>
                    <a:pt x="12" y="20"/>
                  </a:cubicBezTo>
                  <a:cubicBezTo>
                    <a:pt x="12" y="20"/>
                    <a:pt x="12" y="21"/>
                    <a:pt x="12" y="21"/>
                  </a:cubicBezTo>
                  <a:cubicBezTo>
                    <a:pt x="12" y="22"/>
                    <a:pt x="12" y="22"/>
                    <a:pt x="11" y="22"/>
                  </a:cubicBezTo>
                  <a:cubicBezTo>
                    <a:pt x="10" y="22"/>
                    <a:pt x="10" y="22"/>
                    <a:pt x="9" y="22"/>
                  </a:cubicBezTo>
                  <a:cubicBezTo>
                    <a:pt x="9" y="22"/>
                    <a:pt x="8" y="21"/>
                    <a:pt x="8" y="21"/>
                  </a:cubicBezTo>
                  <a:cubicBezTo>
                    <a:pt x="8" y="21"/>
                    <a:pt x="8" y="20"/>
                    <a:pt x="8" y="20"/>
                  </a:cubicBezTo>
                  <a:cubicBezTo>
                    <a:pt x="8" y="20"/>
                    <a:pt x="8" y="20"/>
                    <a:pt x="9" y="20"/>
                  </a:cubicBezTo>
                  <a:cubicBezTo>
                    <a:pt x="9" y="20"/>
                    <a:pt x="9" y="20"/>
                    <a:pt x="10" y="20"/>
                  </a:cubicBezTo>
                  <a:cubicBezTo>
                    <a:pt x="10" y="20"/>
                    <a:pt x="11" y="20"/>
                    <a:pt x="11" y="20"/>
                  </a:cubicBezTo>
                  <a:cubicBezTo>
                    <a:pt x="11" y="19"/>
                    <a:pt x="10" y="18"/>
                    <a:pt x="10" y="17"/>
                  </a:cubicBezTo>
                  <a:cubicBezTo>
                    <a:pt x="10" y="17"/>
                    <a:pt x="10" y="17"/>
                    <a:pt x="10" y="17"/>
                  </a:cubicBezTo>
                  <a:cubicBezTo>
                    <a:pt x="10" y="17"/>
                    <a:pt x="10" y="17"/>
                    <a:pt x="10" y="18"/>
                  </a:cubicBezTo>
                  <a:cubicBezTo>
                    <a:pt x="10" y="18"/>
                    <a:pt x="9" y="19"/>
                    <a:pt x="9" y="19"/>
                  </a:cubicBezTo>
                  <a:cubicBezTo>
                    <a:pt x="8" y="19"/>
                    <a:pt x="8" y="19"/>
                    <a:pt x="8" y="19"/>
                  </a:cubicBezTo>
                  <a:cubicBezTo>
                    <a:pt x="7" y="20"/>
                    <a:pt x="7" y="20"/>
                    <a:pt x="7" y="19"/>
                  </a:cubicBezTo>
                  <a:cubicBezTo>
                    <a:pt x="7" y="19"/>
                    <a:pt x="6" y="19"/>
                    <a:pt x="7" y="19"/>
                  </a:cubicBezTo>
                  <a:cubicBezTo>
                    <a:pt x="7" y="18"/>
                    <a:pt x="7" y="18"/>
                    <a:pt x="7" y="18"/>
                  </a:cubicBezTo>
                  <a:cubicBezTo>
                    <a:pt x="8" y="17"/>
                    <a:pt x="8" y="17"/>
                    <a:pt x="9" y="17"/>
                  </a:cubicBezTo>
                  <a:cubicBezTo>
                    <a:pt x="9" y="16"/>
                    <a:pt x="10" y="16"/>
                    <a:pt x="10" y="15"/>
                  </a:cubicBezTo>
                  <a:cubicBezTo>
                    <a:pt x="10" y="15"/>
                    <a:pt x="11" y="15"/>
                    <a:pt x="11" y="15"/>
                  </a:cubicBezTo>
                  <a:cubicBezTo>
                    <a:pt x="10" y="14"/>
                    <a:pt x="10" y="13"/>
                    <a:pt x="10" y="13"/>
                  </a:cubicBezTo>
                  <a:cubicBezTo>
                    <a:pt x="10" y="12"/>
                    <a:pt x="10" y="12"/>
                    <a:pt x="10" y="12"/>
                  </a:cubicBezTo>
                  <a:cubicBezTo>
                    <a:pt x="10" y="12"/>
                    <a:pt x="10" y="12"/>
                    <a:pt x="9" y="12"/>
                  </a:cubicBezTo>
                  <a:cubicBezTo>
                    <a:pt x="9" y="13"/>
                    <a:pt x="9" y="13"/>
                    <a:pt x="8" y="13"/>
                  </a:cubicBezTo>
                  <a:cubicBezTo>
                    <a:pt x="8" y="13"/>
                    <a:pt x="8" y="13"/>
                    <a:pt x="8" y="12"/>
                  </a:cubicBezTo>
                  <a:cubicBezTo>
                    <a:pt x="8" y="12"/>
                    <a:pt x="7" y="12"/>
                    <a:pt x="7" y="12"/>
                  </a:cubicBezTo>
                  <a:cubicBezTo>
                    <a:pt x="7" y="12"/>
                    <a:pt x="8" y="12"/>
                    <a:pt x="8" y="12"/>
                  </a:cubicBezTo>
                  <a:close/>
                  <a:moveTo>
                    <a:pt x="6" y="16"/>
                  </a:moveTo>
                  <a:cubicBezTo>
                    <a:pt x="6" y="16"/>
                    <a:pt x="6" y="16"/>
                    <a:pt x="6" y="15"/>
                  </a:cubicBezTo>
                  <a:cubicBezTo>
                    <a:pt x="7" y="15"/>
                    <a:pt x="8" y="15"/>
                    <a:pt x="8" y="14"/>
                  </a:cubicBezTo>
                  <a:cubicBezTo>
                    <a:pt x="9" y="14"/>
                    <a:pt x="9" y="15"/>
                    <a:pt x="9" y="15"/>
                  </a:cubicBezTo>
                  <a:cubicBezTo>
                    <a:pt x="9" y="15"/>
                    <a:pt x="8" y="16"/>
                    <a:pt x="8" y="16"/>
                  </a:cubicBezTo>
                  <a:cubicBezTo>
                    <a:pt x="8" y="16"/>
                    <a:pt x="8" y="16"/>
                    <a:pt x="8" y="16"/>
                  </a:cubicBezTo>
                  <a:cubicBezTo>
                    <a:pt x="8" y="15"/>
                    <a:pt x="7" y="16"/>
                    <a:pt x="7" y="16"/>
                  </a:cubicBezTo>
                  <a:cubicBezTo>
                    <a:pt x="7" y="16"/>
                    <a:pt x="7" y="16"/>
                    <a:pt x="7" y="16"/>
                  </a:cubicBezTo>
                  <a:cubicBezTo>
                    <a:pt x="6" y="16"/>
                    <a:pt x="6" y="16"/>
                    <a:pt x="6" y="16"/>
                  </a:cubicBezTo>
                  <a:cubicBezTo>
                    <a:pt x="6" y="16"/>
                    <a:pt x="6" y="16"/>
                    <a:pt x="6" y="16"/>
                  </a:cubicBezTo>
                  <a:close/>
                  <a:moveTo>
                    <a:pt x="6" y="39"/>
                  </a:moveTo>
                  <a:cubicBezTo>
                    <a:pt x="6" y="39"/>
                    <a:pt x="6" y="39"/>
                    <a:pt x="7" y="38"/>
                  </a:cubicBezTo>
                  <a:cubicBezTo>
                    <a:pt x="7" y="38"/>
                    <a:pt x="8" y="38"/>
                    <a:pt x="9" y="37"/>
                  </a:cubicBezTo>
                  <a:cubicBezTo>
                    <a:pt x="10" y="37"/>
                    <a:pt x="10" y="37"/>
                    <a:pt x="10" y="36"/>
                  </a:cubicBezTo>
                  <a:cubicBezTo>
                    <a:pt x="10" y="36"/>
                    <a:pt x="10" y="36"/>
                    <a:pt x="10" y="36"/>
                  </a:cubicBezTo>
                  <a:cubicBezTo>
                    <a:pt x="9" y="35"/>
                    <a:pt x="9" y="34"/>
                    <a:pt x="9" y="33"/>
                  </a:cubicBezTo>
                  <a:cubicBezTo>
                    <a:pt x="10" y="32"/>
                    <a:pt x="10" y="31"/>
                    <a:pt x="10" y="30"/>
                  </a:cubicBezTo>
                  <a:cubicBezTo>
                    <a:pt x="10" y="29"/>
                    <a:pt x="10" y="29"/>
                    <a:pt x="9" y="29"/>
                  </a:cubicBezTo>
                  <a:cubicBezTo>
                    <a:pt x="8" y="29"/>
                    <a:pt x="8" y="29"/>
                    <a:pt x="8" y="29"/>
                  </a:cubicBezTo>
                  <a:cubicBezTo>
                    <a:pt x="8" y="29"/>
                    <a:pt x="7" y="29"/>
                    <a:pt x="7" y="29"/>
                  </a:cubicBezTo>
                  <a:cubicBezTo>
                    <a:pt x="7" y="28"/>
                    <a:pt x="7" y="28"/>
                    <a:pt x="8" y="28"/>
                  </a:cubicBezTo>
                  <a:cubicBezTo>
                    <a:pt x="8" y="28"/>
                    <a:pt x="9" y="28"/>
                    <a:pt x="10" y="27"/>
                  </a:cubicBezTo>
                  <a:cubicBezTo>
                    <a:pt x="10" y="27"/>
                    <a:pt x="10" y="27"/>
                    <a:pt x="10" y="26"/>
                  </a:cubicBezTo>
                  <a:cubicBezTo>
                    <a:pt x="11" y="25"/>
                    <a:pt x="11" y="25"/>
                    <a:pt x="11" y="24"/>
                  </a:cubicBezTo>
                  <a:cubicBezTo>
                    <a:pt x="11" y="24"/>
                    <a:pt x="11" y="24"/>
                    <a:pt x="12" y="24"/>
                  </a:cubicBezTo>
                  <a:cubicBezTo>
                    <a:pt x="12" y="24"/>
                    <a:pt x="12" y="24"/>
                    <a:pt x="12" y="25"/>
                  </a:cubicBezTo>
                  <a:cubicBezTo>
                    <a:pt x="12" y="25"/>
                    <a:pt x="12" y="26"/>
                    <a:pt x="12" y="26"/>
                  </a:cubicBezTo>
                  <a:cubicBezTo>
                    <a:pt x="12" y="26"/>
                    <a:pt x="12" y="26"/>
                    <a:pt x="12" y="26"/>
                  </a:cubicBezTo>
                  <a:cubicBezTo>
                    <a:pt x="13" y="26"/>
                    <a:pt x="13" y="26"/>
                    <a:pt x="13" y="26"/>
                  </a:cubicBezTo>
                  <a:cubicBezTo>
                    <a:pt x="14" y="26"/>
                    <a:pt x="14" y="26"/>
                    <a:pt x="15" y="26"/>
                  </a:cubicBezTo>
                  <a:cubicBezTo>
                    <a:pt x="15" y="26"/>
                    <a:pt x="16" y="26"/>
                    <a:pt x="16" y="27"/>
                  </a:cubicBezTo>
                  <a:cubicBezTo>
                    <a:pt x="16" y="27"/>
                    <a:pt x="16" y="27"/>
                    <a:pt x="16" y="27"/>
                  </a:cubicBezTo>
                  <a:cubicBezTo>
                    <a:pt x="15" y="27"/>
                    <a:pt x="14" y="27"/>
                    <a:pt x="14" y="27"/>
                  </a:cubicBezTo>
                  <a:cubicBezTo>
                    <a:pt x="13" y="28"/>
                    <a:pt x="13" y="28"/>
                    <a:pt x="12" y="28"/>
                  </a:cubicBezTo>
                  <a:cubicBezTo>
                    <a:pt x="11" y="28"/>
                    <a:pt x="11" y="28"/>
                    <a:pt x="11" y="29"/>
                  </a:cubicBezTo>
                  <a:cubicBezTo>
                    <a:pt x="12" y="29"/>
                    <a:pt x="12" y="29"/>
                    <a:pt x="12" y="29"/>
                  </a:cubicBezTo>
                  <a:cubicBezTo>
                    <a:pt x="13" y="28"/>
                    <a:pt x="14" y="28"/>
                    <a:pt x="14" y="29"/>
                  </a:cubicBezTo>
                  <a:cubicBezTo>
                    <a:pt x="14" y="30"/>
                    <a:pt x="14" y="30"/>
                    <a:pt x="14" y="31"/>
                  </a:cubicBezTo>
                  <a:cubicBezTo>
                    <a:pt x="14" y="32"/>
                    <a:pt x="14" y="34"/>
                    <a:pt x="14" y="35"/>
                  </a:cubicBezTo>
                  <a:cubicBezTo>
                    <a:pt x="14" y="36"/>
                    <a:pt x="15" y="36"/>
                    <a:pt x="15" y="36"/>
                  </a:cubicBezTo>
                  <a:cubicBezTo>
                    <a:pt x="16" y="36"/>
                    <a:pt x="16" y="36"/>
                    <a:pt x="17" y="36"/>
                  </a:cubicBezTo>
                  <a:cubicBezTo>
                    <a:pt x="17" y="36"/>
                    <a:pt x="17" y="36"/>
                    <a:pt x="17" y="37"/>
                  </a:cubicBezTo>
                  <a:cubicBezTo>
                    <a:pt x="17" y="37"/>
                    <a:pt x="17" y="37"/>
                    <a:pt x="17" y="37"/>
                  </a:cubicBezTo>
                  <a:cubicBezTo>
                    <a:pt x="16" y="37"/>
                    <a:pt x="15" y="37"/>
                    <a:pt x="15" y="37"/>
                  </a:cubicBezTo>
                  <a:cubicBezTo>
                    <a:pt x="14" y="37"/>
                    <a:pt x="14" y="37"/>
                    <a:pt x="14" y="37"/>
                  </a:cubicBezTo>
                  <a:cubicBezTo>
                    <a:pt x="14" y="37"/>
                    <a:pt x="14" y="37"/>
                    <a:pt x="14" y="37"/>
                  </a:cubicBezTo>
                  <a:cubicBezTo>
                    <a:pt x="14" y="37"/>
                    <a:pt x="14" y="38"/>
                    <a:pt x="14" y="38"/>
                  </a:cubicBezTo>
                  <a:cubicBezTo>
                    <a:pt x="15" y="38"/>
                    <a:pt x="15" y="38"/>
                    <a:pt x="15" y="38"/>
                  </a:cubicBezTo>
                  <a:cubicBezTo>
                    <a:pt x="15" y="38"/>
                    <a:pt x="16" y="38"/>
                    <a:pt x="16" y="38"/>
                  </a:cubicBezTo>
                  <a:cubicBezTo>
                    <a:pt x="16" y="39"/>
                    <a:pt x="16" y="40"/>
                    <a:pt x="15" y="40"/>
                  </a:cubicBezTo>
                  <a:cubicBezTo>
                    <a:pt x="15" y="40"/>
                    <a:pt x="15" y="40"/>
                    <a:pt x="14" y="40"/>
                  </a:cubicBezTo>
                  <a:cubicBezTo>
                    <a:pt x="14" y="40"/>
                    <a:pt x="14" y="39"/>
                    <a:pt x="14" y="39"/>
                  </a:cubicBezTo>
                  <a:cubicBezTo>
                    <a:pt x="14" y="38"/>
                    <a:pt x="14" y="38"/>
                    <a:pt x="14" y="38"/>
                  </a:cubicBezTo>
                  <a:cubicBezTo>
                    <a:pt x="13" y="38"/>
                    <a:pt x="13" y="37"/>
                    <a:pt x="13" y="38"/>
                  </a:cubicBezTo>
                  <a:cubicBezTo>
                    <a:pt x="12" y="38"/>
                    <a:pt x="11" y="38"/>
                    <a:pt x="10" y="38"/>
                  </a:cubicBezTo>
                  <a:cubicBezTo>
                    <a:pt x="10" y="39"/>
                    <a:pt x="10" y="39"/>
                    <a:pt x="10" y="39"/>
                  </a:cubicBezTo>
                  <a:cubicBezTo>
                    <a:pt x="10" y="40"/>
                    <a:pt x="10" y="40"/>
                    <a:pt x="10" y="41"/>
                  </a:cubicBezTo>
                  <a:cubicBezTo>
                    <a:pt x="10" y="41"/>
                    <a:pt x="9" y="41"/>
                    <a:pt x="8" y="42"/>
                  </a:cubicBezTo>
                  <a:cubicBezTo>
                    <a:pt x="8" y="42"/>
                    <a:pt x="8" y="42"/>
                    <a:pt x="8" y="42"/>
                  </a:cubicBezTo>
                  <a:cubicBezTo>
                    <a:pt x="8" y="41"/>
                    <a:pt x="9" y="40"/>
                    <a:pt x="9" y="39"/>
                  </a:cubicBezTo>
                  <a:cubicBezTo>
                    <a:pt x="9" y="39"/>
                    <a:pt x="9" y="39"/>
                    <a:pt x="8" y="39"/>
                  </a:cubicBezTo>
                  <a:cubicBezTo>
                    <a:pt x="8" y="39"/>
                    <a:pt x="7" y="39"/>
                    <a:pt x="7" y="40"/>
                  </a:cubicBezTo>
                  <a:cubicBezTo>
                    <a:pt x="6" y="40"/>
                    <a:pt x="6" y="39"/>
                    <a:pt x="6" y="39"/>
                  </a:cubicBezTo>
                  <a:close/>
                  <a:moveTo>
                    <a:pt x="9" y="48"/>
                  </a:moveTo>
                  <a:cubicBezTo>
                    <a:pt x="9" y="47"/>
                    <a:pt x="9" y="47"/>
                    <a:pt x="9" y="47"/>
                  </a:cubicBezTo>
                  <a:cubicBezTo>
                    <a:pt x="10" y="47"/>
                    <a:pt x="10" y="47"/>
                    <a:pt x="10" y="47"/>
                  </a:cubicBezTo>
                  <a:cubicBezTo>
                    <a:pt x="11" y="46"/>
                    <a:pt x="11" y="46"/>
                    <a:pt x="12" y="46"/>
                  </a:cubicBezTo>
                  <a:cubicBezTo>
                    <a:pt x="13" y="46"/>
                    <a:pt x="13" y="46"/>
                    <a:pt x="13" y="47"/>
                  </a:cubicBezTo>
                  <a:cubicBezTo>
                    <a:pt x="13" y="47"/>
                    <a:pt x="13" y="47"/>
                    <a:pt x="13" y="48"/>
                  </a:cubicBezTo>
                  <a:cubicBezTo>
                    <a:pt x="12" y="48"/>
                    <a:pt x="12" y="48"/>
                    <a:pt x="12" y="48"/>
                  </a:cubicBezTo>
                  <a:cubicBezTo>
                    <a:pt x="11" y="48"/>
                    <a:pt x="11" y="48"/>
                    <a:pt x="11" y="48"/>
                  </a:cubicBezTo>
                  <a:cubicBezTo>
                    <a:pt x="10" y="48"/>
                    <a:pt x="10" y="48"/>
                    <a:pt x="10" y="48"/>
                  </a:cubicBezTo>
                  <a:cubicBezTo>
                    <a:pt x="10" y="48"/>
                    <a:pt x="9" y="49"/>
                    <a:pt x="9" y="49"/>
                  </a:cubicBezTo>
                  <a:cubicBezTo>
                    <a:pt x="9" y="49"/>
                    <a:pt x="8" y="49"/>
                    <a:pt x="8" y="49"/>
                  </a:cubicBezTo>
                  <a:cubicBezTo>
                    <a:pt x="8" y="48"/>
                    <a:pt x="8" y="48"/>
                    <a:pt x="9" y="48"/>
                  </a:cubicBezTo>
                  <a:close/>
                  <a:moveTo>
                    <a:pt x="7" y="48"/>
                  </a:moveTo>
                  <a:cubicBezTo>
                    <a:pt x="7" y="48"/>
                    <a:pt x="7" y="48"/>
                    <a:pt x="7" y="48"/>
                  </a:cubicBezTo>
                  <a:cubicBezTo>
                    <a:pt x="7" y="48"/>
                    <a:pt x="7" y="47"/>
                    <a:pt x="7" y="47"/>
                  </a:cubicBezTo>
                  <a:cubicBezTo>
                    <a:pt x="7" y="47"/>
                    <a:pt x="7" y="47"/>
                    <a:pt x="8" y="46"/>
                  </a:cubicBezTo>
                  <a:cubicBezTo>
                    <a:pt x="8" y="46"/>
                    <a:pt x="8" y="46"/>
                    <a:pt x="8" y="46"/>
                  </a:cubicBezTo>
                  <a:cubicBezTo>
                    <a:pt x="9" y="45"/>
                    <a:pt x="9" y="45"/>
                    <a:pt x="9" y="44"/>
                  </a:cubicBezTo>
                  <a:cubicBezTo>
                    <a:pt x="10" y="44"/>
                    <a:pt x="10" y="44"/>
                    <a:pt x="10" y="44"/>
                  </a:cubicBezTo>
                  <a:cubicBezTo>
                    <a:pt x="11" y="44"/>
                    <a:pt x="11" y="44"/>
                    <a:pt x="11" y="44"/>
                  </a:cubicBezTo>
                  <a:cubicBezTo>
                    <a:pt x="11" y="44"/>
                    <a:pt x="11" y="45"/>
                    <a:pt x="11" y="45"/>
                  </a:cubicBezTo>
                  <a:cubicBezTo>
                    <a:pt x="10" y="46"/>
                    <a:pt x="9" y="47"/>
                    <a:pt x="8" y="48"/>
                  </a:cubicBezTo>
                  <a:cubicBezTo>
                    <a:pt x="8" y="48"/>
                    <a:pt x="8" y="48"/>
                    <a:pt x="7" y="48"/>
                  </a:cubicBezTo>
                  <a:close/>
                  <a:moveTo>
                    <a:pt x="14" y="53"/>
                  </a:moveTo>
                  <a:cubicBezTo>
                    <a:pt x="14" y="53"/>
                    <a:pt x="14" y="53"/>
                    <a:pt x="14" y="54"/>
                  </a:cubicBezTo>
                  <a:cubicBezTo>
                    <a:pt x="13" y="54"/>
                    <a:pt x="13" y="54"/>
                    <a:pt x="13" y="54"/>
                  </a:cubicBezTo>
                  <a:cubicBezTo>
                    <a:pt x="12" y="54"/>
                    <a:pt x="12" y="54"/>
                    <a:pt x="12" y="54"/>
                  </a:cubicBezTo>
                  <a:cubicBezTo>
                    <a:pt x="12" y="53"/>
                    <a:pt x="11" y="53"/>
                    <a:pt x="11" y="52"/>
                  </a:cubicBezTo>
                  <a:cubicBezTo>
                    <a:pt x="11" y="52"/>
                    <a:pt x="11" y="51"/>
                    <a:pt x="12" y="51"/>
                  </a:cubicBezTo>
                  <a:cubicBezTo>
                    <a:pt x="12" y="51"/>
                    <a:pt x="13" y="51"/>
                    <a:pt x="13" y="52"/>
                  </a:cubicBezTo>
                  <a:cubicBezTo>
                    <a:pt x="13" y="52"/>
                    <a:pt x="14" y="52"/>
                    <a:pt x="14" y="53"/>
                  </a:cubicBezTo>
                  <a:close/>
                  <a:moveTo>
                    <a:pt x="19" y="51"/>
                  </a:moveTo>
                  <a:cubicBezTo>
                    <a:pt x="20" y="51"/>
                    <a:pt x="20" y="51"/>
                    <a:pt x="19" y="51"/>
                  </a:cubicBezTo>
                  <a:cubicBezTo>
                    <a:pt x="19" y="52"/>
                    <a:pt x="18" y="52"/>
                    <a:pt x="17" y="52"/>
                  </a:cubicBezTo>
                  <a:cubicBezTo>
                    <a:pt x="17" y="52"/>
                    <a:pt x="16" y="52"/>
                    <a:pt x="16" y="52"/>
                  </a:cubicBezTo>
                  <a:cubicBezTo>
                    <a:pt x="16" y="52"/>
                    <a:pt x="16" y="51"/>
                    <a:pt x="16" y="51"/>
                  </a:cubicBezTo>
                  <a:cubicBezTo>
                    <a:pt x="16" y="51"/>
                    <a:pt x="16" y="51"/>
                    <a:pt x="17" y="51"/>
                  </a:cubicBezTo>
                  <a:cubicBezTo>
                    <a:pt x="17" y="51"/>
                    <a:pt x="17" y="51"/>
                    <a:pt x="17" y="51"/>
                  </a:cubicBezTo>
                  <a:cubicBezTo>
                    <a:pt x="17" y="50"/>
                    <a:pt x="18" y="50"/>
                    <a:pt x="18" y="49"/>
                  </a:cubicBezTo>
                  <a:cubicBezTo>
                    <a:pt x="18" y="49"/>
                    <a:pt x="18" y="49"/>
                    <a:pt x="18" y="49"/>
                  </a:cubicBezTo>
                  <a:cubicBezTo>
                    <a:pt x="18" y="48"/>
                    <a:pt x="18" y="48"/>
                    <a:pt x="18" y="48"/>
                  </a:cubicBezTo>
                  <a:cubicBezTo>
                    <a:pt x="18" y="48"/>
                    <a:pt x="18" y="48"/>
                    <a:pt x="18" y="48"/>
                  </a:cubicBezTo>
                  <a:cubicBezTo>
                    <a:pt x="17" y="48"/>
                    <a:pt x="17" y="48"/>
                    <a:pt x="17" y="49"/>
                  </a:cubicBezTo>
                  <a:cubicBezTo>
                    <a:pt x="16" y="49"/>
                    <a:pt x="16" y="49"/>
                    <a:pt x="16" y="49"/>
                  </a:cubicBezTo>
                  <a:cubicBezTo>
                    <a:pt x="15" y="49"/>
                    <a:pt x="15" y="49"/>
                    <a:pt x="15" y="49"/>
                  </a:cubicBezTo>
                  <a:cubicBezTo>
                    <a:pt x="15" y="50"/>
                    <a:pt x="15" y="51"/>
                    <a:pt x="16" y="52"/>
                  </a:cubicBezTo>
                  <a:cubicBezTo>
                    <a:pt x="16" y="52"/>
                    <a:pt x="16" y="52"/>
                    <a:pt x="16" y="52"/>
                  </a:cubicBezTo>
                  <a:cubicBezTo>
                    <a:pt x="16" y="52"/>
                    <a:pt x="16" y="52"/>
                    <a:pt x="15" y="53"/>
                  </a:cubicBezTo>
                  <a:cubicBezTo>
                    <a:pt x="15" y="53"/>
                    <a:pt x="15" y="52"/>
                    <a:pt x="15" y="52"/>
                  </a:cubicBezTo>
                  <a:cubicBezTo>
                    <a:pt x="14" y="52"/>
                    <a:pt x="14" y="52"/>
                    <a:pt x="14" y="51"/>
                  </a:cubicBezTo>
                  <a:cubicBezTo>
                    <a:pt x="14" y="51"/>
                    <a:pt x="14" y="51"/>
                    <a:pt x="14" y="51"/>
                  </a:cubicBezTo>
                  <a:cubicBezTo>
                    <a:pt x="14" y="50"/>
                    <a:pt x="14" y="50"/>
                    <a:pt x="13" y="50"/>
                  </a:cubicBezTo>
                  <a:cubicBezTo>
                    <a:pt x="12" y="50"/>
                    <a:pt x="12" y="51"/>
                    <a:pt x="11" y="51"/>
                  </a:cubicBezTo>
                  <a:cubicBezTo>
                    <a:pt x="11" y="51"/>
                    <a:pt x="11" y="51"/>
                    <a:pt x="11" y="52"/>
                  </a:cubicBezTo>
                  <a:cubicBezTo>
                    <a:pt x="11" y="52"/>
                    <a:pt x="11" y="52"/>
                    <a:pt x="11" y="52"/>
                  </a:cubicBezTo>
                  <a:cubicBezTo>
                    <a:pt x="10" y="53"/>
                    <a:pt x="9" y="54"/>
                    <a:pt x="9" y="55"/>
                  </a:cubicBezTo>
                  <a:cubicBezTo>
                    <a:pt x="8" y="55"/>
                    <a:pt x="8" y="55"/>
                    <a:pt x="7" y="55"/>
                  </a:cubicBezTo>
                  <a:cubicBezTo>
                    <a:pt x="7" y="55"/>
                    <a:pt x="7" y="54"/>
                    <a:pt x="7" y="54"/>
                  </a:cubicBezTo>
                  <a:cubicBezTo>
                    <a:pt x="8" y="54"/>
                    <a:pt x="8" y="54"/>
                    <a:pt x="8" y="53"/>
                  </a:cubicBezTo>
                  <a:cubicBezTo>
                    <a:pt x="8" y="53"/>
                    <a:pt x="8" y="53"/>
                    <a:pt x="8" y="53"/>
                  </a:cubicBezTo>
                  <a:cubicBezTo>
                    <a:pt x="8" y="53"/>
                    <a:pt x="9" y="53"/>
                    <a:pt x="9" y="53"/>
                  </a:cubicBezTo>
                  <a:cubicBezTo>
                    <a:pt x="9" y="52"/>
                    <a:pt x="9" y="52"/>
                    <a:pt x="9" y="52"/>
                  </a:cubicBezTo>
                  <a:cubicBezTo>
                    <a:pt x="9" y="52"/>
                    <a:pt x="8" y="52"/>
                    <a:pt x="8" y="52"/>
                  </a:cubicBezTo>
                  <a:cubicBezTo>
                    <a:pt x="8" y="52"/>
                    <a:pt x="8" y="52"/>
                    <a:pt x="7" y="52"/>
                  </a:cubicBezTo>
                  <a:cubicBezTo>
                    <a:pt x="7" y="52"/>
                    <a:pt x="7" y="52"/>
                    <a:pt x="7" y="52"/>
                  </a:cubicBezTo>
                  <a:cubicBezTo>
                    <a:pt x="7" y="52"/>
                    <a:pt x="7" y="52"/>
                    <a:pt x="6" y="52"/>
                  </a:cubicBezTo>
                  <a:cubicBezTo>
                    <a:pt x="6" y="51"/>
                    <a:pt x="7" y="51"/>
                    <a:pt x="7" y="51"/>
                  </a:cubicBezTo>
                  <a:cubicBezTo>
                    <a:pt x="8" y="51"/>
                    <a:pt x="8" y="50"/>
                    <a:pt x="9" y="50"/>
                  </a:cubicBezTo>
                  <a:cubicBezTo>
                    <a:pt x="10" y="50"/>
                    <a:pt x="10" y="50"/>
                    <a:pt x="10" y="49"/>
                  </a:cubicBezTo>
                  <a:cubicBezTo>
                    <a:pt x="10" y="49"/>
                    <a:pt x="10" y="48"/>
                    <a:pt x="11" y="48"/>
                  </a:cubicBezTo>
                  <a:cubicBezTo>
                    <a:pt x="11" y="48"/>
                    <a:pt x="11" y="48"/>
                    <a:pt x="11" y="49"/>
                  </a:cubicBezTo>
                  <a:cubicBezTo>
                    <a:pt x="11" y="49"/>
                    <a:pt x="11" y="49"/>
                    <a:pt x="12" y="49"/>
                  </a:cubicBezTo>
                  <a:cubicBezTo>
                    <a:pt x="12" y="49"/>
                    <a:pt x="13" y="49"/>
                    <a:pt x="13" y="49"/>
                  </a:cubicBezTo>
                  <a:cubicBezTo>
                    <a:pt x="14" y="49"/>
                    <a:pt x="14" y="49"/>
                    <a:pt x="14" y="48"/>
                  </a:cubicBezTo>
                  <a:cubicBezTo>
                    <a:pt x="14" y="48"/>
                    <a:pt x="14" y="47"/>
                    <a:pt x="14" y="47"/>
                  </a:cubicBezTo>
                  <a:cubicBezTo>
                    <a:pt x="14" y="47"/>
                    <a:pt x="15" y="47"/>
                    <a:pt x="15" y="47"/>
                  </a:cubicBezTo>
                  <a:cubicBezTo>
                    <a:pt x="15" y="47"/>
                    <a:pt x="15" y="47"/>
                    <a:pt x="16" y="48"/>
                  </a:cubicBezTo>
                  <a:cubicBezTo>
                    <a:pt x="16" y="48"/>
                    <a:pt x="16" y="47"/>
                    <a:pt x="16" y="47"/>
                  </a:cubicBezTo>
                  <a:cubicBezTo>
                    <a:pt x="16" y="47"/>
                    <a:pt x="16" y="47"/>
                    <a:pt x="16" y="47"/>
                  </a:cubicBezTo>
                  <a:cubicBezTo>
                    <a:pt x="18" y="46"/>
                    <a:pt x="18" y="46"/>
                    <a:pt x="19" y="47"/>
                  </a:cubicBezTo>
                  <a:cubicBezTo>
                    <a:pt x="20" y="48"/>
                    <a:pt x="20" y="48"/>
                    <a:pt x="20" y="50"/>
                  </a:cubicBezTo>
                  <a:cubicBezTo>
                    <a:pt x="19" y="50"/>
                    <a:pt x="19" y="50"/>
                    <a:pt x="19" y="50"/>
                  </a:cubicBezTo>
                  <a:cubicBezTo>
                    <a:pt x="19" y="50"/>
                    <a:pt x="19" y="50"/>
                    <a:pt x="19" y="51"/>
                  </a:cubicBezTo>
                  <a:close/>
                  <a:moveTo>
                    <a:pt x="23" y="15"/>
                  </a:moveTo>
                  <a:cubicBezTo>
                    <a:pt x="22" y="16"/>
                    <a:pt x="22" y="16"/>
                    <a:pt x="22" y="15"/>
                  </a:cubicBezTo>
                  <a:cubicBezTo>
                    <a:pt x="21" y="15"/>
                    <a:pt x="21" y="15"/>
                    <a:pt x="21" y="14"/>
                  </a:cubicBezTo>
                  <a:cubicBezTo>
                    <a:pt x="21" y="13"/>
                    <a:pt x="21" y="12"/>
                    <a:pt x="21" y="12"/>
                  </a:cubicBezTo>
                  <a:cubicBezTo>
                    <a:pt x="22" y="11"/>
                    <a:pt x="22" y="11"/>
                    <a:pt x="22" y="11"/>
                  </a:cubicBezTo>
                  <a:cubicBezTo>
                    <a:pt x="22" y="11"/>
                    <a:pt x="23" y="11"/>
                    <a:pt x="23" y="11"/>
                  </a:cubicBezTo>
                  <a:cubicBezTo>
                    <a:pt x="23" y="12"/>
                    <a:pt x="23" y="12"/>
                    <a:pt x="23" y="13"/>
                  </a:cubicBezTo>
                  <a:cubicBezTo>
                    <a:pt x="23" y="13"/>
                    <a:pt x="23" y="13"/>
                    <a:pt x="23" y="13"/>
                  </a:cubicBezTo>
                  <a:cubicBezTo>
                    <a:pt x="23" y="14"/>
                    <a:pt x="23" y="14"/>
                    <a:pt x="23" y="14"/>
                  </a:cubicBezTo>
                  <a:cubicBezTo>
                    <a:pt x="24" y="14"/>
                    <a:pt x="24" y="14"/>
                    <a:pt x="24" y="13"/>
                  </a:cubicBezTo>
                  <a:cubicBezTo>
                    <a:pt x="24" y="12"/>
                    <a:pt x="24" y="11"/>
                    <a:pt x="25" y="9"/>
                  </a:cubicBezTo>
                  <a:cubicBezTo>
                    <a:pt x="25" y="9"/>
                    <a:pt x="25" y="9"/>
                    <a:pt x="25" y="9"/>
                  </a:cubicBezTo>
                  <a:cubicBezTo>
                    <a:pt x="25" y="9"/>
                    <a:pt x="25" y="9"/>
                    <a:pt x="25" y="9"/>
                  </a:cubicBezTo>
                  <a:cubicBezTo>
                    <a:pt x="25" y="9"/>
                    <a:pt x="26" y="9"/>
                    <a:pt x="26" y="9"/>
                  </a:cubicBezTo>
                  <a:cubicBezTo>
                    <a:pt x="26" y="10"/>
                    <a:pt x="26" y="11"/>
                    <a:pt x="26" y="11"/>
                  </a:cubicBezTo>
                  <a:cubicBezTo>
                    <a:pt x="26" y="11"/>
                    <a:pt x="25" y="12"/>
                    <a:pt x="25" y="12"/>
                  </a:cubicBezTo>
                  <a:cubicBezTo>
                    <a:pt x="25" y="12"/>
                    <a:pt x="26" y="12"/>
                    <a:pt x="26" y="12"/>
                  </a:cubicBezTo>
                  <a:cubicBezTo>
                    <a:pt x="26" y="12"/>
                    <a:pt x="26" y="12"/>
                    <a:pt x="26" y="12"/>
                  </a:cubicBezTo>
                  <a:cubicBezTo>
                    <a:pt x="26" y="12"/>
                    <a:pt x="26" y="12"/>
                    <a:pt x="26" y="12"/>
                  </a:cubicBezTo>
                  <a:cubicBezTo>
                    <a:pt x="27" y="12"/>
                    <a:pt x="27" y="12"/>
                    <a:pt x="27" y="12"/>
                  </a:cubicBezTo>
                  <a:cubicBezTo>
                    <a:pt x="27" y="12"/>
                    <a:pt x="27" y="12"/>
                    <a:pt x="27" y="12"/>
                  </a:cubicBezTo>
                  <a:cubicBezTo>
                    <a:pt x="28" y="12"/>
                    <a:pt x="28" y="13"/>
                    <a:pt x="28" y="13"/>
                  </a:cubicBezTo>
                  <a:cubicBezTo>
                    <a:pt x="28" y="13"/>
                    <a:pt x="28" y="13"/>
                    <a:pt x="28" y="13"/>
                  </a:cubicBezTo>
                  <a:cubicBezTo>
                    <a:pt x="28" y="13"/>
                    <a:pt x="28" y="14"/>
                    <a:pt x="28" y="14"/>
                  </a:cubicBezTo>
                  <a:cubicBezTo>
                    <a:pt x="28" y="14"/>
                    <a:pt x="28" y="14"/>
                    <a:pt x="28" y="14"/>
                  </a:cubicBezTo>
                  <a:cubicBezTo>
                    <a:pt x="28" y="15"/>
                    <a:pt x="28" y="15"/>
                    <a:pt x="28" y="15"/>
                  </a:cubicBezTo>
                  <a:cubicBezTo>
                    <a:pt x="29" y="15"/>
                    <a:pt x="29" y="15"/>
                    <a:pt x="29" y="14"/>
                  </a:cubicBezTo>
                  <a:cubicBezTo>
                    <a:pt x="29" y="14"/>
                    <a:pt x="29" y="14"/>
                    <a:pt x="29" y="13"/>
                  </a:cubicBezTo>
                  <a:cubicBezTo>
                    <a:pt x="29" y="13"/>
                    <a:pt x="29" y="12"/>
                    <a:pt x="30" y="12"/>
                  </a:cubicBezTo>
                  <a:cubicBezTo>
                    <a:pt x="30" y="12"/>
                    <a:pt x="31" y="12"/>
                    <a:pt x="32" y="11"/>
                  </a:cubicBezTo>
                  <a:cubicBezTo>
                    <a:pt x="32" y="11"/>
                    <a:pt x="33" y="11"/>
                    <a:pt x="33" y="11"/>
                  </a:cubicBezTo>
                  <a:cubicBezTo>
                    <a:pt x="33" y="11"/>
                    <a:pt x="33" y="11"/>
                    <a:pt x="33" y="11"/>
                  </a:cubicBezTo>
                  <a:cubicBezTo>
                    <a:pt x="34" y="11"/>
                    <a:pt x="34" y="11"/>
                    <a:pt x="34" y="11"/>
                  </a:cubicBezTo>
                  <a:cubicBezTo>
                    <a:pt x="35" y="11"/>
                    <a:pt x="35" y="11"/>
                    <a:pt x="35" y="11"/>
                  </a:cubicBezTo>
                  <a:cubicBezTo>
                    <a:pt x="35" y="12"/>
                    <a:pt x="35" y="12"/>
                    <a:pt x="35" y="12"/>
                  </a:cubicBezTo>
                  <a:cubicBezTo>
                    <a:pt x="35" y="13"/>
                    <a:pt x="34" y="13"/>
                    <a:pt x="34" y="14"/>
                  </a:cubicBezTo>
                  <a:cubicBezTo>
                    <a:pt x="34" y="14"/>
                    <a:pt x="34" y="14"/>
                    <a:pt x="34" y="14"/>
                  </a:cubicBezTo>
                  <a:cubicBezTo>
                    <a:pt x="33" y="14"/>
                    <a:pt x="33" y="14"/>
                    <a:pt x="33" y="14"/>
                  </a:cubicBezTo>
                  <a:cubicBezTo>
                    <a:pt x="33" y="14"/>
                    <a:pt x="32" y="14"/>
                    <a:pt x="32" y="14"/>
                  </a:cubicBezTo>
                  <a:cubicBezTo>
                    <a:pt x="32" y="15"/>
                    <a:pt x="32" y="15"/>
                    <a:pt x="32" y="15"/>
                  </a:cubicBezTo>
                  <a:cubicBezTo>
                    <a:pt x="32" y="15"/>
                    <a:pt x="32" y="15"/>
                    <a:pt x="33" y="15"/>
                  </a:cubicBezTo>
                  <a:cubicBezTo>
                    <a:pt x="33" y="16"/>
                    <a:pt x="33" y="16"/>
                    <a:pt x="34" y="15"/>
                  </a:cubicBezTo>
                  <a:cubicBezTo>
                    <a:pt x="34" y="15"/>
                    <a:pt x="35" y="15"/>
                    <a:pt x="35" y="15"/>
                  </a:cubicBezTo>
                  <a:cubicBezTo>
                    <a:pt x="35" y="16"/>
                    <a:pt x="35" y="16"/>
                    <a:pt x="35" y="16"/>
                  </a:cubicBezTo>
                  <a:cubicBezTo>
                    <a:pt x="35" y="16"/>
                    <a:pt x="34" y="16"/>
                    <a:pt x="34" y="16"/>
                  </a:cubicBezTo>
                  <a:cubicBezTo>
                    <a:pt x="34" y="16"/>
                    <a:pt x="34" y="16"/>
                    <a:pt x="34" y="16"/>
                  </a:cubicBezTo>
                  <a:cubicBezTo>
                    <a:pt x="34" y="17"/>
                    <a:pt x="34" y="17"/>
                    <a:pt x="34" y="17"/>
                  </a:cubicBezTo>
                  <a:cubicBezTo>
                    <a:pt x="34" y="17"/>
                    <a:pt x="34" y="17"/>
                    <a:pt x="34" y="18"/>
                  </a:cubicBezTo>
                  <a:cubicBezTo>
                    <a:pt x="34" y="18"/>
                    <a:pt x="33" y="18"/>
                    <a:pt x="32" y="18"/>
                  </a:cubicBezTo>
                  <a:cubicBezTo>
                    <a:pt x="32" y="17"/>
                    <a:pt x="33" y="17"/>
                    <a:pt x="33" y="17"/>
                  </a:cubicBezTo>
                  <a:cubicBezTo>
                    <a:pt x="32" y="17"/>
                    <a:pt x="31" y="17"/>
                    <a:pt x="30" y="17"/>
                  </a:cubicBezTo>
                  <a:cubicBezTo>
                    <a:pt x="30" y="17"/>
                    <a:pt x="30" y="18"/>
                    <a:pt x="30" y="18"/>
                  </a:cubicBezTo>
                  <a:cubicBezTo>
                    <a:pt x="30" y="18"/>
                    <a:pt x="30" y="19"/>
                    <a:pt x="30" y="19"/>
                  </a:cubicBezTo>
                  <a:cubicBezTo>
                    <a:pt x="30" y="19"/>
                    <a:pt x="30" y="19"/>
                    <a:pt x="30" y="20"/>
                  </a:cubicBezTo>
                  <a:cubicBezTo>
                    <a:pt x="30" y="20"/>
                    <a:pt x="30" y="20"/>
                    <a:pt x="31" y="20"/>
                  </a:cubicBezTo>
                  <a:cubicBezTo>
                    <a:pt x="31" y="20"/>
                    <a:pt x="31" y="20"/>
                    <a:pt x="31" y="20"/>
                  </a:cubicBezTo>
                  <a:cubicBezTo>
                    <a:pt x="31" y="19"/>
                    <a:pt x="31" y="19"/>
                    <a:pt x="31" y="19"/>
                  </a:cubicBezTo>
                  <a:cubicBezTo>
                    <a:pt x="31" y="19"/>
                    <a:pt x="31" y="19"/>
                    <a:pt x="31" y="18"/>
                  </a:cubicBezTo>
                  <a:cubicBezTo>
                    <a:pt x="31" y="18"/>
                    <a:pt x="31" y="18"/>
                    <a:pt x="31" y="18"/>
                  </a:cubicBezTo>
                  <a:cubicBezTo>
                    <a:pt x="33" y="18"/>
                    <a:pt x="34" y="19"/>
                    <a:pt x="35" y="20"/>
                  </a:cubicBezTo>
                  <a:cubicBezTo>
                    <a:pt x="35" y="20"/>
                    <a:pt x="35" y="20"/>
                    <a:pt x="35" y="21"/>
                  </a:cubicBezTo>
                  <a:cubicBezTo>
                    <a:pt x="35" y="21"/>
                    <a:pt x="35" y="21"/>
                    <a:pt x="35" y="21"/>
                  </a:cubicBezTo>
                  <a:cubicBezTo>
                    <a:pt x="35" y="21"/>
                    <a:pt x="34" y="21"/>
                    <a:pt x="34" y="21"/>
                  </a:cubicBezTo>
                  <a:cubicBezTo>
                    <a:pt x="34" y="20"/>
                    <a:pt x="33" y="20"/>
                    <a:pt x="32" y="20"/>
                  </a:cubicBezTo>
                  <a:cubicBezTo>
                    <a:pt x="32" y="19"/>
                    <a:pt x="32" y="20"/>
                    <a:pt x="31" y="20"/>
                  </a:cubicBezTo>
                  <a:cubicBezTo>
                    <a:pt x="31" y="20"/>
                    <a:pt x="31" y="21"/>
                    <a:pt x="31" y="21"/>
                  </a:cubicBezTo>
                  <a:cubicBezTo>
                    <a:pt x="31" y="21"/>
                    <a:pt x="31" y="21"/>
                    <a:pt x="30" y="22"/>
                  </a:cubicBezTo>
                  <a:cubicBezTo>
                    <a:pt x="30" y="22"/>
                    <a:pt x="30" y="22"/>
                    <a:pt x="29" y="22"/>
                  </a:cubicBezTo>
                  <a:cubicBezTo>
                    <a:pt x="29" y="22"/>
                    <a:pt x="29" y="22"/>
                    <a:pt x="29" y="21"/>
                  </a:cubicBezTo>
                  <a:cubicBezTo>
                    <a:pt x="29" y="21"/>
                    <a:pt x="29" y="20"/>
                    <a:pt x="29" y="20"/>
                  </a:cubicBezTo>
                  <a:cubicBezTo>
                    <a:pt x="29" y="20"/>
                    <a:pt x="29" y="20"/>
                    <a:pt x="29" y="19"/>
                  </a:cubicBezTo>
                  <a:cubicBezTo>
                    <a:pt x="29" y="20"/>
                    <a:pt x="28" y="20"/>
                    <a:pt x="28" y="20"/>
                  </a:cubicBezTo>
                  <a:cubicBezTo>
                    <a:pt x="28" y="20"/>
                    <a:pt x="28" y="20"/>
                    <a:pt x="28" y="20"/>
                  </a:cubicBezTo>
                  <a:cubicBezTo>
                    <a:pt x="27" y="20"/>
                    <a:pt x="27" y="20"/>
                    <a:pt x="27" y="20"/>
                  </a:cubicBezTo>
                  <a:cubicBezTo>
                    <a:pt x="27" y="20"/>
                    <a:pt x="26" y="20"/>
                    <a:pt x="26" y="20"/>
                  </a:cubicBezTo>
                  <a:cubicBezTo>
                    <a:pt x="26" y="20"/>
                    <a:pt x="27" y="20"/>
                    <a:pt x="27" y="20"/>
                  </a:cubicBezTo>
                  <a:cubicBezTo>
                    <a:pt x="27" y="19"/>
                    <a:pt x="28" y="19"/>
                    <a:pt x="28" y="19"/>
                  </a:cubicBezTo>
                  <a:cubicBezTo>
                    <a:pt x="28" y="18"/>
                    <a:pt x="28" y="18"/>
                    <a:pt x="28" y="18"/>
                  </a:cubicBezTo>
                  <a:cubicBezTo>
                    <a:pt x="28" y="18"/>
                    <a:pt x="28" y="18"/>
                    <a:pt x="28" y="18"/>
                  </a:cubicBezTo>
                  <a:cubicBezTo>
                    <a:pt x="28" y="18"/>
                    <a:pt x="27" y="18"/>
                    <a:pt x="27" y="18"/>
                  </a:cubicBezTo>
                  <a:cubicBezTo>
                    <a:pt x="27" y="18"/>
                    <a:pt x="27" y="18"/>
                    <a:pt x="27" y="18"/>
                  </a:cubicBezTo>
                  <a:cubicBezTo>
                    <a:pt x="26" y="18"/>
                    <a:pt x="26" y="18"/>
                    <a:pt x="26" y="18"/>
                  </a:cubicBezTo>
                  <a:cubicBezTo>
                    <a:pt x="26" y="17"/>
                    <a:pt x="26" y="17"/>
                    <a:pt x="26" y="17"/>
                  </a:cubicBezTo>
                  <a:cubicBezTo>
                    <a:pt x="27" y="17"/>
                    <a:pt x="27" y="17"/>
                    <a:pt x="28" y="17"/>
                  </a:cubicBezTo>
                  <a:cubicBezTo>
                    <a:pt x="28" y="16"/>
                    <a:pt x="29" y="16"/>
                    <a:pt x="30" y="16"/>
                  </a:cubicBezTo>
                  <a:cubicBezTo>
                    <a:pt x="30" y="16"/>
                    <a:pt x="30" y="16"/>
                    <a:pt x="31" y="15"/>
                  </a:cubicBezTo>
                  <a:cubicBezTo>
                    <a:pt x="31" y="15"/>
                    <a:pt x="31" y="15"/>
                    <a:pt x="31" y="15"/>
                  </a:cubicBezTo>
                  <a:cubicBezTo>
                    <a:pt x="30" y="15"/>
                    <a:pt x="30" y="15"/>
                    <a:pt x="30" y="15"/>
                  </a:cubicBezTo>
                  <a:cubicBezTo>
                    <a:pt x="30" y="15"/>
                    <a:pt x="30" y="15"/>
                    <a:pt x="30" y="15"/>
                  </a:cubicBezTo>
                  <a:cubicBezTo>
                    <a:pt x="29" y="15"/>
                    <a:pt x="29" y="16"/>
                    <a:pt x="28" y="15"/>
                  </a:cubicBezTo>
                  <a:cubicBezTo>
                    <a:pt x="28" y="15"/>
                    <a:pt x="28" y="15"/>
                    <a:pt x="28" y="15"/>
                  </a:cubicBezTo>
                  <a:cubicBezTo>
                    <a:pt x="27" y="16"/>
                    <a:pt x="27" y="16"/>
                    <a:pt x="27" y="15"/>
                  </a:cubicBezTo>
                  <a:cubicBezTo>
                    <a:pt x="27" y="15"/>
                    <a:pt x="27" y="15"/>
                    <a:pt x="27" y="14"/>
                  </a:cubicBezTo>
                  <a:cubicBezTo>
                    <a:pt x="27" y="14"/>
                    <a:pt x="27" y="13"/>
                    <a:pt x="27" y="13"/>
                  </a:cubicBezTo>
                  <a:cubicBezTo>
                    <a:pt x="27" y="13"/>
                    <a:pt x="27" y="13"/>
                    <a:pt x="27" y="13"/>
                  </a:cubicBezTo>
                  <a:cubicBezTo>
                    <a:pt x="26" y="13"/>
                    <a:pt x="26" y="13"/>
                    <a:pt x="26" y="14"/>
                  </a:cubicBezTo>
                  <a:cubicBezTo>
                    <a:pt x="26" y="14"/>
                    <a:pt x="25" y="14"/>
                    <a:pt x="25" y="14"/>
                  </a:cubicBezTo>
                  <a:cubicBezTo>
                    <a:pt x="25" y="16"/>
                    <a:pt x="25" y="17"/>
                    <a:pt x="25" y="19"/>
                  </a:cubicBezTo>
                  <a:cubicBezTo>
                    <a:pt x="25" y="19"/>
                    <a:pt x="26" y="20"/>
                    <a:pt x="26" y="20"/>
                  </a:cubicBezTo>
                  <a:cubicBezTo>
                    <a:pt x="26" y="21"/>
                    <a:pt x="26" y="21"/>
                    <a:pt x="26" y="21"/>
                  </a:cubicBezTo>
                  <a:cubicBezTo>
                    <a:pt x="25" y="21"/>
                    <a:pt x="25" y="21"/>
                    <a:pt x="25" y="21"/>
                  </a:cubicBezTo>
                  <a:cubicBezTo>
                    <a:pt x="25" y="21"/>
                    <a:pt x="24" y="21"/>
                    <a:pt x="24" y="21"/>
                  </a:cubicBezTo>
                  <a:cubicBezTo>
                    <a:pt x="24" y="20"/>
                    <a:pt x="24" y="20"/>
                    <a:pt x="24" y="19"/>
                  </a:cubicBezTo>
                  <a:cubicBezTo>
                    <a:pt x="24" y="18"/>
                    <a:pt x="24" y="17"/>
                    <a:pt x="24" y="16"/>
                  </a:cubicBezTo>
                  <a:cubicBezTo>
                    <a:pt x="24" y="16"/>
                    <a:pt x="24" y="15"/>
                    <a:pt x="24" y="15"/>
                  </a:cubicBezTo>
                  <a:cubicBezTo>
                    <a:pt x="24" y="15"/>
                    <a:pt x="24" y="15"/>
                    <a:pt x="24" y="15"/>
                  </a:cubicBezTo>
                  <a:cubicBezTo>
                    <a:pt x="23" y="15"/>
                    <a:pt x="23" y="15"/>
                    <a:pt x="23" y="15"/>
                  </a:cubicBezTo>
                  <a:cubicBezTo>
                    <a:pt x="23" y="15"/>
                    <a:pt x="23" y="15"/>
                    <a:pt x="23" y="15"/>
                  </a:cubicBezTo>
                  <a:close/>
                  <a:moveTo>
                    <a:pt x="33" y="44"/>
                  </a:moveTo>
                  <a:cubicBezTo>
                    <a:pt x="32" y="43"/>
                    <a:pt x="31" y="43"/>
                    <a:pt x="30" y="43"/>
                  </a:cubicBezTo>
                  <a:cubicBezTo>
                    <a:pt x="30" y="43"/>
                    <a:pt x="30" y="43"/>
                    <a:pt x="29" y="44"/>
                  </a:cubicBezTo>
                  <a:cubicBezTo>
                    <a:pt x="29" y="44"/>
                    <a:pt x="28" y="44"/>
                    <a:pt x="28" y="44"/>
                  </a:cubicBezTo>
                  <a:cubicBezTo>
                    <a:pt x="28" y="44"/>
                    <a:pt x="28" y="44"/>
                    <a:pt x="28" y="45"/>
                  </a:cubicBezTo>
                  <a:cubicBezTo>
                    <a:pt x="28" y="45"/>
                    <a:pt x="28" y="45"/>
                    <a:pt x="28" y="47"/>
                  </a:cubicBezTo>
                  <a:cubicBezTo>
                    <a:pt x="28" y="47"/>
                    <a:pt x="28" y="47"/>
                    <a:pt x="28" y="48"/>
                  </a:cubicBezTo>
                  <a:cubicBezTo>
                    <a:pt x="28" y="48"/>
                    <a:pt x="29" y="48"/>
                    <a:pt x="29" y="48"/>
                  </a:cubicBezTo>
                  <a:cubicBezTo>
                    <a:pt x="29" y="48"/>
                    <a:pt x="30" y="48"/>
                    <a:pt x="30" y="48"/>
                  </a:cubicBezTo>
                  <a:cubicBezTo>
                    <a:pt x="31" y="48"/>
                    <a:pt x="32" y="49"/>
                    <a:pt x="32" y="50"/>
                  </a:cubicBezTo>
                  <a:cubicBezTo>
                    <a:pt x="32" y="50"/>
                    <a:pt x="32" y="50"/>
                    <a:pt x="32" y="51"/>
                  </a:cubicBezTo>
                  <a:cubicBezTo>
                    <a:pt x="32" y="51"/>
                    <a:pt x="32" y="51"/>
                    <a:pt x="32" y="51"/>
                  </a:cubicBezTo>
                  <a:cubicBezTo>
                    <a:pt x="31" y="51"/>
                    <a:pt x="31" y="51"/>
                    <a:pt x="31" y="51"/>
                  </a:cubicBezTo>
                  <a:cubicBezTo>
                    <a:pt x="31" y="51"/>
                    <a:pt x="30" y="51"/>
                    <a:pt x="30" y="51"/>
                  </a:cubicBezTo>
                  <a:cubicBezTo>
                    <a:pt x="30" y="50"/>
                    <a:pt x="30" y="50"/>
                    <a:pt x="29" y="50"/>
                  </a:cubicBezTo>
                  <a:cubicBezTo>
                    <a:pt x="29" y="50"/>
                    <a:pt x="29" y="49"/>
                    <a:pt x="29" y="50"/>
                  </a:cubicBezTo>
                  <a:cubicBezTo>
                    <a:pt x="29" y="50"/>
                    <a:pt x="29" y="50"/>
                    <a:pt x="29" y="50"/>
                  </a:cubicBezTo>
                  <a:cubicBezTo>
                    <a:pt x="29" y="51"/>
                    <a:pt x="29" y="52"/>
                    <a:pt x="29" y="52"/>
                  </a:cubicBezTo>
                  <a:cubicBezTo>
                    <a:pt x="29" y="53"/>
                    <a:pt x="29" y="54"/>
                    <a:pt x="29" y="54"/>
                  </a:cubicBezTo>
                  <a:cubicBezTo>
                    <a:pt x="29" y="55"/>
                    <a:pt x="28" y="55"/>
                    <a:pt x="28" y="55"/>
                  </a:cubicBezTo>
                  <a:cubicBezTo>
                    <a:pt x="28" y="55"/>
                    <a:pt x="27" y="54"/>
                    <a:pt x="27" y="54"/>
                  </a:cubicBezTo>
                  <a:cubicBezTo>
                    <a:pt x="27" y="53"/>
                    <a:pt x="27" y="53"/>
                    <a:pt x="27" y="52"/>
                  </a:cubicBezTo>
                  <a:cubicBezTo>
                    <a:pt x="27" y="51"/>
                    <a:pt x="27" y="49"/>
                    <a:pt x="27" y="47"/>
                  </a:cubicBezTo>
                  <a:cubicBezTo>
                    <a:pt x="27" y="47"/>
                    <a:pt x="27" y="46"/>
                    <a:pt x="27" y="46"/>
                  </a:cubicBezTo>
                  <a:cubicBezTo>
                    <a:pt x="27" y="45"/>
                    <a:pt x="27" y="45"/>
                    <a:pt x="27" y="45"/>
                  </a:cubicBezTo>
                  <a:cubicBezTo>
                    <a:pt x="27" y="45"/>
                    <a:pt x="26" y="45"/>
                    <a:pt x="26" y="45"/>
                  </a:cubicBezTo>
                  <a:cubicBezTo>
                    <a:pt x="25" y="46"/>
                    <a:pt x="24" y="46"/>
                    <a:pt x="24" y="45"/>
                  </a:cubicBezTo>
                  <a:cubicBezTo>
                    <a:pt x="23" y="45"/>
                    <a:pt x="23" y="45"/>
                    <a:pt x="24" y="45"/>
                  </a:cubicBezTo>
                  <a:cubicBezTo>
                    <a:pt x="24" y="44"/>
                    <a:pt x="25" y="44"/>
                    <a:pt x="25" y="44"/>
                  </a:cubicBezTo>
                  <a:cubicBezTo>
                    <a:pt x="25" y="43"/>
                    <a:pt x="26" y="43"/>
                    <a:pt x="26" y="43"/>
                  </a:cubicBezTo>
                  <a:cubicBezTo>
                    <a:pt x="27" y="43"/>
                    <a:pt x="27" y="43"/>
                    <a:pt x="28" y="43"/>
                  </a:cubicBezTo>
                  <a:cubicBezTo>
                    <a:pt x="29" y="42"/>
                    <a:pt x="30" y="42"/>
                    <a:pt x="31" y="42"/>
                  </a:cubicBezTo>
                  <a:cubicBezTo>
                    <a:pt x="32" y="42"/>
                    <a:pt x="32" y="42"/>
                    <a:pt x="33" y="42"/>
                  </a:cubicBezTo>
                  <a:cubicBezTo>
                    <a:pt x="33" y="43"/>
                    <a:pt x="33" y="43"/>
                    <a:pt x="33" y="43"/>
                  </a:cubicBezTo>
                  <a:cubicBezTo>
                    <a:pt x="33" y="43"/>
                    <a:pt x="33" y="44"/>
                    <a:pt x="33" y="44"/>
                  </a:cubicBezTo>
                  <a:close/>
                  <a:moveTo>
                    <a:pt x="35" y="37"/>
                  </a:moveTo>
                  <a:cubicBezTo>
                    <a:pt x="35" y="37"/>
                    <a:pt x="35" y="37"/>
                    <a:pt x="34" y="37"/>
                  </a:cubicBezTo>
                  <a:cubicBezTo>
                    <a:pt x="34" y="37"/>
                    <a:pt x="34" y="37"/>
                    <a:pt x="34" y="37"/>
                  </a:cubicBezTo>
                  <a:cubicBezTo>
                    <a:pt x="33" y="36"/>
                    <a:pt x="31" y="36"/>
                    <a:pt x="31" y="35"/>
                  </a:cubicBezTo>
                  <a:cubicBezTo>
                    <a:pt x="30" y="35"/>
                    <a:pt x="30" y="34"/>
                    <a:pt x="29" y="34"/>
                  </a:cubicBezTo>
                  <a:cubicBezTo>
                    <a:pt x="29" y="34"/>
                    <a:pt x="29" y="34"/>
                    <a:pt x="29" y="34"/>
                  </a:cubicBezTo>
                  <a:cubicBezTo>
                    <a:pt x="29" y="34"/>
                    <a:pt x="29" y="34"/>
                    <a:pt x="28" y="33"/>
                  </a:cubicBezTo>
                  <a:cubicBezTo>
                    <a:pt x="28" y="33"/>
                    <a:pt x="28" y="34"/>
                    <a:pt x="28" y="34"/>
                  </a:cubicBezTo>
                  <a:cubicBezTo>
                    <a:pt x="28" y="34"/>
                    <a:pt x="27" y="35"/>
                    <a:pt x="27" y="35"/>
                  </a:cubicBezTo>
                  <a:cubicBezTo>
                    <a:pt x="27" y="36"/>
                    <a:pt x="27" y="36"/>
                    <a:pt x="26" y="37"/>
                  </a:cubicBezTo>
                  <a:cubicBezTo>
                    <a:pt x="25" y="37"/>
                    <a:pt x="25" y="37"/>
                    <a:pt x="25" y="38"/>
                  </a:cubicBezTo>
                  <a:cubicBezTo>
                    <a:pt x="24" y="38"/>
                    <a:pt x="24" y="38"/>
                    <a:pt x="24" y="38"/>
                  </a:cubicBezTo>
                  <a:cubicBezTo>
                    <a:pt x="23" y="38"/>
                    <a:pt x="23" y="38"/>
                    <a:pt x="23" y="38"/>
                  </a:cubicBezTo>
                  <a:cubicBezTo>
                    <a:pt x="23" y="38"/>
                    <a:pt x="23" y="37"/>
                    <a:pt x="23" y="37"/>
                  </a:cubicBezTo>
                  <a:cubicBezTo>
                    <a:pt x="24" y="37"/>
                    <a:pt x="25" y="36"/>
                    <a:pt x="26" y="35"/>
                  </a:cubicBezTo>
                  <a:cubicBezTo>
                    <a:pt x="26" y="34"/>
                    <a:pt x="26" y="34"/>
                    <a:pt x="27" y="33"/>
                  </a:cubicBezTo>
                  <a:cubicBezTo>
                    <a:pt x="27" y="33"/>
                    <a:pt x="27" y="33"/>
                    <a:pt x="27" y="33"/>
                  </a:cubicBezTo>
                  <a:cubicBezTo>
                    <a:pt x="27" y="33"/>
                    <a:pt x="27" y="33"/>
                    <a:pt x="26" y="33"/>
                  </a:cubicBezTo>
                  <a:cubicBezTo>
                    <a:pt x="26" y="33"/>
                    <a:pt x="26" y="33"/>
                    <a:pt x="26" y="33"/>
                  </a:cubicBezTo>
                  <a:cubicBezTo>
                    <a:pt x="26" y="33"/>
                    <a:pt x="25" y="33"/>
                    <a:pt x="25" y="33"/>
                  </a:cubicBezTo>
                  <a:cubicBezTo>
                    <a:pt x="25" y="33"/>
                    <a:pt x="25" y="33"/>
                    <a:pt x="24" y="33"/>
                  </a:cubicBezTo>
                  <a:cubicBezTo>
                    <a:pt x="24" y="33"/>
                    <a:pt x="25" y="32"/>
                    <a:pt x="25" y="32"/>
                  </a:cubicBezTo>
                  <a:cubicBezTo>
                    <a:pt x="25" y="32"/>
                    <a:pt x="26" y="32"/>
                    <a:pt x="26" y="31"/>
                  </a:cubicBezTo>
                  <a:cubicBezTo>
                    <a:pt x="27" y="31"/>
                    <a:pt x="27" y="31"/>
                    <a:pt x="27" y="31"/>
                  </a:cubicBezTo>
                  <a:cubicBezTo>
                    <a:pt x="28" y="31"/>
                    <a:pt x="28" y="30"/>
                    <a:pt x="29" y="30"/>
                  </a:cubicBezTo>
                  <a:cubicBezTo>
                    <a:pt x="29" y="30"/>
                    <a:pt x="29" y="30"/>
                    <a:pt x="29" y="30"/>
                  </a:cubicBezTo>
                  <a:cubicBezTo>
                    <a:pt x="29" y="29"/>
                    <a:pt x="29" y="29"/>
                    <a:pt x="28" y="29"/>
                  </a:cubicBezTo>
                  <a:cubicBezTo>
                    <a:pt x="28" y="29"/>
                    <a:pt x="27" y="29"/>
                    <a:pt x="27" y="29"/>
                  </a:cubicBezTo>
                  <a:cubicBezTo>
                    <a:pt x="27" y="29"/>
                    <a:pt x="26" y="28"/>
                    <a:pt x="26" y="28"/>
                  </a:cubicBezTo>
                  <a:cubicBezTo>
                    <a:pt x="26" y="28"/>
                    <a:pt x="26" y="27"/>
                    <a:pt x="27" y="27"/>
                  </a:cubicBezTo>
                  <a:cubicBezTo>
                    <a:pt x="27" y="27"/>
                    <a:pt x="27" y="27"/>
                    <a:pt x="28" y="27"/>
                  </a:cubicBezTo>
                  <a:cubicBezTo>
                    <a:pt x="29" y="26"/>
                    <a:pt x="29" y="26"/>
                    <a:pt x="30" y="26"/>
                  </a:cubicBezTo>
                  <a:cubicBezTo>
                    <a:pt x="31" y="26"/>
                    <a:pt x="31" y="26"/>
                    <a:pt x="31" y="26"/>
                  </a:cubicBezTo>
                  <a:cubicBezTo>
                    <a:pt x="32" y="27"/>
                    <a:pt x="32" y="27"/>
                    <a:pt x="31" y="27"/>
                  </a:cubicBezTo>
                  <a:cubicBezTo>
                    <a:pt x="31" y="28"/>
                    <a:pt x="30" y="28"/>
                    <a:pt x="30" y="28"/>
                  </a:cubicBezTo>
                  <a:cubicBezTo>
                    <a:pt x="29" y="29"/>
                    <a:pt x="29" y="29"/>
                    <a:pt x="30" y="29"/>
                  </a:cubicBezTo>
                  <a:cubicBezTo>
                    <a:pt x="30" y="29"/>
                    <a:pt x="30" y="29"/>
                    <a:pt x="30" y="29"/>
                  </a:cubicBezTo>
                  <a:cubicBezTo>
                    <a:pt x="30" y="30"/>
                    <a:pt x="30" y="30"/>
                    <a:pt x="31" y="30"/>
                  </a:cubicBezTo>
                  <a:cubicBezTo>
                    <a:pt x="31" y="30"/>
                    <a:pt x="32" y="30"/>
                    <a:pt x="32" y="30"/>
                  </a:cubicBezTo>
                  <a:cubicBezTo>
                    <a:pt x="33" y="30"/>
                    <a:pt x="33" y="30"/>
                    <a:pt x="33" y="30"/>
                  </a:cubicBezTo>
                  <a:cubicBezTo>
                    <a:pt x="33" y="31"/>
                    <a:pt x="33" y="31"/>
                    <a:pt x="33" y="31"/>
                  </a:cubicBezTo>
                  <a:cubicBezTo>
                    <a:pt x="32" y="31"/>
                    <a:pt x="32" y="31"/>
                    <a:pt x="32" y="31"/>
                  </a:cubicBezTo>
                  <a:cubicBezTo>
                    <a:pt x="31" y="31"/>
                    <a:pt x="31" y="31"/>
                    <a:pt x="30" y="31"/>
                  </a:cubicBezTo>
                  <a:cubicBezTo>
                    <a:pt x="30" y="31"/>
                    <a:pt x="29" y="31"/>
                    <a:pt x="29" y="32"/>
                  </a:cubicBezTo>
                  <a:cubicBezTo>
                    <a:pt x="29" y="32"/>
                    <a:pt x="29" y="33"/>
                    <a:pt x="29" y="33"/>
                  </a:cubicBezTo>
                  <a:cubicBezTo>
                    <a:pt x="30" y="33"/>
                    <a:pt x="31" y="33"/>
                    <a:pt x="31" y="34"/>
                  </a:cubicBezTo>
                  <a:cubicBezTo>
                    <a:pt x="31" y="34"/>
                    <a:pt x="31" y="34"/>
                    <a:pt x="31" y="34"/>
                  </a:cubicBezTo>
                  <a:cubicBezTo>
                    <a:pt x="32" y="34"/>
                    <a:pt x="32" y="34"/>
                    <a:pt x="33" y="35"/>
                  </a:cubicBezTo>
                  <a:cubicBezTo>
                    <a:pt x="33" y="35"/>
                    <a:pt x="34" y="36"/>
                    <a:pt x="35" y="35"/>
                  </a:cubicBezTo>
                  <a:cubicBezTo>
                    <a:pt x="35" y="35"/>
                    <a:pt x="35" y="35"/>
                    <a:pt x="35" y="35"/>
                  </a:cubicBezTo>
                  <a:cubicBezTo>
                    <a:pt x="35" y="36"/>
                    <a:pt x="36" y="36"/>
                    <a:pt x="36" y="36"/>
                  </a:cubicBezTo>
                  <a:cubicBezTo>
                    <a:pt x="36" y="37"/>
                    <a:pt x="36" y="37"/>
                    <a:pt x="35" y="37"/>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îṩlíḓé"/>
            <p:cNvSpPr/>
            <p:nvPr/>
          </p:nvSpPr>
          <p:spPr bwMode="auto">
            <a:xfrm>
              <a:off x="2729707" y="3819527"/>
              <a:ext cx="603250" cy="188913"/>
            </a:xfrm>
            <a:custGeom>
              <a:avLst/>
              <a:gdLst>
                <a:gd name="T0" fmla="*/ 18 w 55"/>
                <a:gd name="T1" fmla="*/ 0 h 17"/>
                <a:gd name="T2" fmla="*/ 15 w 55"/>
                <a:gd name="T3" fmla="*/ 0 h 17"/>
                <a:gd name="T4" fmla="*/ 15 w 55"/>
                <a:gd name="T5" fmla="*/ 1 h 17"/>
                <a:gd name="T6" fmla="*/ 13 w 55"/>
                <a:gd name="T7" fmla="*/ 0 h 17"/>
                <a:gd name="T8" fmla="*/ 11 w 55"/>
                <a:gd name="T9" fmla="*/ 1 h 17"/>
                <a:gd name="T10" fmla="*/ 10 w 55"/>
                <a:gd name="T11" fmla="*/ 1 h 17"/>
                <a:gd name="T12" fmla="*/ 7 w 55"/>
                <a:gd name="T13" fmla="*/ 0 h 17"/>
                <a:gd name="T14" fmla="*/ 5 w 55"/>
                <a:gd name="T15" fmla="*/ 1 h 17"/>
                <a:gd name="T16" fmla="*/ 5 w 55"/>
                <a:gd name="T17" fmla="*/ 1 h 17"/>
                <a:gd name="T18" fmla="*/ 2 w 55"/>
                <a:gd name="T19" fmla="*/ 0 h 17"/>
                <a:gd name="T20" fmla="*/ 0 w 55"/>
                <a:gd name="T21" fmla="*/ 3 h 17"/>
                <a:gd name="T22" fmla="*/ 4 w 55"/>
                <a:gd name="T23" fmla="*/ 4 h 17"/>
                <a:gd name="T24" fmla="*/ 3 w 55"/>
                <a:gd name="T25" fmla="*/ 6 h 17"/>
                <a:gd name="T26" fmla="*/ 1 w 55"/>
                <a:gd name="T27" fmla="*/ 5 h 17"/>
                <a:gd name="T28" fmla="*/ 0 w 55"/>
                <a:gd name="T29" fmla="*/ 5 h 17"/>
                <a:gd name="T30" fmla="*/ 3 w 55"/>
                <a:gd name="T31" fmla="*/ 7 h 17"/>
                <a:gd name="T32" fmla="*/ 5 w 55"/>
                <a:gd name="T33" fmla="*/ 6 h 17"/>
                <a:gd name="T34" fmla="*/ 5 w 55"/>
                <a:gd name="T35" fmla="*/ 6 h 17"/>
                <a:gd name="T36" fmla="*/ 8 w 55"/>
                <a:gd name="T37" fmla="*/ 7 h 17"/>
                <a:gd name="T38" fmla="*/ 10 w 55"/>
                <a:gd name="T39" fmla="*/ 6 h 17"/>
                <a:gd name="T40" fmla="*/ 11 w 55"/>
                <a:gd name="T41" fmla="*/ 7 h 17"/>
                <a:gd name="T42" fmla="*/ 15 w 55"/>
                <a:gd name="T43" fmla="*/ 7 h 17"/>
                <a:gd name="T44" fmla="*/ 15 w 55"/>
                <a:gd name="T45" fmla="*/ 9 h 17"/>
                <a:gd name="T46" fmla="*/ 16 w 55"/>
                <a:gd name="T47" fmla="*/ 17 h 17"/>
                <a:gd name="T48" fmla="*/ 55 w 55"/>
                <a:gd name="T49" fmla="*/ 0 h 17"/>
                <a:gd name="T50" fmla="*/ 3 w 55"/>
                <a:gd name="T51" fmla="*/ 3 h 17"/>
                <a:gd name="T52" fmla="*/ 2 w 55"/>
                <a:gd name="T53" fmla="*/ 3 h 17"/>
                <a:gd name="T54" fmla="*/ 1 w 55"/>
                <a:gd name="T55" fmla="*/ 3 h 17"/>
                <a:gd name="T56" fmla="*/ 2 w 55"/>
                <a:gd name="T57" fmla="*/ 1 h 17"/>
                <a:gd name="T58" fmla="*/ 4 w 55"/>
                <a:gd name="T59" fmla="*/ 2 h 17"/>
                <a:gd name="T60" fmla="*/ 9 w 55"/>
                <a:gd name="T61" fmla="*/ 5 h 17"/>
                <a:gd name="T62" fmla="*/ 7 w 55"/>
                <a:gd name="T63" fmla="*/ 6 h 17"/>
                <a:gd name="T64" fmla="*/ 6 w 55"/>
                <a:gd name="T65" fmla="*/ 2 h 17"/>
                <a:gd name="T66" fmla="*/ 8 w 55"/>
                <a:gd name="T67" fmla="*/ 1 h 17"/>
                <a:gd name="T68" fmla="*/ 9 w 55"/>
                <a:gd name="T69" fmla="*/ 4 h 17"/>
                <a:gd name="T70" fmla="*/ 9 w 55"/>
                <a:gd name="T71" fmla="*/ 5 h 17"/>
                <a:gd name="T72" fmla="*/ 10 w 55"/>
                <a:gd name="T73" fmla="*/ 5 h 17"/>
                <a:gd name="T74" fmla="*/ 10 w 55"/>
                <a:gd name="T75" fmla="*/ 3 h 17"/>
                <a:gd name="T76" fmla="*/ 11 w 55"/>
                <a:gd name="T77" fmla="*/ 2 h 17"/>
                <a:gd name="T78" fmla="*/ 13 w 55"/>
                <a:gd name="T79" fmla="*/ 1 h 17"/>
                <a:gd name="T80" fmla="*/ 14 w 55"/>
                <a:gd name="T81" fmla="*/ 2 h 17"/>
                <a:gd name="T82" fmla="*/ 13 w 55"/>
                <a:gd name="T83" fmla="*/ 3 h 17"/>
                <a:gd name="T84" fmla="*/ 11 w 55"/>
                <a:gd name="T85" fmla="*/ 5 h 17"/>
                <a:gd name="T86" fmla="*/ 15 w 55"/>
                <a:gd name="T87" fmla="*/ 6 h 17"/>
                <a:gd name="T88" fmla="*/ 12 w 55"/>
                <a:gd name="T89" fmla="*/ 5 h 17"/>
                <a:gd name="T90" fmla="*/ 15 w 55"/>
                <a:gd name="T91" fmla="*/ 4 h 17"/>
                <a:gd name="T92" fmla="*/ 15 w 55"/>
                <a:gd name="T9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7">
                  <a:moveTo>
                    <a:pt x="55" y="0"/>
                  </a:moveTo>
                  <a:cubicBezTo>
                    <a:pt x="55" y="0"/>
                    <a:pt x="30" y="0"/>
                    <a:pt x="18" y="0"/>
                  </a:cubicBezTo>
                  <a:cubicBezTo>
                    <a:pt x="18" y="0"/>
                    <a:pt x="18" y="0"/>
                    <a:pt x="18" y="0"/>
                  </a:cubicBezTo>
                  <a:cubicBezTo>
                    <a:pt x="15" y="0"/>
                    <a:pt x="15" y="0"/>
                    <a:pt x="15" y="0"/>
                  </a:cubicBezTo>
                  <a:cubicBezTo>
                    <a:pt x="15" y="1"/>
                    <a:pt x="15" y="1"/>
                    <a:pt x="15" y="1"/>
                  </a:cubicBezTo>
                  <a:cubicBezTo>
                    <a:pt x="15" y="1"/>
                    <a:pt x="15" y="1"/>
                    <a:pt x="15" y="1"/>
                  </a:cubicBezTo>
                  <a:cubicBezTo>
                    <a:pt x="15" y="1"/>
                    <a:pt x="15" y="1"/>
                    <a:pt x="15" y="1"/>
                  </a:cubicBezTo>
                  <a:cubicBezTo>
                    <a:pt x="15" y="0"/>
                    <a:pt x="14" y="0"/>
                    <a:pt x="13" y="0"/>
                  </a:cubicBezTo>
                  <a:cubicBezTo>
                    <a:pt x="13" y="0"/>
                    <a:pt x="13" y="0"/>
                    <a:pt x="12" y="0"/>
                  </a:cubicBezTo>
                  <a:cubicBezTo>
                    <a:pt x="11" y="0"/>
                    <a:pt x="11" y="0"/>
                    <a:pt x="11" y="1"/>
                  </a:cubicBezTo>
                  <a:cubicBezTo>
                    <a:pt x="10" y="1"/>
                    <a:pt x="10" y="1"/>
                    <a:pt x="10" y="1"/>
                  </a:cubicBezTo>
                  <a:cubicBezTo>
                    <a:pt x="10" y="1"/>
                    <a:pt x="10" y="1"/>
                    <a:pt x="10" y="1"/>
                  </a:cubicBezTo>
                  <a:cubicBezTo>
                    <a:pt x="10" y="0"/>
                    <a:pt x="9" y="0"/>
                    <a:pt x="8" y="0"/>
                  </a:cubicBezTo>
                  <a:cubicBezTo>
                    <a:pt x="8" y="0"/>
                    <a:pt x="7" y="0"/>
                    <a:pt x="7" y="0"/>
                  </a:cubicBezTo>
                  <a:cubicBezTo>
                    <a:pt x="6" y="0"/>
                    <a:pt x="6" y="0"/>
                    <a:pt x="5" y="1"/>
                  </a:cubicBezTo>
                  <a:cubicBezTo>
                    <a:pt x="5" y="1"/>
                    <a:pt x="5" y="1"/>
                    <a:pt x="5" y="1"/>
                  </a:cubicBezTo>
                  <a:cubicBezTo>
                    <a:pt x="5" y="1"/>
                    <a:pt x="5" y="1"/>
                    <a:pt x="5" y="1"/>
                  </a:cubicBezTo>
                  <a:cubicBezTo>
                    <a:pt x="5" y="1"/>
                    <a:pt x="5" y="1"/>
                    <a:pt x="5" y="1"/>
                  </a:cubicBezTo>
                  <a:cubicBezTo>
                    <a:pt x="4" y="0"/>
                    <a:pt x="4" y="0"/>
                    <a:pt x="3" y="0"/>
                  </a:cubicBezTo>
                  <a:cubicBezTo>
                    <a:pt x="2" y="0"/>
                    <a:pt x="2" y="0"/>
                    <a:pt x="2" y="0"/>
                  </a:cubicBezTo>
                  <a:cubicBezTo>
                    <a:pt x="1" y="0"/>
                    <a:pt x="0" y="1"/>
                    <a:pt x="0" y="2"/>
                  </a:cubicBezTo>
                  <a:cubicBezTo>
                    <a:pt x="0" y="2"/>
                    <a:pt x="0" y="2"/>
                    <a:pt x="0" y="3"/>
                  </a:cubicBezTo>
                  <a:cubicBezTo>
                    <a:pt x="0" y="4"/>
                    <a:pt x="1" y="4"/>
                    <a:pt x="2" y="4"/>
                  </a:cubicBezTo>
                  <a:cubicBezTo>
                    <a:pt x="2" y="4"/>
                    <a:pt x="3" y="4"/>
                    <a:pt x="4" y="4"/>
                  </a:cubicBezTo>
                  <a:cubicBezTo>
                    <a:pt x="4" y="5"/>
                    <a:pt x="4" y="5"/>
                    <a:pt x="4" y="5"/>
                  </a:cubicBezTo>
                  <a:cubicBezTo>
                    <a:pt x="4" y="6"/>
                    <a:pt x="4" y="6"/>
                    <a:pt x="3" y="6"/>
                  </a:cubicBezTo>
                  <a:cubicBezTo>
                    <a:pt x="3" y="6"/>
                    <a:pt x="2" y="6"/>
                    <a:pt x="2" y="6"/>
                  </a:cubicBezTo>
                  <a:cubicBezTo>
                    <a:pt x="1" y="6"/>
                    <a:pt x="1" y="6"/>
                    <a:pt x="1" y="5"/>
                  </a:cubicBezTo>
                  <a:cubicBezTo>
                    <a:pt x="1" y="5"/>
                    <a:pt x="1" y="5"/>
                    <a:pt x="0" y="5"/>
                  </a:cubicBezTo>
                  <a:cubicBezTo>
                    <a:pt x="0" y="5"/>
                    <a:pt x="0" y="5"/>
                    <a:pt x="0" y="5"/>
                  </a:cubicBezTo>
                  <a:cubicBezTo>
                    <a:pt x="0" y="6"/>
                    <a:pt x="1" y="7"/>
                    <a:pt x="2" y="7"/>
                  </a:cubicBezTo>
                  <a:cubicBezTo>
                    <a:pt x="2" y="7"/>
                    <a:pt x="3" y="7"/>
                    <a:pt x="3" y="7"/>
                  </a:cubicBezTo>
                  <a:cubicBezTo>
                    <a:pt x="4" y="7"/>
                    <a:pt x="4" y="7"/>
                    <a:pt x="5" y="6"/>
                  </a:cubicBezTo>
                  <a:cubicBezTo>
                    <a:pt x="5" y="6"/>
                    <a:pt x="5" y="6"/>
                    <a:pt x="5" y="6"/>
                  </a:cubicBezTo>
                  <a:cubicBezTo>
                    <a:pt x="5" y="6"/>
                    <a:pt x="5" y="6"/>
                    <a:pt x="5" y="6"/>
                  </a:cubicBezTo>
                  <a:cubicBezTo>
                    <a:pt x="5" y="6"/>
                    <a:pt x="5" y="6"/>
                    <a:pt x="5" y="6"/>
                  </a:cubicBezTo>
                  <a:cubicBezTo>
                    <a:pt x="6" y="7"/>
                    <a:pt x="6" y="7"/>
                    <a:pt x="7" y="7"/>
                  </a:cubicBezTo>
                  <a:cubicBezTo>
                    <a:pt x="7" y="7"/>
                    <a:pt x="8" y="7"/>
                    <a:pt x="8" y="7"/>
                  </a:cubicBezTo>
                  <a:cubicBezTo>
                    <a:pt x="9" y="7"/>
                    <a:pt x="9" y="7"/>
                    <a:pt x="10" y="6"/>
                  </a:cubicBezTo>
                  <a:cubicBezTo>
                    <a:pt x="10" y="6"/>
                    <a:pt x="10" y="6"/>
                    <a:pt x="10" y="6"/>
                  </a:cubicBezTo>
                  <a:cubicBezTo>
                    <a:pt x="10" y="6"/>
                    <a:pt x="10" y="6"/>
                    <a:pt x="10" y="6"/>
                  </a:cubicBezTo>
                  <a:cubicBezTo>
                    <a:pt x="10" y="7"/>
                    <a:pt x="10" y="7"/>
                    <a:pt x="11" y="7"/>
                  </a:cubicBezTo>
                  <a:cubicBezTo>
                    <a:pt x="13" y="7"/>
                    <a:pt x="14" y="7"/>
                    <a:pt x="15" y="7"/>
                  </a:cubicBezTo>
                  <a:cubicBezTo>
                    <a:pt x="15" y="7"/>
                    <a:pt x="15" y="7"/>
                    <a:pt x="15" y="7"/>
                  </a:cubicBezTo>
                  <a:cubicBezTo>
                    <a:pt x="15" y="9"/>
                    <a:pt x="15" y="9"/>
                    <a:pt x="15" y="9"/>
                  </a:cubicBezTo>
                  <a:cubicBezTo>
                    <a:pt x="15" y="9"/>
                    <a:pt x="15" y="9"/>
                    <a:pt x="15" y="9"/>
                  </a:cubicBezTo>
                  <a:cubicBezTo>
                    <a:pt x="15" y="12"/>
                    <a:pt x="15" y="14"/>
                    <a:pt x="15" y="16"/>
                  </a:cubicBezTo>
                  <a:cubicBezTo>
                    <a:pt x="15" y="17"/>
                    <a:pt x="15" y="17"/>
                    <a:pt x="16" y="17"/>
                  </a:cubicBezTo>
                  <a:cubicBezTo>
                    <a:pt x="17" y="16"/>
                    <a:pt x="18" y="16"/>
                    <a:pt x="19" y="16"/>
                  </a:cubicBezTo>
                  <a:cubicBezTo>
                    <a:pt x="23" y="14"/>
                    <a:pt x="55" y="0"/>
                    <a:pt x="55" y="0"/>
                  </a:cubicBezTo>
                  <a:cubicBezTo>
                    <a:pt x="55" y="0"/>
                    <a:pt x="55" y="0"/>
                    <a:pt x="55" y="0"/>
                  </a:cubicBezTo>
                  <a:close/>
                  <a:moveTo>
                    <a:pt x="3" y="3"/>
                  </a:moveTo>
                  <a:cubicBezTo>
                    <a:pt x="3" y="3"/>
                    <a:pt x="2" y="3"/>
                    <a:pt x="2" y="3"/>
                  </a:cubicBezTo>
                  <a:cubicBezTo>
                    <a:pt x="2" y="3"/>
                    <a:pt x="2" y="3"/>
                    <a:pt x="2" y="3"/>
                  </a:cubicBezTo>
                  <a:cubicBezTo>
                    <a:pt x="2" y="3"/>
                    <a:pt x="2" y="3"/>
                    <a:pt x="2" y="3"/>
                  </a:cubicBezTo>
                  <a:cubicBezTo>
                    <a:pt x="1" y="3"/>
                    <a:pt x="1" y="3"/>
                    <a:pt x="1" y="3"/>
                  </a:cubicBezTo>
                  <a:cubicBezTo>
                    <a:pt x="1" y="3"/>
                    <a:pt x="1" y="2"/>
                    <a:pt x="1" y="2"/>
                  </a:cubicBezTo>
                  <a:cubicBezTo>
                    <a:pt x="1" y="1"/>
                    <a:pt x="1" y="1"/>
                    <a:pt x="2" y="1"/>
                  </a:cubicBezTo>
                  <a:cubicBezTo>
                    <a:pt x="2" y="1"/>
                    <a:pt x="3" y="1"/>
                    <a:pt x="3" y="1"/>
                  </a:cubicBezTo>
                  <a:cubicBezTo>
                    <a:pt x="4" y="1"/>
                    <a:pt x="4" y="1"/>
                    <a:pt x="4" y="2"/>
                  </a:cubicBezTo>
                  <a:cubicBezTo>
                    <a:pt x="4" y="3"/>
                    <a:pt x="4" y="3"/>
                    <a:pt x="3" y="3"/>
                  </a:cubicBezTo>
                  <a:close/>
                  <a:moveTo>
                    <a:pt x="9" y="5"/>
                  </a:moveTo>
                  <a:cubicBezTo>
                    <a:pt x="9" y="6"/>
                    <a:pt x="9" y="6"/>
                    <a:pt x="8" y="6"/>
                  </a:cubicBezTo>
                  <a:cubicBezTo>
                    <a:pt x="8" y="6"/>
                    <a:pt x="7" y="6"/>
                    <a:pt x="7" y="6"/>
                  </a:cubicBezTo>
                  <a:cubicBezTo>
                    <a:pt x="6" y="6"/>
                    <a:pt x="6" y="6"/>
                    <a:pt x="6" y="5"/>
                  </a:cubicBezTo>
                  <a:cubicBezTo>
                    <a:pt x="6" y="4"/>
                    <a:pt x="6" y="3"/>
                    <a:pt x="6" y="2"/>
                  </a:cubicBezTo>
                  <a:cubicBezTo>
                    <a:pt x="6" y="1"/>
                    <a:pt x="6" y="1"/>
                    <a:pt x="7" y="1"/>
                  </a:cubicBezTo>
                  <a:cubicBezTo>
                    <a:pt x="7" y="1"/>
                    <a:pt x="8" y="1"/>
                    <a:pt x="8" y="1"/>
                  </a:cubicBezTo>
                  <a:cubicBezTo>
                    <a:pt x="9" y="1"/>
                    <a:pt x="9" y="1"/>
                    <a:pt x="9" y="2"/>
                  </a:cubicBezTo>
                  <a:cubicBezTo>
                    <a:pt x="9" y="2"/>
                    <a:pt x="9" y="3"/>
                    <a:pt x="9" y="4"/>
                  </a:cubicBezTo>
                  <a:cubicBezTo>
                    <a:pt x="9" y="4"/>
                    <a:pt x="9" y="4"/>
                    <a:pt x="9" y="4"/>
                  </a:cubicBezTo>
                  <a:cubicBezTo>
                    <a:pt x="9" y="4"/>
                    <a:pt x="9" y="5"/>
                    <a:pt x="9" y="5"/>
                  </a:cubicBezTo>
                  <a:close/>
                  <a:moveTo>
                    <a:pt x="11" y="5"/>
                  </a:moveTo>
                  <a:cubicBezTo>
                    <a:pt x="10" y="5"/>
                    <a:pt x="10" y="5"/>
                    <a:pt x="10" y="5"/>
                  </a:cubicBezTo>
                  <a:cubicBezTo>
                    <a:pt x="10" y="5"/>
                    <a:pt x="10" y="5"/>
                    <a:pt x="10" y="5"/>
                  </a:cubicBezTo>
                  <a:cubicBezTo>
                    <a:pt x="10" y="4"/>
                    <a:pt x="10" y="3"/>
                    <a:pt x="10" y="3"/>
                  </a:cubicBezTo>
                  <a:cubicBezTo>
                    <a:pt x="10" y="3"/>
                    <a:pt x="11" y="3"/>
                    <a:pt x="11" y="3"/>
                  </a:cubicBezTo>
                  <a:cubicBezTo>
                    <a:pt x="11" y="3"/>
                    <a:pt x="11" y="3"/>
                    <a:pt x="11" y="2"/>
                  </a:cubicBezTo>
                  <a:cubicBezTo>
                    <a:pt x="11" y="2"/>
                    <a:pt x="11" y="2"/>
                    <a:pt x="11" y="2"/>
                  </a:cubicBezTo>
                  <a:cubicBezTo>
                    <a:pt x="11" y="1"/>
                    <a:pt x="12" y="1"/>
                    <a:pt x="13" y="1"/>
                  </a:cubicBezTo>
                  <a:cubicBezTo>
                    <a:pt x="13" y="1"/>
                    <a:pt x="13" y="1"/>
                    <a:pt x="13" y="1"/>
                  </a:cubicBezTo>
                  <a:cubicBezTo>
                    <a:pt x="14" y="1"/>
                    <a:pt x="14" y="1"/>
                    <a:pt x="14" y="2"/>
                  </a:cubicBezTo>
                  <a:cubicBezTo>
                    <a:pt x="14" y="2"/>
                    <a:pt x="14" y="2"/>
                    <a:pt x="14" y="3"/>
                  </a:cubicBezTo>
                  <a:cubicBezTo>
                    <a:pt x="14" y="3"/>
                    <a:pt x="14" y="3"/>
                    <a:pt x="13" y="3"/>
                  </a:cubicBezTo>
                  <a:cubicBezTo>
                    <a:pt x="13" y="3"/>
                    <a:pt x="13" y="3"/>
                    <a:pt x="12" y="3"/>
                  </a:cubicBezTo>
                  <a:cubicBezTo>
                    <a:pt x="12" y="3"/>
                    <a:pt x="11" y="4"/>
                    <a:pt x="11" y="5"/>
                  </a:cubicBezTo>
                  <a:close/>
                  <a:moveTo>
                    <a:pt x="15" y="5"/>
                  </a:moveTo>
                  <a:cubicBezTo>
                    <a:pt x="15" y="6"/>
                    <a:pt x="15" y="6"/>
                    <a:pt x="15" y="6"/>
                  </a:cubicBezTo>
                  <a:cubicBezTo>
                    <a:pt x="14" y="6"/>
                    <a:pt x="13" y="6"/>
                    <a:pt x="12" y="6"/>
                  </a:cubicBezTo>
                  <a:cubicBezTo>
                    <a:pt x="11" y="5"/>
                    <a:pt x="11" y="5"/>
                    <a:pt x="12" y="5"/>
                  </a:cubicBezTo>
                  <a:cubicBezTo>
                    <a:pt x="13" y="5"/>
                    <a:pt x="13" y="5"/>
                    <a:pt x="13" y="5"/>
                  </a:cubicBezTo>
                  <a:cubicBezTo>
                    <a:pt x="14" y="5"/>
                    <a:pt x="14" y="4"/>
                    <a:pt x="15" y="4"/>
                  </a:cubicBezTo>
                  <a:cubicBezTo>
                    <a:pt x="15" y="4"/>
                    <a:pt x="15" y="4"/>
                    <a:pt x="15" y="3"/>
                  </a:cubicBezTo>
                  <a:cubicBezTo>
                    <a:pt x="15" y="4"/>
                    <a:pt x="15" y="4"/>
                    <a:pt x="15" y="4"/>
                  </a:cubicBezTo>
                  <a:lnTo>
                    <a:pt x="15" y="5"/>
                  </a:ln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îṧḷïdè"/>
            <p:cNvSpPr/>
            <p:nvPr/>
          </p:nvSpPr>
          <p:spPr bwMode="auto">
            <a:xfrm>
              <a:off x="3301207" y="3662364"/>
              <a:ext cx="42863" cy="66675"/>
            </a:xfrm>
            <a:custGeom>
              <a:avLst/>
              <a:gdLst>
                <a:gd name="T0" fmla="*/ 0 w 4"/>
                <a:gd name="T1" fmla="*/ 5 h 6"/>
                <a:gd name="T2" fmla="*/ 1 w 4"/>
                <a:gd name="T3" fmla="*/ 6 h 6"/>
                <a:gd name="T4" fmla="*/ 4 w 4"/>
                <a:gd name="T5" fmla="*/ 6 h 6"/>
                <a:gd name="T6" fmla="*/ 4 w 4"/>
                <a:gd name="T7" fmla="*/ 5 h 6"/>
                <a:gd name="T8" fmla="*/ 4 w 4"/>
                <a:gd name="T9" fmla="*/ 0 h 6"/>
                <a:gd name="T10" fmla="*/ 4 w 4"/>
                <a:gd name="T11" fmla="*/ 0 h 6"/>
                <a:gd name="T12" fmla="*/ 1 w 4"/>
                <a:gd name="T13" fmla="*/ 0 h 6"/>
                <a:gd name="T14" fmla="*/ 0 w 4"/>
                <a:gd name="T15" fmla="*/ 0 h 6"/>
                <a:gd name="T16" fmla="*/ 0 w 4"/>
                <a:gd name="T17" fmla="*/ 3 h 6"/>
                <a:gd name="T18" fmla="*/ 0 w 4"/>
                <a:gd name="T19" fmla="*/ 3 h 6"/>
                <a:gd name="T20" fmla="*/ 0 w 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5"/>
                  </a:moveTo>
                  <a:cubicBezTo>
                    <a:pt x="0" y="6"/>
                    <a:pt x="0" y="6"/>
                    <a:pt x="1" y="6"/>
                  </a:cubicBezTo>
                  <a:cubicBezTo>
                    <a:pt x="2" y="6"/>
                    <a:pt x="3" y="6"/>
                    <a:pt x="4" y="6"/>
                  </a:cubicBezTo>
                  <a:cubicBezTo>
                    <a:pt x="4" y="6"/>
                    <a:pt x="4" y="6"/>
                    <a:pt x="4" y="5"/>
                  </a:cubicBezTo>
                  <a:cubicBezTo>
                    <a:pt x="4" y="4"/>
                    <a:pt x="4" y="2"/>
                    <a:pt x="4" y="0"/>
                  </a:cubicBezTo>
                  <a:cubicBezTo>
                    <a:pt x="4" y="0"/>
                    <a:pt x="4" y="0"/>
                    <a:pt x="4" y="0"/>
                  </a:cubicBezTo>
                  <a:cubicBezTo>
                    <a:pt x="3" y="0"/>
                    <a:pt x="2" y="0"/>
                    <a:pt x="1" y="0"/>
                  </a:cubicBezTo>
                  <a:cubicBezTo>
                    <a:pt x="0" y="0"/>
                    <a:pt x="0" y="0"/>
                    <a:pt x="0" y="0"/>
                  </a:cubicBezTo>
                  <a:cubicBezTo>
                    <a:pt x="0" y="1"/>
                    <a:pt x="0" y="2"/>
                    <a:pt x="0" y="3"/>
                  </a:cubicBezTo>
                  <a:cubicBezTo>
                    <a:pt x="0" y="3"/>
                    <a:pt x="0" y="3"/>
                    <a:pt x="0" y="3"/>
                  </a:cubicBezTo>
                  <a:cubicBezTo>
                    <a:pt x="0" y="4"/>
                    <a:pt x="0" y="4"/>
                    <a:pt x="0" y="5"/>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ïṣ1iḍé"/>
            <p:cNvSpPr/>
            <p:nvPr/>
          </p:nvSpPr>
          <p:spPr bwMode="auto">
            <a:xfrm>
              <a:off x="3267869" y="3206752"/>
              <a:ext cx="76200" cy="66675"/>
            </a:xfrm>
            <a:custGeom>
              <a:avLst/>
              <a:gdLst>
                <a:gd name="T0" fmla="*/ 7 w 7"/>
                <a:gd name="T1" fmla="*/ 0 h 6"/>
                <a:gd name="T2" fmla="*/ 7 w 7"/>
                <a:gd name="T3" fmla="*/ 0 h 6"/>
                <a:gd name="T4" fmla="*/ 1 w 7"/>
                <a:gd name="T5" fmla="*/ 5 h 6"/>
                <a:gd name="T6" fmla="*/ 0 w 7"/>
                <a:gd name="T7" fmla="*/ 6 h 6"/>
                <a:gd name="T8" fmla="*/ 1 w 7"/>
                <a:gd name="T9" fmla="*/ 6 h 6"/>
                <a:gd name="T10" fmla="*/ 7 w 7"/>
                <a:gd name="T11" fmla="*/ 6 h 6"/>
                <a:gd name="T12" fmla="*/ 7 w 7"/>
                <a:gd name="T13" fmla="*/ 5 h 6"/>
                <a:gd name="T14" fmla="*/ 7 w 7"/>
                <a:gd name="T15" fmla="*/ 0 h 6"/>
                <a:gd name="T16" fmla="*/ 7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0"/>
                  </a:moveTo>
                  <a:cubicBezTo>
                    <a:pt x="7" y="0"/>
                    <a:pt x="7" y="0"/>
                    <a:pt x="7" y="0"/>
                  </a:cubicBezTo>
                  <a:cubicBezTo>
                    <a:pt x="5" y="2"/>
                    <a:pt x="3" y="3"/>
                    <a:pt x="1" y="5"/>
                  </a:cubicBezTo>
                  <a:cubicBezTo>
                    <a:pt x="0" y="5"/>
                    <a:pt x="0" y="5"/>
                    <a:pt x="0" y="6"/>
                  </a:cubicBezTo>
                  <a:cubicBezTo>
                    <a:pt x="0" y="6"/>
                    <a:pt x="1" y="6"/>
                    <a:pt x="1" y="6"/>
                  </a:cubicBezTo>
                  <a:cubicBezTo>
                    <a:pt x="3" y="6"/>
                    <a:pt x="5" y="6"/>
                    <a:pt x="7" y="6"/>
                  </a:cubicBezTo>
                  <a:cubicBezTo>
                    <a:pt x="7" y="6"/>
                    <a:pt x="7" y="6"/>
                    <a:pt x="7" y="5"/>
                  </a:cubicBezTo>
                  <a:cubicBezTo>
                    <a:pt x="7" y="3"/>
                    <a:pt x="7" y="2"/>
                    <a:pt x="7" y="0"/>
                  </a:cubicBezTo>
                  <a:cubicBezTo>
                    <a:pt x="7" y="0"/>
                    <a:pt x="7" y="0"/>
                    <a:pt x="7" y="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iṥļidê"/>
            <p:cNvSpPr/>
            <p:nvPr/>
          </p:nvSpPr>
          <p:spPr bwMode="auto">
            <a:xfrm>
              <a:off x="3256757" y="3351214"/>
              <a:ext cx="33338" cy="66675"/>
            </a:xfrm>
            <a:custGeom>
              <a:avLst/>
              <a:gdLst>
                <a:gd name="T0" fmla="*/ 3 w 3"/>
                <a:gd name="T1" fmla="*/ 1 h 6"/>
                <a:gd name="T2" fmla="*/ 3 w 3"/>
                <a:gd name="T3" fmla="*/ 0 h 6"/>
                <a:gd name="T4" fmla="*/ 1 w 3"/>
                <a:gd name="T5" fmla="*/ 0 h 6"/>
                <a:gd name="T6" fmla="*/ 0 w 3"/>
                <a:gd name="T7" fmla="*/ 1 h 6"/>
                <a:gd name="T8" fmla="*/ 0 w 3"/>
                <a:gd name="T9" fmla="*/ 1 h 6"/>
                <a:gd name="T10" fmla="*/ 0 w 3"/>
                <a:gd name="T11" fmla="*/ 6 h 6"/>
                <a:gd name="T12" fmla="*/ 1 w 3"/>
                <a:gd name="T13" fmla="*/ 6 h 6"/>
                <a:gd name="T14" fmla="*/ 3 w 3"/>
                <a:gd name="T15" fmla="*/ 6 h 6"/>
                <a:gd name="T16" fmla="*/ 3 w 3"/>
                <a:gd name="T17" fmla="*/ 6 h 6"/>
                <a:gd name="T18" fmla="*/ 3 w 3"/>
                <a:gd name="T19" fmla="*/ 3 h 6"/>
                <a:gd name="T20" fmla="*/ 3 w 3"/>
                <a:gd name="T21" fmla="*/ 3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cubicBezTo>
                    <a:pt x="3" y="0"/>
                    <a:pt x="3" y="0"/>
                    <a:pt x="3" y="0"/>
                  </a:cubicBezTo>
                  <a:cubicBezTo>
                    <a:pt x="2" y="0"/>
                    <a:pt x="2" y="0"/>
                    <a:pt x="1" y="0"/>
                  </a:cubicBezTo>
                  <a:cubicBezTo>
                    <a:pt x="0" y="0"/>
                    <a:pt x="0" y="0"/>
                    <a:pt x="0" y="1"/>
                  </a:cubicBezTo>
                  <a:cubicBezTo>
                    <a:pt x="0" y="1"/>
                    <a:pt x="0" y="1"/>
                    <a:pt x="0" y="1"/>
                  </a:cubicBezTo>
                  <a:cubicBezTo>
                    <a:pt x="0" y="3"/>
                    <a:pt x="0" y="4"/>
                    <a:pt x="0" y="6"/>
                  </a:cubicBezTo>
                  <a:cubicBezTo>
                    <a:pt x="0" y="6"/>
                    <a:pt x="0" y="6"/>
                    <a:pt x="1" y="6"/>
                  </a:cubicBezTo>
                  <a:cubicBezTo>
                    <a:pt x="2" y="6"/>
                    <a:pt x="2" y="6"/>
                    <a:pt x="3" y="6"/>
                  </a:cubicBezTo>
                  <a:cubicBezTo>
                    <a:pt x="3" y="6"/>
                    <a:pt x="3" y="6"/>
                    <a:pt x="3" y="6"/>
                  </a:cubicBezTo>
                  <a:cubicBezTo>
                    <a:pt x="3" y="5"/>
                    <a:pt x="3" y="4"/>
                    <a:pt x="3" y="3"/>
                  </a:cubicBezTo>
                  <a:cubicBezTo>
                    <a:pt x="3" y="3"/>
                    <a:pt x="3" y="3"/>
                    <a:pt x="3" y="3"/>
                  </a:cubicBezTo>
                  <a:cubicBezTo>
                    <a:pt x="3" y="2"/>
                    <a:pt x="3" y="2"/>
                    <a:pt x="3"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íṥḻíḋé"/>
            <p:cNvSpPr/>
            <p:nvPr/>
          </p:nvSpPr>
          <p:spPr bwMode="auto">
            <a:xfrm>
              <a:off x="3301207" y="3351214"/>
              <a:ext cx="31750" cy="66675"/>
            </a:xfrm>
            <a:custGeom>
              <a:avLst/>
              <a:gdLst>
                <a:gd name="T0" fmla="*/ 0 w 3"/>
                <a:gd name="T1" fmla="*/ 6 h 6"/>
                <a:gd name="T2" fmla="*/ 1 w 3"/>
                <a:gd name="T3" fmla="*/ 6 h 6"/>
                <a:gd name="T4" fmla="*/ 3 w 3"/>
                <a:gd name="T5" fmla="*/ 6 h 6"/>
                <a:gd name="T6" fmla="*/ 3 w 3"/>
                <a:gd name="T7" fmla="*/ 6 h 6"/>
                <a:gd name="T8" fmla="*/ 3 w 3"/>
                <a:gd name="T9" fmla="*/ 1 h 6"/>
                <a:gd name="T10" fmla="*/ 3 w 3"/>
                <a:gd name="T11" fmla="*/ 0 h 6"/>
                <a:gd name="T12" fmla="*/ 1 w 3"/>
                <a:gd name="T13" fmla="*/ 0 h 6"/>
                <a:gd name="T14" fmla="*/ 0 w 3"/>
                <a:gd name="T15" fmla="*/ 1 h 6"/>
                <a:gd name="T16" fmla="*/ 0 w 3"/>
                <a:gd name="T17" fmla="*/ 3 h 6"/>
                <a:gd name="T18" fmla="*/ 0 w 3"/>
                <a:gd name="T19" fmla="*/ 3 h 6"/>
                <a:gd name="T20" fmla="*/ 0 w 3"/>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6"/>
                  </a:moveTo>
                  <a:cubicBezTo>
                    <a:pt x="0" y="6"/>
                    <a:pt x="0" y="6"/>
                    <a:pt x="1" y="6"/>
                  </a:cubicBezTo>
                  <a:cubicBezTo>
                    <a:pt x="1" y="6"/>
                    <a:pt x="2" y="6"/>
                    <a:pt x="3" y="6"/>
                  </a:cubicBezTo>
                  <a:cubicBezTo>
                    <a:pt x="3" y="6"/>
                    <a:pt x="3" y="6"/>
                    <a:pt x="3" y="6"/>
                  </a:cubicBezTo>
                  <a:cubicBezTo>
                    <a:pt x="3" y="4"/>
                    <a:pt x="3" y="2"/>
                    <a:pt x="3" y="1"/>
                  </a:cubicBezTo>
                  <a:cubicBezTo>
                    <a:pt x="3" y="0"/>
                    <a:pt x="3" y="0"/>
                    <a:pt x="3" y="0"/>
                  </a:cubicBezTo>
                  <a:cubicBezTo>
                    <a:pt x="2" y="0"/>
                    <a:pt x="1" y="0"/>
                    <a:pt x="1" y="0"/>
                  </a:cubicBezTo>
                  <a:cubicBezTo>
                    <a:pt x="0" y="0"/>
                    <a:pt x="0" y="0"/>
                    <a:pt x="0" y="1"/>
                  </a:cubicBezTo>
                  <a:cubicBezTo>
                    <a:pt x="0" y="2"/>
                    <a:pt x="0" y="2"/>
                    <a:pt x="0" y="3"/>
                  </a:cubicBezTo>
                  <a:cubicBezTo>
                    <a:pt x="0" y="3"/>
                    <a:pt x="0" y="3"/>
                    <a:pt x="0" y="3"/>
                  </a:cubicBezTo>
                  <a:cubicBezTo>
                    <a:pt x="0" y="4"/>
                    <a:pt x="0" y="5"/>
                    <a:pt x="0" y="6"/>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íšḻîḓe"/>
            <p:cNvSpPr/>
            <p:nvPr/>
          </p:nvSpPr>
          <p:spPr bwMode="auto">
            <a:xfrm>
              <a:off x="2685257" y="3819527"/>
              <a:ext cx="22225" cy="77788"/>
            </a:xfrm>
            <a:custGeom>
              <a:avLst/>
              <a:gdLst>
                <a:gd name="T0" fmla="*/ 2 w 2"/>
                <a:gd name="T1" fmla="*/ 0 h 7"/>
                <a:gd name="T2" fmla="*/ 1 w 2"/>
                <a:gd name="T3" fmla="*/ 0 h 7"/>
                <a:gd name="T4" fmla="*/ 0 w 2"/>
                <a:gd name="T5" fmla="*/ 2 h 7"/>
                <a:gd name="T6" fmla="*/ 0 w 2"/>
                <a:gd name="T7" fmla="*/ 3 h 7"/>
                <a:gd name="T8" fmla="*/ 0 w 2"/>
                <a:gd name="T9" fmla="*/ 3 h 7"/>
                <a:gd name="T10" fmla="*/ 0 w 2"/>
                <a:gd name="T11" fmla="*/ 3 h 7"/>
                <a:gd name="T12" fmla="*/ 1 w 2"/>
                <a:gd name="T13" fmla="*/ 2 h 7"/>
                <a:gd name="T14" fmla="*/ 1 w 2"/>
                <a:gd name="T15" fmla="*/ 2 h 7"/>
                <a:gd name="T16" fmla="*/ 1 w 2"/>
                <a:gd name="T17" fmla="*/ 3 h 7"/>
                <a:gd name="T18" fmla="*/ 1 w 2"/>
                <a:gd name="T19" fmla="*/ 5 h 7"/>
                <a:gd name="T20" fmla="*/ 1 w 2"/>
                <a:gd name="T21" fmla="*/ 7 h 7"/>
                <a:gd name="T22" fmla="*/ 2 w 2"/>
                <a:gd name="T23" fmla="*/ 7 h 7"/>
                <a:gd name="T24" fmla="*/ 2 w 2"/>
                <a:gd name="T25" fmla="*/ 6 h 7"/>
                <a:gd name="T26" fmla="*/ 2 w 2"/>
                <a:gd name="T27" fmla="*/ 0 h 7"/>
                <a:gd name="T28" fmla="*/ 2 w 2"/>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7">
                  <a:moveTo>
                    <a:pt x="2" y="0"/>
                  </a:moveTo>
                  <a:cubicBezTo>
                    <a:pt x="1" y="0"/>
                    <a:pt x="1" y="0"/>
                    <a:pt x="1" y="0"/>
                  </a:cubicBezTo>
                  <a:cubicBezTo>
                    <a:pt x="1" y="1"/>
                    <a:pt x="0" y="1"/>
                    <a:pt x="0" y="2"/>
                  </a:cubicBezTo>
                  <a:cubicBezTo>
                    <a:pt x="0" y="2"/>
                    <a:pt x="0" y="2"/>
                    <a:pt x="0" y="3"/>
                  </a:cubicBezTo>
                  <a:cubicBezTo>
                    <a:pt x="0" y="3"/>
                    <a:pt x="0" y="3"/>
                    <a:pt x="0" y="3"/>
                  </a:cubicBezTo>
                  <a:cubicBezTo>
                    <a:pt x="0" y="3"/>
                    <a:pt x="0" y="3"/>
                    <a:pt x="0" y="3"/>
                  </a:cubicBezTo>
                  <a:cubicBezTo>
                    <a:pt x="0" y="3"/>
                    <a:pt x="1" y="2"/>
                    <a:pt x="1" y="2"/>
                  </a:cubicBezTo>
                  <a:cubicBezTo>
                    <a:pt x="1" y="2"/>
                    <a:pt x="1" y="2"/>
                    <a:pt x="1" y="2"/>
                  </a:cubicBezTo>
                  <a:cubicBezTo>
                    <a:pt x="1" y="2"/>
                    <a:pt x="1" y="2"/>
                    <a:pt x="1" y="3"/>
                  </a:cubicBezTo>
                  <a:cubicBezTo>
                    <a:pt x="1" y="3"/>
                    <a:pt x="1" y="4"/>
                    <a:pt x="1" y="5"/>
                  </a:cubicBezTo>
                  <a:cubicBezTo>
                    <a:pt x="1" y="6"/>
                    <a:pt x="1" y="6"/>
                    <a:pt x="1" y="7"/>
                  </a:cubicBezTo>
                  <a:cubicBezTo>
                    <a:pt x="1" y="7"/>
                    <a:pt x="1" y="7"/>
                    <a:pt x="2" y="7"/>
                  </a:cubicBezTo>
                  <a:cubicBezTo>
                    <a:pt x="2" y="7"/>
                    <a:pt x="2" y="7"/>
                    <a:pt x="2" y="6"/>
                  </a:cubicBezTo>
                  <a:cubicBezTo>
                    <a:pt x="2" y="5"/>
                    <a:pt x="2" y="0"/>
                    <a:pt x="2" y="0"/>
                  </a:cubicBezTo>
                  <a:cubicBezTo>
                    <a:pt x="2" y="0"/>
                    <a:pt x="2" y="0"/>
                    <a:pt x="2" y="0"/>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išḻîḓê"/>
            <p:cNvSpPr/>
            <p:nvPr/>
          </p:nvSpPr>
          <p:spPr bwMode="auto">
            <a:xfrm>
              <a:off x="3015457" y="3106739"/>
              <a:ext cx="11113" cy="11113"/>
            </a:xfrm>
            <a:custGeom>
              <a:avLst/>
              <a:gdLst>
                <a:gd name="T0" fmla="*/ 0 w 1"/>
                <a:gd name="T1" fmla="*/ 1 h 1"/>
                <a:gd name="T2" fmla="*/ 1 w 1"/>
                <a:gd name="T3" fmla="*/ 1 h 1"/>
                <a:gd name="T4" fmla="*/ 1 w 1"/>
                <a:gd name="T5" fmla="*/ 0 h 1"/>
                <a:gd name="T6" fmla="*/ 1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1" y="1"/>
                  </a:cubicBezTo>
                  <a:cubicBezTo>
                    <a:pt x="1" y="1"/>
                    <a:pt x="1" y="0"/>
                    <a:pt x="1" y="0"/>
                  </a:cubicBezTo>
                  <a:cubicBezTo>
                    <a:pt x="1" y="0"/>
                    <a:pt x="1" y="0"/>
                    <a:pt x="1" y="0"/>
                  </a:cubicBezTo>
                  <a:cubicBezTo>
                    <a:pt x="1" y="0"/>
                    <a:pt x="0" y="0"/>
                    <a:pt x="0" y="0"/>
                  </a:cubicBezTo>
                  <a:cubicBezTo>
                    <a:pt x="0" y="0"/>
                    <a:pt x="0" y="0"/>
                    <a:pt x="0" y="0"/>
                  </a:cubicBezTo>
                  <a:cubicBezTo>
                    <a:pt x="0" y="1"/>
                    <a:pt x="0" y="1"/>
                    <a:pt x="0"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ísļîḓè"/>
            <p:cNvSpPr/>
            <p:nvPr/>
          </p:nvSpPr>
          <p:spPr bwMode="auto">
            <a:xfrm>
              <a:off x="3037682" y="3095627"/>
              <a:ext cx="11113" cy="11113"/>
            </a:xfrm>
            <a:custGeom>
              <a:avLst/>
              <a:gdLst>
                <a:gd name="T0" fmla="*/ 0 w 1"/>
                <a:gd name="T1" fmla="*/ 1 h 1"/>
                <a:gd name="T2" fmla="*/ 1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0"/>
                  </a:cubicBezTo>
                  <a:cubicBezTo>
                    <a:pt x="1" y="0"/>
                    <a:pt x="1" y="0"/>
                    <a:pt x="1" y="0"/>
                  </a:cubicBezTo>
                  <a:cubicBezTo>
                    <a:pt x="0" y="0"/>
                    <a:pt x="0" y="0"/>
                    <a:pt x="0" y="1"/>
                  </a:cubicBezTo>
                  <a:cubicBezTo>
                    <a:pt x="0" y="1"/>
                    <a:pt x="0" y="1"/>
                    <a:pt x="0"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ï$ḻíḑé"/>
            <p:cNvSpPr/>
            <p:nvPr/>
          </p:nvSpPr>
          <p:spPr bwMode="auto">
            <a:xfrm>
              <a:off x="2805907" y="3295652"/>
              <a:ext cx="22225" cy="55563"/>
            </a:xfrm>
            <a:custGeom>
              <a:avLst/>
              <a:gdLst>
                <a:gd name="T0" fmla="*/ 0 w 2"/>
                <a:gd name="T1" fmla="*/ 1 h 5"/>
                <a:gd name="T2" fmla="*/ 1 w 2"/>
                <a:gd name="T3" fmla="*/ 1 h 5"/>
                <a:gd name="T4" fmla="*/ 2 w 2"/>
                <a:gd name="T5" fmla="*/ 2 h 5"/>
                <a:gd name="T6" fmla="*/ 1 w 2"/>
                <a:gd name="T7" fmla="*/ 2 h 5"/>
                <a:gd name="T8" fmla="*/ 1 w 2"/>
                <a:gd name="T9" fmla="*/ 3 h 5"/>
                <a:gd name="T10" fmla="*/ 0 w 2"/>
                <a:gd name="T11" fmla="*/ 3 h 5"/>
                <a:gd name="T12" fmla="*/ 0 w 2"/>
                <a:gd name="T13" fmla="*/ 3 h 5"/>
                <a:gd name="T14" fmla="*/ 1 w 2"/>
                <a:gd name="T15" fmla="*/ 3 h 5"/>
                <a:gd name="T16" fmla="*/ 2 w 2"/>
                <a:gd name="T17" fmla="*/ 3 h 5"/>
                <a:gd name="T18" fmla="*/ 1 w 2"/>
                <a:gd name="T19" fmla="*/ 4 h 5"/>
                <a:gd name="T20" fmla="*/ 1 w 2"/>
                <a:gd name="T21" fmla="*/ 4 h 5"/>
                <a:gd name="T22" fmla="*/ 0 w 2"/>
                <a:gd name="T23" fmla="*/ 5 h 5"/>
                <a:gd name="T24" fmla="*/ 1 w 2"/>
                <a:gd name="T25" fmla="*/ 5 h 5"/>
                <a:gd name="T26" fmla="*/ 2 w 2"/>
                <a:gd name="T27" fmla="*/ 5 h 5"/>
                <a:gd name="T28" fmla="*/ 2 w 2"/>
                <a:gd name="T29" fmla="*/ 4 h 5"/>
                <a:gd name="T30" fmla="*/ 2 w 2"/>
                <a:gd name="T31" fmla="*/ 1 h 5"/>
                <a:gd name="T32" fmla="*/ 2 w 2"/>
                <a:gd name="T33" fmla="*/ 1 h 5"/>
                <a:gd name="T34" fmla="*/ 1 w 2"/>
                <a:gd name="T35" fmla="*/ 0 h 5"/>
                <a:gd name="T36" fmla="*/ 0 w 2"/>
                <a:gd name="T37" fmla="*/ 0 h 5"/>
                <a:gd name="T38" fmla="*/ 0 w 2"/>
                <a:gd name="T39" fmla="*/ 0 h 5"/>
                <a:gd name="T40" fmla="*/ 0 w 2"/>
                <a:gd name="T41" fmla="*/ 1 h 5"/>
                <a:gd name="T42" fmla="*/ 0 w 2"/>
                <a:gd name="T4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5">
                  <a:moveTo>
                    <a:pt x="0" y="1"/>
                  </a:moveTo>
                  <a:cubicBezTo>
                    <a:pt x="1" y="1"/>
                    <a:pt x="1" y="1"/>
                    <a:pt x="1" y="1"/>
                  </a:cubicBezTo>
                  <a:cubicBezTo>
                    <a:pt x="1" y="1"/>
                    <a:pt x="1" y="1"/>
                    <a:pt x="2" y="2"/>
                  </a:cubicBezTo>
                  <a:cubicBezTo>
                    <a:pt x="2" y="2"/>
                    <a:pt x="2" y="2"/>
                    <a:pt x="1" y="2"/>
                  </a:cubicBezTo>
                  <a:cubicBezTo>
                    <a:pt x="1" y="2"/>
                    <a:pt x="1" y="2"/>
                    <a:pt x="1" y="3"/>
                  </a:cubicBezTo>
                  <a:cubicBezTo>
                    <a:pt x="0" y="3"/>
                    <a:pt x="0" y="3"/>
                    <a:pt x="0" y="3"/>
                  </a:cubicBezTo>
                  <a:cubicBezTo>
                    <a:pt x="0" y="3"/>
                    <a:pt x="0" y="3"/>
                    <a:pt x="0" y="3"/>
                  </a:cubicBezTo>
                  <a:cubicBezTo>
                    <a:pt x="1" y="3"/>
                    <a:pt x="1" y="3"/>
                    <a:pt x="1" y="3"/>
                  </a:cubicBezTo>
                  <a:cubicBezTo>
                    <a:pt x="1" y="3"/>
                    <a:pt x="2" y="3"/>
                    <a:pt x="2" y="3"/>
                  </a:cubicBezTo>
                  <a:cubicBezTo>
                    <a:pt x="2" y="3"/>
                    <a:pt x="2" y="4"/>
                    <a:pt x="1" y="4"/>
                  </a:cubicBezTo>
                  <a:cubicBezTo>
                    <a:pt x="1" y="4"/>
                    <a:pt x="1" y="4"/>
                    <a:pt x="1" y="4"/>
                  </a:cubicBezTo>
                  <a:cubicBezTo>
                    <a:pt x="0" y="4"/>
                    <a:pt x="0" y="4"/>
                    <a:pt x="0" y="5"/>
                  </a:cubicBezTo>
                  <a:cubicBezTo>
                    <a:pt x="0" y="5"/>
                    <a:pt x="1" y="5"/>
                    <a:pt x="1" y="5"/>
                  </a:cubicBezTo>
                  <a:cubicBezTo>
                    <a:pt x="1" y="4"/>
                    <a:pt x="1" y="4"/>
                    <a:pt x="2" y="5"/>
                  </a:cubicBezTo>
                  <a:cubicBezTo>
                    <a:pt x="2" y="5"/>
                    <a:pt x="2" y="5"/>
                    <a:pt x="2" y="4"/>
                  </a:cubicBezTo>
                  <a:cubicBezTo>
                    <a:pt x="2" y="3"/>
                    <a:pt x="2" y="2"/>
                    <a:pt x="2" y="1"/>
                  </a:cubicBezTo>
                  <a:cubicBezTo>
                    <a:pt x="2" y="1"/>
                    <a:pt x="2" y="0"/>
                    <a:pt x="2" y="1"/>
                  </a:cubicBezTo>
                  <a:cubicBezTo>
                    <a:pt x="1" y="1"/>
                    <a:pt x="1" y="1"/>
                    <a:pt x="1" y="0"/>
                  </a:cubicBezTo>
                  <a:cubicBezTo>
                    <a:pt x="1" y="0"/>
                    <a:pt x="0" y="0"/>
                    <a:pt x="0" y="0"/>
                  </a:cubicBezTo>
                  <a:cubicBezTo>
                    <a:pt x="0" y="0"/>
                    <a:pt x="0" y="0"/>
                    <a:pt x="0" y="0"/>
                  </a:cubicBezTo>
                  <a:cubicBezTo>
                    <a:pt x="0" y="1"/>
                    <a:pt x="0" y="1"/>
                    <a:pt x="0" y="1"/>
                  </a:cubicBezTo>
                  <a:cubicBezTo>
                    <a:pt x="0" y="1"/>
                    <a:pt x="0" y="1"/>
                    <a:pt x="0"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íṥľíďe"/>
            <p:cNvSpPr/>
            <p:nvPr/>
          </p:nvSpPr>
          <p:spPr bwMode="auto">
            <a:xfrm>
              <a:off x="2805907" y="3362327"/>
              <a:ext cx="22225" cy="11113"/>
            </a:xfrm>
            <a:custGeom>
              <a:avLst/>
              <a:gdLst>
                <a:gd name="T0" fmla="*/ 0 w 2"/>
                <a:gd name="T1" fmla="*/ 1 h 1"/>
                <a:gd name="T2" fmla="*/ 0 w 2"/>
                <a:gd name="T3" fmla="*/ 1 h 1"/>
                <a:gd name="T4" fmla="*/ 0 w 2"/>
                <a:gd name="T5" fmla="*/ 1 h 1"/>
                <a:gd name="T6" fmla="*/ 2 w 2"/>
                <a:gd name="T7" fmla="*/ 0 h 1"/>
                <a:gd name="T8" fmla="*/ 2 w 2"/>
                <a:gd name="T9" fmla="*/ 0 h 1"/>
                <a:gd name="T10" fmla="*/ 2 w 2"/>
                <a:gd name="T11" fmla="*/ 0 h 1"/>
                <a:gd name="T12" fmla="*/ 0 w 2"/>
                <a:gd name="T13" fmla="*/ 0 h 1"/>
                <a:gd name="T14" fmla="*/ 0 w 2"/>
                <a:gd name="T15" fmla="*/ 0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0" y="1"/>
                  </a:cubicBezTo>
                  <a:cubicBezTo>
                    <a:pt x="0" y="1"/>
                    <a:pt x="0" y="1"/>
                    <a:pt x="0" y="1"/>
                  </a:cubicBezTo>
                  <a:cubicBezTo>
                    <a:pt x="1" y="1"/>
                    <a:pt x="1" y="0"/>
                    <a:pt x="2" y="0"/>
                  </a:cubicBezTo>
                  <a:cubicBezTo>
                    <a:pt x="2" y="0"/>
                    <a:pt x="2" y="0"/>
                    <a:pt x="2" y="0"/>
                  </a:cubicBezTo>
                  <a:cubicBezTo>
                    <a:pt x="2" y="0"/>
                    <a:pt x="2" y="0"/>
                    <a:pt x="2" y="0"/>
                  </a:cubicBezTo>
                  <a:cubicBezTo>
                    <a:pt x="1" y="0"/>
                    <a:pt x="1" y="0"/>
                    <a:pt x="0" y="0"/>
                  </a:cubicBezTo>
                  <a:cubicBezTo>
                    <a:pt x="0" y="0"/>
                    <a:pt x="0" y="0"/>
                    <a:pt x="0" y="0"/>
                  </a:cubicBezTo>
                  <a:cubicBezTo>
                    <a:pt x="0" y="0"/>
                    <a:pt x="0" y="1"/>
                    <a:pt x="0" y="1"/>
                  </a:cubicBezTo>
                  <a:close/>
                </a:path>
              </a:pathLst>
            </a:custGeom>
            <a:solidFill>
              <a:srgbClr val="2A49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308" name="7b86b897-7041-40d4-b8ad-d7fb155c3b31"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a:grpSpLocks noChangeAspect="1"/>
          </p:cNvGrpSpPr>
          <p:nvPr>
            <p:custDataLst>
              <p:tags r:id="rId6"/>
            </p:custDataLst>
          </p:nvPr>
        </p:nvGrpSpPr>
        <p:grpSpPr>
          <a:xfrm>
            <a:off x="3845164" y="3218889"/>
            <a:ext cx="1507044" cy="597937"/>
            <a:chOff x="3768308" y="2508637"/>
            <a:chExt cx="4655383" cy="1847076"/>
          </a:xfrm>
          <a:solidFill>
            <a:srgbClr val="004098"/>
          </a:solidFill>
        </p:grpSpPr>
        <p:grpSp>
          <p:nvGrpSpPr>
            <p:cNvPr id="309" name="iSḻïḋe"/>
            <p:cNvGrpSpPr/>
            <p:nvPr/>
          </p:nvGrpSpPr>
          <p:grpSpPr>
            <a:xfrm>
              <a:off x="5528397" y="3806230"/>
              <a:ext cx="2860508" cy="275467"/>
              <a:chOff x="4851400" y="4251325"/>
              <a:chExt cx="6264276" cy="603251"/>
            </a:xfrm>
            <a:grpFill/>
          </p:grpSpPr>
          <p:sp>
            <p:nvSpPr>
              <p:cNvPr id="352" name="ïšlïḑê"/>
              <p:cNvSpPr/>
              <p:nvPr/>
            </p:nvSpPr>
            <p:spPr bwMode="auto">
              <a:xfrm>
                <a:off x="4851400" y="4251325"/>
                <a:ext cx="365125" cy="474663"/>
              </a:xfrm>
              <a:custGeom>
                <a:avLst/>
                <a:gdLst>
                  <a:gd name="T0" fmla="*/ 87 w 111"/>
                  <a:gd name="T1" fmla="*/ 68 h 144"/>
                  <a:gd name="T2" fmla="*/ 56 w 111"/>
                  <a:gd name="T3" fmla="*/ 59 h 144"/>
                  <a:gd name="T4" fmla="*/ 28 w 111"/>
                  <a:gd name="T5" fmla="*/ 49 h 144"/>
                  <a:gd name="T6" fmla="*/ 23 w 111"/>
                  <a:gd name="T7" fmla="*/ 37 h 144"/>
                  <a:gd name="T8" fmla="*/ 31 w 111"/>
                  <a:gd name="T9" fmla="*/ 22 h 144"/>
                  <a:gd name="T10" fmla="*/ 55 w 111"/>
                  <a:gd name="T11" fmla="*/ 16 h 144"/>
                  <a:gd name="T12" fmla="*/ 80 w 111"/>
                  <a:gd name="T13" fmla="*/ 23 h 144"/>
                  <a:gd name="T14" fmla="*/ 89 w 111"/>
                  <a:gd name="T15" fmla="*/ 43 h 144"/>
                  <a:gd name="T16" fmla="*/ 107 w 111"/>
                  <a:gd name="T17" fmla="*/ 41 h 144"/>
                  <a:gd name="T18" fmla="*/ 100 w 111"/>
                  <a:gd name="T19" fmla="*/ 19 h 144"/>
                  <a:gd name="T20" fmla="*/ 82 w 111"/>
                  <a:gd name="T21" fmla="*/ 5 h 144"/>
                  <a:gd name="T22" fmla="*/ 54 w 111"/>
                  <a:gd name="T23" fmla="*/ 0 h 144"/>
                  <a:gd name="T24" fmla="*/ 29 w 111"/>
                  <a:gd name="T25" fmla="*/ 4 h 144"/>
                  <a:gd name="T26" fmla="*/ 11 w 111"/>
                  <a:gd name="T27" fmla="*/ 18 h 144"/>
                  <a:gd name="T28" fmla="*/ 5 w 111"/>
                  <a:gd name="T29" fmla="*/ 38 h 144"/>
                  <a:gd name="T30" fmla="*/ 10 w 111"/>
                  <a:gd name="T31" fmla="*/ 56 h 144"/>
                  <a:gd name="T32" fmla="*/ 25 w 111"/>
                  <a:gd name="T33" fmla="*/ 69 h 144"/>
                  <a:gd name="T34" fmla="*/ 52 w 111"/>
                  <a:gd name="T35" fmla="*/ 77 h 144"/>
                  <a:gd name="T36" fmla="*/ 77 w 111"/>
                  <a:gd name="T37" fmla="*/ 84 h 144"/>
                  <a:gd name="T38" fmla="*/ 89 w 111"/>
                  <a:gd name="T39" fmla="*/ 92 h 144"/>
                  <a:gd name="T40" fmla="*/ 93 w 111"/>
                  <a:gd name="T41" fmla="*/ 104 h 144"/>
                  <a:gd name="T42" fmla="*/ 89 w 111"/>
                  <a:gd name="T43" fmla="*/ 116 h 144"/>
                  <a:gd name="T44" fmla="*/ 77 w 111"/>
                  <a:gd name="T45" fmla="*/ 125 h 144"/>
                  <a:gd name="T46" fmla="*/ 59 w 111"/>
                  <a:gd name="T47" fmla="*/ 128 h 144"/>
                  <a:gd name="T48" fmla="*/ 37 w 111"/>
                  <a:gd name="T49" fmla="*/ 124 h 144"/>
                  <a:gd name="T50" fmla="*/ 23 w 111"/>
                  <a:gd name="T51" fmla="*/ 113 h 144"/>
                  <a:gd name="T52" fmla="*/ 17 w 111"/>
                  <a:gd name="T53" fmla="*/ 95 h 144"/>
                  <a:gd name="T54" fmla="*/ 0 w 111"/>
                  <a:gd name="T55" fmla="*/ 97 h 144"/>
                  <a:gd name="T56" fmla="*/ 8 w 111"/>
                  <a:gd name="T57" fmla="*/ 122 h 144"/>
                  <a:gd name="T58" fmla="*/ 28 w 111"/>
                  <a:gd name="T59" fmla="*/ 139 h 144"/>
                  <a:gd name="T60" fmla="*/ 59 w 111"/>
                  <a:gd name="T61" fmla="*/ 144 h 144"/>
                  <a:gd name="T62" fmla="*/ 86 w 111"/>
                  <a:gd name="T63" fmla="*/ 139 h 144"/>
                  <a:gd name="T64" fmla="*/ 105 w 111"/>
                  <a:gd name="T65" fmla="*/ 123 h 144"/>
                  <a:gd name="T66" fmla="*/ 111 w 111"/>
                  <a:gd name="T67" fmla="*/ 102 h 144"/>
                  <a:gd name="T68" fmla="*/ 105 w 111"/>
                  <a:gd name="T69" fmla="*/ 83 h 144"/>
                  <a:gd name="T70" fmla="*/ 87 w 111"/>
                  <a:gd name="T71" fmla="*/ 6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44">
                    <a:moveTo>
                      <a:pt x="87" y="68"/>
                    </a:moveTo>
                    <a:cubicBezTo>
                      <a:pt x="82" y="66"/>
                      <a:pt x="71" y="63"/>
                      <a:pt x="56" y="59"/>
                    </a:cubicBezTo>
                    <a:cubicBezTo>
                      <a:pt x="41" y="56"/>
                      <a:pt x="32" y="53"/>
                      <a:pt x="28" y="49"/>
                    </a:cubicBezTo>
                    <a:cubicBezTo>
                      <a:pt x="25" y="46"/>
                      <a:pt x="23" y="42"/>
                      <a:pt x="23" y="37"/>
                    </a:cubicBezTo>
                    <a:cubicBezTo>
                      <a:pt x="23" y="31"/>
                      <a:pt x="26" y="26"/>
                      <a:pt x="31" y="22"/>
                    </a:cubicBezTo>
                    <a:cubicBezTo>
                      <a:pt x="36" y="18"/>
                      <a:pt x="44" y="16"/>
                      <a:pt x="55" y="16"/>
                    </a:cubicBezTo>
                    <a:cubicBezTo>
                      <a:pt x="66" y="16"/>
                      <a:pt x="74" y="18"/>
                      <a:pt x="80" y="23"/>
                    </a:cubicBezTo>
                    <a:cubicBezTo>
                      <a:pt x="85" y="27"/>
                      <a:pt x="88" y="34"/>
                      <a:pt x="89" y="43"/>
                    </a:cubicBezTo>
                    <a:cubicBezTo>
                      <a:pt x="107" y="41"/>
                      <a:pt x="107" y="41"/>
                      <a:pt x="107" y="41"/>
                    </a:cubicBezTo>
                    <a:cubicBezTo>
                      <a:pt x="107" y="33"/>
                      <a:pt x="104" y="26"/>
                      <a:pt x="100" y="19"/>
                    </a:cubicBezTo>
                    <a:cubicBezTo>
                      <a:pt x="96" y="13"/>
                      <a:pt x="90" y="8"/>
                      <a:pt x="82" y="5"/>
                    </a:cubicBezTo>
                    <a:cubicBezTo>
                      <a:pt x="74" y="1"/>
                      <a:pt x="65" y="0"/>
                      <a:pt x="54" y="0"/>
                    </a:cubicBezTo>
                    <a:cubicBezTo>
                      <a:pt x="45" y="0"/>
                      <a:pt x="36" y="1"/>
                      <a:pt x="29" y="4"/>
                    </a:cubicBezTo>
                    <a:cubicBezTo>
                      <a:pt x="21" y="8"/>
                      <a:pt x="15" y="12"/>
                      <a:pt x="11" y="18"/>
                    </a:cubicBezTo>
                    <a:cubicBezTo>
                      <a:pt x="7" y="25"/>
                      <a:pt x="5" y="31"/>
                      <a:pt x="5" y="38"/>
                    </a:cubicBezTo>
                    <a:cubicBezTo>
                      <a:pt x="5" y="45"/>
                      <a:pt x="7" y="50"/>
                      <a:pt x="10" y="56"/>
                    </a:cubicBezTo>
                    <a:cubicBezTo>
                      <a:pt x="13" y="61"/>
                      <a:pt x="18" y="65"/>
                      <a:pt x="25" y="69"/>
                    </a:cubicBezTo>
                    <a:cubicBezTo>
                      <a:pt x="30" y="71"/>
                      <a:pt x="39" y="74"/>
                      <a:pt x="52" y="77"/>
                    </a:cubicBezTo>
                    <a:cubicBezTo>
                      <a:pt x="65" y="80"/>
                      <a:pt x="73" y="83"/>
                      <a:pt x="77" y="84"/>
                    </a:cubicBezTo>
                    <a:cubicBezTo>
                      <a:pt x="83" y="86"/>
                      <a:pt x="87" y="89"/>
                      <a:pt x="89" y="92"/>
                    </a:cubicBezTo>
                    <a:cubicBezTo>
                      <a:pt x="92" y="96"/>
                      <a:pt x="93" y="100"/>
                      <a:pt x="93" y="104"/>
                    </a:cubicBezTo>
                    <a:cubicBezTo>
                      <a:pt x="93" y="108"/>
                      <a:pt x="92" y="112"/>
                      <a:pt x="89" y="116"/>
                    </a:cubicBezTo>
                    <a:cubicBezTo>
                      <a:pt x="87" y="120"/>
                      <a:pt x="83" y="122"/>
                      <a:pt x="77" y="125"/>
                    </a:cubicBezTo>
                    <a:cubicBezTo>
                      <a:pt x="72" y="127"/>
                      <a:pt x="66" y="128"/>
                      <a:pt x="59" y="128"/>
                    </a:cubicBezTo>
                    <a:cubicBezTo>
                      <a:pt x="51" y="128"/>
                      <a:pt x="43" y="126"/>
                      <a:pt x="37" y="124"/>
                    </a:cubicBezTo>
                    <a:cubicBezTo>
                      <a:pt x="31" y="121"/>
                      <a:pt x="26" y="117"/>
                      <a:pt x="23" y="113"/>
                    </a:cubicBezTo>
                    <a:cubicBezTo>
                      <a:pt x="20" y="108"/>
                      <a:pt x="18" y="102"/>
                      <a:pt x="17" y="95"/>
                    </a:cubicBezTo>
                    <a:cubicBezTo>
                      <a:pt x="0" y="97"/>
                      <a:pt x="0" y="97"/>
                      <a:pt x="0" y="97"/>
                    </a:cubicBezTo>
                    <a:cubicBezTo>
                      <a:pt x="0" y="106"/>
                      <a:pt x="3" y="115"/>
                      <a:pt x="8" y="122"/>
                    </a:cubicBezTo>
                    <a:cubicBezTo>
                      <a:pt x="12" y="130"/>
                      <a:pt x="19" y="135"/>
                      <a:pt x="28" y="139"/>
                    </a:cubicBezTo>
                    <a:cubicBezTo>
                      <a:pt x="36" y="142"/>
                      <a:pt x="47" y="144"/>
                      <a:pt x="59" y="144"/>
                    </a:cubicBezTo>
                    <a:cubicBezTo>
                      <a:pt x="69" y="144"/>
                      <a:pt x="78" y="142"/>
                      <a:pt x="86" y="139"/>
                    </a:cubicBezTo>
                    <a:cubicBezTo>
                      <a:pt x="94" y="135"/>
                      <a:pt x="100" y="130"/>
                      <a:pt x="105" y="123"/>
                    </a:cubicBezTo>
                    <a:cubicBezTo>
                      <a:pt x="109" y="117"/>
                      <a:pt x="111" y="110"/>
                      <a:pt x="111" y="102"/>
                    </a:cubicBezTo>
                    <a:cubicBezTo>
                      <a:pt x="111" y="95"/>
                      <a:pt x="109" y="88"/>
                      <a:pt x="105" y="83"/>
                    </a:cubicBezTo>
                    <a:cubicBezTo>
                      <a:pt x="101" y="77"/>
                      <a:pt x="95" y="72"/>
                      <a:pt x="8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3" name="ïsḻïḑe"/>
              <p:cNvSpPr/>
              <p:nvPr/>
            </p:nvSpPr>
            <p:spPr bwMode="auto">
              <a:xfrm>
                <a:off x="5329238" y="4257675"/>
                <a:ext cx="273050" cy="461963"/>
              </a:xfrm>
              <a:custGeom>
                <a:avLst/>
                <a:gdLst>
                  <a:gd name="T0" fmla="*/ 67 w 83"/>
                  <a:gd name="T1" fmla="*/ 41 h 140"/>
                  <a:gd name="T2" fmla="*/ 48 w 83"/>
                  <a:gd name="T3" fmla="*/ 36 h 140"/>
                  <a:gd name="T4" fmla="*/ 17 w 83"/>
                  <a:gd name="T5" fmla="*/ 50 h 140"/>
                  <a:gd name="T6" fmla="*/ 17 w 83"/>
                  <a:gd name="T7" fmla="*/ 0 h 140"/>
                  <a:gd name="T8" fmla="*/ 0 w 83"/>
                  <a:gd name="T9" fmla="*/ 0 h 140"/>
                  <a:gd name="T10" fmla="*/ 0 w 83"/>
                  <a:gd name="T11" fmla="*/ 140 h 140"/>
                  <a:gd name="T12" fmla="*/ 17 w 83"/>
                  <a:gd name="T13" fmla="*/ 140 h 140"/>
                  <a:gd name="T14" fmla="*/ 17 w 83"/>
                  <a:gd name="T15" fmla="*/ 84 h 140"/>
                  <a:gd name="T16" fmla="*/ 20 w 83"/>
                  <a:gd name="T17" fmla="*/ 66 h 140"/>
                  <a:gd name="T18" fmla="*/ 30 w 83"/>
                  <a:gd name="T19" fmla="*/ 55 h 140"/>
                  <a:gd name="T20" fmla="*/ 44 w 83"/>
                  <a:gd name="T21" fmla="*/ 51 h 140"/>
                  <a:gd name="T22" fmla="*/ 60 w 83"/>
                  <a:gd name="T23" fmla="*/ 57 h 140"/>
                  <a:gd name="T24" fmla="*/ 65 w 83"/>
                  <a:gd name="T25" fmla="*/ 76 h 140"/>
                  <a:gd name="T26" fmla="*/ 65 w 83"/>
                  <a:gd name="T27" fmla="*/ 140 h 140"/>
                  <a:gd name="T28" fmla="*/ 83 w 83"/>
                  <a:gd name="T29" fmla="*/ 140 h 140"/>
                  <a:gd name="T30" fmla="*/ 83 w 83"/>
                  <a:gd name="T31" fmla="*/ 76 h 140"/>
                  <a:gd name="T32" fmla="*/ 79 w 83"/>
                  <a:gd name="T33" fmla="*/ 53 h 140"/>
                  <a:gd name="T34" fmla="*/ 67 w 83"/>
                  <a:gd name="T35" fmla="*/ 4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40">
                    <a:moveTo>
                      <a:pt x="67" y="41"/>
                    </a:moveTo>
                    <a:cubicBezTo>
                      <a:pt x="62" y="38"/>
                      <a:pt x="55" y="36"/>
                      <a:pt x="48" y="36"/>
                    </a:cubicBezTo>
                    <a:cubicBezTo>
                      <a:pt x="35" y="36"/>
                      <a:pt x="25" y="41"/>
                      <a:pt x="17" y="50"/>
                    </a:cubicBezTo>
                    <a:cubicBezTo>
                      <a:pt x="17" y="0"/>
                      <a:pt x="17" y="0"/>
                      <a:pt x="17" y="0"/>
                    </a:cubicBezTo>
                    <a:cubicBezTo>
                      <a:pt x="0" y="0"/>
                      <a:pt x="0" y="0"/>
                      <a:pt x="0" y="0"/>
                    </a:cubicBezTo>
                    <a:cubicBezTo>
                      <a:pt x="0" y="140"/>
                      <a:pt x="0" y="140"/>
                      <a:pt x="0" y="140"/>
                    </a:cubicBezTo>
                    <a:cubicBezTo>
                      <a:pt x="17" y="140"/>
                      <a:pt x="17" y="140"/>
                      <a:pt x="17" y="140"/>
                    </a:cubicBezTo>
                    <a:cubicBezTo>
                      <a:pt x="17" y="84"/>
                      <a:pt x="17" y="84"/>
                      <a:pt x="17" y="84"/>
                    </a:cubicBezTo>
                    <a:cubicBezTo>
                      <a:pt x="17" y="77"/>
                      <a:pt x="18" y="70"/>
                      <a:pt x="20" y="66"/>
                    </a:cubicBezTo>
                    <a:cubicBezTo>
                      <a:pt x="22" y="61"/>
                      <a:pt x="25" y="58"/>
                      <a:pt x="30" y="55"/>
                    </a:cubicBezTo>
                    <a:cubicBezTo>
                      <a:pt x="34" y="52"/>
                      <a:pt x="39" y="51"/>
                      <a:pt x="44" y="51"/>
                    </a:cubicBezTo>
                    <a:cubicBezTo>
                      <a:pt x="51" y="51"/>
                      <a:pt x="56" y="53"/>
                      <a:pt x="60" y="57"/>
                    </a:cubicBezTo>
                    <a:cubicBezTo>
                      <a:pt x="64" y="61"/>
                      <a:pt x="65" y="67"/>
                      <a:pt x="65" y="76"/>
                    </a:cubicBezTo>
                    <a:cubicBezTo>
                      <a:pt x="65" y="140"/>
                      <a:pt x="65" y="140"/>
                      <a:pt x="65" y="140"/>
                    </a:cubicBezTo>
                    <a:cubicBezTo>
                      <a:pt x="83" y="140"/>
                      <a:pt x="83" y="140"/>
                      <a:pt x="83" y="140"/>
                    </a:cubicBezTo>
                    <a:cubicBezTo>
                      <a:pt x="83" y="76"/>
                      <a:pt x="83" y="76"/>
                      <a:pt x="83" y="76"/>
                    </a:cubicBezTo>
                    <a:cubicBezTo>
                      <a:pt x="83" y="66"/>
                      <a:pt x="81" y="58"/>
                      <a:pt x="79" y="53"/>
                    </a:cubicBezTo>
                    <a:cubicBezTo>
                      <a:pt x="77" y="48"/>
                      <a:pt x="73" y="44"/>
                      <a:pt x="6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4" name="ïšlîḋé"/>
              <p:cNvSpPr/>
              <p:nvPr/>
            </p:nvSpPr>
            <p:spPr bwMode="auto">
              <a:xfrm>
                <a:off x="5705475" y="4376738"/>
                <a:ext cx="306388" cy="349250"/>
              </a:xfrm>
              <a:custGeom>
                <a:avLst/>
                <a:gdLst>
                  <a:gd name="T0" fmla="*/ 88 w 93"/>
                  <a:gd name="T1" fmla="*/ 61 h 106"/>
                  <a:gd name="T2" fmla="*/ 88 w 93"/>
                  <a:gd name="T3" fmla="*/ 39 h 106"/>
                  <a:gd name="T4" fmla="*/ 87 w 93"/>
                  <a:gd name="T5" fmla="*/ 23 h 106"/>
                  <a:gd name="T6" fmla="*/ 81 w 93"/>
                  <a:gd name="T7" fmla="*/ 11 h 106"/>
                  <a:gd name="T8" fmla="*/ 69 w 93"/>
                  <a:gd name="T9" fmla="*/ 3 h 106"/>
                  <a:gd name="T10" fmla="*/ 48 w 93"/>
                  <a:gd name="T11" fmla="*/ 0 h 106"/>
                  <a:gd name="T12" fmla="*/ 25 w 93"/>
                  <a:gd name="T13" fmla="*/ 4 h 106"/>
                  <a:gd name="T14" fmla="*/ 10 w 93"/>
                  <a:gd name="T15" fmla="*/ 14 h 106"/>
                  <a:gd name="T16" fmla="*/ 3 w 93"/>
                  <a:gd name="T17" fmla="*/ 31 h 106"/>
                  <a:gd name="T18" fmla="*/ 19 w 93"/>
                  <a:gd name="T19" fmla="*/ 34 h 106"/>
                  <a:gd name="T20" fmla="*/ 28 w 93"/>
                  <a:gd name="T21" fmla="*/ 19 h 106"/>
                  <a:gd name="T22" fmla="*/ 46 w 93"/>
                  <a:gd name="T23" fmla="*/ 15 h 106"/>
                  <a:gd name="T24" fmla="*/ 65 w 93"/>
                  <a:gd name="T25" fmla="*/ 20 h 106"/>
                  <a:gd name="T26" fmla="*/ 70 w 93"/>
                  <a:gd name="T27" fmla="*/ 35 h 106"/>
                  <a:gd name="T28" fmla="*/ 70 w 93"/>
                  <a:gd name="T29" fmla="*/ 40 h 106"/>
                  <a:gd name="T30" fmla="*/ 40 w 93"/>
                  <a:gd name="T31" fmla="*/ 46 h 106"/>
                  <a:gd name="T32" fmla="*/ 24 w 93"/>
                  <a:gd name="T33" fmla="*/ 48 h 106"/>
                  <a:gd name="T34" fmla="*/ 12 w 93"/>
                  <a:gd name="T35" fmla="*/ 54 h 106"/>
                  <a:gd name="T36" fmla="*/ 3 w 93"/>
                  <a:gd name="T37" fmla="*/ 64 h 106"/>
                  <a:gd name="T38" fmla="*/ 0 w 93"/>
                  <a:gd name="T39" fmla="*/ 77 h 106"/>
                  <a:gd name="T40" fmla="*/ 9 w 93"/>
                  <a:gd name="T41" fmla="*/ 98 h 106"/>
                  <a:gd name="T42" fmla="*/ 34 w 93"/>
                  <a:gd name="T43" fmla="*/ 106 h 106"/>
                  <a:gd name="T44" fmla="*/ 53 w 93"/>
                  <a:gd name="T45" fmla="*/ 103 h 106"/>
                  <a:gd name="T46" fmla="*/ 72 w 93"/>
                  <a:gd name="T47" fmla="*/ 91 h 106"/>
                  <a:gd name="T48" fmla="*/ 75 w 93"/>
                  <a:gd name="T49" fmla="*/ 104 h 106"/>
                  <a:gd name="T50" fmla="*/ 93 w 93"/>
                  <a:gd name="T51" fmla="*/ 104 h 106"/>
                  <a:gd name="T52" fmla="*/ 89 w 93"/>
                  <a:gd name="T53" fmla="*/ 92 h 106"/>
                  <a:gd name="T54" fmla="*/ 88 w 93"/>
                  <a:gd name="T55" fmla="*/ 61 h 106"/>
                  <a:gd name="T56" fmla="*/ 70 w 93"/>
                  <a:gd name="T57" fmla="*/ 59 h 106"/>
                  <a:gd name="T58" fmla="*/ 67 w 93"/>
                  <a:gd name="T59" fmla="*/ 77 h 106"/>
                  <a:gd name="T60" fmla="*/ 56 w 93"/>
                  <a:gd name="T61" fmla="*/ 88 h 106"/>
                  <a:gd name="T62" fmla="*/ 38 w 93"/>
                  <a:gd name="T63" fmla="*/ 93 h 106"/>
                  <a:gd name="T64" fmla="*/ 23 w 93"/>
                  <a:gd name="T65" fmla="*/ 88 h 106"/>
                  <a:gd name="T66" fmla="*/ 18 w 93"/>
                  <a:gd name="T67" fmla="*/ 77 h 106"/>
                  <a:gd name="T68" fmla="*/ 20 w 93"/>
                  <a:gd name="T69" fmla="*/ 69 h 106"/>
                  <a:gd name="T70" fmla="*/ 27 w 93"/>
                  <a:gd name="T71" fmla="*/ 63 h 106"/>
                  <a:gd name="T72" fmla="*/ 42 w 93"/>
                  <a:gd name="T73" fmla="*/ 60 h 106"/>
                  <a:gd name="T74" fmla="*/ 70 w 93"/>
                  <a:gd name="T75" fmla="*/ 53 h 106"/>
                  <a:gd name="T76" fmla="*/ 70 w 93"/>
                  <a:gd name="T77" fmla="*/ 5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106">
                    <a:moveTo>
                      <a:pt x="88" y="61"/>
                    </a:moveTo>
                    <a:cubicBezTo>
                      <a:pt x="88" y="39"/>
                      <a:pt x="88" y="39"/>
                      <a:pt x="88" y="39"/>
                    </a:cubicBezTo>
                    <a:cubicBezTo>
                      <a:pt x="88" y="31"/>
                      <a:pt x="87" y="26"/>
                      <a:pt x="87" y="23"/>
                    </a:cubicBezTo>
                    <a:cubicBezTo>
                      <a:pt x="86" y="18"/>
                      <a:pt x="84" y="14"/>
                      <a:pt x="81" y="11"/>
                    </a:cubicBezTo>
                    <a:cubicBezTo>
                      <a:pt x="79" y="8"/>
                      <a:pt x="75" y="5"/>
                      <a:pt x="69" y="3"/>
                    </a:cubicBezTo>
                    <a:cubicBezTo>
                      <a:pt x="64" y="1"/>
                      <a:pt x="57" y="0"/>
                      <a:pt x="48" y="0"/>
                    </a:cubicBezTo>
                    <a:cubicBezTo>
                      <a:pt x="40" y="0"/>
                      <a:pt x="32" y="2"/>
                      <a:pt x="25" y="4"/>
                    </a:cubicBezTo>
                    <a:cubicBezTo>
                      <a:pt x="19" y="6"/>
                      <a:pt x="14" y="10"/>
                      <a:pt x="10" y="14"/>
                    </a:cubicBezTo>
                    <a:cubicBezTo>
                      <a:pt x="7" y="19"/>
                      <a:pt x="4" y="24"/>
                      <a:pt x="3" y="31"/>
                    </a:cubicBezTo>
                    <a:cubicBezTo>
                      <a:pt x="19" y="34"/>
                      <a:pt x="19" y="34"/>
                      <a:pt x="19" y="34"/>
                    </a:cubicBezTo>
                    <a:cubicBezTo>
                      <a:pt x="21" y="27"/>
                      <a:pt x="24" y="22"/>
                      <a:pt x="28" y="19"/>
                    </a:cubicBezTo>
                    <a:cubicBezTo>
                      <a:pt x="32" y="16"/>
                      <a:pt x="38" y="15"/>
                      <a:pt x="46" y="15"/>
                    </a:cubicBezTo>
                    <a:cubicBezTo>
                      <a:pt x="55" y="15"/>
                      <a:pt x="61" y="16"/>
                      <a:pt x="65" y="20"/>
                    </a:cubicBezTo>
                    <a:cubicBezTo>
                      <a:pt x="69" y="23"/>
                      <a:pt x="70" y="28"/>
                      <a:pt x="70" y="35"/>
                    </a:cubicBezTo>
                    <a:cubicBezTo>
                      <a:pt x="70" y="36"/>
                      <a:pt x="70" y="37"/>
                      <a:pt x="70" y="40"/>
                    </a:cubicBezTo>
                    <a:cubicBezTo>
                      <a:pt x="64" y="42"/>
                      <a:pt x="53" y="44"/>
                      <a:pt x="40" y="46"/>
                    </a:cubicBezTo>
                    <a:cubicBezTo>
                      <a:pt x="33" y="46"/>
                      <a:pt x="28" y="47"/>
                      <a:pt x="24" y="48"/>
                    </a:cubicBezTo>
                    <a:cubicBezTo>
                      <a:pt x="20" y="49"/>
                      <a:pt x="16" y="51"/>
                      <a:pt x="12" y="54"/>
                    </a:cubicBezTo>
                    <a:cubicBezTo>
                      <a:pt x="8" y="56"/>
                      <a:pt x="5" y="59"/>
                      <a:pt x="3" y="64"/>
                    </a:cubicBezTo>
                    <a:cubicBezTo>
                      <a:pt x="1" y="68"/>
                      <a:pt x="0" y="72"/>
                      <a:pt x="0" y="77"/>
                    </a:cubicBezTo>
                    <a:cubicBezTo>
                      <a:pt x="0" y="86"/>
                      <a:pt x="3" y="93"/>
                      <a:pt x="9" y="98"/>
                    </a:cubicBezTo>
                    <a:cubicBezTo>
                      <a:pt x="15" y="103"/>
                      <a:pt x="23" y="106"/>
                      <a:pt x="34" y="106"/>
                    </a:cubicBezTo>
                    <a:cubicBezTo>
                      <a:pt x="41" y="106"/>
                      <a:pt x="47" y="105"/>
                      <a:pt x="53" y="103"/>
                    </a:cubicBezTo>
                    <a:cubicBezTo>
                      <a:pt x="59" y="101"/>
                      <a:pt x="65" y="97"/>
                      <a:pt x="72" y="91"/>
                    </a:cubicBezTo>
                    <a:cubicBezTo>
                      <a:pt x="72" y="96"/>
                      <a:pt x="73" y="100"/>
                      <a:pt x="75" y="104"/>
                    </a:cubicBezTo>
                    <a:cubicBezTo>
                      <a:pt x="93" y="104"/>
                      <a:pt x="93" y="104"/>
                      <a:pt x="93" y="104"/>
                    </a:cubicBezTo>
                    <a:cubicBezTo>
                      <a:pt x="91" y="100"/>
                      <a:pt x="89" y="96"/>
                      <a:pt x="89" y="92"/>
                    </a:cubicBezTo>
                    <a:cubicBezTo>
                      <a:pt x="88" y="88"/>
                      <a:pt x="88" y="77"/>
                      <a:pt x="88" y="61"/>
                    </a:cubicBezTo>
                    <a:close/>
                    <a:moveTo>
                      <a:pt x="70" y="59"/>
                    </a:moveTo>
                    <a:cubicBezTo>
                      <a:pt x="70" y="67"/>
                      <a:pt x="69" y="73"/>
                      <a:pt x="67" y="77"/>
                    </a:cubicBezTo>
                    <a:cubicBezTo>
                      <a:pt x="65" y="82"/>
                      <a:pt x="61" y="85"/>
                      <a:pt x="56" y="88"/>
                    </a:cubicBezTo>
                    <a:cubicBezTo>
                      <a:pt x="51" y="91"/>
                      <a:pt x="45" y="93"/>
                      <a:pt x="38" y="93"/>
                    </a:cubicBezTo>
                    <a:cubicBezTo>
                      <a:pt x="32" y="93"/>
                      <a:pt x="27" y="91"/>
                      <a:pt x="23" y="88"/>
                    </a:cubicBezTo>
                    <a:cubicBezTo>
                      <a:pt x="20" y="85"/>
                      <a:pt x="18" y="81"/>
                      <a:pt x="18" y="77"/>
                    </a:cubicBezTo>
                    <a:cubicBezTo>
                      <a:pt x="18" y="74"/>
                      <a:pt x="19" y="71"/>
                      <a:pt x="20" y="69"/>
                    </a:cubicBezTo>
                    <a:cubicBezTo>
                      <a:pt x="22" y="66"/>
                      <a:pt x="24" y="64"/>
                      <a:pt x="27" y="63"/>
                    </a:cubicBezTo>
                    <a:cubicBezTo>
                      <a:pt x="30" y="62"/>
                      <a:pt x="35" y="61"/>
                      <a:pt x="42" y="60"/>
                    </a:cubicBezTo>
                    <a:cubicBezTo>
                      <a:pt x="55" y="58"/>
                      <a:pt x="64" y="56"/>
                      <a:pt x="70" y="53"/>
                    </a:cubicBezTo>
                    <a:lnTo>
                      <a:pt x="7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5" name="iṩ1îḍê"/>
              <p:cNvSpPr/>
              <p:nvPr/>
            </p:nvSpPr>
            <p:spPr bwMode="auto">
              <a:xfrm>
                <a:off x="6116638" y="4376738"/>
                <a:ext cx="271463" cy="342900"/>
              </a:xfrm>
              <a:custGeom>
                <a:avLst/>
                <a:gdLst>
                  <a:gd name="T0" fmla="*/ 76 w 82"/>
                  <a:gd name="T1" fmla="*/ 12 h 104"/>
                  <a:gd name="T2" fmla="*/ 65 w 82"/>
                  <a:gd name="T3" fmla="*/ 4 h 104"/>
                  <a:gd name="T4" fmla="*/ 48 w 82"/>
                  <a:gd name="T5" fmla="*/ 0 h 104"/>
                  <a:gd name="T6" fmla="*/ 15 w 82"/>
                  <a:gd name="T7" fmla="*/ 17 h 104"/>
                  <a:gd name="T8" fmla="*/ 15 w 82"/>
                  <a:gd name="T9" fmla="*/ 3 h 104"/>
                  <a:gd name="T10" fmla="*/ 0 w 82"/>
                  <a:gd name="T11" fmla="*/ 3 h 104"/>
                  <a:gd name="T12" fmla="*/ 0 w 82"/>
                  <a:gd name="T13" fmla="*/ 104 h 104"/>
                  <a:gd name="T14" fmla="*/ 17 w 82"/>
                  <a:gd name="T15" fmla="*/ 104 h 104"/>
                  <a:gd name="T16" fmla="*/ 17 w 82"/>
                  <a:gd name="T17" fmla="*/ 49 h 104"/>
                  <a:gd name="T18" fmla="*/ 25 w 82"/>
                  <a:gd name="T19" fmla="*/ 22 h 104"/>
                  <a:gd name="T20" fmla="*/ 44 w 82"/>
                  <a:gd name="T21" fmla="*/ 15 h 104"/>
                  <a:gd name="T22" fmla="*/ 56 w 82"/>
                  <a:gd name="T23" fmla="*/ 18 h 104"/>
                  <a:gd name="T24" fmla="*/ 63 w 82"/>
                  <a:gd name="T25" fmla="*/ 27 h 104"/>
                  <a:gd name="T26" fmla="*/ 65 w 82"/>
                  <a:gd name="T27" fmla="*/ 42 h 104"/>
                  <a:gd name="T28" fmla="*/ 65 w 82"/>
                  <a:gd name="T29" fmla="*/ 104 h 104"/>
                  <a:gd name="T30" fmla="*/ 82 w 82"/>
                  <a:gd name="T31" fmla="*/ 104 h 104"/>
                  <a:gd name="T32" fmla="*/ 82 w 82"/>
                  <a:gd name="T33" fmla="*/ 42 h 104"/>
                  <a:gd name="T34" fmla="*/ 81 w 82"/>
                  <a:gd name="T35" fmla="*/ 25 h 104"/>
                  <a:gd name="T36" fmla="*/ 76 w 82"/>
                  <a:gd name="T3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04">
                    <a:moveTo>
                      <a:pt x="76" y="12"/>
                    </a:moveTo>
                    <a:cubicBezTo>
                      <a:pt x="73" y="9"/>
                      <a:pt x="70" y="6"/>
                      <a:pt x="65" y="4"/>
                    </a:cubicBezTo>
                    <a:cubicBezTo>
                      <a:pt x="59" y="1"/>
                      <a:pt x="54" y="0"/>
                      <a:pt x="48" y="0"/>
                    </a:cubicBezTo>
                    <a:cubicBezTo>
                      <a:pt x="34" y="0"/>
                      <a:pt x="23" y="6"/>
                      <a:pt x="15" y="17"/>
                    </a:cubicBezTo>
                    <a:cubicBezTo>
                      <a:pt x="15" y="3"/>
                      <a:pt x="15" y="3"/>
                      <a:pt x="15" y="3"/>
                    </a:cubicBezTo>
                    <a:cubicBezTo>
                      <a:pt x="0" y="3"/>
                      <a:pt x="0" y="3"/>
                      <a:pt x="0" y="3"/>
                    </a:cubicBezTo>
                    <a:cubicBezTo>
                      <a:pt x="0" y="104"/>
                      <a:pt x="0" y="104"/>
                      <a:pt x="0" y="104"/>
                    </a:cubicBezTo>
                    <a:cubicBezTo>
                      <a:pt x="17" y="104"/>
                      <a:pt x="17" y="104"/>
                      <a:pt x="17" y="104"/>
                    </a:cubicBezTo>
                    <a:cubicBezTo>
                      <a:pt x="17" y="49"/>
                      <a:pt x="17" y="49"/>
                      <a:pt x="17" y="49"/>
                    </a:cubicBezTo>
                    <a:cubicBezTo>
                      <a:pt x="17" y="36"/>
                      <a:pt x="20" y="27"/>
                      <a:pt x="25" y="22"/>
                    </a:cubicBezTo>
                    <a:cubicBezTo>
                      <a:pt x="30" y="18"/>
                      <a:pt x="37" y="15"/>
                      <a:pt x="44" y="15"/>
                    </a:cubicBezTo>
                    <a:cubicBezTo>
                      <a:pt x="49" y="15"/>
                      <a:pt x="53" y="16"/>
                      <a:pt x="56" y="18"/>
                    </a:cubicBezTo>
                    <a:cubicBezTo>
                      <a:pt x="59" y="20"/>
                      <a:pt x="62" y="23"/>
                      <a:pt x="63" y="27"/>
                    </a:cubicBezTo>
                    <a:cubicBezTo>
                      <a:pt x="64" y="30"/>
                      <a:pt x="65" y="35"/>
                      <a:pt x="65" y="42"/>
                    </a:cubicBezTo>
                    <a:cubicBezTo>
                      <a:pt x="65" y="104"/>
                      <a:pt x="65" y="104"/>
                      <a:pt x="65" y="104"/>
                    </a:cubicBezTo>
                    <a:cubicBezTo>
                      <a:pt x="82" y="104"/>
                      <a:pt x="82" y="104"/>
                      <a:pt x="82" y="104"/>
                    </a:cubicBezTo>
                    <a:cubicBezTo>
                      <a:pt x="82" y="42"/>
                      <a:pt x="82" y="42"/>
                      <a:pt x="82" y="42"/>
                    </a:cubicBezTo>
                    <a:cubicBezTo>
                      <a:pt x="82" y="34"/>
                      <a:pt x="82" y="28"/>
                      <a:pt x="81" y="25"/>
                    </a:cubicBezTo>
                    <a:cubicBezTo>
                      <a:pt x="80" y="20"/>
                      <a:pt x="79" y="16"/>
                      <a:pt x="7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6" name="îṩ1îḓé"/>
              <p:cNvSpPr/>
              <p:nvPr/>
            </p:nvSpPr>
            <p:spPr bwMode="auto">
              <a:xfrm>
                <a:off x="6489700" y="4376738"/>
                <a:ext cx="293688" cy="477838"/>
              </a:xfrm>
              <a:custGeom>
                <a:avLst/>
                <a:gdLst>
                  <a:gd name="T0" fmla="*/ 73 w 89"/>
                  <a:gd name="T1" fmla="*/ 15 h 145"/>
                  <a:gd name="T2" fmla="*/ 44 w 89"/>
                  <a:gd name="T3" fmla="*/ 0 h 145"/>
                  <a:gd name="T4" fmla="*/ 20 w 89"/>
                  <a:gd name="T5" fmla="*/ 7 h 145"/>
                  <a:gd name="T6" fmla="*/ 5 w 89"/>
                  <a:gd name="T7" fmla="*/ 26 h 145"/>
                  <a:gd name="T8" fmla="*/ 0 w 89"/>
                  <a:gd name="T9" fmla="*/ 53 h 145"/>
                  <a:gd name="T10" fmla="*/ 11 w 89"/>
                  <a:gd name="T11" fmla="*/ 89 h 145"/>
                  <a:gd name="T12" fmla="*/ 44 w 89"/>
                  <a:gd name="T13" fmla="*/ 104 h 145"/>
                  <a:gd name="T14" fmla="*/ 72 w 89"/>
                  <a:gd name="T15" fmla="*/ 91 h 145"/>
                  <a:gd name="T16" fmla="*/ 70 w 89"/>
                  <a:gd name="T17" fmla="*/ 113 h 145"/>
                  <a:gd name="T18" fmla="*/ 62 w 89"/>
                  <a:gd name="T19" fmla="*/ 126 h 145"/>
                  <a:gd name="T20" fmla="*/ 43 w 89"/>
                  <a:gd name="T21" fmla="*/ 131 h 145"/>
                  <a:gd name="T22" fmla="*/ 26 w 89"/>
                  <a:gd name="T23" fmla="*/ 126 h 145"/>
                  <a:gd name="T24" fmla="*/ 20 w 89"/>
                  <a:gd name="T25" fmla="*/ 115 h 145"/>
                  <a:gd name="T26" fmla="*/ 3 w 89"/>
                  <a:gd name="T27" fmla="*/ 112 h 145"/>
                  <a:gd name="T28" fmla="*/ 14 w 89"/>
                  <a:gd name="T29" fmla="*/ 137 h 145"/>
                  <a:gd name="T30" fmla="*/ 43 w 89"/>
                  <a:gd name="T31" fmla="*/ 145 h 145"/>
                  <a:gd name="T32" fmla="*/ 69 w 89"/>
                  <a:gd name="T33" fmla="*/ 139 h 145"/>
                  <a:gd name="T34" fmla="*/ 84 w 89"/>
                  <a:gd name="T35" fmla="*/ 124 h 145"/>
                  <a:gd name="T36" fmla="*/ 89 w 89"/>
                  <a:gd name="T37" fmla="*/ 90 h 145"/>
                  <a:gd name="T38" fmla="*/ 89 w 89"/>
                  <a:gd name="T39" fmla="*/ 3 h 145"/>
                  <a:gd name="T40" fmla="*/ 73 w 89"/>
                  <a:gd name="T41" fmla="*/ 3 h 145"/>
                  <a:gd name="T42" fmla="*/ 73 w 89"/>
                  <a:gd name="T43" fmla="*/ 15 h 145"/>
                  <a:gd name="T44" fmla="*/ 65 w 89"/>
                  <a:gd name="T45" fmla="*/ 81 h 145"/>
                  <a:gd name="T46" fmla="*/ 45 w 89"/>
                  <a:gd name="T47" fmla="*/ 90 h 145"/>
                  <a:gd name="T48" fmla="*/ 25 w 89"/>
                  <a:gd name="T49" fmla="*/ 81 h 145"/>
                  <a:gd name="T50" fmla="*/ 18 w 89"/>
                  <a:gd name="T51" fmla="*/ 51 h 145"/>
                  <a:gd name="T52" fmla="*/ 26 w 89"/>
                  <a:gd name="T53" fmla="*/ 24 h 145"/>
                  <a:gd name="T54" fmla="*/ 45 w 89"/>
                  <a:gd name="T55" fmla="*/ 15 h 145"/>
                  <a:gd name="T56" fmla="*/ 65 w 89"/>
                  <a:gd name="T57" fmla="*/ 24 h 145"/>
                  <a:gd name="T58" fmla="*/ 73 w 89"/>
                  <a:gd name="T59" fmla="*/ 52 h 145"/>
                  <a:gd name="T60" fmla="*/ 65 w 89"/>
                  <a:gd name="T61" fmla="*/ 8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 h="145">
                    <a:moveTo>
                      <a:pt x="73" y="15"/>
                    </a:moveTo>
                    <a:cubicBezTo>
                      <a:pt x="66" y="5"/>
                      <a:pt x="56" y="0"/>
                      <a:pt x="44" y="0"/>
                    </a:cubicBezTo>
                    <a:cubicBezTo>
                      <a:pt x="35" y="0"/>
                      <a:pt x="27" y="3"/>
                      <a:pt x="20" y="7"/>
                    </a:cubicBezTo>
                    <a:cubicBezTo>
                      <a:pt x="14" y="11"/>
                      <a:pt x="9" y="18"/>
                      <a:pt x="5" y="26"/>
                    </a:cubicBezTo>
                    <a:cubicBezTo>
                      <a:pt x="2" y="34"/>
                      <a:pt x="0" y="43"/>
                      <a:pt x="0" y="53"/>
                    </a:cubicBezTo>
                    <a:cubicBezTo>
                      <a:pt x="0" y="67"/>
                      <a:pt x="4" y="79"/>
                      <a:pt x="11" y="89"/>
                    </a:cubicBezTo>
                    <a:cubicBezTo>
                      <a:pt x="19" y="99"/>
                      <a:pt x="30" y="104"/>
                      <a:pt x="44" y="104"/>
                    </a:cubicBezTo>
                    <a:cubicBezTo>
                      <a:pt x="55" y="104"/>
                      <a:pt x="64" y="99"/>
                      <a:pt x="72" y="91"/>
                    </a:cubicBezTo>
                    <a:cubicBezTo>
                      <a:pt x="72" y="102"/>
                      <a:pt x="71" y="109"/>
                      <a:pt x="70" y="113"/>
                    </a:cubicBezTo>
                    <a:cubicBezTo>
                      <a:pt x="69" y="118"/>
                      <a:pt x="66" y="123"/>
                      <a:pt x="62" y="126"/>
                    </a:cubicBezTo>
                    <a:cubicBezTo>
                      <a:pt x="57" y="129"/>
                      <a:pt x="51" y="131"/>
                      <a:pt x="43" y="131"/>
                    </a:cubicBezTo>
                    <a:cubicBezTo>
                      <a:pt x="36" y="131"/>
                      <a:pt x="30" y="129"/>
                      <a:pt x="26" y="126"/>
                    </a:cubicBezTo>
                    <a:cubicBezTo>
                      <a:pt x="23" y="124"/>
                      <a:pt x="21" y="120"/>
                      <a:pt x="20" y="115"/>
                    </a:cubicBezTo>
                    <a:cubicBezTo>
                      <a:pt x="3" y="112"/>
                      <a:pt x="3" y="112"/>
                      <a:pt x="3" y="112"/>
                    </a:cubicBezTo>
                    <a:cubicBezTo>
                      <a:pt x="3" y="123"/>
                      <a:pt x="7" y="131"/>
                      <a:pt x="14" y="137"/>
                    </a:cubicBezTo>
                    <a:cubicBezTo>
                      <a:pt x="22" y="142"/>
                      <a:pt x="31" y="145"/>
                      <a:pt x="43" y="145"/>
                    </a:cubicBezTo>
                    <a:cubicBezTo>
                      <a:pt x="54" y="145"/>
                      <a:pt x="62" y="143"/>
                      <a:pt x="69" y="139"/>
                    </a:cubicBezTo>
                    <a:cubicBezTo>
                      <a:pt x="76" y="135"/>
                      <a:pt x="81" y="130"/>
                      <a:pt x="84" y="124"/>
                    </a:cubicBezTo>
                    <a:cubicBezTo>
                      <a:pt x="88" y="117"/>
                      <a:pt x="89" y="106"/>
                      <a:pt x="89" y="90"/>
                    </a:cubicBezTo>
                    <a:cubicBezTo>
                      <a:pt x="89" y="3"/>
                      <a:pt x="89" y="3"/>
                      <a:pt x="89" y="3"/>
                    </a:cubicBezTo>
                    <a:cubicBezTo>
                      <a:pt x="73" y="3"/>
                      <a:pt x="73" y="3"/>
                      <a:pt x="73" y="3"/>
                    </a:cubicBezTo>
                    <a:lnTo>
                      <a:pt x="73" y="15"/>
                    </a:lnTo>
                    <a:close/>
                    <a:moveTo>
                      <a:pt x="65" y="81"/>
                    </a:moveTo>
                    <a:cubicBezTo>
                      <a:pt x="60" y="87"/>
                      <a:pt x="53" y="90"/>
                      <a:pt x="45" y="90"/>
                    </a:cubicBezTo>
                    <a:cubicBezTo>
                      <a:pt x="37" y="90"/>
                      <a:pt x="31" y="87"/>
                      <a:pt x="25" y="81"/>
                    </a:cubicBezTo>
                    <a:cubicBezTo>
                      <a:pt x="20" y="74"/>
                      <a:pt x="18" y="65"/>
                      <a:pt x="18" y="51"/>
                    </a:cubicBezTo>
                    <a:cubicBezTo>
                      <a:pt x="18" y="39"/>
                      <a:pt x="20" y="30"/>
                      <a:pt x="26" y="24"/>
                    </a:cubicBezTo>
                    <a:cubicBezTo>
                      <a:pt x="31" y="18"/>
                      <a:pt x="37" y="15"/>
                      <a:pt x="45" y="15"/>
                    </a:cubicBezTo>
                    <a:cubicBezTo>
                      <a:pt x="53" y="15"/>
                      <a:pt x="59" y="18"/>
                      <a:pt x="65" y="24"/>
                    </a:cubicBezTo>
                    <a:cubicBezTo>
                      <a:pt x="70" y="30"/>
                      <a:pt x="73" y="40"/>
                      <a:pt x="73" y="52"/>
                    </a:cubicBezTo>
                    <a:cubicBezTo>
                      <a:pt x="73" y="65"/>
                      <a:pt x="70" y="74"/>
                      <a:pt x="65"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7" name="ïšḷíḓê"/>
              <p:cNvSpPr/>
              <p:nvPr/>
            </p:nvSpPr>
            <p:spPr bwMode="auto">
              <a:xfrm>
                <a:off x="6905625" y="4257675"/>
                <a:ext cx="269875" cy="461963"/>
              </a:xfrm>
              <a:custGeom>
                <a:avLst/>
                <a:gdLst>
                  <a:gd name="T0" fmla="*/ 67 w 82"/>
                  <a:gd name="T1" fmla="*/ 41 h 140"/>
                  <a:gd name="T2" fmla="*/ 47 w 82"/>
                  <a:gd name="T3" fmla="*/ 36 h 140"/>
                  <a:gd name="T4" fmla="*/ 17 w 82"/>
                  <a:gd name="T5" fmla="*/ 50 h 140"/>
                  <a:gd name="T6" fmla="*/ 17 w 82"/>
                  <a:gd name="T7" fmla="*/ 0 h 140"/>
                  <a:gd name="T8" fmla="*/ 0 w 82"/>
                  <a:gd name="T9" fmla="*/ 0 h 140"/>
                  <a:gd name="T10" fmla="*/ 0 w 82"/>
                  <a:gd name="T11" fmla="*/ 140 h 140"/>
                  <a:gd name="T12" fmla="*/ 17 w 82"/>
                  <a:gd name="T13" fmla="*/ 140 h 140"/>
                  <a:gd name="T14" fmla="*/ 17 w 82"/>
                  <a:gd name="T15" fmla="*/ 84 h 140"/>
                  <a:gd name="T16" fmla="*/ 20 w 82"/>
                  <a:gd name="T17" fmla="*/ 66 h 140"/>
                  <a:gd name="T18" fmla="*/ 30 w 82"/>
                  <a:gd name="T19" fmla="*/ 55 h 140"/>
                  <a:gd name="T20" fmla="*/ 44 w 82"/>
                  <a:gd name="T21" fmla="*/ 51 h 140"/>
                  <a:gd name="T22" fmla="*/ 60 w 82"/>
                  <a:gd name="T23" fmla="*/ 57 h 140"/>
                  <a:gd name="T24" fmla="*/ 65 w 82"/>
                  <a:gd name="T25" fmla="*/ 76 h 140"/>
                  <a:gd name="T26" fmla="*/ 65 w 82"/>
                  <a:gd name="T27" fmla="*/ 140 h 140"/>
                  <a:gd name="T28" fmla="*/ 82 w 82"/>
                  <a:gd name="T29" fmla="*/ 140 h 140"/>
                  <a:gd name="T30" fmla="*/ 82 w 82"/>
                  <a:gd name="T31" fmla="*/ 76 h 140"/>
                  <a:gd name="T32" fmla="*/ 79 w 82"/>
                  <a:gd name="T33" fmla="*/ 53 h 140"/>
                  <a:gd name="T34" fmla="*/ 67 w 82"/>
                  <a:gd name="T35" fmla="*/ 4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40">
                    <a:moveTo>
                      <a:pt x="67" y="41"/>
                    </a:moveTo>
                    <a:cubicBezTo>
                      <a:pt x="61" y="38"/>
                      <a:pt x="55" y="36"/>
                      <a:pt x="47" y="36"/>
                    </a:cubicBezTo>
                    <a:cubicBezTo>
                      <a:pt x="35" y="36"/>
                      <a:pt x="25" y="41"/>
                      <a:pt x="17" y="50"/>
                    </a:cubicBezTo>
                    <a:cubicBezTo>
                      <a:pt x="17" y="0"/>
                      <a:pt x="17" y="0"/>
                      <a:pt x="17" y="0"/>
                    </a:cubicBezTo>
                    <a:cubicBezTo>
                      <a:pt x="0" y="0"/>
                      <a:pt x="0" y="0"/>
                      <a:pt x="0" y="0"/>
                    </a:cubicBezTo>
                    <a:cubicBezTo>
                      <a:pt x="0" y="140"/>
                      <a:pt x="0" y="140"/>
                      <a:pt x="0" y="140"/>
                    </a:cubicBezTo>
                    <a:cubicBezTo>
                      <a:pt x="17" y="140"/>
                      <a:pt x="17" y="140"/>
                      <a:pt x="17" y="140"/>
                    </a:cubicBezTo>
                    <a:cubicBezTo>
                      <a:pt x="17" y="84"/>
                      <a:pt x="17" y="84"/>
                      <a:pt x="17" y="84"/>
                    </a:cubicBezTo>
                    <a:cubicBezTo>
                      <a:pt x="17" y="77"/>
                      <a:pt x="18" y="70"/>
                      <a:pt x="20" y="66"/>
                    </a:cubicBezTo>
                    <a:cubicBezTo>
                      <a:pt x="22" y="61"/>
                      <a:pt x="25" y="58"/>
                      <a:pt x="30" y="55"/>
                    </a:cubicBezTo>
                    <a:cubicBezTo>
                      <a:pt x="34" y="52"/>
                      <a:pt x="39" y="51"/>
                      <a:pt x="44" y="51"/>
                    </a:cubicBezTo>
                    <a:cubicBezTo>
                      <a:pt x="51" y="51"/>
                      <a:pt x="56" y="53"/>
                      <a:pt x="60" y="57"/>
                    </a:cubicBezTo>
                    <a:cubicBezTo>
                      <a:pt x="63" y="61"/>
                      <a:pt x="65" y="67"/>
                      <a:pt x="65" y="76"/>
                    </a:cubicBezTo>
                    <a:cubicBezTo>
                      <a:pt x="65" y="140"/>
                      <a:pt x="65" y="140"/>
                      <a:pt x="65" y="140"/>
                    </a:cubicBezTo>
                    <a:cubicBezTo>
                      <a:pt x="82" y="140"/>
                      <a:pt x="82" y="140"/>
                      <a:pt x="82" y="140"/>
                    </a:cubicBezTo>
                    <a:cubicBezTo>
                      <a:pt x="82" y="76"/>
                      <a:pt x="82" y="76"/>
                      <a:pt x="82" y="76"/>
                    </a:cubicBezTo>
                    <a:cubicBezTo>
                      <a:pt x="82" y="66"/>
                      <a:pt x="81" y="58"/>
                      <a:pt x="79" y="53"/>
                    </a:cubicBezTo>
                    <a:cubicBezTo>
                      <a:pt x="76" y="48"/>
                      <a:pt x="73" y="44"/>
                      <a:pt x="6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8" name="isļîḓè"/>
              <p:cNvSpPr/>
              <p:nvPr/>
            </p:nvSpPr>
            <p:spPr bwMode="auto">
              <a:xfrm>
                <a:off x="7281863" y="4376738"/>
                <a:ext cx="306388" cy="349250"/>
              </a:xfrm>
              <a:custGeom>
                <a:avLst/>
                <a:gdLst>
                  <a:gd name="T0" fmla="*/ 87 w 93"/>
                  <a:gd name="T1" fmla="*/ 61 h 106"/>
                  <a:gd name="T2" fmla="*/ 87 w 93"/>
                  <a:gd name="T3" fmla="*/ 39 h 106"/>
                  <a:gd name="T4" fmla="*/ 87 w 93"/>
                  <a:gd name="T5" fmla="*/ 23 h 106"/>
                  <a:gd name="T6" fmla="*/ 81 w 93"/>
                  <a:gd name="T7" fmla="*/ 11 h 106"/>
                  <a:gd name="T8" fmla="*/ 69 w 93"/>
                  <a:gd name="T9" fmla="*/ 3 h 106"/>
                  <a:gd name="T10" fmla="*/ 48 w 93"/>
                  <a:gd name="T11" fmla="*/ 0 h 106"/>
                  <a:gd name="T12" fmla="*/ 25 w 93"/>
                  <a:gd name="T13" fmla="*/ 4 h 106"/>
                  <a:gd name="T14" fmla="*/ 10 w 93"/>
                  <a:gd name="T15" fmla="*/ 14 h 106"/>
                  <a:gd name="T16" fmla="*/ 3 w 93"/>
                  <a:gd name="T17" fmla="*/ 31 h 106"/>
                  <a:gd name="T18" fmla="*/ 19 w 93"/>
                  <a:gd name="T19" fmla="*/ 34 h 106"/>
                  <a:gd name="T20" fmla="*/ 28 w 93"/>
                  <a:gd name="T21" fmla="*/ 19 h 106"/>
                  <a:gd name="T22" fmla="*/ 46 w 93"/>
                  <a:gd name="T23" fmla="*/ 15 h 106"/>
                  <a:gd name="T24" fmla="*/ 65 w 93"/>
                  <a:gd name="T25" fmla="*/ 20 h 106"/>
                  <a:gd name="T26" fmla="*/ 70 w 93"/>
                  <a:gd name="T27" fmla="*/ 35 h 106"/>
                  <a:gd name="T28" fmla="*/ 70 w 93"/>
                  <a:gd name="T29" fmla="*/ 40 h 106"/>
                  <a:gd name="T30" fmla="*/ 39 w 93"/>
                  <a:gd name="T31" fmla="*/ 46 h 106"/>
                  <a:gd name="T32" fmla="*/ 24 w 93"/>
                  <a:gd name="T33" fmla="*/ 48 h 106"/>
                  <a:gd name="T34" fmla="*/ 12 w 93"/>
                  <a:gd name="T35" fmla="*/ 54 h 106"/>
                  <a:gd name="T36" fmla="*/ 3 w 93"/>
                  <a:gd name="T37" fmla="*/ 64 h 106"/>
                  <a:gd name="T38" fmla="*/ 0 w 93"/>
                  <a:gd name="T39" fmla="*/ 77 h 106"/>
                  <a:gd name="T40" fmla="*/ 9 w 93"/>
                  <a:gd name="T41" fmla="*/ 98 h 106"/>
                  <a:gd name="T42" fmla="*/ 34 w 93"/>
                  <a:gd name="T43" fmla="*/ 106 h 106"/>
                  <a:gd name="T44" fmla="*/ 53 w 93"/>
                  <a:gd name="T45" fmla="*/ 103 h 106"/>
                  <a:gd name="T46" fmla="*/ 72 w 93"/>
                  <a:gd name="T47" fmla="*/ 91 h 106"/>
                  <a:gd name="T48" fmla="*/ 75 w 93"/>
                  <a:gd name="T49" fmla="*/ 104 h 106"/>
                  <a:gd name="T50" fmla="*/ 93 w 93"/>
                  <a:gd name="T51" fmla="*/ 104 h 106"/>
                  <a:gd name="T52" fmla="*/ 89 w 93"/>
                  <a:gd name="T53" fmla="*/ 92 h 106"/>
                  <a:gd name="T54" fmla="*/ 87 w 93"/>
                  <a:gd name="T55" fmla="*/ 61 h 106"/>
                  <a:gd name="T56" fmla="*/ 70 w 93"/>
                  <a:gd name="T57" fmla="*/ 59 h 106"/>
                  <a:gd name="T58" fmla="*/ 67 w 93"/>
                  <a:gd name="T59" fmla="*/ 77 h 106"/>
                  <a:gd name="T60" fmla="*/ 56 w 93"/>
                  <a:gd name="T61" fmla="*/ 88 h 106"/>
                  <a:gd name="T62" fmla="*/ 38 w 93"/>
                  <a:gd name="T63" fmla="*/ 93 h 106"/>
                  <a:gd name="T64" fmla="*/ 23 w 93"/>
                  <a:gd name="T65" fmla="*/ 88 h 106"/>
                  <a:gd name="T66" fmla="*/ 18 w 93"/>
                  <a:gd name="T67" fmla="*/ 77 h 106"/>
                  <a:gd name="T68" fmla="*/ 20 w 93"/>
                  <a:gd name="T69" fmla="*/ 69 h 106"/>
                  <a:gd name="T70" fmla="*/ 27 w 93"/>
                  <a:gd name="T71" fmla="*/ 63 h 106"/>
                  <a:gd name="T72" fmla="*/ 42 w 93"/>
                  <a:gd name="T73" fmla="*/ 60 h 106"/>
                  <a:gd name="T74" fmla="*/ 70 w 93"/>
                  <a:gd name="T75" fmla="*/ 53 h 106"/>
                  <a:gd name="T76" fmla="*/ 70 w 93"/>
                  <a:gd name="T77" fmla="*/ 5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106">
                    <a:moveTo>
                      <a:pt x="87" y="61"/>
                    </a:moveTo>
                    <a:cubicBezTo>
                      <a:pt x="87" y="39"/>
                      <a:pt x="87" y="39"/>
                      <a:pt x="87" y="39"/>
                    </a:cubicBezTo>
                    <a:cubicBezTo>
                      <a:pt x="87" y="31"/>
                      <a:pt x="87" y="26"/>
                      <a:pt x="87" y="23"/>
                    </a:cubicBezTo>
                    <a:cubicBezTo>
                      <a:pt x="86" y="18"/>
                      <a:pt x="84" y="14"/>
                      <a:pt x="81" y="11"/>
                    </a:cubicBezTo>
                    <a:cubicBezTo>
                      <a:pt x="79" y="8"/>
                      <a:pt x="75" y="5"/>
                      <a:pt x="69" y="3"/>
                    </a:cubicBezTo>
                    <a:cubicBezTo>
                      <a:pt x="64" y="1"/>
                      <a:pt x="57" y="0"/>
                      <a:pt x="48" y="0"/>
                    </a:cubicBezTo>
                    <a:cubicBezTo>
                      <a:pt x="40" y="0"/>
                      <a:pt x="32" y="2"/>
                      <a:pt x="25" y="4"/>
                    </a:cubicBezTo>
                    <a:cubicBezTo>
                      <a:pt x="19" y="6"/>
                      <a:pt x="14" y="10"/>
                      <a:pt x="10" y="14"/>
                    </a:cubicBezTo>
                    <a:cubicBezTo>
                      <a:pt x="7" y="19"/>
                      <a:pt x="4" y="24"/>
                      <a:pt x="3" y="31"/>
                    </a:cubicBezTo>
                    <a:cubicBezTo>
                      <a:pt x="19" y="34"/>
                      <a:pt x="19" y="34"/>
                      <a:pt x="19" y="34"/>
                    </a:cubicBezTo>
                    <a:cubicBezTo>
                      <a:pt x="21" y="27"/>
                      <a:pt x="24" y="22"/>
                      <a:pt x="28" y="19"/>
                    </a:cubicBezTo>
                    <a:cubicBezTo>
                      <a:pt x="32" y="16"/>
                      <a:pt x="38" y="15"/>
                      <a:pt x="46" y="15"/>
                    </a:cubicBezTo>
                    <a:cubicBezTo>
                      <a:pt x="54" y="15"/>
                      <a:pt x="61" y="16"/>
                      <a:pt x="65" y="20"/>
                    </a:cubicBezTo>
                    <a:cubicBezTo>
                      <a:pt x="69" y="23"/>
                      <a:pt x="70" y="28"/>
                      <a:pt x="70" y="35"/>
                    </a:cubicBezTo>
                    <a:cubicBezTo>
                      <a:pt x="70" y="36"/>
                      <a:pt x="70" y="37"/>
                      <a:pt x="70" y="40"/>
                    </a:cubicBezTo>
                    <a:cubicBezTo>
                      <a:pt x="64" y="42"/>
                      <a:pt x="53" y="44"/>
                      <a:pt x="39" y="46"/>
                    </a:cubicBezTo>
                    <a:cubicBezTo>
                      <a:pt x="33" y="46"/>
                      <a:pt x="28" y="47"/>
                      <a:pt x="24" y="48"/>
                    </a:cubicBezTo>
                    <a:cubicBezTo>
                      <a:pt x="20" y="49"/>
                      <a:pt x="16" y="51"/>
                      <a:pt x="12" y="54"/>
                    </a:cubicBezTo>
                    <a:cubicBezTo>
                      <a:pt x="8" y="56"/>
                      <a:pt x="5" y="59"/>
                      <a:pt x="3" y="64"/>
                    </a:cubicBezTo>
                    <a:cubicBezTo>
                      <a:pt x="1" y="68"/>
                      <a:pt x="0" y="72"/>
                      <a:pt x="0" y="77"/>
                    </a:cubicBezTo>
                    <a:cubicBezTo>
                      <a:pt x="0" y="86"/>
                      <a:pt x="3" y="93"/>
                      <a:pt x="9" y="98"/>
                    </a:cubicBezTo>
                    <a:cubicBezTo>
                      <a:pt x="15" y="103"/>
                      <a:pt x="23" y="106"/>
                      <a:pt x="34" y="106"/>
                    </a:cubicBezTo>
                    <a:cubicBezTo>
                      <a:pt x="41" y="106"/>
                      <a:pt x="47" y="105"/>
                      <a:pt x="53" y="103"/>
                    </a:cubicBezTo>
                    <a:cubicBezTo>
                      <a:pt x="59" y="101"/>
                      <a:pt x="65" y="97"/>
                      <a:pt x="72" y="91"/>
                    </a:cubicBezTo>
                    <a:cubicBezTo>
                      <a:pt x="72" y="96"/>
                      <a:pt x="73" y="100"/>
                      <a:pt x="75" y="104"/>
                    </a:cubicBezTo>
                    <a:cubicBezTo>
                      <a:pt x="93" y="104"/>
                      <a:pt x="93" y="104"/>
                      <a:pt x="93" y="104"/>
                    </a:cubicBezTo>
                    <a:cubicBezTo>
                      <a:pt x="91" y="100"/>
                      <a:pt x="89" y="96"/>
                      <a:pt x="89" y="92"/>
                    </a:cubicBezTo>
                    <a:cubicBezTo>
                      <a:pt x="88" y="88"/>
                      <a:pt x="87" y="77"/>
                      <a:pt x="87" y="61"/>
                    </a:cubicBezTo>
                    <a:close/>
                    <a:moveTo>
                      <a:pt x="70" y="59"/>
                    </a:moveTo>
                    <a:cubicBezTo>
                      <a:pt x="70" y="67"/>
                      <a:pt x="69" y="73"/>
                      <a:pt x="67" y="77"/>
                    </a:cubicBezTo>
                    <a:cubicBezTo>
                      <a:pt x="65" y="82"/>
                      <a:pt x="61" y="85"/>
                      <a:pt x="56" y="88"/>
                    </a:cubicBezTo>
                    <a:cubicBezTo>
                      <a:pt x="51" y="91"/>
                      <a:pt x="45" y="93"/>
                      <a:pt x="38" y="93"/>
                    </a:cubicBezTo>
                    <a:cubicBezTo>
                      <a:pt x="32" y="93"/>
                      <a:pt x="27" y="91"/>
                      <a:pt x="23" y="88"/>
                    </a:cubicBezTo>
                    <a:cubicBezTo>
                      <a:pt x="20" y="85"/>
                      <a:pt x="18" y="81"/>
                      <a:pt x="18" y="77"/>
                    </a:cubicBezTo>
                    <a:cubicBezTo>
                      <a:pt x="18" y="74"/>
                      <a:pt x="19" y="71"/>
                      <a:pt x="20" y="69"/>
                    </a:cubicBezTo>
                    <a:cubicBezTo>
                      <a:pt x="22" y="66"/>
                      <a:pt x="24" y="64"/>
                      <a:pt x="27" y="63"/>
                    </a:cubicBezTo>
                    <a:cubicBezTo>
                      <a:pt x="30" y="62"/>
                      <a:pt x="35" y="61"/>
                      <a:pt x="42" y="60"/>
                    </a:cubicBezTo>
                    <a:cubicBezTo>
                      <a:pt x="54" y="58"/>
                      <a:pt x="64" y="56"/>
                      <a:pt x="70" y="53"/>
                    </a:cubicBezTo>
                    <a:lnTo>
                      <a:pt x="7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9" name="íślîḍe"/>
              <p:cNvSpPr/>
              <p:nvPr/>
            </p:nvSpPr>
            <p:spPr bwMode="auto">
              <a:xfrm>
                <a:off x="7693025" y="4257675"/>
                <a:ext cx="57150"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0" name="ïśļídê"/>
              <p:cNvSpPr/>
              <p:nvPr/>
            </p:nvSpPr>
            <p:spPr bwMode="auto">
              <a:xfrm>
                <a:off x="7693025" y="4386263"/>
                <a:ext cx="57150"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1" name="iṡļíḍe"/>
              <p:cNvSpPr/>
              <p:nvPr/>
            </p:nvSpPr>
            <p:spPr bwMode="auto">
              <a:xfrm>
                <a:off x="8023225" y="4257675"/>
                <a:ext cx="361950" cy="468313"/>
              </a:xfrm>
              <a:custGeom>
                <a:avLst/>
                <a:gdLst>
                  <a:gd name="T0" fmla="*/ 91 w 110"/>
                  <a:gd name="T1" fmla="*/ 81 h 142"/>
                  <a:gd name="T2" fmla="*/ 83 w 110"/>
                  <a:gd name="T3" fmla="*/ 116 h 142"/>
                  <a:gd name="T4" fmla="*/ 54 w 110"/>
                  <a:gd name="T5" fmla="*/ 126 h 142"/>
                  <a:gd name="T6" fmla="*/ 34 w 110"/>
                  <a:gd name="T7" fmla="*/ 121 h 142"/>
                  <a:gd name="T8" fmla="*/ 22 w 110"/>
                  <a:gd name="T9" fmla="*/ 108 h 142"/>
                  <a:gd name="T10" fmla="*/ 19 w 110"/>
                  <a:gd name="T11" fmla="*/ 81 h 142"/>
                  <a:gd name="T12" fmla="*/ 19 w 110"/>
                  <a:gd name="T13" fmla="*/ 0 h 142"/>
                  <a:gd name="T14" fmla="*/ 0 w 110"/>
                  <a:gd name="T15" fmla="*/ 0 h 142"/>
                  <a:gd name="T16" fmla="*/ 0 w 110"/>
                  <a:gd name="T17" fmla="*/ 81 h 142"/>
                  <a:gd name="T18" fmla="*/ 5 w 110"/>
                  <a:gd name="T19" fmla="*/ 116 h 142"/>
                  <a:gd name="T20" fmla="*/ 23 w 110"/>
                  <a:gd name="T21" fmla="*/ 135 h 142"/>
                  <a:gd name="T22" fmla="*/ 55 w 110"/>
                  <a:gd name="T23" fmla="*/ 142 h 142"/>
                  <a:gd name="T24" fmla="*/ 88 w 110"/>
                  <a:gd name="T25" fmla="*/ 134 h 142"/>
                  <a:gd name="T26" fmla="*/ 105 w 110"/>
                  <a:gd name="T27" fmla="*/ 114 h 142"/>
                  <a:gd name="T28" fmla="*/ 110 w 110"/>
                  <a:gd name="T29" fmla="*/ 81 h 142"/>
                  <a:gd name="T30" fmla="*/ 110 w 110"/>
                  <a:gd name="T31" fmla="*/ 0 h 142"/>
                  <a:gd name="T32" fmla="*/ 91 w 110"/>
                  <a:gd name="T33" fmla="*/ 0 h 142"/>
                  <a:gd name="T34" fmla="*/ 91 w 110"/>
                  <a:gd name="T35" fmla="*/ 8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42">
                    <a:moveTo>
                      <a:pt x="91" y="81"/>
                    </a:moveTo>
                    <a:cubicBezTo>
                      <a:pt x="91" y="98"/>
                      <a:pt x="89" y="110"/>
                      <a:pt x="83" y="116"/>
                    </a:cubicBezTo>
                    <a:cubicBezTo>
                      <a:pt x="77" y="123"/>
                      <a:pt x="67" y="126"/>
                      <a:pt x="54" y="126"/>
                    </a:cubicBezTo>
                    <a:cubicBezTo>
                      <a:pt x="46" y="126"/>
                      <a:pt x="39" y="124"/>
                      <a:pt x="34" y="121"/>
                    </a:cubicBezTo>
                    <a:cubicBezTo>
                      <a:pt x="28" y="118"/>
                      <a:pt x="24" y="113"/>
                      <a:pt x="22" y="108"/>
                    </a:cubicBezTo>
                    <a:cubicBezTo>
                      <a:pt x="20" y="102"/>
                      <a:pt x="19" y="93"/>
                      <a:pt x="19" y="81"/>
                    </a:cubicBezTo>
                    <a:cubicBezTo>
                      <a:pt x="19" y="0"/>
                      <a:pt x="19" y="0"/>
                      <a:pt x="19" y="0"/>
                    </a:cubicBezTo>
                    <a:cubicBezTo>
                      <a:pt x="0" y="0"/>
                      <a:pt x="0" y="0"/>
                      <a:pt x="0" y="0"/>
                    </a:cubicBezTo>
                    <a:cubicBezTo>
                      <a:pt x="0" y="81"/>
                      <a:pt x="0" y="81"/>
                      <a:pt x="0" y="81"/>
                    </a:cubicBezTo>
                    <a:cubicBezTo>
                      <a:pt x="0" y="96"/>
                      <a:pt x="2" y="107"/>
                      <a:pt x="5" y="116"/>
                    </a:cubicBezTo>
                    <a:cubicBezTo>
                      <a:pt x="9" y="124"/>
                      <a:pt x="15" y="131"/>
                      <a:pt x="23" y="135"/>
                    </a:cubicBezTo>
                    <a:cubicBezTo>
                      <a:pt x="32" y="140"/>
                      <a:pt x="42" y="142"/>
                      <a:pt x="55" y="142"/>
                    </a:cubicBezTo>
                    <a:cubicBezTo>
                      <a:pt x="69" y="142"/>
                      <a:pt x="80" y="140"/>
                      <a:pt x="88" y="134"/>
                    </a:cubicBezTo>
                    <a:cubicBezTo>
                      <a:pt x="96" y="129"/>
                      <a:pt x="102" y="123"/>
                      <a:pt x="105" y="114"/>
                    </a:cubicBezTo>
                    <a:cubicBezTo>
                      <a:pt x="108" y="106"/>
                      <a:pt x="110" y="95"/>
                      <a:pt x="110" y="81"/>
                    </a:cubicBezTo>
                    <a:cubicBezTo>
                      <a:pt x="110" y="0"/>
                      <a:pt x="110" y="0"/>
                      <a:pt x="110" y="0"/>
                    </a:cubicBezTo>
                    <a:cubicBezTo>
                      <a:pt x="91" y="0"/>
                      <a:pt x="91" y="0"/>
                      <a:pt x="91" y="0"/>
                    </a:cubicBezTo>
                    <a:lnTo>
                      <a:pt x="9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2" name="ïsliďê"/>
              <p:cNvSpPr/>
              <p:nvPr/>
            </p:nvSpPr>
            <p:spPr bwMode="auto">
              <a:xfrm>
                <a:off x="8513763" y="4376738"/>
                <a:ext cx="274638" cy="342900"/>
              </a:xfrm>
              <a:custGeom>
                <a:avLst/>
                <a:gdLst>
                  <a:gd name="T0" fmla="*/ 76 w 83"/>
                  <a:gd name="T1" fmla="*/ 12 h 104"/>
                  <a:gd name="T2" fmla="*/ 65 w 83"/>
                  <a:gd name="T3" fmla="*/ 4 h 104"/>
                  <a:gd name="T4" fmla="*/ 48 w 83"/>
                  <a:gd name="T5" fmla="*/ 0 h 104"/>
                  <a:gd name="T6" fmla="*/ 16 w 83"/>
                  <a:gd name="T7" fmla="*/ 17 h 104"/>
                  <a:gd name="T8" fmla="*/ 16 w 83"/>
                  <a:gd name="T9" fmla="*/ 3 h 104"/>
                  <a:gd name="T10" fmla="*/ 0 w 83"/>
                  <a:gd name="T11" fmla="*/ 3 h 104"/>
                  <a:gd name="T12" fmla="*/ 0 w 83"/>
                  <a:gd name="T13" fmla="*/ 104 h 104"/>
                  <a:gd name="T14" fmla="*/ 18 w 83"/>
                  <a:gd name="T15" fmla="*/ 104 h 104"/>
                  <a:gd name="T16" fmla="*/ 18 w 83"/>
                  <a:gd name="T17" fmla="*/ 49 h 104"/>
                  <a:gd name="T18" fmla="*/ 26 w 83"/>
                  <a:gd name="T19" fmla="*/ 22 h 104"/>
                  <a:gd name="T20" fmla="*/ 44 w 83"/>
                  <a:gd name="T21" fmla="*/ 15 h 104"/>
                  <a:gd name="T22" fmla="*/ 56 w 83"/>
                  <a:gd name="T23" fmla="*/ 18 h 104"/>
                  <a:gd name="T24" fmla="*/ 64 w 83"/>
                  <a:gd name="T25" fmla="*/ 27 h 104"/>
                  <a:gd name="T26" fmla="*/ 66 w 83"/>
                  <a:gd name="T27" fmla="*/ 42 h 104"/>
                  <a:gd name="T28" fmla="*/ 66 w 83"/>
                  <a:gd name="T29" fmla="*/ 104 h 104"/>
                  <a:gd name="T30" fmla="*/ 83 w 83"/>
                  <a:gd name="T31" fmla="*/ 104 h 104"/>
                  <a:gd name="T32" fmla="*/ 83 w 83"/>
                  <a:gd name="T33" fmla="*/ 42 h 104"/>
                  <a:gd name="T34" fmla="*/ 82 w 83"/>
                  <a:gd name="T35" fmla="*/ 25 h 104"/>
                  <a:gd name="T36" fmla="*/ 76 w 83"/>
                  <a:gd name="T3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4">
                    <a:moveTo>
                      <a:pt x="76" y="12"/>
                    </a:moveTo>
                    <a:cubicBezTo>
                      <a:pt x="74" y="9"/>
                      <a:pt x="70" y="6"/>
                      <a:pt x="65" y="4"/>
                    </a:cubicBezTo>
                    <a:cubicBezTo>
                      <a:pt x="60" y="1"/>
                      <a:pt x="54" y="0"/>
                      <a:pt x="48" y="0"/>
                    </a:cubicBezTo>
                    <a:cubicBezTo>
                      <a:pt x="34" y="0"/>
                      <a:pt x="23" y="6"/>
                      <a:pt x="16" y="17"/>
                    </a:cubicBezTo>
                    <a:cubicBezTo>
                      <a:pt x="16" y="3"/>
                      <a:pt x="16" y="3"/>
                      <a:pt x="16" y="3"/>
                    </a:cubicBezTo>
                    <a:cubicBezTo>
                      <a:pt x="0" y="3"/>
                      <a:pt x="0" y="3"/>
                      <a:pt x="0" y="3"/>
                    </a:cubicBezTo>
                    <a:cubicBezTo>
                      <a:pt x="0" y="104"/>
                      <a:pt x="0" y="104"/>
                      <a:pt x="0" y="104"/>
                    </a:cubicBezTo>
                    <a:cubicBezTo>
                      <a:pt x="18" y="104"/>
                      <a:pt x="18" y="104"/>
                      <a:pt x="18" y="104"/>
                    </a:cubicBezTo>
                    <a:cubicBezTo>
                      <a:pt x="18" y="49"/>
                      <a:pt x="18" y="49"/>
                      <a:pt x="18" y="49"/>
                    </a:cubicBezTo>
                    <a:cubicBezTo>
                      <a:pt x="18" y="36"/>
                      <a:pt x="20" y="27"/>
                      <a:pt x="26" y="22"/>
                    </a:cubicBezTo>
                    <a:cubicBezTo>
                      <a:pt x="31" y="18"/>
                      <a:pt x="37" y="15"/>
                      <a:pt x="44" y="15"/>
                    </a:cubicBezTo>
                    <a:cubicBezTo>
                      <a:pt x="49" y="15"/>
                      <a:pt x="53" y="16"/>
                      <a:pt x="56" y="18"/>
                    </a:cubicBezTo>
                    <a:cubicBezTo>
                      <a:pt x="60" y="20"/>
                      <a:pt x="62" y="23"/>
                      <a:pt x="64" y="27"/>
                    </a:cubicBezTo>
                    <a:cubicBezTo>
                      <a:pt x="65" y="30"/>
                      <a:pt x="66" y="35"/>
                      <a:pt x="66" y="42"/>
                    </a:cubicBezTo>
                    <a:cubicBezTo>
                      <a:pt x="66" y="104"/>
                      <a:pt x="66" y="104"/>
                      <a:pt x="66" y="104"/>
                    </a:cubicBezTo>
                    <a:cubicBezTo>
                      <a:pt x="83" y="104"/>
                      <a:pt x="83" y="104"/>
                      <a:pt x="83" y="104"/>
                    </a:cubicBezTo>
                    <a:cubicBezTo>
                      <a:pt x="83" y="42"/>
                      <a:pt x="83" y="42"/>
                      <a:pt x="83" y="42"/>
                    </a:cubicBezTo>
                    <a:cubicBezTo>
                      <a:pt x="83" y="34"/>
                      <a:pt x="82" y="28"/>
                      <a:pt x="82" y="25"/>
                    </a:cubicBezTo>
                    <a:cubicBezTo>
                      <a:pt x="81" y="20"/>
                      <a:pt x="79" y="16"/>
                      <a:pt x="7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3" name="íṩ1íḑe"/>
              <p:cNvSpPr/>
              <p:nvPr/>
            </p:nvSpPr>
            <p:spPr bwMode="auto">
              <a:xfrm>
                <a:off x="8910638" y="4257675"/>
                <a:ext cx="55563"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4" name="iṩļïḋe"/>
              <p:cNvSpPr/>
              <p:nvPr/>
            </p:nvSpPr>
            <p:spPr bwMode="auto">
              <a:xfrm>
                <a:off x="8910638" y="4386263"/>
                <a:ext cx="55563"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5" name="îš1iďé"/>
              <p:cNvSpPr/>
              <p:nvPr/>
            </p:nvSpPr>
            <p:spPr bwMode="auto">
              <a:xfrm>
                <a:off x="9055100" y="4386263"/>
                <a:ext cx="306388" cy="333375"/>
              </a:xfrm>
              <a:custGeom>
                <a:avLst/>
                <a:gdLst>
                  <a:gd name="T0" fmla="*/ 52 w 93"/>
                  <a:gd name="T1" fmla="*/ 61 h 101"/>
                  <a:gd name="T2" fmla="*/ 46 w 93"/>
                  <a:gd name="T3" fmla="*/ 81 h 101"/>
                  <a:gd name="T4" fmla="*/ 40 w 93"/>
                  <a:gd name="T5" fmla="*/ 60 h 101"/>
                  <a:gd name="T6" fmla="*/ 18 w 93"/>
                  <a:gd name="T7" fmla="*/ 0 h 101"/>
                  <a:gd name="T8" fmla="*/ 0 w 93"/>
                  <a:gd name="T9" fmla="*/ 0 h 101"/>
                  <a:gd name="T10" fmla="*/ 38 w 93"/>
                  <a:gd name="T11" fmla="*/ 101 h 101"/>
                  <a:gd name="T12" fmla="*/ 54 w 93"/>
                  <a:gd name="T13" fmla="*/ 101 h 101"/>
                  <a:gd name="T14" fmla="*/ 93 w 93"/>
                  <a:gd name="T15" fmla="*/ 0 h 101"/>
                  <a:gd name="T16" fmla="*/ 75 w 93"/>
                  <a:gd name="T17" fmla="*/ 0 h 101"/>
                  <a:gd name="T18" fmla="*/ 52 w 93"/>
                  <a:gd name="T1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01">
                    <a:moveTo>
                      <a:pt x="52" y="61"/>
                    </a:moveTo>
                    <a:cubicBezTo>
                      <a:pt x="50" y="69"/>
                      <a:pt x="48" y="75"/>
                      <a:pt x="46" y="81"/>
                    </a:cubicBezTo>
                    <a:cubicBezTo>
                      <a:pt x="44" y="74"/>
                      <a:pt x="42" y="67"/>
                      <a:pt x="40" y="60"/>
                    </a:cubicBezTo>
                    <a:cubicBezTo>
                      <a:pt x="18" y="0"/>
                      <a:pt x="18" y="0"/>
                      <a:pt x="18" y="0"/>
                    </a:cubicBezTo>
                    <a:cubicBezTo>
                      <a:pt x="0" y="0"/>
                      <a:pt x="0" y="0"/>
                      <a:pt x="0" y="0"/>
                    </a:cubicBezTo>
                    <a:cubicBezTo>
                      <a:pt x="38" y="101"/>
                      <a:pt x="38" y="101"/>
                      <a:pt x="38" y="101"/>
                    </a:cubicBezTo>
                    <a:cubicBezTo>
                      <a:pt x="54" y="101"/>
                      <a:pt x="54" y="101"/>
                      <a:pt x="54" y="101"/>
                    </a:cubicBezTo>
                    <a:cubicBezTo>
                      <a:pt x="93" y="0"/>
                      <a:pt x="93" y="0"/>
                      <a:pt x="93" y="0"/>
                    </a:cubicBezTo>
                    <a:cubicBezTo>
                      <a:pt x="75" y="0"/>
                      <a:pt x="75" y="0"/>
                      <a:pt x="75" y="0"/>
                    </a:cubicBezTo>
                    <a:lnTo>
                      <a:pt x="5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6" name="iṩḷïdè"/>
              <p:cNvSpPr/>
              <p:nvPr/>
            </p:nvSpPr>
            <p:spPr bwMode="auto">
              <a:xfrm>
                <a:off x="9428163" y="4376738"/>
                <a:ext cx="306388" cy="349250"/>
              </a:xfrm>
              <a:custGeom>
                <a:avLst/>
                <a:gdLst>
                  <a:gd name="T0" fmla="*/ 47 w 93"/>
                  <a:gd name="T1" fmla="*/ 0 h 106"/>
                  <a:gd name="T2" fmla="*/ 13 w 93"/>
                  <a:gd name="T3" fmla="*/ 14 h 106"/>
                  <a:gd name="T4" fmla="*/ 0 w 93"/>
                  <a:gd name="T5" fmla="*/ 54 h 106"/>
                  <a:gd name="T6" fmla="*/ 13 w 93"/>
                  <a:gd name="T7" fmla="*/ 92 h 106"/>
                  <a:gd name="T8" fmla="*/ 48 w 93"/>
                  <a:gd name="T9" fmla="*/ 106 h 106"/>
                  <a:gd name="T10" fmla="*/ 77 w 93"/>
                  <a:gd name="T11" fmla="*/ 98 h 106"/>
                  <a:gd name="T12" fmla="*/ 93 w 93"/>
                  <a:gd name="T13" fmla="*/ 73 h 106"/>
                  <a:gd name="T14" fmla="*/ 75 w 93"/>
                  <a:gd name="T15" fmla="*/ 71 h 106"/>
                  <a:gd name="T16" fmla="*/ 64 w 93"/>
                  <a:gd name="T17" fmla="*/ 87 h 106"/>
                  <a:gd name="T18" fmla="*/ 48 w 93"/>
                  <a:gd name="T19" fmla="*/ 92 h 106"/>
                  <a:gd name="T20" fmla="*/ 27 w 93"/>
                  <a:gd name="T21" fmla="*/ 83 h 106"/>
                  <a:gd name="T22" fmla="*/ 18 w 93"/>
                  <a:gd name="T23" fmla="*/ 58 h 106"/>
                  <a:gd name="T24" fmla="*/ 93 w 93"/>
                  <a:gd name="T25" fmla="*/ 58 h 106"/>
                  <a:gd name="T26" fmla="*/ 93 w 93"/>
                  <a:gd name="T27" fmla="*/ 53 h 106"/>
                  <a:gd name="T28" fmla="*/ 80 w 93"/>
                  <a:gd name="T29" fmla="*/ 14 h 106"/>
                  <a:gd name="T30" fmla="*/ 47 w 93"/>
                  <a:gd name="T31" fmla="*/ 0 h 106"/>
                  <a:gd name="T32" fmla="*/ 19 w 93"/>
                  <a:gd name="T33" fmla="*/ 43 h 106"/>
                  <a:gd name="T34" fmla="*/ 28 w 93"/>
                  <a:gd name="T35" fmla="*/ 22 h 106"/>
                  <a:gd name="T36" fmla="*/ 47 w 93"/>
                  <a:gd name="T37" fmla="*/ 14 h 106"/>
                  <a:gd name="T38" fmla="*/ 69 w 93"/>
                  <a:gd name="T39" fmla="*/ 24 h 106"/>
                  <a:gd name="T40" fmla="*/ 75 w 93"/>
                  <a:gd name="T41" fmla="*/ 43 h 106"/>
                  <a:gd name="T42" fmla="*/ 19 w 93"/>
                  <a:gd name="T43"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06">
                    <a:moveTo>
                      <a:pt x="47" y="0"/>
                    </a:moveTo>
                    <a:cubicBezTo>
                      <a:pt x="33" y="0"/>
                      <a:pt x="22" y="5"/>
                      <a:pt x="13" y="14"/>
                    </a:cubicBezTo>
                    <a:cubicBezTo>
                      <a:pt x="4" y="24"/>
                      <a:pt x="0" y="37"/>
                      <a:pt x="0" y="54"/>
                    </a:cubicBezTo>
                    <a:cubicBezTo>
                      <a:pt x="0" y="71"/>
                      <a:pt x="4" y="83"/>
                      <a:pt x="13" y="92"/>
                    </a:cubicBezTo>
                    <a:cubicBezTo>
                      <a:pt x="22" y="102"/>
                      <a:pt x="33" y="106"/>
                      <a:pt x="48" y="106"/>
                    </a:cubicBezTo>
                    <a:cubicBezTo>
                      <a:pt x="60" y="106"/>
                      <a:pt x="70" y="103"/>
                      <a:pt x="77" y="98"/>
                    </a:cubicBezTo>
                    <a:cubicBezTo>
                      <a:pt x="85" y="92"/>
                      <a:pt x="90" y="84"/>
                      <a:pt x="93" y="73"/>
                    </a:cubicBezTo>
                    <a:cubicBezTo>
                      <a:pt x="75" y="71"/>
                      <a:pt x="75" y="71"/>
                      <a:pt x="75" y="71"/>
                    </a:cubicBezTo>
                    <a:cubicBezTo>
                      <a:pt x="72" y="79"/>
                      <a:pt x="69" y="84"/>
                      <a:pt x="64" y="87"/>
                    </a:cubicBezTo>
                    <a:cubicBezTo>
                      <a:pt x="60" y="90"/>
                      <a:pt x="55" y="92"/>
                      <a:pt x="48" y="92"/>
                    </a:cubicBezTo>
                    <a:cubicBezTo>
                      <a:pt x="40" y="92"/>
                      <a:pt x="33" y="89"/>
                      <a:pt x="27" y="83"/>
                    </a:cubicBezTo>
                    <a:cubicBezTo>
                      <a:pt x="21" y="77"/>
                      <a:pt x="18" y="69"/>
                      <a:pt x="18" y="58"/>
                    </a:cubicBezTo>
                    <a:cubicBezTo>
                      <a:pt x="93" y="58"/>
                      <a:pt x="93" y="58"/>
                      <a:pt x="93" y="58"/>
                    </a:cubicBezTo>
                    <a:cubicBezTo>
                      <a:pt x="93" y="56"/>
                      <a:pt x="93" y="54"/>
                      <a:pt x="93" y="53"/>
                    </a:cubicBezTo>
                    <a:cubicBezTo>
                      <a:pt x="93" y="36"/>
                      <a:pt x="89" y="23"/>
                      <a:pt x="80" y="14"/>
                    </a:cubicBezTo>
                    <a:cubicBezTo>
                      <a:pt x="72" y="5"/>
                      <a:pt x="61" y="0"/>
                      <a:pt x="47" y="0"/>
                    </a:cubicBezTo>
                    <a:close/>
                    <a:moveTo>
                      <a:pt x="19" y="43"/>
                    </a:moveTo>
                    <a:cubicBezTo>
                      <a:pt x="19" y="35"/>
                      <a:pt x="22" y="28"/>
                      <a:pt x="28" y="22"/>
                    </a:cubicBezTo>
                    <a:cubicBezTo>
                      <a:pt x="33" y="17"/>
                      <a:pt x="40" y="14"/>
                      <a:pt x="47" y="14"/>
                    </a:cubicBezTo>
                    <a:cubicBezTo>
                      <a:pt x="56" y="14"/>
                      <a:pt x="63" y="18"/>
                      <a:pt x="69" y="24"/>
                    </a:cubicBezTo>
                    <a:cubicBezTo>
                      <a:pt x="72" y="29"/>
                      <a:pt x="74" y="35"/>
                      <a:pt x="75" y="43"/>
                    </a:cubicBezTo>
                    <a:lnTo>
                      <a:pt x="19"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7" name="íŝḷíďé"/>
              <p:cNvSpPr/>
              <p:nvPr/>
            </p:nvSpPr>
            <p:spPr bwMode="auto">
              <a:xfrm>
                <a:off x="9839325" y="4376738"/>
                <a:ext cx="182563" cy="342900"/>
              </a:xfrm>
              <a:custGeom>
                <a:avLst/>
                <a:gdLst>
                  <a:gd name="T0" fmla="*/ 26 w 55"/>
                  <a:gd name="T1" fmla="*/ 4 h 104"/>
                  <a:gd name="T2" fmla="*/ 15 w 55"/>
                  <a:gd name="T3" fmla="*/ 18 h 104"/>
                  <a:gd name="T4" fmla="*/ 15 w 55"/>
                  <a:gd name="T5" fmla="*/ 3 h 104"/>
                  <a:gd name="T6" fmla="*/ 0 w 55"/>
                  <a:gd name="T7" fmla="*/ 3 h 104"/>
                  <a:gd name="T8" fmla="*/ 0 w 55"/>
                  <a:gd name="T9" fmla="*/ 104 h 104"/>
                  <a:gd name="T10" fmla="*/ 17 w 55"/>
                  <a:gd name="T11" fmla="*/ 104 h 104"/>
                  <a:gd name="T12" fmla="*/ 17 w 55"/>
                  <a:gd name="T13" fmla="*/ 51 h 104"/>
                  <a:gd name="T14" fmla="*/ 20 w 55"/>
                  <a:gd name="T15" fmla="*/ 31 h 104"/>
                  <a:gd name="T16" fmla="*/ 26 w 55"/>
                  <a:gd name="T17" fmla="*/ 21 h 104"/>
                  <a:gd name="T18" fmla="*/ 36 w 55"/>
                  <a:gd name="T19" fmla="*/ 18 h 104"/>
                  <a:gd name="T20" fmla="*/ 49 w 55"/>
                  <a:gd name="T21" fmla="*/ 22 h 104"/>
                  <a:gd name="T22" fmla="*/ 55 w 55"/>
                  <a:gd name="T23" fmla="*/ 6 h 104"/>
                  <a:gd name="T24" fmla="*/ 37 w 55"/>
                  <a:gd name="T25" fmla="*/ 0 h 104"/>
                  <a:gd name="T26" fmla="*/ 26 w 55"/>
                  <a:gd name="T2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4">
                    <a:moveTo>
                      <a:pt x="26" y="4"/>
                    </a:moveTo>
                    <a:cubicBezTo>
                      <a:pt x="23" y="6"/>
                      <a:pt x="19" y="11"/>
                      <a:pt x="15" y="18"/>
                    </a:cubicBezTo>
                    <a:cubicBezTo>
                      <a:pt x="15" y="3"/>
                      <a:pt x="15" y="3"/>
                      <a:pt x="15" y="3"/>
                    </a:cubicBezTo>
                    <a:cubicBezTo>
                      <a:pt x="0" y="3"/>
                      <a:pt x="0" y="3"/>
                      <a:pt x="0" y="3"/>
                    </a:cubicBezTo>
                    <a:cubicBezTo>
                      <a:pt x="0" y="104"/>
                      <a:pt x="0" y="104"/>
                      <a:pt x="0" y="104"/>
                    </a:cubicBezTo>
                    <a:cubicBezTo>
                      <a:pt x="17" y="104"/>
                      <a:pt x="17" y="104"/>
                      <a:pt x="17" y="104"/>
                    </a:cubicBezTo>
                    <a:cubicBezTo>
                      <a:pt x="17" y="51"/>
                      <a:pt x="17" y="51"/>
                      <a:pt x="17" y="51"/>
                    </a:cubicBezTo>
                    <a:cubicBezTo>
                      <a:pt x="17" y="44"/>
                      <a:pt x="18" y="37"/>
                      <a:pt x="20" y="31"/>
                    </a:cubicBezTo>
                    <a:cubicBezTo>
                      <a:pt x="21" y="27"/>
                      <a:pt x="23" y="24"/>
                      <a:pt x="26" y="21"/>
                    </a:cubicBezTo>
                    <a:cubicBezTo>
                      <a:pt x="29" y="19"/>
                      <a:pt x="33" y="18"/>
                      <a:pt x="36" y="18"/>
                    </a:cubicBezTo>
                    <a:cubicBezTo>
                      <a:pt x="41" y="18"/>
                      <a:pt x="45" y="19"/>
                      <a:pt x="49" y="22"/>
                    </a:cubicBezTo>
                    <a:cubicBezTo>
                      <a:pt x="55" y="6"/>
                      <a:pt x="55" y="6"/>
                      <a:pt x="55" y="6"/>
                    </a:cubicBezTo>
                    <a:cubicBezTo>
                      <a:pt x="49" y="2"/>
                      <a:pt x="43" y="0"/>
                      <a:pt x="37" y="0"/>
                    </a:cubicBezTo>
                    <a:cubicBezTo>
                      <a:pt x="33" y="0"/>
                      <a:pt x="30" y="1"/>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ïsľíḋê"/>
              <p:cNvSpPr/>
              <p:nvPr/>
            </p:nvSpPr>
            <p:spPr bwMode="auto">
              <a:xfrm>
                <a:off x="10067925" y="4376738"/>
                <a:ext cx="276225" cy="349250"/>
              </a:xfrm>
              <a:custGeom>
                <a:avLst/>
                <a:gdLst>
                  <a:gd name="T0" fmla="*/ 69 w 84"/>
                  <a:gd name="T1" fmla="*/ 50 h 106"/>
                  <a:gd name="T2" fmla="*/ 43 w 84"/>
                  <a:gd name="T3" fmla="*/ 42 h 106"/>
                  <a:gd name="T4" fmla="*/ 28 w 84"/>
                  <a:gd name="T5" fmla="*/ 38 h 106"/>
                  <a:gd name="T6" fmla="*/ 22 w 84"/>
                  <a:gd name="T7" fmla="*/ 34 h 106"/>
                  <a:gd name="T8" fmla="*/ 20 w 84"/>
                  <a:gd name="T9" fmla="*/ 27 h 106"/>
                  <a:gd name="T10" fmla="*/ 25 w 84"/>
                  <a:gd name="T11" fmla="*/ 18 h 106"/>
                  <a:gd name="T12" fmla="*/ 42 w 84"/>
                  <a:gd name="T13" fmla="*/ 14 h 106"/>
                  <a:gd name="T14" fmla="*/ 57 w 84"/>
                  <a:gd name="T15" fmla="*/ 19 h 106"/>
                  <a:gd name="T16" fmla="*/ 64 w 84"/>
                  <a:gd name="T17" fmla="*/ 31 h 106"/>
                  <a:gd name="T18" fmla="*/ 80 w 84"/>
                  <a:gd name="T19" fmla="*/ 29 h 106"/>
                  <a:gd name="T20" fmla="*/ 75 w 84"/>
                  <a:gd name="T21" fmla="*/ 13 h 106"/>
                  <a:gd name="T22" fmla="*/ 61 w 84"/>
                  <a:gd name="T23" fmla="*/ 4 h 106"/>
                  <a:gd name="T24" fmla="*/ 40 w 84"/>
                  <a:gd name="T25" fmla="*/ 0 h 106"/>
                  <a:gd name="T26" fmla="*/ 25 w 84"/>
                  <a:gd name="T27" fmla="*/ 2 h 106"/>
                  <a:gd name="T28" fmla="*/ 15 w 84"/>
                  <a:gd name="T29" fmla="*/ 7 h 106"/>
                  <a:gd name="T30" fmla="*/ 6 w 84"/>
                  <a:gd name="T31" fmla="*/ 17 h 106"/>
                  <a:gd name="T32" fmla="*/ 3 w 84"/>
                  <a:gd name="T33" fmla="*/ 30 h 106"/>
                  <a:gd name="T34" fmla="*/ 7 w 84"/>
                  <a:gd name="T35" fmla="*/ 43 h 106"/>
                  <a:gd name="T36" fmla="*/ 18 w 84"/>
                  <a:gd name="T37" fmla="*/ 53 h 106"/>
                  <a:gd name="T38" fmla="*/ 44 w 84"/>
                  <a:gd name="T39" fmla="*/ 61 h 106"/>
                  <a:gd name="T40" fmla="*/ 62 w 84"/>
                  <a:gd name="T41" fmla="*/ 67 h 106"/>
                  <a:gd name="T42" fmla="*/ 67 w 84"/>
                  <a:gd name="T43" fmla="*/ 76 h 106"/>
                  <a:gd name="T44" fmla="*/ 61 w 84"/>
                  <a:gd name="T45" fmla="*/ 87 h 106"/>
                  <a:gd name="T46" fmla="*/ 43 w 84"/>
                  <a:gd name="T47" fmla="*/ 92 h 106"/>
                  <a:gd name="T48" fmla="*/ 25 w 84"/>
                  <a:gd name="T49" fmla="*/ 87 h 106"/>
                  <a:gd name="T50" fmla="*/ 17 w 84"/>
                  <a:gd name="T51" fmla="*/ 71 h 106"/>
                  <a:gd name="T52" fmla="*/ 0 w 84"/>
                  <a:gd name="T53" fmla="*/ 74 h 106"/>
                  <a:gd name="T54" fmla="*/ 13 w 84"/>
                  <a:gd name="T55" fmla="*/ 98 h 106"/>
                  <a:gd name="T56" fmla="*/ 43 w 84"/>
                  <a:gd name="T57" fmla="*/ 106 h 106"/>
                  <a:gd name="T58" fmla="*/ 65 w 84"/>
                  <a:gd name="T59" fmla="*/ 102 h 106"/>
                  <a:gd name="T60" fmla="*/ 79 w 84"/>
                  <a:gd name="T61" fmla="*/ 90 h 106"/>
                  <a:gd name="T62" fmla="*/ 84 w 84"/>
                  <a:gd name="T63" fmla="*/ 74 h 106"/>
                  <a:gd name="T64" fmla="*/ 80 w 84"/>
                  <a:gd name="T65" fmla="*/ 59 h 106"/>
                  <a:gd name="T66" fmla="*/ 69 w 84"/>
                  <a:gd name="T67"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106">
                    <a:moveTo>
                      <a:pt x="69" y="50"/>
                    </a:moveTo>
                    <a:cubicBezTo>
                      <a:pt x="64" y="48"/>
                      <a:pt x="56" y="46"/>
                      <a:pt x="43" y="42"/>
                    </a:cubicBezTo>
                    <a:cubicBezTo>
                      <a:pt x="35" y="40"/>
                      <a:pt x="30" y="39"/>
                      <a:pt x="28" y="38"/>
                    </a:cubicBezTo>
                    <a:cubicBezTo>
                      <a:pt x="25" y="37"/>
                      <a:pt x="23" y="35"/>
                      <a:pt x="22" y="34"/>
                    </a:cubicBezTo>
                    <a:cubicBezTo>
                      <a:pt x="20" y="32"/>
                      <a:pt x="20" y="30"/>
                      <a:pt x="20" y="27"/>
                    </a:cubicBezTo>
                    <a:cubicBezTo>
                      <a:pt x="20" y="24"/>
                      <a:pt x="21" y="21"/>
                      <a:pt x="25" y="18"/>
                    </a:cubicBezTo>
                    <a:cubicBezTo>
                      <a:pt x="28" y="16"/>
                      <a:pt x="34" y="14"/>
                      <a:pt x="42" y="14"/>
                    </a:cubicBezTo>
                    <a:cubicBezTo>
                      <a:pt x="48" y="14"/>
                      <a:pt x="53" y="16"/>
                      <a:pt x="57" y="19"/>
                    </a:cubicBezTo>
                    <a:cubicBezTo>
                      <a:pt x="61" y="22"/>
                      <a:pt x="63" y="26"/>
                      <a:pt x="64" y="31"/>
                    </a:cubicBezTo>
                    <a:cubicBezTo>
                      <a:pt x="80" y="29"/>
                      <a:pt x="80" y="29"/>
                      <a:pt x="80" y="29"/>
                    </a:cubicBezTo>
                    <a:cubicBezTo>
                      <a:pt x="79" y="22"/>
                      <a:pt x="77" y="17"/>
                      <a:pt x="75" y="13"/>
                    </a:cubicBezTo>
                    <a:cubicBezTo>
                      <a:pt x="72" y="9"/>
                      <a:pt x="67" y="6"/>
                      <a:pt x="61" y="4"/>
                    </a:cubicBezTo>
                    <a:cubicBezTo>
                      <a:pt x="55" y="1"/>
                      <a:pt x="48" y="0"/>
                      <a:pt x="40" y="0"/>
                    </a:cubicBezTo>
                    <a:cubicBezTo>
                      <a:pt x="35" y="0"/>
                      <a:pt x="30" y="1"/>
                      <a:pt x="25" y="2"/>
                    </a:cubicBezTo>
                    <a:cubicBezTo>
                      <a:pt x="21" y="4"/>
                      <a:pt x="17" y="5"/>
                      <a:pt x="15" y="7"/>
                    </a:cubicBezTo>
                    <a:cubicBezTo>
                      <a:pt x="11" y="10"/>
                      <a:pt x="8" y="13"/>
                      <a:pt x="6" y="17"/>
                    </a:cubicBezTo>
                    <a:cubicBezTo>
                      <a:pt x="4" y="21"/>
                      <a:pt x="3" y="25"/>
                      <a:pt x="3" y="30"/>
                    </a:cubicBezTo>
                    <a:cubicBezTo>
                      <a:pt x="3" y="34"/>
                      <a:pt x="4" y="39"/>
                      <a:pt x="7" y="43"/>
                    </a:cubicBezTo>
                    <a:cubicBezTo>
                      <a:pt x="9" y="47"/>
                      <a:pt x="13" y="50"/>
                      <a:pt x="18" y="53"/>
                    </a:cubicBezTo>
                    <a:cubicBezTo>
                      <a:pt x="23" y="55"/>
                      <a:pt x="31" y="58"/>
                      <a:pt x="44" y="61"/>
                    </a:cubicBezTo>
                    <a:cubicBezTo>
                      <a:pt x="53" y="63"/>
                      <a:pt x="59" y="65"/>
                      <a:pt x="62" y="67"/>
                    </a:cubicBezTo>
                    <a:cubicBezTo>
                      <a:pt x="65" y="69"/>
                      <a:pt x="67" y="72"/>
                      <a:pt x="67" y="76"/>
                    </a:cubicBezTo>
                    <a:cubicBezTo>
                      <a:pt x="67" y="80"/>
                      <a:pt x="65" y="84"/>
                      <a:pt x="61" y="87"/>
                    </a:cubicBezTo>
                    <a:cubicBezTo>
                      <a:pt x="57" y="90"/>
                      <a:pt x="51" y="92"/>
                      <a:pt x="43" y="92"/>
                    </a:cubicBezTo>
                    <a:cubicBezTo>
                      <a:pt x="36" y="92"/>
                      <a:pt x="29" y="90"/>
                      <a:pt x="25" y="87"/>
                    </a:cubicBezTo>
                    <a:cubicBezTo>
                      <a:pt x="21" y="83"/>
                      <a:pt x="18" y="78"/>
                      <a:pt x="17" y="71"/>
                    </a:cubicBezTo>
                    <a:cubicBezTo>
                      <a:pt x="0" y="74"/>
                      <a:pt x="0" y="74"/>
                      <a:pt x="0" y="74"/>
                    </a:cubicBezTo>
                    <a:cubicBezTo>
                      <a:pt x="2" y="84"/>
                      <a:pt x="6" y="92"/>
                      <a:pt x="13" y="98"/>
                    </a:cubicBezTo>
                    <a:cubicBezTo>
                      <a:pt x="20" y="103"/>
                      <a:pt x="30" y="106"/>
                      <a:pt x="43" y="106"/>
                    </a:cubicBezTo>
                    <a:cubicBezTo>
                      <a:pt x="51" y="106"/>
                      <a:pt x="59" y="105"/>
                      <a:pt x="65" y="102"/>
                    </a:cubicBezTo>
                    <a:cubicBezTo>
                      <a:pt x="71" y="99"/>
                      <a:pt x="76" y="95"/>
                      <a:pt x="79" y="90"/>
                    </a:cubicBezTo>
                    <a:cubicBezTo>
                      <a:pt x="83" y="85"/>
                      <a:pt x="84" y="80"/>
                      <a:pt x="84" y="74"/>
                    </a:cubicBezTo>
                    <a:cubicBezTo>
                      <a:pt x="84" y="68"/>
                      <a:pt x="83" y="63"/>
                      <a:pt x="80" y="59"/>
                    </a:cubicBezTo>
                    <a:cubicBezTo>
                      <a:pt x="77" y="56"/>
                      <a:pt x="74" y="52"/>
                      <a:pt x="6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iṩḷíḍé"/>
              <p:cNvSpPr/>
              <p:nvPr/>
            </p:nvSpPr>
            <p:spPr bwMode="auto">
              <a:xfrm>
                <a:off x="10450513" y="4257675"/>
                <a:ext cx="55563"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0" name="iṩ1íḑè"/>
              <p:cNvSpPr/>
              <p:nvPr/>
            </p:nvSpPr>
            <p:spPr bwMode="auto">
              <a:xfrm>
                <a:off x="10450513" y="4386263"/>
                <a:ext cx="55563"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1" name="ïŝlïḋè"/>
              <p:cNvSpPr/>
              <p:nvPr/>
            </p:nvSpPr>
            <p:spPr bwMode="auto">
              <a:xfrm>
                <a:off x="10594975" y="4268788"/>
                <a:ext cx="165100" cy="454025"/>
              </a:xfrm>
              <a:custGeom>
                <a:avLst/>
                <a:gdLst>
                  <a:gd name="T0" fmla="*/ 40 w 50"/>
                  <a:gd name="T1" fmla="*/ 122 h 138"/>
                  <a:gd name="T2" fmla="*/ 34 w 50"/>
                  <a:gd name="T3" fmla="*/ 121 h 138"/>
                  <a:gd name="T4" fmla="*/ 31 w 50"/>
                  <a:gd name="T5" fmla="*/ 118 h 138"/>
                  <a:gd name="T6" fmla="*/ 30 w 50"/>
                  <a:gd name="T7" fmla="*/ 108 h 138"/>
                  <a:gd name="T8" fmla="*/ 30 w 50"/>
                  <a:gd name="T9" fmla="*/ 49 h 138"/>
                  <a:gd name="T10" fmla="*/ 47 w 50"/>
                  <a:gd name="T11" fmla="*/ 49 h 138"/>
                  <a:gd name="T12" fmla="*/ 47 w 50"/>
                  <a:gd name="T13" fmla="*/ 36 h 138"/>
                  <a:gd name="T14" fmla="*/ 30 w 50"/>
                  <a:gd name="T15" fmla="*/ 36 h 138"/>
                  <a:gd name="T16" fmla="*/ 30 w 50"/>
                  <a:gd name="T17" fmla="*/ 0 h 138"/>
                  <a:gd name="T18" fmla="*/ 13 w 50"/>
                  <a:gd name="T19" fmla="*/ 11 h 138"/>
                  <a:gd name="T20" fmla="*/ 13 w 50"/>
                  <a:gd name="T21" fmla="*/ 36 h 138"/>
                  <a:gd name="T22" fmla="*/ 0 w 50"/>
                  <a:gd name="T23" fmla="*/ 36 h 138"/>
                  <a:gd name="T24" fmla="*/ 0 w 50"/>
                  <a:gd name="T25" fmla="*/ 49 h 138"/>
                  <a:gd name="T26" fmla="*/ 13 w 50"/>
                  <a:gd name="T27" fmla="*/ 49 h 138"/>
                  <a:gd name="T28" fmla="*/ 13 w 50"/>
                  <a:gd name="T29" fmla="*/ 107 h 138"/>
                  <a:gd name="T30" fmla="*/ 15 w 50"/>
                  <a:gd name="T31" fmla="*/ 127 h 138"/>
                  <a:gd name="T32" fmla="*/ 22 w 50"/>
                  <a:gd name="T33" fmla="*/ 135 h 138"/>
                  <a:gd name="T34" fmla="*/ 37 w 50"/>
                  <a:gd name="T35" fmla="*/ 138 h 138"/>
                  <a:gd name="T36" fmla="*/ 50 w 50"/>
                  <a:gd name="T37" fmla="*/ 137 h 138"/>
                  <a:gd name="T38" fmla="*/ 47 w 50"/>
                  <a:gd name="T39" fmla="*/ 122 h 138"/>
                  <a:gd name="T40" fmla="*/ 40 w 50"/>
                  <a:gd name="T41" fmla="*/ 1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8">
                    <a:moveTo>
                      <a:pt x="40" y="122"/>
                    </a:moveTo>
                    <a:cubicBezTo>
                      <a:pt x="37" y="122"/>
                      <a:pt x="35" y="122"/>
                      <a:pt x="34" y="121"/>
                    </a:cubicBezTo>
                    <a:cubicBezTo>
                      <a:pt x="32" y="120"/>
                      <a:pt x="31" y="119"/>
                      <a:pt x="31" y="118"/>
                    </a:cubicBezTo>
                    <a:cubicBezTo>
                      <a:pt x="30" y="116"/>
                      <a:pt x="30" y="113"/>
                      <a:pt x="30" y="108"/>
                    </a:cubicBezTo>
                    <a:cubicBezTo>
                      <a:pt x="30" y="49"/>
                      <a:pt x="30" y="49"/>
                      <a:pt x="30" y="49"/>
                    </a:cubicBezTo>
                    <a:cubicBezTo>
                      <a:pt x="47" y="49"/>
                      <a:pt x="47" y="49"/>
                      <a:pt x="47" y="49"/>
                    </a:cubicBezTo>
                    <a:cubicBezTo>
                      <a:pt x="47" y="36"/>
                      <a:pt x="47" y="36"/>
                      <a:pt x="47" y="36"/>
                    </a:cubicBezTo>
                    <a:cubicBezTo>
                      <a:pt x="30" y="36"/>
                      <a:pt x="30" y="36"/>
                      <a:pt x="30" y="36"/>
                    </a:cubicBezTo>
                    <a:cubicBezTo>
                      <a:pt x="30" y="0"/>
                      <a:pt x="30" y="0"/>
                      <a:pt x="30" y="0"/>
                    </a:cubicBezTo>
                    <a:cubicBezTo>
                      <a:pt x="13" y="11"/>
                      <a:pt x="13" y="11"/>
                      <a:pt x="13" y="11"/>
                    </a:cubicBezTo>
                    <a:cubicBezTo>
                      <a:pt x="13" y="36"/>
                      <a:pt x="13" y="36"/>
                      <a:pt x="13" y="36"/>
                    </a:cubicBezTo>
                    <a:cubicBezTo>
                      <a:pt x="0" y="36"/>
                      <a:pt x="0" y="36"/>
                      <a:pt x="0" y="36"/>
                    </a:cubicBezTo>
                    <a:cubicBezTo>
                      <a:pt x="0" y="49"/>
                      <a:pt x="0" y="49"/>
                      <a:pt x="0" y="49"/>
                    </a:cubicBezTo>
                    <a:cubicBezTo>
                      <a:pt x="13" y="49"/>
                      <a:pt x="13" y="49"/>
                      <a:pt x="13" y="49"/>
                    </a:cubicBezTo>
                    <a:cubicBezTo>
                      <a:pt x="13" y="107"/>
                      <a:pt x="13" y="107"/>
                      <a:pt x="13" y="107"/>
                    </a:cubicBezTo>
                    <a:cubicBezTo>
                      <a:pt x="13" y="118"/>
                      <a:pt x="14" y="124"/>
                      <a:pt x="15" y="127"/>
                    </a:cubicBezTo>
                    <a:cubicBezTo>
                      <a:pt x="16" y="131"/>
                      <a:pt x="19" y="133"/>
                      <a:pt x="22" y="135"/>
                    </a:cubicBezTo>
                    <a:cubicBezTo>
                      <a:pt x="26" y="137"/>
                      <a:pt x="31" y="138"/>
                      <a:pt x="37" y="138"/>
                    </a:cubicBezTo>
                    <a:cubicBezTo>
                      <a:pt x="41" y="138"/>
                      <a:pt x="45" y="138"/>
                      <a:pt x="50" y="137"/>
                    </a:cubicBezTo>
                    <a:cubicBezTo>
                      <a:pt x="47" y="122"/>
                      <a:pt x="47" y="122"/>
                      <a:pt x="47" y="122"/>
                    </a:cubicBezTo>
                    <a:cubicBezTo>
                      <a:pt x="44" y="122"/>
                      <a:pt x="42" y="122"/>
                      <a:pt x="4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ïṣlîďê"/>
              <p:cNvSpPr/>
              <p:nvPr/>
            </p:nvSpPr>
            <p:spPr bwMode="auto">
              <a:xfrm>
                <a:off x="10809288" y="4386263"/>
                <a:ext cx="306388" cy="468313"/>
              </a:xfrm>
              <a:custGeom>
                <a:avLst/>
                <a:gdLst>
                  <a:gd name="T0" fmla="*/ 76 w 93"/>
                  <a:gd name="T1" fmla="*/ 0 h 142"/>
                  <a:gd name="T2" fmla="*/ 54 w 93"/>
                  <a:gd name="T3" fmla="*/ 59 h 142"/>
                  <a:gd name="T4" fmla="*/ 47 w 93"/>
                  <a:gd name="T5" fmla="*/ 82 h 142"/>
                  <a:gd name="T6" fmla="*/ 40 w 93"/>
                  <a:gd name="T7" fmla="*/ 58 h 142"/>
                  <a:gd name="T8" fmla="*/ 19 w 93"/>
                  <a:gd name="T9" fmla="*/ 0 h 142"/>
                  <a:gd name="T10" fmla="*/ 0 w 93"/>
                  <a:gd name="T11" fmla="*/ 0 h 142"/>
                  <a:gd name="T12" fmla="*/ 39 w 93"/>
                  <a:gd name="T13" fmla="*/ 101 h 142"/>
                  <a:gd name="T14" fmla="*/ 37 w 93"/>
                  <a:gd name="T15" fmla="*/ 105 h 142"/>
                  <a:gd name="T16" fmla="*/ 32 w 93"/>
                  <a:gd name="T17" fmla="*/ 118 h 142"/>
                  <a:gd name="T18" fmla="*/ 26 w 93"/>
                  <a:gd name="T19" fmla="*/ 123 h 142"/>
                  <a:gd name="T20" fmla="*/ 17 w 93"/>
                  <a:gd name="T21" fmla="*/ 125 h 142"/>
                  <a:gd name="T22" fmla="*/ 7 w 93"/>
                  <a:gd name="T23" fmla="*/ 124 h 142"/>
                  <a:gd name="T24" fmla="*/ 9 w 93"/>
                  <a:gd name="T25" fmla="*/ 140 h 142"/>
                  <a:gd name="T26" fmla="*/ 20 w 93"/>
                  <a:gd name="T27" fmla="*/ 142 h 142"/>
                  <a:gd name="T28" fmla="*/ 34 w 93"/>
                  <a:gd name="T29" fmla="*/ 138 h 142"/>
                  <a:gd name="T30" fmla="*/ 45 w 93"/>
                  <a:gd name="T31" fmla="*/ 126 h 142"/>
                  <a:gd name="T32" fmla="*/ 54 w 93"/>
                  <a:gd name="T33" fmla="*/ 103 h 142"/>
                  <a:gd name="T34" fmla="*/ 93 w 93"/>
                  <a:gd name="T35" fmla="*/ 0 h 142"/>
                  <a:gd name="T36" fmla="*/ 76 w 93"/>
                  <a:gd name="T3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42">
                    <a:moveTo>
                      <a:pt x="76" y="0"/>
                    </a:moveTo>
                    <a:cubicBezTo>
                      <a:pt x="54" y="59"/>
                      <a:pt x="54" y="59"/>
                      <a:pt x="54" y="59"/>
                    </a:cubicBezTo>
                    <a:cubicBezTo>
                      <a:pt x="51" y="66"/>
                      <a:pt x="49" y="74"/>
                      <a:pt x="47" y="82"/>
                    </a:cubicBezTo>
                    <a:cubicBezTo>
                      <a:pt x="45" y="74"/>
                      <a:pt x="42" y="66"/>
                      <a:pt x="40" y="58"/>
                    </a:cubicBezTo>
                    <a:cubicBezTo>
                      <a:pt x="19" y="0"/>
                      <a:pt x="19" y="0"/>
                      <a:pt x="19" y="0"/>
                    </a:cubicBezTo>
                    <a:cubicBezTo>
                      <a:pt x="0" y="0"/>
                      <a:pt x="0" y="0"/>
                      <a:pt x="0" y="0"/>
                    </a:cubicBezTo>
                    <a:cubicBezTo>
                      <a:pt x="39" y="101"/>
                      <a:pt x="39" y="101"/>
                      <a:pt x="39" y="101"/>
                    </a:cubicBezTo>
                    <a:cubicBezTo>
                      <a:pt x="38" y="103"/>
                      <a:pt x="37" y="104"/>
                      <a:pt x="37" y="105"/>
                    </a:cubicBezTo>
                    <a:cubicBezTo>
                      <a:pt x="35" y="112"/>
                      <a:pt x="33" y="116"/>
                      <a:pt x="32" y="118"/>
                    </a:cubicBezTo>
                    <a:cubicBezTo>
                      <a:pt x="30" y="120"/>
                      <a:pt x="28" y="122"/>
                      <a:pt x="26" y="123"/>
                    </a:cubicBezTo>
                    <a:cubicBezTo>
                      <a:pt x="24" y="125"/>
                      <a:pt x="21" y="125"/>
                      <a:pt x="17" y="125"/>
                    </a:cubicBezTo>
                    <a:cubicBezTo>
                      <a:pt x="14" y="125"/>
                      <a:pt x="11" y="125"/>
                      <a:pt x="7" y="124"/>
                    </a:cubicBezTo>
                    <a:cubicBezTo>
                      <a:pt x="9" y="140"/>
                      <a:pt x="9" y="140"/>
                      <a:pt x="9" y="140"/>
                    </a:cubicBezTo>
                    <a:cubicBezTo>
                      <a:pt x="13" y="141"/>
                      <a:pt x="17" y="142"/>
                      <a:pt x="20" y="142"/>
                    </a:cubicBezTo>
                    <a:cubicBezTo>
                      <a:pt x="26" y="142"/>
                      <a:pt x="30" y="141"/>
                      <a:pt x="34" y="138"/>
                    </a:cubicBezTo>
                    <a:cubicBezTo>
                      <a:pt x="38" y="135"/>
                      <a:pt x="42" y="131"/>
                      <a:pt x="45" y="126"/>
                    </a:cubicBezTo>
                    <a:cubicBezTo>
                      <a:pt x="47" y="121"/>
                      <a:pt x="50" y="114"/>
                      <a:pt x="54" y="103"/>
                    </a:cubicBezTo>
                    <a:cubicBezTo>
                      <a:pt x="93" y="0"/>
                      <a:pt x="93" y="0"/>
                      <a:pt x="93"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310" name="îSľîdè"/>
            <p:cNvGrpSpPr/>
            <p:nvPr/>
          </p:nvGrpSpPr>
          <p:grpSpPr>
            <a:xfrm>
              <a:off x="5487799" y="2810201"/>
              <a:ext cx="2935892" cy="808278"/>
              <a:chOff x="4762500" y="2070100"/>
              <a:chExt cx="6429376" cy="1770063"/>
            </a:xfrm>
            <a:grpFill/>
          </p:grpSpPr>
          <p:sp>
            <p:nvSpPr>
              <p:cNvPr id="343" name="íṥļïḓe"/>
              <p:cNvSpPr/>
              <p:nvPr/>
            </p:nvSpPr>
            <p:spPr bwMode="auto">
              <a:xfrm>
                <a:off x="10328275" y="2070100"/>
                <a:ext cx="520700" cy="512763"/>
              </a:xfrm>
              <a:custGeom>
                <a:avLst/>
                <a:gdLst>
                  <a:gd name="T0" fmla="*/ 31 w 158"/>
                  <a:gd name="T1" fmla="*/ 117 h 156"/>
                  <a:gd name="T2" fmla="*/ 31 w 158"/>
                  <a:gd name="T3" fmla="*/ 120 h 156"/>
                  <a:gd name="T4" fmla="*/ 7 w 158"/>
                  <a:gd name="T5" fmla="*/ 153 h 156"/>
                  <a:gd name="T6" fmla="*/ 11 w 158"/>
                  <a:gd name="T7" fmla="*/ 156 h 156"/>
                  <a:gd name="T8" fmla="*/ 77 w 158"/>
                  <a:gd name="T9" fmla="*/ 124 h 156"/>
                  <a:gd name="T10" fmla="*/ 135 w 158"/>
                  <a:gd name="T11" fmla="*/ 81 h 156"/>
                  <a:gd name="T12" fmla="*/ 158 w 158"/>
                  <a:gd name="T13" fmla="*/ 34 h 156"/>
                  <a:gd name="T14" fmla="*/ 124 w 158"/>
                  <a:gd name="T15" fmla="*/ 0 h 156"/>
                  <a:gd name="T16" fmla="*/ 96 w 158"/>
                  <a:gd name="T17" fmla="*/ 45 h 156"/>
                  <a:gd name="T18" fmla="*/ 61 w 158"/>
                  <a:gd name="T19" fmla="*/ 85 h 156"/>
                  <a:gd name="T20" fmla="*/ 33 w 158"/>
                  <a:gd name="T21" fmla="*/ 26 h 156"/>
                  <a:gd name="T22" fmla="*/ 0 w 158"/>
                  <a:gd name="T23" fmla="*/ 83 h 156"/>
                  <a:gd name="T24" fmla="*/ 0 w 158"/>
                  <a:gd name="T25" fmla="*/ 87 h 156"/>
                  <a:gd name="T26" fmla="*/ 31 w 158"/>
                  <a:gd name="T27" fmla="*/ 1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56">
                    <a:moveTo>
                      <a:pt x="31" y="117"/>
                    </a:moveTo>
                    <a:cubicBezTo>
                      <a:pt x="31" y="120"/>
                      <a:pt x="31" y="120"/>
                      <a:pt x="31" y="120"/>
                    </a:cubicBezTo>
                    <a:cubicBezTo>
                      <a:pt x="31" y="126"/>
                      <a:pt x="7" y="144"/>
                      <a:pt x="7" y="153"/>
                    </a:cubicBezTo>
                    <a:cubicBezTo>
                      <a:pt x="7" y="154"/>
                      <a:pt x="9" y="156"/>
                      <a:pt x="11" y="156"/>
                    </a:cubicBezTo>
                    <a:cubicBezTo>
                      <a:pt x="22" y="156"/>
                      <a:pt x="67" y="130"/>
                      <a:pt x="77" y="124"/>
                    </a:cubicBezTo>
                    <a:cubicBezTo>
                      <a:pt x="85" y="118"/>
                      <a:pt x="131" y="82"/>
                      <a:pt x="135" y="81"/>
                    </a:cubicBezTo>
                    <a:cubicBezTo>
                      <a:pt x="135" y="72"/>
                      <a:pt x="158" y="57"/>
                      <a:pt x="158" y="34"/>
                    </a:cubicBezTo>
                    <a:cubicBezTo>
                      <a:pt x="158" y="19"/>
                      <a:pt x="145" y="0"/>
                      <a:pt x="124" y="0"/>
                    </a:cubicBezTo>
                    <a:cubicBezTo>
                      <a:pt x="114" y="0"/>
                      <a:pt x="101" y="35"/>
                      <a:pt x="96" y="45"/>
                    </a:cubicBezTo>
                    <a:cubicBezTo>
                      <a:pt x="90" y="57"/>
                      <a:pt x="73" y="79"/>
                      <a:pt x="61" y="85"/>
                    </a:cubicBezTo>
                    <a:cubicBezTo>
                      <a:pt x="48" y="60"/>
                      <a:pt x="67" y="30"/>
                      <a:pt x="33" y="26"/>
                    </a:cubicBezTo>
                    <a:cubicBezTo>
                      <a:pt x="6" y="24"/>
                      <a:pt x="0" y="55"/>
                      <a:pt x="0" y="83"/>
                    </a:cubicBezTo>
                    <a:cubicBezTo>
                      <a:pt x="0" y="87"/>
                      <a:pt x="0" y="87"/>
                      <a:pt x="0" y="87"/>
                    </a:cubicBezTo>
                    <a:cubicBezTo>
                      <a:pt x="0" y="116"/>
                      <a:pt x="31" y="103"/>
                      <a:pt x="31"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4" name="îśļiďè"/>
              <p:cNvSpPr/>
              <p:nvPr/>
            </p:nvSpPr>
            <p:spPr bwMode="auto">
              <a:xfrm>
                <a:off x="8250238" y="2230438"/>
                <a:ext cx="1471613" cy="1536700"/>
              </a:xfrm>
              <a:custGeom>
                <a:avLst/>
                <a:gdLst>
                  <a:gd name="T0" fmla="*/ 308 w 446"/>
                  <a:gd name="T1" fmla="*/ 363 h 466"/>
                  <a:gd name="T2" fmla="*/ 282 w 446"/>
                  <a:gd name="T3" fmla="*/ 336 h 466"/>
                  <a:gd name="T4" fmla="*/ 258 w 446"/>
                  <a:gd name="T5" fmla="*/ 308 h 466"/>
                  <a:gd name="T6" fmla="*/ 209 w 446"/>
                  <a:gd name="T7" fmla="*/ 253 h 466"/>
                  <a:gd name="T8" fmla="*/ 209 w 446"/>
                  <a:gd name="T9" fmla="*/ 243 h 466"/>
                  <a:gd name="T10" fmla="*/ 222 w 446"/>
                  <a:gd name="T11" fmla="*/ 208 h 466"/>
                  <a:gd name="T12" fmla="*/ 262 w 446"/>
                  <a:gd name="T13" fmla="*/ 197 h 466"/>
                  <a:gd name="T14" fmla="*/ 304 w 446"/>
                  <a:gd name="T15" fmla="*/ 192 h 466"/>
                  <a:gd name="T16" fmla="*/ 321 w 446"/>
                  <a:gd name="T17" fmla="*/ 162 h 466"/>
                  <a:gd name="T18" fmla="*/ 295 w 446"/>
                  <a:gd name="T19" fmla="*/ 150 h 466"/>
                  <a:gd name="T20" fmla="*/ 243 w 446"/>
                  <a:gd name="T21" fmla="*/ 157 h 466"/>
                  <a:gd name="T22" fmla="*/ 241 w 446"/>
                  <a:gd name="T23" fmla="*/ 156 h 466"/>
                  <a:gd name="T24" fmla="*/ 234 w 446"/>
                  <a:gd name="T25" fmla="*/ 150 h 466"/>
                  <a:gd name="T26" fmla="*/ 251 w 446"/>
                  <a:gd name="T27" fmla="*/ 58 h 466"/>
                  <a:gd name="T28" fmla="*/ 202 w 446"/>
                  <a:gd name="T29" fmla="*/ 0 h 466"/>
                  <a:gd name="T30" fmla="*/ 183 w 446"/>
                  <a:gd name="T31" fmla="*/ 17 h 466"/>
                  <a:gd name="T32" fmla="*/ 183 w 446"/>
                  <a:gd name="T33" fmla="*/ 24 h 466"/>
                  <a:gd name="T34" fmla="*/ 199 w 446"/>
                  <a:gd name="T35" fmla="*/ 53 h 466"/>
                  <a:gd name="T36" fmla="*/ 199 w 446"/>
                  <a:gd name="T37" fmla="*/ 90 h 466"/>
                  <a:gd name="T38" fmla="*/ 186 w 446"/>
                  <a:gd name="T39" fmla="*/ 164 h 466"/>
                  <a:gd name="T40" fmla="*/ 61 w 446"/>
                  <a:gd name="T41" fmla="*/ 212 h 466"/>
                  <a:gd name="T42" fmla="*/ 46 w 446"/>
                  <a:gd name="T43" fmla="*/ 214 h 466"/>
                  <a:gd name="T44" fmla="*/ 44 w 446"/>
                  <a:gd name="T45" fmla="*/ 219 h 466"/>
                  <a:gd name="T46" fmla="*/ 37 w 446"/>
                  <a:gd name="T47" fmla="*/ 217 h 466"/>
                  <a:gd name="T48" fmla="*/ 32 w 446"/>
                  <a:gd name="T49" fmla="*/ 226 h 466"/>
                  <a:gd name="T50" fmla="*/ 32 w 446"/>
                  <a:gd name="T51" fmla="*/ 233 h 466"/>
                  <a:gd name="T52" fmla="*/ 56 w 446"/>
                  <a:gd name="T53" fmla="*/ 258 h 466"/>
                  <a:gd name="T54" fmla="*/ 94 w 446"/>
                  <a:gd name="T55" fmla="*/ 252 h 466"/>
                  <a:gd name="T56" fmla="*/ 160 w 446"/>
                  <a:gd name="T57" fmla="*/ 223 h 466"/>
                  <a:gd name="T58" fmla="*/ 165 w 446"/>
                  <a:gd name="T59" fmla="*/ 223 h 466"/>
                  <a:gd name="T60" fmla="*/ 170 w 446"/>
                  <a:gd name="T61" fmla="*/ 228 h 466"/>
                  <a:gd name="T62" fmla="*/ 170 w 446"/>
                  <a:gd name="T63" fmla="*/ 235 h 466"/>
                  <a:gd name="T64" fmla="*/ 144 w 446"/>
                  <a:gd name="T65" fmla="*/ 305 h 466"/>
                  <a:gd name="T66" fmla="*/ 105 w 446"/>
                  <a:gd name="T67" fmla="*/ 363 h 466"/>
                  <a:gd name="T68" fmla="*/ 58 w 446"/>
                  <a:gd name="T69" fmla="*/ 413 h 466"/>
                  <a:gd name="T70" fmla="*/ 0 w 446"/>
                  <a:gd name="T71" fmla="*/ 450 h 466"/>
                  <a:gd name="T72" fmla="*/ 2 w 446"/>
                  <a:gd name="T73" fmla="*/ 460 h 466"/>
                  <a:gd name="T74" fmla="*/ 24 w 446"/>
                  <a:gd name="T75" fmla="*/ 464 h 466"/>
                  <a:gd name="T76" fmla="*/ 82 w 446"/>
                  <a:gd name="T77" fmla="*/ 436 h 466"/>
                  <a:gd name="T78" fmla="*/ 129 w 446"/>
                  <a:gd name="T79" fmla="*/ 398 h 466"/>
                  <a:gd name="T80" fmla="*/ 163 w 446"/>
                  <a:gd name="T81" fmla="*/ 345 h 466"/>
                  <a:gd name="T82" fmla="*/ 205 w 446"/>
                  <a:gd name="T83" fmla="*/ 314 h 466"/>
                  <a:gd name="T84" fmla="*/ 225 w 446"/>
                  <a:gd name="T85" fmla="*/ 337 h 466"/>
                  <a:gd name="T86" fmla="*/ 234 w 446"/>
                  <a:gd name="T87" fmla="*/ 350 h 466"/>
                  <a:gd name="T88" fmla="*/ 244 w 446"/>
                  <a:gd name="T89" fmla="*/ 361 h 466"/>
                  <a:gd name="T90" fmla="*/ 280 w 446"/>
                  <a:gd name="T91" fmla="*/ 410 h 466"/>
                  <a:gd name="T92" fmla="*/ 396 w 446"/>
                  <a:gd name="T93" fmla="*/ 464 h 466"/>
                  <a:gd name="T94" fmla="*/ 445 w 446"/>
                  <a:gd name="T95" fmla="*/ 435 h 466"/>
                  <a:gd name="T96" fmla="*/ 371 w 446"/>
                  <a:gd name="T97" fmla="*/ 403 h 466"/>
                  <a:gd name="T98" fmla="*/ 308 w 446"/>
                  <a:gd name="T99" fmla="*/ 36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6" h="466">
                    <a:moveTo>
                      <a:pt x="308" y="363"/>
                    </a:moveTo>
                    <a:cubicBezTo>
                      <a:pt x="300" y="357"/>
                      <a:pt x="289" y="344"/>
                      <a:pt x="282" y="336"/>
                    </a:cubicBezTo>
                    <a:cubicBezTo>
                      <a:pt x="274" y="327"/>
                      <a:pt x="265" y="317"/>
                      <a:pt x="258" y="308"/>
                    </a:cubicBezTo>
                    <a:cubicBezTo>
                      <a:pt x="249" y="297"/>
                      <a:pt x="209" y="264"/>
                      <a:pt x="209" y="253"/>
                    </a:cubicBezTo>
                    <a:cubicBezTo>
                      <a:pt x="209" y="243"/>
                      <a:pt x="209" y="243"/>
                      <a:pt x="209" y="243"/>
                    </a:cubicBezTo>
                    <a:cubicBezTo>
                      <a:pt x="209" y="238"/>
                      <a:pt x="218" y="212"/>
                      <a:pt x="222" y="208"/>
                    </a:cubicBezTo>
                    <a:cubicBezTo>
                      <a:pt x="229" y="200"/>
                      <a:pt x="246" y="197"/>
                      <a:pt x="262" y="197"/>
                    </a:cubicBezTo>
                    <a:cubicBezTo>
                      <a:pt x="275" y="197"/>
                      <a:pt x="295" y="196"/>
                      <a:pt x="304" y="192"/>
                    </a:cubicBezTo>
                    <a:cubicBezTo>
                      <a:pt x="319" y="186"/>
                      <a:pt x="321" y="180"/>
                      <a:pt x="321" y="162"/>
                    </a:cubicBezTo>
                    <a:cubicBezTo>
                      <a:pt x="317" y="156"/>
                      <a:pt x="305" y="148"/>
                      <a:pt x="295" y="150"/>
                    </a:cubicBezTo>
                    <a:cubicBezTo>
                      <a:pt x="243" y="157"/>
                      <a:pt x="243" y="157"/>
                      <a:pt x="243" y="157"/>
                    </a:cubicBezTo>
                    <a:cubicBezTo>
                      <a:pt x="241" y="156"/>
                      <a:pt x="241" y="156"/>
                      <a:pt x="241" y="156"/>
                    </a:cubicBezTo>
                    <a:cubicBezTo>
                      <a:pt x="237" y="156"/>
                      <a:pt x="234" y="154"/>
                      <a:pt x="234" y="150"/>
                    </a:cubicBezTo>
                    <a:cubicBezTo>
                      <a:pt x="234" y="122"/>
                      <a:pt x="246" y="83"/>
                      <a:pt x="251" y="58"/>
                    </a:cubicBezTo>
                    <a:cubicBezTo>
                      <a:pt x="257" y="25"/>
                      <a:pt x="230" y="0"/>
                      <a:pt x="202" y="0"/>
                    </a:cubicBezTo>
                    <a:cubicBezTo>
                      <a:pt x="192" y="0"/>
                      <a:pt x="183" y="7"/>
                      <a:pt x="183" y="17"/>
                    </a:cubicBezTo>
                    <a:cubicBezTo>
                      <a:pt x="183" y="24"/>
                      <a:pt x="183" y="24"/>
                      <a:pt x="183" y="24"/>
                    </a:cubicBezTo>
                    <a:cubicBezTo>
                      <a:pt x="183" y="37"/>
                      <a:pt x="195" y="39"/>
                      <a:pt x="199" y="53"/>
                    </a:cubicBezTo>
                    <a:cubicBezTo>
                      <a:pt x="202" y="65"/>
                      <a:pt x="200" y="79"/>
                      <a:pt x="199" y="90"/>
                    </a:cubicBezTo>
                    <a:cubicBezTo>
                      <a:pt x="195" y="118"/>
                      <a:pt x="196" y="141"/>
                      <a:pt x="186" y="164"/>
                    </a:cubicBezTo>
                    <a:cubicBezTo>
                      <a:pt x="175" y="187"/>
                      <a:pt x="83" y="198"/>
                      <a:pt x="61" y="212"/>
                    </a:cubicBezTo>
                    <a:cubicBezTo>
                      <a:pt x="46" y="214"/>
                      <a:pt x="46" y="214"/>
                      <a:pt x="46" y="214"/>
                    </a:cubicBezTo>
                    <a:cubicBezTo>
                      <a:pt x="44" y="219"/>
                      <a:pt x="44" y="219"/>
                      <a:pt x="44" y="219"/>
                    </a:cubicBezTo>
                    <a:cubicBezTo>
                      <a:pt x="37" y="217"/>
                      <a:pt x="37" y="217"/>
                      <a:pt x="37" y="217"/>
                    </a:cubicBezTo>
                    <a:cubicBezTo>
                      <a:pt x="35" y="225"/>
                      <a:pt x="32" y="219"/>
                      <a:pt x="32" y="226"/>
                    </a:cubicBezTo>
                    <a:cubicBezTo>
                      <a:pt x="32" y="233"/>
                      <a:pt x="32" y="233"/>
                      <a:pt x="32" y="233"/>
                    </a:cubicBezTo>
                    <a:cubicBezTo>
                      <a:pt x="32" y="243"/>
                      <a:pt x="47" y="257"/>
                      <a:pt x="56" y="258"/>
                    </a:cubicBezTo>
                    <a:cubicBezTo>
                      <a:pt x="72" y="260"/>
                      <a:pt x="81" y="258"/>
                      <a:pt x="94" y="252"/>
                    </a:cubicBezTo>
                    <a:cubicBezTo>
                      <a:pt x="102" y="249"/>
                      <a:pt x="159" y="223"/>
                      <a:pt x="160" y="223"/>
                    </a:cubicBezTo>
                    <a:cubicBezTo>
                      <a:pt x="165" y="223"/>
                      <a:pt x="165" y="223"/>
                      <a:pt x="165" y="223"/>
                    </a:cubicBezTo>
                    <a:cubicBezTo>
                      <a:pt x="169" y="223"/>
                      <a:pt x="170" y="224"/>
                      <a:pt x="170" y="228"/>
                    </a:cubicBezTo>
                    <a:cubicBezTo>
                      <a:pt x="170" y="235"/>
                      <a:pt x="170" y="235"/>
                      <a:pt x="170" y="235"/>
                    </a:cubicBezTo>
                    <a:cubicBezTo>
                      <a:pt x="170" y="243"/>
                      <a:pt x="148" y="296"/>
                      <a:pt x="144" y="305"/>
                    </a:cubicBezTo>
                    <a:cubicBezTo>
                      <a:pt x="133" y="327"/>
                      <a:pt x="118" y="344"/>
                      <a:pt x="105" y="363"/>
                    </a:cubicBezTo>
                    <a:cubicBezTo>
                      <a:pt x="91" y="385"/>
                      <a:pt x="77" y="397"/>
                      <a:pt x="58" y="413"/>
                    </a:cubicBezTo>
                    <a:cubicBezTo>
                      <a:pt x="49" y="421"/>
                      <a:pt x="10" y="448"/>
                      <a:pt x="0" y="450"/>
                    </a:cubicBezTo>
                    <a:cubicBezTo>
                      <a:pt x="2" y="460"/>
                      <a:pt x="2" y="460"/>
                      <a:pt x="2" y="460"/>
                    </a:cubicBezTo>
                    <a:cubicBezTo>
                      <a:pt x="24" y="464"/>
                      <a:pt x="24" y="464"/>
                      <a:pt x="24" y="464"/>
                    </a:cubicBezTo>
                    <a:cubicBezTo>
                      <a:pt x="37" y="466"/>
                      <a:pt x="73" y="442"/>
                      <a:pt x="82" y="436"/>
                    </a:cubicBezTo>
                    <a:cubicBezTo>
                      <a:pt x="105" y="421"/>
                      <a:pt x="111" y="417"/>
                      <a:pt x="129" y="398"/>
                    </a:cubicBezTo>
                    <a:cubicBezTo>
                      <a:pt x="146" y="380"/>
                      <a:pt x="151" y="366"/>
                      <a:pt x="163" y="345"/>
                    </a:cubicBezTo>
                    <a:cubicBezTo>
                      <a:pt x="173" y="330"/>
                      <a:pt x="183" y="300"/>
                      <a:pt x="205" y="314"/>
                    </a:cubicBezTo>
                    <a:cubicBezTo>
                      <a:pt x="218" y="322"/>
                      <a:pt x="216" y="326"/>
                      <a:pt x="225" y="337"/>
                    </a:cubicBezTo>
                    <a:cubicBezTo>
                      <a:pt x="229" y="341"/>
                      <a:pt x="231" y="346"/>
                      <a:pt x="234" y="350"/>
                    </a:cubicBezTo>
                    <a:cubicBezTo>
                      <a:pt x="238" y="354"/>
                      <a:pt x="241" y="356"/>
                      <a:pt x="244" y="361"/>
                    </a:cubicBezTo>
                    <a:cubicBezTo>
                      <a:pt x="258" y="381"/>
                      <a:pt x="263" y="392"/>
                      <a:pt x="280" y="410"/>
                    </a:cubicBezTo>
                    <a:cubicBezTo>
                      <a:pt x="315" y="446"/>
                      <a:pt x="324" y="464"/>
                      <a:pt x="396" y="464"/>
                    </a:cubicBezTo>
                    <a:cubicBezTo>
                      <a:pt x="425" y="464"/>
                      <a:pt x="446" y="461"/>
                      <a:pt x="445" y="435"/>
                    </a:cubicBezTo>
                    <a:cubicBezTo>
                      <a:pt x="422" y="423"/>
                      <a:pt x="394" y="416"/>
                      <a:pt x="371" y="403"/>
                    </a:cubicBezTo>
                    <a:cubicBezTo>
                      <a:pt x="347" y="389"/>
                      <a:pt x="330" y="379"/>
                      <a:pt x="308"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5" name="ïṣ1íḑé"/>
              <p:cNvSpPr/>
              <p:nvPr/>
            </p:nvSpPr>
            <p:spPr bwMode="auto">
              <a:xfrm>
                <a:off x="4762500" y="2398713"/>
                <a:ext cx="1316038" cy="1169988"/>
              </a:xfrm>
              <a:custGeom>
                <a:avLst/>
                <a:gdLst>
                  <a:gd name="T0" fmla="*/ 290 w 399"/>
                  <a:gd name="T1" fmla="*/ 258 h 355"/>
                  <a:gd name="T2" fmla="*/ 263 w 399"/>
                  <a:gd name="T3" fmla="*/ 258 h 355"/>
                  <a:gd name="T4" fmla="*/ 251 w 399"/>
                  <a:gd name="T5" fmla="*/ 258 h 355"/>
                  <a:gd name="T6" fmla="*/ 214 w 399"/>
                  <a:gd name="T7" fmla="*/ 243 h 355"/>
                  <a:gd name="T8" fmla="*/ 213 w 399"/>
                  <a:gd name="T9" fmla="*/ 229 h 355"/>
                  <a:gd name="T10" fmla="*/ 225 w 399"/>
                  <a:gd name="T11" fmla="*/ 183 h 355"/>
                  <a:gd name="T12" fmla="*/ 268 w 399"/>
                  <a:gd name="T13" fmla="*/ 165 h 355"/>
                  <a:gd name="T14" fmla="*/ 273 w 399"/>
                  <a:gd name="T15" fmla="*/ 168 h 355"/>
                  <a:gd name="T16" fmla="*/ 306 w 399"/>
                  <a:gd name="T17" fmla="*/ 161 h 355"/>
                  <a:gd name="T18" fmla="*/ 324 w 399"/>
                  <a:gd name="T19" fmla="*/ 139 h 355"/>
                  <a:gd name="T20" fmla="*/ 244 w 399"/>
                  <a:gd name="T21" fmla="*/ 131 h 355"/>
                  <a:gd name="T22" fmla="*/ 242 w 399"/>
                  <a:gd name="T23" fmla="*/ 131 h 355"/>
                  <a:gd name="T24" fmla="*/ 232 w 399"/>
                  <a:gd name="T25" fmla="*/ 102 h 355"/>
                  <a:gd name="T26" fmla="*/ 256 w 399"/>
                  <a:gd name="T27" fmla="*/ 41 h 355"/>
                  <a:gd name="T28" fmla="*/ 256 w 399"/>
                  <a:gd name="T29" fmla="*/ 36 h 355"/>
                  <a:gd name="T30" fmla="*/ 213 w 399"/>
                  <a:gd name="T31" fmla="*/ 3 h 355"/>
                  <a:gd name="T32" fmla="*/ 178 w 399"/>
                  <a:gd name="T33" fmla="*/ 46 h 355"/>
                  <a:gd name="T34" fmla="*/ 156 w 399"/>
                  <a:gd name="T35" fmla="*/ 179 h 355"/>
                  <a:gd name="T36" fmla="*/ 147 w 399"/>
                  <a:gd name="T37" fmla="*/ 241 h 355"/>
                  <a:gd name="T38" fmla="*/ 113 w 399"/>
                  <a:gd name="T39" fmla="*/ 285 h 355"/>
                  <a:gd name="T40" fmla="*/ 0 w 399"/>
                  <a:gd name="T41" fmla="*/ 326 h 355"/>
                  <a:gd name="T42" fmla="*/ 40 w 399"/>
                  <a:gd name="T43" fmla="*/ 355 h 355"/>
                  <a:gd name="T44" fmla="*/ 45 w 399"/>
                  <a:gd name="T45" fmla="*/ 355 h 355"/>
                  <a:gd name="T46" fmla="*/ 90 w 399"/>
                  <a:gd name="T47" fmla="*/ 347 h 355"/>
                  <a:gd name="T48" fmla="*/ 96 w 399"/>
                  <a:gd name="T49" fmla="*/ 347 h 355"/>
                  <a:gd name="T50" fmla="*/ 281 w 399"/>
                  <a:gd name="T51" fmla="*/ 306 h 355"/>
                  <a:gd name="T52" fmla="*/ 355 w 399"/>
                  <a:gd name="T53" fmla="*/ 318 h 355"/>
                  <a:gd name="T54" fmla="*/ 365 w 399"/>
                  <a:gd name="T55" fmla="*/ 318 h 355"/>
                  <a:gd name="T56" fmla="*/ 399 w 399"/>
                  <a:gd name="T57" fmla="*/ 282 h 355"/>
                  <a:gd name="T58" fmla="*/ 290 w 399"/>
                  <a:gd name="T59" fmla="*/ 25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9" h="355">
                    <a:moveTo>
                      <a:pt x="290" y="258"/>
                    </a:moveTo>
                    <a:cubicBezTo>
                      <a:pt x="263" y="258"/>
                      <a:pt x="263" y="258"/>
                      <a:pt x="263" y="258"/>
                    </a:cubicBezTo>
                    <a:cubicBezTo>
                      <a:pt x="251" y="258"/>
                      <a:pt x="251" y="258"/>
                      <a:pt x="251" y="258"/>
                    </a:cubicBezTo>
                    <a:cubicBezTo>
                      <a:pt x="236" y="258"/>
                      <a:pt x="220" y="252"/>
                      <a:pt x="214" y="243"/>
                    </a:cubicBezTo>
                    <a:cubicBezTo>
                      <a:pt x="213" y="229"/>
                      <a:pt x="213" y="229"/>
                      <a:pt x="213" y="229"/>
                    </a:cubicBezTo>
                    <a:cubicBezTo>
                      <a:pt x="217" y="227"/>
                      <a:pt x="217" y="195"/>
                      <a:pt x="225" y="183"/>
                    </a:cubicBezTo>
                    <a:cubicBezTo>
                      <a:pt x="235" y="169"/>
                      <a:pt x="264" y="173"/>
                      <a:pt x="268" y="165"/>
                    </a:cubicBezTo>
                    <a:cubicBezTo>
                      <a:pt x="273" y="168"/>
                      <a:pt x="273" y="168"/>
                      <a:pt x="273" y="168"/>
                    </a:cubicBezTo>
                    <a:cubicBezTo>
                      <a:pt x="277" y="165"/>
                      <a:pt x="299" y="165"/>
                      <a:pt x="306" y="161"/>
                    </a:cubicBezTo>
                    <a:cubicBezTo>
                      <a:pt x="312" y="158"/>
                      <a:pt x="324" y="146"/>
                      <a:pt x="324" y="139"/>
                    </a:cubicBezTo>
                    <a:cubicBezTo>
                      <a:pt x="324" y="99"/>
                      <a:pt x="265" y="131"/>
                      <a:pt x="244" y="131"/>
                    </a:cubicBezTo>
                    <a:cubicBezTo>
                      <a:pt x="242" y="131"/>
                      <a:pt x="242" y="131"/>
                      <a:pt x="242" y="131"/>
                    </a:cubicBezTo>
                    <a:cubicBezTo>
                      <a:pt x="231" y="131"/>
                      <a:pt x="232" y="114"/>
                      <a:pt x="232" y="102"/>
                    </a:cubicBezTo>
                    <a:cubicBezTo>
                      <a:pt x="233" y="100"/>
                      <a:pt x="256" y="43"/>
                      <a:pt x="256" y="41"/>
                    </a:cubicBezTo>
                    <a:cubicBezTo>
                      <a:pt x="256" y="36"/>
                      <a:pt x="256" y="36"/>
                      <a:pt x="256" y="36"/>
                    </a:cubicBezTo>
                    <a:cubicBezTo>
                      <a:pt x="256" y="17"/>
                      <a:pt x="228" y="0"/>
                      <a:pt x="213" y="3"/>
                    </a:cubicBezTo>
                    <a:cubicBezTo>
                      <a:pt x="179" y="11"/>
                      <a:pt x="183" y="13"/>
                      <a:pt x="178" y="46"/>
                    </a:cubicBezTo>
                    <a:cubicBezTo>
                      <a:pt x="170" y="90"/>
                      <a:pt x="165" y="136"/>
                      <a:pt x="156" y="179"/>
                    </a:cubicBezTo>
                    <a:cubicBezTo>
                      <a:pt x="153" y="196"/>
                      <a:pt x="151" y="223"/>
                      <a:pt x="147" y="241"/>
                    </a:cubicBezTo>
                    <a:cubicBezTo>
                      <a:pt x="138" y="278"/>
                      <a:pt x="150" y="275"/>
                      <a:pt x="113" y="285"/>
                    </a:cubicBezTo>
                    <a:cubicBezTo>
                      <a:pt x="88" y="292"/>
                      <a:pt x="0" y="303"/>
                      <a:pt x="0" y="326"/>
                    </a:cubicBezTo>
                    <a:cubicBezTo>
                      <a:pt x="0" y="342"/>
                      <a:pt x="23" y="355"/>
                      <a:pt x="40" y="355"/>
                    </a:cubicBezTo>
                    <a:cubicBezTo>
                      <a:pt x="45" y="355"/>
                      <a:pt x="45" y="355"/>
                      <a:pt x="45" y="355"/>
                    </a:cubicBezTo>
                    <a:cubicBezTo>
                      <a:pt x="61" y="355"/>
                      <a:pt x="80" y="353"/>
                      <a:pt x="90" y="347"/>
                    </a:cubicBezTo>
                    <a:cubicBezTo>
                      <a:pt x="96" y="347"/>
                      <a:pt x="96" y="347"/>
                      <a:pt x="96" y="347"/>
                    </a:cubicBezTo>
                    <a:cubicBezTo>
                      <a:pt x="117" y="332"/>
                      <a:pt x="241" y="306"/>
                      <a:pt x="281" y="306"/>
                    </a:cubicBezTo>
                    <a:cubicBezTo>
                      <a:pt x="311" y="306"/>
                      <a:pt x="331" y="318"/>
                      <a:pt x="355" y="318"/>
                    </a:cubicBezTo>
                    <a:cubicBezTo>
                      <a:pt x="365" y="318"/>
                      <a:pt x="365" y="318"/>
                      <a:pt x="365" y="318"/>
                    </a:cubicBezTo>
                    <a:cubicBezTo>
                      <a:pt x="383" y="318"/>
                      <a:pt x="399" y="303"/>
                      <a:pt x="399" y="282"/>
                    </a:cubicBezTo>
                    <a:cubicBezTo>
                      <a:pt x="399" y="255"/>
                      <a:pt x="318" y="258"/>
                      <a:pt x="290" y="2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6" name="íS1íḑe"/>
              <p:cNvSpPr/>
              <p:nvPr/>
            </p:nvSpPr>
            <p:spPr bwMode="auto">
              <a:xfrm>
                <a:off x="6553200" y="2471738"/>
                <a:ext cx="239713" cy="196850"/>
              </a:xfrm>
              <a:custGeom>
                <a:avLst/>
                <a:gdLst>
                  <a:gd name="T0" fmla="*/ 44 w 73"/>
                  <a:gd name="T1" fmla="*/ 60 h 60"/>
                  <a:gd name="T2" fmla="*/ 73 w 73"/>
                  <a:gd name="T3" fmla="*/ 32 h 60"/>
                  <a:gd name="T4" fmla="*/ 25 w 73"/>
                  <a:gd name="T5" fmla="*/ 0 h 60"/>
                  <a:gd name="T6" fmla="*/ 24 w 73"/>
                  <a:gd name="T7" fmla="*/ 0 h 60"/>
                  <a:gd name="T8" fmla="*/ 0 w 73"/>
                  <a:gd name="T9" fmla="*/ 14 h 60"/>
                  <a:gd name="T10" fmla="*/ 0 w 73"/>
                  <a:gd name="T11" fmla="*/ 17 h 60"/>
                  <a:gd name="T12" fmla="*/ 44 w 73"/>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73" h="60">
                    <a:moveTo>
                      <a:pt x="44" y="60"/>
                    </a:moveTo>
                    <a:cubicBezTo>
                      <a:pt x="61" y="60"/>
                      <a:pt x="73" y="50"/>
                      <a:pt x="73" y="32"/>
                    </a:cubicBezTo>
                    <a:cubicBezTo>
                      <a:pt x="73" y="11"/>
                      <a:pt x="46" y="0"/>
                      <a:pt x="25" y="0"/>
                    </a:cubicBezTo>
                    <a:cubicBezTo>
                      <a:pt x="24" y="0"/>
                      <a:pt x="24" y="0"/>
                      <a:pt x="24" y="0"/>
                    </a:cubicBezTo>
                    <a:cubicBezTo>
                      <a:pt x="15" y="0"/>
                      <a:pt x="0" y="7"/>
                      <a:pt x="0" y="14"/>
                    </a:cubicBezTo>
                    <a:cubicBezTo>
                      <a:pt x="0" y="17"/>
                      <a:pt x="0" y="17"/>
                      <a:pt x="0" y="17"/>
                    </a:cubicBezTo>
                    <a:cubicBezTo>
                      <a:pt x="0" y="36"/>
                      <a:pt x="25" y="60"/>
                      <a:pt x="4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7" name="í$ḻïḍé"/>
              <p:cNvSpPr/>
              <p:nvPr/>
            </p:nvSpPr>
            <p:spPr bwMode="auto">
              <a:xfrm>
                <a:off x="6446838" y="2151063"/>
                <a:ext cx="1600200" cy="1668463"/>
              </a:xfrm>
              <a:custGeom>
                <a:avLst/>
                <a:gdLst>
                  <a:gd name="T0" fmla="*/ 445 w 485"/>
                  <a:gd name="T1" fmla="*/ 250 h 506"/>
                  <a:gd name="T2" fmla="*/ 407 w 485"/>
                  <a:gd name="T3" fmla="*/ 255 h 506"/>
                  <a:gd name="T4" fmla="*/ 394 w 485"/>
                  <a:gd name="T5" fmla="*/ 250 h 506"/>
                  <a:gd name="T6" fmla="*/ 371 w 485"/>
                  <a:gd name="T7" fmla="*/ 171 h 506"/>
                  <a:gd name="T8" fmla="*/ 322 w 485"/>
                  <a:gd name="T9" fmla="*/ 158 h 506"/>
                  <a:gd name="T10" fmla="*/ 359 w 485"/>
                  <a:gd name="T11" fmla="*/ 78 h 506"/>
                  <a:gd name="T12" fmla="*/ 281 w 485"/>
                  <a:gd name="T13" fmla="*/ 94 h 506"/>
                  <a:gd name="T14" fmla="*/ 224 w 485"/>
                  <a:gd name="T15" fmla="*/ 119 h 506"/>
                  <a:gd name="T16" fmla="*/ 246 w 485"/>
                  <a:gd name="T17" fmla="*/ 66 h 506"/>
                  <a:gd name="T18" fmla="*/ 261 w 485"/>
                  <a:gd name="T19" fmla="*/ 16 h 506"/>
                  <a:gd name="T20" fmla="*/ 182 w 485"/>
                  <a:gd name="T21" fmla="*/ 69 h 506"/>
                  <a:gd name="T22" fmla="*/ 151 w 485"/>
                  <a:gd name="T23" fmla="*/ 165 h 506"/>
                  <a:gd name="T24" fmla="*/ 236 w 485"/>
                  <a:gd name="T25" fmla="*/ 172 h 506"/>
                  <a:gd name="T26" fmla="*/ 246 w 485"/>
                  <a:gd name="T27" fmla="*/ 177 h 506"/>
                  <a:gd name="T28" fmla="*/ 195 w 485"/>
                  <a:gd name="T29" fmla="*/ 277 h 506"/>
                  <a:gd name="T30" fmla="*/ 146 w 485"/>
                  <a:gd name="T31" fmla="*/ 339 h 506"/>
                  <a:gd name="T32" fmla="*/ 112 w 485"/>
                  <a:gd name="T33" fmla="*/ 342 h 506"/>
                  <a:gd name="T34" fmla="*/ 117 w 485"/>
                  <a:gd name="T35" fmla="*/ 304 h 506"/>
                  <a:gd name="T36" fmla="*/ 66 w 485"/>
                  <a:gd name="T37" fmla="*/ 413 h 506"/>
                  <a:gd name="T38" fmla="*/ 52 w 485"/>
                  <a:gd name="T39" fmla="*/ 366 h 506"/>
                  <a:gd name="T40" fmla="*/ 84 w 485"/>
                  <a:gd name="T41" fmla="*/ 214 h 506"/>
                  <a:gd name="T42" fmla="*/ 69 w 485"/>
                  <a:gd name="T43" fmla="*/ 196 h 506"/>
                  <a:gd name="T44" fmla="*/ 0 w 485"/>
                  <a:gd name="T45" fmla="*/ 354 h 506"/>
                  <a:gd name="T46" fmla="*/ 0 w 485"/>
                  <a:gd name="T47" fmla="*/ 377 h 506"/>
                  <a:gd name="T48" fmla="*/ 64 w 485"/>
                  <a:gd name="T49" fmla="*/ 491 h 506"/>
                  <a:gd name="T50" fmla="*/ 96 w 485"/>
                  <a:gd name="T51" fmla="*/ 431 h 506"/>
                  <a:gd name="T52" fmla="*/ 125 w 485"/>
                  <a:gd name="T53" fmla="*/ 383 h 506"/>
                  <a:gd name="T54" fmla="*/ 163 w 485"/>
                  <a:gd name="T55" fmla="*/ 420 h 506"/>
                  <a:gd name="T56" fmla="*/ 183 w 485"/>
                  <a:gd name="T57" fmla="*/ 473 h 506"/>
                  <a:gd name="T58" fmla="*/ 251 w 485"/>
                  <a:gd name="T59" fmla="*/ 476 h 506"/>
                  <a:gd name="T60" fmla="*/ 328 w 485"/>
                  <a:gd name="T61" fmla="*/ 495 h 506"/>
                  <a:gd name="T62" fmla="*/ 392 w 485"/>
                  <a:gd name="T63" fmla="*/ 416 h 506"/>
                  <a:gd name="T64" fmla="*/ 388 w 485"/>
                  <a:gd name="T65" fmla="*/ 408 h 506"/>
                  <a:gd name="T66" fmla="*/ 379 w 485"/>
                  <a:gd name="T67" fmla="*/ 356 h 506"/>
                  <a:gd name="T68" fmla="*/ 485 w 485"/>
                  <a:gd name="T69" fmla="*/ 274 h 506"/>
                  <a:gd name="T70" fmla="*/ 456 w 485"/>
                  <a:gd name="T71" fmla="*/ 250 h 506"/>
                  <a:gd name="T72" fmla="*/ 254 w 485"/>
                  <a:gd name="T73" fmla="*/ 277 h 506"/>
                  <a:gd name="T74" fmla="*/ 253 w 485"/>
                  <a:gd name="T75" fmla="*/ 301 h 506"/>
                  <a:gd name="T76" fmla="*/ 246 w 485"/>
                  <a:gd name="T77" fmla="*/ 293 h 506"/>
                  <a:gd name="T78" fmla="*/ 298 w 485"/>
                  <a:gd name="T79" fmla="*/ 469 h 506"/>
                  <a:gd name="T80" fmla="*/ 292 w 485"/>
                  <a:gd name="T81" fmla="*/ 462 h 506"/>
                  <a:gd name="T82" fmla="*/ 304 w 485"/>
                  <a:gd name="T83" fmla="*/ 462 h 506"/>
                  <a:gd name="T84" fmla="*/ 351 w 485"/>
                  <a:gd name="T85" fmla="*/ 321 h 506"/>
                  <a:gd name="T86" fmla="*/ 299 w 485"/>
                  <a:gd name="T87" fmla="*/ 427 h 506"/>
                  <a:gd name="T88" fmla="*/ 246 w 485"/>
                  <a:gd name="T89" fmla="*/ 437 h 506"/>
                  <a:gd name="T90" fmla="*/ 219 w 485"/>
                  <a:gd name="T91" fmla="*/ 426 h 506"/>
                  <a:gd name="T92" fmla="*/ 254 w 485"/>
                  <a:gd name="T93" fmla="*/ 335 h 506"/>
                  <a:gd name="T94" fmla="*/ 260 w 485"/>
                  <a:gd name="T95" fmla="*/ 370 h 506"/>
                  <a:gd name="T96" fmla="*/ 280 w 485"/>
                  <a:gd name="T97" fmla="*/ 393 h 506"/>
                  <a:gd name="T98" fmla="*/ 312 w 485"/>
                  <a:gd name="T99" fmla="*/ 393 h 506"/>
                  <a:gd name="T100" fmla="*/ 298 w 485"/>
                  <a:gd name="T101" fmla="*/ 321 h 506"/>
                  <a:gd name="T102" fmla="*/ 351 w 485"/>
                  <a:gd name="T103" fmla="*/ 313 h 506"/>
                  <a:gd name="T104" fmla="*/ 358 w 485"/>
                  <a:gd name="T105" fmla="*/ 242 h 506"/>
                  <a:gd name="T106" fmla="*/ 298 w 485"/>
                  <a:gd name="T107" fmla="*/ 258 h 506"/>
                  <a:gd name="T108" fmla="*/ 305 w 485"/>
                  <a:gd name="T109" fmla="*/ 224 h 506"/>
                  <a:gd name="T110" fmla="*/ 341 w 485"/>
                  <a:gd name="T111" fmla="*/ 213 h 506"/>
                  <a:gd name="T112" fmla="*/ 358 w 485"/>
                  <a:gd name="T113" fmla="*/ 24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5" h="506">
                    <a:moveTo>
                      <a:pt x="456" y="250"/>
                    </a:moveTo>
                    <a:cubicBezTo>
                      <a:pt x="445" y="250"/>
                      <a:pt x="445" y="250"/>
                      <a:pt x="445" y="250"/>
                    </a:cubicBezTo>
                    <a:cubicBezTo>
                      <a:pt x="431" y="250"/>
                      <a:pt x="423" y="255"/>
                      <a:pt x="411" y="255"/>
                    </a:cubicBezTo>
                    <a:cubicBezTo>
                      <a:pt x="407" y="255"/>
                      <a:pt x="407" y="255"/>
                      <a:pt x="407" y="255"/>
                    </a:cubicBezTo>
                    <a:cubicBezTo>
                      <a:pt x="404" y="255"/>
                      <a:pt x="404" y="256"/>
                      <a:pt x="402" y="257"/>
                    </a:cubicBezTo>
                    <a:cubicBezTo>
                      <a:pt x="394" y="250"/>
                      <a:pt x="394" y="250"/>
                      <a:pt x="394" y="250"/>
                    </a:cubicBezTo>
                    <a:cubicBezTo>
                      <a:pt x="395" y="216"/>
                      <a:pt x="395" y="216"/>
                      <a:pt x="395" y="216"/>
                    </a:cubicBezTo>
                    <a:cubicBezTo>
                      <a:pt x="397" y="193"/>
                      <a:pt x="384" y="180"/>
                      <a:pt x="371" y="171"/>
                    </a:cubicBezTo>
                    <a:cubicBezTo>
                      <a:pt x="353" y="157"/>
                      <a:pt x="322" y="173"/>
                      <a:pt x="322" y="162"/>
                    </a:cubicBezTo>
                    <a:cubicBezTo>
                      <a:pt x="322" y="158"/>
                      <a:pt x="322" y="158"/>
                      <a:pt x="322" y="158"/>
                    </a:cubicBezTo>
                    <a:cubicBezTo>
                      <a:pt x="322" y="154"/>
                      <a:pt x="351" y="115"/>
                      <a:pt x="355" y="108"/>
                    </a:cubicBezTo>
                    <a:cubicBezTo>
                      <a:pt x="361" y="97"/>
                      <a:pt x="366" y="93"/>
                      <a:pt x="359" y="78"/>
                    </a:cubicBezTo>
                    <a:cubicBezTo>
                      <a:pt x="356" y="71"/>
                      <a:pt x="342" y="63"/>
                      <a:pt x="332" y="63"/>
                    </a:cubicBezTo>
                    <a:cubicBezTo>
                      <a:pt x="320" y="63"/>
                      <a:pt x="293" y="87"/>
                      <a:pt x="281" y="94"/>
                    </a:cubicBezTo>
                    <a:cubicBezTo>
                      <a:pt x="265" y="103"/>
                      <a:pt x="247" y="116"/>
                      <a:pt x="227" y="121"/>
                    </a:cubicBezTo>
                    <a:cubicBezTo>
                      <a:pt x="224" y="119"/>
                      <a:pt x="224" y="119"/>
                      <a:pt x="224" y="119"/>
                    </a:cubicBezTo>
                    <a:cubicBezTo>
                      <a:pt x="223" y="114"/>
                      <a:pt x="222" y="116"/>
                      <a:pt x="222" y="112"/>
                    </a:cubicBezTo>
                    <a:cubicBezTo>
                      <a:pt x="222" y="103"/>
                      <a:pt x="241" y="74"/>
                      <a:pt x="246" y="66"/>
                    </a:cubicBezTo>
                    <a:cubicBezTo>
                      <a:pt x="250" y="60"/>
                      <a:pt x="254" y="50"/>
                      <a:pt x="257" y="42"/>
                    </a:cubicBezTo>
                    <a:cubicBezTo>
                      <a:pt x="262" y="30"/>
                      <a:pt x="259" y="24"/>
                      <a:pt x="261" y="16"/>
                    </a:cubicBezTo>
                    <a:cubicBezTo>
                      <a:pt x="255" y="11"/>
                      <a:pt x="252" y="0"/>
                      <a:pt x="236" y="0"/>
                    </a:cubicBezTo>
                    <a:cubicBezTo>
                      <a:pt x="222" y="0"/>
                      <a:pt x="189" y="56"/>
                      <a:pt x="182" y="69"/>
                    </a:cubicBezTo>
                    <a:cubicBezTo>
                      <a:pt x="172" y="88"/>
                      <a:pt x="151" y="134"/>
                      <a:pt x="151" y="160"/>
                    </a:cubicBezTo>
                    <a:cubicBezTo>
                      <a:pt x="151" y="165"/>
                      <a:pt x="151" y="165"/>
                      <a:pt x="151" y="165"/>
                    </a:cubicBezTo>
                    <a:cubicBezTo>
                      <a:pt x="151" y="181"/>
                      <a:pt x="173" y="197"/>
                      <a:pt x="190" y="197"/>
                    </a:cubicBezTo>
                    <a:cubicBezTo>
                      <a:pt x="214" y="197"/>
                      <a:pt x="219" y="172"/>
                      <a:pt x="236" y="172"/>
                    </a:cubicBezTo>
                    <a:cubicBezTo>
                      <a:pt x="239" y="172"/>
                      <a:pt x="239" y="172"/>
                      <a:pt x="239" y="172"/>
                    </a:cubicBezTo>
                    <a:cubicBezTo>
                      <a:pt x="242" y="172"/>
                      <a:pt x="246" y="175"/>
                      <a:pt x="246" y="177"/>
                    </a:cubicBezTo>
                    <a:cubicBezTo>
                      <a:pt x="246" y="183"/>
                      <a:pt x="223" y="219"/>
                      <a:pt x="218" y="226"/>
                    </a:cubicBezTo>
                    <a:cubicBezTo>
                      <a:pt x="210" y="239"/>
                      <a:pt x="200" y="261"/>
                      <a:pt x="195" y="277"/>
                    </a:cubicBezTo>
                    <a:cubicBezTo>
                      <a:pt x="191" y="288"/>
                      <a:pt x="179" y="325"/>
                      <a:pt x="171" y="330"/>
                    </a:cubicBezTo>
                    <a:cubicBezTo>
                      <a:pt x="164" y="334"/>
                      <a:pt x="149" y="337"/>
                      <a:pt x="146" y="339"/>
                    </a:cubicBezTo>
                    <a:cubicBezTo>
                      <a:pt x="137" y="345"/>
                      <a:pt x="130" y="346"/>
                      <a:pt x="118" y="349"/>
                    </a:cubicBezTo>
                    <a:cubicBezTo>
                      <a:pt x="115" y="347"/>
                      <a:pt x="112" y="347"/>
                      <a:pt x="112" y="342"/>
                    </a:cubicBezTo>
                    <a:cubicBezTo>
                      <a:pt x="112" y="335"/>
                      <a:pt x="112" y="335"/>
                      <a:pt x="112" y="335"/>
                    </a:cubicBezTo>
                    <a:cubicBezTo>
                      <a:pt x="112" y="324"/>
                      <a:pt x="116" y="315"/>
                      <a:pt x="117" y="304"/>
                    </a:cubicBezTo>
                    <a:cubicBezTo>
                      <a:pt x="112" y="303"/>
                      <a:pt x="112" y="303"/>
                      <a:pt x="112" y="303"/>
                    </a:cubicBezTo>
                    <a:cubicBezTo>
                      <a:pt x="90" y="314"/>
                      <a:pt x="85" y="413"/>
                      <a:pt x="66" y="413"/>
                    </a:cubicBezTo>
                    <a:cubicBezTo>
                      <a:pt x="61" y="413"/>
                      <a:pt x="55" y="400"/>
                      <a:pt x="53" y="393"/>
                    </a:cubicBezTo>
                    <a:cubicBezTo>
                      <a:pt x="51" y="381"/>
                      <a:pt x="52" y="378"/>
                      <a:pt x="52" y="366"/>
                    </a:cubicBezTo>
                    <a:cubicBezTo>
                      <a:pt x="52" y="342"/>
                      <a:pt x="53" y="325"/>
                      <a:pt x="56" y="310"/>
                    </a:cubicBezTo>
                    <a:cubicBezTo>
                      <a:pt x="60" y="277"/>
                      <a:pt x="71" y="240"/>
                      <a:pt x="84" y="214"/>
                    </a:cubicBezTo>
                    <a:cubicBezTo>
                      <a:pt x="80" y="206"/>
                      <a:pt x="86" y="196"/>
                      <a:pt x="71" y="196"/>
                    </a:cubicBezTo>
                    <a:cubicBezTo>
                      <a:pt x="69" y="196"/>
                      <a:pt x="69" y="196"/>
                      <a:pt x="69" y="196"/>
                    </a:cubicBezTo>
                    <a:cubicBezTo>
                      <a:pt x="47" y="196"/>
                      <a:pt x="20" y="240"/>
                      <a:pt x="14" y="257"/>
                    </a:cubicBezTo>
                    <a:cubicBezTo>
                      <a:pt x="3" y="283"/>
                      <a:pt x="0" y="328"/>
                      <a:pt x="0" y="354"/>
                    </a:cubicBezTo>
                    <a:cubicBezTo>
                      <a:pt x="0" y="364"/>
                      <a:pt x="0" y="364"/>
                      <a:pt x="0" y="364"/>
                    </a:cubicBezTo>
                    <a:cubicBezTo>
                      <a:pt x="0" y="377"/>
                      <a:pt x="0" y="377"/>
                      <a:pt x="0" y="377"/>
                    </a:cubicBezTo>
                    <a:cubicBezTo>
                      <a:pt x="0" y="379"/>
                      <a:pt x="0" y="379"/>
                      <a:pt x="0" y="379"/>
                    </a:cubicBezTo>
                    <a:cubicBezTo>
                      <a:pt x="0" y="427"/>
                      <a:pt x="10" y="502"/>
                      <a:pt x="64" y="491"/>
                    </a:cubicBezTo>
                    <a:cubicBezTo>
                      <a:pt x="71" y="490"/>
                      <a:pt x="83" y="475"/>
                      <a:pt x="87" y="468"/>
                    </a:cubicBezTo>
                    <a:cubicBezTo>
                      <a:pt x="91" y="459"/>
                      <a:pt x="95" y="443"/>
                      <a:pt x="96" y="431"/>
                    </a:cubicBezTo>
                    <a:cubicBezTo>
                      <a:pt x="97" y="421"/>
                      <a:pt x="96" y="404"/>
                      <a:pt x="98" y="391"/>
                    </a:cubicBezTo>
                    <a:cubicBezTo>
                      <a:pt x="102" y="366"/>
                      <a:pt x="105" y="383"/>
                      <a:pt x="125" y="383"/>
                    </a:cubicBezTo>
                    <a:cubicBezTo>
                      <a:pt x="138" y="383"/>
                      <a:pt x="144" y="372"/>
                      <a:pt x="159" y="372"/>
                    </a:cubicBezTo>
                    <a:cubicBezTo>
                      <a:pt x="174" y="372"/>
                      <a:pt x="163" y="406"/>
                      <a:pt x="163" y="420"/>
                    </a:cubicBezTo>
                    <a:cubicBezTo>
                      <a:pt x="163" y="427"/>
                      <a:pt x="165" y="448"/>
                      <a:pt x="167" y="453"/>
                    </a:cubicBezTo>
                    <a:cubicBezTo>
                      <a:pt x="174" y="470"/>
                      <a:pt x="176" y="463"/>
                      <a:pt x="183" y="473"/>
                    </a:cubicBezTo>
                    <a:cubicBezTo>
                      <a:pt x="187" y="471"/>
                      <a:pt x="206" y="478"/>
                      <a:pt x="215" y="479"/>
                    </a:cubicBezTo>
                    <a:cubicBezTo>
                      <a:pt x="233" y="482"/>
                      <a:pt x="235" y="476"/>
                      <a:pt x="251" y="476"/>
                    </a:cubicBezTo>
                    <a:cubicBezTo>
                      <a:pt x="261" y="476"/>
                      <a:pt x="289" y="499"/>
                      <a:pt x="293" y="505"/>
                    </a:cubicBezTo>
                    <a:cubicBezTo>
                      <a:pt x="309" y="505"/>
                      <a:pt x="318" y="506"/>
                      <a:pt x="328" y="495"/>
                    </a:cubicBezTo>
                    <a:cubicBezTo>
                      <a:pt x="333" y="489"/>
                      <a:pt x="343" y="474"/>
                      <a:pt x="348" y="467"/>
                    </a:cubicBezTo>
                    <a:cubicBezTo>
                      <a:pt x="357" y="453"/>
                      <a:pt x="392" y="433"/>
                      <a:pt x="392" y="416"/>
                    </a:cubicBezTo>
                    <a:cubicBezTo>
                      <a:pt x="392" y="413"/>
                      <a:pt x="392" y="413"/>
                      <a:pt x="392" y="413"/>
                    </a:cubicBezTo>
                    <a:cubicBezTo>
                      <a:pt x="392" y="408"/>
                      <a:pt x="391" y="410"/>
                      <a:pt x="388" y="408"/>
                    </a:cubicBezTo>
                    <a:cubicBezTo>
                      <a:pt x="391" y="401"/>
                      <a:pt x="391" y="401"/>
                      <a:pt x="391" y="401"/>
                    </a:cubicBezTo>
                    <a:cubicBezTo>
                      <a:pt x="375" y="391"/>
                      <a:pt x="373" y="374"/>
                      <a:pt x="379" y="356"/>
                    </a:cubicBezTo>
                    <a:cubicBezTo>
                      <a:pt x="383" y="343"/>
                      <a:pt x="385" y="315"/>
                      <a:pt x="390" y="305"/>
                    </a:cubicBezTo>
                    <a:cubicBezTo>
                      <a:pt x="401" y="286"/>
                      <a:pt x="485" y="308"/>
                      <a:pt x="485" y="274"/>
                    </a:cubicBezTo>
                    <a:cubicBezTo>
                      <a:pt x="485" y="269"/>
                      <a:pt x="485" y="269"/>
                      <a:pt x="485" y="269"/>
                    </a:cubicBezTo>
                    <a:cubicBezTo>
                      <a:pt x="485" y="261"/>
                      <a:pt x="465" y="250"/>
                      <a:pt x="456" y="250"/>
                    </a:cubicBezTo>
                    <a:close/>
                    <a:moveTo>
                      <a:pt x="246" y="293"/>
                    </a:moveTo>
                    <a:cubicBezTo>
                      <a:pt x="246" y="288"/>
                      <a:pt x="252" y="277"/>
                      <a:pt x="254" y="277"/>
                    </a:cubicBezTo>
                    <a:cubicBezTo>
                      <a:pt x="261" y="277"/>
                      <a:pt x="268" y="284"/>
                      <a:pt x="268" y="291"/>
                    </a:cubicBezTo>
                    <a:cubicBezTo>
                      <a:pt x="268" y="297"/>
                      <a:pt x="258" y="301"/>
                      <a:pt x="253" y="301"/>
                    </a:cubicBezTo>
                    <a:cubicBezTo>
                      <a:pt x="249" y="301"/>
                      <a:pt x="250" y="300"/>
                      <a:pt x="246" y="299"/>
                    </a:cubicBezTo>
                    <a:lnTo>
                      <a:pt x="246" y="293"/>
                    </a:lnTo>
                    <a:close/>
                    <a:moveTo>
                      <a:pt x="304" y="469"/>
                    </a:moveTo>
                    <a:cubicBezTo>
                      <a:pt x="298" y="469"/>
                      <a:pt x="298" y="469"/>
                      <a:pt x="298" y="469"/>
                    </a:cubicBezTo>
                    <a:cubicBezTo>
                      <a:pt x="293" y="469"/>
                      <a:pt x="283" y="464"/>
                      <a:pt x="281" y="459"/>
                    </a:cubicBezTo>
                    <a:cubicBezTo>
                      <a:pt x="291" y="460"/>
                      <a:pt x="285" y="462"/>
                      <a:pt x="292" y="462"/>
                    </a:cubicBezTo>
                    <a:cubicBezTo>
                      <a:pt x="293" y="462"/>
                      <a:pt x="293" y="462"/>
                      <a:pt x="293" y="462"/>
                    </a:cubicBezTo>
                    <a:cubicBezTo>
                      <a:pt x="304" y="462"/>
                      <a:pt x="304" y="462"/>
                      <a:pt x="304" y="462"/>
                    </a:cubicBezTo>
                    <a:lnTo>
                      <a:pt x="304" y="469"/>
                    </a:lnTo>
                    <a:close/>
                    <a:moveTo>
                      <a:pt x="351" y="321"/>
                    </a:moveTo>
                    <a:cubicBezTo>
                      <a:pt x="351" y="332"/>
                      <a:pt x="338" y="399"/>
                      <a:pt x="333" y="407"/>
                    </a:cubicBezTo>
                    <a:cubicBezTo>
                      <a:pt x="326" y="418"/>
                      <a:pt x="313" y="424"/>
                      <a:pt x="299" y="427"/>
                    </a:cubicBezTo>
                    <a:cubicBezTo>
                      <a:pt x="290" y="429"/>
                      <a:pt x="264" y="437"/>
                      <a:pt x="256" y="437"/>
                    </a:cubicBezTo>
                    <a:cubicBezTo>
                      <a:pt x="246" y="437"/>
                      <a:pt x="246" y="437"/>
                      <a:pt x="246" y="437"/>
                    </a:cubicBezTo>
                    <a:cubicBezTo>
                      <a:pt x="227" y="435"/>
                      <a:pt x="227" y="435"/>
                      <a:pt x="227" y="435"/>
                    </a:cubicBezTo>
                    <a:cubicBezTo>
                      <a:pt x="219" y="426"/>
                      <a:pt x="219" y="426"/>
                      <a:pt x="219" y="426"/>
                    </a:cubicBezTo>
                    <a:cubicBezTo>
                      <a:pt x="219" y="398"/>
                      <a:pt x="215" y="335"/>
                      <a:pt x="251" y="335"/>
                    </a:cubicBezTo>
                    <a:cubicBezTo>
                      <a:pt x="254" y="335"/>
                      <a:pt x="254" y="335"/>
                      <a:pt x="254" y="335"/>
                    </a:cubicBezTo>
                    <a:cubicBezTo>
                      <a:pt x="257" y="335"/>
                      <a:pt x="259" y="336"/>
                      <a:pt x="259" y="338"/>
                    </a:cubicBezTo>
                    <a:cubicBezTo>
                      <a:pt x="259" y="351"/>
                      <a:pt x="253" y="360"/>
                      <a:pt x="260" y="370"/>
                    </a:cubicBezTo>
                    <a:cubicBezTo>
                      <a:pt x="264" y="374"/>
                      <a:pt x="280" y="382"/>
                      <a:pt x="280" y="388"/>
                    </a:cubicBezTo>
                    <a:cubicBezTo>
                      <a:pt x="280" y="393"/>
                      <a:pt x="280" y="393"/>
                      <a:pt x="280" y="393"/>
                    </a:cubicBezTo>
                    <a:cubicBezTo>
                      <a:pt x="280" y="399"/>
                      <a:pt x="271" y="402"/>
                      <a:pt x="270" y="413"/>
                    </a:cubicBezTo>
                    <a:cubicBezTo>
                      <a:pt x="285" y="413"/>
                      <a:pt x="302" y="399"/>
                      <a:pt x="312" y="393"/>
                    </a:cubicBezTo>
                    <a:cubicBezTo>
                      <a:pt x="331" y="381"/>
                      <a:pt x="323" y="368"/>
                      <a:pt x="313" y="354"/>
                    </a:cubicBezTo>
                    <a:cubicBezTo>
                      <a:pt x="308" y="348"/>
                      <a:pt x="283" y="334"/>
                      <a:pt x="298" y="321"/>
                    </a:cubicBezTo>
                    <a:cubicBezTo>
                      <a:pt x="312" y="310"/>
                      <a:pt x="329" y="311"/>
                      <a:pt x="343" y="304"/>
                    </a:cubicBezTo>
                    <a:cubicBezTo>
                      <a:pt x="346" y="306"/>
                      <a:pt x="351" y="307"/>
                      <a:pt x="351" y="313"/>
                    </a:cubicBezTo>
                    <a:lnTo>
                      <a:pt x="351" y="321"/>
                    </a:lnTo>
                    <a:close/>
                    <a:moveTo>
                      <a:pt x="358" y="242"/>
                    </a:moveTo>
                    <a:cubicBezTo>
                      <a:pt x="358" y="269"/>
                      <a:pt x="347" y="279"/>
                      <a:pt x="324" y="279"/>
                    </a:cubicBezTo>
                    <a:cubicBezTo>
                      <a:pt x="318" y="279"/>
                      <a:pt x="302" y="262"/>
                      <a:pt x="298" y="258"/>
                    </a:cubicBezTo>
                    <a:cubicBezTo>
                      <a:pt x="291" y="251"/>
                      <a:pt x="271" y="248"/>
                      <a:pt x="271" y="238"/>
                    </a:cubicBezTo>
                    <a:cubicBezTo>
                      <a:pt x="271" y="231"/>
                      <a:pt x="298" y="227"/>
                      <a:pt x="305" y="224"/>
                    </a:cubicBezTo>
                    <a:cubicBezTo>
                      <a:pt x="311" y="222"/>
                      <a:pt x="336" y="213"/>
                      <a:pt x="339" y="213"/>
                    </a:cubicBezTo>
                    <a:cubicBezTo>
                      <a:pt x="341" y="213"/>
                      <a:pt x="341" y="213"/>
                      <a:pt x="341" y="213"/>
                    </a:cubicBezTo>
                    <a:cubicBezTo>
                      <a:pt x="354" y="213"/>
                      <a:pt x="358" y="219"/>
                      <a:pt x="358" y="231"/>
                    </a:cubicBezTo>
                    <a:lnTo>
                      <a:pt x="35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8" name="îṩļïdê"/>
              <p:cNvSpPr/>
              <p:nvPr/>
            </p:nvSpPr>
            <p:spPr bwMode="auto">
              <a:xfrm>
                <a:off x="10015538" y="2327275"/>
                <a:ext cx="227013" cy="392113"/>
              </a:xfrm>
              <a:custGeom>
                <a:avLst/>
                <a:gdLst>
                  <a:gd name="T0" fmla="*/ 43 w 69"/>
                  <a:gd name="T1" fmla="*/ 119 h 119"/>
                  <a:gd name="T2" fmla="*/ 66 w 69"/>
                  <a:gd name="T3" fmla="*/ 95 h 119"/>
                  <a:gd name="T4" fmla="*/ 66 w 69"/>
                  <a:gd name="T5" fmla="*/ 90 h 119"/>
                  <a:gd name="T6" fmla="*/ 59 w 69"/>
                  <a:gd name="T7" fmla="*/ 47 h 119"/>
                  <a:gd name="T8" fmla="*/ 60 w 69"/>
                  <a:gd name="T9" fmla="*/ 26 h 119"/>
                  <a:gd name="T10" fmla="*/ 63 w 69"/>
                  <a:gd name="T11" fmla="*/ 7 h 119"/>
                  <a:gd name="T12" fmla="*/ 51 w 69"/>
                  <a:gd name="T13" fmla="*/ 14 h 119"/>
                  <a:gd name="T14" fmla="*/ 48 w 69"/>
                  <a:gd name="T15" fmla="*/ 14 h 119"/>
                  <a:gd name="T16" fmla="*/ 16 w 69"/>
                  <a:gd name="T17" fmla="*/ 0 h 119"/>
                  <a:gd name="T18" fmla="*/ 0 w 69"/>
                  <a:gd name="T19" fmla="*/ 26 h 119"/>
                  <a:gd name="T20" fmla="*/ 0 w 69"/>
                  <a:gd name="T21" fmla="*/ 29 h 119"/>
                  <a:gd name="T22" fmla="*/ 43 w 69"/>
                  <a:gd name="T2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9">
                    <a:moveTo>
                      <a:pt x="43" y="119"/>
                    </a:moveTo>
                    <a:cubicBezTo>
                      <a:pt x="57" y="119"/>
                      <a:pt x="66" y="109"/>
                      <a:pt x="66" y="95"/>
                    </a:cubicBezTo>
                    <a:cubicBezTo>
                      <a:pt x="66" y="90"/>
                      <a:pt x="66" y="90"/>
                      <a:pt x="66" y="90"/>
                    </a:cubicBezTo>
                    <a:cubicBezTo>
                      <a:pt x="66" y="72"/>
                      <a:pt x="59" y="64"/>
                      <a:pt x="59" y="47"/>
                    </a:cubicBezTo>
                    <a:cubicBezTo>
                      <a:pt x="59" y="39"/>
                      <a:pt x="58" y="36"/>
                      <a:pt x="60" y="26"/>
                    </a:cubicBezTo>
                    <a:cubicBezTo>
                      <a:pt x="62" y="20"/>
                      <a:pt x="69" y="7"/>
                      <a:pt x="63" y="7"/>
                    </a:cubicBezTo>
                    <a:cubicBezTo>
                      <a:pt x="56" y="7"/>
                      <a:pt x="58" y="14"/>
                      <a:pt x="51" y="14"/>
                    </a:cubicBezTo>
                    <a:cubicBezTo>
                      <a:pt x="48" y="14"/>
                      <a:pt x="48" y="14"/>
                      <a:pt x="48" y="14"/>
                    </a:cubicBezTo>
                    <a:cubicBezTo>
                      <a:pt x="35" y="14"/>
                      <a:pt x="32" y="0"/>
                      <a:pt x="16" y="0"/>
                    </a:cubicBezTo>
                    <a:cubicBezTo>
                      <a:pt x="5" y="0"/>
                      <a:pt x="0" y="14"/>
                      <a:pt x="0" y="26"/>
                    </a:cubicBezTo>
                    <a:cubicBezTo>
                      <a:pt x="0" y="29"/>
                      <a:pt x="0" y="29"/>
                      <a:pt x="0" y="29"/>
                    </a:cubicBezTo>
                    <a:cubicBezTo>
                      <a:pt x="0" y="67"/>
                      <a:pt x="6" y="119"/>
                      <a:pt x="43"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9" name="ï$ḷiḓè"/>
              <p:cNvSpPr/>
              <p:nvPr/>
            </p:nvSpPr>
            <p:spPr bwMode="auto">
              <a:xfrm>
                <a:off x="10044113" y="2787650"/>
                <a:ext cx="1147763" cy="1052513"/>
              </a:xfrm>
              <a:custGeom>
                <a:avLst/>
                <a:gdLst>
                  <a:gd name="T0" fmla="*/ 229 w 348"/>
                  <a:gd name="T1" fmla="*/ 116 h 319"/>
                  <a:gd name="T2" fmla="*/ 202 w 348"/>
                  <a:gd name="T3" fmla="*/ 98 h 319"/>
                  <a:gd name="T4" fmla="*/ 208 w 348"/>
                  <a:gd name="T5" fmla="*/ 81 h 319"/>
                  <a:gd name="T6" fmla="*/ 219 w 348"/>
                  <a:gd name="T7" fmla="*/ 71 h 319"/>
                  <a:gd name="T8" fmla="*/ 232 w 348"/>
                  <a:gd name="T9" fmla="*/ 40 h 319"/>
                  <a:gd name="T10" fmla="*/ 232 w 348"/>
                  <a:gd name="T11" fmla="*/ 35 h 319"/>
                  <a:gd name="T12" fmla="*/ 211 w 348"/>
                  <a:gd name="T13" fmla="*/ 7 h 319"/>
                  <a:gd name="T14" fmla="*/ 173 w 348"/>
                  <a:gd name="T15" fmla="*/ 4 h 319"/>
                  <a:gd name="T16" fmla="*/ 119 w 348"/>
                  <a:gd name="T17" fmla="*/ 32 h 319"/>
                  <a:gd name="T18" fmla="*/ 136 w 348"/>
                  <a:gd name="T19" fmla="*/ 47 h 319"/>
                  <a:gd name="T20" fmla="*/ 149 w 348"/>
                  <a:gd name="T21" fmla="*/ 47 h 319"/>
                  <a:gd name="T22" fmla="*/ 178 w 348"/>
                  <a:gd name="T23" fmla="*/ 45 h 319"/>
                  <a:gd name="T24" fmla="*/ 181 w 348"/>
                  <a:gd name="T25" fmla="*/ 50 h 319"/>
                  <a:gd name="T26" fmla="*/ 154 w 348"/>
                  <a:gd name="T27" fmla="*/ 93 h 319"/>
                  <a:gd name="T28" fmla="*/ 154 w 348"/>
                  <a:gd name="T29" fmla="*/ 96 h 319"/>
                  <a:gd name="T30" fmla="*/ 171 w 348"/>
                  <a:gd name="T31" fmla="*/ 123 h 319"/>
                  <a:gd name="T32" fmla="*/ 129 w 348"/>
                  <a:gd name="T33" fmla="*/ 140 h 319"/>
                  <a:gd name="T34" fmla="*/ 85 w 348"/>
                  <a:gd name="T35" fmla="*/ 156 h 319"/>
                  <a:gd name="T36" fmla="*/ 43 w 348"/>
                  <a:gd name="T37" fmla="*/ 173 h 319"/>
                  <a:gd name="T38" fmla="*/ 0 w 348"/>
                  <a:gd name="T39" fmla="*/ 190 h 319"/>
                  <a:gd name="T40" fmla="*/ 2 w 348"/>
                  <a:gd name="T41" fmla="*/ 198 h 319"/>
                  <a:gd name="T42" fmla="*/ 59 w 348"/>
                  <a:gd name="T43" fmla="*/ 212 h 319"/>
                  <a:gd name="T44" fmla="*/ 178 w 348"/>
                  <a:gd name="T45" fmla="*/ 171 h 319"/>
                  <a:gd name="T46" fmla="*/ 185 w 348"/>
                  <a:gd name="T47" fmla="*/ 176 h 319"/>
                  <a:gd name="T48" fmla="*/ 183 w 348"/>
                  <a:gd name="T49" fmla="*/ 181 h 319"/>
                  <a:gd name="T50" fmla="*/ 189 w 348"/>
                  <a:gd name="T51" fmla="*/ 186 h 319"/>
                  <a:gd name="T52" fmla="*/ 159 w 348"/>
                  <a:gd name="T53" fmla="*/ 268 h 319"/>
                  <a:gd name="T54" fmla="*/ 111 w 348"/>
                  <a:gd name="T55" fmla="*/ 257 h 319"/>
                  <a:gd name="T56" fmla="*/ 110 w 348"/>
                  <a:gd name="T57" fmla="*/ 259 h 319"/>
                  <a:gd name="T58" fmla="*/ 134 w 348"/>
                  <a:gd name="T59" fmla="*/ 291 h 319"/>
                  <a:gd name="T60" fmla="*/ 163 w 348"/>
                  <a:gd name="T61" fmla="*/ 319 h 319"/>
                  <a:gd name="T62" fmla="*/ 209 w 348"/>
                  <a:gd name="T63" fmla="*/ 280 h 319"/>
                  <a:gd name="T64" fmla="*/ 226 w 348"/>
                  <a:gd name="T65" fmla="*/ 208 h 319"/>
                  <a:gd name="T66" fmla="*/ 226 w 348"/>
                  <a:gd name="T67" fmla="*/ 203 h 319"/>
                  <a:gd name="T68" fmla="*/ 239 w 348"/>
                  <a:gd name="T69" fmla="*/ 157 h 319"/>
                  <a:gd name="T70" fmla="*/ 294 w 348"/>
                  <a:gd name="T71" fmla="*/ 156 h 319"/>
                  <a:gd name="T72" fmla="*/ 307 w 348"/>
                  <a:gd name="T73" fmla="*/ 156 h 319"/>
                  <a:gd name="T74" fmla="*/ 348 w 348"/>
                  <a:gd name="T75" fmla="*/ 132 h 319"/>
                  <a:gd name="T76" fmla="*/ 229 w 348"/>
                  <a:gd name="T77" fmla="*/ 11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8" h="319">
                    <a:moveTo>
                      <a:pt x="229" y="116"/>
                    </a:moveTo>
                    <a:cubicBezTo>
                      <a:pt x="216" y="116"/>
                      <a:pt x="208" y="105"/>
                      <a:pt x="202" y="98"/>
                    </a:cubicBezTo>
                    <a:cubicBezTo>
                      <a:pt x="204" y="92"/>
                      <a:pt x="203" y="87"/>
                      <a:pt x="208" y="81"/>
                    </a:cubicBezTo>
                    <a:cubicBezTo>
                      <a:pt x="210" y="79"/>
                      <a:pt x="215" y="75"/>
                      <a:pt x="219" y="71"/>
                    </a:cubicBezTo>
                    <a:cubicBezTo>
                      <a:pt x="227" y="62"/>
                      <a:pt x="232" y="57"/>
                      <a:pt x="232" y="40"/>
                    </a:cubicBezTo>
                    <a:cubicBezTo>
                      <a:pt x="232" y="35"/>
                      <a:pt x="232" y="35"/>
                      <a:pt x="232" y="35"/>
                    </a:cubicBezTo>
                    <a:cubicBezTo>
                      <a:pt x="232" y="24"/>
                      <a:pt x="219" y="11"/>
                      <a:pt x="211" y="7"/>
                    </a:cubicBezTo>
                    <a:cubicBezTo>
                      <a:pt x="195" y="0"/>
                      <a:pt x="189" y="4"/>
                      <a:pt x="173" y="4"/>
                    </a:cubicBezTo>
                    <a:cubicBezTo>
                      <a:pt x="153" y="17"/>
                      <a:pt x="132" y="6"/>
                      <a:pt x="119" y="32"/>
                    </a:cubicBezTo>
                    <a:cubicBezTo>
                      <a:pt x="122" y="39"/>
                      <a:pt x="124" y="47"/>
                      <a:pt x="136" y="47"/>
                    </a:cubicBezTo>
                    <a:cubicBezTo>
                      <a:pt x="149" y="47"/>
                      <a:pt x="149" y="47"/>
                      <a:pt x="149" y="47"/>
                    </a:cubicBezTo>
                    <a:cubicBezTo>
                      <a:pt x="178" y="45"/>
                      <a:pt x="178" y="45"/>
                      <a:pt x="178" y="45"/>
                    </a:cubicBezTo>
                    <a:cubicBezTo>
                      <a:pt x="179" y="47"/>
                      <a:pt x="181" y="49"/>
                      <a:pt x="181" y="50"/>
                    </a:cubicBezTo>
                    <a:cubicBezTo>
                      <a:pt x="181" y="63"/>
                      <a:pt x="154" y="73"/>
                      <a:pt x="154" y="93"/>
                    </a:cubicBezTo>
                    <a:cubicBezTo>
                      <a:pt x="154" y="96"/>
                      <a:pt x="154" y="96"/>
                      <a:pt x="154" y="96"/>
                    </a:cubicBezTo>
                    <a:cubicBezTo>
                      <a:pt x="154" y="107"/>
                      <a:pt x="166" y="113"/>
                      <a:pt x="171" y="123"/>
                    </a:cubicBezTo>
                    <a:cubicBezTo>
                      <a:pt x="164" y="134"/>
                      <a:pt x="143" y="136"/>
                      <a:pt x="129" y="140"/>
                    </a:cubicBezTo>
                    <a:cubicBezTo>
                      <a:pt x="115" y="145"/>
                      <a:pt x="100" y="151"/>
                      <a:pt x="85" y="156"/>
                    </a:cubicBezTo>
                    <a:cubicBezTo>
                      <a:pt x="73" y="161"/>
                      <a:pt x="57" y="168"/>
                      <a:pt x="43" y="173"/>
                    </a:cubicBezTo>
                    <a:cubicBezTo>
                      <a:pt x="29" y="179"/>
                      <a:pt x="6" y="180"/>
                      <a:pt x="0" y="190"/>
                    </a:cubicBezTo>
                    <a:cubicBezTo>
                      <a:pt x="2" y="198"/>
                      <a:pt x="2" y="198"/>
                      <a:pt x="2" y="198"/>
                    </a:cubicBezTo>
                    <a:cubicBezTo>
                      <a:pt x="32" y="214"/>
                      <a:pt x="17" y="212"/>
                      <a:pt x="59" y="212"/>
                    </a:cubicBezTo>
                    <a:cubicBezTo>
                      <a:pt x="68" y="206"/>
                      <a:pt x="163" y="172"/>
                      <a:pt x="178" y="171"/>
                    </a:cubicBezTo>
                    <a:cubicBezTo>
                      <a:pt x="185" y="176"/>
                      <a:pt x="185" y="176"/>
                      <a:pt x="185" y="176"/>
                    </a:cubicBezTo>
                    <a:cubicBezTo>
                      <a:pt x="183" y="181"/>
                      <a:pt x="183" y="181"/>
                      <a:pt x="183" y="181"/>
                    </a:cubicBezTo>
                    <a:cubicBezTo>
                      <a:pt x="189" y="186"/>
                      <a:pt x="189" y="186"/>
                      <a:pt x="189" y="186"/>
                    </a:cubicBezTo>
                    <a:cubicBezTo>
                      <a:pt x="188" y="234"/>
                      <a:pt x="189" y="242"/>
                      <a:pt x="159" y="268"/>
                    </a:cubicBezTo>
                    <a:cubicBezTo>
                      <a:pt x="111" y="257"/>
                      <a:pt x="111" y="257"/>
                      <a:pt x="111" y="257"/>
                    </a:cubicBezTo>
                    <a:cubicBezTo>
                      <a:pt x="110" y="259"/>
                      <a:pt x="110" y="259"/>
                      <a:pt x="110" y="259"/>
                    </a:cubicBezTo>
                    <a:cubicBezTo>
                      <a:pt x="111" y="270"/>
                      <a:pt x="129" y="280"/>
                      <a:pt x="134" y="291"/>
                    </a:cubicBezTo>
                    <a:cubicBezTo>
                      <a:pt x="140" y="304"/>
                      <a:pt x="144" y="319"/>
                      <a:pt x="163" y="319"/>
                    </a:cubicBezTo>
                    <a:cubicBezTo>
                      <a:pt x="185" y="319"/>
                      <a:pt x="201" y="300"/>
                      <a:pt x="209" y="280"/>
                    </a:cubicBezTo>
                    <a:cubicBezTo>
                      <a:pt x="214" y="269"/>
                      <a:pt x="226" y="223"/>
                      <a:pt x="226" y="208"/>
                    </a:cubicBezTo>
                    <a:cubicBezTo>
                      <a:pt x="226" y="203"/>
                      <a:pt x="226" y="203"/>
                      <a:pt x="226" y="203"/>
                    </a:cubicBezTo>
                    <a:cubicBezTo>
                      <a:pt x="226" y="184"/>
                      <a:pt x="218" y="164"/>
                      <a:pt x="239" y="157"/>
                    </a:cubicBezTo>
                    <a:cubicBezTo>
                      <a:pt x="253" y="152"/>
                      <a:pt x="282" y="156"/>
                      <a:pt x="294" y="156"/>
                    </a:cubicBezTo>
                    <a:cubicBezTo>
                      <a:pt x="307" y="156"/>
                      <a:pt x="307" y="156"/>
                      <a:pt x="307" y="156"/>
                    </a:cubicBezTo>
                    <a:cubicBezTo>
                      <a:pt x="326" y="156"/>
                      <a:pt x="348" y="149"/>
                      <a:pt x="348" y="132"/>
                    </a:cubicBezTo>
                    <a:cubicBezTo>
                      <a:pt x="348" y="93"/>
                      <a:pt x="259" y="116"/>
                      <a:pt x="229"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0" name="ïšḷîďé"/>
              <p:cNvSpPr/>
              <p:nvPr/>
            </p:nvSpPr>
            <p:spPr bwMode="auto">
              <a:xfrm>
                <a:off x="9875838" y="2765425"/>
                <a:ext cx="177800" cy="428625"/>
              </a:xfrm>
              <a:custGeom>
                <a:avLst/>
                <a:gdLst>
                  <a:gd name="T0" fmla="*/ 54 w 54"/>
                  <a:gd name="T1" fmla="*/ 96 h 130"/>
                  <a:gd name="T2" fmla="*/ 47 w 54"/>
                  <a:gd name="T3" fmla="*/ 62 h 130"/>
                  <a:gd name="T4" fmla="*/ 50 w 54"/>
                  <a:gd name="T5" fmla="*/ 30 h 130"/>
                  <a:gd name="T6" fmla="*/ 47 w 54"/>
                  <a:gd name="T7" fmla="*/ 0 h 130"/>
                  <a:gd name="T8" fmla="*/ 39 w 54"/>
                  <a:gd name="T9" fmla="*/ 0 h 130"/>
                  <a:gd name="T10" fmla="*/ 14 w 54"/>
                  <a:gd name="T11" fmla="*/ 36 h 130"/>
                  <a:gd name="T12" fmla="*/ 0 w 54"/>
                  <a:gd name="T13" fmla="*/ 84 h 130"/>
                  <a:gd name="T14" fmla="*/ 0 w 54"/>
                  <a:gd name="T15" fmla="*/ 103 h 130"/>
                  <a:gd name="T16" fmla="*/ 25 w 54"/>
                  <a:gd name="T17" fmla="*/ 130 h 130"/>
                  <a:gd name="T18" fmla="*/ 27 w 54"/>
                  <a:gd name="T19" fmla="*/ 130 h 130"/>
                  <a:gd name="T20" fmla="*/ 54 w 54"/>
                  <a:gd name="T21" fmla="*/ 105 h 130"/>
                  <a:gd name="T22" fmla="*/ 54 w 54"/>
                  <a:gd name="T23" fmla="*/ 9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30">
                    <a:moveTo>
                      <a:pt x="54" y="96"/>
                    </a:moveTo>
                    <a:cubicBezTo>
                      <a:pt x="54" y="81"/>
                      <a:pt x="47" y="78"/>
                      <a:pt x="47" y="62"/>
                    </a:cubicBezTo>
                    <a:cubicBezTo>
                      <a:pt x="47" y="50"/>
                      <a:pt x="53" y="41"/>
                      <a:pt x="50" y="30"/>
                    </a:cubicBezTo>
                    <a:cubicBezTo>
                      <a:pt x="49" y="23"/>
                      <a:pt x="50" y="13"/>
                      <a:pt x="47" y="0"/>
                    </a:cubicBezTo>
                    <a:cubicBezTo>
                      <a:pt x="39" y="0"/>
                      <a:pt x="39" y="0"/>
                      <a:pt x="39" y="0"/>
                    </a:cubicBezTo>
                    <a:cubicBezTo>
                      <a:pt x="38" y="3"/>
                      <a:pt x="20" y="23"/>
                      <a:pt x="14" y="36"/>
                    </a:cubicBezTo>
                    <a:cubicBezTo>
                      <a:pt x="9" y="49"/>
                      <a:pt x="0" y="68"/>
                      <a:pt x="0" y="84"/>
                    </a:cubicBezTo>
                    <a:cubicBezTo>
                      <a:pt x="0" y="103"/>
                      <a:pt x="0" y="103"/>
                      <a:pt x="0" y="103"/>
                    </a:cubicBezTo>
                    <a:cubicBezTo>
                      <a:pt x="0" y="117"/>
                      <a:pt x="13" y="130"/>
                      <a:pt x="25" y="130"/>
                    </a:cubicBezTo>
                    <a:cubicBezTo>
                      <a:pt x="27" y="130"/>
                      <a:pt x="27" y="130"/>
                      <a:pt x="27" y="130"/>
                    </a:cubicBezTo>
                    <a:cubicBezTo>
                      <a:pt x="46" y="130"/>
                      <a:pt x="54" y="124"/>
                      <a:pt x="54" y="105"/>
                    </a:cubicBezTo>
                    <a:lnTo>
                      <a:pt x="54"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1" name="íŝ1îḋê"/>
              <p:cNvSpPr/>
              <p:nvPr/>
            </p:nvSpPr>
            <p:spPr bwMode="auto">
              <a:xfrm>
                <a:off x="10061575" y="2484438"/>
                <a:ext cx="1100138" cy="425450"/>
              </a:xfrm>
              <a:custGeom>
                <a:avLst/>
                <a:gdLst>
                  <a:gd name="T0" fmla="*/ 177 w 334"/>
                  <a:gd name="T1" fmla="*/ 22 h 129"/>
                  <a:gd name="T2" fmla="*/ 111 w 334"/>
                  <a:gd name="T3" fmla="*/ 48 h 129"/>
                  <a:gd name="T4" fmla="*/ 0 w 334"/>
                  <a:gd name="T5" fmla="*/ 120 h 129"/>
                  <a:gd name="T6" fmla="*/ 15 w 334"/>
                  <a:gd name="T7" fmla="*/ 129 h 129"/>
                  <a:gd name="T8" fmla="*/ 27 w 334"/>
                  <a:gd name="T9" fmla="*/ 129 h 129"/>
                  <a:gd name="T10" fmla="*/ 79 w 334"/>
                  <a:gd name="T11" fmla="*/ 101 h 129"/>
                  <a:gd name="T12" fmla="*/ 133 w 334"/>
                  <a:gd name="T13" fmla="*/ 74 h 129"/>
                  <a:gd name="T14" fmla="*/ 255 w 334"/>
                  <a:gd name="T15" fmla="*/ 32 h 129"/>
                  <a:gd name="T16" fmla="*/ 258 w 334"/>
                  <a:gd name="T17" fmla="*/ 32 h 129"/>
                  <a:gd name="T18" fmla="*/ 272 w 334"/>
                  <a:gd name="T19" fmla="*/ 39 h 129"/>
                  <a:gd name="T20" fmla="*/ 239 w 334"/>
                  <a:gd name="T21" fmla="*/ 83 h 129"/>
                  <a:gd name="T22" fmla="*/ 286 w 334"/>
                  <a:gd name="T23" fmla="*/ 73 h 129"/>
                  <a:gd name="T24" fmla="*/ 320 w 334"/>
                  <a:gd name="T25" fmla="*/ 50 h 129"/>
                  <a:gd name="T26" fmla="*/ 260 w 334"/>
                  <a:gd name="T27" fmla="*/ 0 h 129"/>
                  <a:gd name="T28" fmla="*/ 258 w 334"/>
                  <a:gd name="T29" fmla="*/ 0 h 129"/>
                  <a:gd name="T30" fmla="*/ 246 w 334"/>
                  <a:gd name="T31" fmla="*/ 0 h 129"/>
                  <a:gd name="T32" fmla="*/ 211 w 334"/>
                  <a:gd name="T33" fmla="*/ 10 h 129"/>
                  <a:gd name="T34" fmla="*/ 177 w 334"/>
                  <a:gd name="T3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4" h="129">
                    <a:moveTo>
                      <a:pt x="177" y="22"/>
                    </a:moveTo>
                    <a:cubicBezTo>
                      <a:pt x="157" y="28"/>
                      <a:pt x="129" y="39"/>
                      <a:pt x="111" y="48"/>
                    </a:cubicBezTo>
                    <a:cubicBezTo>
                      <a:pt x="85" y="61"/>
                      <a:pt x="11" y="99"/>
                      <a:pt x="0" y="120"/>
                    </a:cubicBezTo>
                    <a:cubicBezTo>
                      <a:pt x="3" y="124"/>
                      <a:pt x="8" y="129"/>
                      <a:pt x="15" y="129"/>
                    </a:cubicBezTo>
                    <a:cubicBezTo>
                      <a:pt x="27" y="129"/>
                      <a:pt x="27" y="129"/>
                      <a:pt x="27" y="129"/>
                    </a:cubicBezTo>
                    <a:cubicBezTo>
                      <a:pt x="50" y="129"/>
                      <a:pt x="65" y="111"/>
                      <a:pt x="79" y="101"/>
                    </a:cubicBezTo>
                    <a:cubicBezTo>
                      <a:pt x="96" y="90"/>
                      <a:pt x="113" y="81"/>
                      <a:pt x="133" y="74"/>
                    </a:cubicBezTo>
                    <a:cubicBezTo>
                      <a:pt x="165" y="61"/>
                      <a:pt x="214" y="32"/>
                      <a:pt x="255" y="32"/>
                    </a:cubicBezTo>
                    <a:cubicBezTo>
                      <a:pt x="258" y="32"/>
                      <a:pt x="258" y="32"/>
                      <a:pt x="258" y="32"/>
                    </a:cubicBezTo>
                    <a:cubicBezTo>
                      <a:pt x="264" y="32"/>
                      <a:pt x="272" y="33"/>
                      <a:pt x="272" y="39"/>
                    </a:cubicBezTo>
                    <a:cubicBezTo>
                      <a:pt x="272" y="51"/>
                      <a:pt x="222" y="83"/>
                      <a:pt x="239" y="83"/>
                    </a:cubicBezTo>
                    <a:cubicBezTo>
                      <a:pt x="259" y="83"/>
                      <a:pt x="269" y="77"/>
                      <a:pt x="286" y="73"/>
                    </a:cubicBezTo>
                    <a:cubicBezTo>
                      <a:pt x="303" y="70"/>
                      <a:pt x="315" y="65"/>
                      <a:pt x="320" y="50"/>
                    </a:cubicBezTo>
                    <a:cubicBezTo>
                      <a:pt x="334" y="12"/>
                      <a:pt x="294" y="0"/>
                      <a:pt x="260" y="0"/>
                    </a:cubicBezTo>
                    <a:cubicBezTo>
                      <a:pt x="258" y="0"/>
                      <a:pt x="258" y="0"/>
                      <a:pt x="258" y="0"/>
                    </a:cubicBezTo>
                    <a:cubicBezTo>
                      <a:pt x="246" y="0"/>
                      <a:pt x="246" y="0"/>
                      <a:pt x="246" y="0"/>
                    </a:cubicBezTo>
                    <a:cubicBezTo>
                      <a:pt x="246" y="0"/>
                      <a:pt x="214" y="9"/>
                      <a:pt x="211" y="10"/>
                    </a:cubicBezTo>
                    <a:cubicBezTo>
                      <a:pt x="201" y="14"/>
                      <a:pt x="188" y="18"/>
                      <a:pt x="17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311" name="íṥļïḑê"/>
            <p:cNvGrpSpPr/>
            <p:nvPr/>
          </p:nvGrpSpPr>
          <p:grpSpPr>
            <a:xfrm>
              <a:off x="3768308" y="2508637"/>
              <a:ext cx="1469396" cy="1847076"/>
              <a:chOff x="996950" y="1409700"/>
              <a:chExt cx="3217863" cy="4044950"/>
            </a:xfrm>
            <a:grpFill/>
          </p:grpSpPr>
          <p:sp>
            <p:nvSpPr>
              <p:cNvPr id="312" name="ïS1íḑé"/>
              <p:cNvSpPr/>
              <p:nvPr/>
            </p:nvSpPr>
            <p:spPr bwMode="auto">
              <a:xfrm>
                <a:off x="996950" y="1409700"/>
                <a:ext cx="3217863" cy="4044950"/>
              </a:xfrm>
              <a:custGeom>
                <a:avLst/>
                <a:gdLst>
                  <a:gd name="T0" fmla="*/ 498 w 976"/>
                  <a:gd name="T1" fmla="*/ 0 h 1227"/>
                  <a:gd name="T2" fmla="*/ 478 w 976"/>
                  <a:gd name="T3" fmla="*/ 0 h 1227"/>
                  <a:gd name="T4" fmla="*/ 0 w 976"/>
                  <a:gd name="T5" fmla="*/ 477 h 1227"/>
                  <a:gd name="T6" fmla="*/ 0 w 976"/>
                  <a:gd name="T7" fmla="*/ 750 h 1227"/>
                  <a:gd name="T8" fmla="*/ 478 w 976"/>
                  <a:gd name="T9" fmla="*/ 1227 h 1227"/>
                  <a:gd name="T10" fmla="*/ 498 w 976"/>
                  <a:gd name="T11" fmla="*/ 1227 h 1227"/>
                  <a:gd name="T12" fmla="*/ 976 w 976"/>
                  <a:gd name="T13" fmla="*/ 750 h 1227"/>
                  <a:gd name="T14" fmla="*/ 976 w 976"/>
                  <a:gd name="T15" fmla="*/ 477 h 1227"/>
                  <a:gd name="T16" fmla="*/ 498 w 976"/>
                  <a:gd name="T17" fmla="*/ 0 h 1227"/>
                  <a:gd name="T18" fmla="*/ 963 w 976"/>
                  <a:gd name="T19" fmla="*/ 750 h 1227"/>
                  <a:gd name="T20" fmla="*/ 498 w 976"/>
                  <a:gd name="T21" fmla="*/ 1215 h 1227"/>
                  <a:gd name="T22" fmla="*/ 478 w 976"/>
                  <a:gd name="T23" fmla="*/ 1215 h 1227"/>
                  <a:gd name="T24" fmla="*/ 13 w 976"/>
                  <a:gd name="T25" fmla="*/ 750 h 1227"/>
                  <a:gd name="T26" fmla="*/ 13 w 976"/>
                  <a:gd name="T27" fmla="*/ 477 h 1227"/>
                  <a:gd name="T28" fmla="*/ 478 w 976"/>
                  <a:gd name="T29" fmla="*/ 12 h 1227"/>
                  <a:gd name="T30" fmla="*/ 498 w 976"/>
                  <a:gd name="T31" fmla="*/ 12 h 1227"/>
                  <a:gd name="T32" fmla="*/ 963 w 976"/>
                  <a:gd name="T33" fmla="*/ 477 h 1227"/>
                  <a:gd name="T34" fmla="*/ 963 w 976"/>
                  <a:gd name="T35" fmla="*/ 75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6" h="1227">
                    <a:moveTo>
                      <a:pt x="498" y="0"/>
                    </a:moveTo>
                    <a:cubicBezTo>
                      <a:pt x="478" y="0"/>
                      <a:pt x="478" y="0"/>
                      <a:pt x="478" y="0"/>
                    </a:cubicBezTo>
                    <a:cubicBezTo>
                      <a:pt x="215" y="0"/>
                      <a:pt x="0" y="215"/>
                      <a:pt x="0" y="477"/>
                    </a:cubicBezTo>
                    <a:cubicBezTo>
                      <a:pt x="0" y="750"/>
                      <a:pt x="0" y="750"/>
                      <a:pt x="0" y="750"/>
                    </a:cubicBezTo>
                    <a:cubicBezTo>
                      <a:pt x="0" y="1012"/>
                      <a:pt x="215" y="1227"/>
                      <a:pt x="478" y="1227"/>
                    </a:cubicBezTo>
                    <a:cubicBezTo>
                      <a:pt x="498" y="1227"/>
                      <a:pt x="498" y="1227"/>
                      <a:pt x="498" y="1227"/>
                    </a:cubicBezTo>
                    <a:cubicBezTo>
                      <a:pt x="761" y="1227"/>
                      <a:pt x="976" y="1012"/>
                      <a:pt x="976" y="750"/>
                    </a:cubicBezTo>
                    <a:cubicBezTo>
                      <a:pt x="976" y="477"/>
                      <a:pt x="976" y="477"/>
                      <a:pt x="976" y="477"/>
                    </a:cubicBezTo>
                    <a:cubicBezTo>
                      <a:pt x="976" y="215"/>
                      <a:pt x="761" y="0"/>
                      <a:pt x="498" y="0"/>
                    </a:cubicBezTo>
                    <a:close/>
                    <a:moveTo>
                      <a:pt x="963" y="750"/>
                    </a:moveTo>
                    <a:cubicBezTo>
                      <a:pt x="963" y="1005"/>
                      <a:pt x="754" y="1215"/>
                      <a:pt x="498" y="1215"/>
                    </a:cubicBezTo>
                    <a:cubicBezTo>
                      <a:pt x="478" y="1215"/>
                      <a:pt x="478" y="1215"/>
                      <a:pt x="478" y="1215"/>
                    </a:cubicBezTo>
                    <a:cubicBezTo>
                      <a:pt x="222" y="1215"/>
                      <a:pt x="13" y="1005"/>
                      <a:pt x="13" y="750"/>
                    </a:cubicBezTo>
                    <a:cubicBezTo>
                      <a:pt x="13" y="477"/>
                      <a:pt x="13" y="477"/>
                      <a:pt x="13" y="477"/>
                    </a:cubicBezTo>
                    <a:cubicBezTo>
                      <a:pt x="13" y="221"/>
                      <a:pt x="222" y="12"/>
                      <a:pt x="478" y="12"/>
                    </a:cubicBezTo>
                    <a:cubicBezTo>
                      <a:pt x="498" y="12"/>
                      <a:pt x="498" y="12"/>
                      <a:pt x="498" y="12"/>
                    </a:cubicBezTo>
                    <a:cubicBezTo>
                      <a:pt x="754" y="12"/>
                      <a:pt x="963" y="221"/>
                      <a:pt x="963" y="477"/>
                    </a:cubicBezTo>
                    <a:lnTo>
                      <a:pt x="963" y="7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iŝḻïḍé"/>
              <p:cNvSpPr/>
              <p:nvPr/>
            </p:nvSpPr>
            <p:spPr bwMode="auto">
              <a:xfrm>
                <a:off x="2095500" y="1581150"/>
                <a:ext cx="61913" cy="60325"/>
              </a:xfrm>
              <a:custGeom>
                <a:avLst/>
                <a:gdLst>
                  <a:gd name="T0" fmla="*/ 9 w 19"/>
                  <a:gd name="T1" fmla="*/ 18 h 18"/>
                  <a:gd name="T2" fmla="*/ 15 w 19"/>
                  <a:gd name="T3" fmla="*/ 18 h 18"/>
                  <a:gd name="T4" fmla="*/ 19 w 19"/>
                  <a:gd name="T5" fmla="*/ 15 h 18"/>
                  <a:gd name="T6" fmla="*/ 0 w 19"/>
                  <a:gd name="T7" fmla="*/ 9 h 18"/>
                  <a:gd name="T8" fmla="*/ 9 w 19"/>
                  <a:gd name="T9" fmla="*/ 18 h 18"/>
                </a:gdLst>
                <a:ahLst/>
                <a:cxnLst>
                  <a:cxn ang="0">
                    <a:pos x="T0" y="T1"/>
                  </a:cxn>
                  <a:cxn ang="0">
                    <a:pos x="T2" y="T3"/>
                  </a:cxn>
                  <a:cxn ang="0">
                    <a:pos x="T4" y="T5"/>
                  </a:cxn>
                  <a:cxn ang="0">
                    <a:pos x="T6" y="T7"/>
                  </a:cxn>
                  <a:cxn ang="0">
                    <a:pos x="T8" y="T9"/>
                  </a:cxn>
                </a:cxnLst>
                <a:rect l="0" t="0" r="r" b="b"/>
                <a:pathLst>
                  <a:path w="19" h="18">
                    <a:moveTo>
                      <a:pt x="9" y="18"/>
                    </a:moveTo>
                    <a:cubicBezTo>
                      <a:pt x="15" y="18"/>
                      <a:pt x="15" y="18"/>
                      <a:pt x="15" y="18"/>
                    </a:cubicBezTo>
                    <a:cubicBezTo>
                      <a:pt x="17" y="18"/>
                      <a:pt x="19" y="17"/>
                      <a:pt x="19" y="15"/>
                    </a:cubicBezTo>
                    <a:cubicBezTo>
                      <a:pt x="19" y="8"/>
                      <a:pt x="0" y="0"/>
                      <a:pt x="0" y="9"/>
                    </a:cubicBezTo>
                    <a:cubicBezTo>
                      <a:pt x="0" y="13"/>
                      <a:pt x="5" y="18"/>
                      <a:pt x="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ïSľíḋè"/>
              <p:cNvSpPr/>
              <p:nvPr/>
            </p:nvSpPr>
            <p:spPr bwMode="auto">
              <a:xfrm>
                <a:off x="1425575" y="1835150"/>
                <a:ext cx="2360613" cy="3194050"/>
              </a:xfrm>
              <a:custGeom>
                <a:avLst/>
                <a:gdLst>
                  <a:gd name="T0" fmla="*/ 358 w 716"/>
                  <a:gd name="T1" fmla="*/ 0 h 969"/>
                  <a:gd name="T2" fmla="*/ 0 w 716"/>
                  <a:gd name="T3" fmla="*/ 342 h 969"/>
                  <a:gd name="T4" fmla="*/ 0 w 716"/>
                  <a:gd name="T5" fmla="*/ 627 h 969"/>
                  <a:gd name="T6" fmla="*/ 358 w 716"/>
                  <a:gd name="T7" fmla="*/ 969 h 969"/>
                  <a:gd name="T8" fmla="*/ 716 w 716"/>
                  <a:gd name="T9" fmla="*/ 627 h 969"/>
                  <a:gd name="T10" fmla="*/ 716 w 716"/>
                  <a:gd name="T11" fmla="*/ 342 h 969"/>
                  <a:gd name="T12" fmla="*/ 358 w 716"/>
                  <a:gd name="T13" fmla="*/ 0 h 969"/>
                  <a:gd name="T14" fmla="*/ 703 w 716"/>
                  <a:gd name="T15" fmla="*/ 627 h 969"/>
                  <a:gd name="T16" fmla="*/ 358 w 716"/>
                  <a:gd name="T17" fmla="*/ 956 h 969"/>
                  <a:gd name="T18" fmla="*/ 13 w 716"/>
                  <a:gd name="T19" fmla="*/ 627 h 969"/>
                  <a:gd name="T20" fmla="*/ 13 w 716"/>
                  <a:gd name="T21" fmla="*/ 342 h 969"/>
                  <a:gd name="T22" fmla="*/ 358 w 716"/>
                  <a:gd name="T23" fmla="*/ 13 h 969"/>
                  <a:gd name="T24" fmla="*/ 703 w 716"/>
                  <a:gd name="T25" fmla="*/ 342 h 969"/>
                  <a:gd name="T26" fmla="*/ 703 w 716"/>
                  <a:gd name="T27" fmla="*/ 627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969">
                    <a:moveTo>
                      <a:pt x="358" y="0"/>
                    </a:moveTo>
                    <a:cubicBezTo>
                      <a:pt x="161" y="0"/>
                      <a:pt x="0" y="154"/>
                      <a:pt x="0" y="342"/>
                    </a:cubicBezTo>
                    <a:cubicBezTo>
                      <a:pt x="0" y="627"/>
                      <a:pt x="0" y="627"/>
                      <a:pt x="0" y="627"/>
                    </a:cubicBezTo>
                    <a:cubicBezTo>
                      <a:pt x="0" y="815"/>
                      <a:pt x="161" y="969"/>
                      <a:pt x="358" y="969"/>
                    </a:cubicBezTo>
                    <a:cubicBezTo>
                      <a:pt x="555" y="969"/>
                      <a:pt x="716" y="815"/>
                      <a:pt x="716" y="627"/>
                    </a:cubicBezTo>
                    <a:cubicBezTo>
                      <a:pt x="716" y="342"/>
                      <a:pt x="716" y="342"/>
                      <a:pt x="716" y="342"/>
                    </a:cubicBezTo>
                    <a:cubicBezTo>
                      <a:pt x="716" y="154"/>
                      <a:pt x="555" y="0"/>
                      <a:pt x="358" y="0"/>
                    </a:cubicBezTo>
                    <a:close/>
                    <a:moveTo>
                      <a:pt x="703" y="627"/>
                    </a:moveTo>
                    <a:cubicBezTo>
                      <a:pt x="703" y="808"/>
                      <a:pt x="548" y="956"/>
                      <a:pt x="358" y="956"/>
                    </a:cubicBezTo>
                    <a:cubicBezTo>
                      <a:pt x="168" y="956"/>
                      <a:pt x="13" y="808"/>
                      <a:pt x="13" y="627"/>
                    </a:cubicBezTo>
                    <a:cubicBezTo>
                      <a:pt x="13" y="342"/>
                      <a:pt x="13" y="342"/>
                      <a:pt x="13" y="342"/>
                    </a:cubicBezTo>
                    <a:cubicBezTo>
                      <a:pt x="13" y="161"/>
                      <a:pt x="168" y="13"/>
                      <a:pt x="358" y="13"/>
                    </a:cubicBezTo>
                    <a:cubicBezTo>
                      <a:pt x="548" y="13"/>
                      <a:pt x="703" y="161"/>
                      <a:pt x="703" y="342"/>
                    </a:cubicBezTo>
                    <a:lnTo>
                      <a:pt x="703" y="6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i$lîḍé"/>
              <p:cNvSpPr/>
              <p:nvPr/>
            </p:nvSpPr>
            <p:spPr bwMode="auto">
              <a:xfrm>
                <a:off x="2108200" y="5035550"/>
                <a:ext cx="131763" cy="265113"/>
              </a:xfrm>
              <a:custGeom>
                <a:avLst/>
                <a:gdLst>
                  <a:gd name="T0" fmla="*/ 0 w 83"/>
                  <a:gd name="T1" fmla="*/ 160 h 167"/>
                  <a:gd name="T2" fmla="*/ 23 w 83"/>
                  <a:gd name="T3" fmla="*/ 167 h 167"/>
                  <a:gd name="T4" fmla="*/ 83 w 83"/>
                  <a:gd name="T5" fmla="*/ 5 h 167"/>
                  <a:gd name="T6" fmla="*/ 60 w 83"/>
                  <a:gd name="T7" fmla="*/ 0 h 167"/>
                  <a:gd name="T8" fmla="*/ 0 w 83"/>
                  <a:gd name="T9" fmla="*/ 160 h 167"/>
                </a:gdLst>
                <a:ahLst/>
                <a:cxnLst>
                  <a:cxn ang="0">
                    <a:pos x="T0" y="T1"/>
                  </a:cxn>
                  <a:cxn ang="0">
                    <a:pos x="T2" y="T3"/>
                  </a:cxn>
                  <a:cxn ang="0">
                    <a:pos x="T4" y="T5"/>
                  </a:cxn>
                  <a:cxn ang="0">
                    <a:pos x="T6" y="T7"/>
                  </a:cxn>
                  <a:cxn ang="0">
                    <a:pos x="T8" y="T9"/>
                  </a:cxn>
                </a:cxnLst>
                <a:rect l="0" t="0" r="r" b="b"/>
                <a:pathLst>
                  <a:path w="83" h="167">
                    <a:moveTo>
                      <a:pt x="0" y="160"/>
                    </a:moveTo>
                    <a:lnTo>
                      <a:pt x="23" y="167"/>
                    </a:lnTo>
                    <a:lnTo>
                      <a:pt x="83" y="5"/>
                    </a:lnTo>
                    <a:lnTo>
                      <a:pt x="60" y="0"/>
                    </a:ln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íŝlíḓé"/>
              <p:cNvSpPr/>
              <p:nvPr/>
            </p:nvSpPr>
            <p:spPr bwMode="auto">
              <a:xfrm>
                <a:off x="2579688" y="5081588"/>
                <a:ext cx="193675" cy="274638"/>
              </a:xfrm>
              <a:custGeom>
                <a:avLst/>
                <a:gdLst>
                  <a:gd name="T0" fmla="*/ 49 w 59"/>
                  <a:gd name="T1" fmla="*/ 51 h 83"/>
                  <a:gd name="T2" fmla="*/ 34 w 59"/>
                  <a:gd name="T3" fmla="*/ 71 h 83"/>
                  <a:gd name="T4" fmla="*/ 18 w 59"/>
                  <a:gd name="T5" fmla="*/ 69 h 83"/>
                  <a:gd name="T6" fmla="*/ 10 w 59"/>
                  <a:gd name="T7" fmla="*/ 59 h 83"/>
                  <a:gd name="T8" fmla="*/ 10 w 59"/>
                  <a:gd name="T9" fmla="*/ 0 h 83"/>
                  <a:gd name="T10" fmla="*/ 0 w 59"/>
                  <a:gd name="T11" fmla="*/ 0 h 83"/>
                  <a:gd name="T12" fmla="*/ 0 w 59"/>
                  <a:gd name="T13" fmla="*/ 60 h 83"/>
                  <a:gd name="T14" fmla="*/ 27 w 59"/>
                  <a:gd name="T15" fmla="*/ 83 h 83"/>
                  <a:gd name="T16" fmla="*/ 31 w 59"/>
                  <a:gd name="T17" fmla="*/ 83 h 83"/>
                  <a:gd name="T18" fmla="*/ 59 w 59"/>
                  <a:gd name="T19" fmla="*/ 57 h 83"/>
                  <a:gd name="T20" fmla="*/ 59 w 59"/>
                  <a:gd name="T21" fmla="*/ 0 h 83"/>
                  <a:gd name="T22" fmla="*/ 49 w 59"/>
                  <a:gd name="T23" fmla="*/ 0 h 83"/>
                  <a:gd name="T24" fmla="*/ 49 w 59"/>
                  <a:gd name="T25" fmla="*/ 5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3">
                    <a:moveTo>
                      <a:pt x="49" y="51"/>
                    </a:moveTo>
                    <a:cubicBezTo>
                      <a:pt x="49" y="60"/>
                      <a:pt x="43" y="72"/>
                      <a:pt x="34" y="71"/>
                    </a:cubicBezTo>
                    <a:cubicBezTo>
                      <a:pt x="18" y="69"/>
                      <a:pt x="18" y="69"/>
                      <a:pt x="18" y="69"/>
                    </a:cubicBezTo>
                    <a:cubicBezTo>
                      <a:pt x="15" y="66"/>
                      <a:pt x="10" y="63"/>
                      <a:pt x="10" y="59"/>
                    </a:cubicBezTo>
                    <a:cubicBezTo>
                      <a:pt x="10" y="0"/>
                      <a:pt x="10" y="0"/>
                      <a:pt x="10" y="0"/>
                    </a:cubicBezTo>
                    <a:cubicBezTo>
                      <a:pt x="0" y="0"/>
                      <a:pt x="0" y="0"/>
                      <a:pt x="0" y="0"/>
                    </a:cubicBezTo>
                    <a:cubicBezTo>
                      <a:pt x="0" y="60"/>
                      <a:pt x="0" y="60"/>
                      <a:pt x="0" y="60"/>
                    </a:cubicBezTo>
                    <a:cubicBezTo>
                      <a:pt x="0" y="72"/>
                      <a:pt x="15" y="83"/>
                      <a:pt x="27" y="83"/>
                    </a:cubicBezTo>
                    <a:cubicBezTo>
                      <a:pt x="31" y="83"/>
                      <a:pt x="31" y="83"/>
                      <a:pt x="31" y="83"/>
                    </a:cubicBezTo>
                    <a:cubicBezTo>
                      <a:pt x="44" y="83"/>
                      <a:pt x="59" y="70"/>
                      <a:pt x="59" y="57"/>
                    </a:cubicBezTo>
                    <a:cubicBezTo>
                      <a:pt x="59" y="0"/>
                      <a:pt x="59" y="0"/>
                      <a:pt x="59" y="0"/>
                    </a:cubicBezTo>
                    <a:cubicBezTo>
                      <a:pt x="49" y="0"/>
                      <a:pt x="49" y="0"/>
                      <a:pt x="49" y="0"/>
                    </a:cubicBezTo>
                    <a:lnTo>
                      <a:pt x="49"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îS1îďe"/>
              <p:cNvSpPr/>
              <p:nvPr/>
            </p:nvSpPr>
            <p:spPr bwMode="auto">
              <a:xfrm>
                <a:off x="2820988" y="5013325"/>
                <a:ext cx="273050" cy="312738"/>
              </a:xfrm>
              <a:custGeom>
                <a:avLst/>
                <a:gdLst>
                  <a:gd name="T0" fmla="*/ 46 w 83"/>
                  <a:gd name="T1" fmla="*/ 1 h 95"/>
                  <a:gd name="T2" fmla="*/ 63 w 83"/>
                  <a:gd name="T3" fmla="*/ 56 h 95"/>
                  <a:gd name="T4" fmla="*/ 8 w 83"/>
                  <a:gd name="T5" fmla="*/ 15 h 95"/>
                  <a:gd name="T6" fmla="*/ 0 w 83"/>
                  <a:gd name="T7" fmla="*/ 18 h 95"/>
                  <a:gd name="T8" fmla="*/ 25 w 83"/>
                  <a:gd name="T9" fmla="*/ 95 h 95"/>
                  <a:gd name="T10" fmla="*/ 37 w 83"/>
                  <a:gd name="T11" fmla="*/ 92 h 95"/>
                  <a:gd name="T12" fmla="*/ 17 w 83"/>
                  <a:gd name="T13" fmla="*/ 34 h 95"/>
                  <a:gd name="T14" fmla="*/ 72 w 83"/>
                  <a:gd name="T15" fmla="*/ 80 h 95"/>
                  <a:gd name="T16" fmla="*/ 83 w 83"/>
                  <a:gd name="T17" fmla="*/ 77 h 95"/>
                  <a:gd name="T18" fmla="*/ 57 w 83"/>
                  <a:gd name="T19" fmla="*/ 0 h 95"/>
                  <a:gd name="T20" fmla="*/ 46 w 83"/>
                  <a:gd name="T21"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95">
                    <a:moveTo>
                      <a:pt x="46" y="1"/>
                    </a:moveTo>
                    <a:cubicBezTo>
                      <a:pt x="63" y="56"/>
                      <a:pt x="63" y="56"/>
                      <a:pt x="63" y="56"/>
                    </a:cubicBezTo>
                    <a:cubicBezTo>
                      <a:pt x="53" y="53"/>
                      <a:pt x="16" y="15"/>
                      <a:pt x="8" y="15"/>
                    </a:cubicBezTo>
                    <a:cubicBezTo>
                      <a:pt x="7" y="15"/>
                      <a:pt x="1" y="17"/>
                      <a:pt x="0" y="18"/>
                    </a:cubicBezTo>
                    <a:cubicBezTo>
                      <a:pt x="25" y="95"/>
                      <a:pt x="25" y="95"/>
                      <a:pt x="25" y="95"/>
                    </a:cubicBezTo>
                    <a:cubicBezTo>
                      <a:pt x="37" y="92"/>
                      <a:pt x="37" y="92"/>
                      <a:pt x="37" y="92"/>
                    </a:cubicBezTo>
                    <a:cubicBezTo>
                      <a:pt x="17" y="34"/>
                      <a:pt x="17" y="34"/>
                      <a:pt x="17" y="34"/>
                    </a:cubicBezTo>
                    <a:cubicBezTo>
                      <a:pt x="72" y="80"/>
                      <a:pt x="72" y="80"/>
                      <a:pt x="72" y="80"/>
                    </a:cubicBezTo>
                    <a:cubicBezTo>
                      <a:pt x="83" y="77"/>
                      <a:pt x="83" y="77"/>
                      <a:pt x="83" y="77"/>
                    </a:cubicBezTo>
                    <a:cubicBezTo>
                      <a:pt x="57" y="0"/>
                      <a:pt x="57" y="0"/>
                      <a:pt x="57" y="0"/>
                    </a:cubicBezTo>
                    <a:lnTo>
                      <a:pt x="4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îṥḷiďê"/>
              <p:cNvSpPr/>
              <p:nvPr/>
            </p:nvSpPr>
            <p:spPr bwMode="auto">
              <a:xfrm>
                <a:off x="3078163" y="4970463"/>
                <a:ext cx="171450" cy="247650"/>
              </a:xfrm>
              <a:custGeom>
                <a:avLst/>
                <a:gdLst>
                  <a:gd name="T0" fmla="*/ 0 w 108"/>
                  <a:gd name="T1" fmla="*/ 8 h 156"/>
                  <a:gd name="T2" fmla="*/ 89 w 108"/>
                  <a:gd name="T3" fmla="*/ 156 h 156"/>
                  <a:gd name="T4" fmla="*/ 108 w 108"/>
                  <a:gd name="T5" fmla="*/ 145 h 156"/>
                  <a:gd name="T6" fmla="*/ 20 w 108"/>
                  <a:gd name="T7" fmla="*/ 0 h 156"/>
                  <a:gd name="T8" fmla="*/ 0 w 108"/>
                  <a:gd name="T9" fmla="*/ 8 h 156"/>
                </a:gdLst>
                <a:ahLst/>
                <a:cxnLst>
                  <a:cxn ang="0">
                    <a:pos x="T0" y="T1"/>
                  </a:cxn>
                  <a:cxn ang="0">
                    <a:pos x="T2" y="T3"/>
                  </a:cxn>
                  <a:cxn ang="0">
                    <a:pos x="T4" y="T5"/>
                  </a:cxn>
                  <a:cxn ang="0">
                    <a:pos x="T6" y="T7"/>
                  </a:cxn>
                  <a:cxn ang="0">
                    <a:pos x="T8" y="T9"/>
                  </a:cxn>
                </a:cxnLst>
                <a:rect l="0" t="0" r="r" b="b"/>
                <a:pathLst>
                  <a:path w="108" h="156">
                    <a:moveTo>
                      <a:pt x="0" y="8"/>
                    </a:moveTo>
                    <a:lnTo>
                      <a:pt x="89" y="156"/>
                    </a:lnTo>
                    <a:lnTo>
                      <a:pt x="108" y="145"/>
                    </a:lnTo>
                    <a:lnTo>
                      <a:pt x="20"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îšľíďê"/>
              <p:cNvSpPr/>
              <p:nvPr/>
            </p:nvSpPr>
            <p:spPr bwMode="auto">
              <a:xfrm>
                <a:off x="3189288" y="4835525"/>
                <a:ext cx="241300" cy="293688"/>
              </a:xfrm>
              <a:custGeom>
                <a:avLst/>
                <a:gdLst>
                  <a:gd name="T0" fmla="*/ 48 w 73"/>
                  <a:gd name="T1" fmla="*/ 6 h 89"/>
                  <a:gd name="T2" fmla="*/ 60 w 73"/>
                  <a:gd name="T3" fmla="*/ 69 h 89"/>
                  <a:gd name="T4" fmla="*/ 11 w 73"/>
                  <a:gd name="T5" fmla="*/ 29 h 89"/>
                  <a:gd name="T6" fmla="*/ 0 w 73"/>
                  <a:gd name="T7" fmla="*/ 34 h 89"/>
                  <a:gd name="T8" fmla="*/ 69 w 73"/>
                  <a:gd name="T9" fmla="*/ 89 h 89"/>
                  <a:gd name="T10" fmla="*/ 73 w 73"/>
                  <a:gd name="T11" fmla="*/ 86 h 89"/>
                  <a:gd name="T12" fmla="*/ 58 w 73"/>
                  <a:gd name="T13" fmla="*/ 0 h 89"/>
                  <a:gd name="T14" fmla="*/ 48 w 73"/>
                  <a:gd name="T15" fmla="*/ 6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9">
                    <a:moveTo>
                      <a:pt x="48" y="6"/>
                    </a:moveTo>
                    <a:cubicBezTo>
                      <a:pt x="48" y="25"/>
                      <a:pt x="58" y="50"/>
                      <a:pt x="60" y="69"/>
                    </a:cubicBezTo>
                    <a:cubicBezTo>
                      <a:pt x="52" y="65"/>
                      <a:pt x="12" y="29"/>
                      <a:pt x="11" y="29"/>
                    </a:cubicBezTo>
                    <a:cubicBezTo>
                      <a:pt x="7" y="29"/>
                      <a:pt x="2" y="32"/>
                      <a:pt x="0" y="34"/>
                    </a:cubicBezTo>
                    <a:cubicBezTo>
                      <a:pt x="4" y="39"/>
                      <a:pt x="65" y="89"/>
                      <a:pt x="69" y="89"/>
                    </a:cubicBezTo>
                    <a:cubicBezTo>
                      <a:pt x="69" y="89"/>
                      <a:pt x="72" y="87"/>
                      <a:pt x="73" y="86"/>
                    </a:cubicBezTo>
                    <a:cubicBezTo>
                      <a:pt x="58" y="0"/>
                      <a:pt x="58" y="0"/>
                      <a:pt x="58" y="0"/>
                    </a:cubicBezTo>
                    <a:cubicBezTo>
                      <a:pt x="55" y="1"/>
                      <a:pt x="48" y="4"/>
                      <a:pt x="4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işľîḑe"/>
              <p:cNvSpPr/>
              <p:nvPr/>
            </p:nvSpPr>
            <p:spPr bwMode="auto">
              <a:xfrm>
                <a:off x="1590675" y="4738688"/>
                <a:ext cx="325438" cy="327025"/>
              </a:xfrm>
              <a:custGeom>
                <a:avLst/>
                <a:gdLst>
                  <a:gd name="T0" fmla="*/ 189 w 205"/>
                  <a:gd name="T1" fmla="*/ 67 h 206"/>
                  <a:gd name="T2" fmla="*/ 143 w 205"/>
                  <a:gd name="T3" fmla="*/ 115 h 206"/>
                  <a:gd name="T4" fmla="*/ 87 w 205"/>
                  <a:gd name="T5" fmla="*/ 65 h 206"/>
                  <a:gd name="T6" fmla="*/ 131 w 205"/>
                  <a:gd name="T7" fmla="*/ 15 h 206"/>
                  <a:gd name="T8" fmla="*/ 116 w 205"/>
                  <a:gd name="T9" fmla="*/ 0 h 206"/>
                  <a:gd name="T10" fmla="*/ 0 w 205"/>
                  <a:gd name="T11" fmla="*/ 125 h 206"/>
                  <a:gd name="T12" fmla="*/ 12 w 205"/>
                  <a:gd name="T13" fmla="*/ 142 h 206"/>
                  <a:gd name="T14" fmla="*/ 70 w 205"/>
                  <a:gd name="T15" fmla="*/ 81 h 206"/>
                  <a:gd name="T16" fmla="*/ 126 w 205"/>
                  <a:gd name="T17" fmla="*/ 133 h 206"/>
                  <a:gd name="T18" fmla="*/ 70 w 205"/>
                  <a:gd name="T19" fmla="*/ 194 h 206"/>
                  <a:gd name="T20" fmla="*/ 85 w 205"/>
                  <a:gd name="T21" fmla="*/ 206 h 206"/>
                  <a:gd name="T22" fmla="*/ 205 w 205"/>
                  <a:gd name="T23" fmla="*/ 81 h 206"/>
                  <a:gd name="T24" fmla="*/ 189 w 205"/>
                  <a:gd name="T25" fmla="*/ 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06">
                    <a:moveTo>
                      <a:pt x="189" y="67"/>
                    </a:moveTo>
                    <a:lnTo>
                      <a:pt x="143" y="115"/>
                    </a:lnTo>
                    <a:lnTo>
                      <a:pt x="87" y="65"/>
                    </a:lnTo>
                    <a:lnTo>
                      <a:pt x="131" y="15"/>
                    </a:lnTo>
                    <a:lnTo>
                      <a:pt x="116" y="0"/>
                    </a:lnTo>
                    <a:lnTo>
                      <a:pt x="0" y="125"/>
                    </a:lnTo>
                    <a:lnTo>
                      <a:pt x="12" y="142"/>
                    </a:lnTo>
                    <a:lnTo>
                      <a:pt x="70" y="81"/>
                    </a:lnTo>
                    <a:lnTo>
                      <a:pt x="126" y="133"/>
                    </a:lnTo>
                    <a:lnTo>
                      <a:pt x="70" y="194"/>
                    </a:lnTo>
                    <a:lnTo>
                      <a:pt x="85" y="206"/>
                    </a:lnTo>
                    <a:lnTo>
                      <a:pt x="205" y="81"/>
                    </a:lnTo>
                    <a:lnTo>
                      <a:pt x="189"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îsļídê"/>
              <p:cNvSpPr/>
              <p:nvPr/>
            </p:nvSpPr>
            <p:spPr bwMode="auto">
              <a:xfrm>
                <a:off x="1830388" y="4946650"/>
                <a:ext cx="250825" cy="303213"/>
              </a:xfrm>
              <a:custGeom>
                <a:avLst/>
                <a:gdLst>
                  <a:gd name="T0" fmla="*/ 67 w 76"/>
                  <a:gd name="T1" fmla="*/ 0 h 92"/>
                  <a:gd name="T2" fmla="*/ 0 w 76"/>
                  <a:gd name="T3" fmla="*/ 57 h 92"/>
                  <a:gd name="T4" fmla="*/ 10 w 76"/>
                  <a:gd name="T5" fmla="*/ 61 h 92"/>
                  <a:gd name="T6" fmla="*/ 28 w 76"/>
                  <a:gd name="T7" fmla="*/ 46 h 92"/>
                  <a:gd name="T8" fmla="*/ 55 w 76"/>
                  <a:gd name="T9" fmla="*/ 66 h 92"/>
                  <a:gd name="T10" fmla="*/ 55 w 76"/>
                  <a:gd name="T11" fmla="*/ 70 h 92"/>
                  <a:gd name="T12" fmla="*/ 53 w 76"/>
                  <a:gd name="T13" fmla="*/ 86 h 92"/>
                  <a:gd name="T14" fmla="*/ 64 w 76"/>
                  <a:gd name="T15" fmla="*/ 92 h 92"/>
                  <a:gd name="T16" fmla="*/ 76 w 76"/>
                  <a:gd name="T17" fmla="*/ 6 h 92"/>
                  <a:gd name="T18" fmla="*/ 67 w 76"/>
                  <a:gd name="T19" fmla="*/ 0 h 92"/>
                  <a:gd name="T20" fmla="*/ 57 w 76"/>
                  <a:gd name="T21" fmla="*/ 52 h 92"/>
                  <a:gd name="T22" fmla="*/ 36 w 76"/>
                  <a:gd name="T23" fmla="*/ 40 h 92"/>
                  <a:gd name="T24" fmla="*/ 63 w 76"/>
                  <a:gd name="T25" fmla="*/ 18 h 92"/>
                  <a:gd name="T26" fmla="*/ 57 w 76"/>
                  <a:gd name="T27"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92">
                    <a:moveTo>
                      <a:pt x="67" y="0"/>
                    </a:moveTo>
                    <a:cubicBezTo>
                      <a:pt x="65" y="0"/>
                      <a:pt x="1" y="54"/>
                      <a:pt x="0" y="57"/>
                    </a:cubicBezTo>
                    <a:cubicBezTo>
                      <a:pt x="10" y="61"/>
                      <a:pt x="10" y="61"/>
                      <a:pt x="10" y="61"/>
                    </a:cubicBezTo>
                    <a:cubicBezTo>
                      <a:pt x="28" y="46"/>
                      <a:pt x="28" y="46"/>
                      <a:pt x="28" y="46"/>
                    </a:cubicBezTo>
                    <a:cubicBezTo>
                      <a:pt x="32" y="49"/>
                      <a:pt x="55" y="61"/>
                      <a:pt x="55" y="66"/>
                    </a:cubicBezTo>
                    <a:cubicBezTo>
                      <a:pt x="55" y="70"/>
                      <a:pt x="55" y="70"/>
                      <a:pt x="55" y="70"/>
                    </a:cubicBezTo>
                    <a:cubicBezTo>
                      <a:pt x="53" y="86"/>
                      <a:pt x="53" y="86"/>
                      <a:pt x="53" y="86"/>
                    </a:cubicBezTo>
                    <a:cubicBezTo>
                      <a:pt x="64" y="92"/>
                      <a:pt x="64" y="92"/>
                      <a:pt x="64" y="92"/>
                    </a:cubicBezTo>
                    <a:cubicBezTo>
                      <a:pt x="76" y="6"/>
                      <a:pt x="76" y="6"/>
                      <a:pt x="76" y="6"/>
                    </a:cubicBezTo>
                    <a:cubicBezTo>
                      <a:pt x="76" y="4"/>
                      <a:pt x="70" y="0"/>
                      <a:pt x="67" y="0"/>
                    </a:cubicBezTo>
                    <a:close/>
                    <a:moveTo>
                      <a:pt x="57" y="52"/>
                    </a:moveTo>
                    <a:cubicBezTo>
                      <a:pt x="36" y="40"/>
                      <a:pt x="36" y="40"/>
                      <a:pt x="36" y="40"/>
                    </a:cubicBezTo>
                    <a:cubicBezTo>
                      <a:pt x="63" y="18"/>
                      <a:pt x="63" y="18"/>
                      <a:pt x="63" y="18"/>
                    </a:cubicBezTo>
                    <a:lnTo>
                      <a:pt x="5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iṧ1iḍè"/>
              <p:cNvSpPr/>
              <p:nvPr/>
            </p:nvSpPr>
            <p:spPr bwMode="auto">
              <a:xfrm>
                <a:off x="3436938" y="4689475"/>
                <a:ext cx="293688" cy="300038"/>
              </a:xfrm>
              <a:custGeom>
                <a:avLst/>
                <a:gdLst>
                  <a:gd name="T0" fmla="*/ 55 w 89"/>
                  <a:gd name="T1" fmla="*/ 76 h 91"/>
                  <a:gd name="T2" fmla="*/ 38 w 89"/>
                  <a:gd name="T3" fmla="*/ 56 h 91"/>
                  <a:gd name="T4" fmla="*/ 61 w 89"/>
                  <a:gd name="T5" fmla="*/ 35 h 91"/>
                  <a:gd name="T6" fmla="*/ 53 w 89"/>
                  <a:gd name="T7" fmla="*/ 26 h 91"/>
                  <a:gd name="T8" fmla="*/ 31 w 89"/>
                  <a:gd name="T9" fmla="*/ 48 h 91"/>
                  <a:gd name="T10" fmla="*/ 15 w 89"/>
                  <a:gd name="T11" fmla="*/ 31 h 91"/>
                  <a:gd name="T12" fmla="*/ 42 w 89"/>
                  <a:gd name="T13" fmla="*/ 6 h 91"/>
                  <a:gd name="T14" fmla="*/ 32 w 89"/>
                  <a:gd name="T15" fmla="*/ 0 h 91"/>
                  <a:gd name="T16" fmla="*/ 0 w 89"/>
                  <a:gd name="T17" fmla="*/ 31 h 91"/>
                  <a:gd name="T18" fmla="*/ 54 w 89"/>
                  <a:gd name="T19" fmla="*/ 91 h 91"/>
                  <a:gd name="T20" fmla="*/ 89 w 89"/>
                  <a:gd name="T21" fmla="*/ 61 h 91"/>
                  <a:gd name="T22" fmla="*/ 82 w 89"/>
                  <a:gd name="T23" fmla="*/ 53 h 91"/>
                  <a:gd name="T24" fmla="*/ 55 w 89"/>
                  <a:gd name="T25"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1">
                    <a:moveTo>
                      <a:pt x="55" y="76"/>
                    </a:moveTo>
                    <a:cubicBezTo>
                      <a:pt x="38" y="56"/>
                      <a:pt x="38" y="56"/>
                      <a:pt x="38" y="56"/>
                    </a:cubicBezTo>
                    <a:cubicBezTo>
                      <a:pt x="61" y="35"/>
                      <a:pt x="61" y="35"/>
                      <a:pt x="61" y="35"/>
                    </a:cubicBezTo>
                    <a:cubicBezTo>
                      <a:pt x="53" y="26"/>
                      <a:pt x="53" y="26"/>
                      <a:pt x="53" y="26"/>
                    </a:cubicBezTo>
                    <a:cubicBezTo>
                      <a:pt x="31" y="48"/>
                      <a:pt x="31" y="48"/>
                      <a:pt x="31" y="48"/>
                    </a:cubicBezTo>
                    <a:cubicBezTo>
                      <a:pt x="15" y="31"/>
                      <a:pt x="15" y="31"/>
                      <a:pt x="15" y="31"/>
                    </a:cubicBezTo>
                    <a:cubicBezTo>
                      <a:pt x="42" y="6"/>
                      <a:pt x="42" y="6"/>
                      <a:pt x="42" y="6"/>
                    </a:cubicBezTo>
                    <a:cubicBezTo>
                      <a:pt x="38" y="4"/>
                      <a:pt x="36" y="0"/>
                      <a:pt x="32" y="0"/>
                    </a:cubicBezTo>
                    <a:cubicBezTo>
                      <a:pt x="31" y="0"/>
                      <a:pt x="2" y="27"/>
                      <a:pt x="0" y="31"/>
                    </a:cubicBezTo>
                    <a:cubicBezTo>
                      <a:pt x="54" y="91"/>
                      <a:pt x="54" y="91"/>
                      <a:pt x="54" y="91"/>
                    </a:cubicBezTo>
                    <a:cubicBezTo>
                      <a:pt x="89" y="61"/>
                      <a:pt x="89" y="61"/>
                      <a:pt x="89" y="61"/>
                    </a:cubicBezTo>
                    <a:cubicBezTo>
                      <a:pt x="82" y="53"/>
                      <a:pt x="82" y="53"/>
                      <a:pt x="82" y="53"/>
                    </a:cubicBezTo>
                    <a:lnTo>
                      <a:pt x="5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ís1íḑê"/>
              <p:cNvSpPr/>
              <p:nvPr/>
            </p:nvSpPr>
            <p:spPr bwMode="auto">
              <a:xfrm>
                <a:off x="3587750" y="1858963"/>
                <a:ext cx="142875" cy="82550"/>
              </a:xfrm>
              <a:custGeom>
                <a:avLst/>
                <a:gdLst>
                  <a:gd name="T0" fmla="*/ 36 w 43"/>
                  <a:gd name="T1" fmla="*/ 14 h 25"/>
                  <a:gd name="T2" fmla="*/ 32 w 43"/>
                  <a:gd name="T3" fmla="*/ 16 h 25"/>
                  <a:gd name="T4" fmla="*/ 17 w 43"/>
                  <a:gd name="T5" fmla="*/ 16 h 25"/>
                  <a:gd name="T6" fmla="*/ 25 w 43"/>
                  <a:gd name="T7" fmla="*/ 3 h 25"/>
                  <a:gd name="T8" fmla="*/ 20 w 43"/>
                  <a:gd name="T9" fmla="*/ 0 h 25"/>
                  <a:gd name="T10" fmla="*/ 19 w 43"/>
                  <a:gd name="T11" fmla="*/ 0 h 25"/>
                  <a:gd name="T12" fmla="*/ 7 w 43"/>
                  <a:gd name="T13" fmla="*/ 8 h 25"/>
                  <a:gd name="T14" fmla="*/ 9 w 43"/>
                  <a:gd name="T15" fmla="*/ 16 h 25"/>
                  <a:gd name="T16" fmla="*/ 0 w 43"/>
                  <a:gd name="T17" fmla="*/ 17 h 25"/>
                  <a:gd name="T18" fmla="*/ 32 w 43"/>
                  <a:gd name="T19" fmla="*/ 25 h 25"/>
                  <a:gd name="T20" fmla="*/ 34 w 43"/>
                  <a:gd name="T21" fmla="*/ 25 h 25"/>
                  <a:gd name="T22" fmla="*/ 42 w 43"/>
                  <a:gd name="T23" fmla="*/ 18 h 25"/>
                  <a:gd name="T24" fmla="*/ 36 w 43"/>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5">
                    <a:moveTo>
                      <a:pt x="36" y="14"/>
                    </a:moveTo>
                    <a:cubicBezTo>
                      <a:pt x="35" y="15"/>
                      <a:pt x="34" y="16"/>
                      <a:pt x="32" y="16"/>
                    </a:cubicBezTo>
                    <a:cubicBezTo>
                      <a:pt x="17" y="16"/>
                      <a:pt x="17" y="16"/>
                      <a:pt x="17" y="16"/>
                    </a:cubicBezTo>
                    <a:cubicBezTo>
                      <a:pt x="19" y="9"/>
                      <a:pt x="25" y="6"/>
                      <a:pt x="25" y="3"/>
                    </a:cubicBezTo>
                    <a:cubicBezTo>
                      <a:pt x="25" y="0"/>
                      <a:pt x="23" y="0"/>
                      <a:pt x="20" y="0"/>
                    </a:cubicBezTo>
                    <a:cubicBezTo>
                      <a:pt x="19" y="0"/>
                      <a:pt x="19" y="0"/>
                      <a:pt x="19" y="0"/>
                    </a:cubicBezTo>
                    <a:cubicBezTo>
                      <a:pt x="15" y="0"/>
                      <a:pt x="9" y="6"/>
                      <a:pt x="7" y="8"/>
                    </a:cubicBezTo>
                    <a:cubicBezTo>
                      <a:pt x="9" y="16"/>
                      <a:pt x="9" y="16"/>
                      <a:pt x="9" y="16"/>
                    </a:cubicBezTo>
                    <a:cubicBezTo>
                      <a:pt x="0" y="17"/>
                      <a:pt x="0" y="17"/>
                      <a:pt x="0" y="17"/>
                    </a:cubicBezTo>
                    <a:cubicBezTo>
                      <a:pt x="2" y="25"/>
                      <a:pt x="22" y="25"/>
                      <a:pt x="32" y="25"/>
                    </a:cubicBezTo>
                    <a:cubicBezTo>
                      <a:pt x="34" y="25"/>
                      <a:pt x="34" y="25"/>
                      <a:pt x="34" y="25"/>
                    </a:cubicBezTo>
                    <a:cubicBezTo>
                      <a:pt x="37" y="25"/>
                      <a:pt x="41" y="22"/>
                      <a:pt x="42" y="18"/>
                    </a:cubicBezTo>
                    <a:cubicBezTo>
                      <a:pt x="43" y="16"/>
                      <a:pt x="38" y="13"/>
                      <a:pt x="3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îšlídé"/>
              <p:cNvSpPr/>
              <p:nvPr/>
            </p:nvSpPr>
            <p:spPr bwMode="auto">
              <a:xfrm>
                <a:off x="3581400" y="4508500"/>
                <a:ext cx="320675" cy="260350"/>
              </a:xfrm>
              <a:custGeom>
                <a:avLst/>
                <a:gdLst>
                  <a:gd name="T0" fmla="*/ 49 w 97"/>
                  <a:gd name="T1" fmla="*/ 8 h 79"/>
                  <a:gd name="T2" fmla="*/ 34 w 97"/>
                  <a:gd name="T3" fmla="*/ 0 h 79"/>
                  <a:gd name="T4" fmla="*/ 28 w 97"/>
                  <a:gd name="T5" fmla="*/ 0 h 79"/>
                  <a:gd name="T6" fmla="*/ 0 w 97"/>
                  <a:gd name="T7" fmla="*/ 36 h 79"/>
                  <a:gd name="T8" fmla="*/ 67 w 97"/>
                  <a:gd name="T9" fmla="*/ 79 h 79"/>
                  <a:gd name="T10" fmla="*/ 73 w 97"/>
                  <a:gd name="T11" fmla="*/ 70 h 79"/>
                  <a:gd name="T12" fmla="*/ 42 w 97"/>
                  <a:gd name="T13" fmla="*/ 50 h 79"/>
                  <a:gd name="T14" fmla="*/ 58 w 97"/>
                  <a:gd name="T15" fmla="*/ 31 h 79"/>
                  <a:gd name="T16" fmla="*/ 89 w 97"/>
                  <a:gd name="T17" fmla="*/ 44 h 79"/>
                  <a:gd name="T18" fmla="*/ 97 w 97"/>
                  <a:gd name="T19" fmla="*/ 36 h 79"/>
                  <a:gd name="T20" fmla="*/ 62 w 97"/>
                  <a:gd name="T21" fmla="*/ 21 h 79"/>
                  <a:gd name="T22" fmla="*/ 49 w 97"/>
                  <a:gd name="T23" fmla="*/ 8 h 79"/>
                  <a:gd name="T24" fmla="*/ 43 w 97"/>
                  <a:gd name="T25" fmla="*/ 24 h 79"/>
                  <a:gd name="T26" fmla="*/ 33 w 97"/>
                  <a:gd name="T27" fmla="*/ 43 h 79"/>
                  <a:gd name="T28" fmla="*/ 15 w 97"/>
                  <a:gd name="T29" fmla="*/ 31 h 79"/>
                  <a:gd name="T30" fmla="*/ 31 w 97"/>
                  <a:gd name="T31" fmla="*/ 12 h 79"/>
                  <a:gd name="T32" fmla="*/ 43 w 97"/>
                  <a:gd name="T33" fmla="*/ 21 h 79"/>
                  <a:gd name="T34" fmla="*/ 43 w 97"/>
                  <a:gd name="T35"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79">
                    <a:moveTo>
                      <a:pt x="49" y="8"/>
                    </a:moveTo>
                    <a:cubicBezTo>
                      <a:pt x="46" y="5"/>
                      <a:pt x="40" y="0"/>
                      <a:pt x="34" y="0"/>
                    </a:cubicBezTo>
                    <a:cubicBezTo>
                      <a:pt x="28" y="0"/>
                      <a:pt x="28" y="0"/>
                      <a:pt x="28" y="0"/>
                    </a:cubicBezTo>
                    <a:cubicBezTo>
                      <a:pt x="21" y="0"/>
                      <a:pt x="2" y="28"/>
                      <a:pt x="0" y="36"/>
                    </a:cubicBezTo>
                    <a:cubicBezTo>
                      <a:pt x="10" y="38"/>
                      <a:pt x="61" y="79"/>
                      <a:pt x="67" y="79"/>
                    </a:cubicBezTo>
                    <a:cubicBezTo>
                      <a:pt x="69" y="79"/>
                      <a:pt x="72" y="72"/>
                      <a:pt x="73" y="70"/>
                    </a:cubicBezTo>
                    <a:cubicBezTo>
                      <a:pt x="42" y="50"/>
                      <a:pt x="42" y="50"/>
                      <a:pt x="42" y="50"/>
                    </a:cubicBezTo>
                    <a:cubicBezTo>
                      <a:pt x="44" y="45"/>
                      <a:pt x="51" y="31"/>
                      <a:pt x="58" y="31"/>
                    </a:cubicBezTo>
                    <a:cubicBezTo>
                      <a:pt x="66" y="31"/>
                      <a:pt x="83" y="44"/>
                      <a:pt x="89" y="44"/>
                    </a:cubicBezTo>
                    <a:cubicBezTo>
                      <a:pt x="92" y="44"/>
                      <a:pt x="95" y="38"/>
                      <a:pt x="97" y="36"/>
                    </a:cubicBezTo>
                    <a:cubicBezTo>
                      <a:pt x="92" y="33"/>
                      <a:pt x="65" y="21"/>
                      <a:pt x="62" y="21"/>
                    </a:cubicBezTo>
                    <a:cubicBezTo>
                      <a:pt x="46" y="19"/>
                      <a:pt x="59" y="19"/>
                      <a:pt x="49" y="8"/>
                    </a:cubicBezTo>
                    <a:close/>
                    <a:moveTo>
                      <a:pt x="43" y="24"/>
                    </a:moveTo>
                    <a:cubicBezTo>
                      <a:pt x="43" y="30"/>
                      <a:pt x="36" y="39"/>
                      <a:pt x="33" y="43"/>
                    </a:cubicBezTo>
                    <a:cubicBezTo>
                      <a:pt x="30" y="41"/>
                      <a:pt x="15" y="34"/>
                      <a:pt x="15" y="31"/>
                    </a:cubicBezTo>
                    <a:cubicBezTo>
                      <a:pt x="15" y="24"/>
                      <a:pt x="26" y="15"/>
                      <a:pt x="31" y="12"/>
                    </a:cubicBezTo>
                    <a:cubicBezTo>
                      <a:pt x="36" y="13"/>
                      <a:pt x="43" y="15"/>
                      <a:pt x="43" y="21"/>
                    </a:cubicBez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iSḻîdé"/>
              <p:cNvSpPr/>
              <p:nvPr/>
            </p:nvSpPr>
            <p:spPr bwMode="auto">
              <a:xfrm>
                <a:off x="1428750" y="4591050"/>
                <a:ext cx="260350" cy="273050"/>
              </a:xfrm>
              <a:custGeom>
                <a:avLst/>
                <a:gdLst>
                  <a:gd name="T0" fmla="*/ 42 w 79"/>
                  <a:gd name="T1" fmla="*/ 39 h 83"/>
                  <a:gd name="T2" fmla="*/ 33 w 79"/>
                  <a:gd name="T3" fmla="*/ 45 h 83"/>
                  <a:gd name="T4" fmla="*/ 40 w 79"/>
                  <a:gd name="T5" fmla="*/ 56 h 83"/>
                  <a:gd name="T6" fmla="*/ 24 w 79"/>
                  <a:gd name="T7" fmla="*/ 67 h 83"/>
                  <a:gd name="T8" fmla="*/ 11 w 79"/>
                  <a:gd name="T9" fmla="*/ 43 h 83"/>
                  <a:gd name="T10" fmla="*/ 11 w 79"/>
                  <a:gd name="T11" fmla="*/ 40 h 83"/>
                  <a:gd name="T12" fmla="*/ 45 w 79"/>
                  <a:gd name="T13" fmla="*/ 11 h 83"/>
                  <a:gd name="T14" fmla="*/ 49 w 79"/>
                  <a:gd name="T15" fmla="*/ 11 h 83"/>
                  <a:gd name="T16" fmla="*/ 68 w 79"/>
                  <a:gd name="T17" fmla="*/ 33 h 83"/>
                  <a:gd name="T18" fmla="*/ 64 w 79"/>
                  <a:gd name="T19" fmla="*/ 40 h 83"/>
                  <a:gd name="T20" fmla="*/ 68 w 79"/>
                  <a:gd name="T21" fmla="*/ 51 h 83"/>
                  <a:gd name="T22" fmla="*/ 79 w 79"/>
                  <a:gd name="T23" fmla="*/ 31 h 83"/>
                  <a:gd name="T24" fmla="*/ 79 w 79"/>
                  <a:gd name="T25" fmla="*/ 27 h 83"/>
                  <a:gd name="T26" fmla="*/ 52 w 79"/>
                  <a:gd name="T27" fmla="*/ 0 h 83"/>
                  <a:gd name="T28" fmla="*/ 42 w 79"/>
                  <a:gd name="T29" fmla="*/ 0 h 83"/>
                  <a:gd name="T30" fmla="*/ 0 w 79"/>
                  <a:gd name="T31" fmla="*/ 36 h 83"/>
                  <a:gd name="T32" fmla="*/ 0 w 79"/>
                  <a:gd name="T33" fmla="*/ 43 h 83"/>
                  <a:gd name="T34" fmla="*/ 21 w 79"/>
                  <a:gd name="T35" fmla="*/ 83 h 83"/>
                  <a:gd name="T36" fmla="*/ 56 w 79"/>
                  <a:gd name="T37" fmla="*/ 59 h 83"/>
                  <a:gd name="T38" fmla="*/ 42 w 79"/>
                  <a:gd name="T39"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83">
                    <a:moveTo>
                      <a:pt x="42" y="39"/>
                    </a:moveTo>
                    <a:cubicBezTo>
                      <a:pt x="33" y="45"/>
                      <a:pt x="33" y="45"/>
                      <a:pt x="33" y="45"/>
                    </a:cubicBezTo>
                    <a:cubicBezTo>
                      <a:pt x="40" y="56"/>
                      <a:pt x="40" y="56"/>
                      <a:pt x="40" y="56"/>
                    </a:cubicBezTo>
                    <a:cubicBezTo>
                      <a:pt x="24" y="67"/>
                      <a:pt x="24" y="67"/>
                      <a:pt x="24" y="67"/>
                    </a:cubicBezTo>
                    <a:cubicBezTo>
                      <a:pt x="20" y="62"/>
                      <a:pt x="11" y="51"/>
                      <a:pt x="11" y="43"/>
                    </a:cubicBezTo>
                    <a:cubicBezTo>
                      <a:pt x="11" y="40"/>
                      <a:pt x="11" y="40"/>
                      <a:pt x="11" y="40"/>
                    </a:cubicBezTo>
                    <a:cubicBezTo>
                      <a:pt x="11" y="28"/>
                      <a:pt x="32" y="11"/>
                      <a:pt x="45" y="11"/>
                    </a:cubicBezTo>
                    <a:cubicBezTo>
                      <a:pt x="49" y="11"/>
                      <a:pt x="49" y="11"/>
                      <a:pt x="49" y="11"/>
                    </a:cubicBezTo>
                    <a:cubicBezTo>
                      <a:pt x="60" y="11"/>
                      <a:pt x="68" y="21"/>
                      <a:pt x="68" y="33"/>
                    </a:cubicBezTo>
                    <a:cubicBezTo>
                      <a:pt x="68" y="38"/>
                      <a:pt x="64" y="37"/>
                      <a:pt x="64" y="40"/>
                    </a:cubicBezTo>
                    <a:cubicBezTo>
                      <a:pt x="64" y="44"/>
                      <a:pt x="67" y="46"/>
                      <a:pt x="68" y="51"/>
                    </a:cubicBezTo>
                    <a:cubicBezTo>
                      <a:pt x="75" y="49"/>
                      <a:pt x="79" y="40"/>
                      <a:pt x="79" y="31"/>
                    </a:cubicBezTo>
                    <a:cubicBezTo>
                      <a:pt x="79" y="27"/>
                      <a:pt x="79" y="27"/>
                      <a:pt x="79" y="27"/>
                    </a:cubicBezTo>
                    <a:cubicBezTo>
                      <a:pt x="79" y="16"/>
                      <a:pt x="63" y="0"/>
                      <a:pt x="52" y="0"/>
                    </a:cubicBezTo>
                    <a:cubicBezTo>
                      <a:pt x="42" y="0"/>
                      <a:pt x="42" y="0"/>
                      <a:pt x="42" y="0"/>
                    </a:cubicBezTo>
                    <a:cubicBezTo>
                      <a:pt x="28" y="0"/>
                      <a:pt x="0" y="21"/>
                      <a:pt x="0" y="36"/>
                    </a:cubicBezTo>
                    <a:cubicBezTo>
                      <a:pt x="0" y="43"/>
                      <a:pt x="0" y="43"/>
                      <a:pt x="0" y="43"/>
                    </a:cubicBezTo>
                    <a:cubicBezTo>
                      <a:pt x="0" y="57"/>
                      <a:pt x="15" y="72"/>
                      <a:pt x="21" y="83"/>
                    </a:cubicBezTo>
                    <a:cubicBezTo>
                      <a:pt x="56" y="59"/>
                      <a:pt x="56" y="59"/>
                      <a:pt x="56" y="59"/>
                    </a:cubicBezTo>
                    <a:lnTo>
                      <a:pt x="4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íšľïḋê"/>
              <p:cNvSpPr/>
              <p:nvPr/>
            </p:nvSpPr>
            <p:spPr bwMode="auto">
              <a:xfrm>
                <a:off x="1214438" y="4303713"/>
                <a:ext cx="327025" cy="303213"/>
              </a:xfrm>
              <a:custGeom>
                <a:avLst/>
                <a:gdLst>
                  <a:gd name="T0" fmla="*/ 99 w 99"/>
                  <a:gd name="T1" fmla="*/ 49 h 92"/>
                  <a:gd name="T2" fmla="*/ 96 w 99"/>
                  <a:gd name="T3" fmla="*/ 41 h 92"/>
                  <a:gd name="T4" fmla="*/ 44 w 99"/>
                  <a:gd name="T5" fmla="*/ 71 h 92"/>
                  <a:gd name="T6" fmla="*/ 76 w 99"/>
                  <a:gd name="T7" fmla="*/ 8 h 92"/>
                  <a:gd name="T8" fmla="*/ 71 w 99"/>
                  <a:gd name="T9" fmla="*/ 0 h 92"/>
                  <a:gd name="T10" fmla="*/ 0 w 99"/>
                  <a:gd name="T11" fmla="*/ 40 h 92"/>
                  <a:gd name="T12" fmla="*/ 5 w 99"/>
                  <a:gd name="T13" fmla="*/ 50 h 92"/>
                  <a:gd name="T14" fmla="*/ 57 w 99"/>
                  <a:gd name="T15" fmla="*/ 19 h 92"/>
                  <a:gd name="T16" fmla="*/ 25 w 99"/>
                  <a:gd name="T17" fmla="*/ 83 h 92"/>
                  <a:gd name="T18" fmla="*/ 31 w 99"/>
                  <a:gd name="T19" fmla="*/ 92 h 92"/>
                  <a:gd name="T20" fmla="*/ 99 w 99"/>
                  <a:gd name="T2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2">
                    <a:moveTo>
                      <a:pt x="99" y="49"/>
                    </a:moveTo>
                    <a:cubicBezTo>
                      <a:pt x="99" y="45"/>
                      <a:pt x="97" y="49"/>
                      <a:pt x="96" y="41"/>
                    </a:cubicBezTo>
                    <a:cubicBezTo>
                      <a:pt x="44" y="71"/>
                      <a:pt x="44" y="71"/>
                      <a:pt x="44" y="71"/>
                    </a:cubicBezTo>
                    <a:cubicBezTo>
                      <a:pt x="47" y="60"/>
                      <a:pt x="76" y="13"/>
                      <a:pt x="76" y="8"/>
                    </a:cubicBezTo>
                    <a:cubicBezTo>
                      <a:pt x="76" y="8"/>
                      <a:pt x="71" y="0"/>
                      <a:pt x="71" y="0"/>
                    </a:cubicBezTo>
                    <a:cubicBezTo>
                      <a:pt x="0" y="40"/>
                      <a:pt x="0" y="40"/>
                      <a:pt x="0" y="40"/>
                    </a:cubicBezTo>
                    <a:cubicBezTo>
                      <a:pt x="5" y="50"/>
                      <a:pt x="5" y="50"/>
                      <a:pt x="5" y="50"/>
                    </a:cubicBezTo>
                    <a:cubicBezTo>
                      <a:pt x="57" y="19"/>
                      <a:pt x="57" y="19"/>
                      <a:pt x="57" y="19"/>
                    </a:cubicBezTo>
                    <a:cubicBezTo>
                      <a:pt x="54" y="27"/>
                      <a:pt x="25" y="80"/>
                      <a:pt x="25" y="83"/>
                    </a:cubicBezTo>
                    <a:cubicBezTo>
                      <a:pt x="25" y="87"/>
                      <a:pt x="28" y="90"/>
                      <a:pt x="31" y="92"/>
                    </a:cubicBezTo>
                    <a:cubicBezTo>
                      <a:pt x="39" y="86"/>
                      <a:pt x="99" y="54"/>
                      <a:pt x="9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îśľïďe"/>
              <p:cNvSpPr/>
              <p:nvPr/>
            </p:nvSpPr>
            <p:spPr bwMode="auto">
              <a:xfrm>
                <a:off x="3724275" y="4268788"/>
                <a:ext cx="269875" cy="230188"/>
              </a:xfrm>
              <a:custGeom>
                <a:avLst/>
                <a:gdLst>
                  <a:gd name="T0" fmla="*/ 0 w 82"/>
                  <a:gd name="T1" fmla="*/ 25 h 70"/>
                  <a:gd name="T2" fmla="*/ 0 w 82"/>
                  <a:gd name="T3" fmla="*/ 34 h 70"/>
                  <a:gd name="T4" fmla="*/ 24 w 82"/>
                  <a:gd name="T5" fmla="*/ 52 h 70"/>
                  <a:gd name="T6" fmla="*/ 61 w 82"/>
                  <a:gd name="T7" fmla="*/ 27 h 70"/>
                  <a:gd name="T8" fmla="*/ 71 w 82"/>
                  <a:gd name="T9" fmla="*/ 36 h 70"/>
                  <a:gd name="T10" fmla="*/ 71 w 82"/>
                  <a:gd name="T11" fmla="*/ 39 h 70"/>
                  <a:gd name="T12" fmla="*/ 59 w 82"/>
                  <a:gd name="T13" fmla="*/ 58 h 70"/>
                  <a:gd name="T14" fmla="*/ 48 w 82"/>
                  <a:gd name="T15" fmla="*/ 58 h 70"/>
                  <a:gd name="T16" fmla="*/ 49 w 82"/>
                  <a:gd name="T17" fmla="*/ 70 h 70"/>
                  <a:gd name="T18" fmla="*/ 57 w 82"/>
                  <a:gd name="T19" fmla="*/ 70 h 70"/>
                  <a:gd name="T20" fmla="*/ 82 w 82"/>
                  <a:gd name="T21" fmla="*/ 43 h 70"/>
                  <a:gd name="T22" fmla="*/ 82 w 82"/>
                  <a:gd name="T23" fmla="*/ 33 h 70"/>
                  <a:gd name="T24" fmla="*/ 64 w 82"/>
                  <a:gd name="T25" fmla="*/ 16 h 70"/>
                  <a:gd name="T26" fmla="*/ 55 w 82"/>
                  <a:gd name="T27" fmla="*/ 16 h 70"/>
                  <a:gd name="T28" fmla="*/ 24 w 82"/>
                  <a:gd name="T29" fmla="*/ 40 h 70"/>
                  <a:gd name="T30" fmla="*/ 18 w 82"/>
                  <a:gd name="T31" fmla="*/ 40 h 70"/>
                  <a:gd name="T32" fmla="*/ 11 w 82"/>
                  <a:gd name="T33" fmla="*/ 33 h 70"/>
                  <a:gd name="T34" fmla="*/ 11 w 82"/>
                  <a:gd name="T35" fmla="*/ 27 h 70"/>
                  <a:gd name="T36" fmla="*/ 22 w 82"/>
                  <a:gd name="T37" fmla="*/ 11 h 70"/>
                  <a:gd name="T38" fmla="*/ 31 w 82"/>
                  <a:gd name="T39" fmla="*/ 10 h 70"/>
                  <a:gd name="T40" fmla="*/ 34 w 82"/>
                  <a:gd name="T41" fmla="*/ 0 h 70"/>
                  <a:gd name="T42" fmla="*/ 22 w 82"/>
                  <a:gd name="T43" fmla="*/ 0 h 70"/>
                  <a:gd name="T44" fmla="*/ 0 w 82"/>
                  <a:gd name="T45"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70">
                    <a:moveTo>
                      <a:pt x="0" y="25"/>
                    </a:moveTo>
                    <a:cubicBezTo>
                      <a:pt x="0" y="34"/>
                      <a:pt x="0" y="34"/>
                      <a:pt x="0" y="34"/>
                    </a:cubicBezTo>
                    <a:cubicBezTo>
                      <a:pt x="0" y="45"/>
                      <a:pt x="13" y="52"/>
                      <a:pt x="24" y="52"/>
                    </a:cubicBezTo>
                    <a:cubicBezTo>
                      <a:pt x="38" y="52"/>
                      <a:pt x="48" y="27"/>
                      <a:pt x="61" y="27"/>
                    </a:cubicBezTo>
                    <a:cubicBezTo>
                      <a:pt x="65" y="27"/>
                      <a:pt x="71" y="32"/>
                      <a:pt x="71" y="36"/>
                    </a:cubicBezTo>
                    <a:cubicBezTo>
                      <a:pt x="71" y="39"/>
                      <a:pt x="71" y="39"/>
                      <a:pt x="71" y="39"/>
                    </a:cubicBezTo>
                    <a:cubicBezTo>
                      <a:pt x="71" y="49"/>
                      <a:pt x="66" y="54"/>
                      <a:pt x="59" y="58"/>
                    </a:cubicBezTo>
                    <a:cubicBezTo>
                      <a:pt x="48" y="58"/>
                      <a:pt x="48" y="58"/>
                      <a:pt x="48" y="58"/>
                    </a:cubicBezTo>
                    <a:cubicBezTo>
                      <a:pt x="46" y="61"/>
                      <a:pt x="41" y="70"/>
                      <a:pt x="49" y="70"/>
                    </a:cubicBezTo>
                    <a:cubicBezTo>
                      <a:pt x="57" y="70"/>
                      <a:pt x="57" y="70"/>
                      <a:pt x="57" y="70"/>
                    </a:cubicBezTo>
                    <a:cubicBezTo>
                      <a:pt x="67" y="70"/>
                      <a:pt x="82" y="53"/>
                      <a:pt x="82" y="43"/>
                    </a:cubicBezTo>
                    <a:cubicBezTo>
                      <a:pt x="82" y="33"/>
                      <a:pt x="82" y="33"/>
                      <a:pt x="82" y="33"/>
                    </a:cubicBezTo>
                    <a:cubicBezTo>
                      <a:pt x="82" y="25"/>
                      <a:pt x="71" y="16"/>
                      <a:pt x="64" y="16"/>
                    </a:cubicBezTo>
                    <a:cubicBezTo>
                      <a:pt x="55" y="16"/>
                      <a:pt x="55" y="16"/>
                      <a:pt x="55" y="16"/>
                    </a:cubicBezTo>
                    <a:cubicBezTo>
                      <a:pt x="48" y="16"/>
                      <a:pt x="31" y="40"/>
                      <a:pt x="24" y="40"/>
                    </a:cubicBezTo>
                    <a:cubicBezTo>
                      <a:pt x="18" y="40"/>
                      <a:pt x="18" y="40"/>
                      <a:pt x="18" y="40"/>
                    </a:cubicBezTo>
                    <a:cubicBezTo>
                      <a:pt x="14" y="40"/>
                      <a:pt x="11" y="36"/>
                      <a:pt x="11" y="33"/>
                    </a:cubicBezTo>
                    <a:cubicBezTo>
                      <a:pt x="11" y="27"/>
                      <a:pt x="11" y="27"/>
                      <a:pt x="11" y="27"/>
                    </a:cubicBezTo>
                    <a:cubicBezTo>
                      <a:pt x="11" y="21"/>
                      <a:pt x="17" y="11"/>
                      <a:pt x="22" y="11"/>
                    </a:cubicBezTo>
                    <a:cubicBezTo>
                      <a:pt x="31" y="10"/>
                      <a:pt x="31" y="10"/>
                      <a:pt x="31" y="10"/>
                    </a:cubicBezTo>
                    <a:cubicBezTo>
                      <a:pt x="34" y="0"/>
                      <a:pt x="34" y="0"/>
                      <a:pt x="34" y="0"/>
                    </a:cubicBezTo>
                    <a:cubicBezTo>
                      <a:pt x="22" y="0"/>
                      <a:pt x="22" y="0"/>
                      <a:pt x="22" y="0"/>
                    </a:cubicBezTo>
                    <a:cubicBezTo>
                      <a:pt x="11" y="0"/>
                      <a:pt x="0" y="16"/>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ïṩľiḓé"/>
              <p:cNvSpPr/>
              <p:nvPr/>
            </p:nvSpPr>
            <p:spPr bwMode="auto">
              <a:xfrm>
                <a:off x="3802063" y="4143375"/>
                <a:ext cx="271463" cy="107950"/>
              </a:xfrm>
              <a:custGeom>
                <a:avLst/>
                <a:gdLst>
                  <a:gd name="T0" fmla="*/ 171 w 171"/>
                  <a:gd name="T1" fmla="*/ 41 h 68"/>
                  <a:gd name="T2" fmla="*/ 3 w 171"/>
                  <a:gd name="T3" fmla="*/ 0 h 68"/>
                  <a:gd name="T4" fmla="*/ 0 w 171"/>
                  <a:gd name="T5" fmla="*/ 20 h 68"/>
                  <a:gd name="T6" fmla="*/ 167 w 171"/>
                  <a:gd name="T7" fmla="*/ 68 h 68"/>
                  <a:gd name="T8" fmla="*/ 171 w 171"/>
                  <a:gd name="T9" fmla="*/ 41 h 68"/>
                </a:gdLst>
                <a:ahLst/>
                <a:cxnLst>
                  <a:cxn ang="0">
                    <a:pos x="T0" y="T1"/>
                  </a:cxn>
                  <a:cxn ang="0">
                    <a:pos x="T2" y="T3"/>
                  </a:cxn>
                  <a:cxn ang="0">
                    <a:pos x="T4" y="T5"/>
                  </a:cxn>
                  <a:cxn ang="0">
                    <a:pos x="T6" y="T7"/>
                  </a:cxn>
                  <a:cxn ang="0">
                    <a:pos x="T8" y="T9"/>
                  </a:cxn>
                </a:cxnLst>
                <a:rect l="0" t="0" r="r" b="b"/>
                <a:pathLst>
                  <a:path w="171" h="68">
                    <a:moveTo>
                      <a:pt x="171" y="41"/>
                    </a:moveTo>
                    <a:lnTo>
                      <a:pt x="3" y="0"/>
                    </a:lnTo>
                    <a:lnTo>
                      <a:pt x="0" y="20"/>
                    </a:lnTo>
                    <a:lnTo>
                      <a:pt x="167" y="68"/>
                    </a:lnTo>
                    <a:lnTo>
                      <a:pt x="17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ïŝľîdé"/>
              <p:cNvSpPr/>
              <p:nvPr/>
            </p:nvSpPr>
            <p:spPr bwMode="auto">
              <a:xfrm>
                <a:off x="1104900" y="4146550"/>
                <a:ext cx="300038" cy="230188"/>
              </a:xfrm>
              <a:custGeom>
                <a:avLst/>
                <a:gdLst>
                  <a:gd name="T0" fmla="*/ 85 w 91"/>
                  <a:gd name="T1" fmla="*/ 0 h 70"/>
                  <a:gd name="T2" fmla="*/ 0 w 91"/>
                  <a:gd name="T3" fmla="*/ 0 h 70"/>
                  <a:gd name="T4" fmla="*/ 8 w 91"/>
                  <a:gd name="T5" fmla="*/ 12 h 70"/>
                  <a:gd name="T6" fmla="*/ 28 w 91"/>
                  <a:gd name="T7" fmla="*/ 12 h 70"/>
                  <a:gd name="T8" fmla="*/ 39 w 91"/>
                  <a:gd name="T9" fmla="*/ 42 h 70"/>
                  <a:gd name="T10" fmla="*/ 22 w 91"/>
                  <a:gd name="T11" fmla="*/ 61 h 70"/>
                  <a:gd name="T12" fmla="*/ 25 w 91"/>
                  <a:gd name="T13" fmla="*/ 70 h 70"/>
                  <a:gd name="T14" fmla="*/ 91 w 91"/>
                  <a:gd name="T15" fmla="*/ 9 h 70"/>
                  <a:gd name="T16" fmla="*/ 85 w 91"/>
                  <a:gd name="T17" fmla="*/ 0 h 70"/>
                  <a:gd name="T18" fmla="*/ 47 w 91"/>
                  <a:gd name="T19" fmla="*/ 35 h 70"/>
                  <a:gd name="T20" fmla="*/ 39 w 91"/>
                  <a:gd name="T21" fmla="*/ 12 h 70"/>
                  <a:gd name="T22" fmla="*/ 73 w 91"/>
                  <a:gd name="T23" fmla="*/ 12 h 70"/>
                  <a:gd name="T24" fmla="*/ 47 w 91"/>
                  <a:gd name="T2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70">
                    <a:moveTo>
                      <a:pt x="85" y="0"/>
                    </a:moveTo>
                    <a:cubicBezTo>
                      <a:pt x="0" y="0"/>
                      <a:pt x="0" y="0"/>
                      <a:pt x="0" y="0"/>
                    </a:cubicBezTo>
                    <a:cubicBezTo>
                      <a:pt x="1" y="5"/>
                      <a:pt x="3" y="12"/>
                      <a:pt x="8" y="12"/>
                    </a:cubicBezTo>
                    <a:cubicBezTo>
                      <a:pt x="28" y="12"/>
                      <a:pt x="28" y="12"/>
                      <a:pt x="28" y="12"/>
                    </a:cubicBezTo>
                    <a:cubicBezTo>
                      <a:pt x="29" y="21"/>
                      <a:pt x="39" y="37"/>
                      <a:pt x="39" y="42"/>
                    </a:cubicBezTo>
                    <a:cubicBezTo>
                      <a:pt x="39" y="45"/>
                      <a:pt x="22" y="55"/>
                      <a:pt x="22" y="61"/>
                    </a:cubicBezTo>
                    <a:cubicBezTo>
                      <a:pt x="22" y="64"/>
                      <a:pt x="24" y="66"/>
                      <a:pt x="25" y="70"/>
                    </a:cubicBezTo>
                    <a:cubicBezTo>
                      <a:pt x="91" y="9"/>
                      <a:pt x="91" y="9"/>
                      <a:pt x="91" y="9"/>
                    </a:cubicBezTo>
                    <a:cubicBezTo>
                      <a:pt x="90" y="4"/>
                      <a:pt x="90" y="0"/>
                      <a:pt x="85" y="0"/>
                    </a:cubicBezTo>
                    <a:close/>
                    <a:moveTo>
                      <a:pt x="47" y="35"/>
                    </a:moveTo>
                    <a:cubicBezTo>
                      <a:pt x="39" y="12"/>
                      <a:pt x="39" y="12"/>
                      <a:pt x="39" y="12"/>
                    </a:cubicBezTo>
                    <a:cubicBezTo>
                      <a:pt x="73" y="12"/>
                      <a:pt x="73" y="12"/>
                      <a:pt x="73" y="12"/>
                    </a:cubicBezTo>
                    <a:lnTo>
                      <a:pt x="4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ïs1ïḋe"/>
              <p:cNvSpPr/>
              <p:nvPr/>
            </p:nvSpPr>
            <p:spPr bwMode="auto">
              <a:xfrm>
                <a:off x="1076325" y="3840163"/>
                <a:ext cx="282575" cy="196850"/>
              </a:xfrm>
              <a:custGeom>
                <a:avLst/>
                <a:gdLst>
                  <a:gd name="T0" fmla="*/ 54 w 178"/>
                  <a:gd name="T1" fmla="*/ 103 h 124"/>
                  <a:gd name="T2" fmla="*/ 6 w 178"/>
                  <a:gd name="T3" fmla="*/ 103 h 124"/>
                  <a:gd name="T4" fmla="*/ 6 w 178"/>
                  <a:gd name="T5" fmla="*/ 124 h 124"/>
                  <a:gd name="T6" fmla="*/ 178 w 178"/>
                  <a:gd name="T7" fmla="*/ 118 h 124"/>
                  <a:gd name="T8" fmla="*/ 178 w 178"/>
                  <a:gd name="T9" fmla="*/ 97 h 124"/>
                  <a:gd name="T10" fmla="*/ 112 w 178"/>
                  <a:gd name="T11" fmla="*/ 97 h 124"/>
                  <a:gd name="T12" fmla="*/ 104 w 178"/>
                  <a:gd name="T13" fmla="*/ 25 h 124"/>
                  <a:gd name="T14" fmla="*/ 176 w 178"/>
                  <a:gd name="T15" fmla="*/ 22 h 124"/>
                  <a:gd name="T16" fmla="*/ 176 w 178"/>
                  <a:gd name="T17" fmla="*/ 0 h 124"/>
                  <a:gd name="T18" fmla="*/ 31 w 178"/>
                  <a:gd name="T19" fmla="*/ 6 h 124"/>
                  <a:gd name="T20" fmla="*/ 0 w 178"/>
                  <a:gd name="T21" fmla="*/ 6 h 124"/>
                  <a:gd name="T22" fmla="*/ 0 w 178"/>
                  <a:gd name="T23" fmla="*/ 29 h 124"/>
                  <a:gd name="T24" fmla="*/ 41 w 178"/>
                  <a:gd name="T25" fmla="*/ 27 h 124"/>
                  <a:gd name="T26" fmla="*/ 83 w 178"/>
                  <a:gd name="T27" fmla="*/ 27 h 124"/>
                  <a:gd name="T28" fmla="*/ 87 w 178"/>
                  <a:gd name="T29" fmla="*/ 79 h 124"/>
                  <a:gd name="T30" fmla="*/ 87 w 178"/>
                  <a:gd name="T31" fmla="*/ 101 h 124"/>
                  <a:gd name="T32" fmla="*/ 54 w 178"/>
                  <a:gd name="T33"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124">
                    <a:moveTo>
                      <a:pt x="54" y="103"/>
                    </a:moveTo>
                    <a:lnTo>
                      <a:pt x="6" y="103"/>
                    </a:lnTo>
                    <a:lnTo>
                      <a:pt x="6" y="124"/>
                    </a:lnTo>
                    <a:lnTo>
                      <a:pt x="178" y="118"/>
                    </a:lnTo>
                    <a:lnTo>
                      <a:pt x="178" y="97"/>
                    </a:lnTo>
                    <a:lnTo>
                      <a:pt x="112" y="97"/>
                    </a:lnTo>
                    <a:lnTo>
                      <a:pt x="104" y="25"/>
                    </a:lnTo>
                    <a:lnTo>
                      <a:pt x="176" y="22"/>
                    </a:lnTo>
                    <a:lnTo>
                      <a:pt x="176" y="0"/>
                    </a:lnTo>
                    <a:lnTo>
                      <a:pt x="31" y="6"/>
                    </a:lnTo>
                    <a:lnTo>
                      <a:pt x="0" y="6"/>
                    </a:lnTo>
                    <a:lnTo>
                      <a:pt x="0" y="29"/>
                    </a:lnTo>
                    <a:lnTo>
                      <a:pt x="41" y="27"/>
                    </a:lnTo>
                    <a:lnTo>
                      <a:pt x="83" y="27"/>
                    </a:lnTo>
                    <a:lnTo>
                      <a:pt x="87" y="79"/>
                    </a:lnTo>
                    <a:lnTo>
                      <a:pt x="87" y="101"/>
                    </a:lnTo>
                    <a:lnTo>
                      <a:pt x="54"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1" name="iŝļíďè"/>
              <p:cNvSpPr/>
              <p:nvPr/>
            </p:nvSpPr>
            <p:spPr bwMode="auto">
              <a:xfrm>
                <a:off x="3822700" y="3895725"/>
                <a:ext cx="287338" cy="198438"/>
              </a:xfrm>
              <a:custGeom>
                <a:avLst/>
                <a:gdLst>
                  <a:gd name="T0" fmla="*/ 7 w 87"/>
                  <a:gd name="T1" fmla="*/ 60 h 60"/>
                  <a:gd name="T2" fmla="*/ 13 w 87"/>
                  <a:gd name="T3" fmla="*/ 60 h 60"/>
                  <a:gd name="T4" fmla="*/ 15 w 87"/>
                  <a:gd name="T5" fmla="*/ 37 h 60"/>
                  <a:gd name="T6" fmla="*/ 87 w 87"/>
                  <a:gd name="T7" fmla="*/ 44 h 60"/>
                  <a:gd name="T8" fmla="*/ 87 w 87"/>
                  <a:gd name="T9" fmla="*/ 33 h 60"/>
                  <a:gd name="T10" fmla="*/ 18 w 87"/>
                  <a:gd name="T11" fmla="*/ 25 h 60"/>
                  <a:gd name="T12" fmla="*/ 17 w 87"/>
                  <a:gd name="T13" fmla="*/ 17 h 60"/>
                  <a:gd name="T14" fmla="*/ 19 w 87"/>
                  <a:gd name="T15" fmla="*/ 0 h 60"/>
                  <a:gd name="T16" fmla="*/ 9 w 87"/>
                  <a:gd name="T17" fmla="*/ 0 h 60"/>
                  <a:gd name="T18" fmla="*/ 5 w 87"/>
                  <a:gd name="T19" fmla="*/ 33 h 60"/>
                  <a:gd name="T20" fmla="*/ 7 w 87"/>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0">
                    <a:moveTo>
                      <a:pt x="7" y="60"/>
                    </a:moveTo>
                    <a:cubicBezTo>
                      <a:pt x="13" y="60"/>
                      <a:pt x="13" y="60"/>
                      <a:pt x="13" y="60"/>
                    </a:cubicBezTo>
                    <a:cubicBezTo>
                      <a:pt x="15" y="37"/>
                      <a:pt x="15" y="37"/>
                      <a:pt x="15" y="37"/>
                    </a:cubicBezTo>
                    <a:cubicBezTo>
                      <a:pt x="87" y="44"/>
                      <a:pt x="87" y="44"/>
                      <a:pt x="87" y="44"/>
                    </a:cubicBezTo>
                    <a:cubicBezTo>
                      <a:pt x="87" y="33"/>
                      <a:pt x="87" y="33"/>
                      <a:pt x="87" y="33"/>
                    </a:cubicBezTo>
                    <a:cubicBezTo>
                      <a:pt x="18" y="25"/>
                      <a:pt x="18" y="25"/>
                      <a:pt x="18" y="25"/>
                    </a:cubicBezTo>
                    <a:cubicBezTo>
                      <a:pt x="17" y="17"/>
                      <a:pt x="17" y="17"/>
                      <a:pt x="17" y="17"/>
                    </a:cubicBezTo>
                    <a:cubicBezTo>
                      <a:pt x="19" y="0"/>
                      <a:pt x="19" y="0"/>
                      <a:pt x="19" y="0"/>
                    </a:cubicBezTo>
                    <a:cubicBezTo>
                      <a:pt x="9" y="0"/>
                      <a:pt x="9" y="0"/>
                      <a:pt x="9" y="0"/>
                    </a:cubicBezTo>
                    <a:cubicBezTo>
                      <a:pt x="6" y="10"/>
                      <a:pt x="7" y="22"/>
                      <a:pt x="5" y="33"/>
                    </a:cubicBezTo>
                    <a:cubicBezTo>
                      <a:pt x="5" y="39"/>
                      <a:pt x="0" y="60"/>
                      <a:pt x="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2" name="ïṩḻiďè"/>
              <p:cNvSpPr/>
              <p:nvPr/>
            </p:nvSpPr>
            <p:spPr bwMode="auto">
              <a:xfrm>
                <a:off x="3852863" y="3602038"/>
                <a:ext cx="276225" cy="220663"/>
              </a:xfrm>
              <a:custGeom>
                <a:avLst/>
                <a:gdLst>
                  <a:gd name="T0" fmla="*/ 0 w 84"/>
                  <a:gd name="T1" fmla="*/ 67 h 67"/>
                  <a:gd name="T2" fmla="*/ 47 w 84"/>
                  <a:gd name="T3" fmla="*/ 43 h 67"/>
                  <a:gd name="T4" fmla="*/ 53 w 84"/>
                  <a:gd name="T5" fmla="*/ 43 h 67"/>
                  <a:gd name="T6" fmla="*/ 84 w 84"/>
                  <a:gd name="T7" fmla="*/ 45 h 67"/>
                  <a:gd name="T8" fmla="*/ 84 w 84"/>
                  <a:gd name="T9" fmla="*/ 37 h 67"/>
                  <a:gd name="T10" fmla="*/ 49 w 84"/>
                  <a:gd name="T11" fmla="*/ 32 h 67"/>
                  <a:gd name="T12" fmla="*/ 5 w 84"/>
                  <a:gd name="T13" fmla="*/ 0 h 67"/>
                  <a:gd name="T14" fmla="*/ 4 w 84"/>
                  <a:gd name="T15" fmla="*/ 11 h 67"/>
                  <a:gd name="T16" fmla="*/ 35 w 84"/>
                  <a:gd name="T17" fmla="*/ 36 h 67"/>
                  <a:gd name="T18" fmla="*/ 0 w 84"/>
                  <a:gd name="T19" fmla="*/ 55 h 67"/>
                  <a:gd name="T20" fmla="*/ 0 w 84"/>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67">
                    <a:moveTo>
                      <a:pt x="0" y="67"/>
                    </a:moveTo>
                    <a:cubicBezTo>
                      <a:pt x="5" y="64"/>
                      <a:pt x="42" y="43"/>
                      <a:pt x="47" y="43"/>
                    </a:cubicBezTo>
                    <a:cubicBezTo>
                      <a:pt x="53" y="43"/>
                      <a:pt x="53" y="43"/>
                      <a:pt x="53" y="43"/>
                    </a:cubicBezTo>
                    <a:cubicBezTo>
                      <a:pt x="84" y="45"/>
                      <a:pt x="84" y="45"/>
                      <a:pt x="84" y="45"/>
                    </a:cubicBezTo>
                    <a:cubicBezTo>
                      <a:pt x="84" y="37"/>
                      <a:pt x="84" y="37"/>
                      <a:pt x="84" y="37"/>
                    </a:cubicBezTo>
                    <a:cubicBezTo>
                      <a:pt x="84" y="30"/>
                      <a:pt x="57" y="32"/>
                      <a:pt x="49" y="32"/>
                    </a:cubicBezTo>
                    <a:cubicBezTo>
                      <a:pt x="5" y="0"/>
                      <a:pt x="5" y="0"/>
                      <a:pt x="5" y="0"/>
                    </a:cubicBezTo>
                    <a:cubicBezTo>
                      <a:pt x="4" y="11"/>
                      <a:pt x="4" y="11"/>
                      <a:pt x="4" y="11"/>
                    </a:cubicBezTo>
                    <a:cubicBezTo>
                      <a:pt x="4" y="16"/>
                      <a:pt x="31" y="30"/>
                      <a:pt x="35" y="36"/>
                    </a:cubicBezTo>
                    <a:cubicBezTo>
                      <a:pt x="0" y="55"/>
                      <a:pt x="0" y="55"/>
                      <a:pt x="0" y="55"/>
                    </a:cubicBezTo>
                    <a:lnTo>
                      <a:pt x="0"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3" name="íṧ1iḍé"/>
              <p:cNvSpPr/>
              <p:nvPr/>
            </p:nvSpPr>
            <p:spPr bwMode="auto">
              <a:xfrm>
                <a:off x="1082675" y="3568700"/>
                <a:ext cx="273050" cy="185738"/>
              </a:xfrm>
              <a:custGeom>
                <a:avLst/>
                <a:gdLst>
                  <a:gd name="T0" fmla="*/ 19 w 83"/>
                  <a:gd name="T1" fmla="*/ 56 h 56"/>
                  <a:gd name="T2" fmla="*/ 26 w 83"/>
                  <a:gd name="T3" fmla="*/ 56 h 56"/>
                  <a:gd name="T4" fmla="*/ 59 w 83"/>
                  <a:gd name="T5" fmla="*/ 13 h 56"/>
                  <a:gd name="T6" fmla="*/ 64 w 83"/>
                  <a:gd name="T7" fmla="*/ 13 h 56"/>
                  <a:gd name="T8" fmla="*/ 74 w 83"/>
                  <a:gd name="T9" fmla="*/ 25 h 56"/>
                  <a:gd name="T10" fmla="*/ 74 w 83"/>
                  <a:gd name="T11" fmla="*/ 34 h 56"/>
                  <a:gd name="T12" fmla="*/ 62 w 83"/>
                  <a:gd name="T13" fmla="*/ 44 h 56"/>
                  <a:gd name="T14" fmla="*/ 62 w 83"/>
                  <a:gd name="T15" fmla="*/ 56 h 56"/>
                  <a:gd name="T16" fmla="*/ 83 w 83"/>
                  <a:gd name="T17" fmla="*/ 36 h 56"/>
                  <a:gd name="T18" fmla="*/ 83 w 83"/>
                  <a:gd name="T19" fmla="*/ 22 h 56"/>
                  <a:gd name="T20" fmla="*/ 62 w 83"/>
                  <a:gd name="T21" fmla="*/ 3 h 56"/>
                  <a:gd name="T22" fmla="*/ 58 w 83"/>
                  <a:gd name="T23" fmla="*/ 3 h 56"/>
                  <a:gd name="T24" fmla="*/ 22 w 83"/>
                  <a:gd name="T25" fmla="*/ 46 h 56"/>
                  <a:gd name="T26" fmla="*/ 10 w 83"/>
                  <a:gd name="T27" fmla="*/ 33 h 56"/>
                  <a:gd name="T28" fmla="*/ 10 w 83"/>
                  <a:gd name="T29" fmla="*/ 27 h 56"/>
                  <a:gd name="T30" fmla="*/ 25 w 83"/>
                  <a:gd name="T31" fmla="*/ 12 h 56"/>
                  <a:gd name="T32" fmla="*/ 25 w 83"/>
                  <a:gd name="T33" fmla="*/ 0 h 56"/>
                  <a:gd name="T34" fmla="*/ 0 w 83"/>
                  <a:gd name="T35" fmla="*/ 33 h 56"/>
                  <a:gd name="T36" fmla="*/ 19 w 83"/>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56">
                    <a:moveTo>
                      <a:pt x="19" y="56"/>
                    </a:moveTo>
                    <a:cubicBezTo>
                      <a:pt x="26" y="56"/>
                      <a:pt x="26" y="56"/>
                      <a:pt x="26" y="56"/>
                    </a:cubicBezTo>
                    <a:cubicBezTo>
                      <a:pt x="48" y="56"/>
                      <a:pt x="45" y="13"/>
                      <a:pt x="59" y="13"/>
                    </a:cubicBezTo>
                    <a:cubicBezTo>
                      <a:pt x="64" y="13"/>
                      <a:pt x="64" y="13"/>
                      <a:pt x="64" y="13"/>
                    </a:cubicBezTo>
                    <a:cubicBezTo>
                      <a:pt x="68" y="13"/>
                      <a:pt x="74" y="22"/>
                      <a:pt x="74" y="25"/>
                    </a:cubicBezTo>
                    <a:cubicBezTo>
                      <a:pt x="74" y="34"/>
                      <a:pt x="74" y="34"/>
                      <a:pt x="74" y="34"/>
                    </a:cubicBezTo>
                    <a:cubicBezTo>
                      <a:pt x="74" y="40"/>
                      <a:pt x="68" y="44"/>
                      <a:pt x="62" y="44"/>
                    </a:cubicBezTo>
                    <a:cubicBezTo>
                      <a:pt x="62" y="56"/>
                      <a:pt x="62" y="56"/>
                      <a:pt x="62" y="56"/>
                    </a:cubicBezTo>
                    <a:cubicBezTo>
                      <a:pt x="72" y="56"/>
                      <a:pt x="83" y="46"/>
                      <a:pt x="83" y="36"/>
                    </a:cubicBezTo>
                    <a:cubicBezTo>
                      <a:pt x="83" y="22"/>
                      <a:pt x="83" y="22"/>
                      <a:pt x="83" y="22"/>
                    </a:cubicBezTo>
                    <a:cubicBezTo>
                      <a:pt x="83" y="12"/>
                      <a:pt x="73" y="3"/>
                      <a:pt x="62" y="3"/>
                    </a:cubicBezTo>
                    <a:cubicBezTo>
                      <a:pt x="58" y="3"/>
                      <a:pt x="58" y="3"/>
                      <a:pt x="58" y="3"/>
                    </a:cubicBezTo>
                    <a:cubicBezTo>
                      <a:pt x="32" y="3"/>
                      <a:pt x="42" y="46"/>
                      <a:pt x="22" y="46"/>
                    </a:cubicBezTo>
                    <a:cubicBezTo>
                      <a:pt x="14" y="46"/>
                      <a:pt x="10" y="40"/>
                      <a:pt x="10" y="33"/>
                    </a:cubicBezTo>
                    <a:cubicBezTo>
                      <a:pt x="10" y="27"/>
                      <a:pt x="10" y="27"/>
                      <a:pt x="10" y="27"/>
                    </a:cubicBezTo>
                    <a:cubicBezTo>
                      <a:pt x="10" y="18"/>
                      <a:pt x="16" y="12"/>
                      <a:pt x="25" y="12"/>
                    </a:cubicBezTo>
                    <a:cubicBezTo>
                      <a:pt x="25" y="0"/>
                      <a:pt x="25" y="0"/>
                      <a:pt x="25" y="0"/>
                    </a:cubicBezTo>
                    <a:cubicBezTo>
                      <a:pt x="8" y="0"/>
                      <a:pt x="0" y="14"/>
                      <a:pt x="0" y="33"/>
                    </a:cubicBezTo>
                    <a:cubicBezTo>
                      <a:pt x="0" y="44"/>
                      <a:pt x="8" y="56"/>
                      <a:pt x="1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4" name="isliḓè"/>
              <p:cNvSpPr/>
              <p:nvPr/>
            </p:nvSpPr>
            <p:spPr bwMode="auto">
              <a:xfrm>
                <a:off x="2108200" y="1498600"/>
                <a:ext cx="333375" cy="415925"/>
              </a:xfrm>
              <a:custGeom>
                <a:avLst/>
                <a:gdLst>
                  <a:gd name="T0" fmla="*/ 9 w 101"/>
                  <a:gd name="T1" fmla="*/ 58 h 126"/>
                  <a:gd name="T2" fmla="*/ 0 w 101"/>
                  <a:gd name="T3" fmla="*/ 85 h 126"/>
                  <a:gd name="T4" fmla="*/ 29 w 101"/>
                  <a:gd name="T5" fmla="*/ 119 h 126"/>
                  <a:gd name="T6" fmla="*/ 36 w 101"/>
                  <a:gd name="T7" fmla="*/ 92 h 126"/>
                  <a:gd name="T8" fmla="*/ 46 w 101"/>
                  <a:gd name="T9" fmla="*/ 113 h 126"/>
                  <a:gd name="T10" fmla="*/ 86 w 101"/>
                  <a:gd name="T11" fmla="*/ 94 h 126"/>
                  <a:gd name="T12" fmla="*/ 81 w 101"/>
                  <a:gd name="T13" fmla="*/ 83 h 126"/>
                  <a:gd name="T14" fmla="*/ 101 w 101"/>
                  <a:gd name="T15" fmla="*/ 52 h 126"/>
                  <a:gd name="T16" fmla="*/ 95 w 101"/>
                  <a:gd name="T17" fmla="*/ 49 h 126"/>
                  <a:gd name="T18" fmla="*/ 67 w 101"/>
                  <a:gd name="T19" fmla="*/ 34 h 126"/>
                  <a:gd name="T20" fmla="*/ 65 w 101"/>
                  <a:gd name="T21" fmla="*/ 14 h 126"/>
                  <a:gd name="T22" fmla="*/ 46 w 101"/>
                  <a:gd name="T23" fmla="*/ 20 h 126"/>
                  <a:gd name="T24" fmla="*/ 45 w 101"/>
                  <a:gd name="T25" fmla="*/ 24 h 126"/>
                  <a:gd name="T26" fmla="*/ 39 w 101"/>
                  <a:gd name="T27" fmla="*/ 27 h 126"/>
                  <a:gd name="T28" fmla="*/ 39 w 101"/>
                  <a:gd name="T29" fmla="*/ 2 h 126"/>
                  <a:gd name="T30" fmla="*/ 35 w 101"/>
                  <a:gd name="T31" fmla="*/ 0 h 126"/>
                  <a:gd name="T32" fmla="*/ 32 w 101"/>
                  <a:gd name="T33" fmla="*/ 3 h 126"/>
                  <a:gd name="T34" fmla="*/ 24 w 101"/>
                  <a:gd name="T35" fmla="*/ 40 h 126"/>
                  <a:gd name="T36" fmla="*/ 37 w 101"/>
                  <a:gd name="T37" fmla="*/ 49 h 126"/>
                  <a:gd name="T38" fmla="*/ 43 w 101"/>
                  <a:gd name="T39" fmla="*/ 42 h 126"/>
                  <a:gd name="T40" fmla="*/ 38 w 101"/>
                  <a:gd name="T41" fmla="*/ 64 h 126"/>
                  <a:gd name="T42" fmla="*/ 27 w 101"/>
                  <a:gd name="T43" fmla="*/ 90 h 126"/>
                  <a:gd name="T44" fmla="*/ 24 w 101"/>
                  <a:gd name="T45" fmla="*/ 71 h 126"/>
                  <a:gd name="T46" fmla="*/ 15 w 101"/>
                  <a:gd name="T47" fmla="*/ 64 h 126"/>
                  <a:gd name="T48" fmla="*/ 73 w 101"/>
                  <a:gd name="T49" fmla="*/ 92 h 126"/>
                  <a:gd name="T50" fmla="*/ 52 w 101"/>
                  <a:gd name="T51" fmla="*/ 94 h 126"/>
                  <a:gd name="T52" fmla="*/ 54 w 101"/>
                  <a:gd name="T53" fmla="*/ 77 h 126"/>
                  <a:gd name="T54" fmla="*/ 58 w 101"/>
                  <a:gd name="T55" fmla="*/ 85 h 126"/>
                  <a:gd name="T56" fmla="*/ 63 w 101"/>
                  <a:gd name="T57" fmla="*/ 88 h 126"/>
                  <a:gd name="T58" fmla="*/ 64 w 101"/>
                  <a:gd name="T59" fmla="*/ 94 h 126"/>
                  <a:gd name="T60" fmla="*/ 69 w 101"/>
                  <a:gd name="T61" fmla="*/ 91 h 126"/>
                  <a:gd name="T62" fmla="*/ 67 w 101"/>
                  <a:gd name="T63" fmla="*/ 83 h 126"/>
                  <a:gd name="T64" fmla="*/ 63 w 101"/>
                  <a:gd name="T65" fmla="*/ 80 h 126"/>
                  <a:gd name="T66" fmla="*/ 61 w 101"/>
                  <a:gd name="T67" fmla="*/ 73 h 126"/>
                  <a:gd name="T68" fmla="*/ 64 w 101"/>
                  <a:gd name="T69" fmla="*/ 70 h 126"/>
                  <a:gd name="T70" fmla="*/ 67 w 101"/>
                  <a:gd name="T71" fmla="*/ 46 h 126"/>
                  <a:gd name="T72" fmla="*/ 67 w 101"/>
                  <a:gd name="T73" fmla="*/ 63 h 126"/>
                  <a:gd name="T74" fmla="*/ 58 w 101"/>
                  <a:gd name="T75" fmla="*/ 60 h 126"/>
                  <a:gd name="T76" fmla="*/ 52 w 101"/>
                  <a:gd name="T77" fmla="*/ 54 h 126"/>
                  <a:gd name="T78" fmla="*/ 55 w 101"/>
                  <a:gd name="T79" fmla="*/ 66 h 126"/>
                  <a:gd name="T80" fmla="*/ 51 w 101"/>
                  <a:gd name="T81"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26">
                    <a:moveTo>
                      <a:pt x="15" y="64"/>
                    </a:moveTo>
                    <a:cubicBezTo>
                      <a:pt x="15" y="62"/>
                      <a:pt x="13" y="58"/>
                      <a:pt x="9" y="58"/>
                    </a:cubicBezTo>
                    <a:cubicBezTo>
                      <a:pt x="3" y="58"/>
                      <a:pt x="0" y="71"/>
                      <a:pt x="0" y="77"/>
                    </a:cubicBezTo>
                    <a:cubicBezTo>
                      <a:pt x="0" y="85"/>
                      <a:pt x="0" y="85"/>
                      <a:pt x="0" y="85"/>
                    </a:cubicBezTo>
                    <a:cubicBezTo>
                      <a:pt x="0" y="93"/>
                      <a:pt x="14" y="117"/>
                      <a:pt x="18" y="123"/>
                    </a:cubicBezTo>
                    <a:cubicBezTo>
                      <a:pt x="21" y="126"/>
                      <a:pt x="27" y="121"/>
                      <a:pt x="29" y="119"/>
                    </a:cubicBezTo>
                    <a:cubicBezTo>
                      <a:pt x="29" y="105"/>
                      <a:pt x="22" y="94"/>
                      <a:pt x="35" y="97"/>
                    </a:cubicBezTo>
                    <a:cubicBezTo>
                      <a:pt x="36" y="92"/>
                      <a:pt x="36" y="92"/>
                      <a:pt x="36" y="92"/>
                    </a:cubicBezTo>
                    <a:cubicBezTo>
                      <a:pt x="39" y="92"/>
                      <a:pt x="39" y="92"/>
                      <a:pt x="39" y="92"/>
                    </a:cubicBezTo>
                    <a:cubicBezTo>
                      <a:pt x="46" y="113"/>
                      <a:pt x="46" y="113"/>
                      <a:pt x="46" y="113"/>
                    </a:cubicBezTo>
                    <a:cubicBezTo>
                      <a:pt x="49" y="115"/>
                      <a:pt x="74" y="109"/>
                      <a:pt x="80" y="105"/>
                    </a:cubicBezTo>
                    <a:cubicBezTo>
                      <a:pt x="83" y="101"/>
                      <a:pt x="86" y="100"/>
                      <a:pt x="86" y="94"/>
                    </a:cubicBezTo>
                    <a:cubicBezTo>
                      <a:pt x="86" y="92"/>
                      <a:pt x="86" y="92"/>
                      <a:pt x="86" y="92"/>
                    </a:cubicBezTo>
                    <a:cubicBezTo>
                      <a:pt x="86" y="86"/>
                      <a:pt x="81" y="90"/>
                      <a:pt x="81" y="83"/>
                    </a:cubicBezTo>
                    <a:cubicBezTo>
                      <a:pt x="81" y="66"/>
                      <a:pt x="81" y="66"/>
                      <a:pt x="81" y="66"/>
                    </a:cubicBezTo>
                    <a:cubicBezTo>
                      <a:pt x="81" y="54"/>
                      <a:pt x="101" y="62"/>
                      <a:pt x="101" y="52"/>
                    </a:cubicBezTo>
                    <a:cubicBezTo>
                      <a:pt x="101" y="50"/>
                      <a:pt x="99" y="49"/>
                      <a:pt x="97" y="49"/>
                    </a:cubicBezTo>
                    <a:cubicBezTo>
                      <a:pt x="95" y="49"/>
                      <a:pt x="95" y="49"/>
                      <a:pt x="95" y="49"/>
                    </a:cubicBezTo>
                    <a:cubicBezTo>
                      <a:pt x="92" y="49"/>
                      <a:pt x="88" y="55"/>
                      <a:pt x="78" y="55"/>
                    </a:cubicBezTo>
                    <a:cubicBezTo>
                      <a:pt x="77" y="48"/>
                      <a:pt x="75" y="34"/>
                      <a:pt x="67" y="34"/>
                    </a:cubicBezTo>
                    <a:cubicBezTo>
                      <a:pt x="63" y="34"/>
                      <a:pt x="63" y="34"/>
                      <a:pt x="63" y="34"/>
                    </a:cubicBezTo>
                    <a:cubicBezTo>
                      <a:pt x="65" y="14"/>
                      <a:pt x="65" y="14"/>
                      <a:pt x="65" y="14"/>
                    </a:cubicBezTo>
                    <a:cubicBezTo>
                      <a:pt x="64" y="12"/>
                      <a:pt x="62" y="11"/>
                      <a:pt x="60" y="11"/>
                    </a:cubicBezTo>
                    <a:cubicBezTo>
                      <a:pt x="53" y="11"/>
                      <a:pt x="49" y="15"/>
                      <a:pt x="46" y="20"/>
                    </a:cubicBezTo>
                    <a:cubicBezTo>
                      <a:pt x="45" y="21"/>
                      <a:pt x="45" y="21"/>
                      <a:pt x="45" y="21"/>
                    </a:cubicBezTo>
                    <a:cubicBezTo>
                      <a:pt x="45" y="24"/>
                      <a:pt x="45" y="24"/>
                      <a:pt x="45" y="24"/>
                    </a:cubicBezTo>
                    <a:cubicBezTo>
                      <a:pt x="42" y="25"/>
                      <a:pt x="42" y="25"/>
                      <a:pt x="42" y="25"/>
                    </a:cubicBezTo>
                    <a:cubicBezTo>
                      <a:pt x="39" y="27"/>
                      <a:pt x="39" y="27"/>
                      <a:pt x="39" y="27"/>
                    </a:cubicBezTo>
                    <a:cubicBezTo>
                      <a:pt x="40" y="3"/>
                      <a:pt x="40" y="3"/>
                      <a:pt x="40" y="3"/>
                    </a:cubicBezTo>
                    <a:cubicBezTo>
                      <a:pt x="39" y="2"/>
                      <a:pt x="39" y="2"/>
                      <a:pt x="39" y="2"/>
                    </a:cubicBezTo>
                    <a:cubicBezTo>
                      <a:pt x="37" y="0"/>
                      <a:pt x="37" y="0"/>
                      <a:pt x="37" y="0"/>
                    </a:cubicBezTo>
                    <a:cubicBezTo>
                      <a:pt x="35" y="0"/>
                      <a:pt x="35" y="0"/>
                      <a:pt x="35" y="0"/>
                    </a:cubicBezTo>
                    <a:cubicBezTo>
                      <a:pt x="33" y="2"/>
                      <a:pt x="33" y="2"/>
                      <a:pt x="33" y="2"/>
                    </a:cubicBezTo>
                    <a:cubicBezTo>
                      <a:pt x="32" y="3"/>
                      <a:pt x="32" y="3"/>
                      <a:pt x="32" y="3"/>
                    </a:cubicBezTo>
                    <a:cubicBezTo>
                      <a:pt x="26" y="13"/>
                      <a:pt x="24" y="15"/>
                      <a:pt x="24" y="31"/>
                    </a:cubicBezTo>
                    <a:cubicBezTo>
                      <a:pt x="24" y="40"/>
                      <a:pt x="24" y="40"/>
                      <a:pt x="24" y="40"/>
                    </a:cubicBezTo>
                    <a:cubicBezTo>
                      <a:pt x="24" y="44"/>
                      <a:pt x="25" y="44"/>
                      <a:pt x="26" y="48"/>
                    </a:cubicBezTo>
                    <a:cubicBezTo>
                      <a:pt x="37" y="49"/>
                      <a:pt x="37" y="49"/>
                      <a:pt x="37" y="49"/>
                    </a:cubicBezTo>
                    <a:cubicBezTo>
                      <a:pt x="42" y="41"/>
                      <a:pt x="42" y="41"/>
                      <a:pt x="42" y="41"/>
                    </a:cubicBezTo>
                    <a:cubicBezTo>
                      <a:pt x="43" y="42"/>
                      <a:pt x="43" y="42"/>
                      <a:pt x="43" y="42"/>
                    </a:cubicBezTo>
                    <a:cubicBezTo>
                      <a:pt x="43" y="46"/>
                      <a:pt x="43" y="46"/>
                      <a:pt x="43" y="46"/>
                    </a:cubicBezTo>
                    <a:cubicBezTo>
                      <a:pt x="43" y="53"/>
                      <a:pt x="39" y="55"/>
                      <a:pt x="38" y="64"/>
                    </a:cubicBezTo>
                    <a:cubicBezTo>
                      <a:pt x="37" y="72"/>
                      <a:pt x="36" y="79"/>
                      <a:pt x="36" y="86"/>
                    </a:cubicBezTo>
                    <a:cubicBezTo>
                      <a:pt x="27" y="90"/>
                      <a:pt x="27" y="90"/>
                      <a:pt x="27" y="90"/>
                    </a:cubicBezTo>
                    <a:cubicBezTo>
                      <a:pt x="27" y="71"/>
                      <a:pt x="27" y="71"/>
                      <a:pt x="27" y="71"/>
                    </a:cubicBezTo>
                    <a:cubicBezTo>
                      <a:pt x="24" y="71"/>
                      <a:pt x="24" y="71"/>
                      <a:pt x="24" y="71"/>
                    </a:cubicBezTo>
                    <a:cubicBezTo>
                      <a:pt x="20" y="107"/>
                      <a:pt x="20" y="107"/>
                      <a:pt x="20" y="107"/>
                    </a:cubicBezTo>
                    <a:cubicBezTo>
                      <a:pt x="13" y="97"/>
                      <a:pt x="15" y="79"/>
                      <a:pt x="15" y="64"/>
                    </a:cubicBezTo>
                    <a:close/>
                    <a:moveTo>
                      <a:pt x="73" y="66"/>
                    </a:moveTo>
                    <a:cubicBezTo>
                      <a:pt x="73" y="92"/>
                      <a:pt x="73" y="92"/>
                      <a:pt x="73" y="92"/>
                    </a:cubicBezTo>
                    <a:cubicBezTo>
                      <a:pt x="73" y="98"/>
                      <a:pt x="61" y="101"/>
                      <a:pt x="55" y="103"/>
                    </a:cubicBezTo>
                    <a:cubicBezTo>
                      <a:pt x="52" y="94"/>
                      <a:pt x="52" y="94"/>
                      <a:pt x="52" y="94"/>
                    </a:cubicBezTo>
                    <a:cubicBezTo>
                      <a:pt x="52" y="79"/>
                      <a:pt x="52" y="79"/>
                      <a:pt x="52" y="79"/>
                    </a:cubicBezTo>
                    <a:cubicBezTo>
                      <a:pt x="54" y="77"/>
                      <a:pt x="54" y="77"/>
                      <a:pt x="54" y="77"/>
                    </a:cubicBezTo>
                    <a:cubicBezTo>
                      <a:pt x="57" y="77"/>
                      <a:pt x="57" y="77"/>
                      <a:pt x="57" y="77"/>
                    </a:cubicBezTo>
                    <a:cubicBezTo>
                      <a:pt x="58" y="85"/>
                      <a:pt x="58" y="85"/>
                      <a:pt x="58" y="85"/>
                    </a:cubicBezTo>
                    <a:cubicBezTo>
                      <a:pt x="60" y="86"/>
                      <a:pt x="60" y="86"/>
                      <a:pt x="60" y="86"/>
                    </a:cubicBezTo>
                    <a:cubicBezTo>
                      <a:pt x="63" y="88"/>
                      <a:pt x="63" y="88"/>
                      <a:pt x="63" y="88"/>
                    </a:cubicBezTo>
                    <a:cubicBezTo>
                      <a:pt x="64" y="92"/>
                      <a:pt x="64" y="92"/>
                      <a:pt x="64" y="92"/>
                    </a:cubicBezTo>
                    <a:cubicBezTo>
                      <a:pt x="64" y="94"/>
                      <a:pt x="64" y="94"/>
                      <a:pt x="64" y="94"/>
                    </a:cubicBezTo>
                    <a:cubicBezTo>
                      <a:pt x="67" y="92"/>
                      <a:pt x="67" y="92"/>
                      <a:pt x="67" y="92"/>
                    </a:cubicBezTo>
                    <a:cubicBezTo>
                      <a:pt x="69" y="91"/>
                      <a:pt x="69" y="91"/>
                      <a:pt x="69" y="91"/>
                    </a:cubicBezTo>
                    <a:cubicBezTo>
                      <a:pt x="69" y="85"/>
                      <a:pt x="69" y="85"/>
                      <a:pt x="69" y="85"/>
                    </a:cubicBezTo>
                    <a:cubicBezTo>
                      <a:pt x="67" y="83"/>
                      <a:pt x="67" y="83"/>
                      <a:pt x="67" y="83"/>
                    </a:cubicBezTo>
                    <a:cubicBezTo>
                      <a:pt x="66" y="82"/>
                      <a:pt x="66" y="82"/>
                      <a:pt x="66" y="82"/>
                    </a:cubicBezTo>
                    <a:cubicBezTo>
                      <a:pt x="63" y="80"/>
                      <a:pt x="63" y="80"/>
                      <a:pt x="63" y="80"/>
                    </a:cubicBezTo>
                    <a:cubicBezTo>
                      <a:pt x="61" y="77"/>
                      <a:pt x="61" y="77"/>
                      <a:pt x="61" y="77"/>
                    </a:cubicBezTo>
                    <a:cubicBezTo>
                      <a:pt x="61" y="73"/>
                      <a:pt x="61" y="73"/>
                      <a:pt x="61" y="73"/>
                    </a:cubicBezTo>
                    <a:cubicBezTo>
                      <a:pt x="63" y="71"/>
                      <a:pt x="63" y="71"/>
                      <a:pt x="63" y="71"/>
                    </a:cubicBezTo>
                    <a:cubicBezTo>
                      <a:pt x="64" y="70"/>
                      <a:pt x="64" y="70"/>
                      <a:pt x="64" y="70"/>
                    </a:cubicBezTo>
                    <a:lnTo>
                      <a:pt x="73" y="66"/>
                    </a:lnTo>
                    <a:close/>
                    <a:moveTo>
                      <a:pt x="67" y="46"/>
                    </a:moveTo>
                    <a:cubicBezTo>
                      <a:pt x="70" y="46"/>
                      <a:pt x="72" y="54"/>
                      <a:pt x="72" y="58"/>
                    </a:cubicBezTo>
                    <a:cubicBezTo>
                      <a:pt x="72" y="62"/>
                      <a:pt x="71" y="63"/>
                      <a:pt x="67" y="63"/>
                    </a:cubicBezTo>
                    <a:cubicBezTo>
                      <a:pt x="66" y="63"/>
                      <a:pt x="66" y="63"/>
                      <a:pt x="66" y="63"/>
                    </a:cubicBezTo>
                    <a:cubicBezTo>
                      <a:pt x="61" y="63"/>
                      <a:pt x="63" y="60"/>
                      <a:pt x="58" y="60"/>
                    </a:cubicBezTo>
                    <a:cubicBezTo>
                      <a:pt x="54" y="60"/>
                      <a:pt x="54" y="60"/>
                      <a:pt x="54" y="60"/>
                    </a:cubicBezTo>
                    <a:cubicBezTo>
                      <a:pt x="52" y="54"/>
                      <a:pt x="52" y="54"/>
                      <a:pt x="52" y="54"/>
                    </a:cubicBezTo>
                    <a:cubicBezTo>
                      <a:pt x="55" y="52"/>
                      <a:pt x="65" y="46"/>
                      <a:pt x="67" y="46"/>
                    </a:cubicBezTo>
                    <a:close/>
                    <a:moveTo>
                      <a:pt x="55" y="66"/>
                    </a:moveTo>
                    <a:cubicBezTo>
                      <a:pt x="58" y="66"/>
                      <a:pt x="60" y="66"/>
                      <a:pt x="60" y="68"/>
                    </a:cubicBezTo>
                    <a:cubicBezTo>
                      <a:pt x="60" y="72"/>
                      <a:pt x="55" y="73"/>
                      <a:pt x="51" y="73"/>
                    </a:cubicBezTo>
                    <a:cubicBezTo>
                      <a:pt x="51" y="68"/>
                      <a:pt x="50" y="66"/>
                      <a:pt x="5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5" name="iṣḻîde"/>
              <p:cNvSpPr/>
              <p:nvPr/>
            </p:nvSpPr>
            <p:spPr bwMode="auto">
              <a:xfrm>
                <a:off x="3360738" y="1963738"/>
                <a:ext cx="211138" cy="171450"/>
              </a:xfrm>
              <a:custGeom>
                <a:avLst/>
                <a:gdLst>
                  <a:gd name="T0" fmla="*/ 30 w 64"/>
                  <a:gd name="T1" fmla="*/ 27 h 52"/>
                  <a:gd name="T2" fmla="*/ 17 w 64"/>
                  <a:gd name="T3" fmla="*/ 37 h 52"/>
                  <a:gd name="T4" fmla="*/ 9 w 64"/>
                  <a:gd name="T5" fmla="*/ 37 h 52"/>
                  <a:gd name="T6" fmla="*/ 5 w 64"/>
                  <a:gd name="T7" fmla="*/ 31 h 52"/>
                  <a:gd name="T8" fmla="*/ 3 w 64"/>
                  <a:gd name="T9" fmla="*/ 32 h 52"/>
                  <a:gd name="T10" fmla="*/ 11 w 64"/>
                  <a:gd name="T11" fmla="*/ 47 h 52"/>
                  <a:gd name="T12" fmla="*/ 37 w 64"/>
                  <a:gd name="T13" fmla="*/ 36 h 52"/>
                  <a:gd name="T14" fmla="*/ 58 w 64"/>
                  <a:gd name="T15" fmla="*/ 52 h 52"/>
                  <a:gd name="T16" fmla="*/ 63 w 64"/>
                  <a:gd name="T17" fmla="*/ 49 h 52"/>
                  <a:gd name="T18" fmla="*/ 43 w 64"/>
                  <a:gd name="T19" fmla="*/ 25 h 52"/>
                  <a:gd name="T20" fmla="*/ 64 w 64"/>
                  <a:gd name="T21" fmla="*/ 14 h 52"/>
                  <a:gd name="T22" fmla="*/ 64 w 64"/>
                  <a:gd name="T23" fmla="*/ 12 h 52"/>
                  <a:gd name="T24" fmla="*/ 48 w 64"/>
                  <a:gd name="T25" fmla="*/ 0 h 52"/>
                  <a:gd name="T26" fmla="*/ 46 w 64"/>
                  <a:gd name="T27" fmla="*/ 3 h 52"/>
                  <a:gd name="T28" fmla="*/ 48 w 64"/>
                  <a:gd name="T29" fmla="*/ 9 h 52"/>
                  <a:gd name="T30" fmla="*/ 54 w 64"/>
                  <a:gd name="T31" fmla="*/ 11 h 52"/>
                  <a:gd name="T32" fmla="*/ 37 w 64"/>
                  <a:gd name="T33" fmla="*/ 17 h 52"/>
                  <a:gd name="T34" fmla="*/ 37 w 64"/>
                  <a:gd name="T35" fmla="*/ 22 h 52"/>
                  <a:gd name="T36" fmla="*/ 0 w 64"/>
                  <a:gd name="T37" fmla="*/ 2 h 52"/>
                  <a:gd name="T38" fmla="*/ 30 w 64"/>
                  <a:gd name="T39"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52">
                    <a:moveTo>
                      <a:pt x="30" y="27"/>
                    </a:moveTo>
                    <a:cubicBezTo>
                      <a:pt x="28" y="33"/>
                      <a:pt x="24" y="37"/>
                      <a:pt x="17" y="37"/>
                    </a:cubicBezTo>
                    <a:cubicBezTo>
                      <a:pt x="9" y="37"/>
                      <a:pt x="9" y="37"/>
                      <a:pt x="9" y="37"/>
                    </a:cubicBezTo>
                    <a:cubicBezTo>
                      <a:pt x="5" y="37"/>
                      <a:pt x="5" y="36"/>
                      <a:pt x="5" y="31"/>
                    </a:cubicBezTo>
                    <a:cubicBezTo>
                      <a:pt x="3" y="32"/>
                      <a:pt x="3" y="32"/>
                      <a:pt x="3" y="32"/>
                    </a:cubicBezTo>
                    <a:cubicBezTo>
                      <a:pt x="2" y="34"/>
                      <a:pt x="4" y="48"/>
                      <a:pt x="11" y="47"/>
                    </a:cubicBezTo>
                    <a:cubicBezTo>
                      <a:pt x="28" y="45"/>
                      <a:pt x="35" y="36"/>
                      <a:pt x="37" y="36"/>
                    </a:cubicBezTo>
                    <a:cubicBezTo>
                      <a:pt x="43" y="36"/>
                      <a:pt x="46" y="52"/>
                      <a:pt x="58" y="52"/>
                    </a:cubicBezTo>
                    <a:cubicBezTo>
                      <a:pt x="61" y="52"/>
                      <a:pt x="63" y="51"/>
                      <a:pt x="63" y="49"/>
                    </a:cubicBezTo>
                    <a:cubicBezTo>
                      <a:pt x="63" y="42"/>
                      <a:pt x="47" y="31"/>
                      <a:pt x="43" y="25"/>
                    </a:cubicBezTo>
                    <a:cubicBezTo>
                      <a:pt x="50" y="21"/>
                      <a:pt x="64" y="20"/>
                      <a:pt x="64" y="14"/>
                    </a:cubicBezTo>
                    <a:cubicBezTo>
                      <a:pt x="64" y="12"/>
                      <a:pt x="64" y="12"/>
                      <a:pt x="64" y="12"/>
                    </a:cubicBezTo>
                    <a:cubicBezTo>
                      <a:pt x="64" y="8"/>
                      <a:pt x="51" y="1"/>
                      <a:pt x="48" y="0"/>
                    </a:cubicBezTo>
                    <a:cubicBezTo>
                      <a:pt x="46" y="4"/>
                      <a:pt x="46" y="0"/>
                      <a:pt x="46" y="3"/>
                    </a:cubicBezTo>
                    <a:cubicBezTo>
                      <a:pt x="46" y="6"/>
                      <a:pt x="47" y="5"/>
                      <a:pt x="48" y="9"/>
                    </a:cubicBezTo>
                    <a:cubicBezTo>
                      <a:pt x="54" y="11"/>
                      <a:pt x="54" y="11"/>
                      <a:pt x="54" y="11"/>
                    </a:cubicBezTo>
                    <a:cubicBezTo>
                      <a:pt x="47" y="12"/>
                      <a:pt x="37" y="10"/>
                      <a:pt x="37" y="17"/>
                    </a:cubicBezTo>
                    <a:cubicBezTo>
                      <a:pt x="37" y="22"/>
                      <a:pt x="37" y="22"/>
                      <a:pt x="37" y="22"/>
                    </a:cubicBezTo>
                    <a:cubicBezTo>
                      <a:pt x="25" y="21"/>
                      <a:pt x="13" y="2"/>
                      <a:pt x="0" y="2"/>
                    </a:cubicBezTo>
                    <a:cubicBezTo>
                      <a:pt x="1" y="18"/>
                      <a:pt x="19" y="21"/>
                      <a:pt x="3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6" name="ïṥ1íďe"/>
              <p:cNvSpPr/>
              <p:nvPr/>
            </p:nvSpPr>
            <p:spPr bwMode="auto">
              <a:xfrm>
                <a:off x="1624013" y="2692400"/>
                <a:ext cx="1957388" cy="2122488"/>
              </a:xfrm>
              <a:custGeom>
                <a:avLst/>
                <a:gdLst>
                  <a:gd name="T0" fmla="*/ 493 w 594"/>
                  <a:gd name="T1" fmla="*/ 67 h 644"/>
                  <a:gd name="T2" fmla="*/ 499 w 594"/>
                  <a:gd name="T3" fmla="*/ 284 h 644"/>
                  <a:gd name="T4" fmla="*/ 499 w 594"/>
                  <a:gd name="T5" fmla="*/ 337 h 644"/>
                  <a:gd name="T6" fmla="*/ 483 w 594"/>
                  <a:gd name="T7" fmla="*/ 419 h 644"/>
                  <a:gd name="T8" fmla="*/ 445 w 594"/>
                  <a:gd name="T9" fmla="*/ 481 h 644"/>
                  <a:gd name="T10" fmla="*/ 315 w 594"/>
                  <a:gd name="T11" fmla="*/ 548 h 644"/>
                  <a:gd name="T12" fmla="*/ 284 w 594"/>
                  <a:gd name="T13" fmla="*/ 548 h 644"/>
                  <a:gd name="T14" fmla="*/ 165 w 594"/>
                  <a:gd name="T15" fmla="*/ 497 h 644"/>
                  <a:gd name="T16" fmla="*/ 103 w 594"/>
                  <a:gd name="T17" fmla="*/ 387 h 644"/>
                  <a:gd name="T18" fmla="*/ 104 w 594"/>
                  <a:gd name="T19" fmla="*/ 221 h 644"/>
                  <a:gd name="T20" fmla="*/ 106 w 594"/>
                  <a:gd name="T21" fmla="*/ 53 h 644"/>
                  <a:gd name="T22" fmla="*/ 4 w 594"/>
                  <a:gd name="T23" fmla="*/ 0 h 644"/>
                  <a:gd name="T24" fmla="*/ 0 w 594"/>
                  <a:gd name="T25" fmla="*/ 184 h 644"/>
                  <a:gd name="T26" fmla="*/ 0 w 594"/>
                  <a:gd name="T27" fmla="*/ 266 h 644"/>
                  <a:gd name="T28" fmla="*/ 65 w 594"/>
                  <a:gd name="T29" fmla="*/ 531 h 644"/>
                  <a:gd name="T30" fmla="*/ 281 w 594"/>
                  <a:gd name="T31" fmla="*/ 644 h 644"/>
                  <a:gd name="T32" fmla="*/ 308 w 594"/>
                  <a:gd name="T33" fmla="*/ 644 h 644"/>
                  <a:gd name="T34" fmla="*/ 572 w 594"/>
                  <a:gd name="T35" fmla="*/ 449 h 644"/>
                  <a:gd name="T36" fmla="*/ 586 w 594"/>
                  <a:gd name="T37" fmla="*/ 406 h 644"/>
                  <a:gd name="T38" fmla="*/ 591 w 594"/>
                  <a:gd name="T39" fmla="*/ 353 h 644"/>
                  <a:gd name="T40" fmla="*/ 593 w 594"/>
                  <a:gd name="T41" fmla="*/ 239 h 644"/>
                  <a:gd name="T42" fmla="*/ 594 w 594"/>
                  <a:gd name="T43" fmla="*/ 9 h 644"/>
                  <a:gd name="T44" fmla="*/ 493 w 594"/>
                  <a:gd name="T45" fmla="*/ 6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4" h="644">
                    <a:moveTo>
                      <a:pt x="493" y="67"/>
                    </a:moveTo>
                    <a:cubicBezTo>
                      <a:pt x="499" y="284"/>
                      <a:pt x="499" y="284"/>
                      <a:pt x="499" y="284"/>
                    </a:cubicBezTo>
                    <a:cubicBezTo>
                      <a:pt x="499" y="337"/>
                      <a:pt x="499" y="337"/>
                      <a:pt x="499" y="337"/>
                    </a:cubicBezTo>
                    <a:cubicBezTo>
                      <a:pt x="499" y="376"/>
                      <a:pt x="496" y="393"/>
                      <a:pt x="483" y="419"/>
                    </a:cubicBezTo>
                    <a:cubicBezTo>
                      <a:pt x="471" y="445"/>
                      <a:pt x="461" y="459"/>
                      <a:pt x="445" y="481"/>
                    </a:cubicBezTo>
                    <a:cubicBezTo>
                      <a:pt x="424" y="508"/>
                      <a:pt x="363" y="548"/>
                      <a:pt x="315" y="548"/>
                    </a:cubicBezTo>
                    <a:cubicBezTo>
                      <a:pt x="284" y="548"/>
                      <a:pt x="284" y="548"/>
                      <a:pt x="284" y="548"/>
                    </a:cubicBezTo>
                    <a:cubicBezTo>
                      <a:pt x="237" y="548"/>
                      <a:pt x="193" y="517"/>
                      <a:pt x="165" y="497"/>
                    </a:cubicBezTo>
                    <a:cubicBezTo>
                      <a:pt x="136" y="475"/>
                      <a:pt x="111" y="430"/>
                      <a:pt x="103" y="387"/>
                    </a:cubicBezTo>
                    <a:cubicBezTo>
                      <a:pt x="97" y="352"/>
                      <a:pt x="104" y="263"/>
                      <a:pt x="104" y="221"/>
                    </a:cubicBezTo>
                    <a:cubicBezTo>
                      <a:pt x="104" y="163"/>
                      <a:pt x="106" y="110"/>
                      <a:pt x="106" y="53"/>
                    </a:cubicBezTo>
                    <a:cubicBezTo>
                      <a:pt x="4" y="0"/>
                      <a:pt x="4" y="0"/>
                      <a:pt x="4" y="0"/>
                    </a:cubicBezTo>
                    <a:cubicBezTo>
                      <a:pt x="0" y="184"/>
                      <a:pt x="0" y="184"/>
                      <a:pt x="0" y="184"/>
                    </a:cubicBezTo>
                    <a:cubicBezTo>
                      <a:pt x="0" y="266"/>
                      <a:pt x="0" y="266"/>
                      <a:pt x="0" y="266"/>
                    </a:cubicBezTo>
                    <a:cubicBezTo>
                      <a:pt x="0" y="385"/>
                      <a:pt x="9" y="465"/>
                      <a:pt x="65" y="531"/>
                    </a:cubicBezTo>
                    <a:cubicBezTo>
                      <a:pt x="111" y="586"/>
                      <a:pt x="181" y="644"/>
                      <a:pt x="281" y="644"/>
                    </a:cubicBezTo>
                    <a:cubicBezTo>
                      <a:pt x="308" y="644"/>
                      <a:pt x="308" y="644"/>
                      <a:pt x="308" y="644"/>
                    </a:cubicBezTo>
                    <a:cubicBezTo>
                      <a:pt x="430" y="644"/>
                      <a:pt x="542" y="540"/>
                      <a:pt x="572" y="449"/>
                    </a:cubicBezTo>
                    <a:cubicBezTo>
                      <a:pt x="577" y="435"/>
                      <a:pt x="582" y="422"/>
                      <a:pt x="586" y="406"/>
                    </a:cubicBezTo>
                    <a:cubicBezTo>
                      <a:pt x="589" y="389"/>
                      <a:pt x="587" y="370"/>
                      <a:pt x="591" y="353"/>
                    </a:cubicBezTo>
                    <a:cubicBezTo>
                      <a:pt x="594" y="336"/>
                      <a:pt x="593" y="259"/>
                      <a:pt x="593" y="239"/>
                    </a:cubicBezTo>
                    <a:cubicBezTo>
                      <a:pt x="593" y="162"/>
                      <a:pt x="594" y="88"/>
                      <a:pt x="594" y="9"/>
                    </a:cubicBezTo>
                    <a:lnTo>
                      <a:pt x="49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7" name="íṩļidè"/>
              <p:cNvSpPr/>
              <p:nvPr/>
            </p:nvSpPr>
            <p:spPr bwMode="auto">
              <a:xfrm>
                <a:off x="2071688" y="2205038"/>
                <a:ext cx="490538" cy="1677988"/>
              </a:xfrm>
              <a:custGeom>
                <a:avLst/>
                <a:gdLst>
                  <a:gd name="T0" fmla="*/ 10 w 149"/>
                  <a:gd name="T1" fmla="*/ 494 h 509"/>
                  <a:gd name="T2" fmla="*/ 47 w 149"/>
                  <a:gd name="T3" fmla="*/ 497 h 509"/>
                  <a:gd name="T4" fmla="*/ 75 w 149"/>
                  <a:gd name="T5" fmla="*/ 509 h 509"/>
                  <a:gd name="T6" fmla="*/ 89 w 149"/>
                  <a:gd name="T7" fmla="*/ 469 h 509"/>
                  <a:gd name="T8" fmla="*/ 89 w 149"/>
                  <a:gd name="T9" fmla="*/ 467 h 509"/>
                  <a:gd name="T10" fmla="*/ 80 w 149"/>
                  <a:gd name="T11" fmla="*/ 447 h 509"/>
                  <a:gd name="T12" fmla="*/ 80 w 149"/>
                  <a:gd name="T13" fmla="*/ 427 h 509"/>
                  <a:gd name="T14" fmla="*/ 86 w 149"/>
                  <a:gd name="T15" fmla="*/ 233 h 509"/>
                  <a:gd name="T16" fmla="*/ 106 w 149"/>
                  <a:gd name="T17" fmla="*/ 154 h 509"/>
                  <a:gd name="T18" fmla="*/ 149 w 149"/>
                  <a:gd name="T19" fmla="*/ 96 h 509"/>
                  <a:gd name="T20" fmla="*/ 85 w 149"/>
                  <a:gd name="T21" fmla="*/ 38 h 509"/>
                  <a:gd name="T22" fmla="*/ 0 w 149"/>
                  <a:gd name="T23" fmla="*/ 0 h 509"/>
                  <a:gd name="T24" fmla="*/ 0 w 149"/>
                  <a:gd name="T25" fmla="*/ 478 h 509"/>
                  <a:gd name="T26" fmla="*/ 10 w 149"/>
                  <a:gd name="T27" fmla="*/ 49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509">
                    <a:moveTo>
                      <a:pt x="10" y="494"/>
                    </a:moveTo>
                    <a:cubicBezTo>
                      <a:pt x="23" y="494"/>
                      <a:pt x="38" y="494"/>
                      <a:pt x="47" y="497"/>
                    </a:cubicBezTo>
                    <a:cubicBezTo>
                      <a:pt x="55" y="499"/>
                      <a:pt x="68" y="509"/>
                      <a:pt x="75" y="509"/>
                    </a:cubicBezTo>
                    <a:cubicBezTo>
                      <a:pt x="84" y="509"/>
                      <a:pt x="89" y="479"/>
                      <a:pt x="89" y="469"/>
                    </a:cubicBezTo>
                    <a:cubicBezTo>
                      <a:pt x="89" y="467"/>
                      <a:pt x="89" y="467"/>
                      <a:pt x="89" y="467"/>
                    </a:cubicBezTo>
                    <a:cubicBezTo>
                      <a:pt x="89" y="453"/>
                      <a:pt x="80" y="452"/>
                      <a:pt x="80" y="447"/>
                    </a:cubicBezTo>
                    <a:cubicBezTo>
                      <a:pt x="80" y="427"/>
                      <a:pt x="80" y="427"/>
                      <a:pt x="80" y="427"/>
                    </a:cubicBezTo>
                    <a:cubicBezTo>
                      <a:pt x="80" y="361"/>
                      <a:pt x="83" y="297"/>
                      <a:pt x="86" y="233"/>
                    </a:cubicBezTo>
                    <a:cubicBezTo>
                      <a:pt x="87" y="201"/>
                      <a:pt x="95" y="176"/>
                      <a:pt x="106" y="154"/>
                    </a:cubicBezTo>
                    <a:cubicBezTo>
                      <a:pt x="114" y="137"/>
                      <a:pt x="136" y="105"/>
                      <a:pt x="149" y="96"/>
                    </a:cubicBezTo>
                    <a:cubicBezTo>
                      <a:pt x="136" y="71"/>
                      <a:pt x="109" y="52"/>
                      <a:pt x="85" y="38"/>
                    </a:cubicBezTo>
                    <a:cubicBezTo>
                      <a:pt x="72" y="30"/>
                      <a:pt x="14" y="1"/>
                      <a:pt x="0" y="0"/>
                    </a:cubicBezTo>
                    <a:cubicBezTo>
                      <a:pt x="0" y="478"/>
                      <a:pt x="0" y="478"/>
                      <a:pt x="0" y="478"/>
                    </a:cubicBezTo>
                    <a:cubicBezTo>
                      <a:pt x="0" y="485"/>
                      <a:pt x="5" y="491"/>
                      <a:pt x="10" y="4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8" name="ïṥḷiḋe"/>
              <p:cNvSpPr/>
              <p:nvPr/>
            </p:nvSpPr>
            <p:spPr bwMode="auto">
              <a:xfrm>
                <a:off x="2012950" y="2254250"/>
                <a:ext cx="1225550" cy="2122488"/>
              </a:xfrm>
              <a:custGeom>
                <a:avLst/>
                <a:gdLst>
                  <a:gd name="T0" fmla="*/ 21 w 372"/>
                  <a:gd name="T1" fmla="*/ 540 h 644"/>
                  <a:gd name="T2" fmla="*/ 36 w 372"/>
                  <a:gd name="T3" fmla="*/ 561 h 644"/>
                  <a:gd name="T4" fmla="*/ 71 w 372"/>
                  <a:gd name="T5" fmla="*/ 602 h 644"/>
                  <a:gd name="T6" fmla="*/ 179 w 372"/>
                  <a:gd name="T7" fmla="*/ 644 h 644"/>
                  <a:gd name="T8" fmla="*/ 338 w 372"/>
                  <a:gd name="T9" fmla="*/ 491 h 644"/>
                  <a:gd name="T10" fmla="*/ 338 w 372"/>
                  <a:gd name="T11" fmla="*/ 178 h 644"/>
                  <a:gd name="T12" fmla="*/ 369 w 372"/>
                  <a:gd name="T13" fmla="*/ 160 h 644"/>
                  <a:gd name="T14" fmla="*/ 369 w 372"/>
                  <a:gd name="T15" fmla="*/ 136 h 644"/>
                  <a:gd name="T16" fmla="*/ 372 w 372"/>
                  <a:gd name="T17" fmla="*/ 0 h 644"/>
                  <a:gd name="T18" fmla="*/ 121 w 372"/>
                  <a:gd name="T19" fmla="*/ 249 h 644"/>
                  <a:gd name="T20" fmla="*/ 121 w 372"/>
                  <a:gd name="T21" fmla="*/ 279 h 644"/>
                  <a:gd name="T22" fmla="*/ 130 w 372"/>
                  <a:gd name="T23" fmla="*/ 452 h 644"/>
                  <a:gd name="T24" fmla="*/ 98 w 372"/>
                  <a:gd name="T25" fmla="*/ 513 h 644"/>
                  <a:gd name="T26" fmla="*/ 50 w 372"/>
                  <a:gd name="T27" fmla="*/ 501 h 644"/>
                  <a:gd name="T28" fmla="*/ 40 w 372"/>
                  <a:gd name="T29" fmla="*/ 501 h 644"/>
                  <a:gd name="T30" fmla="*/ 0 w 372"/>
                  <a:gd name="T31" fmla="*/ 521 h 644"/>
                  <a:gd name="T32" fmla="*/ 0 w 372"/>
                  <a:gd name="T33" fmla="*/ 524 h 644"/>
                  <a:gd name="T34" fmla="*/ 21 w 372"/>
                  <a:gd name="T35" fmla="*/ 540 h 644"/>
                  <a:gd name="T36" fmla="*/ 31 w 372"/>
                  <a:gd name="T37" fmla="*/ 516 h 644"/>
                  <a:gd name="T38" fmla="*/ 32 w 372"/>
                  <a:gd name="T39" fmla="*/ 516 h 644"/>
                  <a:gd name="T40" fmla="*/ 44 w 372"/>
                  <a:gd name="T41" fmla="*/ 521 h 644"/>
                  <a:gd name="T42" fmla="*/ 34 w 372"/>
                  <a:gd name="T43" fmla="*/ 528 h 644"/>
                  <a:gd name="T44" fmla="*/ 25 w 372"/>
                  <a:gd name="T45" fmla="*/ 522 h 644"/>
                  <a:gd name="T46" fmla="*/ 31 w 372"/>
                  <a:gd name="T47" fmla="*/ 51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644">
                    <a:moveTo>
                      <a:pt x="21" y="540"/>
                    </a:moveTo>
                    <a:cubicBezTo>
                      <a:pt x="28" y="546"/>
                      <a:pt x="30" y="553"/>
                      <a:pt x="36" y="561"/>
                    </a:cubicBezTo>
                    <a:cubicBezTo>
                      <a:pt x="50" y="579"/>
                      <a:pt x="55" y="586"/>
                      <a:pt x="71" y="602"/>
                    </a:cubicBezTo>
                    <a:cubicBezTo>
                      <a:pt x="94" y="625"/>
                      <a:pt x="133" y="644"/>
                      <a:pt x="179" y="644"/>
                    </a:cubicBezTo>
                    <a:cubicBezTo>
                      <a:pt x="267" y="644"/>
                      <a:pt x="338" y="579"/>
                      <a:pt x="338" y="491"/>
                    </a:cubicBezTo>
                    <a:cubicBezTo>
                      <a:pt x="338" y="387"/>
                      <a:pt x="338" y="282"/>
                      <a:pt x="338" y="178"/>
                    </a:cubicBezTo>
                    <a:cubicBezTo>
                      <a:pt x="369" y="160"/>
                      <a:pt x="369" y="160"/>
                      <a:pt x="369" y="160"/>
                    </a:cubicBezTo>
                    <a:cubicBezTo>
                      <a:pt x="369" y="136"/>
                      <a:pt x="369" y="136"/>
                      <a:pt x="369" y="136"/>
                    </a:cubicBezTo>
                    <a:cubicBezTo>
                      <a:pt x="372" y="0"/>
                      <a:pt x="372" y="0"/>
                      <a:pt x="372" y="0"/>
                    </a:cubicBezTo>
                    <a:cubicBezTo>
                      <a:pt x="232" y="11"/>
                      <a:pt x="121" y="97"/>
                      <a:pt x="121" y="249"/>
                    </a:cubicBezTo>
                    <a:cubicBezTo>
                      <a:pt x="121" y="279"/>
                      <a:pt x="121" y="279"/>
                      <a:pt x="121" y="279"/>
                    </a:cubicBezTo>
                    <a:cubicBezTo>
                      <a:pt x="130" y="452"/>
                      <a:pt x="130" y="452"/>
                      <a:pt x="130" y="452"/>
                    </a:cubicBezTo>
                    <a:cubicBezTo>
                      <a:pt x="132" y="476"/>
                      <a:pt x="121" y="513"/>
                      <a:pt x="98" y="513"/>
                    </a:cubicBezTo>
                    <a:cubicBezTo>
                      <a:pt x="80" y="513"/>
                      <a:pt x="73" y="501"/>
                      <a:pt x="50" y="501"/>
                    </a:cubicBezTo>
                    <a:cubicBezTo>
                      <a:pt x="40" y="501"/>
                      <a:pt x="40" y="501"/>
                      <a:pt x="40" y="501"/>
                    </a:cubicBezTo>
                    <a:cubicBezTo>
                      <a:pt x="28" y="501"/>
                      <a:pt x="0" y="512"/>
                      <a:pt x="0" y="521"/>
                    </a:cubicBezTo>
                    <a:cubicBezTo>
                      <a:pt x="0" y="524"/>
                      <a:pt x="0" y="524"/>
                      <a:pt x="0" y="524"/>
                    </a:cubicBezTo>
                    <a:cubicBezTo>
                      <a:pt x="0" y="531"/>
                      <a:pt x="14" y="532"/>
                      <a:pt x="21" y="540"/>
                    </a:cubicBezTo>
                    <a:close/>
                    <a:moveTo>
                      <a:pt x="31" y="516"/>
                    </a:moveTo>
                    <a:cubicBezTo>
                      <a:pt x="32" y="516"/>
                      <a:pt x="32" y="516"/>
                      <a:pt x="32" y="516"/>
                    </a:cubicBezTo>
                    <a:cubicBezTo>
                      <a:pt x="36" y="516"/>
                      <a:pt x="44" y="517"/>
                      <a:pt x="44" y="521"/>
                    </a:cubicBezTo>
                    <a:cubicBezTo>
                      <a:pt x="44" y="523"/>
                      <a:pt x="37" y="528"/>
                      <a:pt x="34" y="528"/>
                    </a:cubicBezTo>
                    <a:cubicBezTo>
                      <a:pt x="29" y="528"/>
                      <a:pt x="25" y="527"/>
                      <a:pt x="25" y="522"/>
                    </a:cubicBezTo>
                    <a:cubicBezTo>
                      <a:pt x="25" y="519"/>
                      <a:pt x="27" y="516"/>
                      <a:pt x="31"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9" name="îŝḷíďe"/>
              <p:cNvSpPr/>
              <p:nvPr/>
            </p:nvSpPr>
            <p:spPr bwMode="auto">
              <a:xfrm>
                <a:off x="1606550" y="1847850"/>
                <a:ext cx="306388" cy="323850"/>
              </a:xfrm>
              <a:custGeom>
                <a:avLst/>
                <a:gdLst>
                  <a:gd name="T0" fmla="*/ 23 w 93"/>
                  <a:gd name="T1" fmla="*/ 98 h 98"/>
                  <a:gd name="T2" fmla="*/ 58 w 93"/>
                  <a:gd name="T3" fmla="*/ 62 h 98"/>
                  <a:gd name="T4" fmla="*/ 73 w 93"/>
                  <a:gd name="T5" fmla="*/ 44 h 98"/>
                  <a:gd name="T6" fmla="*/ 93 w 93"/>
                  <a:gd name="T7" fmla="*/ 28 h 98"/>
                  <a:gd name="T8" fmla="*/ 89 w 93"/>
                  <a:gd name="T9" fmla="*/ 23 h 98"/>
                  <a:gd name="T10" fmla="*/ 87 w 93"/>
                  <a:gd name="T11" fmla="*/ 23 h 98"/>
                  <a:gd name="T12" fmla="*/ 51 w 93"/>
                  <a:gd name="T13" fmla="*/ 49 h 98"/>
                  <a:gd name="T14" fmla="*/ 38 w 93"/>
                  <a:gd name="T15" fmla="*/ 34 h 98"/>
                  <a:gd name="T16" fmla="*/ 51 w 93"/>
                  <a:gd name="T17" fmla="*/ 10 h 98"/>
                  <a:gd name="T18" fmla="*/ 32 w 93"/>
                  <a:gd name="T19" fmla="*/ 25 h 98"/>
                  <a:gd name="T20" fmla="*/ 13 w 93"/>
                  <a:gd name="T21" fmla="*/ 0 h 98"/>
                  <a:gd name="T22" fmla="*/ 8 w 93"/>
                  <a:gd name="T23" fmla="*/ 0 h 98"/>
                  <a:gd name="T24" fmla="*/ 0 w 93"/>
                  <a:gd name="T25" fmla="*/ 7 h 98"/>
                  <a:gd name="T26" fmla="*/ 43 w 93"/>
                  <a:gd name="T27" fmla="*/ 65 h 98"/>
                  <a:gd name="T28" fmla="*/ 23 w 93"/>
                  <a:gd name="T2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8">
                    <a:moveTo>
                      <a:pt x="23" y="98"/>
                    </a:moveTo>
                    <a:cubicBezTo>
                      <a:pt x="38" y="97"/>
                      <a:pt x="47" y="73"/>
                      <a:pt x="58" y="62"/>
                    </a:cubicBezTo>
                    <a:cubicBezTo>
                      <a:pt x="63" y="57"/>
                      <a:pt x="67" y="51"/>
                      <a:pt x="73" y="44"/>
                    </a:cubicBezTo>
                    <a:cubicBezTo>
                      <a:pt x="80" y="37"/>
                      <a:pt x="93" y="39"/>
                      <a:pt x="93" y="28"/>
                    </a:cubicBezTo>
                    <a:cubicBezTo>
                      <a:pt x="93" y="24"/>
                      <a:pt x="92" y="23"/>
                      <a:pt x="89" y="23"/>
                    </a:cubicBezTo>
                    <a:cubicBezTo>
                      <a:pt x="87" y="23"/>
                      <a:pt x="87" y="23"/>
                      <a:pt x="87" y="23"/>
                    </a:cubicBezTo>
                    <a:cubicBezTo>
                      <a:pt x="72" y="23"/>
                      <a:pt x="58" y="39"/>
                      <a:pt x="51" y="49"/>
                    </a:cubicBezTo>
                    <a:cubicBezTo>
                      <a:pt x="50" y="47"/>
                      <a:pt x="38" y="35"/>
                      <a:pt x="38" y="34"/>
                    </a:cubicBezTo>
                    <a:cubicBezTo>
                      <a:pt x="38" y="28"/>
                      <a:pt x="54" y="17"/>
                      <a:pt x="51" y="10"/>
                    </a:cubicBezTo>
                    <a:cubicBezTo>
                      <a:pt x="47" y="2"/>
                      <a:pt x="34" y="17"/>
                      <a:pt x="32" y="25"/>
                    </a:cubicBezTo>
                    <a:cubicBezTo>
                      <a:pt x="25" y="20"/>
                      <a:pt x="19" y="0"/>
                      <a:pt x="13" y="0"/>
                    </a:cubicBezTo>
                    <a:cubicBezTo>
                      <a:pt x="8" y="0"/>
                      <a:pt x="8" y="0"/>
                      <a:pt x="8" y="0"/>
                    </a:cubicBezTo>
                    <a:cubicBezTo>
                      <a:pt x="5" y="0"/>
                      <a:pt x="0" y="6"/>
                      <a:pt x="0" y="7"/>
                    </a:cubicBezTo>
                    <a:cubicBezTo>
                      <a:pt x="0" y="15"/>
                      <a:pt x="36" y="56"/>
                      <a:pt x="43" y="65"/>
                    </a:cubicBezTo>
                    <a:cubicBezTo>
                      <a:pt x="37" y="74"/>
                      <a:pt x="24" y="81"/>
                      <a:pt x="23"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0" name="ïšḻide"/>
              <p:cNvSpPr/>
              <p:nvPr/>
            </p:nvSpPr>
            <p:spPr bwMode="auto">
              <a:xfrm>
                <a:off x="3387725" y="1871663"/>
                <a:ext cx="285750" cy="171450"/>
              </a:xfrm>
              <a:custGeom>
                <a:avLst/>
                <a:gdLst>
                  <a:gd name="T0" fmla="*/ 6 w 87"/>
                  <a:gd name="T1" fmla="*/ 18 h 52"/>
                  <a:gd name="T2" fmla="*/ 7 w 87"/>
                  <a:gd name="T3" fmla="*/ 18 h 52"/>
                  <a:gd name="T4" fmla="*/ 21 w 87"/>
                  <a:gd name="T5" fmla="*/ 10 h 52"/>
                  <a:gd name="T6" fmla="*/ 49 w 87"/>
                  <a:gd name="T7" fmla="*/ 25 h 52"/>
                  <a:gd name="T8" fmla="*/ 77 w 87"/>
                  <a:gd name="T9" fmla="*/ 41 h 52"/>
                  <a:gd name="T10" fmla="*/ 66 w 87"/>
                  <a:gd name="T11" fmla="*/ 42 h 52"/>
                  <a:gd name="T12" fmla="*/ 80 w 87"/>
                  <a:gd name="T13" fmla="*/ 52 h 52"/>
                  <a:gd name="T14" fmla="*/ 87 w 87"/>
                  <a:gd name="T15" fmla="*/ 46 h 52"/>
                  <a:gd name="T16" fmla="*/ 25 w 87"/>
                  <a:gd name="T17" fmla="*/ 9 h 52"/>
                  <a:gd name="T18" fmla="*/ 31 w 87"/>
                  <a:gd name="T19" fmla="*/ 2 h 52"/>
                  <a:gd name="T20" fmla="*/ 26 w 87"/>
                  <a:gd name="T21" fmla="*/ 0 h 52"/>
                  <a:gd name="T22" fmla="*/ 23 w 87"/>
                  <a:gd name="T23" fmla="*/ 0 h 52"/>
                  <a:gd name="T24" fmla="*/ 0 w 87"/>
                  <a:gd name="T25" fmla="*/ 12 h 52"/>
                  <a:gd name="T26" fmla="*/ 6 w 87"/>
                  <a:gd name="T2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52">
                    <a:moveTo>
                      <a:pt x="6" y="18"/>
                    </a:moveTo>
                    <a:cubicBezTo>
                      <a:pt x="7" y="18"/>
                      <a:pt x="7" y="18"/>
                      <a:pt x="7" y="18"/>
                    </a:cubicBezTo>
                    <a:cubicBezTo>
                      <a:pt x="13" y="18"/>
                      <a:pt x="13" y="10"/>
                      <a:pt x="21" y="10"/>
                    </a:cubicBezTo>
                    <a:cubicBezTo>
                      <a:pt x="21" y="10"/>
                      <a:pt x="43" y="24"/>
                      <a:pt x="49" y="25"/>
                    </a:cubicBezTo>
                    <a:cubicBezTo>
                      <a:pt x="60" y="28"/>
                      <a:pt x="71" y="32"/>
                      <a:pt x="77" y="41"/>
                    </a:cubicBezTo>
                    <a:cubicBezTo>
                      <a:pt x="66" y="42"/>
                      <a:pt x="66" y="42"/>
                      <a:pt x="66" y="42"/>
                    </a:cubicBezTo>
                    <a:cubicBezTo>
                      <a:pt x="68" y="44"/>
                      <a:pt x="78" y="52"/>
                      <a:pt x="80" y="52"/>
                    </a:cubicBezTo>
                    <a:cubicBezTo>
                      <a:pt x="83" y="52"/>
                      <a:pt x="87" y="48"/>
                      <a:pt x="87" y="46"/>
                    </a:cubicBezTo>
                    <a:cubicBezTo>
                      <a:pt x="87" y="26"/>
                      <a:pt x="43" y="13"/>
                      <a:pt x="25" y="9"/>
                    </a:cubicBezTo>
                    <a:cubicBezTo>
                      <a:pt x="31" y="2"/>
                      <a:pt x="31" y="2"/>
                      <a:pt x="31" y="2"/>
                    </a:cubicBezTo>
                    <a:cubicBezTo>
                      <a:pt x="29" y="0"/>
                      <a:pt x="29" y="0"/>
                      <a:pt x="26" y="0"/>
                    </a:cubicBezTo>
                    <a:cubicBezTo>
                      <a:pt x="23" y="0"/>
                      <a:pt x="23" y="0"/>
                      <a:pt x="23" y="0"/>
                    </a:cubicBezTo>
                    <a:cubicBezTo>
                      <a:pt x="18" y="0"/>
                      <a:pt x="0" y="5"/>
                      <a:pt x="0" y="12"/>
                    </a:cubicBezTo>
                    <a:cubicBezTo>
                      <a:pt x="0" y="15"/>
                      <a:pt x="2"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1" name="î$lïḋè"/>
              <p:cNvSpPr/>
              <p:nvPr/>
            </p:nvSpPr>
            <p:spPr bwMode="auto">
              <a:xfrm>
                <a:off x="3519488" y="1828800"/>
                <a:ext cx="92075" cy="76200"/>
              </a:xfrm>
              <a:custGeom>
                <a:avLst/>
                <a:gdLst>
                  <a:gd name="T0" fmla="*/ 28 w 28"/>
                  <a:gd name="T1" fmla="*/ 12 h 23"/>
                  <a:gd name="T2" fmla="*/ 28 w 28"/>
                  <a:gd name="T3" fmla="*/ 9 h 23"/>
                  <a:gd name="T4" fmla="*/ 21 w 28"/>
                  <a:gd name="T5" fmla="*/ 9 h 23"/>
                  <a:gd name="T6" fmla="*/ 21 w 28"/>
                  <a:gd name="T7" fmla="*/ 4 h 23"/>
                  <a:gd name="T8" fmla="*/ 16 w 28"/>
                  <a:gd name="T9" fmla="*/ 0 h 23"/>
                  <a:gd name="T10" fmla="*/ 15 w 28"/>
                  <a:gd name="T11" fmla="*/ 0 h 23"/>
                  <a:gd name="T12" fmla="*/ 0 w 28"/>
                  <a:gd name="T13" fmla="*/ 17 h 23"/>
                  <a:gd name="T14" fmla="*/ 0 w 28"/>
                  <a:gd name="T15" fmla="*/ 23 h 23"/>
                  <a:gd name="T16" fmla="*/ 28 w 28"/>
                  <a:gd name="T1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3">
                    <a:moveTo>
                      <a:pt x="28" y="12"/>
                    </a:moveTo>
                    <a:cubicBezTo>
                      <a:pt x="28" y="9"/>
                      <a:pt x="28" y="9"/>
                      <a:pt x="28" y="9"/>
                    </a:cubicBezTo>
                    <a:cubicBezTo>
                      <a:pt x="21" y="9"/>
                      <a:pt x="21" y="9"/>
                      <a:pt x="21" y="9"/>
                    </a:cubicBezTo>
                    <a:cubicBezTo>
                      <a:pt x="21" y="4"/>
                      <a:pt x="21" y="4"/>
                      <a:pt x="21" y="4"/>
                    </a:cubicBezTo>
                    <a:cubicBezTo>
                      <a:pt x="21" y="1"/>
                      <a:pt x="20" y="0"/>
                      <a:pt x="16" y="0"/>
                    </a:cubicBezTo>
                    <a:cubicBezTo>
                      <a:pt x="15" y="0"/>
                      <a:pt x="15" y="0"/>
                      <a:pt x="15" y="0"/>
                    </a:cubicBezTo>
                    <a:cubicBezTo>
                      <a:pt x="9" y="0"/>
                      <a:pt x="0" y="11"/>
                      <a:pt x="0" y="17"/>
                    </a:cubicBezTo>
                    <a:cubicBezTo>
                      <a:pt x="0" y="23"/>
                      <a:pt x="0" y="23"/>
                      <a:pt x="0" y="23"/>
                    </a:cubicBezTo>
                    <a:cubicBezTo>
                      <a:pt x="18" y="23"/>
                      <a:pt x="9" y="12"/>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2" name="isḻïḑê"/>
              <p:cNvSpPr/>
              <p:nvPr/>
            </p:nvSpPr>
            <p:spPr bwMode="auto">
              <a:xfrm>
                <a:off x="2741613" y="1498600"/>
                <a:ext cx="273050" cy="373063"/>
              </a:xfrm>
              <a:custGeom>
                <a:avLst/>
                <a:gdLst>
                  <a:gd name="T0" fmla="*/ 46 w 83"/>
                  <a:gd name="T1" fmla="*/ 68 h 113"/>
                  <a:gd name="T2" fmla="*/ 83 w 83"/>
                  <a:gd name="T3" fmla="*/ 113 h 113"/>
                  <a:gd name="T4" fmla="*/ 65 w 83"/>
                  <a:gd name="T5" fmla="*/ 88 h 113"/>
                  <a:gd name="T6" fmla="*/ 50 w 83"/>
                  <a:gd name="T7" fmla="*/ 58 h 113"/>
                  <a:gd name="T8" fmla="*/ 61 w 83"/>
                  <a:gd name="T9" fmla="*/ 49 h 113"/>
                  <a:gd name="T10" fmla="*/ 62 w 83"/>
                  <a:gd name="T11" fmla="*/ 49 h 113"/>
                  <a:gd name="T12" fmla="*/ 74 w 83"/>
                  <a:gd name="T13" fmla="*/ 51 h 113"/>
                  <a:gd name="T14" fmla="*/ 80 w 83"/>
                  <a:gd name="T15" fmla="*/ 45 h 113"/>
                  <a:gd name="T16" fmla="*/ 74 w 83"/>
                  <a:gd name="T17" fmla="*/ 37 h 113"/>
                  <a:gd name="T18" fmla="*/ 62 w 83"/>
                  <a:gd name="T19" fmla="*/ 39 h 113"/>
                  <a:gd name="T20" fmla="*/ 71 w 83"/>
                  <a:gd name="T21" fmla="*/ 12 h 113"/>
                  <a:gd name="T22" fmla="*/ 71 w 83"/>
                  <a:gd name="T23" fmla="*/ 8 h 113"/>
                  <a:gd name="T24" fmla="*/ 65 w 83"/>
                  <a:gd name="T25" fmla="*/ 0 h 113"/>
                  <a:gd name="T26" fmla="*/ 61 w 83"/>
                  <a:gd name="T27" fmla="*/ 3 h 113"/>
                  <a:gd name="T28" fmla="*/ 53 w 83"/>
                  <a:gd name="T29" fmla="*/ 31 h 113"/>
                  <a:gd name="T30" fmla="*/ 39 w 83"/>
                  <a:gd name="T31" fmla="*/ 41 h 113"/>
                  <a:gd name="T32" fmla="*/ 18 w 83"/>
                  <a:gd name="T33" fmla="*/ 45 h 113"/>
                  <a:gd name="T34" fmla="*/ 24 w 83"/>
                  <a:gd name="T35" fmla="*/ 51 h 113"/>
                  <a:gd name="T36" fmla="*/ 44 w 83"/>
                  <a:gd name="T37" fmla="*/ 51 h 113"/>
                  <a:gd name="T38" fmla="*/ 0 w 83"/>
                  <a:gd name="T39" fmla="*/ 94 h 113"/>
                  <a:gd name="T40" fmla="*/ 46 w 83"/>
                  <a:gd name="T41" fmla="*/ 6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13">
                    <a:moveTo>
                      <a:pt x="46" y="68"/>
                    </a:moveTo>
                    <a:cubicBezTo>
                      <a:pt x="46" y="88"/>
                      <a:pt x="61" y="113"/>
                      <a:pt x="83" y="113"/>
                    </a:cubicBezTo>
                    <a:cubicBezTo>
                      <a:pt x="82" y="108"/>
                      <a:pt x="69" y="93"/>
                      <a:pt x="65" y="88"/>
                    </a:cubicBezTo>
                    <a:cubicBezTo>
                      <a:pt x="59" y="80"/>
                      <a:pt x="56" y="67"/>
                      <a:pt x="50" y="58"/>
                    </a:cubicBezTo>
                    <a:cubicBezTo>
                      <a:pt x="52" y="55"/>
                      <a:pt x="57" y="49"/>
                      <a:pt x="61" y="49"/>
                    </a:cubicBezTo>
                    <a:cubicBezTo>
                      <a:pt x="62" y="49"/>
                      <a:pt x="62" y="49"/>
                      <a:pt x="62" y="49"/>
                    </a:cubicBezTo>
                    <a:cubicBezTo>
                      <a:pt x="74" y="51"/>
                      <a:pt x="74" y="51"/>
                      <a:pt x="74" y="51"/>
                    </a:cubicBezTo>
                    <a:cubicBezTo>
                      <a:pt x="76" y="50"/>
                      <a:pt x="80" y="47"/>
                      <a:pt x="80" y="45"/>
                    </a:cubicBezTo>
                    <a:cubicBezTo>
                      <a:pt x="80" y="41"/>
                      <a:pt x="77" y="39"/>
                      <a:pt x="74" y="37"/>
                    </a:cubicBezTo>
                    <a:cubicBezTo>
                      <a:pt x="62" y="39"/>
                      <a:pt x="62" y="39"/>
                      <a:pt x="62" y="39"/>
                    </a:cubicBezTo>
                    <a:cubicBezTo>
                      <a:pt x="63" y="29"/>
                      <a:pt x="71" y="18"/>
                      <a:pt x="71" y="12"/>
                    </a:cubicBezTo>
                    <a:cubicBezTo>
                      <a:pt x="71" y="8"/>
                      <a:pt x="71" y="8"/>
                      <a:pt x="71" y="8"/>
                    </a:cubicBezTo>
                    <a:cubicBezTo>
                      <a:pt x="71" y="5"/>
                      <a:pt x="67" y="0"/>
                      <a:pt x="65" y="0"/>
                    </a:cubicBezTo>
                    <a:cubicBezTo>
                      <a:pt x="63" y="0"/>
                      <a:pt x="61" y="1"/>
                      <a:pt x="61" y="3"/>
                    </a:cubicBezTo>
                    <a:cubicBezTo>
                      <a:pt x="61" y="18"/>
                      <a:pt x="65" y="24"/>
                      <a:pt x="53" y="31"/>
                    </a:cubicBezTo>
                    <a:cubicBezTo>
                      <a:pt x="53" y="45"/>
                      <a:pt x="51" y="39"/>
                      <a:pt x="39" y="41"/>
                    </a:cubicBezTo>
                    <a:cubicBezTo>
                      <a:pt x="36" y="41"/>
                      <a:pt x="18" y="41"/>
                      <a:pt x="18" y="45"/>
                    </a:cubicBezTo>
                    <a:cubicBezTo>
                      <a:pt x="18" y="48"/>
                      <a:pt x="20" y="51"/>
                      <a:pt x="24" y="51"/>
                    </a:cubicBezTo>
                    <a:cubicBezTo>
                      <a:pt x="44" y="51"/>
                      <a:pt x="44" y="51"/>
                      <a:pt x="44" y="51"/>
                    </a:cubicBezTo>
                    <a:cubicBezTo>
                      <a:pt x="39" y="70"/>
                      <a:pt x="5" y="86"/>
                      <a:pt x="0" y="94"/>
                    </a:cubicBezTo>
                    <a:cubicBezTo>
                      <a:pt x="32" y="94"/>
                      <a:pt x="31" y="72"/>
                      <a:pt x="46"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373" name="组合 372"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p:nvPr/>
        </p:nvGrpSpPr>
        <p:grpSpPr>
          <a:xfrm>
            <a:off x="6274657" y="3259894"/>
            <a:ext cx="2473643" cy="515927"/>
            <a:chOff x="1612900" y="2487613"/>
            <a:chExt cx="8966200" cy="1870076"/>
          </a:xfrm>
        </p:grpSpPr>
        <p:sp>
          <p:nvSpPr>
            <p:cNvPr id="374" name="îṡḷídê"/>
            <p:cNvSpPr/>
            <p:nvPr/>
          </p:nvSpPr>
          <p:spPr bwMode="auto">
            <a:xfrm>
              <a:off x="1847850" y="3616326"/>
              <a:ext cx="115888" cy="130175"/>
            </a:xfrm>
            <a:custGeom>
              <a:avLst/>
              <a:gdLst>
                <a:gd name="T0" fmla="*/ 5 w 18"/>
                <a:gd name="T1" fmla="*/ 2 h 20"/>
                <a:gd name="T2" fmla="*/ 1 w 18"/>
                <a:gd name="T3" fmla="*/ 7 h 20"/>
                <a:gd name="T4" fmla="*/ 2 w 18"/>
                <a:gd name="T5" fmla="*/ 14 h 20"/>
                <a:gd name="T6" fmla="*/ 4 w 18"/>
                <a:gd name="T7" fmla="*/ 20 h 20"/>
                <a:gd name="T8" fmla="*/ 4 w 18"/>
                <a:gd name="T9" fmla="*/ 20 h 20"/>
                <a:gd name="T10" fmla="*/ 5 w 18"/>
                <a:gd name="T11" fmla="*/ 19 h 20"/>
                <a:gd name="T12" fmla="*/ 5 w 18"/>
                <a:gd name="T13" fmla="*/ 19 h 20"/>
                <a:gd name="T14" fmla="*/ 4 w 18"/>
                <a:gd name="T15" fmla="*/ 17 h 20"/>
                <a:gd name="T16" fmla="*/ 4 w 18"/>
                <a:gd name="T17" fmla="*/ 17 h 20"/>
                <a:gd name="T18" fmla="*/ 16 w 18"/>
                <a:gd name="T19" fmla="*/ 12 h 20"/>
                <a:gd name="T20" fmla="*/ 16 w 18"/>
                <a:gd name="T21" fmla="*/ 12 h 20"/>
                <a:gd name="T22" fmla="*/ 17 w 18"/>
                <a:gd name="T23" fmla="*/ 14 h 20"/>
                <a:gd name="T24" fmla="*/ 17 w 18"/>
                <a:gd name="T25" fmla="*/ 14 h 20"/>
                <a:gd name="T26" fmla="*/ 18 w 18"/>
                <a:gd name="T27" fmla="*/ 13 h 20"/>
                <a:gd name="T28" fmla="*/ 18 w 18"/>
                <a:gd name="T29" fmla="*/ 13 h 20"/>
                <a:gd name="T30" fmla="*/ 16 w 18"/>
                <a:gd name="T31" fmla="*/ 8 h 20"/>
                <a:gd name="T32" fmla="*/ 5 w 18"/>
                <a:gd name="T33" fmla="*/ 2 h 20"/>
                <a:gd name="T34" fmla="*/ 15 w 18"/>
                <a:gd name="T35" fmla="*/ 10 h 20"/>
                <a:gd name="T36" fmla="*/ 3 w 18"/>
                <a:gd name="T37" fmla="*/ 15 h 20"/>
                <a:gd name="T38" fmla="*/ 3 w 18"/>
                <a:gd name="T39" fmla="*/ 15 h 20"/>
                <a:gd name="T40" fmla="*/ 3 w 18"/>
                <a:gd name="T41" fmla="*/ 13 h 20"/>
                <a:gd name="T42" fmla="*/ 7 w 18"/>
                <a:gd name="T43" fmla="*/ 4 h 20"/>
                <a:gd name="T44" fmla="*/ 12 w 18"/>
                <a:gd name="T45" fmla="*/ 4 h 20"/>
                <a:gd name="T46" fmla="*/ 15 w 18"/>
                <a:gd name="T47" fmla="*/ 8 h 20"/>
                <a:gd name="T48" fmla="*/ 15 w 18"/>
                <a:gd name="T49" fmla="*/ 10 h 20"/>
                <a:gd name="T50" fmla="*/ 15 w 18"/>
                <a:gd name="T5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5" y="2"/>
                  </a:moveTo>
                  <a:cubicBezTo>
                    <a:pt x="3" y="3"/>
                    <a:pt x="1" y="5"/>
                    <a:pt x="1" y="7"/>
                  </a:cubicBezTo>
                  <a:cubicBezTo>
                    <a:pt x="0" y="9"/>
                    <a:pt x="1" y="11"/>
                    <a:pt x="2" y="14"/>
                  </a:cubicBezTo>
                  <a:cubicBezTo>
                    <a:pt x="4" y="20"/>
                    <a:pt x="4" y="20"/>
                    <a:pt x="4" y="20"/>
                  </a:cubicBezTo>
                  <a:cubicBezTo>
                    <a:pt x="4" y="20"/>
                    <a:pt x="4" y="20"/>
                    <a:pt x="4" y="20"/>
                  </a:cubicBezTo>
                  <a:cubicBezTo>
                    <a:pt x="5" y="19"/>
                    <a:pt x="5" y="19"/>
                    <a:pt x="5" y="19"/>
                  </a:cubicBezTo>
                  <a:cubicBezTo>
                    <a:pt x="5" y="19"/>
                    <a:pt x="5" y="19"/>
                    <a:pt x="5" y="19"/>
                  </a:cubicBezTo>
                  <a:cubicBezTo>
                    <a:pt x="4" y="17"/>
                    <a:pt x="4" y="17"/>
                    <a:pt x="4" y="17"/>
                  </a:cubicBezTo>
                  <a:cubicBezTo>
                    <a:pt x="4" y="17"/>
                    <a:pt x="4" y="17"/>
                    <a:pt x="4" y="17"/>
                  </a:cubicBezTo>
                  <a:cubicBezTo>
                    <a:pt x="16" y="12"/>
                    <a:pt x="16" y="12"/>
                    <a:pt x="16" y="12"/>
                  </a:cubicBezTo>
                  <a:cubicBezTo>
                    <a:pt x="16" y="12"/>
                    <a:pt x="16" y="12"/>
                    <a:pt x="16" y="12"/>
                  </a:cubicBezTo>
                  <a:cubicBezTo>
                    <a:pt x="17" y="14"/>
                    <a:pt x="17" y="14"/>
                    <a:pt x="17" y="14"/>
                  </a:cubicBezTo>
                  <a:cubicBezTo>
                    <a:pt x="17" y="14"/>
                    <a:pt x="17" y="14"/>
                    <a:pt x="17" y="14"/>
                  </a:cubicBezTo>
                  <a:cubicBezTo>
                    <a:pt x="18" y="13"/>
                    <a:pt x="18" y="13"/>
                    <a:pt x="18" y="13"/>
                  </a:cubicBezTo>
                  <a:cubicBezTo>
                    <a:pt x="18" y="13"/>
                    <a:pt x="18" y="13"/>
                    <a:pt x="18" y="13"/>
                  </a:cubicBezTo>
                  <a:cubicBezTo>
                    <a:pt x="16" y="8"/>
                    <a:pt x="16" y="8"/>
                    <a:pt x="16" y="8"/>
                  </a:cubicBezTo>
                  <a:cubicBezTo>
                    <a:pt x="13" y="2"/>
                    <a:pt x="10" y="0"/>
                    <a:pt x="5" y="2"/>
                  </a:cubicBezTo>
                  <a:close/>
                  <a:moveTo>
                    <a:pt x="15" y="10"/>
                  </a:moveTo>
                  <a:cubicBezTo>
                    <a:pt x="3" y="15"/>
                    <a:pt x="3" y="15"/>
                    <a:pt x="3" y="15"/>
                  </a:cubicBezTo>
                  <a:cubicBezTo>
                    <a:pt x="3" y="15"/>
                    <a:pt x="3" y="15"/>
                    <a:pt x="3" y="15"/>
                  </a:cubicBezTo>
                  <a:cubicBezTo>
                    <a:pt x="3" y="13"/>
                    <a:pt x="3" y="13"/>
                    <a:pt x="3" y="13"/>
                  </a:cubicBezTo>
                  <a:cubicBezTo>
                    <a:pt x="1" y="9"/>
                    <a:pt x="2" y="6"/>
                    <a:pt x="7" y="4"/>
                  </a:cubicBezTo>
                  <a:cubicBezTo>
                    <a:pt x="9" y="3"/>
                    <a:pt x="10" y="3"/>
                    <a:pt x="12" y="4"/>
                  </a:cubicBezTo>
                  <a:cubicBezTo>
                    <a:pt x="13" y="5"/>
                    <a:pt x="14" y="6"/>
                    <a:pt x="15" y="8"/>
                  </a:cubicBezTo>
                  <a:cubicBezTo>
                    <a:pt x="15" y="10"/>
                    <a:pt x="15" y="10"/>
                    <a:pt x="15" y="10"/>
                  </a:cubicBezTo>
                  <a:cubicBezTo>
                    <a:pt x="15" y="10"/>
                    <a:pt x="15" y="10"/>
                    <a:pt x="15" y="1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î$ļîḑê"/>
            <p:cNvSpPr/>
            <p:nvPr/>
          </p:nvSpPr>
          <p:spPr bwMode="auto">
            <a:xfrm>
              <a:off x="1808163" y="3490913"/>
              <a:ext cx="111125" cy="104775"/>
            </a:xfrm>
            <a:custGeom>
              <a:avLst/>
              <a:gdLst>
                <a:gd name="T0" fmla="*/ 16 w 17"/>
                <a:gd name="T1" fmla="*/ 14 h 16"/>
                <a:gd name="T2" fmla="*/ 16 w 17"/>
                <a:gd name="T3" fmla="*/ 16 h 16"/>
                <a:gd name="T4" fmla="*/ 16 w 17"/>
                <a:gd name="T5" fmla="*/ 16 h 16"/>
                <a:gd name="T6" fmla="*/ 17 w 17"/>
                <a:gd name="T7" fmla="*/ 16 h 16"/>
                <a:gd name="T8" fmla="*/ 17 w 17"/>
                <a:gd name="T9" fmla="*/ 16 h 16"/>
                <a:gd name="T10" fmla="*/ 16 w 17"/>
                <a:gd name="T11" fmla="*/ 11 h 16"/>
                <a:gd name="T12" fmla="*/ 16 w 17"/>
                <a:gd name="T13" fmla="*/ 11 h 16"/>
                <a:gd name="T14" fmla="*/ 16 w 17"/>
                <a:gd name="T15" fmla="*/ 11 h 16"/>
                <a:gd name="T16" fmla="*/ 16 w 17"/>
                <a:gd name="T17" fmla="*/ 11 h 16"/>
                <a:gd name="T18" fmla="*/ 16 w 17"/>
                <a:gd name="T19" fmla="*/ 13 h 16"/>
                <a:gd name="T20" fmla="*/ 16 w 17"/>
                <a:gd name="T21" fmla="*/ 13 h 16"/>
                <a:gd name="T22" fmla="*/ 11 w 17"/>
                <a:gd name="T23" fmla="*/ 12 h 16"/>
                <a:gd name="T24" fmla="*/ 11 w 17"/>
                <a:gd name="T25" fmla="*/ 12 h 16"/>
                <a:gd name="T26" fmla="*/ 10 w 17"/>
                <a:gd name="T27" fmla="*/ 7 h 16"/>
                <a:gd name="T28" fmla="*/ 10 w 17"/>
                <a:gd name="T29" fmla="*/ 7 h 16"/>
                <a:gd name="T30" fmla="*/ 14 w 17"/>
                <a:gd name="T31" fmla="*/ 4 h 16"/>
                <a:gd name="T32" fmla="*/ 14 w 17"/>
                <a:gd name="T33" fmla="*/ 4 h 16"/>
                <a:gd name="T34" fmla="*/ 14 w 17"/>
                <a:gd name="T35" fmla="*/ 4 h 16"/>
                <a:gd name="T36" fmla="*/ 15 w 17"/>
                <a:gd name="T37" fmla="*/ 6 h 16"/>
                <a:gd name="T38" fmla="*/ 15 w 17"/>
                <a:gd name="T39" fmla="*/ 6 h 16"/>
                <a:gd name="T40" fmla="*/ 15 w 17"/>
                <a:gd name="T41" fmla="*/ 6 h 16"/>
                <a:gd name="T42" fmla="*/ 16 w 17"/>
                <a:gd name="T43" fmla="*/ 6 h 16"/>
                <a:gd name="T44" fmla="*/ 15 w 17"/>
                <a:gd name="T45" fmla="*/ 0 h 16"/>
                <a:gd name="T46" fmla="*/ 15 w 17"/>
                <a:gd name="T47" fmla="*/ 0 h 16"/>
                <a:gd name="T48" fmla="*/ 14 w 17"/>
                <a:gd name="T49" fmla="*/ 0 h 16"/>
                <a:gd name="T50" fmla="*/ 14 w 17"/>
                <a:gd name="T51" fmla="*/ 0 h 16"/>
                <a:gd name="T52" fmla="*/ 14 w 17"/>
                <a:gd name="T53" fmla="*/ 2 h 16"/>
                <a:gd name="T54" fmla="*/ 14 w 17"/>
                <a:gd name="T55" fmla="*/ 2 h 16"/>
                <a:gd name="T56" fmla="*/ 0 w 17"/>
                <a:gd name="T57" fmla="*/ 10 h 16"/>
                <a:gd name="T58" fmla="*/ 0 w 17"/>
                <a:gd name="T59" fmla="*/ 10 h 16"/>
                <a:gd name="T60" fmla="*/ 0 w 17"/>
                <a:gd name="T61" fmla="*/ 10 h 16"/>
                <a:gd name="T62" fmla="*/ 1 w 17"/>
                <a:gd name="T63" fmla="*/ 11 h 16"/>
                <a:gd name="T64" fmla="*/ 16 w 17"/>
                <a:gd name="T65" fmla="*/ 14 h 16"/>
                <a:gd name="T66" fmla="*/ 16 w 17"/>
                <a:gd name="T67" fmla="*/ 14 h 16"/>
                <a:gd name="T68" fmla="*/ 10 w 17"/>
                <a:gd name="T69" fmla="*/ 12 h 16"/>
                <a:gd name="T70" fmla="*/ 4 w 17"/>
                <a:gd name="T71" fmla="*/ 10 h 16"/>
                <a:gd name="T72" fmla="*/ 4 w 17"/>
                <a:gd name="T73" fmla="*/ 10 h 16"/>
                <a:gd name="T74" fmla="*/ 4 w 17"/>
                <a:gd name="T75" fmla="*/ 10 h 16"/>
                <a:gd name="T76" fmla="*/ 9 w 17"/>
                <a:gd name="T77" fmla="*/ 7 h 16"/>
                <a:gd name="T78" fmla="*/ 9 w 17"/>
                <a:gd name="T79" fmla="*/ 7 h 16"/>
                <a:gd name="T80" fmla="*/ 10 w 17"/>
                <a:gd name="T81" fmla="*/ 11 h 16"/>
                <a:gd name="T82" fmla="*/ 10 w 17"/>
                <a:gd name="T8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16">
                  <a:moveTo>
                    <a:pt x="16" y="14"/>
                  </a:moveTo>
                  <a:cubicBezTo>
                    <a:pt x="16" y="16"/>
                    <a:pt x="16" y="16"/>
                    <a:pt x="16" y="16"/>
                  </a:cubicBezTo>
                  <a:cubicBezTo>
                    <a:pt x="16" y="16"/>
                    <a:pt x="16" y="16"/>
                    <a:pt x="16" y="16"/>
                  </a:cubicBezTo>
                  <a:cubicBezTo>
                    <a:pt x="17" y="16"/>
                    <a:pt x="17" y="16"/>
                    <a:pt x="17" y="16"/>
                  </a:cubicBezTo>
                  <a:cubicBezTo>
                    <a:pt x="17" y="16"/>
                    <a:pt x="17" y="16"/>
                    <a:pt x="17" y="16"/>
                  </a:cubicBezTo>
                  <a:cubicBezTo>
                    <a:pt x="16" y="11"/>
                    <a:pt x="16" y="11"/>
                    <a:pt x="16" y="11"/>
                  </a:cubicBezTo>
                  <a:cubicBezTo>
                    <a:pt x="16" y="11"/>
                    <a:pt x="16" y="11"/>
                    <a:pt x="16" y="11"/>
                  </a:cubicBezTo>
                  <a:cubicBezTo>
                    <a:pt x="16" y="11"/>
                    <a:pt x="16" y="11"/>
                    <a:pt x="16" y="11"/>
                  </a:cubicBezTo>
                  <a:cubicBezTo>
                    <a:pt x="16" y="11"/>
                    <a:pt x="16" y="11"/>
                    <a:pt x="16" y="11"/>
                  </a:cubicBezTo>
                  <a:cubicBezTo>
                    <a:pt x="16" y="13"/>
                    <a:pt x="16" y="13"/>
                    <a:pt x="16" y="13"/>
                  </a:cubicBezTo>
                  <a:cubicBezTo>
                    <a:pt x="16" y="13"/>
                    <a:pt x="16" y="13"/>
                    <a:pt x="16" y="13"/>
                  </a:cubicBezTo>
                  <a:cubicBezTo>
                    <a:pt x="11" y="12"/>
                    <a:pt x="11" y="12"/>
                    <a:pt x="11" y="12"/>
                  </a:cubicBezTo>
                  <a:cubicBezTo>
                    <a:pt x="11" y="12"/>
                    <a:pt x="11" y="12"/>
                    <a:pt x="11" y="12"/>
                  </a:cubicBezTo>
                  <a:cubicBezTo>
                    <a:pt x="10" y="7"/>
                    <a:pt x="10" y="7"/>
                    <a:pt x="10" y="7"/>
                  </a:cubicBezTo>
                  <a:cubicBezTo>
                    <a:pt x="10" y="7"/>
                    <a:pt x="10" y="7"/>
                    <a:pt x="10" y="7"/>
                  </a:cubicBezTo>
                  <a:cubicBezTo>
                    <a:pt x="14" y="4"/>
                    <a:pt x="14" y="4"/>
                    <a:pt x="14" y="4"/>
                  </a:cubicBezTo>
                  <a:cubicBezTo>
                    <a:pt x="14" y="4"/>
                    <a:pt x="14" y="4"/>
                    <a:pt x="14" y="4"/>
                  </a:cubicBezTo>
                  <a:cubicBezTo>
                    <a:pt x="14" y="4"/>
                    <a:pt x="14" y="4"/>
                    <a:pt x="14" y="4"/>
                  </a:cubicBezTo>
                  <a:cubicBezTo>
                    <a:pt x="15" y="6"/>
                    <a:pt x="15" y="6"/>
                    <a:pt x="15" y="6"/>
                  </a:cubicBezTo>
                  <a:cubicBezTo>
                    <a:pt x="15" y="6"/>
                    <a:pt x="15" y="6"/>
                    <a:pt x="15" y="6"/>
                  </a:cubicBezTo>
                  <a:cubicBezTo>
                    <a:pt x="15" y="6"/>
                    <a:pt x="15" y="6"/>
                    <a:pt x="15" y="6"/>
                  </a:cubicBezTo>
                  <a:cubicBezTo>
                    <a:pt x="16" y="6"/>
                    <a:pt x="16" y="6"/>
                    <a:pt x="16" y="6"/>
                  </a:cubicBezTo>
                  <a:cubicBezTo>
                    <a:pt x="15" y="0"/>
                    <a:pt x="15" y="0"/>
                    <a:pt x="15" y="0"/>
                  </a:cubicBezTo>
                  <a:cubicBezTo>
                    <a:pt x="15" y="0"/>
                    <a:pt x="15" y="0"/>
                    <a:pt x="15" y="0"/>
                  </a:cubicBezTo>
                  <a:cubicBezTo>
                    <a:pt x="14" y="0"/>
                    <a:pt x="14" y="0"/>
                    <a:pt x="14" y="0"/>
                  </a:cubicBezTo>
                  <a:cubicBezTo>
                    <a:pt x="14" y="0"/>
                    <a:pt x="14" y="0"/>
                    <a:pt x="14" y="0"/>
                  </a:cubicBezTo>
                  <a:cubicBezTo>
                    <a:pt x="14" y="2"/>
                    <a:pt x="14" y="2"/>
                    <a:pt x="14" y="2"/>
                  </a:cubicBezTo>
                  <a:cubicBezTo>
                    <a:pt x="14" y="2"/>
                    <a:pt x="14" y="2"/>
                    <a:pt x="14" y="2"/>
                  </a:cubicBezTo>
                  <a:cubicBezTo>
                    <a:pt x="0" y="10"/>
                    <a:pt x="0" y="10"/>
                    <a:pt x="0" y="10"/>
                  </a:cubicBezTo>
                  <a:cubicBezTo>
                    <a:pt x="0" y="10"/>
                    <a:pt x="0" y="10"/>
                    <a:pt x="0" y="10"/>
                  </a:cubicBezTo>
                  <a:cubicBezTo>
                    <a:pt x="0" y="10"/>
                    <a:pt x="0" y="10"/>
                    <a:pt x="0" y="10"/>
                  </a:cubicBezTo>
                  <a:cubicBezTo>
                    <a:pt x="0" y="11"/>
                    <a:pt x="1" y="11"/>
                    <a:pt x="1" y="11"/>
                  </a:cubicBezTo>
                  <a:cubicBezTo>
                    <a:pt x="16" y="14"/>
                    <a:pt x="16" y="14"/>
                    <a:pt x="16" y="14"/>
                  </a:cubicBezTo>
                  <a:cubicBezTo>
                    <a:pt x="16" y="14"/>
                    <a:pt x="16" y="14"/>
                    <a:pt x="16" y="14"/>
                  </a:cubicBezTo>
                  <a:close/>
                  <a:moveTo>
                    <a:pt x="10" y="12"/>
                  </a:moveTo>
                  <a:cubicBezTo>
                    <a:pt x="4" y="10"/>
                    <a:pt x="4" y="10"/>
                    <a:pt x="4" y="10"/>
                  </a:cubicBezTo>
                  <a:cubicBezTo>
                    <a:pt x="4" y="10"/>
                    <a:pt x="4" y="10"/>
                    <a:pt x="4" y="10"/>
                  </a:cubicBezTo>
                  <a:cubicBezTo>
                    <a:pt x="4" y="10"/>
                    <a:pt x="4" y="10"/>
                    <a:pt x="4" y="10"/>
                  </a:cubicBezTo>
                  <a:cubicBezTo>
                    <a:pt x="9" y="7"/>
                    <a:pt x="9" y="7"/>
                    <a:pt x="9" y="7"/>
                  </a:cubicBezTo>
                  <a:cubicBezTo>
                    <a:pt x="9" y="7"/>
                    <a:pt x="9" y="7"/>
                    <a:pt x="9" y="7"/>
                  </a:cubicBezTo>
                  <a:cubicBezTo>
                    <a:pt x="10" y="11"/>
                    <a:pt x="10" y="11"/>
                    <a:pt x="10" y="11"/>
                  </a:cubicBezTo>
                  <a:cubicBezTo>
                    <a:pt x="10" y="12"/>
                    <a:pt x="10" y="12"/>
                    <a:pt x="10" y="1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ïşlíḓè"/>
            <p:cNvSpPr/>
            <p:nvPr/>
          </p:nvSpPr>
          <p:spPr bwMode="auto">
            <a:xfrm>
              <a:off x="1801813" y="3398838"/>
              <a:ext cx="96838" cy="73025"/>
            </a:xfrm>
            <a:custGeom>
              <a:avLst/>
              <a:gdLst>
                <a:gd name="T0" fmla="*/ 14 w 15"/>
                <a:gd name="T1" fmla="*/ 9 h 11"/>
                <a:gd name="T2" fmla="*/ 14 w 15"/>
                <a:gd name="T3" fmla="*/ 11 h 11"/>
                <a:gd name="T4" fmla="*/ 14 w 15"/>
                <a:gd name="T5" fmla="*/ 11 h 11"/>
                <a:gd name="T6" fmla="*/ 15 w 15"/>
                <a:gd name="T7" fmla="*/ 11 h 11"/>
                <a:gd name="T8" fmla="*/ 15 w 15"/>
                <a:gd name="T9" fmla="*/ 11 h 11"/>
                <a:gd name="T10" fmla="*/ 15 w 15"/>
                <a:gd name="T11" fmla="*/ 0 h 11"/>
                <a:gd name="T12" fmla="*/ 15 w 15"/>
                <a:gd name="T13" fmla="*/ 0 h 11"/>
                <a:gd name="T14" fmla="*/ 11 w 15"/>
                <a:gd name="T15" fmla="*/ 0 h 11"/>
                <a:gd name="T16" fmla="*/ 11 w 15"/>
                <a:gd name="T17" fmla="*/ 0 h 11"/>
                <a:gd name="T18" fmla="*/ 11 w 15"/>
                <a:gd name="T19" fmla="*/ 1 h 11"/>
                <a:gd name="T20" fmla="*/ 11 w 15"/>
                <a:gd name="T21" fmla="*/ 1 h 11"/>
                <a:gd name="T22" fmla="*/ 14 w 15"/>
                <a:gd name="T23" fmla="*/ 1 h 11"/>
                <a:gd name="T24" fmla="*/ 14 w 15"/>
                <a:gd name="T25" fmla="*/ 1 h 11"/>
                <a:gd name="T26" fmla="*/ 14 w 15"/>
                <a:gd name="T27" fmla="*/ 7 h 11"/>
                <a:gd name="T28" fmla="*/ 14 w 15"/>
                <a:gd name="T29" fmla="*/ 7 h 11"/>
                <a:gd name="T30" fmla="*/ 1 w 15"/>
                <a:gd name="T31" fmla="*/ 7 h 11"/>
                <a:gd name="T32" fmla="*/ 1 w 15"/>
                <a:gd name="T33" fmla="*/ 7 h 11"/>
                <a:gd name="T34" fmla="*/ 1 w 15"/>
                <a:gd name="T35" fmla="*/ 5 h 11"/>
                <a:gd name="T36" fmla="*/ 1 w 15"/>
                <a:gd name="T37" fmla="*/ 4 h 11"/>
                <a:gd name="T38" fmla="*/ 0 w 15"/>
                <a:gd name="T39" fmla="*/ 4 h 11"/>
                <a:gd name="T40" fmla="*/ 0 w 15"/>
                <a:gd name="T41" fmla="*/ 5 h 11"/>
                <a:gd name="T42" fmla="*/ 0 w 15"/>
                <a:gd name="T43" fmla="*/ 11 h 11"/>
                <a:gd name="T44" fmla="*/ 0 w 15"/>
                <a:gd name="T45" fmla="*/ 11 h 11"/>
                <a:gd name="T46" fmla="*/ 1 w 15"/>
                <a:gd name="T47" fmla="*/ 11 h 11"/>
                <a:gd name="T48" fmla="*/ 1 w 15"/>
                <a:gd name="T49" fmla="*/ 11 h 11"/>
                <a:gd name="T50" fmla="*/ 1 w 15"/>
                <a:gd name="T51" fmla="*/ 9 h 11"/>
                <a:gd name="T52" fmla="*/ 1 w 15"/>
                <a:gd name="T53" fmla="*/ 9 h 11"/>
                <a:gd name="T54" fmla="*/ 14 w 15"/>
                <a:gd name="T55" fmla="*/ 9 h 11"/>
                <a:gd name="T56" fmla="*/ 14 w 15"/>
                <a:gd name="T5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1">
                  <a:moveTo>
                    <a:pt x="14" y="9"/>
                  </a:moveTo>
                  <a:cubicBezTo>
                    <a:pt x="14" y="11"/>
                    <a:pt x="14" y="11"/>
                    <a:pt x="14" y="11"/>
                  </a:cubicBezTo>
                  <a:cubicBezTo>
                    <a:pt x="14" y="11"/>
                    <a:pt x="14" y="11"/>
                    <a:pt x="14" y="11"/>
                  </a:cubicBezTo>
                  <a:cubicBezTo>
                    <a:pt x="15" y="11"/>
                    <a:pt x="15" y="11"/>
                    <a:pt x="15" y="11"/>
                  </a:cubicBezTo>
                  <a:cubicBezTo>
                    <a:pt x="15" y="11"/>
                    <a:pt x="15" y="11"/>
                    <a:pt x="15" y="11"/>
                  </a:cubicBezTo>
                  <a:cubicBezTo>
                    <a:pt x="15" y="0"/>
                    <a:pt x="15" y="0"/>
                    <a:pt x="15" y="0"/>
                  </a:cubicBezTo>
                  <a:cubicBezTo>
                    <a:pt x="15" y="0"/>
                    <a:pt x="15" y="0"/>
                    <a:pt x="15" y="0"/>
                  </a:cubicBezTo>
                  <a:cubicBezTo>
                    <a:pt x="11" y="0"/>
                    <a:pt x="11" y="0"/>
                    <a:pt x="11" y="0"/>
                  </a:cubicBezTo>
                  <a:cubicBezTo>
                    <a:pt x="11" y="0"/>
                    <a:pt x="11" y="0"/>
                    <a:pt x="11" y="0"/>
                  </a:cubicBezTo>
                  <a:cubicBezTo>
                    <a:pt x="11" y="1"/>
                    <a:pt x="11" y="1"/>
                    <a:pt x="11" y="1"/>
                  </a:cubicBezTo>
                  <a:cubicBezTo>
                    <a:pt x="11" y="1"/>
                    <a:pt x="11" y="1"/>
                    <a:pt x="11" y="1"/>
                  </a:cubicBezTo>
                  <a:cubicBezTo>
                    <a:pt x="14" y="1"/>
                    <a:pt x="14" y="1"/>
                    <a:pt x="14" y="1"/>
                  </a:cubicBezTo>
                  <a:cubicBezTo>
                    <a:pt x="14" y="1"/>
                    <a:pt x="14" y="1"/>
                    <a:pt x="14" y="1"/>
                  </a:cubicBezTo>
                  <a:cubicBezTo>
                    <a:pt x="14" y="7"/>
                    <a:pt x="14" y="7"/>
                    <a:pt x="14" y="7"/>
                  </a:cubicBezTo>
                  <a:cubicBezTo>
                    <a:pt x="14" y="7"/>
                    <a:pt x="14" y="7"/>
                    <a:pt x="14" y="7"/>
                  </a:cubicBezTo>
                  <a:cubicBezTo>
                    <a:pt x="1" y="7"/>
                    <a:pt x="1" y="7"/>
                    <a:pt x="1" y="7"/>
                  </a:cubicBezTo>
                  <a:cubicBezTo>
                    <a:pt x="1" y="7"/>
                    <a:pt x="1" y="7"/>
                    <a:pt x="1" y="7"/>
                  </a:cubicBezTo>
                  <a:cubicBezTo>
                    <a:pt x="1" y="5"/>
                    <a:pt x="1" y="5"/>
                    <a:pt x="1" y="5"/>
                  </a:cubicBezTo>
                  <a:cubicBezTo>
                    <a:pt x="1" y="5"/>
                    <a:pt x="1" y="4"/>
                    <a:pt x="1" y="4"/>
                  </a:cubicBezTo>
                  <a:cubicBezTo>
                    <a:pt x="0" y="4"/>
                    <a:pt x="0" y="4"/>
                    <a:pt x="0" y="4"/>
                  </a:cubicBezTo>
                  <a:cubicBezTo>
                    <a:pt x="0" y="4"/>
                    <a:pt x="0" y="5"/>
                    <a:pt x="0" y="5"/>
                  </a:cubicBezTo>
                  <a:cubicBezTo>
                    <a:pt x="0" y="11"/>
                    <a:pt x="0" y="11"/>
                    <a:pt x="0" y="11"/>
                  </a:cubicBezTo>
                  <a:cubicBezTo>
                    <a:pt x="0" y="11"/>
                    <a:pt x="0" y="11"/>
                    <a:pt x="0" y="11"/>
                  </a:cubicBezTo>
                  <a:cubicBezTo>
                    <a:pt x="1" y="11"/>
                    <a:pt x="1" y="11"/>
                    <a:pt x="1" y="11"/>
                  </a:cubicBezTo>
                  <a:cubicBezTo>
                    <a:pt x="1" y="11"/>
                    <a:pt x="1" y="11"/>
                    <a:pt x="1" y="11"/>
                  </a:cubicBezTo>
                  <a:cubicBezTo>
                    <a:pt x="1" y="9"/>
                    <a:pt x="1" y="9"/>
                    <a:pt x="1" y="9"/>
                  </a:cubicBezTo>
                  <a:cubicBezTo>
                    <a:pt x="1" y="9"/>
                    <a:pt x="1" y="9"/>
                    <a:pt x="1" y="9"/>
                  </a:cubicBezTo>
                  <a:cubicBezTo>
                    <a:pt x="14" y="9"/>
                    <a:pt x="14" y="9"/>
                    <a:pt x="14" y="9"/>
                  </a:cubicBezTo>
                  <a:cubicBezTo>
                    <a:pt x="14" y="9"/>
                    <a:pt x="14" y="9"/>
                    <a:pt x="14" y="9"/>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íşļíḋé"/>
            <p:cNvSpPr/>
            <p:nvPr/>
          </p:nvSpPr>
          <p:spPr bwMode="auto">
            <a:xfrm>
              <a:off x="1801813" y="3333751"/>
              <a:ext cx="104775" cy="52388"/>
            </a:xfrm>
            <a:custGeom>
              <a:avLst/>
              <a:gdLst>
                <a:gd name="T0" fmla="*/ 1 w 16"/>
                <a:gd name="T1" fmla="*/ 7 h 8"/>
                <a:gd name="T2" fmla="*/ 1 w 16"/>
                <a:gd name="T3" fmla="*/ 7 h 8"/>
                <a:gd name="T4" fmla="*/ 1 w 16"/>
                <a:gd name="T5" fmla="*/ 5 h 8"/>
                <a:gd name="T6" fmla="*/ 1 w 16"/>
                <a:gd name="T7" fmla="*/ 5 h 8"/>
                <a:gd name="T8" fmla="*/ 14 w 16"/>
                <a:gd name="T9" fmla="*/ 6 h 8"/>
                <a:gd name="T10" fmla="*/ 14 w 16"/>
                <a:gd name="T11" fmla="*/ 6 h 8"/>
                <a:gd name="T12" fmla="*/ 14 w 16"/>
                <a:gd name="T13" fmla="*/ 8 h 8"/>
                <a:gd name="T14" fmla="*/ 14 w 16"/>
                <a:gd name="T15" fmla="*/ 8 h 8"/>
                <a:gd name="T16" fmla="*/ 15 w 16"/>
                <a:gd name="T17" fmla="*/ 8 h 8"/>
                <a:gd name="T18" fmla="*/ 15 w 16"/>
                <a:gd name="T19" fmla="*/ 8 h 8"/>
                <a:gd name="T20" fmla="*/ 16 w 16"/>
                <a:gd name="T21" fmla="*/ 2 h 8"/>
                <a:gd name="T22" fmla="*/ 16 w 16"/>
                <a:gd name="T23" fmla="*/ 1 h 8"/>
                <a:gd name="T24" fmla="*/ 15 w 16"/>
                <a:gd name="T25" fmla="*/ 1 h 8"/>
                <a:gd name="T26" fmla="*/ 15 w 16"/>
                <a:gd name="T27" fmla="*/ 2 h 8"/>
                <a:gd name="T28" fmla="*/ 15 w 16"/>
                <a:gd name="T29" fmla="*/ 4 h 8"/>
                <a:gd name="T30" fmla="*/ 14 w 16"/>
                <a:gd name="T31" fmla="*/ 4 h 8"/>
                <a:gd name="T32" fmla="*/ 1 w 16"/>
                <a:gd name="T33" fmla="*/ 2 h 8"/>
                <a:gd name="T34" fmla="*/ 1 w 16"/>
                <a:gd name="T35" fmla="*/ 2 h 8"/>
                <a:gd name="T36" fmla="*/ 1 w 16"/>
                <a:gd name="T37" fmla="*/ 0 h 8"/>
                <a:gd name="T38" fmla="*/ 1 w 16"/>
                <a:gd name="T39" fmla="*/ 0 h 8"/>
                <a:gd name="T40" fmla="*/ 1 w 16"/>
                <a:gd name="T41" fmla="*/ 0 h 8"/>
                <a:gd name="T42" fmla="*/ 1 w 16"/>
                <a:gd name="T43" fmla="*/ 0 h 8"/>
                <a:gd name="T44" fmla="*/ 0 w 16"/>
                <a:gd name="T45" fmla="*/ 7 h 8"/>
                <a:gd name="T46" fmla="*/ 0 w 16"/>
                <a:gd name="T47" fmla="*/ 7 h 8"/>
                <a:gd name="T48" fmla="*/ 1 w 16"/>
                <a:gd name="T4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8">
                  <a:moveTo>
                    <a:pt x="1" y="7"/>
                  </a:moveTo>
                  <a:cubicBezTo>
                    <a:pt x="1" y="7"/>
                    <a:pt x="1" y="7"/>
                    <a:pt x="1" y="7"/>
                  </a:cubicBezTo>
                  <a:cubicBezTo>
                    <a:pt x="1" y="5"/>
                    <a:pt x="1" y="5"/>
                    <a:pt x="1" y="5"/>
                  </a:cubicBezTo>
                  <a:cubicBezTo>
                    <a:pt x="1" y="5"/>
                    <a:pt x="1" y="5"/>
                    <a:pt x="1" y="5"/>
                  </a:cubicBezTo>
                  <a:cubicBezTo>
                    <a:pt x="14" y="6"/>
                    <a:pt x="14" y="6"/>
                    <a:pt x="14" y="6"/>
                  </a:cubicBezTo>
                  <a:cubicBezTo>
                    <a:pt x="14" y="6"/>
                    <a:pt x="14" y="6"/>
                    <a:pt x="14" y="6"/>
                  </a:cubicBezTo>
                  <a:cubicBezTo>
                    <a:pt x="14" y="8"/>
                    <a:pt x="14" y="8"/>
                    <a:pt x="14" y="8"/>
                  </a:cubicBezTo>
                  <a:cubicBezTo>
                    <a:pt x="14" y="8"/>
                    <a:pt x="14" y="8"/>
                    <a:pt x="14" y="8"/>
                  </a:cubicBezTo>
                  <a:cubicBezTo>
                    <a:pt x="15" y="8"/>
                    <a:pt x="15" y="8"/>
                    <a:pt x="15" y="8"/>
                  </a:cubicBezTo>
                  <a:cubicBezTo>
                    <a:pt x="15" y="8"/>
                    <a:pt x="15" y="8"/>
                    <a:pt x="15" y="8"/>
                  </a:cubicBezTo>
                  <a:cubicBezTo>
                    <a:pt x="16" y="2"/>
                    <a:pt x="16" y="2"/>
                    <a:pt x="16" y="2"/>
                  </a:cubicBezTo>
                  <a:cubicBezTo>
                    <a:pt x="16" y="2"/>
                    <a:pt x="16" y="1"/>
                    <a:pt x="16" y="1"/>
                  </a:cubicBezTo>
                  <a:cubicBezTo>
                    <a:pt x="15" y="1"/>
                    <a:pt x="15" y="1"/>
                    <a:pt x="15" y="1"/>
                  </a:cubicBezTo>
                  <a:cubicBezTo>
                    <a:pt x="15" y="1"/>
                    <a:pt x="15" y="1"/>
                    <a:pt x="15" y="2"/>
                  </a:cubicBezTo>
                  <a:cubicBezTo>
                    <a:pt x="15" y="4"/>
                    <a:pt x="15" y="4"/>
                    <a:pt x="15" y="4"/>
                  </a:cubicBezTo>
                  <a:cubicBezTo>
                    <a:pt x="15" y="4"/>
                    <a:pt x="14" y="4"/>
                    <a:pt x="14" y="4"/>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cubicBezTo>
                    <a:pt x="0" y="7"/>
                    <a:pt x="0" y="7"/>
                    <a:pt x="0" y="7"/>
                  </a:cubicBezTo>
                  <a:cubicBezTo>
                    <a:pt x="0" y="7"/>
                    <a:pt x="0" y="7"/>
                    <a:pt x="0" y="7"/>
                  </a:cubicBezTo>
                  <a:lnTo>
                    <a:pt x="1" y="7"/>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iṥľïḑe"/>
            <p:cNvSpPr/>
            <p:nvPr/>
          </p:nvSpPr>
          <p:spPr bwMode="auto">
            <a:xfrm>
              <a:off x="1814513" y="3228976"/>
              <a:ext cx="111125" cy="104775"/>
            </a:xfrm>
            <a:custGeom>
              <a:avLst/>
              <a:gdLst>
                <a:gd name="T0" fmla="*/ 13 w 17"/>
                <a:gd name="T1" fmla="*/ 14 h 16"/>
                <a:gd name="T2" fmla="*/ 13 w 17"/>
                <a:gd name="T3" fmla="*/ 14 h 16"/>
                <a:gd name="T4" fmla="*/ 13 w 17"/>
                <a:gd name="T5" fmla="*/ 16 h 16"/>
                <a:gd name="T6" fmla="*/ 13 w 17"/>
                <a:gd name="T7" fmla="*/ 16 h 16"/>
                <a:gd name="T8" fmla="*/ 13 w 17"/>
                <a:gd name="T9" fmla="*/ 16 h 16"/>
                <a:gd name="T10" fmla="*/ 13 w 17"/>
                <a:gd name="T11" fmla="*/ 16 h 16"/>
                <a:gd name="T12" fmla="*/ 14 w 17"/>
                <a:gd name="T13" fmla="*/ 11 h 16"/>
                <a:gd name="T14" fmla="*/ 14 w 17"/>
                <a:gd name="T15" fmla="*/ 11 h 16"/>
                <a:gd name="T16" fmla="*/ 14 w 17"/>
                <a:gd name="T17" fmla="*/ 11 h 16"/>
                <a:gd name="T18" fmla="*/ 14 w 17"/>
                <a:gd name="T19" fmla="*/ 11 h 16"/>
                <a:gd name="T20" fmla="*/ 13 w 17"/>
                <a:gd name="T21" fmla="*/ 13 h 16"/>
                <a:gd name="T22" fmla="*/ 13 w 17"/>
                <a:gd name="T23" fmla="*/ 13 h 16"/>
                <a:gd name="T24" fmla="*/ 9 w 17"/>
                <a:gd name="T25" fmla="*/ 10 h 16"/>
                <a:gd name="T26" fmla="*/ 9 w 17"/>
                <a:gd name="T27" fmla="*/ 10 h 16"/>
                <a:gd name="T28" fmla="*/ 10 w 17"/>
                <a:gd name="T29" fmla="*/ 5 h 16"/>
                <a:gd name="T30" fmla="*/ 10 w 17"/>
                <a:gd name="T31" fmla="*/ 5 h 16"/>
                <a:gd name="T32" fmla="*/ 15 w 17"/>
                <a:gd name="T33" fmla="*/ 4 h 16"/>
                <a:gd name="T34" fmla="*/ 15 w 17"/>
                <a:gd name="T35" fmla="*/ 4 h 16"/>
                <a:gd name="T36" fmla="*/ 15 w 17"/>
                <a:gd name="T37" fmla="*/ 4 h 16"/>
                <a:gd name="T38" fmla="*/ 15 w 17"/>
                <a:gd name="T39" fmla="*/ 6 h 16"/>
                <a:gd name="T40" fmla="*/ 15 w 17"/>
                <a:gd name="T41" fmla="*/ 6 h 16"/>
                <a:gd name="T42" fmla="*/ 16 w 17"/>
                <a:gd name="T43" fmla="*/ 6 h 16"/>
                <a:gd name="T44" fmla="*/ 16 w 17"/>
                <a:gd name="T45" fmla="*/ 6 h 16"/>
                <a:gd name="T46" fmla="*/ 17 w 17"/>
                <a:gd name="T47" fmla="*/ 0 h 16"/>
                <a:gd name="T48" fmla="*/ 17 w 17"/>
                <a:gd name="T49" fmla="*/ 0 h 16"/>
                <a:gd name="T50" fmla="*/ 16 w 17"/>
                <a:gd name="T51" fmla="*/ 0 h 16"/>
                <a:gd name="T52" fmla="*/ 16 w 17"/>
                <a:gd name="T53" fmla="*/ 0 h 16"/>
                <a:gd name="T54" fmla="*/ 16 w 17"/>
                <a:gd name="T55" fmla="*/ 2 h 16"/>
                <a:gd name="T56" fmla="*/ 16 w 17"/>
                <a:gd name="T57" fmla="*/ 2 h 16"/>
                <a:gd name="T58" fmla="*/ 0 w 17"/>
                <a:gd name="T59" fmla="*/ 4 h 16"/>
                <a:gd name="T60" fmla="*/ 0 w 17"/>
                <a:gd name="T61" fmla="*/ 4 h 16"/>
                <a:gd name="T62" fmla="*/ 0 w 17"/>
                <a:gd name="T63" fmla="*/ 4 h 16"/>
                <a:gd name="T64" fmla="*/ 0 w 17"/>
                <a:gd name="T65" fmla="*/ 5 h 16"/>
                <a:gd name="T66" fmla="*/ 13 w 17"/>
                <a:gd name="T67" fmla="*/ 14 h 16"/>
                <a:gd name="T68" fmla="*/ 3 w 17"/>
                <a:gd name="T69" fmla="*/ 5 h 16"/>
                <a:gd name="T70" fmla="*/ 9 w 17"/>
                <a:gd name="T71" fmla="*/ 5 h 16"/>
                <a:gd name="T72" fmla="*/ 9 w 17"/>
                <a:gd name="T73" fmla="*/ 5 h 16"/>
                <a:gd name="T74" fmla="*/ 8 w 17"/>
                <a:gd name="T75" fmla="*/ 9 h 16"/>
                <a:gd name="T76" fmla="*/ 8 w 17"/>
                <a:gd name="T77" fmla="*/ 9 h 16"/>
                <a:gd name="T78" fmla="*/ 3 w 17"/>
                <a:gd name="T79" fmla="*/ 6 h 16"/>
                <a:gd name="T80" fmla="*/ 3 w 17"/>
                <a:gd name="T81" fmla="*/ 6 h 16"/>
                <a:gd name="T82" fmla="*/ 3 w 17"/>
                <a:gd name="T8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16">
                  <a:moveTo>
                    <a:pt x="13" y="14"/>
                  </a:moveTo>
                  <a:cubicBezTo>
                    <a:pt x="13" y="14"/>
                    <a:pt x="13" y="14"/>
                    <a:pt x="13" y="14"/>
                  </a:cubicBezTo>
                  <a:cubicBezTo>
                    <a:pt x="13" y="16"/>
                    <a:pt x="13" y="16"/>
                    <a:pt x="13" y="16"/>
                  </a:cubicBezTo>
                  <a:cubicBezTo>
                    <a:pt x="12" y="16"/>
                    <a:pt x="13" y="16"/>
                    <a:pt x="13" y="16"/>
                  </a:cubicBezTo>
                  <a:cubicBezTo>
                    <a:pt x="13" y="16"/>
                    <a:pt x="13" y="16"/>
                    <a:pt x="13" y="16"/>
                  </a:cubicBezTo>
                  <a:cubicBezTo>
                    <a:pt x="13" y="16"/>
                    <a:pt x="13" y="16"/>
                    <a:pt x="13" y="16"/>
                  </a:cubicBezTo>
                  <a:cubicBezTo>
                    <a:pt x="14" y="11"/>
                    <a:pt x="14" y="11"/>
                    <a:pt x="14" y="11"/>
                  </a:cubicBezTo>
                  <a:cubicBezTo>
                    <a:pt x="15" y="11"/>
                    <a:pt x="14" y="11"/>
                    <a:pt x="14" y="11"/>
                  </a:cubicBezTo>
                  <a:cubicBezTo>
                    <a:pt x="14" y="11"/>
                    <a:pt x="14" y="11"/>
                    <a:pt x="14" y="11"/>
                  </a:cubicBezTo>
                  <a:cubicBezTo>
                    <a:pt x="14" y="11"/>
                    <a:pt x="14" y="11"/>
                    <a:pt x="14" y="11"/>
                  </a:cubicBezTo>
                  <a:cubicBezTo>
                    <a:pt x="13" y="13"/>
                    <a:pt x="13" y="13"/>
                    <a:pt x="13" y="13"/>
                  </a:cubicBezTo>
                  <a:cubicBezTo>
                    <a:pt x="13" y="13"/>
                    <a:pt x="13" y="13"/>
                    <a:pt x="13" y="13"/>
                  </a:cubicBezTo>
                  <a:cubicBezTo>
                    <a:pt x="9" y="10"/>
                    <a:pt x="9" y="10"/>
                    <a:pt x="9" y="10"/>
                  </a:cubicBezTo>
                  <a:cubicBezTo>
                    <a:pt x="9" y="10"/>
                    <a:pt x="9" y="10"/>
                    <a:pt x="9" y="10"/>
                  </a:cubicBezTo>
                  <a:cubicBezTo>
                    <a:pt x="10" y="5"/>
                    <a:pt x="10" y="5"/>
                    <a:pt x="10" y="5"/>
                  </a:cubicBezTo>
                  <a:cubicBezTo>
                    <a:pt x="10" y="5"/>
                    <a:pt x="10" y="5"/>
                    <a:pt x="10" y="5"/>
                  </a:cubicBezTo>
                  <a:cubicBezTo>
                    <a:pt x="15" y="4"/>
                    <a:pt x="15" y="4"/>
                    <a:pt x="15" y="4"/>
                  </a:cubicBezTo>
                  <a:cubicBezTo>
                    <a:pt x="15" y="4"/>
                    <a:pt x="15" y="4"/>
                    <a:pt x="15" y="4"/>
                  </a:cubicBezTo>
                  <a:cubicBezTo>
                    <a:pt x="15" y="4"/>
                    <a:pt x="15" y="4"/>
                    <a:pt x="15" y="4"/>
                  </a:cubicBezTo>
                  <a:cubicBezTo>
                    <a:pt x="15" y="6"/>
                    <a:pt x="15" y="6"/>
                    <a:pt x="15" y="6"/>
                  </a:cubicBezTo>
                  <a:cubicBezTo>
                    <a:pt x="15" y="6"/>
                    <a:pt x="15" y="6"/>
                    <a:pt x="15" y="6"/>
                  </a:cubicBezTo>
                  <a:cubicBezTo>
                    <a:pt x="16" y="6"/>
                    <a:pt x="16" y="6"/>
                    <a:pt x="16" y="6"/>
                  </a:cubicBezTo>
                  <a:cubicBezTo>
                    <a:pt x="16" y="6"/>
                    <a:pt x="16" y="6"/>
                    <a:pt x="16" y="6"/>
                  </a:cubicBezTo>
                  <a:cubicBezTo>
                    <a:pt x="17" y="0"/>
                    <a:pt x="17" y="0"/>
                    <a:pt x="17" y="0"/>
                  </a:cubicBezTo>
                  <a:cubicBezTo>
                    <a:pt x="17" y="0"/>
                    <a:pt x="17" y="0"/>
                    <a:pt x="17" y="0"/>
                  </a:cubicBezTo>
                  <a:cubicBezTo>
                    <a:pt x="16" y="0"/>
                    <a:pt x="16" y="0"/>
                    <a:pt x="16" y="0"/>
                  </a:cubicBezTo>
                  <a:cubicBezTo>
                    <a:pt x="16" y="0"/>
                    <a:pt x="16" y="0"/>
                    <a:pt x="16" y="0"/>
                  </a:cubicBezTo>
                  <a:cubicBezTo>
                    <a:pt x="16" y="2"/>
                    <a:pt x="16" y="2"/>
                    <a:pt x="16" y="2"/>
                  </a:cubicBezTo>
                  <a:cubicBezTo>
                    <a:pt x="16" y="2"/>
                    <a:pt x="16" y="2"/>
                    <a:pt x="16" y="2"/>
                  </a:cubicBezTo>
                  <a:cubicBezTo>
                    <a:pt x="0" y="4"/>
                    <a:pt x="0" y="4"/>
                    <a:pt x="0" y="4"/>
                  </a:cubicBezTo>
                  <a:cubicBezTo>
                    <a:pt x="0" y="4"/>
                    <a:pt x="0" y="4"/>
                    <a:pt x="0" y="4"/>
                  </a:cubicBezTo>
                  <a:cubicBezTo>
                    <a:pt x="0" y="4"/>
                    <a:pt x="0" y="4"/>
                    <a:pt x="0" y="4"/>
                  </a:cubicBezTo>
                  <a:cubicBezTo>
                    <a:pt x="0" y="4"/>
                    <a:pt x="0" y="4"/>
                    <a:pt x="0" y="5"/>
                  </a:cubicBezTo>
                  <a:lnTo>
                    <a:pt x="13" y="14"/>
                  </a:lnTo>
                  <a:close/>
                  <a:moveTo>
                    <a:pt x="3" y="5"/>
                  </a:moveTo>
                  <a:cubicBezTo>
                    <a:pt x="9" y="5"/>
                    <a:pt x="9" y="5"/>
                    <a:pt x="9" y="5"/>
                  </a:cubicBezTo>
                  <a:cubicBezTo>
                    <a:pt x="9" y="5"/>
                    <a:pt x="9" y="5"/>
                    <a:pt x="9" y="5"/>
                  </a:cubicBezTo>
                  <a:cubicBezTo>
                    <a:pt x="8" y="9"/>
                    <a:pt x="8" y="9"/>
                    <a:pt x="8" y="9"/>
                  </a:cubicBezTo>
                  <a:cubicBezTo>
                    <a:pt x="8" y="9"/>
                    <a:pt x="8" y="9"/>
                    <a:pt x="8" y="9"/>
                  </a:cubicBezTo>
                  <a:cubicBezTo>
                    <a:pt x="3" y="6"/>
                    <a:pt x="3" y="6"/>
                    <a:pt x="3" y="6"/>
                  </a:cubicBezTo>
                  <a:cubicBezTo>
                    <a:pt x="3" y="6"/>
                    <a:pt x="3" y="6"/>
                    <a:pt x="3" y="6"/>
                  </a:cubicBezTo>
                  <a:cubicBezTo>
                    <a:pt x="3" y="6"/>
                    <a:pt x="3" y="5"/>
                    <a:pt x="3" y="5"/>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ïsľïḓé"/>
            <p:cNvSpPr/>
            <p:nvPr/>
          </p:nvSpPr>
          <p:spPr bwMode="auto">
            <a:xfrm>
              <a:off x="1841500" y="3071813"/>
              <a:ext cx="130175" cy="144463"/>
            </a:xfrm>
            <a:custGeom>
              <a:avLst/>
              <a:gdLst>
                <a:gd name="T0" fmla="*/ 7 w 20"/>
                <a:gd name="T1" fmla="*/ 3 h 22"/>
                <a:gd name="T2" fmla="*/ 7 w 20"/>
                <a:gd name="T3" fmla="*/ 3 h 22"/>
                <a:gd name="T4" fmla="*/ 7 w 20"/>
                <a:gd name="T5" fmla="*/ 1 h 22"/>
                <a:gd name="T6" fmla="*/ 7 w 20"/>
                <a:gd name="T7" fmla="*/ 1 h 22"/>
                <a:gd name="T8" fmla="*/ 7 w 20"/>
                <a:gd name="T9" fmla="*/ 0 h 22"/>
                <a:gd name="T10" fmla="*/ 7 w 20"/>
                <a:gd name="T11" fmla="*/ 0 h 22"/>
                <a:gd name="T12" fmla="*/ 5 w 20"/>
                <a:gd name="T13" fmla="*/ 5 h 22"/>
                <a:gd name="T14" fmla="*/ 5 w 20"/>
                <a:gd name="T15" fmla="*/ 5 h 22"/>
                <a:gd name="T16" fmla="*/ 5 w 20"/>
                <a:gd name="T17" fmla="*/ 5 h 22"/>
                <a:gd name="T18" fmla="*/ 5 w 20"/>
                <a:gd name="T19" fmla="*/ 5 h 22"/>
                <a:gd name="T20" fmla="*/ 6 w 20"/>
                <a:gd name="T21" fmla="*/ 4 h 22"/>
                <a:gd name="T22" fmla="*/ 6 w 20"/>
                <a:gd name="T23" fmla="*/ 4 h 22"/>
                <a:gd name="T24" fmla="*/ 15 w 20"/>
                <a:gd name="T25" fmla="*/ 8 h 22"/>
                <a:gd name="T26" fmla="*/ 2 w 20"/>
                <a:gd name="T27" fmla="*/ 11 h 22"/>
                <a:gd name="T28" fmla="*/ 2 w 20"/>
                <a:gd name="T29" fmla="*/ 11 h 22"/>
                <a:gd name="T30" fmla="*/ 0 w 20"/>
                <a:gd name="T31" fmla="*/ 15 h 22"/>
                <a:gd name="T32" fmla="*/ 0 w 20"/>
                <a:gd name="T33" fmla="*/ 15 h 22"/>
                <a:gd name="T34" fmla="*/ 1 w 20"/>
                <a:gd name="T35" fmla="*/ 16 h 22"/>
                <a:gd name="T36" fmla="*/ 1 w 20"/>
                <a:gd name="T37" fmla="*/ 15 h 22"/>
                <a:gd name="T38" fmla="*/ 2 w 20"/>
                <a:gd name="T39" fmla="*/ 14 h 22"/>
                <a:gd name="T40" fmla="*/ 2 w 20"/>
                <a:gd name="T41" fmla="*/ 14 h 22"/>
                <a:gd name="T42" fmla="*/ 13 w 20"/>
                <a:gd name="T43" fmla="*/ 20 h 22"/>
                <a:gd name="T44" fmla="*/ 13 w 20"/>
                <a:gd name="T45" fmla="*/ 20 h 22"/>
                <a:gd name="T46" fmla="*/ 13 w 20"/>
                <a:gd name="T47" fmla="*/ 21 h 22"/>
                <a:gd name="T48" fmla="*/ 13 w 20"/>
                <a:gd name="T49" fmla="*/ 22 h 22"/>
                <a:gd name="T50" fmla="*/ 13 w 20"/>
                <a:gd name="T51" fmla="*/ 22 h 22"/>
                <a:gd name="T52" fmla="*/ 14 w 20"/>
                <a:gd name="T53" fmla="*/ 22 h 22"/>
                <a:gd name="T54" fmla="*/ 16 w 20"/>
                <a:gd name="T55" fmla="*/ 17 h 22"/>
                <a:gd name="T56" fmla="*/ 16 w 20"/>
                <a:gd name="T57" fmla="*/ 17 h 22"/>
                <a:gd name="T58" fmla="*/ 15 w 20"/>
                <a:gd name="T59" fmla="*/ 17 h 22"/>
                <a:gd name="T60" fmla="*/ 15 w 20"/>
                <a:gd name="T61" fmla="*/ 17 h 22"/>
                <a:gd name="T62" fmla="*/ 14 w 20"/>
                <a:gd name="T63" fmla="*/ 18 h 22"/>
                <a:gd name="T64" fmla="*/ 14 w 20"/>
                <a:gd name="T65" fmla="*/ 19 h 22"/>
                <a:gd name="T66" fmla="*/ 3 w 20"/>
                <a:gd name="T67" fmla="*/ 13 h 22"/>
                <a:gd name="T68" fmla="*/ 19 w 20"/>
                <a:gd name="T69" fmla="*/ 10 h 22"/>
                <a:gd name="T70" fmla="*/ 19 w 20"/>
                <a:gd name="T71" fmla="*/ 10 h 22"/>
                <a:gd name="T72" fmla="*/ 20 w 20"/>
                <a:gd name="T73" fmla="*/ 9 h 22"/>
                <a:gd name="T74" fmla="*/ 20 w 20"/>
                <a:gd name="T75" fmla="*/ 9 h 22"/>
                <a:gd name="T76" fmla="*/ 7 w 20"/>
                <a:gd name="T7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22">
                  <a:moveTo>
                    <a:pt x="7" y="3"/>
                  </a:moveTo>
                  <a:cubicBezTo>
                    <a:pt x="7" y="3"/>
                    <a:pt x="7" y="3"/>
                    <a:pt x="7" y="3"/>
                  </a:cubicBezTo>
                  <a:cubicBezTo>
                    <a:pt x="7" y="1"/>
                    <a:pt x="7" y="1"/>
                    <a:pt x="7" y="1"/>
                  </a:cubicBezTo>
                  <a:cubicBezTo>
                    <a:pt x="7" y="1"/>
                    <a:pt x="7" y="1"/>
                    <a:pt x="7" y="1"/>
                  </a:cubicBezTo>
                  <a:cubicBezTo>
                    <a:pt x="7" y="0"/>
                    <a:pt x="7" y="0"/>
                    <a:pt x="7" y="0"/>
                  </a:cubicBezTo>
                  <a:cubicBezTo>
                    <a:pt x="7" y="0"/>
                    <a:pt x="7" y="0"/>
                    <a:pt x="7" y="0"/>
                  </a:cubicBezTo>
                  <a:cubicBezTo>
                    <a:pt x="5" y="5"/>
                    <a:pt x="5" y="5"/>
                    <a:pt x="5" y="5"/>
                  </a:cubicBezTo>
                  <a:cubicBezTo>
                    <a:pt x="5" y="5"/>
                    <a:pt x="5" y="5"/>
                    <a:pt x="5" y="5"/>
                  </a:cubicBezTo>
                  <a:cubicBezTo>
                    <a:pt x="5" y="5"/>
                    <a:pt x="5" y="5"/>
                    <a:pt x="5" y="5"/>
                  </a:cubicBezTo>
                  <a:cubicBezTo>
                    <a:pt x="5" y="5"/>
                    <a:pt x="5" y="5"/>
                    <a:pt x="5" y="5"/>
                  </a:cubicBezTo>
                  <a:cubicBezTo>
                    <a:pt x="6" y="4"/>
                    <a:pt x="6" y="4"/>
                    <a:pt x="6" y="4"/>
                  </a:cubicBezTo>
                  <a:cubicBezTo>
                    <a:pt x="6" y="4"/>
                    <a:pt x="6" y="4"/>
                    <a:pt x="6" y="4"/>
                  </a:cubicBezTo>
                  <a:cubicBezTo>
                    <a:pt x="15" y="8"/>
                    <a:pt x="15" y="8"/>
                    <a:pt x="15" y="8"/>
                  </a:cubicBezTo>
                  <a:cubicBezTo>
                    <a:pt x="2" y="11"/>
                    <a:pt x="2" y="11"/>
                    <a:pt x="2" y="11"/>
                  </a:cubicBezTo>
                  <a:cubicBezTo>
                    <a:pt x="2" y="11"/>
                    <a:pt x="2" y="11"/>
                    <a:pt x="2" y="11"/>
                  </a:cubicBezTo>
                  <a:cubicBezTo>
                    <a:pt x="0" y="15"/>
                    <a:pt x="0" y="15"/>
                    <a:pt x="0" y="15"/>
                  </a:cubicBezTo>
                  <a:cubicBezTo>
                    <a:pt x="0" y="15"/>
                    <a:pt x="0" y="15"/>
                    <a:pt x="0" y="15"/>
                  </a:cubicBezTo>
                  <a:cubicBezTo>
                    <a:pt x="1" y="16"/>
                    <a:pt x="1" y="16"/>
                    <a:pt x="1" y="16"/>
                  </a:cubicBezTo>
                  <a:cubicBezTo>
                    <a:pt x="1" y="16"/>
                    <a:pt x="1" y="16"/>
                    <a:pt x="1" y="15"/>
                  </a:cubicBezTo>
                  <a:cubicBezTo>
                    <a:pt x="2" y="14"/>
                    <a:pt x="2" y="14"/>
                    <a:pt x="2" y="14"/>
                  </a:cubicBezTo>
                  <a:cubicBezTo>
                    <a:pt x="2" y="14"/>
                    <a:pt x="2" y="14"/>
                    <a:pt x="2" y="14"/>
                  </a:cubicBezTo>
                  <a:cubicBezTo>
                    <a:pt x="13" y="20"/>
                    <a:pt x="13" y="20"/>
                    <a:pt x="13" y="20"/>
                  </a:cubicBezTo>
                  <a:cubicBezTo>
                    <a:pt x="13" y="20"/>
                    <a:pt x="13" y="20"/>
                    <a:pt x="13" y="20"/>
                  </a:cubicBezTo>
                  <a:cubicBezTo>
                    <a:pt x="13" y="21"/>
                    <a:pt x="13" y="21"/>
                    <a:pt x="13" y="21"/>
                  </a:cubicBezTo>
                  <a:cubicBezTo>
                    <a:pt x="13" y="22"/>
                    <a:pt x="13" y="22"/>
                    <a:pt x="13" y="22"/>
                  </a:cubicBezTo>
                  <a:cubicBezTo>
                    <a:pt x="13" y="22"/>
                    <a:pt x="13" y="22"/>
                    <a:pt x="13" y="22"/>
                  </a:cubicBezTo>
                  <a:cubicBezTo>
                    <a:pt x="14" y="22"/>
                    <a:pt x="14" y="22"/>
                    <a:pt x="14" y="22"/>
                  </a:cubicBezTo>
                  <a:cubicBezTo>
                    <a:pt x="16" y="17"/>
                    <a:pt x="16" y="17"/>
                    <a:pt x="16" y="17"/>
                  </a:cubicBezTo>
                  <a:cubicBezTo>
                    <a:pt x="16" y="17"/>
                    <a:pt x="16" y="17"/>
                    <a:pt x="16" y="17"/>
                  </a:cubicBezTo>
                  <a:cubicBezTo>
                    <a:pt x="15" y="17"/>
                    <a:pt x="15" y="17"/>
                    <a:pt x="15" y="17"/>
                  </a:cubicBezTo>
                  <a:cubicBezTo>
                    <a:pt x="15" y="17"/>
                    <a:pt x="15" y="17"/>
                    <a:pt x="15" y="17"/>
                  </a:cubicBezTo>
                  <a:cubicBezTo>
                    <a:pt x="14" y="18"/>
                    <a:pt x="14" y="18"/>
                    <a:pt x="14" y="18"/>
                  </a:cubicBezTo>
                  <a:cubicBezTo>
                    <a:pt x="14" y="19"/>
                    <a:pt x="14" y="19"/>
                    <a:pt x="14" y="19"/>
                  </a:cubicBezTo>
                  <a:cubicBezTo>
                    <a:pt x="3" y="13"/>
                    <a:pt x="3" y="13"/>
                    <a:pt x="3" y="13"/>
                  </a:cubicBezTo>
                  <a:cubicBezTo>
                    <a:pt x="19" y="10"/>
                    <a:pt x="19" y="10"/>
                    <a:pt x="19" y="10"/>
                  </a:cubicBezTo>
                  <a:cubicBezTo>
                    <a:pt x="19" y="10"/>
                    <a:pt x="19" y="10"/>
                    <a:pt x="19" y="10"/>
                  </a:cubicBezTo>
                  <a:cubicBezTo>
                    <a:pt x="20" y="9"/>
                    <a:pt x="20" y="9"/>
                    <a:pt x="20" y="9"/>
                  </a:cubicBezTo>
                  <a:cubicBezTo>
                    <a:pt x="20" y="9"/>
                    <a:pt x="20" y="9"/>
                    <a:pt x="20" y="9"/>
                  </a:cubicBezTo>
                  <a:lnTo>
                    <a:pt x="7" y="3"/>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iṣlidé"/>
            <p:cNvSpPr/>
            <p:nvPr/>
          </p:nvSpPr>
          <p:spPr bwMode="auto">
            <a:xfrm>
              <a:off x="1963738" y="2854326"/>
              <a:ext cx="163513" cy="165100"/>
            </a:xfrm>
            <a:custGeom>
              <a:avLst/>
              <a:gdLst>
                <a:gd name="T0" fmla="*/ 24 w 25"/>
                <a:gd name="T1" fmla="*/ 10 h 25"/>
                <a:gd name="T2" fmla="*/ 22 w 25"/>
                <a:gd name="T3" fmla="*/ 12 h 25"/>
                <a:gd name="T4" fmla="*/ 22 w 25"/>
                <a:gd name="T5" fmla="*/ 12 h 25"/>
                <a:gd name="T6" fmla="*/ 13 w 25"/>
                <a:gd name="T7" fmla="*/ 2 h 25"/>
                <a:gd name="T8" fmla="*/ 13 w 25"/>
                <a:gd name="T9" fmla="*/ 2 h 25"/>
                <a:gd name="T10" fmla="*/ 14 w 25"/>
                <a:gd name="T11" fmla="*/ 0 h 25"/>
                <a:gd name="T12" fmla="*/ 14 w 25"/>
                <a:gd name="T13" fmla="*/ 0 h 25"/>
                <a:gd name="T14" fmla="*/ 14 w 25"/>
                <a:gd name="T15" fmla="*/ 0 h 25"/>
                <a:gd name="T16" fmla="*/ 14 w 25"/>
                <a:gd name="T17" fmla="*/ 0 h 25"/>
                <a:gd name="T18" fmla="*/ 11 w 25"/>
                <a:gd name="T19" fmla="*/ 3 h 25"/>
                <a:gd name="T20" fmla="*/ 11 w 25"/>
                <a:gd name="T21" fmla="*/ 3 h 25"/>
                <a:gd name="T22" fmla="*/ 16 w 25"/>
                <a:gd name="T23" fmla="*/ 16 h 25"/>
                <a:gd name="T24" fmla="*/ 4 w 25"/>
                <a:gd name="T25" fmla="*/ 10 h 25"/>
                <a:gd name="T26" fmla="*/ 4 w 25"/>
                <a:gd name="T27" fmla="*/ 10 h 25"/>
                <a:gd name="T28" fmla="*/ 0 w 25"/>
                <a:gd name="T29" fmla="*/ 14 h 25"/>
                <a:gd name="T30" fmla="*/ 0 w 25"/>
                <a:gd name="T31" fmla="*/ 14 h 25"/>
                <a:gd name="T32" fmla="*/ 1 w 25"/>
                <a:gd name="T33" fmla="*/ 14 h 25"/>
                <a:gd name="T34" fmla="*/ 1 w 25"/>
                <a:gd name="T35" fmla="*/ 14 h 25"/>
                <a:gd name="T36" fmla="*/ 2 w 25"/>
                <a:gd name="T37" fmla="*/ 13 h 25"/>
                <a:gd name="T38" fmla="*/ 3 w 25"/>
                <a:gd name="T39" fmla="*/ 13 h 25"/>
                <a:gd name="T40" fmla="*/ 12 w 25"/>
                <a:gd name="T41" fmla="*/ 23 h 25"/>
                <a:gd name="T42" fmla="*/ 12 w 25"/>
                <a:gd name="T43" fmla="*/ 23 h 25"/>
                <a:gd name="T44" fmla="*/ 10 w 25"/>
                <a:gd name="T45" fmla="*/ 25 h 25"/>
                <a:gd name="T46" fmla="*/ 10 w 25"/>
                <a:gd name="T47" fmla="*/ 25 h 25"/>
                <a:gd name="T48" fmla="*/ 11 w 25"/>
                <a:gd name="T49" fmla="*/ 25 h 25"/>
                <a:gd name="T50" fmla="*/ 11 w 25"/>
                <a:gd name="T51" fmla="*/ 25 h 25"/>
                <a:gd name="T52" fmla="*/ 15 w 25"/>
                <a:gd name="T53" fmla="*/ 21 h 25"/>
                <a:gd name="T54" fmla="*/ 15 w 25"/>
                <a:gd name="T55" fmla="*/ 21 h 25"/>
                <a:gd name="T56" fmla="*/ 14 w 25"/>
                <a:gd name="T57" fmla="*/ 21 h 25"/>
                <a:gd name="T58" fmla="*/ 14 w 25"/>
                <a:gd name="T59" fmla="*/ 21 h 25"/>
                <a:gd name="T60" fmla="*/ 13 w 25"/>
                <a:gd name="T61" fmla="*/ 22 h 25"/>
                <a:gd name="T62" fmla="*/ 13 w 25"/>
                <a:gd name="T63" fmla="*/ 22 h 25"/>
                <a:gd name="T64" fmla="*/ 4 w 25"/>
                <a:gd name="T65" fmla="*/ 13 h 25"/>
                <a:gd name="T66" fmla="*/ 4 w 25"/>
                <a:gd name="T67" fmla="*/ 13 h 25"/>
                <a:gd name="T68" fmla="*/ 17 w 25"/>
                <a:gd name="T69" fmla="*/ 19 h 25"/>
                <a:gd name="T70" fmla="*/ 18 w 25"/>
                <a:gd name="T71" fmla="*/ 19 h 25"/>
                <a:gd name="T72" fmla="*/ 18 w 25"/>
                <a:gd name="T73" fmla="*/ 18 h 25"/>
                <a:gd name="T74" fmla="*/ 18 w 25"/>
                <a:gd name="T75" fmla="*/ 18 h 25"/>
                <a:gd name="T76" fmla="*/ 12 w 25"/>
                <a:gd name="T77" fmla="*/ 4 h 25"/>
                <a:gd name="T78" fmla="*/ 12 w 25"/>
                <a:gd name="T79" fmla="*/ 4 h 25"/>
                <a:gd name="T80" fmla="*/ 21 w 25"/>
                <a:gd name="T81" fmla="*/ 13 h 25"/>
                <a:gd name="T82" fmla="*/ 21 w 25"/>
                <a:gd name="T83" fmla="*/ 13 h 25"/>
                <a:gd name="T84" fmla="*/ 19 w 25"/>
                <a:gd name="T85" fmla="*/ 15 h 25"/>
                <a:gd name="T86" fmla="*/ 20 w 25"/>
                <a:gd name="T87" fmla="*/ 15 h 25"/>
                <a:gd name="T88" fmla="*/ 20 w 25"/>
                <a:gd name="T89" fmla="*/ 16 h 25"/>
                <a:gd name="T90" fmla="*/ 20 w 25"/>
                <a:gd name="T91" fmla="*/ 16 h 25"/>
                <a:gd name="T92" fmla="*/ 25 w 25"/>
                <a:gd name="T93" fmla="*/ 11 h 25"/>
                <a:gd name="T94" fmla="*/ 25 w 25"/>
                <a:gd name="T95" fmla="*/ 11 h 25"/>
                <a:gd name="T96" fmla="*/ 24 w 25"/>
                <a:gd name="T97" fmla="*/ 10 h 25"/>
                <a:gd name="T98" fmla="*/ 24 w 25"/>
                <a:gd name="T9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25">
                  <a:moveTo>
                    <a:pt x="24" y="10"/>
                  </a:moveTo>
                  <a:cubicBezTo>
                    <a:pt x="22" y="12"/>
                    <a:pt x="22" y="12"/>
                    <a:pt x="22" y="12"/>
                  </a:cubicBezTo>
                  <a:cubicBezTo>
                    <a:pt x="22" y="12"/>
                    <a:pt x="22" y="12"/>
                    <a:pt x="22" y="12"/>
                  </a:cubicBezTo>
                  <a:cubicBezTo>
                    <a:pt x="13" y="2"/>
                    <a:pt x="13" y="2"/>
                    <a:pt x="13" y="2"/>
                  </a:cubicBezTo>
                  <a:cubicBezTo>
                    <a:pt x="13" y="2"/>
                    <a:pt x="13" y="2"/>
                    <a:pt x="13" y="2"/>
                  </a:cubicBezTo>
                  <a:cubicBezTo>
                    <a:pt x="14" y="0"/>
                    <a:pt x="14" y="0"/>
                    <a:pt x="14" y="0"/>
                  </a:cubicBezTo>
                  <a:cubicBezTo>
                    <a:pt x="14" y="0"/>
                    <a:pt x="14" y="0"/>
                    <a:pt x="14" y="0"/>
                  </a:cubicBezTo>
                  <a:cubicBezTo>
                    <a:pt x="14" y="0"/>
                    <a:pt x="14" y="0"/>
                    <a:pt x="14" y="0"/>
                  </a:cubicBezTo>
                  <a:cubicBezTo>
                    <a:pt x="14" y="0"/>
                    <a:pt x="14" y="0"/>
                    <a:pt x="14" y="0"/>
                  </a:cubicBezTo>
                  <a:cubicBezTo>
                    <a:pt x="11" y="3"/>
                    <a:pt x="11" y="3"/>
                    <a:pt x="11" y="3"/>
                  </a:cubicBezTo>
                  <a:cubicBezTo>
                    <a:pt x="11" y="3"/>
                    <a:pt x="11" y="3"/>
                    <a:pt x="11" y="3"/>
                  </a:cubicBezTo>
                  <a:cubicBezTo>
                    <a:pt x="16" y="16"/>
                    <a:pt x="16" y="16"/>
                    <a:pt x="16" y="16"/>
                  </a:cubicBezTo>
                  <a:cubicBezTo>
                    <a:pt x="4" y="10"/>
                    <a:pt x="4" y="10"/>
                    <a:pt x="4" y="10"/>
                  </a:cubicBezTo>
                  <a:cubicBezTo>
                    <a:pt x="4" y="10"/>
                    <a:pt x="4" y="10"/>
                    <a:pt x="4" y="10"/>
                  </a:cubicBezTo>
                  <a:cubicBezTo>
                    <a:pt x="0" y="14"/>
                    <a:pt x="0" y="14"/>
                    <a:pt x="0" y="14"/>
                  </a:cubicBezTo>
                  <a:cubicBezTo>
                    <a:pt x="0" y="14"/>
                    <a:pt x="0" y="14"/>
                    <a:pt x="0" y="14"/>
                  </a:cubicBezTo>
                  <a:cubicBezTo>
                    <a:pt x="1" y="14"/>
                    <a:pt x="1" y="14"/>
                    <a:pt x="1" y="14"/>
                  </a:cubicBezTo>
                  <a:cubicBezTo>
                    <a:pt x="1" y="14"/>
                    <a:pt x="1" y="14"/>
                    <a:pt x="1" y="14"/>
                  </a:cubicBezTo>
                  <a:cubicBezTo>
                    <a:pt x="2" y="13"/>
                    <a:pt x="2" y="13"/>
                    <a:pt x="2" y="13"/>
                  </a:cubicBezTo>
                  <a:cubicBezTo>
                    <a:pt x="2" y="13"/>
                    <a:pt x="3" y="13"/>
                    <a:pt x="3" y="13"/>
                  </a:cubicBezTo>
                  <a:cubicBezTo>
                    <a:pt x="12" y="23"/>
                    <a:pt x="12" y="23"/>
                    <a:pt x="12" y="23"/>
                  </a:cubicBezTo>
                  <a:cubicBezTo>
                    <a:pt x="12" y="23"/>
                    <a:pt x="12" y="23"/>
                    <a:pt x="12" y="23"/>
                  </a:cubicBezTo>
                  <a:cubicBezTo>
                    <a:pt x="10" y="25"/>
                    <a:pt x="10" y="25"/>
                    <a:pt x="10" y="25"/>
                  </a:cubicBezTo>
                  <a:cubicBezTo>
                    <a:pt x="10" y="25"/>
                    <a:pt x="10" y="25"/>
                    <a:pt x="10" y="25"/>
                  </a:cubicBezTo>
                  <a:cubicBezTo>
                    <a:pt x="11" y="25"/>
                    <a:pt x="11" y="25"/>
                    <a:pt x="11" y="25"/>
                  </a:cubicBezTo>
                  <a:cubicBezTo>
                    <a:pt x="11" y="25"/>
                    <a:pt x="11" y="25"/>
                    <a:pt x="11" y="25"/>
                  </a:cubicBezTo>
                  <a:cubicBezTo>
                    <a:pt x="15" y="21"/>
                    <a:pt x="15" y="21"/>
                    <a:pt x="15" y="21"/>
                  </a:cubicBezTo>
                  <a:cubicBezTo>
                    <a:pt x="15" y="21"/>
                    <a:pt x="15" y="21"/>
                    <a:pt x="15" y="21"/>
                  </a:cubicBezTo>
                  <a:cubicBezTo>
                    <a:pt x="14" y="21"/>
                    <a:pt x="14" y="21"/>
                    <a:pt x="14" y="21"/>
                  </a:cubicBezTo>
                  <a:cubicBezTo>
                    <a:pt x="14" y="21"/>
                    <a:pt x="14" y="21"/>
                    <a:pt x="14" y="21"/>
                  </a:cubicBezTo>
                  <a:cubicBezTo>
                    <a:pt x="13" y="22"/>
                    <a:pt x="13" y="22"/>
                    <a:pt x="13" y="22"/>
                  </a:cubicBezTo>
                  <a:cubicBezTo>
                    <a:pt x="13" y="22"/>
                    <a:pt x="13" y="22"/>
                    <a:pt x="13" y="22"/>
                  </a:cubicBezTo>
                  <a:cubicBezTo>
                    <a:pt x="4" y="13"/>
                    <a:pt x="4" y="13"/>
                    <a:pt x="4" y="13"/>
                  </a:cubicBezTo>
                  <a:cubicBezTo>
                    <a:pt x="4" y="13"/>
                    <a:pt x="4" y="13"/>
                    <a:pt x="4" y="13"/>
                  </a:cubicBezTo>
                  <a:cubicBezTo>
                    <a:pt x="17" y="19"/>
                    <a:pt x="17" y="19"/>
                    <a:pt x="17" y="19"/>
                  </a:cubicBezTo>
                  <a:cubicBezTo>
                    <a:pt x="17" y="19"/>
                    <a:pt x="18" y="19"/>
                    <a:pt x="18" y="19"/>
                  </a:cubicBezTo>
                  <a:cubicBezTo>
                    <a:pt x="18" y="18"/>
                    <a:pt x="18" y="18"/>
                    <a:pt x="18" y="18"/>
                  </a:cubicBezTo>
                  <a:cubicBezTo>
                    <a:pt x="18" y="18"/>
                    <a:pt x="18" y="18"/>
                    <a:pt x="18" y="18"/>
                  </a:cubicBezTo>
                  <a:cubicBezTo>
                    <a:pt x="12" y="4"/>
                    <a:pt x="12" y="4"/>
                    <a:pt x="12" y="4"/>
                  </a:cubicBezTo>
                  <a:cubicBezTo>
                    <a:pt x="12" y="4"/>
                    <a:pt x="12" y="4"/>
                    <a:pt x="12" y="4"/>
                  </a:cubicBezTo>
                  <a:cubicBezTo>
                    <a:pt x="21" y="13"/>
                    <a:pt x="21" y="13"/>
                    <a:pt x="21" y="13"/>
                  </a:cubicBezTo>
                  <a:cubicBezTo>
                    <a:pt x="21" y="13"/>
                    <a:pt x="21" y="13"/>
                    <a:pt x="21" y="13"/>
                  </a:cubicBezTo>
                  <a:cubicBezTo>
                    <a:pt x="19" y="15"/>
                    <a:pt x="19" y="15"/>
                    <a:pt x="19" y="15"/>
                  </a:cubicBezTo>
                  <a:cubicBezTo>
                    <a:pt x="19" y="15"/>
                    <a:pt x="19" y="15"/>
                    <a:pt x="20" y="15"/>
                  </a:cubicBezTo>
                  <a:cubicBezTo>
                    <a:pt x="20" y="16"/>
                    <a:pt x="20" y="16"/>
                    <a:pt x="20" y="16"/>
                  </a:cubicBezTo>
                  <a:cubicBezTo>
                    <a:pt x="20" y="16"/>
                    <a:pt x="20" y="16"/>
                    <a:pt x="20" y="16"/>
                  </a:cubicBezTo>
                  <a:cubicBezTo>
                    <a:pt x="25" y="11"/>
                    <a:pt x="25" y="11"/>
                    <a:pt x="25" y="11"/>
                  </a:cubicBezTo>
                  <a:cubicBezTo>
                    <a:pt x="25" y="11"/>
                    <a:pt x="25" y="11"/>
                    <a:pt x="25" y="11"/>
                  </a:cubicBezTo>
                  <a:cubicBezTo>
                    <a:pt x="24" y="10"/>
                    <a:pt x="24" y="10"/>
                    <a:pt x="24" y="10"/>
                  </a:cubicBezTo>
                  <a:cubicBezTo>
                    <a:pt x="24" y="10"/>
                    <a:pt x="24" y="10"/>
                    <a:pt x="24" y="1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îṣḻíḋé"/>
            <p:cNvSpPr/>
            <p:nvPr/>
          </p:nvSpPr>
          <p:spPr bwMode="auto">
            <a:xfrm>
              <a:off x="2127250" y="2795588"/>
              <a:ext cx="96838" cy="119063"/>
            </a:xfrm>
            <a:custGeom>
              <a:avLst/>
              <a:gdLst>
                <a:gd name="T0" fmla="*/ 15 w 15"/>
                <a:gd name="T1" fmla="*/ 9 h 18"/>
                <a:gd name="T2" fmla="*/ 13 w 15"/>
                <a:gd name="T3" fmla="*/ 10 h 18"/>
                <a:gd name="T4" fmla="*/ 13 w 15"/>
                <a:gd name="T5" fmla="*/ 10 h 18"/>
                <a:gd name="T6" fmla="*/ 1 w 15"/>
                <a:gd name="T7" fmla="*/ 0 h 18"/>
                <a:gd name="T8" fmla="*/ 1 w 15"/>
                <a:gd name="T9" fmla="*/ 0 h 18"/>
                <a:gd name="T10" fmla="*/ 0 w 15"/>
                <a:gd name="T11" fmla="*/ 0 h 18"/>
                <a:gd name="T12" fmla="*/ 0 w 15"/>
                <a:gd name="T13" fmla="*/ 0 h 18"/>
                <a:gd name="T14" fmla="*/ 3 w 15"/>
                <a:gd name="T15" fmla="*/ 16 h 18"/>
                <a:gd name="T16" fmla="*/ 3 w 15"/>
                <a:gd name="T17" fmla="*/ 17 h 18"/>
                <a:gd name="T18" fmla="*/ 1 w 15"/>
                <a:gd name="T19" fmla="*/ 18 h 18"/>
                <a:gd name="T20" fmla="*/ 1 w 15"/>
                <a:gd name="T21" fmla="*/ 18 h 18"/>
                <a:gd name="T22" fmla="*/ 1 w 15"/>
                <a:gd name="T23" fmla="*/ 18 h 18"/>
                <a:gd name="T24" fmla="*/ 1 w 15"/>
                <a:gd name="T25" fmla="*/ 18 h 18"/>
                <a:gd name="T26" fmla="*/ 6 w 15"/>
                <a:gd name="T27" fmla="*/ 16 h 18"/>
                <a:gd name="T28" fmla="*/ 6 w 15"/>
                <a:gd name="T29" fmla="*/ 16 h 18"/>
                <a:gd name="T30" fmla="*/ 5 w 15"/>
                <a:gd name="T31" fmla="*/ 15 h 18"/>
                <a:gd name="T32" fmla="*/ 5 w 15"/>
                <a:gd name="T33" fmla="*/ 15 h 18"/>
                <a:gd name="T34" fmla="*/ 4 w 15"/>
                <a:gd name="T35" fmla="*/ 16 h 18"/>
                <a:gd name="T36" fmla="*/ 4 w 15"/>
                <a:gd name="T37" fmla="*/ 16 h 18"/>
                <a:gd name="T38" fmla="*/ 3 w 15"/>
                <a:gd name="T39" fmla="*/ 11 h 18"/>
                <a:gd name="T40" fmla="*/ 3 w 15"/>
                <a:gd name="T41" fmla="*/ 11 h 18"/>
                <a:gd name="T42" fmla="*/ 7 w 15"/>
                <a:gd name="T43" fmla="*/ 8 h 18"/>
                <a:gd name="T44" fmla="*/ 7 w 15"/>
                <a:gd name="T45" fmla="*/ 8 h 18"/>
                <a:gd name="T46" fmla="*/ 11 w 15"/>
                <a:gd name="T47" fmla="*/ 11 h 18"/>
                <a:gd name="T48" fmla="*/ 11 w 15"/>
                <a:gd name="T49" fmla="*/ 11 h 18"/>
                <a:gd name="T50" fmla="*/ 11 w 15"/>
                <a:gd name="T51" fmla="*/ 11 h 18"/>
                <a:gd name="T52" fmla="*/ 10 w 15"/>
                <a:gd name="T53" fmla="*/ 13 h 18"/>
                <a:gd name="T54" fmla="*/ 10 w 15"/>
                <a:gd name="T55" fmla="*/ 13 h 18"/>
                <a:gd name="T56" fmla="*/ 10 w 15"/>
                <a:gd name="T57" fmla="*/ 13 h 18"/>
                <a:gd name="T58" fmla="*/ 10 w 15"/>
                <a:gd name="T59" fmla="*/ 13 h 18"/>
                <a:gd name="T60" fmla="*/ 15 w 15"/>
                <a:gd name="T61" fmla="*/ 10 h 18"/>
                <a:gd name="T62" fmla="*/ 15 w 15"/>
                <a:gd name="T63" fmla="*/ 10 h 18"/>
                <a:gd name="T64" fmla="*/ 15 w 15"/>
                <a:gd name="T65" fmla="*/ 10 h 18"/>
                <a:gd name="T66" fmla="*/ 15 w 15"/>
                <a:gd name="T67" fmla="*/ 9 h 18"/>
                <a:gd name="T68" fmla="*/ 6 w 15"/>
                <a:gd name="T69" fmla="*/ 7 h 18"/>
                <a:gd name="T70" fmla="*/ 3 w 15"/>
                <a:gd name="T71" fmla="*/ 10 h 18"/>
                <a:gd name="T72" fmla="*/ 3 w 15"/>
                <a:gd name="T73" fmla="*/ 9 h 18"/>
                <a:gd name="T74" fmla="*/ 2 w 15"/>
                <a:gd name="T75" fmla="*/ 3 h 18"/>
                <a:gd name="T76" fmla="*/ 2 w 15"/>
                <a:gd name="T77" fmla="*/ 3 h 18"/>
                <a:gd name="T78" fmla="*/ 2 w 15"/>
                <a:gd name="T79" fmla="*/ 3 h 18"/>
                <a:gd name="T80" fmla="*/ 6 w 15"/>
                <a:gd name="T81" fmla="*/ 7 h 18"/>
                <a:gd name="T82" fmla="*/ 6 w 15"/>
                <a:gd name="T8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18">
                  <a:moveTo>
                    <a:pt x="15" y="9"/>
                  </a:moveTo>
                  <a:cubicBezTo>
                    <a:pt x="13" y="10"/>
                    <a:pt x="13" y="10"/>
                    <a:pt x="13" y="10"/>
                  </a:cubicBezTo>
                  <a:cubicBezTo>
                    <a:pt x="13" y="10"/>
                    <a:pt x="13" y="10"/>
                    <a:pt x="13" y="10"/>
                  </a:cubicBezTo>
                  <a:cubicBezTo>
                    <a:pt x="1" y="0"/>
                    <a:pt x="1" y="0"/>
                    <a:pt x="1" y="0"/>
                  </a:cubicBezTo>
                  <a:cubicBezTo>
                    <a:pt x="1" y="0"/>
                    <a:pt x="1" y="0"/>
                    <a:pt x="1" y="0"/>
                  </a:cubicBezTo>
                  <a:cubicBezTo>
                    <a:pt x="0" y="0"/>
                    <a:pt x="0" y="0"/>
                    <a:pt x="0" y="0"/>
                  </a:cubicBezTo>
                  <a:cubicBezTo>
                    <a:pt x="0" y="0"/>
                    <a:pt x="0" y="0"/>
                    <a:pt x="0" y="0"/>
                  </a:cubicBezTo>
                  <a:cubicBezTo>
                    <a:pt x="3" y="16"/>
                    <a:pt x="3" y="16"/>
                    <a:pt x="3" y="16"/>
                  </a:cubicBezTo>
                  <a:cubicBezTo>
                    <a:pt x="3" y="16"/>
                    <a:pt x="3" y="17"/>
                    <a:pt x="3" y="17"/>
                  </a:cubicBezTo>
                  <a:cubicBezTo>
                    <a:pt x="1" y="18"/>
                    <a:pt x="1" y="18"/>
                    <a:pt x="1" y="18"/>
                  </a:cubicBezTo>
                  <a:cubicBezTo>
                    <a:pt x="1" y="18"/>
                    <a:pt x="1" y="18"/>
                    <a:pt x="1" y="18"/>
                  </a:cubicBezTo>
                  <a:cubicBezTo>
                    <a:pt x="1" y="18"/>
                    <a:pt x="1" y="18"/>
                    <a:pt x="1" y="18"/>
                  </a:cubicBezTo>
                  <a:cubicBezTo>
                    <a:pt x="1" y="18"/>
                    <a:pt x="1" y="18"/>
                    <a:pt x="1" y="18"/>
                  </a:cubicBezTo>
                  <a:cubicBezTo>
                    <a:pt x="6" y="16"/>
                    <a:pt x="6" y="16"/>
                    <a:pt x="6" y="16"/>
                  </a:cubicBezTo>
                  <a:cubicBezTo>
                    <a:pt x="6" y="16"/>
                    <a:pt x="6" y="16"/>
                    <a:pt x="6" y="16"/>
                  </a:cubicBezTo>
                  <a:cubicBezTo>
                    <a:pt x="5" y="15"/>
                    <a:pt x="5" y="15"/>
                    <a:pt x="5" y="15"/>
                  </a:cubicBezTo>
                  <a:cubicBezTo>
                    <a:pt x="5" y="15"/>
                    <a:pt x="5" y="15"/>
                    <a:pt x="5" y="15"/>
                  </a:cubicBezTo>
                  <a:cubicBezTo>
                    <a:pt x="4" y="16"/>
                    <a:pt x="4" y="16"/>
                    <a:pt x="4" y="16"/>
                  </a:cubicBezTo>
                  <a:cubicBezTo>
                    <a:pt x="4" y="16"/>
                    <a:pt x="4" y="16"/>
                    <a:pt x="4" y="16"/>
                  </a:cubicBezTo>
                  <a:cubicBezTo>
                    <a:pt x="3" y="11"/>
                    <a:pt x="3" y="11"/>
                    <a:pt x="3" y="11"/>
                  </a:cubicBezTo>
                  <a:cubicBezTo>
                    <a:pt x="3" y="11"/>
                    <a:pt x="3" y="11"/>
                    <a:pt x="3" y="11"/>
                  </a:cubicBezTo>
                  <a:cubicBezTo>
                    <a:pt x="7" y="8"/>
                    <a:pt x="7" y="8"/>
                    <a:pt x="7" y="8"/>
                  </a:cubicBezTo>
                  <a:cubicBezTo>
                    <a:pt x="7" y="8"/>
                    <a:pt x="7" y="8"/>
                    <a:pt x="7" y="8"/>
                  </a:cubicBezTo>
                  <a:cubicBezTo>
                    <a:pt x="11" y="11"/>
                    <a:pt x="11" y="11"/>
                    <a:pt x="11" y="11"/>
                  </a:cubicBezTo>
                  <a:cubicBezTo>
                    <a:pt x="11" y="11"/>
                    <a:pt x="11" y="11"/>
                    <a:pt x="11" y="11"/>
                  </a:cubicBezTo>
                  <a:cubicBezTo>
                    <a:pt x="11" y="11"/>
                    <a:pt x="11" y="11"/>
                    <a:pt x="11" y="11"/>
                  </a:cubicBezTo>
                  <a:cubicBezTo>
                    <a:pt x="10" y="13"/>
                    <a:pt x="10" y="13"/>
                    <a:pt x="10" y="13"/>
                  </a:cubicBezTo>
                  <a:cubicBezTo>
                    <a:pt x="9" y="13"/>
                    <a:pt x="9" y="13"/>
                    <a:pt x="10" y="13"/>
                  </a:cubicBezTo>
                  <a:cubicBezTo>
                    <a:pt x="10" y="13"/>
                    <a:pt x="10" y="13"/>
                    <a:pt x="10" y="13"/>
                  </a:cubicBezTo>
                  <a:cubicBezTo>
                    <a:pt x="10" y="13"/>
                    <a:pt x="10" y="13"/>
                    <a:pt x="10" y="13"/>
                  </a:cubicBezTo>
                  <a:cubicBezTo>
                    <a:pt x="15" y="10"/>
                    <a:pt x="15" y="10"/>
                    <a:pt x="15" y="10"/>
                  </a:cubicBezTo>
                  <a:cubicBezTo>
                    <a:pt x="15" y="10"/>
                    <a:pt x="15" y="10"/>
                    <a:pt x="15" y="10"/>
                  </a:cubicBezTo>
                  <a:cubicBezTo>
                    <a:pt x="15" y="10"/>
                    <a:pt x="15" y="10"/>
                    <a:pt x="15" y="10"/>
                  </a:cubicBezTo>
                  <a:cubicBezTo>
                    <a:pt x="15" y="9"/>
                    <a:pt x="15" y="9"/>
                    <a:pt x="15" y="9"/>
                  </a:cubicBezTo>
                  <a:close/>
                  <a:moveTo>
                    <a:pt x="6" y="7"/>
                  </a:moveTo>
                  <a:cubicBezTo>
                    <a:pt x="3" y="10"/>
                    <a:pt x="3" y="10"/>
                    <a:pt x="3" y="10"/>
                  </a:cubicBezTo>
                  <a:cubicBezTo>
                    <a:pt x="3" y="10"/>
                    <a:pt x="3" y="10"/>
                    <a:pt x="3" y="9"/>
                  </a:cubicBezTo>
                  <a:cubicBezTo>
                    <a:pt x="2" y="3"/>
                    <a:pt x="2" y="3"/>
                    <a:pt x="2" y="3"/>
                  </a:cubicBezTo>
                  <a:cubicBezTo>
                    <a:pt x="2" y="3"/>
                    <a:pt x="2" y="3"/>
                    <a:pt x="2" y="3"/>
                  </a:cubicBezTo>
                  <a:cubicBezTo>
                    <a:pt x="2" y="3"/>
                    <a:pt x="2" y="3"/>
                    <a:pt x="2" y="3"/>
                  </a:cubicBezTo>
                  <a:cubicBezTo>
                    <a:pt x="6" y="7"/>
                    <a:pt x="6" y="7"/>
                    <a:pt x="6" y="7"/>
                  </a:cubicBezTo>
                  <a:cubicBezTo>
                    <a:pt x="7" y="7"/>
                    <a:pt x="6" y="7"/>
                    <a:pt x="6" y="7"/>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ïsļíde"/>
            <p:cNvSpPr/>
            <p:nvPr/>
          </p:nvSpPr>
          <p:spPr bwMode="auto">
            <a:xfrm>
              <a:off x="2205038" y="2736851"/>
              <a:ext cx="117475" cy="117475"/>
            </a:xfrm>
            <a:custGeom>
              <a:avLst/>
              <a:gdLst>
                <a:gd name="T0" fmla="*/ 18 w 18"/>
                <a:gd name="T1" fmla="*/ 11 h 18"/>
                <a:gd name="T2" fmla="*/ 16 w 18"/>
                <a:gd name="T3" fmla="*/ 12 h 18"/>
                <a:gd name="T4" fmla="*/ 16 w 18"/>
                <a:gd name="T5" fmla="*/ 12 h 18"/>
                <a:gd name="T6" fmla="*/ 13 w 18"/>
                <a:gd name="T7" fmla="*/ 9 h 18"/>
                <a:gd name="T8" fmla="*/ 10 w 18"/>
                <a:gd name="T9" fmla="*/ 7 h 18"/>
                <a:gd name="T10" fmla="*/ 11 w 18"/>
                <a:gd name="T11" fmla="*/ 6 h 18"/>
                <a:gd name="T12" fmla="*/ 12 w 18"/>
                <a:gd name="T13" fmla="*/ 2 h 18"/>
                <a:gd name="T14" fmla="*/ 9 w 18"/>
                <a:gd name="T15" fmla="*/ 0 h 18"/>
                <a:gd name="T16" fmla="*/ 5 w 18"/>
                <a:gd name="T17" fmla="*/ 1 h 18"/>
                <a:gd name="T18" fmla="*/ 0 w 18"/>
                <a:gd name="T19" fmla="*/ 3 h 18"/>
                <a:gd name="T20" fmla="*/ 0 w 18"/>
                <a:gd name="T21" fmla="*/ 3 h 18"/>
                <a:gd name="T22" fmla="*/ 0 w 18"/>
                <a:gd name="T23" fmla="*/ 4 h 18"/>
                <a:gd name="T24" fmla="*/ 0 w 18"/>
                <a:gd name="T25" fmla="*/ 4 h 18"/>
                <a:gd name="T26" fmla="*/ 2 w 18"/>
                <a:gd name="T27" fmla="*/ 3 h 18"/>
                <a:gd name="T28" fmla="*/ 2 w 18"/>
                <a:gd name="T29" fmla="*/ 3 h 18"/>
                <a:gd name="T30" fmla="*/ 7 w 18"/>
                <a:gd name="T31" fmla="*/ 16 h 18"/>
                <a:gd name="T32" fmla="*/ 7 w 18"/>
                <a:gd name="T33" fmla="*/ 16 h 18"/>
                <a:gd name="T34" fmla="*/ 5 w 18"/>
                <a:gd name="T35" fmla="*/ 17 h 18"/>
                <a:gd name="T36" fmla="*/ 5 w 18"/>
                <a:gd name="T37" fmla="*/ 17 h 18"/>
                <a:gd name="T38" fmla="*/ 5 w 18"/>
                <a:gd name="T39" fmla="*/ 18 h 18"/>
                <a:gd name="T40" fmla="*/ 6 w 18"/>
                <a:gd name="T41" fmla="*/ 18 h 18"/>
                <a:gd name="T42" fmla="*/ 11 w 18"/>
                <a:gd name="T43" fmla="*/ 15 h 18"/>
                <a:gd name="T44" fmla="*/ 11 w 18"/>
                <a:gd name="T45" fmla="*/ 15 h 18"/>
                <a:gd name="T46" fmla="*/ 11 w 18"/>
                <a:gd name="T47" fmla="*/ 14 h 18"/>
                <a:gd name="T48" fmla="*/ 11 w 18"/>
                <a:gd name="T49" fmla="*/ 14 h 18"/>
                <a:gd name="T50" fmla="*/ 9 w 18"/>
                <a:gd name="T51" fmla="*/ 15 h 18"/>
                <a:gd name="T52" fmla="*/ 9 w 18"/>
                <a:gd name="T53" fmla="*/ 15 h 18"/>
                <a:gd name="T54" fmla="*/ 7 w 18"/>
                <a:gd name="T55" fmla="*/ 9 h 18"/>
                <a:gd name="T56" fmla="*/ 7 w 18"/>
                <a:gd name="T57" fmla="*/ 9 h 18"/>
                <a:gd name="T58" fmla="*/ 7 w 18"/>
                <a:gd name="T59" fmla="*/ 9 h 18"/>
                <a:gd name="T60" fmla="*/ 11 w 18"/>
                <a:gd name="T61" fmla="*/ 10 h 18"/>
                <a:gd name="T62" fmla="*/ 15 w 18"/>
                <a:gd name="T63" fmla="*/ 13 h 18"/>
                <a:gd name="T64" fmla="*/ 15 w 18"/>
                <a:gd name="T65" fmla="*/ 13 h 18"/>
                <a:gd name="T66" fmla="*/ 18 w 18"/>
                <a:gd name="T67" fmla="*/ 12 h 18"/>
                <a:gd name="T68" fmla="*/ 18 w 18"/>
                <a:gd name="T69" fmla="*/ 12 h 18"/>
                <a:gd name="T70" fmla="*/ 18 w 18"/>
                <a:gd name="T71" fmla="*/ 11 h 18"/>
                <a:gd name="T72" fmla="*/ 18 w 18"/>
                <a:gd name="T73" fmla="*/ 11 h 18"/>
                <a:gd name="T74" fmla="*/ 8 w 18"/>
                <a:gd name="T75" fmla="*/ 7 h 18"/>
                <a:gd name="T76" fmla="*/ 6 w 18"/>
                <a:gd name="T77" fmla="*/ 8 h 18"/>
                <a:gd name="T78" fmla="*/ 6 w 18"/>
                <a:gd name="T79" fmla="*/ 8 h 18"/>
                <a:gd name="T80" fmla="*/ 4 w 18"/>
                <a:gd name="T81" fmla="*/ 2 h 18"/>
                <a:gd name="T82" fmla="*/ 4 w 18"/>
                <a:gd name="T83" fmla="*/ 2 h 18"/>
                <a:gd name="T84" fmla="*/ 5 w 18"/>
                <a:gd name="T85" fmla="*/ 2 h 18"/>
                <a:gd name="T86" fmla="*/ 10 w 18"/>
                <a:gd name="T87" fmla="*/ 3 h 18"/>
                <a:gd name="T88" fmla="*/ 10 w 18"/>
                <a:gd name="T89" fmla="*/ 5 h 18"/>
                <a:gd name="T90" fmla="*/ 8 w 18"/>
                <a:gd name="T9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8">
                  <a:moveTo>
                    <a:pt x="18" y="11"/>
                  </a:moveTo>
                  <a:cubicBezTo>
                    <a:pt x="16" y="12"/>
                    <a:pt x="16" y="12"/>
                    <a:pt x="16" y="12"/>
                  </a:cubicBezTo>
                  <a:cubicBezTo>
                    <a:pt x="16" y="12"/>
                    <a:pt x="16" y="12"/>
                    <a:pt x="16" y="12"/>
                  </a:cubicBezTo>
                  <a:cubicBezTo>
                    <a:pt x="13" y="9"/>
                    <a:pt x="13" y="9"/>
                    <a:pt x="13" y="9"/>
                  </a:cubicBezTo>
                  <a:cubicBezTo>
                    <a:pt x="12" y="8"/>
                    <a:pt x="11" y="7"/>
                    <a:pt x="10" y="7"/>
                  </a:cubicBezTo>
                  <a:cubicBezTo>
                    <a:pt x="10" y="7"/>
                    <a:pt x="11" y="7"/>
                    <a:pt x="11" y="6"/>
                  </a:cubicBezTo>
                  <a:cubicBezTo>
                    <a:pt x="12" y="5"/>
                    <a:pt x="12" y="3"/>
                    <a:pt x="12" y="2"/>
                  </a:cubicBezTo>
                  <a:cubicBezTo>
                    <a:pt x="11" y="1"/>
                    <a:pt x="10" y="0"/>
                    <a:pt x="9" y="0"/>
                  </a:cubicBezTo>
                  <a:cubicBezTo>
                    <a:pt x="8" y="0"/>
                    <a:pt x="6" y="0"/>
                    <a:pt x="5" y="1"/>
                  </a:cubicBezTo>
                  <a:cubicBezTo>
                    <a:pt x="0" y="3"/>
                    <a:pt x="0" y="3"/>
                    <a:pt x="0" y="3"/>
                  </a:cubicBezTo>
                  <a:cubicBezTo>
                    <a:pt x="0" y="3"/>
                    <a:pt x="0" y="3"/>
                    <a:pt x="0" y="3"/>
                  </a:cubicBezTo>
                  <a:cubicBezTo>
                    <a:pt x="0" y="4"/>
                    <a:pt x="0" y="4"/>
                    <a:pt x="0" y="4"/>
                  </a:cubicBezTo>
                  <a:cubicBezTo>
                    <a:pt x="0" y="4"/>
                    <a:pt x="0" y="4"/>
                    <a:pt x="0" y="4"/>
                  </a:cubicBezTo>
                  <a:cubicBezTo>
                    <a:pt x="2" y="3"/>
                    <a:pt x="2" y="3"/>
                    <a:pt x="2" y="3"/>
                  </a:cubicBezTo>
                  <a:cubicBezTo>
                    <a:pt x="2" y="3"/>
                    <a:pt x="2" y="3"/>
                    <a:pt x="2" y="3"/>
                  </a:cubicBezTo>
                  <a:cubicBezTo>
                    <a:pt x="7" y="16"/>
                    <a:pt x="7" y="16"/>
                    <a:pt x="7" y="16"/>
                  </a:cubicBezTo>
                  <a:cubicBezTo>
                    <a:pt x="7" y="16"/>
                    <a:pt x="7" y="16"/>
                    <a:pt x="7" y="16"/>
                  </a:cubicBezTo>
                  <a:cubicBezTo>
                    <a:pt x="5" y="17"/>
                    <a:pt x="5" y="17"/>
                    <a:pt x="5" y="17"/>
                  </a:cubicBezTo>
                  <a:cubicBezTo>
                    <a:pt x="5" y="17"/>
                    <a:pt x="5" y="17"/>
                    <a:pt x="5" y="17"/>
                  </a:cubicBezTo>
                  <a:cubicBezTo>
                    <a:pt x="5" y="18"/>
                    <a:pt x="5" y="18"/>
                    <a:pt x="5" y="18"/>
                  </a:cubicBezTo>
                  <a:cubicBezTo>
                    <a:pt x="5" y="18"/>
                    <a:pt x="5" y="18"/>
                    <a:pt x="6" y="18"/>
                  </a:cubicBezTo>
                  <a:cubicBezTo>
                    <a:pt x="11" y="15"/>
                    <a:pt x="11" y="15"/>
                    <a:pt x="11" y="15"/>
                  </a:cubicBezTo>
                  <a:cubicBezTo>
                    <a:pt x="11" y="15"/>
                    <a:pt x="11" y="15"/>
                    <a:pt x="11" y="15"/>
                  </a:cubicBezTo>
                  <a:cubicBezTo>
                    <a:pt x="11" y="14"/>
                    <a:pt x="11" y="14"/>
                    <a:pt x="11" y="14"/>
                  </a:cubicBezTo>
                  <a:cubicBezTo>
                    <a:pt x="11" y="14"/>
                    <a:pt x="11" y="14"/>
                    <a:pt x="11" y="14"/>
                  </a:cubicBezTo>
                  <a:cubicBezTo>
                    <a:pt x="9" y="15"/>
                    <a:pt x="9" y="15"/>
                    <a:pt x="9" y="15"/>
                  </a:cubicBezTo>
                  <a:cubicBezTo>
                    <a:pt x="9" y="15"/>
                    <a:pt x="9" y="15"/>
                    <a:pt x="9" y="15"/>
                  </a:cubicBezTo>
                  <a:cubicBezTo>
                    <a:pt x="7" y="9"/>
                    <a:pt x="7" y="9"/>
                    <a:pt x="7" y="9"/>
                  </a:cubicBezTo>
                  <a:cubicBezTo>
                    <a:pt x="7" y="9"/>
                    <a:pt x="7" y="9"/>
                    <a:pt x="7" y="9"/>
                  </a:cubicBezTo>
                  <a:cubicBezTo>
                    <a:pt x="7" y="9"/>
                    <a:pt x="7" y="9"/>
                    <a:pt x="7" y="9"/>
                  </a:cubicBezTo>
                  <a:cubicBezTo>
                    <a:pt x="8" y="8"/>
                    <a:pt x="10" y="9"/>
                    <a:pt x="11" y="10"/>
                  </a:cubicBezTo>
                  <a:cubicBezTo>
                    <a:pt x="15" y="13"/>
                    <a:pt x="15" y="13"/>
                    <a:pt x="15" y="13"/>
                  </a:cubicBezTo>
                  <a:cubicBezTo>
                    <a:pt x="15" y="13"/>
                    <a:pt x="15" y="13"/>
                    <a:pt x="15" y="13"/>
                  </a:cubicBezTo>
                  <a:cubicBezTo>
                    <a:pt x="18" y="12"/>
                    <a:pt x="18" y="12"/>
                    <a:pt x="18" y="12"/>
                  </a:cubicBezTo>
                  <a:cubicBezTo>
                    <a:pt x="18" y="12"/>
                    <a:pt x="18" y="12"/>
                    <a:pt x="18" y="12"/>
                  </a:cubicBezTo>
                  <a:cubicBezTo>
                    <a:pt x="18" y="11"/>
                    <a:pt x="18" y="11"/>
                    <a:pt x="18" y="11"/>
                  </a:cubicBezTo>
                  <a:cubicBezTo>
                    <a:pt x="18" y="11"/>
                    <a:pt x="18" y="11"/>
                    <a:pt x="18" y="11"/>
                  </a:cubicBezTo>
                  <a:close/>
                  <a:moveTo>
                    <a:pt x="8" y="7"/>
                  </a:moveTo>
                  <a:cubicBezTo>
                    <a:pt x="8" y="7"/>
                    <a:pt x="7" y="8"/>
                    <a:pt x="6" y="8"/>
                  </a:cubicBezTo>
                  <a:cubicBezTo>
                    <a:pt x="6" y="8"/>
                    <a:pt x="6" y="8"/>
                    <a:pt x="6" y="8"/>
                  </a:cubicBezTo>
                  <a:cubicBezTo>
                    <a:pt x="4" y="2"/>
                    <a:pt x="4" y="2"/>
                    <a:pt x="4" y="2"/>
                  </a:cubicBezTo>
                  <a:cubicBezTo>
                    <a:pt x="4" y="2"/>
                    <a:pt x="4" y="2"/>
                    <a:pt x="4" y="2"/>
                  </a:cubicBezTo>
                  <a:cubicBezTo>
                    <a:pt x="5" y="2"/>
                    <a:pt x="5" y="2"/>
                    <a:pt x="5" y="2"/>
                  </a:cubicBezTo>
                  <a:cubicBezTo>
                    <a:pt x="7" y="1"/>
                    <a:pt x="9" y="1"/>
                    <a:pt x="10" y="3"/>
                  </a:cubicBezTo>
                  <a:cubicBezTo>
                    <a:pt x="10" y="4"/>
                    <a:pt x="10" y="4"/>
                    <a:pt x="10" y="5"/>
                  </a:cubicBezTo>
                  <a:cubicBezTo>
                    <a:pt x="10" y="6"/>
                    <a:pt x="9" y="7"/>
                    <a:pt x="8" y="7"/>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iś1iḋé"/>
            <p:cNvSpPr/>
            <p:nvPr/>
          </p:nvSpPr>
          <p:spPr bwMode="auto">
            <a:xfrm>
              <a:off x="2309813" y="2703513"/>
              <a:ext cx="65088" cy="112713"/>
            </a:xfrm>
            <a:custGeom>
              <a:avLst/>
              <a:gdLst>
                <a:gd name="T0" fmla="*/ 10 w 10"/>
                <a:gd name="T1" fmla="*/ 14 h 17"/>
                <a:gd name="T2" fmla="*/ 8 w 10"/>
                <a:gd name="T3" fmla="*/ 15 h 17"/>
                <a:gd name="T4" fmla="*/ 8 w 10"/>
                <a:gd name="T5" fmla="*/ 15 h 17"/>
                <a:gd name="T6" fmla="*/ 4 w 10"/>
                <a:gd name="T7" fmla="*/ 1 h 17"/>
                <a:gd name="T8" fmla="*/ 4 w 10"/>
                <a:gd name="T9" fmla="*/ 1 h 17"/>
                <a:gd name="T10" fmla="*/ 6 w 10"/>
                <a:gd name="T11" fmla="*/ 0 h 17"/>
                <a:gd name="T12" fmla="*/ 6 w 10"/>
                <a:gd name="T13" fmla="*/ 0 h 17"/>
                <a:gd name="T14" fmla="*/ 6 w 10"/>
                <a:gd name="T15" fmla="*/ 0 h 17"/>
                <a:gd name="T16" fmla="*/ 6 w 10"/>
                <a:gd name="T17" fmla="*/ 0 h 17"/>
                <a:gd name="T18" fmla="*/ 0 w 10"/>
                <a:gd name="T19" fmla="*/ 1 h 17"/>
                <a:gd name="T20" fmla="*/ 0 w 10"/>
                <a:gd name="T21" fmla="*/ 1 h 17"/>
                <a:gd name="T22" fmla="*/ 0 w 10"/>
                <a:gd name="T23" fmla="*/ 2 h 17"/>
                <a:gd name="T24" fmla="*/ 0 w 10"/>
                <a:gd name="T25" fmla="*/ 2 h 17"/>
                <a:gd name="T26" fmla="*/ 2 w 10"/>
                <a:gd name="T27" fmla="*/ 2 h 17"/>
                <a:gd name="T28" fmla="*/ 2 w 10"/>
                <a:gd name="T29" fmla="*/ 2 h 17"/>
                <a:gd name="T30" fmla="*/ 6 w 10"/>
                <a:gd name="T31" fmla="*/ 15 h 17"/>
                <a:gd name="T32" fmla="*/ 6 w 10"/>
                <a:gd name="T33" fmla="*/ 15 h 17"/>
                <a:gd name="T34" fmla="*/ 4 w 10"/>
                <a:gd name="T35" fmla="*/ 16 h 17"/>
                <a:gd name="T36" fmla="*/ 4 w 10"/>
                <a:gd name="T37" fmla="*/ 16 h 17"/>
                <a:gd name="T38" fmla="*/ 4 w 10"/>
                <a:gd name="T39" fmla="*/ 17 h 17"/>
                <a:gd name="T40" fmla="*/ 4 w 10"/>
                <a:gd name="T41" fmla="*/ 17 h 17"/>
                <a:gd name="T42" fmla="*/ 10 w 10"/>
                <a:gd name="T43" fmla="*/ 15 h 17"/>
                <a:gd name="T44" fmla="*/ 10 w 10"/>
                <a:gd name="T45" fmla="*/ 15 h 17"/>
                <a:gd name="T46" fmla="*/ 10 w 10"/>
                <a:gd name="T47" fmla="*/ 14 h 17"/>
                <a:gd name="T48" fmla="*/ 10 w 10"/>
                <a:gd name="T4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7">
                  <a:moveTo>
                    <a:pt x="10" y="14"/>
                  </a:moveTo>
                  <a:cubicBezTo>
                    <a:pt x="8" y="15"/>
                    <a:pt x="8" y="15"/>
                    <a:pt x="8" y="15"/>
                  </a:cubicBezTo>
                  <a:cubicBezTo>
                    <a:pt x="8" y="15"/>
                    <a:pt x="8" y="15"/>
                    <a:pt x="8" y="15"/>
                  </a:cubicBezTo>
                  <a:cubicBezTo>
                    <a:pt x="4" y="1"/>
                    <a:pt x="4" y="1"/>
                    <a:pt x="4" y="1"/>
                  </a:cubicBezTo>
                  <a:cubicBezTo>
                    <a:pt x="4" y="1"/>
                    <a:pt x="4" y="1"/>
                    <a:pt x="4" y="1"/>
                  </a:cubicBezTo>
                  <a:cubicBezTo>
                    <a:pt x="6" y="0"/>
                    <a:pt x="6" y="0"/>
                    <a:pt x="6" y="0"/>
                  </a:cubicBezTo>
                  <a:cubicBezTo>
                    <a:pt x="6" y="0"/>
                    <a:pt x="6" y="0"/>
                    <a:pt x="6" y="0"/>
                  </a:cubicBezTo>
                  <a:cubicBezTo>
                    <a:pt x="6" y="0"/>
                    <a:pt x="6" y="0"/>
                    <a:pt x="6" y="0"/>
                  </a:cubicBezTo>
                  <a:cubicBezTo>
                    <a:pt x="6" y="0"/>
                    <a:pt x="6" y="0"/>
                    <a:pt x="6" y="0"/>
                  </a:cubicBezTo>
                  <a:cubicBezTo>
                    <a:pt x="0" y="1"/>
                    <a:pt x="0" y="1"/>
                    <a:pt x="0" y="1"/>
                  </a:cubicBezTo>
                  <a:cubicBezTo>
                    <a:pt x="0" y="1"/>
                    <a:pt x="0" y="1"/>
                    <a:pt x="0" y="1"/>
                  </a:cubicBezTo>
                  <a:cubicBezTo>
                    <a:pt x="0" y="2"/>
                    <a:pt x="0" y="2"/>
                    <a:pt x="0" y="2"/>
                  </a:cubicBezTo>
                  <a:cubicBezTo>
                    <a:pt x="0" y="2"/>
                    <a:pt x="0" y="2"/>
                    <a:pt x="0" y="2"/>
                  </a:cubicBezTo>
                  <a:cubicBezTo>
                    <a:pt x="2" y="2"/>
                    <a:pt x="2" y="2"/>
                    <a:pt x="2" y="2"/>
                  </a:cubicBezTo>
                  <a:cubicBezTo>
                    <a:pt x="2" y="2"/>
                    <a:pt x="2" y="2"/>
                    <a:pt x="2" y="2"/>
                  </a:cubicBezTo>
                  <a:cubicBezTo>
                    <a:pt x="6" y="15"/>
                    <a:pt x="6" y="15"/>
                    <a:pt x="6" y="15"/>
                  </a:cubicBezTo>
                  <a:cubicBezTo>
                    <a:pt x="6" y="15"/>
                    <a:pt x="6" y="15"/>
                    <a:pt x="6" y="15"/>
                  </a:cubicBezTo>
                  <a:cubicBezTo>
                    <a:pt x="4" y="16"/>
                    <a:pt x="4" y="16"/>
                    <a:pt x="4" y="16"/>
                  </a:cubicBezTo>
                  <a:cubicBezTo>
                    <a:pt x="4" y="16"/>
                    <a:pt x="4" y="16"/>
                    <a:pt x="4" y="16"/>
                  </a:cubicBezTo>
                  <a:cubicBezTo>
                    <a:pt x="4" y="17"/>
                    <a:pt x="4" y="17"/>
                    <a:pt x="4" y="17"/>
                  </a:cubicBezTo>
                  <a:cubicBezTo>
                    <a:pt x="4" y="17"/>
                    <a:pt x="4" y="17"/>
                    <a:pt x="4" y="17"/>
                  </a:cubicBezTo>
                  <a:cubicBezTo>
                    <a:pt x="10" y="15"/>
                    <a:pt x="10" y="15"/>
                    <a:pt x="10" y="15"/>
                  </a:cubicBezTo>
                  <a:cubicBezTo>
                    <a:pt x="10" y="15"/>
                    <a:pt x="10" y="15"/>
                    <a:pt x="10" y="15"/>
                  </a:cubicBezTo>
                  <a:cubicBezTo>
                    <a:pt x="10" y="14"/>
                    <a:pt x="10" y="14"/>
                    <a:pt x="10" y="14"/>
                  </a:cubicBezTo>
                  <a:cubicBezTo>
                    <a:pt x="10" y="14"/>
                    <a:pt x="10" y="14"/>
                    <a:pt x="10" y="14"/>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íṣļîḓè"/>
            <p:cNvSpPr/>
            <p:nvPr/>
          </p:nvSpPr>
          <p:spPr bwMode="auto">
            <a:xfrm>
              <a:off x="2381250" y="2678113"/>
              <a:ext cx="84138" cy="117475"/>
            </a:xfrm>
            <a:custGeom>
              <a:avLst/>
              <a:gdLst>
                <a:gd name="T0" fmla="*/ 12 w 13"/>
                <a:gd name="T1" fmla="*/ 0 h 18"/>
                <a:gd name="T2" fmla="*/ 0 w 13"/>
                <a:gd name="T3" fmla="*/ 2 h 18"/>
                <a:gd name="T4" fmla="*/ 0 w 13"/>
                <a:gd name="T5" fmla="*/ 2 h 18"/>
                <a:gd name="T6" fmla="*/ 0 w 13"/>
                <a:gd name="T7" fmla="*/ 6 h 18"/>
                <a:gd name="T8" fmla="*/ 0 w 13"/>
                <a:gd name="T9" fmla="*/ 6 h 18"/>
                <a:gd name="T10" fmla="*/ 1 w 13"/>
                <a:gd name="T11" fmla="*/ 6 h 18"/>
                <a:gd name="T12" fmla="*/ 1 w 13"/>
                <a:gd name="T13" fmla="*/ 6 h 18"/>
                <a:gd name="T14" fmla="*/ 1 w 13"/>
                <a:gd name="T15" fmla="*/ 3 h 18"/>
                <a:gd name="T16" fmla="*/ 1 w 13"/>
                <a:gd name="T17" fmla="*/ 3 h 18"/>
                <a:gd name="T18" fmla="*/ 5 w 13"/>
                <a:gd name="T19" fmla="*/ 3 h 18"/>
                <a:gd name="T20" fmla="*/ 5 w 13"/>
                <a:gd name="T21" fmla="*/ 3 h 18"/>
                <a:gd name="T22" fmla="*/ 7 w 13"/>
                <a:gd name="T23" fmla="*/ 16 h 18"/>
                <a:gd name="T24" fmla="*/ 7 w 13"/>
                <a:gd name="T25" fmla="*/ 16 h 18"/>
                <a:gd name="T26" fmla="*/ 5 w 13"/>
                <a:gd name="T27" fmla="*/ 17 h 18"/>
                <a:gd name="T28" fmla="*/ 5 w 13"/>
                <a:gd name="T29" fmla="*/ 17 h 18"/>
                <a:gd name="T30" fmla="*/ 5 w 13"/>
                <a:gd name="T31" fmla="*/ 18 h 18"/>
                <a:gd name="T32" fmla="*/ 5 w 13"/>
                <a:gd name="T33" fmla="*/ 18 h 18"/>
                <a:gd name="T34" fmla="*/ 11 w 13"/>
                <a:gd name="T35" fmla="*/ 17 h 18"/>
                <a:gd name="T36" fmla="*/ 11 w 13"/>
                <a:gd name="T37" fmla="*/ 17 h 18"/>
                <a:gd name="T38" fmla="*/ 11 w 13"/>
                <a:gd name="T39" fmla="*/ 16 h 18"/>
                <a:gd name="T40" fmla="*/ 11 w 13"/>
                <a:gd name="T41" fmla="*/ 16 h 18"/>
                <a:gd name="T42" fmla="*/ 9 w 13"/>
                <a:gd name="T43" fmla="*/ 16 h 18"/>
                <a:gd name="T44" fmla="*/ 9 w 13"/>
                <a:gd name="T45" fmla="*/ 16 h 18"/>
                <a:gd name="T46" fmla="*/ 7 w 13"/>
                <a:gd name="T47" fmla="*/ 2 h 18"/>
                <a:gd name="T48" fmla="*/ 7 w 13"/>
                <a:gd name="T49" fmla="*/ 2 h 18"/>
                <a:gd name="T50" fmla="*/ 11 w 13"/>
                <a:gd name="T51" fmla="*/ 2 h 18"/>
                <a:gd name="T52" fmla="*/ 11 w 13"/>
                <a:gd name="T53" fmla="*/ 2 h 18"/>
                <a:gd name="T54" fmla="*/ 12 w 13"/>
                <a:gd name="T55" fmla="*/ 4 h 18"/>
                <a:gd name="T56" fmla="*/ 12 w 13"/>
                <a:gd name="T57" fmla="*/ 4 h 18"/>
                <a:gd name="T58" fmla="*/ 13 w 13"/>
                <a:gd name="T59" fmla="*/ 4 h 18"/>
                <a:gd name="T60" fmla="*/ 13 w 13"/>
                <a:gd name="T61" fmla="*/ 4 h 18"/>
                <a:gd name="T62" fmla="*/ 12 w 13"/>
                <a:gd name="T63" fmla="*/ 1 h 18"/>
                <a:gd name="T64" fmla="*/ 12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12" y="0"/>
                  </a:moveTo>
                  <a:cubicBezTo>
                    <a:pt x="0" y="2"/>
                    <a:pt x="0" y="2"/>
                    <a:pt x="0" y="2"/>
                  </a:cubicBezTo>
                  <a:cubicBezTo>
                    <a:pt x="0" y="2"/>
                    <a:pt x="0" y="2"/>
                    <a:pt x="0" y="2"/>
                  </a:cubicBezTo>
                  <a:cubicBezTo>
                    <a:pt x="0" y="6"/>
                    <a:pt x="0" y="6"/>
                    <a:pt x="0" y="6"/>
                  </a:cubicBezTo>
                  <a:cubicBezTo>
                    <a:pt x="0" y="6"/>
                    <a:pt x="0" y="6"/>
                    <a:pt x="0" y="6"/>
                  </a:cubicBezTo>
                  <a:cubicBezTo>
                    <a:pt x="1" y="6"/>
                    <a:pt x="1" y="6"/>
                    <a:pt x="1" y="6"/>
                  </a:cubicBezTo>
                  <a:cubicBezTo>
                    <a:pt x="1" y="6"/>
                    <a:pt x="1" y="6"/>
                    <a:pt x="1" y="6"/>
                  </a:cubicBezTo>
                  <a:cubicBezTo>
                    <a:pt x="1" y="3"/>
                    <a:pt x="1" y="3"/>
                    <a:pt x="1" y="3"/>
                  </a:cubicBezTo>
                  <a:cubicBezTo>
                    <a:pt x="1" y="3"/>
                    <a:pt x="1" y="3"/>
                    <a:pt x="1" y="3"/>
                  </a:cubicBezTo>
                  <a:cubicBezTo>
                    <a:pt x="5" y="3"/>
                    <a:pt x="5" y="3"/>
                    <a:pt x="5" y="3"/>
                  </a:cubicBezTo>
                  <a:cubicBezTo>
                    <a:pt x="5" y="3"/>
                    <a:pt x="5" y="3"/>
                    <a:pt x="5" y="3"/>
                  </a:cubicBezTo>
                  <a:cubicBezTo>
                    <a:pt x="7" y="16"/>
                    <a:pt x="7" y="16"/>
                    <a:pt x="7" y="16"/>
                  </a:cubicBezTo>
                  <a:cubicBezTo>
                    <a:pt x="7" y="16"/>
                    <a:pt x="7" y="16"/>
                    <a:pt x="7" y="16"/>
                  </a:cubicBezTo>
                  <a:cubicBezTo>
                    <a:pt x="5" y="17"/>
                    <a:pt x="5" y="17"/>
                    <a:pt x="5" y="17"/>
                  </a:cubicBezTo>
                  <a:cubicBezTo>
                    <a:pt x="5" y="17"/>
                    <a:pt x="5" y="17"/>
                    <a:pt x="5" y="17"/>
                  </a:cubicBezTo>
                  <a:cubicBezTo>
                    <a:pt x="5" y="18"/>
                    <a:pt x="5" y="18"/>
                    <a:pt x="5" y="18"/>
                  </a:cubicBezTo>
                  <a:cubicBezTo>
                    <a:pt x="5" y="18"/>
                    <a:pt x="5" y="18"/>
                    <a:pt x="5" y="18"/>
                  </a:cubicBezTo>
                  <a:cubicBezTo>
                    <a:pt x="11" y="17"/>
                    <a:pt x="11" y="17"/>
                    <a:pt x="11" y="17"/>
                  </a:cubicBezTo>
                  <a:cubicBezTo>
                    <a:pt x="11" y="17"/>
                    <a:pt x="11" y="17"/>
                    <a:pt x="11" y="17"/>
                  </a:cubicBezTo>
                  <a:cubicBezTo>
                    <a:pt x="11" y="16"/>
                    <a:pt x="11" y="16"/>
                    <a:pt x="11" y="16"/>
                  </a:cubicBezTo>
                  <a:cubicBezTo>
                    <a:pt x="11" y="16"/>
                    <a:pt x="11" y="16"/>
                    <a:pt x="11" y="16"/>
                  </a:cubicBezTo>
                  <a:cubicBezTo>
                    <a:pt x="9" y="16"/>
                    <a:pt x="9" y="16"/>
                    <a:pt x="9" y="16"/>
                  </a:cubicBezTo>
                  <a:cubicBezTo>
                    <a:pt x="9" y="16"/>
                    <a:pt x="9" y="16"/>
                    <a:pt x="9" y="16"/>
                  </a:cubicBezTo>
                  <a:cubicBezTo>
                    <a:pt x="7" y="2"/>
                    <a:pt x="7" y="2"/>
                    <a:pt x="7" y="2"/>
                  </a:cubicBezTo>
                  <a:cubicBezTo>
                    <a:pt x="7" y="2"/>
                    <a:pt x="7" y="2"/>
                    <a:pt x="7" y="2"/>
                  </a:cubicBezTo>
                  <a:cubicBezTo>
                    <a:pt x="11" y="2"/>
                    <a:pt x="11" y="2"/>
                    <a:pt x="11" y="2"/>
                  </a:cubicBezTo>
                  <a:cubicBezTo>
                    <a:pt x="11" y="2"/>
                    <a:pt x="11" y="2"/>
                    <a:pt x="11" y="2"/>
                  </a:cubicBezTo>
                  <a:cubicBezTo>
                    <a:pt x="12" y="4"/>
                    <a:pt x="12" y="4"/>
                    <a:pt x="12" y="4"/>
                  </a:cubicBezTo>
                  <a:cubicBezTo>
                    <a:pt x="12" y="4"/>
                    <a:pt x="12" y="4"/>
                    <a:pt x="12" y="4"/>
                  </a:cubicBezTo>
                  <a:cubicBezTo>
                    <a:pt x="13" y="4"/>
                    <a:pt x="13" y="4"/>
                    <a:pt x="13" y="4"/>
                  </a:cubicBezTo>
                  <a:cubicBezTo>
                    <a:pt x="13" y="4"/>
                    <a:pt x="13" y="4"/>
                    <a:pt x="13" y="4"/>
                  </a:cubicBezTo>
                  <a:cubicBezTo>
                    <a:pt x="12" y="1"/>
                    <a:pt x="12" y="1"/>
                    <a:pt x="12" y="1"/>
                  </a:cubicBezTo>
                  <a:cubicBezTo>
                    <a:pt x="12" y="0"/>
                    <a:pt x="12" y="0"/>
                    <a:pt x="12"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íslîḍe"/>
            <p:cNvSpPr/>
            <p:nvPr/>
          </p:nvSpPr>
          <p:spPr bwMode="auto">
            <a:xfrm>
              <a:off x="2490788" y="2678113"/>
              <a:ext cx="39688" cy="104775"/>
            </a:xfrm>
            <a:custGeom>
              <a:avLst/>
              <a:gdLst>
                <a:gd name="T0" fmla="*/ 0 w 6"/>
                <a:gd name="T1" fmla="*/ 0 h 16"/>
                <a:gd name="T2" fmla="*/ 0 w 6"/>
                <a:gd name="T3" fmla="*/ 0 h 16"/>
                <a:gd name="T4" fmla="*/ 0 w 6"/>
                <a:gd name="T5" fmla="*/ 1 h 16"/>
                <a:gd name="T6" fmla="*/ 0 w 6"/>
                <a:gd name="T7" fmla="*/ 1 h 16"/>
                <a:gd name="T8" fmla="*/ 2 w 6"/>
                <a:gd name="T9" fmla="*/ 1 h 16"/>
                <a:gd name="T10" fmla="*/ 2 w 6"/>
                <a:gd name="T11" fmla="*/ 1 h 16"/>
                <a:gd name="T12" fmla="*/ 2 w 6"/>
                <a:gd name="T13" fmla="*/ 15 h 16"/>
                <a:gd name="T14" fmla="*/ 2 w 6"/>
                <a:gd name="T15" fmla="*/ 15 h 16"/>
                <a:gd name="T16" fmla="*/ 0 w 6"/>
                <a:gd name="T17" fmla="*/ 15 h 16"/>
                <a:gd name="T18" fmla="*/ 0 w 6"/>
                <a:gd name="T19" fmla="*/ 15 h 16"/>
                <a:gd name="T20" fmla="*/ 0 w 6"/>
                <a:gd name="T21" fmla="*/ 16 h 16"/>
                <a:gd name="T22" fmla="*/ 0 w 6"/>
                <a:gd name="T23" fmla="*/ 16 h 16"/>
                <a:gd name="T24" fmla="*/ 6 w 6"/>
                <a:gd name="T25" fmla="*/ 16 h 16"/>
                <a:gd name="T26" fmla="*/ 6 w 6"/>
                <a:gd name="T27" fmla="*/ 16 h 16"/>
                <a:gd name="T28" fmla="*/ 6 w 6"/>
                <a:gd name="T29" fmla="*/ 15 h 16"/>
                <a:gd name="T30" fmla="*/ 6 w 6"/>
                <a:gd name="T31" fmla="*/ 15 h 16"/>
                <a:gd name="T32" fmla="*/ 4 w 6"/>
                <a:gd name="T33" fmla="*/ 15 h 16"/>
                <a:gd name="T34" fmla="*/ 4 w 6"/>
                <a:gd name="T35" fmla="*/ 15 h 16"/>
                <a:gd name="T36" fmla="*/ 4 w 6"/>
                <a:gd name="T37" fmla="*/ 1 h 16"/>
                <a:gd name="T38" fmla="*/ 4 w 6"/>
                <a:gd name="T39" fmla="*/ 1 h 16"/>
                <a:gd name="T40" fmla="*/ 6 w 6"/>
                <a:gd name="T41" fmla="*/ 1 h 16"/>
                <a:gd name="T42" fmla="*/ 6 w 6"/>
                <a:gd name="T43" fmla="*/ 1 h 16"/>
                <a:gd name="T44" fmla="*/ 6 w 6"/>
                <a:gd name="T45" fmla="*/ 0 h 16"/>
                <a:gd name="T46" fmla="*/ 6 w 6"/>
                <a:gd name="T47" fmla="*/ 0 h 16"/>
                <a:gd name="T48" fmla="*/ 0 w 6"/>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16">
                  <a:moveTo>
                    <a:pt x="0" y="0"/>
                  </a:moveTo>
                  <a:cubicBezTo>
                    <a:pt x="0" y="0"/>
                    <a:pt x="0" y="0"/>
                    <a:pt x="0" y="0"/>
                  </a:cubicBezTo>
                  <a:cubicBezTo>
                    <a:pt x="0" y="1"/>
                    <a:pt x="0" y="1"/>
                    <a:pt x="0" y="1"/>
                  </a:cubicBezTo>
                  <a:cubicBezTo>
                    <a:pt x="0" y="1"/>
                    <a:pt x="0" y="1"/>
                    <a:pt x="0" y="1"/>
                  </a:cubicBezTo>
                  <a:cubicBezTo>
                    <a:pt x="2" y="1"/>
                    <a:pt x="2" y="1"/>
                    <a:pt x="2" y="1"/>
                  </a:cubicBezTo>
                  <a:cubicBezTo>
                    <a:pt x="2" y="1"/>
                    <a:pt x="2" y="1"/>
                    <a:pt x="2" y="1"/>
                  </a:cubicBezTo>
                  <a:cubicBezTo>
                    <a:pt x="2" y="15"/>
                    <a:pt x="2" y="15"/>
                    <a:pt x="2" y="15"/>
                  </a:cubicBezTo>
                  <a:cubicBezTo>
                    <a:pt x="2" y="15"/>
                    <a:pt x="2" y="15"/>
                    <a:pt x="2" y="15"/>
                  </a:cubicBezTo>
                  <a:cubicBezTo>
                    <a:pt x="0" y="15"/>
                    <a:pt x="0" y="15"/>
                    <a:pt x="0" y="15"/>
                  </a:cubicBezTo>
                  <a:cubicBezTo>
                    <a:pt x="0" y="15"/>
                    <a:pt x="0" y="15"/>
                    <a:pt x="0" y="15"/>
                  </a:cubicBezTo>
                  <a:cubicBezTo>
                    <a:pt x="0" y="16"/>
                    <a:pt x="0" y="16"/>
                    <a:pt x="0" y="16"/>
                  </a:cubicBezTo>
                  <a:cubicBezTo>
                    <a:pt x="0" y="16"/>
                    <a:pt x="0" y="16"/>
                    <a:pt x="0" y="16"/>
                  </a:cubicBezTo>
                  <a:cubicBezTo>
                    <a:pt x="6" y="16"/>
                    <a:pt x="6" y="16"/>
                    <a:pt x="6" y="16"/>
                  </a:cubicBezTo>
                  <a:cubicBezTo>
                    <a:pt x="6" y="16"/>
                    <a:pt x="6" y="16"/>
                    <a:pt x="6" y="16"/>
                  </a:cubicBezTo>
                  <a:cubicBezTo>
                    <a:pt x="6" y="15"/>
                    <a:pt x="6" y="15"/>
                    <a:pt x="6" y="15"/>
                  </a:cubicBezTo>
                  <a:cubicBezTo>
                    <a:pt x="6" y="15"/>
                    <a:pt x="6" y="15"/>
                    <a:pt x="6" y="15"/>
                  </a:cubicBezTo>
                  <a:cubicBezTo>
                    <a:pt x="4" y="15"/>
                    <a:pt x="4" y="15"/>
                    <a:pt x="4" y="15"/>
                  </a:cubicBezTo>
                  <a:cubicBezTo>
                    <a:pt x="4" y="15"/>
                    <a:pt x="4" y="15"/>
                    <a:pt x="4" y="15"/>
                  </a:cubicBezTo>
                  <a:cubicBezTo>
                    <a:pt x="4" y="1"/>
                    <a:pt x="4" y="1"/>
                    <a:pt x="4" y="1"/>
                  </a:cubicBezTo>
                  <a:cubicBezTo>
                    <a:pt x="4" y="1"/>
                    <a:pt x="4" y="1"/>
                    <a:pt x="4" y="1"/>
                  </a:cubicBezTo>
                  <a:cubicBezTo>
                    <a:pt x="6" y="1"/>
                    <a:pt x="6" y="1"/>
                    <a:pt x="6" y="1"/>
                  </a:cubicBezTo>
                  <a:cubicBezTo>
                    <a:pt x="6" y="1"/>
                    <a:pt x="6" y="1"/>
                    <a:pt x="6" y="1"/>
                  </a:cubicBezTo>
                  <a:cubicBezTo>
                    <a:pt x="6" y="0"/>
                    <a:pt x="6" y="0"/>
                    <a:pt x="6" y="0"/>
                  </a:cubicBezTo>
                  <a:cubicBezTo>
                    <a:pt x="6" y="0"/>
                    <a:pt x="6" y="0"/>
                    <a:pt x="6" y="0"/>
                  </a:cubicBezTo>
                  <a:lnTo>
                    <a:pt x="0" y="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6" name="i$ḻiḓé"/>
            <p:cNvSpPr/>
            <p:nvPr/>
          </p:nvSpPr>
          <p:spPr bwMode="auto">
            <a:xfrm>
              <a:off x="2549525" y="2678113"/>
              <a:ext cx="136525" cy="117475"/>
            </a:xfrm>
            <a:custGeom>
              <a:avLst/>
              <a:gdLst>
                <a:gd name="T0" fmla="*/ 16 w 21"/>
                <a:gd name="T1" fmla="*/ 2 h 18"/>
                <a:gd name="T2" fmla="*/ 16 w 21"/>
                <a:gd name="T3" fmla="*/ 2 h 18"/>
                <a:gd name="T4" fmla="*/ 10 w 21"/>
                <a:gd name="T5" fmla="*/ 13 h 18"/>
                <a:gd name="T6" fmla="*/ 7 w 21"/>
                <a:gd name="T7" fmla="*/ 0 h 18"/>
                <a:gd name="T8" fmla="*/ 7 w 21"/>
                <a:gd name="T9" fmla="*/ 0 h 18"/>
                <a:gd name="T10" fmla="*/ 2 w 21"/>
                <a:gd name="T11" fmla="*/ 0 h 18"/>
                <a:gd name="T12" fmla="*/ 2 w 21"/>
                <a:gd name="T13" fmla="*/ 0 h 18"/>
                <a:gd name="T14" fmla="*/ 2 w 21"/>
                <a:gd name="T15" fmla="*/ 0 h 18"/>
                <a:gd name="T16" fmla="*/ 2 w 21"/>
                <a:gd name="T17" fmla="*/ 1 h 18"/>
                <a:gd name="T18" fmla="*/ 4 w 21"/>
                <a:gd name="T19" fmla="*/ 1 h 18"/>
                <a:gd name="T20" fmla="*/ 4 w 21"/>
                <a:gd name="T21" fmla="*/ 1 h 18"/>
                <a:gd name="T22" fmla="*/ 2 w 21"/>
                <a:gd name="T23" fmla="*/ 15 h 18"/>
                <a:gd name="T24" fmla="*/ 2 w 21"/>
                <a:gd name="T25" fmla="*/ 15 h 18"/>
                <a:gd name="T26" fmla="*/ 0 w 21"/>
                <a:gd name="T27" fmla="*/ 15 h 18"/>
                <a:gd name="T28" fmla="*/ 0 w 21"/>
                <a:gd name="T29" fmla="*/ 15 h 18"/>
                <a:gd name="T30" fmla="*/ 0 w 21"/>
                <a:gd name="T31" fmla="*/ 16 h 18"/>
                <a:gd name="T32" fmla="*/ 0 w 21"/>
                <a:gd name="T33" fmla="*/ 16 h 18"/>
                <a:gd name="T34" fmla="*/ 5 w 21"/>
                <a:gd name="T35" fmla="*/ 16 h 18"/>
                <a:gd name="T36" fmla="*/ 5 w 21"/>
                <a:gd name="T37" fmla="*/ 16 h 18"/>
                <a:gd name="T38" fmla="*/ 6 w 21"/>
                <a:gd name="T39" fmla="*/ 16 h 18"/>
                <a:gd name="T40" fmla="*/ 5 w 21"/>
                <a:gd name="T41" fmla="*/ 15 h 18"/>
                <a:gd name="T42" fmla="*/ 4 w 21"/>
                <a:gd name="T43" fmla="*/ 15 h 18"/>
                <a:gd name="T44" fmla="*/ 3 w 21"/>
                <a:gd name="T45" fmla="*/ 15 h 18"/>
                <a:gd name="T46" fmla="*/ 5 w 21"/>
                <a:gd name="T47" fmla="*/ 2 h 18"/>
                <a:gd name="T48" fmla="*/ 5 w 21"/>
                <a:gd name="T49" fmla="*/ 2 h 18"/>
                <a:gd name="T50" fmla="*/ 9 w 21"/>
                <a:gd name="T51" fmla="*/ 17 h 18"/>
                <a:gd name="T52" fmla="*/ 9 w 21"/>
                <a:gd name="T53" fmla="*/ 17 h 18"/>
                <a:gd name="T54" fmla="*/ 9 w 21"/>
                <a:gd name="T55" fmla="*/ 17 h 18"/>
                <a:gd name="T56" fmla="*/ 9 w 21"/>
                <a:gd name="T57" fmla="*/ 17 h 18"/>
                <a:gd name="T58" fmla="*/ 17 w 21"/>
                <a:gd name="T59" fmla="*/ 3 h 18"/>
                <a:gd name="T60" fmla="*/ 17 w 21"/>
                <a:gd name="T61" fmla="*/ 3 h 18"/>
                <a:gd name="T62" fmla="*/ 15 w 21"/>
                <a:gd name="T63" fmla="*/ 16 h 18"/>
                <a:gd name="T64" fmla="*/ 15 w 21"/>
                <a:gd name="T65" fmla="*/ 16 h 18"/>
                <a:gd name="T66" fmla="*/ 13 w 21"/>
                <a:gd name="T67" fmla="*/ 16 h 18"/>
                <a:gd name="T68" fmla="*/ 13 w 21"/>
                <a:gd name="T69" fmla="*/ 17 h 18"/>
                <a:gd name="T70" fmla="*/ 13 w 21"/>
                <a:gd name="T71" fmla="*/ 17 h 18"/>
                <a:gd name="T72" fmla="*/ 13 w 21"/>
                <a:gd name="T73" fmla="*/ 17 h 18"/>
                <a:gd name="T74" fmla="*/ 19 w 21"/>
                <a:gd name="T75" fmla="*/ 18 h 18"/>
                <a:gd name="T76" fmla="*/ 19 w 21"/>
                <a:gd name="T77" fmla="*/ 18 h 18"/>
                <a:gd name="T78" fmla="*/ 19 w 21"/>
                <a:gd name="T79" fmla="*/ 17 h 18"/>
                <a:gd name="T80" fmla="*/ 19 w 21"/>
                <a:gd name="T81" fmla="*/ 17 h 18"/>
                <a:gd name="T82" fmla="*/ 17 w 21"/>
                <a:gd name="T83" fmla="*/ 17 h 18"/>
                <a:gd name="T84" fmla="*/ 17 w 21"/>
                <a:gd name="T85" fmla="*/ 17 h 18"/>
                <a:gd name="T86" fmla="*/ 19 w 21"/>
                <a:gd name="T87" fmla="*/ 3 h 18"/>
                <a:gd name="T88" fmla="*/ 19 w 21"/>
                <a:gd name="T89" fmla="*/ 3 h 18"/>
                <a:gd name="T90" fmla="*/ 21 w 21"/>
                <a:gd name="T91" fmla="*/ 3 h 18"/>
                <a:gd name="T92" fmla="*/ 21 w 21"/>
                <a:gd name="T93" fmla="*/ 3 h 18"/>
                <a:gd name="T94" fmla="*/ 21 w 21"/>
                <a:gd name="T95" fmla="*/ 2 h 18"/>
                <a:gd name="T96" fmla="*/ 21 w 21"/>
                <a:gd name="T97" fmla="*/ 2 h 18"/>
                <a:gd name="T98" fmla="*/ 16 w 21"/>
                <a:gd name="T9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18">
                  <a:moveTo>
                    <a:pt x="16" y="2"/>
                  </a:moveTo>
                  <a:cubicBezTo>
                    <a:pt x="16" y="2"/>
                    <a:pt x="16" y="2"/>
                    <a:pt x="16" y="2"/>
                  </a:cubicBezTo>
                  <a:cubicBezTo>
                    <a:pt x="10" y="13"/>
                    <a:pt x="10" y="13"/>
                    <a:pt x="10" y="13"/>
                  </a:cubicBezTo>
                  <a:cubicBezTo>
                    <a:pt x="7" y="0"/>
                    <a:pt x="7" y="0"/>
                    <a:pt x="7" y="0"/>
                  </a:cubicBezTo>
                  <a:cubicBezTo>
                    <a:pt x="7" y="0"/>
                    <a:pt x="7" y="0"/>
                    <a:pt x="7" y="0"/>
                  </a:cubicBezTo>
                  <a:cubicBezTo>
                    <a:pt x="2" y="0"/>
                    <a:pt x="2" y="0"/>
                    <a:pt x="2" y="0"/>
                  </a:cubicBezTo>
                  <a:cubicBezTo>
                    <a:pt x="2" y="0"/>
                    <a:pt x="2" y="0"/>
                    <a:pt x="2" y="0"/>
                  </a:cubicBezTo>
                  <a:cubicBezTo>
                    <a:pt x="2" y="0"/>
                    <a:pt x="2" y="0"/>
                    <a:pt x="2" y="0"/>
                  </a:cubicBezTo>
                  <a:cubicBezTo>
                    <a:pt x="2" y="1"/>
                    <a:pt x="2" y="1"/>
                    <a:pt x="2" y="1"/>
                  </a:cubicBezTo>
                  <a:cubicBezTo>
                    <a:pt x="4" y="1"/>
                    <a:pt x="4" y="1"/>
                    <a:pt x="4" y="1"/>
                  </a:cubicBezTo>
                  <a:cubicBezTo>
                    <a:pt x="4" y="1"/>
                    <a:pt x="4" y="1"/>
                    <a:pt x="4" y="1"/>
                  </a:cubicBezTo>
                  <a:cubicBezTo>
                    <a:pt x="2" y="15"/>
                    <a:pt x="2" y="15"/>
                    <a:pt x="2" y="15"/>
                  </a:cubicBezTo>
                  <a:cubicBezTo>
                    <a:pt x="2" y="15"/>
                    <a:pt x="2" y="15"/>
                    <a:pt x="2" y="15"/>
                  </a:cubicBezTo>
                  <a:cubicBezTo>
                    <a:pt x="0" y="15"/>
                    <a:pt x="0" y="15"/>
                    <a:pt x="0" y="15"/>
                  </a:cubicBezTo>
                  <a:cubicBezTo>
                    <a:pt x="0" y="15"/>
                    <a:pt x="0" y="15"/>
                    <a:pt x="0" y="15"/>
                  </a:cubicBezTo>
                  <a:cubicBezTo>
                    <a:pt x="0" y="16"/>
                    <a:pt x="0" y="16"/>
                    <a:pt x="0" y="16"/>
                  </a:cubicBezTo>
                  <a:cubicBezTo>
                    <a:pt x="0" y="16"/>
                    <a:pt x="0" y="16"/>
                    <a:pt x="0" y="16"/>
                  </a:cubicBezTo>
                  <a:cubicBezTo>
                    <a:pt x="5" y="16"/>
                    <a:pt x="5" y="16"/>
                    <a:pt x="5" y="16"/>
                  </a:cubicBezTo>
                  <a:cubicBezTo>
                    <a:pt x="5" y="16"/>
                    <a:pt x="5" y="16"/>
                    <a:pt x="5" y="16"/>
                  </a:cubicBezTo>
                  <a:cubicBezTo>
                    <a:pt x="6" y="16"/>
                    <a:pt x="6" y="16"/>
                    <a:pt x="6" y="16"/>
                  </a:cubicBezTo>
                  <a:cubicBezTo>
                    <a:pt x="6" y="15"/>
                    <a:pt x="6" y="15"/>
                    <a:pt x="5" y="15"/>
                  </a:cubicBezTo>
                  <a:cubicBezTo>
                    <a:pt x="4" y="15"/>
                    <a:pt x="4" y="15"/>
                    <a:pt x="4" y="15"/>
                  </a:cubicBezTo>
                  <a:cubicBezTo>
                    <a:pt x="4" y="15"/>
                    <a:pt x="3" y="15"/>
                    <a:pt x="3" y="15"/>
                  </a:cubicBezTo>
                  <a:cubicBezTo>
                    <a:pt x="5" y="2"/>
                    <a:pt x="5" y="2"/>
                    <a:pt x="5" y="2"/>
                  </a:cubicBezTo>
                  <a:cubicBezTo>
                    <a:pt x="5" y="2"/>
                    <a:pt x="5" y="2"/>
                    <a:pt x="5" y="2"/>
                  </a:cubicBezTo>
                  <a:cubicBezTo>
                    <a:pt x="9" y="17"/>
                    <a:pt x="9" y="17"/>
                    <a:pt x="9" y="17"/>
                  </a:cubicBezTo>
                  <a:cubicBezTo>
                    <a:pt x="9" y="17"/>
                    <a:pt x="9" y="17"/>
                    <a:pt x="9" y="17"/>
                  </a:cubicBezTo>
                  <a:cubicBezTo>
                    <a:pt x="9" y="17"/>
                    <a:pt x="9" y="17"/>
                    <a:pt x="9" y="17"/>
                  </a:cubicBezTo>
                  <a:cubicBezTo>
                    <a:pt x="9" y="17"/>
                    <a:pt x="9" y="17"/>
                    <a:pt x="9" y="17"/>
                  </a:cubicBezTo>
                  <a:cubicBezTo>
                    <a:pt x="17" y="3"/>
                    <a:pt x="17" y="3"/>
                    <a:pt x="17" y="3"/>
                  </a:cubicBezTo>
                  <a:cubicBezTo>
                    <a:pt x="17" y="3"/>
                    <a:pt x="17" y="3"/>
                    <a:pt x="17" y="3"/>
                  </a:cubicBezTo>
                  <a:cubicBezTo>
                    <a:pt x="15" y="16"/>
                    <a:pt x="15" y="16"/>
                    <a:pt x="15" y="16"/>
                  </a:cubicBezTo>
                  <a:cubicBezTo>
                    <a:pt x="15" y="16"/>
                    <a:pt x="15" y="16"/>
                    <a:pt x="15" y="16"/>
                  </a:cubicBezTo>
                  <a:cubicBezTo>
                    <a:pt x="13" y="16"/>
                    <a:pt x="13" y="16"/>
                    <a:pt x="13" y="16"/>
                  </a:cubicBezTo>
                  <a:cubicBezTo>
                    <a:pt x="13" y="16"/>
                    <a:pt x="13" y="16"/>
                    <a:pt x="13" y="17"/>
                  </a:cubicBezTo>
                  <a:cubicBezTo>
                    <a:pt x="13" y="17"/>
                    <a:pt x="13" y="17"/>
                    <a:pt x="13" y="17"/>
                  </a:cubicBezTo>
                  <a:cubicBezTo>
                    <a:pt x="13" y="17"/>
                    <a:pt x="13" y="17"/>
                    <a:pt x="13" y="17"/>
                  </a:cubicBezTo>
                  <a:cubicBezTo>
                    <a:pt x="19" y="18"/>
                    <a:pt x="19" y="18"/>
                    <a:pt x="19" y="18"/>
                  </a:cubicBezTo>
                  <a:cubicBezTo>
                    <a:pt x="19" y="18"/>
                    <a:pt x="19" y="18"/>
                    <a:pt x="19" y="18"/>
                  </a:cubicBezTo>
                  <a:cubicBezTo>
                    <a:pt x="19" y="17"/>
                    <a:pt x="19" y="17"/>
                    <a:pt x="19" y="17"/>
                  </a:cubicBezTo>
                  <a:cubicBezTo>
                    <a:pt x="19" y="17"/>
                    <a:pt x="19" y="17"/>
                    <a:pt x="19" y="17"/>
                  </a:cubicBezTo>
                  <a:cubicBezTo>
                    <a:pt x="17" y="17"/>
                    <a:pt x="17" y="17"/>
                    <a:pt x="17" y="17"/>
                  </a:cubicBezTo>
                  <a:cubicBezTo>
                    <a:pt x="17" y="17"/>
                    <a:pt x="17" y="17"/>
                    <a:pt x="17" y="17"/>
                  </a:cubicBezTo>
                  <a:cubicBezTo>
                    <a:pt x="19" y="3"/>
                    <a:pt x="19" y="3"/>
                    <a:pt x="19" y="3"/>
                  </a:cubicBezTo>
                  <a:cubicBezTo>
                    <a:pt x="19" y="3"/>
                    <a:pt x="19" y="3"/>
                    <a:pt x="19" y="3"/>
                  </a:cubicBezTo>
                  <a:cubicBezTo>
                    <a:pt x="21" y="3"/>
                    <a:pt x="21" y="3"/>
                    <a:pt x="21" y="3"/>
                  </a:cubicBezTo>
                  <a:cubicBezTo>
                    <a:pt x="21" y="3"/>
                    <a:pt x="21" y="3"/>
                    <a:pt x="21" y="3"/>
                  </a:cubicBezTo>
                  <a:cubicBezTo>
                    <a:pt x="21" y="2"/>
                    <a:pt x="21" y="2"/>
                    <a:pt x="21" y="2"/>
                  </a:cubicBezTo>
                  <a:cubicBezTo>
                    <a:pt x="21" y="2"/>
                    <a:pt x="21" y="2"/>
                    <a:pt x="21" y="2"/>
                  </a:cubicBezTo>
                  <a:lnTo>
                    <a:pt x="16" y="2"/>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7" name="îṧlïdè"/>
            <p:cNvSpPr/>
            <p:nvPr/>
          </p:nvSpPr>
          <p:spPr bwMode="auto">
            <a:xfrm>
              <a:off x="2692400" y="2703513"/>
              <a:ext cx="98425" cy="125413"/>
            </a:xfrm>
            <a:custGeom>
              <a:avLst/>
              <a:gdLst>
                <a:gd name="T0" fmla="*/ 4 w 15"/>
                <a:gd name="T1" fmla="*/ 0 h 19"/>
                <a:gd name="T2" fmla="*/ 4 w 15"/>
                <a:gd name="T3" fmla="*/ 0 h 19"/>
                <a:gd name="T4" fmla="*/ 4 w 15"/>
                <a:gd name="T5" fmla="*/ 0 h 19"/>
                <a:gd name="T6" fmla="*/ 4 w 15"/>
                <a:gd name="T7" fmla="*/ 1 h 19"/>
                <a:gd name="T8" fmla="*/ 6 w 15"/>
                <a:gd name="T9" fmla="*/ 1 h 19"/>
                <a:gd name="T10" fmla="*/ 6 w 15"/>
                <a:gd name="T11" fmla="*/ 1 h 19"/>
                <a:gd name="T12" fmla="*/ 2 w 15"/>
                <a:gd name="T13" fmla="*/ 15 h 19"/>
                <a:gd name="T14" fmla="*/ 2 w 15"/>
                <a:gd name="T15" fmla="*/ 15 h 19"/>
                <a:gd name="T16" fmla="*/ 0 w 15"/>
                <a:gd name="T17" fmla="*/ 14 h 19"/>
                <a:gd name="T18" fmla="*/ 0 w 15"/>
                <a:gd name="T19" fmla="*/ 14 h 19"/>
                <a:gd name="T20" fmla="*/ 0 w 15"/>
                <a:gd name="T21" fmla="*/ 15 h 19"/>
                <a:gd name="T22" fmla="*/ 0 w 15"/>
                <a:gd name="T23" fmla="*/ 15 h 19"/>
                <a:gd name="T24" fmla="*/ 10 w 15"/>
                <a:gd name="T25" fmla="*/ 19 h 19"/>
                <a:gd name="T26" fmla="*/ 10 w 15"/>
                <a:gd name="T27" fmla="*/ 18 h 19"/>
                <a:gd name="T28" fmla="*/ 11 w 15"/>
                <a:gd name="T29" fmla="*/ 15 h 19"/>
                <a:gd name="T30" fmla="*/ 11 w 15"/>
                <a:gd name="T31" fmla="*/ 15 h 19"/>
                <a:gd name="T32" fmla="*/ 11 w 15"/>
                <a:gd name="T33" fmla="*/ 15 h 19"/>
                <a:gd name="T34" fmla="*/ 10 w 15"/>
                <a:gd name="T35" fmla="*/ 15 h 19"/>
                <a:gd name="T36" fmla="*/ 9 w 15"/>
                <a:gd name="T37" fmla="*/ 17 h 19"/>
                <a:gd name="T38" fmla="*/ 9 w 15"/>
                <a:gd name="T39" fmla="*/ 17 h 19"/>
                <a:gd name="T40" fmla="*/ 4 w 15"/>
                <a:gd name="T41" fmla="*/ 15 h 19"/>
                <a:gd name="T42" fmla="*/ 4 w 15"/>
                <a:gd name="T43" fmla="*/ 15 h 19"/>
                <a:gd name="T44" fmla="*/ 6 w 15"/>
                <a:gd name="T45" fmla="*/ 9 h 19"/>
                <a:gd name="T46" fmla="*/ 6 w 15"/>
                <a:gd name="T47" fmla="*/ 9 h 19"/>
                <a:gd name="T48" fmla="*/ 9 w 15"/>
                <a:gd name="T49" fmla="*/ 10 h 19"/>
                <a:gd name="T50" fmla="*/ 9 w 15"/>
                <a:gd name="T51" fmla="*/ 10 h 19"/>
                <a:gd name="T52" fmla="*/ 9 w 15"/>
                <a:gd name="T53" fmla="*/ 12 h 19"/>
                <a:gd name="T54" fmla="*/ 9 w 15"/>
                <a:gd name="T55" fmla="*/ 12 h 19"/>
                <a:gd name="T56" fmla="*/ 9 w 15"/>
                <a:gd name="T57" fmla="*/ 12 h 19"/>
                <a:gd name="T58" fmla="*/ 9 w 15"/>
                <a:gd name="T59" fmla="*/ 12 h 19"/>
                <a:gd name="T60" fmla="*/ 11 w 15"/>
                <a:gd name="T61" fmla="*/ 7 h 19"/>
                <a:gd name="T62" fmla="*/ 11 w 15"/>
                <a:gd name="T63" fmla="*/ 7 h 19"/>
                <a:gd name="T64" fmla="*/ 10 w 15"/>
                <a:gd name="T65" fmla="*/ 7 h 19"/>
                <a:gd name="T66" fmla="*/ 10 w 15"/>
                <a:gd name="T67" fmla="*/ 7 h 19"/>
                <a:gd name="T68" fmla="*/ 9 w 15"/>
                <a:gd name="T69" fmla="*/ 9 h 19"/>
                <a:gd name="T70" fmla="*/ 9 w 15"/>
                <a:gd name="T71" fmla="*/ 9 h 19"/>
                <a:gd name="T72" fmla="*/ 6 w 15"/>
                <a:gd name="T73" fmla="*/ 8 h 19"/>
                <a:gd name="T74" fmla="*/ 6 w 15"/>
                <a:gd name="T75" fmla="*/ 8 h 19"/>
                <a:gd name="T76" fmla="*/ 8 w 15"/>
                <a:gd name="T77" fmla="*/ 2 h 19"/>
                <a:gd name="T78" fmla="*/ 8 w 15"/>
                <a:gd name="T79" fmla="*/ 2 h 19"/>
                <a:gd name="T80" fmla="*/ 13 w 15"/>
                <a:gd name="T81" fmla="*/ 4 h 19"/>
                <a:gd name="T82" fmla="*/ 13 w 15"/>
                <a:gd name="T83" fmla="*/ 4 h 19"/>
                <a:gd name="T84" fmla="*/ 13 w 15"/>
                <a:gd name="T85" fmla="*/ 7 h 19"/>
                <a:gd name="T86" fmla="*/ 13 w 15"/>
                <a:gd name="T87" fmla="*/ 7 h 19"/>
                <a:gd name="T88" fmla="*/ 13 w 15"/>
                <a:gd name="T89" fmla="*/ 7 h 19"/>
                <a:gd name="T90" fmla="*/ 14 w 15"/>
                <a:gd name="T91" fmla="*/ 7 h 19"/>
                <a:gd name="T92" fmla="*/ 15 w 15"/>
                <a:gd name="T93" fmla="*/ 3 h 19"/>
                <a:gd name="T94" fmla="*/ 15 w 15"/>
                <a:gd name="T95" fmla="*/ 3 h 19"/>
                <a:gd name="T96" fmla="*/ 4 w 15"/>
                <a:gd name="T9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19">
                  <a:moveTo>
                    <a:pt x="4" y="0"/>
                  </a:moveTo>
                  <a:cubicBezTo>
                    <a:pt x="4" y="0"/>
                    <a:pt x="4" y="0"/>
                    <a:pt x="4" y="0"/>
                  </a:cubicBezTo>
                  <a:cubicBezTo>
                    <a:pt x="4" y="0"/>
                    <a:pt x="4" y="0"/>
                    <a:pt x="4" y="0"/>
                  </a:cubicBezTo>
                  <a:cubicBezTo>
                    <a:pt x="4" y="0"/>
                    <a:pt x="4" y="1"/>
                    <a:pt x="4" y="1"/>
                  </a:cubicBezTo>
                  <a:cubicBezTo>
                    <a:pt x="6" y="1"/>
                    <a:pt x="6" y="1"/>
                    <a:pt x="6" y="1"/>
                  </a:cubicBezTo>
                  <a:cubicBezTo>
                    <a:pt x="6" y="1"/>
                    <a:pt x="6" y="1"/>
                    <a:pt x="6" y="1"/>
                  </a:cubicBezTo>
                  <a:cubicBezTo>
                    <a:pt x="2" y="15"/>
                    <a:pt x="2" y="15"/>
                    <a:pt x="2" y="15"/>
                  </a:cubicBezTo>
                  <a:cubicBezTo>
                    <a:pt x="2" y="15"/>
                    <a:pt x="2" y="15"/>
                    <a:pt x="2" y="15"/>
                  </a:cubicBezTo>
                  <a:cubicBezTo>
                    <a:pt x="0" y="14"/>
                    <a:pt x="0" y="14"/>
                    <a:pt x="0" y="14"/>
                  </a:cubicBezTo>
                  <a:cubicBezTo>
                    <a:pt x="0" y="14"/>
                    <a:pt x="0" y="14"/>
                    <a:pt x="0" y="14"/>
                  </a:cubicBezTo>
                  <a:cubicBezTo>
                    <a:pt x="0" y="15"/>
                    <a:pt x="0" y="15"/>
                    <a:pt x="0" y="15"/>
                  </a:cubicBezTo>
                  <a:cubicBezTo>
                    <a:pt x="0" y="15"/>
                    <a:pt x="0" y="15"/>
                    <a:pt x="0" y="15"/>
                  </a:cubicBezTo>
                  <a:cubicBezTo>
                    <a:pt x="10" y="19"/>
                    <a:pt x="10" y="19"/>
                    <a:pt x="10" y="19"/>
                  </a:cubicBezTo>
                  <a:cubicBezTo>
                    <a:pt x="10" y="19"/>
                    <a:pt x="10" y="19"/>
                    <a:pt x="10" y="18"/>
                  </a:cubicBezTo>
                  <a:cubicBezTo>
                    <a:pt x="11" y="15"/>
                    <a:pt x="11" y="15"/>
                    <a:pt x="11" y="15"/>
                  </a:cubicBezTo>
                  <a:cubicBezTo>
                    <a:pt x="11" y="15"/>
                    <a:pt x="11" y="15"/>
                    <a:pt x="11" y="15"/>
                  </a:cubicBezTo>
                  <a:cubicBezTo>
                    <a:pt x="11" y="15"/>
                    <a:pt x="11" y="15"/>
                    <a:pt x="11" y="15"/>
                  </a:cubicBezTo>
                  <a:cubicBezTo>
                    <a:pt x="11" y="15"/>
                    <a:pt x="10" y="15"/>
                    <a:pt x="10" y="15"/>
                  </a:cubicBezTo>
                  <a:cubicBezTo>
                    <a:pt x="9" y="17"/>
                    <a:pt x="9" y="17"/>
                    <a:pt x="9" y="17"/>
                  </a:cubicBezTo>
                  <a:cubicBezTo>
                    <a:pt x="9" y="17"/>
                    <a:pt x="9" y="17"/>
                    <a:pt x="9" y="17"/>
                  </a:cubicBezTo>
                  <a:cubicBezTo>
                    <a:pt x="4" y="15"/>
                    <a:pt x="4" y="15"/>
                    <a:pt x="4" y="15"/>
                  </a:cubicBezTo>
                  <a:cubicBezTo>
                    <a:pt x="4" y="15"/>
                    <a:pt x="4" y="15"/>
                    <a:pt x="4" y="15"/>
                  </a:cubicBezTo>
                  <a:cubicBezTo>
                    <a:pt x="6" y="9"/>
                    <a:pt x="6" y="9"/>
                    <a:pt x="6" y="9"/>
                  </a:cubicBezTo>
                  <a:cubicBezTo>
                    <a:pt x="6" y="9"/>
                    <a:pt x="6" y="9"/>
                    <a:pt x="6" y="9"/>
                  </a:cubicBezTo>
                  <a:cubicBezTo>
                    <a:pt x="9" y="10"/>
                    <a:pt x="9" y="10"/>
                    <a:pt x="9" y="10"/>
                  </a:cubicBezTo>
                  <a:cubicBezTo>
                    <a:pt x="9" y="10"/>
                    <a:pt x="9" y="10"/>
                    <a:pt x="9" y="10"/>
                  </a:cubicBezTo>
                  <a:cubicBezTo>
                    <a:pt x="9" y="12"/>
                    <a:pt x="9" y="12"/>
                    <a:pt x="9" y="12"/>
                  </a:cubicBezTo>
                  <a:cubicBezTo>
                    <a:pt x="9" y="12"/>
                    <a:pt x="9" y="12"/>
                    <a:pt x="9" y="12"/>
                  </a:cubicBezTo>
                  <a:cubicBezTo>
                    <a:pt x="9" y="12"/>
                    <a:pt x="9" y="12"/>
                    <a:pt x="9" y="12"/>
                  </a:cubicBezTo>
                  <a:cubicBezTo>
                    <a:pt x="9" y="12"/>
                    <a:pt x="9" y="12"/>
                    <a:pt x="9" y="12"/>
                  </a:cubicBezTo>
                  <a:cubicBezTo>
                    <a:pt x="11" y="7"/>
                    <a:pt x="11" y="7"/>
                    <a:pt x="11" y="7"/>
                  </a:cubicBezTo>
                  <a:cubicBezTo>
                    <a:pt x="11" y="7"/>
                    <a:pt x="11" y="7"/>
                    <a:pt x="11" y="7"/>
                  </a:cubicBezTo>
                  <a:cubicBezTo>
                    <a:pt x="10" y="7"/>
                    <a:pt x="10" y="7"/>
                    <a:pt x="10" y="7"/>
                  </a:cubicBezTo>
                  <a:cubicBezTo>
                    <a:pt x="10" y="7"/>
                    <a:pt x="10" y="7"/>
                    <a:pt x="10" y="7"/>
                  </a:cubicBezTo>
                  <a:cubicBezTo>
                    <a:pt x="9" y="9"/>
                    <a:pt x="9" y="9"/>
                    <a:pt x="9" y="9"/>
                  </a:cubicBezTo>
                  <a:cubicBezTo>
                    <a:pt x="9" y="9"/>
                    <a:pt x="9" y="9"/>
                    <a:pt x="9" y="9"/>
                  </a:cubicBezTo>
                  <a:cubicBezTo>
                    <a:pt x="6" y="8"/>
                    <a:pt x="6" y="8"/>
                    <a:pt x="6" y="8"/>
                  </a:cubicBezTo>
                  <a:cubicBezTo>
                    <a:pt x="6" y="8"/>
                    <a:pt x="6" y="8"/>
                    <a:pt x="6" y="8"/>
                  </a:cubicBezTo>
                  <a:cubicBezTo>
                    <a:pt x="8" y="2"/>
                    <a:pt x="8" y="2"/>
                    <a:pt x="8" y="2"/>
                  </a:cubicBezTo>
                  <a:cubicBezTo>
                    <a:pt x="8" y="2"/>
                    <a:pt x="8" y="2"/>
                    <a:pt x="8" y="2"/>
                  </a:cubicBezTo>
                  <a:cubicBezTo>
                    <a:pt x="13" y="4"/>
                    <a:pt x="13" y="4"/>
                    <a:pt x="13" y="4"/>
                  </a:cubicBezTo>
                  <a:cubicBezTo>
                    <a:pt x="13" y="4"/>
                    <a:pt x="13" y="4"/>
                    <a:pt x="13" y="4"/>
                  </a:cubicBezTo>
                  <a:cubicBezTo>
                    <a:pt x="13" y="7"/>
                    <a:pt x="13" y="7"/>
                    <a:pt x="13" y="7"/>
                  </a:cubicBezTo>
                  <a:cubicBezTo>
                    <a:pt x="13" y="7"/>
                    <a:pt x="13" y="7"/>
                    <a:pt x="13" y="7"/>
                  </a:cubicBezTo>
                  <a:cubicBezTo>
                    <a:pt x="13" y="7"/>
                    <a:pt x="13" y="7"/>
                    <a:pt x="13" y="7"/>
                  </a:cubicBezTo>
                  <a:cubicBezTo>
                    <a:pt x="14" y="7"/>
                    <a:pt x="14" y="7"/>
                    <a:pt x="14" y="7"/>
                  </a:cubicBezTo>
                  <a:cubicBezTo>
                    <a:pt x="15" y="3"/>
                    <a:pt x="15" y="3"/>
                    <a:pt x="15" y="3"/>
                  </a:cubicBezTo>
                  <a:cubicBezTo>
                    <a:pt x="15" y="3"/>
                    <a:pt x="15" y="3"/>
                    <a:pt x="15" y="3"/>
                  </a:cubicBezTo>
                  <a:lnTo>
                    <a:pt x="4" y="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îṥ1íḑè"/>
            <p:cNvSpPr/>
            <p:nvPr/>
          </p:nvSpPr>
          <p:spPr bwMode="auto">
            <a:xfrm>
              <a:off x="2887663" y="2795588"/>
              <a:ext cx="117475" cy="131763"/>
            </a:xfrm>
            <a:custGeom>
              <a:avLst/>
              <a:gdLst>
                <a:gd name="T0" fmla="*/ 16 w 18"/>
                <a:gd name="T1" fmla="*/ 9 h 20"/>
                <a:gd name="T2" fmla="*/ 18 w 18"/>
                <a:gd name="T3" fmla="*/ 10 h 20"/>
                <a:gd name="T4" fmla="*/ 18 w 18"/>
                <a:gd name="T5" fmla="*/ 10 h 20"/>
                <a:gd name="T6" fmla="*/ 18 w 18"/>
                <a:gd name="T7" fmla="*/ 10 h 20"/>
                <a:gd name="T8" fmla="*/ 18 w 18"/>
                <a:gd name="T9" fmla="*/ 9 h 20"/>
                <a:gd name="T10" fmla="*/ 14 w 18"/>
                <a:gd name="T11" fmla="*/ 6 h 20"/>
                <a:gd name="T12" fmla="*/ 14 w 18"/>
                <a:gd name="T13" fmla="*/ 6 h 20"/>
                <a:gd name="T14" fmla="*/ 14 w 18"/>
                <a:gd name="T15" fmla="*/ 7 h 20"/>
                <a:gd name="T16" fmla="*/ 14 w 18"/>
                <a:gd name="T17" fmla="*/ 7 h 20"/>
                <a:gd name="T18" fmla="*/ 15 w 18"/>
                <a:gd name="T19" fmla="*/ 8 h 20"/>
                <a:gd name="T20" fmla="*/ 15 w 18"/>
                <a:gd name="T21" fmla="*/ 8 h 20"/>
                <a:gd name="T22" fmla="*/ 11 w 18"/>
                <a:gd name="T23" fmla="*/ 15 h 20"/>
                <a:gd name="T24" fmla="*/ 9 w 18"/>
                <a:gd name="T25" fmla="*/ 17 h 20"/>
                <a:gd name="T26" fmla="*/ 8 w 18"/>
                <a:gd name="T27" fmla="*/ 18 h 20"/>
                <a:gd name="T28" fmla="*/ 4 w 18"/>
                <a:gd name="T29" fmla="*/ 17 h 20"/>
                <a:gd name="T30" fmla="*/ 2 w 18"/>
                <a:gd name="T31" fmla="*/ 14 h 20"/>
                <a:gd name="T32" fmla="*/ 2 w 18"/>
                <a:gd name="T33" fmla="*/ 13 h 20"/>
                <a:gd name="T34" fmla="*/ 4 w 18"/>
                <a:gd name="T35" fmla="*/ 10 h 20"/>
                <a:gd name="T36" fmla="*/ 8 w 18"/>
                <a:gd name="T37" fmla="*/ 3 h 20"/>
                <a:gd name="T38" fmla="*/ 9 w 18"/>
                <a:gd name="T39" fmla="*/ 3 h 20"/>
                <a:gd name="T40" fmla="*/ 10 w 18"/>
                <a:gd name="T41" fmla="*/ 4 h 20"/>
                <a:gd name="T42" fmla="*/ 11 w 18"/>
                <a:gd name="T43" fmla="*/ 4 h 20"/>
                <a:gd name="T44" fmla="*/ 11 w 18"/>
                <a:gd name="T45" fmla="*/ 4 h 20"/>
                <a:gd name="T46" fmla="*/ 11 w 18"/>
                <a:gd name="T47" fmla="*/ 4 h 20"/>
                <a:gd name="T48" fmla="*/ 6 w 18"/>
                <a:gd name="T49" fmla="*/ 0 h 20"/>
                <a:gd name="T50" fmla="*/ 6 w 18"/>
                <a:gd name="T51" fmla="*/ 0 h 20"/>
                <a:gd name="T52" fmla="*/ 5 w 18"/>
                <a:gd name="T53" fmla="*/ 0 h 20"/>
                <a:gd name="T54" fmla="*/ 5 w 18"/>
                <a:gd name="T55" fmla="*/ 1 h 20"/>
                <a:gd name="T56" fmla="*/ 7 w 18"/>
                <a:gd name="T57" fmla="*/ 2 h 20"/>
                <a:gd name="T58" fmla="*/ 7 w 18"/>
                <a:gd name="T59" fmla="*/ 2 h 20"/>
                <a:gd name="T60" fmla="*/ 2 w 18"/>
                <a:gd name="T61" fmla="*/ 10 h 20"/>
                <a:gd name="T62" fmla="*/ 0 w 18"/>
                <a:gd name="T63" fmla="*/ 12 h 20"/>
                <a:gd name="T64" fmla="*/ 0 w 18"/>
                <a:gd name="T65" fmla="*/ 14 h 20"/>
                <a:gd name="T66" fmla="*/ 3 w 18"/>
                <a:gd name="T67" fmla="*/ 18 h 20"/>
                <a:gd name="T68" fmla="*/ 7 w 18"/>
                <a:gd name="T69" fmla="*/ 19 h 20"/>
                <a:gd name="T70" fmla="*/ 12 w 18"/>
                <a:gd name="T71" fmla="*/ 16 h 20"/>
                <a:gd name="T72" fmla="*/ 16 w 18"/>
                <a:gd name="T73" fmla="*/ 9 h 20"/>
                <a:gd name="T74" fmla="*/ 16 w 18"/>
                <a:gd name="T7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20">
                  <a:moveTo>
                    <a:pt x="16" y="9"/>
                  </a:moveTo>
                  <a:cubicBezTo>
                    <a:pt x="18" y="10"/>
                    <a:pt x="18" y="10"/>
                    <a:pt x="18" y="10"/>
                  </a:cubicBezTo>
                  <a:cubicBezTo>
                    <a:pt x="18" y="10"/>
                    <a:pt x="18" y="10"/>
                    <a:pt x="18" y="10"/>
                  </a:cubicBezTo>
                  <a:cubicBezTo>
                    <a:pt x="18" y="10"/>
                    <a:pt x="18" y="10"/>
                    <a:pt x="18" y="10"/>
                  </a:cubicBezTo>
                  <a:cubicBezTo>
                    <a:pt x="18" y="10"/>
                    <a:pt x="18" y="10"/>
                    <a:pt x="18" y="9"/>
                  </a:cubicBezTo>
                  <a:cubicBezTo>
                    <a:pt x="14" y="6"/>
                    <a:pt x="14" y="6"/>
                    <a:pt x="14" y="6"/>
                  </a:cubicBezTo>
                  <a:cubicBezTo>
                    <a:pt x="14" y="6"/>
                    <a:pt x="14" y="6"/>
                    <a:pt x="14" y="6"/>
                  </a:cubicBezTo>
                  <a:cubicBezTo>
                    <a:pt x="14" y="7"/>
                    <a:pt x="14" y="7"/>
                    <a:pt x="14" y="7"/>
                  </a:cubicBezTo>
                  <a:cubicBezTo>
                    <a:pt x="14" y="7"/>
                    <a:pt x="14" y="7"/>
                    <a:pt x="14" y="7"/>
                  </a:cubicBezTo>
                  <a:cubicBezTo>
                    <a:pt x="15" y="8"/>
                    <a:pt x="15" y="8"/>
                    <a:pt x="15" y="8"/>
                  </a:cubicBezTo>
                  <a:cubicBezTo>
                    <a:pt x="15" y="8"/>
                    <a:pt x="15" y="8"/>
                    <a:pt x="15" y="8"/>
                  </a:cubicBezTo>
                  <a:cubicBezTo>
                    <a:pt x="11" y="15"/>
                    <a:pt x="11" y="15"/>
                    <a:pt x="11" y="15"/>
                  </a:cubicBezTo>
                  <a:cubicBezTo>
                    <a:pt x="10" y="16"/>
                    <a:pt x="10" y="16"/>
                    <a:pt x="9" y="17"/>
                  </a:cubicBezTo>
                  <a:cubicBezTo>
                    <a:pt x="9" y="17"/>
                    <a:pt x="8" y="18"/>
                    <a:pt x="8" y="18"/>
                  </a:cubicBezTo>
                  <a:cubicBezTo>
                    <a:pt x="7" y="18"/>
                    <a:pt x="5" y="18"/>
                    <a:pt x="4" y="17"/>
                  </a:cubicBezTo>
                  <a:cubicBezTo>
                    <a:pt x="3" y="16"/>
                    <a:pt x="2" y="15"/>
                    <a:pt x="2" y="14"/>
                  </a:cubicBezTo>
                  <a:cubicBezTo>
                    <a:pt x="2" y="13"/>
                    <a:pt x="2" y="13"/>
                    <a:pt x="2" y="13"/>
                  </a:cubicBezTo>
                  <a:cubicBezTo>
                    <a:pt x="3" y="12"/>
                    <a:pt x="3" y="11"/>
                    <a:pt x="4" y="10"/>
                  </a:cubicBezTo>
                  <a:cubicBezTo>
                    <a:pt x="8" y="3"/>
                    <a:pt x="8" y="3"/>
                    <a:pt x="8" y="3"/>
                  </a:cubicBezTo>
                  <a:cubicBezTo>
                    <a:pt x="8" y="3"/>
                    <a:pt x="9" y="3"/>
                    <a:pt x="9" y="3"/>
                  </a:cubicBezTo>
                  <a:cubicBezTo>
                    <a:pt x="10" y="4"/>
                    <a:pt x="10" y="4"/>
                    <a:pt x="10" y="4"/>
                  </a:cubicBezTo>
                  <a:cubicBezTo>
                    <a:pt x="10" y="4"/>
                    <a:pt x="10" y="4"/>
                    <a:pt x="11" y="4"/>
                  </a:cubicBezTo>
                  <a:cubicBezTo>
                    <a:pt x="11" y="4"/>
                    <a:pt x="11" y="4"/>
                    <a:pt x="11" y="4"/>
                  </a:cubicBezTo>
                  <a:cubicBezTo>
                    <a:pt x="11" y="4"/>
                    <a:pt x="11" y="4"/>
                    <a:pt x="11" y="4"/>
                  </a:cubicBezTo>
                  <a:cubicBezTo>
                    <a:pt x="6" y="0"/>
                    <a:pt x="6" y="0"/>
                    <a:pt x="6" y="0"/>
                  </a:cubicBezTo>
                  <a:cubicBezTo>
                    <a:pt x="6" y="0"/>
                    <a:pt x="6" y="0"/>
                    <a:pt x="6" y="0"/>
                  </a:cubicBezTo>
                  <a:cubicBezTo>
                    <a:pt x="5" y="0"/>
                    <a:pt x="5" y="0"/>
                    <a:pt x="5" y="0"/>
                  </a:cubicBezTo>
                  <a:cubicBezTo>
                    <a:pt x="5" y="0"/>
                    <a:pt x="5" y="1"/>
                    <a:pt x="5" y="1"/>
                  </a:cubicBezTo>
                  <a:cubicBezTo>
                    <a:pt x="7" y="2"/>
                    <a:pt x="7" y="2"/>
                    <a:pt x="7" y="2"/>
                  </a:cubicBezTo>
                  <a:cubicBezTo>
                    <a:pt x="7" y="2"/>
                    <a:pt x="7" y="2"/>
                    <a:pt x="7" y="2"/>
                  </a:cubicBezTo>
                  <a:cubicBezTo>
                    <a:pt x="2" y="10"/>
                    <a:pt x="2" y="10"/>
                    <a:pt x="2" y="10"/>
                  </a:cubicBezTo>
                  <a:cubicBezTo>
                    <a:pt x="1" y="11"/>
                    <a:pt x="1" y="11"/>
                    <a:pt x="0" y="12"/>
                  </a:cubicBezTo>
                  <a:cubicBezTo>
                    <a:pt x="0" y="13"/>
                    <a:pt x="0" y="13"/>
                    <a:pt x="0" y="14"/>
                  </a:cubicBezTo>
                  <a:cubicBezTo>
                    <a:pt x="1" y="15"/>
                    <a:pt x="1" y="17"/>
                    <a:pt x="3" y="18"/>
                  </a:cubicBezTo>
                  <a:cubicBezTo>
                    <a:pt x="5" y="19"/>
                    <a:pt x="6" y="20"/>
                    <a:pt x="7" y="19"/>
                  </a:cubicBezTo>
                  <a:cubicBezTo>
                    <a:pt x="9" y="19"/>
                    <a:pt x="10" y="18"/>
                    <a:pt x="12" y="16"/>
                  </a:cubicBezTo>
                  <a:cubicBezTo>
                    <a:pt x="16" y="9"/>
                    <a:pt x="16" y="9"/>
                    <a:pt x="16" y="9"/>
                  </a:cubicBezTo>
                  <a:cubicBezTo>
                    <a:pt x="16" y="9"/>
                    <a:pt x="16" y="9"/>
                    <a:pt x="16" y="9"/>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íšľïḓè"/>
            <p:cNvSpPr/>
            <p:nvPr/>
          </p:nvSpPr>
          <p:spPr bwMode="auto">
            <a:xfrm>
              <a:off x="2967038" y="2881313"/>
              <a:ext cx="136525" cy="144463"/>
            </a:xfrm>
            <a:custGeom>
              <a:avLst/>
              <a:gdLst>
                <a:gd name="T0" fmla="*/ 19 w 21"/>
                <a:gd name="T1" fmla="*/ 12 h 22"/>
                <a:gd name="T2" fmla="*/ 21 w 21"/>
                <a:gd name="T3" fmla="*/ 13 h 22"/>
                <a:gd name="T4" fmla="*/ 21 w 21"/>
                <a:gd name="T5" fmla="*/ 13 h 22"/>
                <a:gd name="T6" fmla="*/ 21 w 21"/>
                <a:gd name="T7" fmla="*/ 12 h 22"/>
                <a:gd name="T8" fmla="*/ 21 w 21"/>
                <a:gd name="T9" fmla="*/ 12 h 22"/>
                <a:gd name="T10" fmla="*/ 18 w 21"/>
                <a:gd name="T11" fmla="*/ 9 h 22"/>
                <a:gd name="T12" fmla="*/ 18 w 21"/>
                <a:gd name="T13" fmla="*/ 9 h 22"/>
                <a:gd name="T14" fmla="*/ 17 w 21"/>
                <a:gd name="T15" fmla="*/ 9 h 22"/>
                <a:gd name="T16" fmla="*/ 17 w 21"/>
                <a:gd name="T17" fmla="*/ 9 h 22"/>
                <a:gd name="T18" fmla="*/ 18 w 21"/>
                <a:gd name="T19" fmla="*/ 11 h 22"/>
                <a:gd name="T20" fmla="*/ 18 w 21"/>
                <a:gd name="T21" fmla="*/ 11 h 22"/>
                <a:gd name="T22" fmla="*/ 11 w 21"/>
                <a:gd name="T23" fmla="*/ 18 h 22"/>
                <a:gd name="T24" fmla="*/ 14 w 21"/>
                <a:gd name="T25" fmla="*/ 4 h 22"/>
                <a:gd name="T26" fmla="*/ 14 w 21"/>
                <a:gd name="T27" fmla="*/ 4 h 22"/>
                <a:gd name="T28" fmla="*/ 11 w 21"/>
                <a:gd name="T29" fmla="*/ 0 h 22"/>
                <a:gd name="T30" fmla="*/ 11 w 21"/>
                <a:gd name="T31" fmla="*/ 0 h 22"/>
                <a:gd name="T32" fmla="*/ 10 w 21"/>
                <a:gd name="T33" fmla="*/ 1 h 22"/>
                <a:gd name="T34" fmla="*/ 10 w 21"/>
                <a:gd name="T35" fmla="*/ 1 h 22"/>
                <a:gd name="T36" fmla="*/ 11 w 21"/>
                <a:gd name="T37" fmla="*/ 3 h 22"/>
                <a:gd name="T38" fmla="*/ 11 w 21"/>
                <a:gd name="T39" fmla="*/ 3 h 22"/>
                <a:gd name="T40" fmla="*/ 2 w 21"/>
                <a:gd name="T41" fmla="*/ 12 h 22"/>
                <a:gd name="T42" fmla="*/ 2 w 21"/>
                <a:gd name="T43" fmla="*/ 12 h 22"/>
                <a:gd name="T44" fmla="*/ 1 w 21"/>
                <a:gd name="T45" fmla="*/ 11 h 22"/>
                <a:gd name="T46" fmla="*/ 0 w 21"/>
                <a:gd name="T47" fmla="*/ 11 h 22"/>
                <a:gd name="T48" fmla="*/ 0 w 21"/>
                <a:gd name="T49" fmla="*/ 11 h 22"/>
                <a:gd name="T50" fmla="*/ 0 w 21"/>
                <a:gd name="T51" fmla="*/ 12 h 22"/>
                <a:gd name="T52" fmla="*/ 3 w 21"/>
                <a:gd name="T53" fmla="*/ 15 h 22"/>
                <a:gd name="T54" fmla="*/ 3 w 21"/>
                <a:gd name="T55" fmla="*/ 15 h 22"/>
                <a:gd name="T56" fmla="*/ 4 w 21"/>
                <a:gd name="T57" fmla="*/ 15 h 22"/>
                <a:gd name="T58" fmla="*/ 4 w 21"/>
                <a:gd name="T59" fmla="*/ 15 h 22"/>
                <a:gd name="T60" fmla="*/ 3 w 21"/>
                <a:gd name="T61" fmla="*/ 13 h 22"/>
                <a:gd name="T62" fmla="*/ 3 w 21"/>
                <a:gd name="T63" fmla="*/ 13 h 22"/>
                <a:gd name="T64" fmla="*/ 11 w 21"/>
                <a:gd name="T65" fmla="*/ 5 h 22"/>
                <a:gd name="T66" fmla="*/ 8 w 21"/>
                <a:gd name="T67" fmla="*/ 21 h 22"/>
                <a:gd name="T68" fmla="*/ 8 w 21"/>
                <a:gd name="T69" fmla="*/ 22 h 22"/>
                <a:gd name="T70" fmla="*/ 9 w 21"/>
                <a:gd name="T71" fmla="*/ 22 h 22"/>
                <a:gd name="T72" fmla="*/ 9 w 21"/>
                <a:gd name="T73" fmla="*/ 22 h 22"/>
                <a:gd name="T74" fmla="*/ 19 w 21"/>
                <a:gd name="T75" fmla="*/ 12 h 22"/>
                <a:gd name="T76" fmla="*/ 19 w 21"/>
                <a:gd name="T7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22">
                  <a:moveTo>
                    <a:pt x="19" y="12"/>
                  </a:moveTo>
                  <a:cubicBezTo>
                    <a:pt x="21" y="13"/>
                    <a:pt x="21" y="13"/>
                    <a:pt x="21" y="13"/>
                  </a:cubicBezTo>
                  <a:cubicBezTo>
                    <a:pt x="21" y="13"/>
                    <a:pt x="21" y="13"/>
                    <a:pt x="21" y="13"/>
                  </a:cubicBezTo>
                  <a:cubicBezTo>
                    <a:pt x="21" y="12"/>
                    <a:pt x="21" y="12"/>
                    <a:pt x="21" y="12"/>
                  </a:cubicBezTo>
                  <a:cubicBezTo>
                    <a:pt x="21" y="12"/>
                    <a:pt x="21" y="12"/>
                    <a:pt x="21" y="12"/>
                  </a:cubicBezTo>
                  <a:cubicBezTo>
                    <a:pt x="18" y="9"/>
                    <a:pt x="18" y="9"/>
                    <a:pt x="18" y="9"/>
                  </a:cubicBezTo>
                  <a:cubicBezTo>
                    <a:pt x="18" y="9"/>
                    <a:pt x="18" y="9"/>
                    <a:pt x="18" y="9"/>
                  </a:cubicBezTo>
                  <a:cubicBezTo>
                    <a:pt x="17" y="9"/>
                    <a:pt x="17" y="9"/>
                    <a:pt x="17" y="9"/>
                  </a:cubicBezTo>
                  <a:cubicBezTo>
                    <a:pt x="17" y="9"/>
                    <a:pt x="17" y="9"/>
                    <a:pt x="17" y="9"/>
                  </a:cubicBezTo>
                  <a:cubicBezTo>
                    <a:pt x="18" y="11"/>
                    <a:pt x="18" y="11"/>
                    <a:pt x="18" y="11"/>
                  </a:cubicBezTo>
                  <a:cubicBezTo>
                    <a:pt x="19" y="11"/>
                    <a:pt x="19" y="11"/>
                    <a:pt x="18" y="11"/>
                  </a:cubicBezTo>
                  <a:cubicBezTo>
                    <a:pt x="11" y="18"/>
                    <a:pt x="11" y="18"/>
                    <a:pt x="11" y="18"/>
                  </a:cubicBezTo>
                  <a:cubicBezTo>
                    <a:pt x="14" y="4"/>
                    <a:pt x="14" y="4"/>
                    <a:pt x="14" y="4"/>
                  </a:cubicBezTo>
                  <a:cubicBezTo>
                    <a:pt x="14" y="4"/>
                    <a:pt x="14" y="4"/>
                    <a:pt x="14" y="4"/>
                  </a:cubicBezTo>
                  <a:cubicBezTo>
                    <a:pt x="11" y="0"/>
                    <a:pt x="11" y="0"/>
                    <a:pt x="11" y="0"/>
                  </a:cubicBezTo>
                  <a:cubicBezTo>
                    <a:pt x="11" y="0"/>
                    <a:pt x="11" y="0"/>
                    <a:pt x="11" y="0"/>
                  </a:cubicBezTo>
                  <a:cubicBezTo>
                    <a:pt x="10" y="1"/>
                    <a:pt x="10" y="1"/>
                    <a:pt x="10" y="1"/>
                  </a:cubicBezTo>
                  <a:cubicBezTo>
                    <a:pt x="10" y="1"/>
                    <a:pt x="10" y="1"/>
                    <a:pt x="10" y="1"/>
                  </a:cubicBezTo>
                  <a:cubicBezTo>
                    <a:pt x="11" y="3"/>
                    <a:pt x="11" y="3"/>
                    <a:pt x="11" y="3"/>
                  </a:cubicBezTo>
                  <a:cubicBezTo>
                    <a:pt x="11" y="3"/>
                    <a:pt x="11" y="3"/>
                    <a:pt x="11" y="3"/>
                  </a:cubicBezTo>
                  <a:cubicBezTo>
                    <a:pt x="2" y="12"/>
                    <a:pt x="2" y="12"/>
                    <a:pt x="2" y="12"/>
                  </a:cubicBezTo>
                  <a:cubicBezTo>
                    <a:pt x="2" y="12"/>
                    <a:pt x="2" y="12"/>
                    <a:pt x="2" y="12"/>
                  </a:cubicBezTo>
                  <a:cubicBezTo>
                    <a:pt x="1" y="11"/>
                    <a:pt x="1" y="11"/>
                    <a:pt x="1" y="11"/>
                  </a:cubicBezTo>
                  <a:cubicBezTo>
                    <a:pt x="1" y="11"/>
                    <a:pt x="0" y="11"/>
                    <a:pt x="0" y="11"/>
                  </a:cubicBezTo>
                  <a:cubicBezTo>
                    <a:pt x="0" y="11"/>
                    <a:pt x="0" y="11"/>
                    <a:pt x="0" y="11"/>
                  </a:cubicBezTo>
                  <a:cubicBezTo>
                    <a:pt x="0" y="11"/>
                    <a:pt x="0" y="11"/>
                    <a:pt x="0" y="12"/>
                  </a:cubicBezTo>
                  <a:cubicBezTo>
                    <a:pt x="3" y="15"/>
                    <a:pt x="3" y="15"/>
                    <a:pt x="3" y="15"/>
                  </a:cubicBezTo>
                  <a:cubicBezTo>
                    <a:pt x="3" y="15"/>
                    <a:pt x="3" y="15"/>
                    <a:pt x="3" y="15"/>
                  </a:cubicBezTo>
                  <a:cubicBezTo>
                    <a:pt x="4" y="15"/>
                    <a:pt x="4" y="15"/>
                    <a:pt x="4" y="15"/>
                  </a:cubicBezTo>
                  <a:cubicBezTo>
                    <a:pt x="4" y="15"/>
                    <a:pt x="4" y="15"/>
                    <a:pt x="4" y="15"/>
                  </a:cubicBezTo>
                  <a:cubicBezTo>
                    <a:pt x="3" y="13"/>
                    <a:pt x="3" y="13"/>
                    <a:pt x="3" y="13"/>
                  </a:cubicBezTo>
                  <a:cubicBezTo>
                    <a:pt x="3" y="13"/>
                    <a:pt x="3" y="13"/>
                    <a:pt x="3" y="13"/>
                  </a:cubicBezTo>
                  <a:cubicBezTo>
                    <a:pt x="11" y="5"/>
                    <a:pt x="11" y="5"/>
                    <a:pt x="11" y="5"/>
                  </a:cubicBezTo>
                  <a:cubicBezTo>
                    <a:pt x="8" y="21"/>
                    <a:pt x="8" y="21"/>
                    <a:pt x="8" y="21"/>
                  </a:cubicBezTo>
                  <a:cubicBezTo>
                    <a:pt x="8" y="21"/>
                    <a:pt x="8" y="21"/>
                    <a:pt x="8" y="22"/>
                  </a:cubicBezTo>
                  <a:cubicBezTo>
                    <a:pt x="9" y="22"/>
                    <a:pt x="9" y="22"/>
                    <a:pt x="9" y="22"/>
                  </a:cubicBezTo>
                  <a:cubicBezTo>
                    <a:pt x="9" y="22"/>
                    <a:pt x="9" y="22"/>
                    <a:pt x="9" y="22"/>
                  </a:cubicBezTo>
                  <a:cubicBezTo>
                    <a:pt x="19" y="12"/>
                    <a:pt x="19" y="12"/>
                    <a:pt x="19" y="12"/>
                  </a:cubicBezTo>
                  <a:cubicBezTo>
                    <a:pt x="19" y="12"/>
                    <a:pt x="19" y="12"/>
                    <a:pt x="19" y="1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işḷíde"/>
            <p:cNvSpPr/>
            <p:nvPr/>
          </p:nvSpPr>
          <p:spPr bwMode="auto">
            <a:xfrm>
              <a:off x="3044825" y="2992438"/>
              <a:ext cx="103188" cy="92075"/>
            </a:xfrm>
            <a:custGeom>
              <a:avLst/>
              <a:gdLst>
                <a:gd name="T0" fmla="*/ 3 w 16"/>
                <a:gd name="T1" fmla="*/ 11 h 14"/>
                <a:gd name="T2" fmla="*/ 14 w 16"/>
                <a:gd name="T3" fmla="*/ 4 h 14"/>
                <a:gd name="T4" fmla="*/ 14 w 16"/>
                <a:gd name="T5" fmla="*/ 4 h 14"/>
                <a:gd name="T6" fmla="*/ 15 w 16"/>
                <a:gd name="T7" fmla="*/ 5 h 14"/>
                <a:gd name="T8" fmla="*/ 15 w 16"/>
                <a:gd name="T9" fmla="*/ 5 h 14"/>
                <a:gd name="T10" fmla="*/ 16 w 16"/>
                <a:gd name="T11" fmla="*/ 5 h 14"/>
                <a:gd name="T12" fmla="*/ 16 w 16"/>
                <a:gd name="T13" fmla="*/ 5 h 14"/>
                <a:gd name="T14" fmla="*/ 13 w 16"/>
                <a:gd name="T15" fmla="*/ 0 h 14"/>
                <a:gd name="T16" fmla="*/ 12 w 16"/>
                <a:gd name="T17" fmla="*/ 0 h 14"/>
                <a:gd name="T18" fmla="*/ 12 w 16"/>
                <a:gd name="T19" fmla="*/ 0 h 14"/>
                <a:gd name="T20" fmla="*/ 12 w 16"/>
                <a:gd name="T21" fmla="*/ 0 h 14"/>
                <a:gd name="T22" fmla="*/ 13 w 16"/>
                <a:gd name="T23" fmla="*/ 2 h 14"/>
                <a:gd name="T24" fmla="*/ 13 w 16"/>
                <a:gd name="T25" fmla="*/ 2 h 14"/>
                <a:gd name="T26" fmla="*/ 2 w 16"/>
                <a:gd name="T27" fmla="*/ 10 h 14"/>
                <a:gd name="T28" fmla="*/ 2 w 16"/>
                <a:gd name="T29" fmla="*/ 10 h 14"/>
                <a:gd name="T30" fmla="*/ 1 w 16"/>
                <a:gd name="T31" fmla="*/ 8 h 14"/>
                <a:gd name="T32" fmla="*/ 0 w 16"/>
                <a:gd name="T33" fmla="*/ 8 h 14"/>
                <a:gd name="T34" fmla="*/ 0 w 16"/>
                <a:gd name="T35" fmla="*/ 8 h 14"/>
                <a:gd name="T36" fmla="*/ 0 w 16"/>
                <a:gd name="T37" fmla="*/ 9 h 14"/>
                <a:gd name="T38" fmla="*/ 3 w 16"/>
                <a:gd name="T39" fmla="*/ 14 h 14"/>
                <a:gd name="T40" fmla="*/ 3 w 16"/>
                <a:gd name="T41" fmla="*/ 14 h 14"/>
                <a:gd name="T42" fmla="*/ 4 w 16"/>
                <a:gd name="T43" fmla="*/ 14 h 14"/>
                <a:gd name="T44" fmla="*/ 4 w 16"/>
                <a:gd name="T45" fmla="*/ 13 h 14"/>
                <a:gd name="T46" fmla="*/ 3 w 16"/>
                <a:gd name="T47" fmla="*/ 12 h 14"/>
                <a:gd name="T48" fmla="*/ 3 w 16"/>
                <a:gd name="T4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4">
                  <a:moveTo>
                    <a:pt x="3" y="11"/>
                  </a:moveTo>
                  <a:cubicBezTo>
                    <a:pt x="14" y="4"/>
                    <a:pt x="14" y="4"/>
                    <a:pt x="14" y="4"/>
                  </a:cubicBezTo>
                  <a:cubicBezTo>
                    <a:pt x="14" y="4"/>
                    <a:pt x="14" y="4"/>
                    <a:pt x="14" y="4"/>
                  </a:cubicBezTo>
                  <a:cubicBezTo>
                    <a:pt x="15" y="5"/>
                    <a:pt x="15" y="5"/>
                    <a:pt x="15" y="5"/>
                  </a:cubicBezTo>
                  <a:cubicBezTo>
                    <a:pt x="15" y="5"/>
                    <a:pt x="15" y="5"/>
                    <a:pt x="15" y="5"/>
                  </a:cubicBezTo>
                  <a:cubicBezTo>
                    <a:pt x="16" y="5"/>
                    <a:pt x="16" y="5"/>
                    <a:pt x="16" y="5"/>
                  </a:cubicBezTo>
                  <a:cubicBezTo>
                    <a:pt x="16" y="5"/>
                    <a:pt x="16" y="5"/>
                    <a:pt x="16" y="5"/>
                  </a:cubicBezTo>
                  <a:cubicBezTo>
                    <a:pt x="13" y="0"/>
                    <a:pt x="13" y="0"/>
                    <a:pt x="13" y="0"/>
                  </a:cubicBezTo>
                  <a:cubicBezTo>
                    <a:pt x="12" y="0"/>
                    <a:pt x="12" y="0"/>
                    <a:pt x="12" y="0"/>
                  </a:cubicBezTo>
                  <a:cubicBezTo>
                    <a:pt x="12" y="0"/>
                    <a:pt x="12" y="0"/>
                    <a:pt x="12" y="0"/>
                  </a:cubicBezTo>
                  <a:cubicBezTo>
                    <a:pt x="12" y="0"/>
                    <a:pt x="12" y="0"/>
                    <a:pt x="12" y="0"/>
                  </a:cubicBezTo>
                  <a:cubicBezTo>
                    <a:pt x="13" y="2"/>
                    <a:pt x="13" y="2"/>
                    <a:pt x="13" y="2"/>
                  </a:cubicBezTo>
                  <a:cubicBezTo>
                    <a:pt x="13" y="2"/>
                    <a:pt x="13" y="2"/>
                    <a:pt x="13" y="2"/>
                  </a:cubicBezTo>
                  <a:cubicBezTo>
                    <a:pt x="2" y="10"/>
                    <a:pt x="2" y="10"/>
                    <a:pt x="2" y="10"/>
                  </a:cubicBezTo>
                  <a:cubicBezTo>
                    <a:pt x="2" y="10"/>
                    <a:pt x="2" y="10"/>
                    <a:pt x="2" y="10"/>
                  </a:cubicBezTo>
                  <a:cubicBezTo>
                    <a:pt x="1" y="8"/>
                    <a:pt x="1" y="8"/>
                    <a:pt x="1" y="8"/>
                  </a:cubicBezTo>
                  <a:cubicBezTo>
                    <a:pt x="1" y="8"/>
                    <a:pt x="1" y="8"/>
                    <a:pt x="0" y="8"/>
                  </a:cubicBezTo>
                  <a:cubicBezTo>
                    <a:pt x="0" y="8"/>
                    <a:pt x="0" y="8"/>
                    <a:pt x="0" y="8"/>
                  </a:cubicBezTo>
                  <a:cubicBezTo>
                    <a:pt x="0" y="8"/>
                    <a:pt x="0" y="8"/>
                    <a:pt x="0" y="9"/>
                  </a:cubicBezTo>
                  <a:cubicBezTo>
                    <a:pt x="3" y="14"/>
                    <a:pt x="3" y="14"/>
                    <a:pt x="3" y="14"/>
                  </a:cubicBezTo>
                  <a:cubicBezTo>
                    <a:pt x="3" y="14"/>
                    <a:pt x="3" y="14"/>
                    <a:pt x="3" y="14"/>
                  </a:cubicBezTo>
                  <a:cubicBezTo>
                    <a:pt x="4" y="14"/>
                    <a:pt x="4" y="14"/>
                    <a:pt x="4" y="14"/>
                  </a:cubicBezTo>
                  <a:cubicBezTo>
                    <a:pt x="4" y="13"/>
                    <a:pt x="4" y="13"/>
                    <a:pt x="4" y="13"/>
                  </a:cubicBezTo>
                  <a:cubicBezTo>
                    <a:pt x="3" y="12"/>
                    <a:pt x="3" y="12"/>
                    <a:pt x="3" y="12"/>
                  </a:cubicBezTo>
                  <a:cubicBezTo>
                    <a:pt x="3" y="12"/>
                    <a:pt x="3" y="11"/>
                    <a:pt x="3" y="11"/>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í$ḷídê"/>
            <p:cNvSpPr/>
            <p:nvPr/>
          </p:nvSpPr>
          <p:spPr bwMode="auto">
            <a:xfrm>
              <a:off x="3089275" y="3038476"/>
              <a:ext cx="117475" cy="98425"/>
            </a:xfrm>
            <a:custGeom>
              <a:avLst/>
              <a:gdLst>
                <a:gd name="T0" fmla="*/ 16 w 18"/>
                <a:gd name="T1" fmla="*/ 13 h 15"/>
                <a:gd name="T2" fmla="*/ 17 w 18"/>
                <a:gd name="T3" fmla="*/ 14 h 15"/>
                <a:gd name="T4" fmla="*/ 17 w 18"/>
                <a:gd name="T5" fmla="*/ 14 h 15"/>
                <a:gd name="T6" fmla="*/ 18 w 18"/>
                <a:gd name="T7" fmla="*/ 14 h 15"/>
                <a:gd name="T8" fmla="*/ 18 w 18"/>
                <a:gd name="T9" fmla="*/ 14 h 15"/>
                <a:gd name="T10" fmla="*/ 15 w 18"/>
                <a:gd name="T11" fmla="*/ 9 h 15"/>
                <a:gd name="T12" fmla="*/ 15 w 18"/>
                <a:gd name="T13" fmla="*/ 9 h 15"/>
                <a:gd name="T14" fmla="*/ 14 w 18"/>
                <a:gd name="T15" fmla="*/ 10 h 15"/>
                <a:gd name="T16" fmla="*/ 14 w 18"/>
                <a:gd name="T17" fmla="*/ 10 h 15"/>
                <a:gd name="T18" fmla="*/ 15 w 18"/>
                <a:gd name="T19" fmla="*/ 11 h 15"/>
                <a:gd name="T20" fmla="*/ 15 w 18"/>
                <a:gd name="T21" fmla="*/ 12 h 15"/>
                <a:gd name="T22" fmla="*/ 3 w 18"/>
                <a:gd name="T23" fmla="*/ 14 h 15"/>
                <a:gd name="T24" fmla="*/ 11 w 18"/>
                <a:gd name="T25" fmla="*/ 4 h 15"/>
                <a:gd name="T26" fmla="*/ 11 w 18"/>
                <a:gd name="T27" fmla="*/ 4 h 15"/>
                <a:gd name="T28" fmla="*/ 11 w 18"/>
                <a:gd name="T29" fmla="*/ 4 h 15"/>
                <a:gd name="T30" fmla="*/ 12 w 18"/>
                <a:gd name="T31" fmla="*/ 5 h 15"/>
                <a:gd name="T32" fmla="*/ 12 w 18"/>
                <a:gd name="T33" fmla="*/ 5 h 15"/>
                <a:gd name="T34" fmla="*/ 13 w 18"/>
                <a:gd name="T35" fmla="*/ 5 h 15"/>
                <a:gd name="T36" fmla="*/ 13 w 18"/>
                <a:gd name="T37" fmla="*/ 5 h 15"/>
                <a:gd name="T38" fmla="*/ 10 w 18"/>
                <a:gd name="T39" fmla="*/ 0 h 15"/>
                <a:gd name="T40" fmla="*/ 10 w 18"/>
                <a:gd name="T41" fmla="*/ 0 h 15"/>
                <a:gd name="T42" fmla="*/ 9 w 18"/>
                <a:gd name="T43" fmla="*/ 0 h 15"/>
                <a:gd name="T44" fmla="*/ 9 w 18"/>
                <a:gd name="T45" fmla="*/ 0 h 15"/>
                <a:gd name="T46" fmla="*/ 10 w 18"/>
                <a:gd name="T47" fmla="*/ 2 h 15"/>
                <a:gd name="T48" fmla="*/ 10 w 18"/>
                <a:gd name="T49" fmla="*/ 2 h 15"/>
                <a:gd name="T50" fmla="*/ 0 w 18"/>
                <a:gd name="T51" fmla="*/ 14 h 15"/>
                <a:gd name="T52" fmla="*/ 0 w 18"/>
                <a:gd name="T53" fmla="*/ 15 h 15"/>
                <a:gd name="T54" fmla="*/ 0 w 18"/>
                <a:gd name="T55" fmla="*/ 15 h 15"/>
                <a:gd name="T56" fmla="*/ 0 w 18"/>
                <a:gd name="T57" fmla="*/ 15 h 15"/>
                <a:gd name="T58" fmla="*/ 16 w 18"/>
                <a:gd name="T59" fmla="*/ 13 h 15"/>
                <a:gd name="T60" fmla="*/ 16 w 18"/>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5">
                  <a:moveTo>
                    <a:pt x="16" y="13"/>
                  </a:moveTo>
                  <a:cubicBezTo>
                    <a:pt x="17" y="14"/>
                    <a:pt x="17" y="14"/>
                    <a:pt x="17" y="14"/>
                  </a:cubicBezTo>
                  <a:cubicBezTo>
                    <a:pt x="17" y="14"/>
                    <a:pt x="17" y="14"/>
                    <a:pt x="17" y="14"/>
                  </a:cubicBezTo>
                  <a:cubicBezTo>
                    <a:pt x="18" y="14"/>
                    <a:pt x="18" y="14"/>
                    <a:pt x="18" y="14"/>
                  </a:cubicBezTo>
                  <a:cubicBezTo>
                    <a:pt x="18" y="14"/>
                    <a:pt x="18" y="14"/>
                    <a:pt x="18" y="14"/>
                  </a:cubicBezTo>
                  <a:cubicBezTo>
                    <a:pt x="15" y="9"/>
                    <a:pt x="15" y="9"/>
                    <a:pt x="15" y="9"/>
                  </a:cubicBezTo>
                  <a:cubicBezTo>
                    <a:pt x="15" y="9"/>
                    <a:pt x="15" y="9"/>
                    <a:pt x="15" y="9"/>
                  </a:cubicBezTo>
                  <a:cubicBezTo>
                    <a:pt x="14" y="10"/>
                    <a:pt x="14" y="10"/>
                    <a:pt x="14" y="10"/>
                  </a:cubicBezTo>
                  <a:cubicBezTo>
                    <a:pt x="14" y="10"/>
                    <a:pt x="14" y="10"/>
                    <a:pt x="14" y="10"/>
                  </a:cubicBezTo>
                  <a:cubicBezTo>
                    <a:pt x="15" y="11"/>
                    <a:pt x="15" y="11"/>
                    <a:pt x="15" y="11"/>
                  </a:cubicBezTo>
                  <a:cubicBezTo>
                    <a:pt x="15" y="12"/>
                    <a:pt x="15" y="12"/>
                    <a:pt x="15" y="12"/>
                  </a:cubicBezTo>
                  <a:cubicBezTo>
                    <a:pt x="3" y="14"/>
                    <a:pt x="3" y="14"/>
                    <a:pt x="3" y="14"/>
                  </a:cubicBezTo>
                  <a:cubicBezTo>
                    <a:pt x="11" y="4"/>
                    <a:pt x="11" y="4"/>
                    <a:pt x="11" y="4"/>
                  </a:cubicBezTo>
                  <a:cubicBezTo>
                    <a:pt x="11" y="4"/>
                    <a:pt x="11" y="4"/>
                    <a:pt x="11" y="4"/>
                  </a:cubicBezTo>
                  <a:cubicBezTo>
                    <a:pt x="11" y="4"/>
                    <a:pt x="11" y="4"/>
                    <a:pt x="11" y="4"/>
                  </a:cubicBezTo>
                  <a:cubicBezTo>
                    <a:pt x="12" y="5"/>
                    <a:pt x="12" y="5"/>
                    <a:pt x="12" y="5"/>
                  </a:cubicBezTo>
                  <a:cubicBezTo>
                    <a:pt x="12" y="5"/>
                    <a:pt x="12" y="5"/>
                    <a:pt x="12" y="5"/>
                  </a:cubicBezTo>
                  <a:cubicBezTo>
                    <a:pt x="13" y="5"/>
                    <a:pt x="13" y="5"/>
                    <a:pt x="13" y="5"/>
                  </a:cubicBezTo>
                  <a:cubicBezTo>
                    <a:pt x="13" y="5"/>
                    <a:pt x="13" y="5"/>
                    <a:pt x="13" y="5"/>
                  </a:cubicBezTo>
                  <a:cubicBezTo>
                    <a:pt x="10" y="0"/>
                    <a:pt x="10" y="0"/>
                    <a:pt x="10" y="0"/>
                  </a:cubicBezTo>
                  <a:cubicBezTo>
                    <a:pt x="10" y="0"/>
                    <a:pt x="10" y="0"/>
                    <a:pt x="10" y="0"/>
                  </a:cubicBezTo>
                  <a:cubicBezTo>
                    <a:pt x="9" y="0"/>
                    <a:pt x="9" y="0"/>
                    <a:pt x="9" y="0"/>
                  </a:cubicBezTo>
                  <a:cubicBezTo>
                    <a:pt x="9" y="0"/>
                    <a:pt x="9" y="0"/>
                    <a:pt x="9" y="0"/>
                  </a:cubicBezTo>
                  <a:cubicBezTo>
                    <a:pt x="10" y="2"/>
                    <a:pt x="10" y="2"/>
                    <a:pt x="10" y="2"/>
                  </a:cubicBezTo>
                  <a:cubicBezTo>
                    <a:pt x="10" y="2"/>
                    <a:pt x="10" y="2"/>
                    <a:pt x="10" y="2"/>
                  </a:cubicBezTo>
                  <a:cubicBezTo>
                    <a:pt x="0" y="14"/>
                    <a:pt x="0" y="14"/>
                    <a:pt x="0" y="14"/>
                  </a:cubicBezTo>
                  <a:cubicBezTo>
                    <a:pt x="0" y="14"/>
                    <a:pt x="0" y="14"/>
                    <a:pt x="0" y="15"/>
                  </a:cubicBezTo>
                  <a:cubicBezTo>
                    <a:pt x="0" y="15"/>
                    <a:pt x="0" y="15"/>
                    <a:pt x="0" y="15"/>
                  </a:cubicBezTo>
                  <a:cubicBezTo>
                    <a:pt x="0" y="15"/>
                    <a:pt x="0" y="15"/>
                    <a:pt x="0" y="15"/>
                  </a:cubicBezTo>
                  <a:cubicBezTo>
                    <a:pt x="16" y="13"/>
                    <a:pt x="16" y="13"/>
                    <a:pt x="16" y="13"/>
                  </a:cubicBezTo>
                  <a:cubicBezTo>
                    <a:pt x="16" y="13"/>
                    <a:pt x="16" y="13"/>
                    <a:pt x="16" y="13"/>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isļíḍè"/>
            <p:cNvSpPr/>
            <p:nvPr/>
          </p:nvSpPr>
          <p:spPr bwMode="auto">
            <a:xfrm>
              <a:off x="3116263" y="3157538"/>
              <a:ext cx="117475" cy="104775"/>
            </a:xfrm>
            <a:custGeom>
              <a:avLst/>
              <a:gdLst>
                <a:gd name="T0" fmla="*/ 14 w 18"/>
                <a:gd name="T1" fmla="*/ 2 h 16"/>
                <a:gd name="T2" fmla="*/ 2 w 18"/>
                <a:gd name="T3" fmla="*/ 6 h 16"/>
                <a:gd name="T4" fmla="*/ 2 w 18"/>
                <a:gd name="T5" fmla="*/ 6 h 16"/>
                <a:gd name="T6" fmla="*/ 1 w 18"/>
                <a:gd name="T7" fmla="*/ 5 h 16"/>
                <a:gd name="T8" fmla="*/ 1 w 18"/>
                <a:gd name="T9" fmla="*/ 4 h 16"/>
                <a:gd name="T10" fmla="*/ 0 w 18"/>
                <a:gd name="T11" fmla="*/ 5 h 16"/>
                <a:gd name="T12" fmla="*/ 0 w 18"/>
                <a:gd name="T13" fmla="*/ 5 h 16"/>
                <a:gd name="T14" fmla="*/ 4 w 18"/>
                <a:gd name="T15" fmla="*/ 16 h 16"/>
                <a:gd name="T16" fmla="*/ 4 w 18"/>
                <a:gd name="T17" fmla="*/ 16 h 16"/>
                <a:gd name="T18" fmla="*/ 7 w 18"/>
                <a:gd name="T19" fmla="*/ 15 h 16"/>
                <a:gd name="T20" fmla="*/ 8 w 18"/>
                <a:gd name="T21" fmla="*/ 15 h 16"/>
                <a:gd name="T22" fmla="*/ 7 w 18"/>
                <a:gd name="T23" fmla="*/ 14 h 16"/>
                <a:gd name="T24" fmla="*/ 7 w 18"/>
                <a:gd name="T25" fmla="*/ 14 h 16"/>
                <a:gd name="T26" fmla="*/ 5 w 18"/>
                <a:gd name="T27" fmla="*/ 14 h 16"/>
                <a:gd name="T28" fmla="*/ 5 w 18"/>
                <a:gd name="T29" fmla="*/ 14 h 16"/>
                <a:gd name="T30" fmla="*/ 3 w 18"/>
                <a:gd name="T31" fmla="*/ 9 h 16"/>
                <a:gd name="T32" fmla="*/ 3 w 18"/>
                <a:gd name="T33" fmla="*/ 8 h 16"/>
                <a:gd name="T34" fmla="*/ 9 w 18"/>
                <a:gd name="T35" fmla="*/ 6 h 16"/>
                <a:gd name="T36" fmla="*/ 9 w 18"/>
                <a:gd name="T37" fmla="*/ 6 h 16"/>
                <a:gd name="T38" fmla="*/ 10 w 18"/>
                <a:gd name="T39" fmla="*/ 10 h 16"/>
                <a:gd name="T40" fmla="*/ 10 w 18"/>
                <a:gd name="T41" fmla="*/ 10 h 16"/>
                <a:gd name="T42" fmla="*/ 8 w 18"/>
                <a:gd name="T43" fmla="*/ 11 h 16"/>
                <a:gd name="T44" fmla="*/ 8 w 18"/>
                <a:gd name="T45" fmla="*/ 11 h 16"/>
                <a:gd name="T46" fmla="*/ 8 w 18"/>
                <a:gd name="T47" fmla="*/ 11 h 16"/>
                <a:gd name="T48" fmla="*/ 8 w 18"/>
                <a:gd name="T49" fmla="*/ 11 h 16"/>
                <a:gd name="T50" fmla="*/ 13 w 18"/>
                <a:gd name="T51" fmla="*/ 10 h 16"/>
                <a:gd name="T52" fmla="*/ 13 w 18"/>
                <a:gd name="T53" fmla="*/ 10 h 16"/>
                <a:gd name="T54" fmla="*/ 13 w 18"/>
                <a:gd name="T55" fmla="*/ 9 h 16"/>
                <a:gd name="T56" fmla="*/ 13 w 18"/>
                <a:gd name="T57" fmla="*/ 9 h 16"/>
                <a:gd name="T58" fmla="*/ 11 w 18"/>
                <a:gd name="T59" fmla="*/ 9 h 16"/>
                <a:gd name="T60" fmla="*/ 11 w 18"/>
                <a:gd name="T61" fmla="*/ 9 h 16"/>
                <a:gd name="T62" fmla="*/ 10 w 18"/>
                <a:gd name="T63" fmla="*/ 6 h 16"/>
                <a:gd name="T64" fmla="*/ 10 w 18"/>
                <a:gd name="T65" fmla="*/ 6 h 16"/>
                <a:gd name="T66" fmla="*/ 15 w 18"/>
                <a:gd name="T67" fmla="*/ 4 h 16"/>
                <a:gd name="T68" fmla="*/ 15 w 18"/>
                <a:gd name="T69" fmla="*/ 4 h 16"/>
                <a:gd name="T70" fmla="*/ 17 w 18"/>
                <a:gd name="T71" fmla="*/ 9 h 16"/>
                <a:gd name="T72" fmla="*/ 17 w 18"/>
                <a:gd name="T73" fmla="*/ 9 h 16"/>
                <a:gd name="T74" fmla="*/ 15 w 18"/>
                <a:gd name="T75" fmla="*/ 11 h 16"/>
                <a:gd name="T76" fmla="*/ 14 w 18"/>
                <a:gd name="T77" fmla="*/ 11 h 16"/>
                <a:gd name="T78" fmla="*/ 15 w 18"/>
                <a:gd name="T79" fmla="*/ 12 h 16"/>
                <a:gd name="T80" fmla="*/ 15 w 18"/>
                <a:gd name="T81" fmla="*/ 12 h 16"/>
                <a:gd name="T82" fmla="*/ 18 w 18"/>
                <a:gd name="T83" fmla="*/ 11 h 16"/>
                <a:gd name="T84" fmla="*/ 18 w 18"/>
                <a:gd name="T85" fmla="*/ 10 h 16"/>
                <a:gd name="T86" fmla="*/ 15 w 18"/>
                <a:gd name="T87" fmla="*/ 0 h 16"/>
                <a:gd name="T88" fmla="*/ 15 w 18"/>
                <a:gd name="T89" fmla="*/ 0 h 16"/>
                <a:gd name="T90" fmla="*/ 14 w 18"/>
                <a:gd name="T91" fmla="*/ 0 h 16"/>
                <a:gd name="T92" fmla="*/ 14 w 18"/>
                <a:gd name="T93" fmla="*/ 0 h 16"/>
                <a:gd name="T94" fmla="*/ 14 w 18"/>
                <a:gd name="T95" fmla="*/ 2 h 16"/>
                <a:gd name="T96" fmla="*/ 14 w 18"/>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16">
                  <a:moveTo>
                    <a:pt x="14" y="2"/>
                  </a:moveTo>
                  <a:cubicBezTo>
                    <a:pt x="2" y="6"/>
                    <a:pt x="2" y="6"/>
                    <a:pt x="2" y="6"/>
                  </a:cubicBezTo>
                  <a:cubicBezTo>
                    <a:pt x="2" y="6"/>
                    <a:pt x="2" y="6"/>
                    <a:pt x="2" y="6"/>
                  </a:cubicBezTo>
                  <a:cubicBezTo>
                    <a:pt x="1" y="5"/>
                    <a:pt x="1" y="5"/>
                    <a:pt x="1" y="5"/>
                  </a:cubicBezTo>
                  <a:cubicBezTo>
                    <a:pt x="1" y="4"/>
                    <a:pt x="1" y="4"/>
                    <a:pt x="1" y="4"/>
                  </a:cubicBezTo>
                  <a:cubicBezTo>
                    <a:pt x="0" y="5"/>
                    <a:pt x="0" y="5"/>
                    <a:pt x="0" y="5"/>
                  </a:cubicBezTo>
                  <a:cubicBezTo>
                    <a:pt x="0" y="5"/>
                    <a:pt x="0" y="5"/>
                    <a:pt x="0" y="5"/>
                  </a:cubicBezTo>
                  <a:cubicBezTo>
                    <a:pt x="4" y="16"/>
                    <a:pt x="4" y="16"/>
                    <a:pt x="4" y="16"/>
                  </a:cubicBezTo>
                  <a:cubicBezTo>
                    <a:pt x="4" y="16"/>
                    <a:pt x="4" y="16"/>
                    <a:pt x="4" y="16"/>
                  </a:cubicBezTo>
                  <a:cubicBezTo>
                    <a:pt x="7" y="15"/>
                    <a:pt x="7" y="15"/>
                    <a:pt x="7" y="15"/>
                  </a:cubicBezTo>
                  <a:cubicBezTo>
                    <a:pt x="8" y="15"/>
                    <a:pt x="8" y="15"/>
                    <a:pt x="8" y="15"/>
                  </a:cubicBezTo>
                  <a:cubicBezTo>
                    <a:pt x="7" y="14"/>
                    <a:pt x="7" y="14"/>
                    <a:pt x="7" y="14"/>
                  </a:cubicBezTo>
                  <a:cubicBezTo>
                    <a:pt x="7" y="14"/>
                    <a:pt x="7" y="14"/>
                    <a:pt x="7" y="14"/>
                  </a:cubicBezTo>
                  <a:cubicBezTo>
                    <a:pt x="5" y="14"/>
                    <a:pt x="5" y="14"/>
                    <a:pt x="5" y="14"/>
                  </a:cubicBezTo>
                  <a:cubicBezTo>
                    <a:pt x="5" y="14"/>
                    <a:pt x="5" y="14"/>
                    <a:pt x="5" y="14"/>
                  </a:cubicBezTo>
                  <a:cubicBezTo>
                    <a:pt x="3" y="9"/>
                    <a:pt x="3" y="9"/>
                    <a:pt x="3" y="9"/>
                  </a:cubicBezTo>
                  <a:cubicBezTo>
                    <a:pt x="3" y="8"/>
                    <a:pt x="3" y="8"/>
                    <a:pt x="3" y="8"/>
                  </a:cubicBezTo>
                  <a:cubicBezTo>
                    <a:pt x="9" y="6"/>
                    <a:pt x="9" y="6"/>
                    <a:pt x="9" y="6"/>
                  </a:cubicBezTo>
                  <a:cubicBezTo>
                    <a:pt x="9" y="6"/>
                    <a:pt x="9" y="6"/>
                    <a:pt x="9" y="6"/>
                  </a:cubicBezTo>
                  <a:cubicBezTo>
                    <a:pt x="10" y="10"/>
                    <a:pt x="10" y="10"/>
                    <a:pt x="10" y="10"/>
                  </a:cubicBezTo>
                  <a:cubicBezTo>
                    <a:pt x="10" y="10"/>
                    <a:pt x="10" y="10"/>
                    <a:pt x="10" y="10"/>
                  </a:cubicBezTo>
                  <a:cubicBezTo>
                    <a:pt x="8" y="11"/>
                    <a:pt x="8" y="11"/>
                    <a:pt x="8" y="11"/>
                  </a:cubicBezTo>
                  <a:cubicBezTo>
                    <a:pt x="8" y="11"/>
                    <a:pt x="8" y="11"/>
                    <a:pt x="8" y="11"/>
                  </a:cubicBezTo>
                  <a:cubicBezTo>
                    <a:pt x="8" y="11"/>
                    <a:pt x="8" y="11"/>
                    <a:pt x="8" y="11"/>
                  </a:cubicBezTo>
                  <a:cubicBezTo>
                    <a:pt x="8" y="11"/>
                    <a:pt x="8" y="11"/>
                    <a:pt x="8" y="11"/>
                  </a:cubicBezTo>
                  <a:cubicBezTo>
                    <a:pt x="13" y="10"/>
                    <a:pt x="13" y="10"/>
                    <a:pt x="13" y="10"/>
                  </a:cubicBezTo>
                  <a:cubicBezTo>
                    <a:pt x="13" y="10"/>
                    <a:pt x="13" y="10"/>
                    <a:pt x="13" y="10"/>
                  </a:cubicBezTo>
                  <a:cubicBezTo>
                    <a:pt x="13" y="9"/>
                    <a:pt x="13" y="9"/>
                    <a:pt x="13" y="9"/>
                  </a:cubicBezTo>
                  <a:cubicBezTo>
                    <a:pt x="13" y="9"/>
                    <a:pt x="13" y="9"/>
                    <a:pt x="13" y="9"/>
                  </a:cubicBezTo>
                  <a:cubicBezTo>
                    <a:pt x="11" y="9"/>
                    <a:pt x="11" y="9"/>
                    <a:pt x="11" y="9"/>
                  </a:cubicBezTo>
                  <a:cubicBezTo>
                    <a:pt x="11" y="9"/>
                    <a:pt x="11" y="9"/>
                    <a:pt x="11" y="9"/>
                  </a:cubicBezTo>
                  <a:cubicBezTo>
                    <a:pt x="10" y="6"/>
                    <a:pt x="10" y="6"/>
                    <a:pt x="10" y="6"/>
                  </a:cubicBezTo>
                  <a:cubicBezTo>
                    <a:pt x="10" y="6"/>
                    <a:pt x="10" y="6"/>
                    <a:pt x="10" y="6"/>
                  </a:cubicBezTo>
                  <a:cubicBezTo>
                    <a:pt x="15" y="4"/>
                    <a:pt x="15" y="4"/>
                    <a:pt x="15" y="4"/>
                  </a:cubicBezTo>
                  <a:cubicBezTo>
                    <a:pt x="15" y="4"/>
                    <a:pt x="15" y="4"/>
                    <a:pt x="15" y="4"/>
                  </a:cubicBezTo>
                  <a:cubicBezTo>
                    <a:pt x="17" y="9"/>
                    <a:pt x="17" y="9"/>
                    <a:pt x="17" y="9"/>
                  </a:cubicBezTo>
                  <a:cubicBezTo>
                    <a:pt x="17" y="9"/>
                    <a:pt x="17" y="9"/>
                    <a:pt x="17" y="9"/>
                  </a:cubicBezTo>
                  <a:cubicBezTo>
                    <a:pt x="15" y="11"/>
                    <a:pt x="15" y="11"/>
                    <a:pt x="15" y="11"/>
                  </a:cubicBezTo>
                  <a:cubicBezTo>
                    <a:pt x="14" y="11"/>
                    <a:pt x="14" y="11"/>
                    <a:pt x="14" y="11"/>
                  </a:cubicBezTo>
                  <a:cubicBezTo>
                    <a:pt x="15" y="12"/>
                    <a:pt x="15" y="12"/>
                    <a:pt x="15" y="12"/>
                  </a:cubicBezTo>
                  <a:cubicBezTo>
                    <a:pt x="15" y="12"/>
                    <a:pt x="15" y="12"/>
                    <a:pt x="15" y="12"/>
                  </a:cubicBezTo>
                  <a:cubicBezTo>
                    <a:pt x="18" y="11"/>
                    <a:pt x="18" y="11"/>
                    <a:pt x="18" y="11"/>
                  </a:cubicBezTo>
                  <a:cubicBezTo>
                    <a:pt x="18" y="10"/>
                    <a:pt x="18" y="10"/>
                    <a:pt x="18" y="10"/>
                  </a:cubicBezTo>
                  <a:cubicBezTo>
                    <a:pt x="15" y="0"/>
                    <a:pt x="15" y="0"/>
                    <a:pt x="15" y="0"/>
                  </a:cubicBezTo>
                  <a:cubicBezTo>
                    <a:pt x="15" y="0"/>
                    <a:pt x="15" y="0"/>
                    <a:pt x="15" y="0"/>
                  </a:cubicBezTo>
                  <a:cubicBezTo>
                    <a:pt x="14" y="0"/>
                    <a:pt x="14" y="0"/>
                    <a:pt x="14" y="0"/>
                  </a:cubicBezTo>
                  <a:cubicBezTo>
                    <a:pt x="14" y="0"/>
                    <a:pt x="14" y="0"/>
                    <a:pt x="14" y="0"/>
                  </a:cubicBezTo>
                  <a:cubicBezTo>
                    <a:pt x="14" y="2"/>
                    <a:pt x="14" y="2"/>
                    <a:pt x="14" y="2"/>
                  </a:cubicBezTo>
                  <a:cubicBezTo>
                    <a:pt x="14" y="2"/>
                    <a:pt x="14" y="2"/>
                    <a:pt x="14" y="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iŝļidè"/>
            <p:cNvSpPr/>
            <p:nvPr/>
          </p:nvSpPr>
          <p:spPr bwMode="auto">
            <a:xfrm>
              <a:off x="3148013" y="3262313"/>
              <a:ext cx="104775" cy="111125"/>
            </a:xfrm>
            <a:custGeom>
              <a:avLst/>
              <a:gdLst>
                <a:gd name="T0" fmla="*/ 14 w 16"/>
                <a:gd name="T1" fmla="*/ 2 h 17"/>
                <a:gd name="T2" fmla="*/ 1 w 16"/>
                <a:gd name="T3" fmla="*/ 4 h 17"/>
                <a:gd name="T4" fmla="*/ 1 w 16"/>
                <a:gd name="T5" fmla="*/ 4 h 17"/>
                <a:gd name="T6" fmla="*/ 0 w 16"/>
                <a:gd name="T7" fmla="*/ 2 h 17"/>
                <a:gd name="T8" fmla="*/ 0 w 16"/>
                <a:gd name="T9" fmla="*/ 2 h 17"/>
                <a:gd name="T10" fmla="*/ 0 w 16"/>
                <a:gd name="T11" fmla="*/ 2 h 17"/>
                <a:gd name="T12" fmla="*/ 0 w 16"/>
                <a:gd name="T13" fmla="*/ 2 h 17"/>
                <a:gd name="T14" fmla="*/ 1 w 16"/>
                <a:gd name="T15" fmla="*/ 9 h 17"/>
                <a:gd name="T16" fmla="*/ 1 w 16"/>
                <a:gd name="T17" fmla="*/ 9 h 17"/>
                <a:gd name="T18" fmla="*/ 1 w 16"/>
                <a:gd name="T19" fmla="*/ 9 h 17"/>
                <a:gd name="T20" fmla="*/ 1 w 16"/>
                <a:gd name="T21" fmla="*/ 9 h 17"/>
                <a:gd name="T22" fmla="*/ 1 w 16"/>
                <a:gd name="T23" fmla="*/ 7 h 17"/>
                <a:gd name="T24" fmla="*/ 1 w 16"/>
                <a:gd name="T25" fmla="*/ 6 h 17"/>
                <a:gd name="T26" fmla="*/ 7 w 16"/>
                <a:gd name="T27" fmla="*/ 5 h 17"/>
                <a:gd name="T28" fmla="*/ 7 w 16"/>
                <a:gd name="T29" fmla="*/ 6 h 17"/>
                <a:gd name="T30" fmla="*/ 7 w 16"/>
                <a:gd name="T31" fmla="*/ 6 h 17"/>
                <a:gd name="T32" fmla="*/ 5 w 16"/>
                <a:gd name="T33" fmla="*/ 10 h 17"/>
                <a:gd name="T34" fmla="*/ 1 w 16"/>
                <a:gd name="T35" fmla="*/ 13 h 17"/>
                <a:gd name="T36" fmla="*/ 1 w 16"/>
                <a:gd name="T37" fmla="*/ 13 h 17"/>
                <a:gd name="T38" fmla="*/ 2 w 16"/>
                <a:gd name="T39" fmla="*/ 17 h 17"/>
                <a:gd name="T40" fmla="*/ 2 w 16"/>
                <a:gd name="T41" fmla="*/ 17 h 17"/>
                <a:gd name="T42" fmla="*/ 2 w 16"/>
                <a:gd name="T43" fmla="*/ 17 h 17"/>
                <a:gd name="T44" fmla="*/ 3 w 16"/>
                <a:gd name="T45" fmla="*/ 17 h 17"/>
                <a:gd name="T46" fmla="*/ 2 w 16"/>
                <a:gd name="T47" fmla="*/ 15 h 17"/>
                <a:gd name="T48" fmla="*/ 2 w 16"/>
                <a:gd name="T49" fmla="*/ 15 h 17"/>
                <a:gd name="T50" fmla="*/ 6 w 16"/>
                <a:gd name="T51" fmla="*/ 12 h 17"/>
                <a:gd name="T52" fmla="*/ 8 w 16"/>
                <a:gd name="T53" fmla="*/ 9 h 17"/>
                <a:gd name="T54" fmla="*/ 9 w 16"/>
                <a:gd name="T55" fmla="*/ 11 h 17"/>
                <a:gd name="T56" fmla="*/ 12 w 16"/>
                <a:gd name="T57" fmla="*/ 12 h 17"/>
                <a:gd name="T58" fmla="*/ 15 w 16"/>
                <a:gd name="T59" fmla="*/ 10 h 17"/>
                <a:gd name="T60" fmla="*/ 15 w 16"/>
                <a:gd name="T61" fmla="*/ 5 h 17"/>
                <a:gd name="T62" fmla="*/ 15 w 16"/>
                <a:gd name="T63" fmla="*/ 0 h 17"/>
                <a:gd name="T64" fmla="*/ 14 w 16"/>
                <a:gd name="T65" fmla="*/ 0 h 17"/>
                <a:gd name="T66" fmla="*/ 14 w 16"/>
                <a:gd name="T67" fmla="*/ 0 h 17"/>
                <a:gd name="T68" fmla="*/ 14 w 16"/>
                <a:gd name="T69" fmla="*/ 0 h 17"/>
                <a:gd name="T70" fmla="*/ 14 w 16"/>
                <a:gd name="T71" fmla="*/ 2 h 17"/>
                <a:gd name="T72" fmla="*/ 14 w 16"/>
                <a:gd name="T73" fmla="*/ 2 h 17"/>
                <a:gd name="T74" fmla="*/ 14 w 16"/>
                <a:gd name="T75" fmla="*/ 4 h 17"/>
                <a:gd name="T76" fmla="*/ 14 w 16"/>
                <a:gd name="T77" fmla="*/ 5 h 17"/>
                <a:gd name="T78" fmla="*/ 12 w 16"/>
                <a:gd name="T79" fmla="*/ 10 h 17"/>
                <a:gd name="T80" fmla="*/ 10 w 16"/>
                <a:gd name="T81" fmla="*/ 10 h 17"/>
                <a:gd name="T82" fmla="*/ 9 w 16"/>
                <a:gd name="T83" fmla="*/ 8 h 17"/>
                <a:gd name="T84" fmla="*/ 8 w 16"/>
                <a:gd name="T85" fmla="*/ 5 h 17"/>
                <a:gd name="T86" fmla="*/ 8 w 16"/>
                <a:gd name="T87" fmla="*/ 5 h 17"/>
                <a:gd name="T88" fmla="*/ 14 w 16"/>
                <a:gd name="T89" fmla="*/ 4 h 17"/>
                <a:gd name="T90" fmla="*/ 14 w 16"/>
                <a:gd name="T9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17">
                  <a:moveTo>
                    <a:pt x="14" y="2"/>
                  </a:moveTo>
                  <a:cubicBezTo>
                    <a:pt x="1" y="4"/>
                    <a:pt x="1" y="4"/>
                    <a:pt x="1" y="4"/>
                  </a:cubicBezTo>
                  <a:cubicBezTo>
                    <a:pt x="1" y="4"/>
                    <a:pt x="1" y="4"/>
                    <a:pt x="1" y="4"/>
                  </a:cubicBezTo>
                  <a:cubicBezTo>
                    <a:pt x="0" y="2"/>
                    <a:pt x="0" y="2"/>
                    <a:pt x="0" y="2"/>
                  </a:cubicBezTo>
                  <a:cubicBezTo>
                    <a:pt x="0" y="2"/>
                    <a:pt x="0" y="2"/>
                    <a:pt x="0" y="2"/>
                  </a:cubicBezTo>
                  <a:cubicBezTo>
                    <a:pt x="0" y="2"/>
                    <a:pt x="0" y="2"/>
                    <a:pt x="0" y="2"/>
                  </a:cubicBezTo>
                  <a:cubicBezTo>
                    <a:pt x="0" y="2"/>
                    <a:pt x="0" y="2"/>
                    <a:pt x="0" y="2"/>
                  </a:cubicBezTo>
                  <a:cubicBezTo>
                    <a:pt x="1" y="9"/>
                    <a:pt x="1" y="9"/>
                    <a:pt x="1" y="9"/>
                  </a:cubicBezTo>
                  <a:cubicBezTo>
                    <a:pt x="1" y="9"/>
                    <a:pt x="1" y="9"/>
                    <a:pt x="1" y="9"/>
                  </a:cubicBezTo>
                  <a:cubicBezTo>
                    <a:pt x="1" y="9"/>
                    <a:pt x="1" y="9"/>
                    <a:pt x="1" y="9"/>
                  </a:cubicBezTo>
                  <a:cubicBezTo>
                    <a:pt x="1" y="9"/>
                    <a:pt x="1" y="9"/>
                    <a:pt x="1" y="9"/>
                  </a:cubicBezTo>
                  <a:cubicBezTo>
                    <a:pt x="1" y="7"/>
                    <a:pt x="1" y="7"/>
                    <a:pt x="1" y="7"/>
                  </a:cubicBezTo>
                  <a:cubicBezTo>
                    <a:pt x="1" y="7"/>
                    <a:pt x="1" y="6"/>
                    <a:pt x="1" y="6"/>
                  </a:cubicBezTo>
                  <a:cubicBezTo>
                    <a:pt x="7" y="5"/>
                    <a:pt x="7" y="5"/>
                    <a:pt x="7" y="5"/>
                  </a:cubicBezTo>
                  <a:cubicBezTo>
                    <a:pt x="7" y="5"/>
                    <a:pt x="7" y="5"/>
                    <a:pt x="7" y="6"/>
                  </a:cubicBezTo>
                  <a:cubicBezTo>
                    <a:pt x="7" y="6"/>
                    <a:pt x="7" y="6"/>
                    <a:pt x="7" y="6"/>
                  </a:cubicBezTo>
                  <a:cubicBezTo>
                    <a:pt x="7" y="7"/>
                    <a:pt x="7" y="9"/>
                    <a:pt x="5" y="10"/>
                  </a:cubicBezTo>
                  <a:cubicBezTo>
                    <a:pt x="1" y="13"/>
                    <a:pt x="1" y="13"/>
                    <a:pt x="1" y="13"/>
                  </a:cubicBezTo>
                  <a:cubicBezTo>
                    <a:pt x="1" y="13"/>
                    <a:pt x="1" y="13"/>
                    <a:pt x="1" y="13"/>
                  </a:cubicBezTo>
                  <a:cubicBezTo>
                    <a:pt x="2" y="17"/>
                    <a:pt x="2" y="17"/>
                    <a:pt x="2" y="17"/>
                  </a:cubicBezTo>
                  <a:cubicBezTo>
                    <a:pt x="2" y="17"/>
                    <a:pt x="2" y="17"/>
                    <a:pt x="2" y="17"/>
                  </a:cubicBezTo>
                  <a:cubicBezTo>
                    <a:pt x="2" y="17"/>
                    <a:pt x="2" y="17"/>
                    <a:pt x="2" y="17"/>
                  </a:cubicBezTo>
                  <a:cubicBezTo>
                    <a:pt x="2" y="17"/>
                    <a:pt x="3" y="17"/>
                    <a:pt x="3" y="17"/>
                  </a:cubicBezTo>
                  <a:cubicBezTo>
                    <a:pt x="2" y="15"/>
                    <a:pt x="2" y="15"/>
                    <a:pt x="2" y="15"/>
                  </a:cubicBezTo>
                  <a:cubicBezTo>
                    <a:pt x="2" y="15"/>
                    <a:pt x="2" y="15"/>
                    <a:pt x="2" y="15"/>
                  </a:cubicBezTo>
                  <a:cubicBezTo>
                    <a:pt x="6" y="12"/>
                    <a:pt x="6" y="12"/>
                    <a:pt x="6" y="12"/>
                  </a:cubicBezTo>
                  <a:cubicBezTo>
                    <a:pt x="7" y="11"/>
                    <a:pt x="8" y="10"/>
                    <a:pt x="8" y="9"/>
                  </a:cubicBezTo>
                  <a:cubicBezTo>
                    <a:pt x="8" y="10"/>
                    <a:pt x="8" y="10"/>
                    <a:pt x="9" y="11"/>
                  </a:cubicBezTo>
                  <a:cubicBezTo>
                    <a:pt x="10" y="12"/>
                    <a:pt x="11" y="13"/>
                    <a:pt x="12" y="12"/>
                  </a:cubicBezTo>
                  <a:cubicBezTo>
                    <a:pt x="14" y="12"/>
                    <a:pt x="15" y="11"/>
                    <a:pt x="15" y="10"/>
                  </a:cubicBezTo>
                  <a:cubicBezTo>
                    <a:pt x="16" y="9"/>
                    <a:pt x="16" y="8"/>
                    <a:pt x="15" y="5"/>
                  </a:cubicBezTo>
                  <a:cubicBezTo>
                    <a:pt x="15" y="0"/>
                    <a:pt x="15" y="0"/>
                    <a:pt x="15" y="0"/>
                  </a:cubicBezTo>
                  <a:cubicBezTo>
                    <a:pt x="15" y="0"/>
                    <a:pt x="15" y="0"/>
                    <a:pt x="14" y="0"/>
                  </a:cubicBezTo>
                  <a:cubicBezTo>
                    <a:pt x="14" y="0"/>
                    <a:pt x="14" y="0"/>
                    <a:pt x="14" y="0"/>
                  </a:cubicBezTo>
                  <a:cubicBezTo>
                    <a:pt x="14" y="0"/>
                    <a:pt x="14" y="0"/>
                    <a:pt x="14" y="0"/>
                  </a:cubicBezTo>
                  <a:cubicBezTo>
                    <a:pt x="14" y="2"/>
                    <a:pt x="14" y="2"/>
                    <a:pt x="14" y="2"/>
                  </a:cubicBezTo>
                  <a:cubicBezTo>
                    <a:pt x="14" y="2"/>
                    <a:pt x="14" y="2"/>
                    <a:pt x="14" y="2"/>
                  </a:cubicBezTo>
                  <a:close/>
                  <a:moveTo>
                    <a:pt x="14" y="4"/>
                  </a:moveTo>
                  <a:cubicBezTo>
                    <a:pt x="14" y="5"/>
                    <a:pt x="14" y="5"/>
                    <a:pt x="14" y="5"/>
                  </a:cubicBezTo>
                  <a:cubicBezTo>
                    <a:pt x="15" y="8"/>
                    <a:pt x="14" y="10"/>
                    <a:pt x="12" y="10"/>
                  </a:cubicBezTo>
                  <a:cubicBezTo>
                    <a:pt x="11" y="10"/>
                    <a:pt x="11" y="10"/>
                    <a:pt x="10" y="10"/>
                  </a:cubicBezTo>
                  <a:cubicBezTo>
                    <a:pt x="9" y="10"/>
                    <a:pt x="9" y="9"/>
                    <a:pt x="9" y="8"/>
                  </a:cubicBezTo>
                  <a:cubicBezTo>
                    <a:pt x="8" y="7"/>
                    <a:pt x="8" y="6"/>
                    <a:pt x="8" y="5"/>
                  </a:cubicBezTo>
                  <a:cubicBezTo>
                    <a:pt x="8" y="5"/>
                    <a:pt x="8" y="5"/>
                    <a:pt x="8" y="5"/>
                  </a:cubicBezTo>
                  <a:cubicBezTo>
                    <a:pt x="14" y="4"/>
                    <a:pt x="14" y="4"/>
                    <a:pt x="14" y="4"/>
                  </a:cubicBezTo>
                  <a:cubicBezTo>
                    <a:pt x="14" y="4"/>
                    <a:pt x="14" y="4"/>
                    <a:pt x="14" y="4"/>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íşļïḋè"/>
            <p:cNvSpPr/>
            <p:nvPr/>
          </p:nvSpPr>
          <p:spPr bwMode="auto">
            <a:xfrm>
              <a:off x="3154363" y="3379788"/>
              <a:ext cx="104775" cy="65088"/>
            </a:xfrm>
            <a:custGeom>
              <a:avLst/>
              <a:gdLst>
                <a:gd name="T0" fmla="*/ 16 w 16"/>
                <a:gd name="T1" fmla="*/ 3 h 10"/>
                <a:gd name="T2" fmla="*/ 14 w 16"/>
                <a:gd name="T3" fmla="*/ 1 h 10"/>
                <a:gd name="T4" fmla="*/ 12 w 16"/>
                <a:gd name="T5" fmla="*/ 0 h 10"/>
                <a:gd name="T6" fmla="*/ 9 w 16"/>
                <a:gd name="T7" fmla="*/ 1 h 10"/>
                <a:gd name="T8" fmla="*/ 8 w 16"/>
                <a:gd name="T9" fmla="*/ 4 h 10"/>
                <a:gd name="T10" fmla="*/ 7 w 16"/>
                <a:gd name="T11" fmla="*/ 5 h 10"/>
                <a:gd name="T12" fmla="*/ 4 w 16"/>
                <a:gd name="T13" fmla="*/ 8 h 10"/>
                <a:gd name="T14" fmla="*/ 2 w 16"/>
                <a:gd name="T15" fmla="*/ 7 h 10"/>
                <a:gd name="T16" fmla="*/ 1 w 16"/>
                <a:gd name="T17" fmla="*/ 4 h 10"/>
                <a:gd name="T18" fmla="*/ 2 w 16"/>
                <a:gd name="T19" fmla="*/ 2 h 10"/>
                <a:gd name="T20" fmla="*/ 2 w 16"/>
                <a:gd name="T21" fmla="*/ 2 h 10"/>
                <a:gd name="T22" fmla="*/ 2 w 16"/>
                <a:gd name="T23" fmla="*/ 2 h 10"/>
                <a:gd name="T24" fmla="*/ 5 w 16"/>
                <a:gd name="T25" fmla="*/ 1 h 10"/>
                <a:gd name="T26" fmla="*/ 5 w 16"/>
                <a:gd name="T27" fmla="*/ 1 h 10"/>
                <a:gd name="T28" fmla="*/ 5 w 16"/>
                <a:gd name="T29" fmla="*/ 0 h 10"/>
                <a:gd name="T30" fmla="*/ 4 w 16"/>
                <a:gd name="T31" fmla="*/ 0 h 10"/>
                <a:gd name="T32" fmla="*/ 1 w 16"/>
                <a:gd name="T33" fmla="*/ 0 h 10"/>
                <a:gd name="T34" fmla="*/ 1 w 16"/>
                <a:gd name="T35" fmla="*/ 0 h 10"/>
                <a:gd name="T36" fmla="*/ 1 w 16"/>
                <a:gd name="T37" fmla="*/ 1 h 10"/>
                <a:gd name="T38" fmla="*/ 0 w 16"/>
                <a:gd name="T39" fmla="*/ 4 h 10"/>
                <a:gd name="T40" fmla="*/ 2 w 16"/>
                <a:gd name="T41" fmla="*/ 8 h 10"/>
                <a:gd name="T42" fmla="*/ 5 w 16"/>
                <a:gd name="T43" fmla="*/ 10 h 10"/>
                <a:gd name="T44" fmla="*/ 8 w 16"/>
                <a:gd name="T45" fmla="*/ 9 h 10"/>
                <a:gd name="T46" fmla="*/ 9 w 16"/>
                <a:gd name="T47" fmla="*/ 6 h 10"/>
                <a:gd name="T48" fmla="*/ 10 w 16"/>
                <a:gd name="T49" fmla="*/ 5 h 10"/>
                <a:gd name="T50" fmla="*/ 11 w 16"/>
                <a:gd name="T51" fmla="*/ 3 h 10"/>
                <a:gd name="T52" fmla="*/ 13 w 16"/>
                <a:gd name="T53" fmla="*/ 2 h 10"/>
                <a:gd name="T54" fmla="*/ 15 w 16"/>
                <a:gd name="T55" fmla="*/ 3 h 10"/>
                <a:gd name="T56" fmla="*/ 15 w 16"/>
                <a:gd name="T57" fmla="*/ 5 h 10"/>
                <a:gd name="T58" fmla="*/ 15 w 16"/>
                <a:gd name="T59" fmla="*/ 7 h 10"/>
                <a:gd name="T60" fmla="*/ 15 w 16"/>
                <a:gd name="T61" fmla="*/ 7 h 10"/>
                <a:gd name="T62" fmla="*/ 12 w 16"/>
                <a:gd name="T63" fmla="*/ 8 h 10"/>
                <a:gd name="T64" fmla="*/ 12 w 16"/>
                <a:gd name="T65" fmla="*/ 8 h 10"/>
                <a:gd name="T66" fmla="*/ 12 w 16"/>
                <a:gd name="T67" fmla="*/ 9 h 10"/>
                <a:gd name="T68" fmla="*/ 12 w 16"/>
                <a:gd name="T69" fmla="*/ 9 h 10"/>
                <a:gd name="T70" fmla="*/ 16 w 16"/>
                <a:gd name="T71" fmla="*/ 9 h 10"/>
                <a:gd name="T72" fmla="*/ 16 w 16"/>
                <a:gd name="T73" fmla="*/ 9 h 10"/>
                <a:gd name="T74" fmla="*/ 16 w 16"/>
                <a:gd name="T75" fmla="*/ 8 h 10"/>
                <a:gd name="T76" fmla="*/ 16 w 16"/>
                <a:gd name="T77" fmla="*/ 5 h 10"/>
                <a:gd name="T78" fmla="*/ 16 w 16"/>
                <a:gd name="T7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0">
                  <a:moveTo>
                    <a:pt x="16" y="3"/>
                  </a:moveTo>
                  <a:cubicBezTo>
                    <a:pt x="16" y="2"/>
                    <a:pt x="15" y="1"/>
                    <a:pt x="14" y="1"/>
                  </a:cubicBezTo>
                  <a:cubicBezTo>
                    <a:pt x="14" y="0"/>
                    <a:pt x="13" y="0"/>
                    <a:pt x="12" y="0"/>
                  </a:cubicBezTo>
                  <a:cubicBezTo>
                    <a:pt x="11" y="0"/>
                    <a:pt x="10" y="0"/>
                    <a:pt x="9" y="1"/>
                  </a:cubicBezTo>
                  <a:cubicBezTo>
                    <a:pt x="9" y="2"/>
                    <a:pt x="8" y="3"/>
                    <a:pt x="8" y="4"/>
                  </a:cubicBezTo>
                  <a:cubicBezTo>
                    <a:pt x="7" y="5"/>
                    <a:pt x="7" y="5"/>
                    <a:pt x="7" y="5"/>
                  </a:cubicBezTo>
                  <a:cubicBezTo>
                    <a:pt x="7" y="7"/>
                    <a:pt x="6" y="8"/>
                    <a:pt x="4" y="8"/>
                  </a:cubicBezTo>
                  <a:cubicBezTo>
                    <a:pt x="3" y="8"/>
                    <a:pt x="3" y="8"/>
                    <a:pt x="2" y="7"/>
                  </a:cubicBezTo>
                  <a:cubicBezTo>
                    <a:pt x="2" y="6"/>
                    <a:pt x="2" y="5"/>
                    <a:pt x="1" y="4"/>
                  </a:cubicBezTo>
                  <a:cubicBezTo>
                    <a:pt x="1" y="3"/>
                    <a:pt x="2" y="3"/>
                    <a:pt x="2" y="2"/>
                  </a:cubicBezTo>
                  <a:cubicBezTo>
                    <a:pt x="2" y="2"/>
                    <a:pt x="2" y="2"/>
                    <a:pt x="2" y="2"/>
                  </a:cubicBezTo>
                  <a:cubicBezTo>
                    <a:pt x="2" y="2"/>
                    <a:pt x="2" y="2"/>
                    <a:pt x="2" y="2"/>
                  </a:cubicBezTo>
                  <a:cubicBezTo>
                    <a:pt x="5" y="1"/>
                    <a:pt x="5" y="1"/>
                    <a:pt x="5" y="1"/>
                  </a:cubicBezTo>
                  <a:cubicBezTo>
                    <a:pt x="5" y="1"/>
                    <a:pt x="5" y="1"/>
                    <a:pt x="5" y="1"/>
                  </a:cubicBezTo>
                  <a:cubicBezTo>
                    <a:pt x="5" y="0"/>
                    <a:pt x="5" y="0"/>
                    <a:pt x="5" y="0"/>
                  </a:cubicBezTo>
                  <a:cubicBezTo>
                    <a:pt x="5" y="0"/>
                    <a:pt x="5" y="0"/>
                    <a:pt x="4" y="0"/>
                  </a:cubicBezTo>
                  <a:cubicBezTo>
                    <a:pt x="1" y="0"/>
                    <a:pt x="1" y="0"/>
                    <a:pt x="1" y="0"/>
                  </a:cubicBezTo>
                  <a:cubicBezTo>
                    <a:pt x="1" y="0"/>
                    <a:pt x="1" y="0"/>
                    <a:pt x="1" y="0"/>
                  </a:cubicBezTo>
                  <a:cubicBezTo>
                    <a:pt x="1" y="1"/>
                    <a:pt x="1" y="1"/>
                    <a:pt x="1" y="1"/>
                  </a:cubicBezTo>
                  <a:cubicBezTo>
                    <a:pt x="1" y="2"/>
                    <a:pt x="0" y="3"/>
                    <a:pt x="0" y="4"/>
                  </a:cubicBezTo>
                  <a:cubicBezTo>
                    <a:pt x="0" y="6"/>
                    <a:pt x="1" y="7"/>
                    <a:pt x="2" y="8"/>
                  </a:cubicBezTo>
                  <a:cubicBezTo>
                    <a:pt x="2" y="10"/>
                    <a:pt x="4" y="10"/>
                    <a:pt x="5" y="10"/>
                  </a:cubicBezTo>
                  <a:cubicBezTo>
                    <a:pt x="6" y="10"/>
                    <a:pt x="7" y="10"/>
                    <a:pt x="8" y="9"/>
                  </a:cubicBezTo>
                  <a:cubicBezTo>
                    <a:pt x="8" y="8"/>
                    <a:pt x="9" y="8"/>
                    <a:pt x="9" y="6"/>
                  </a:cubicBezTo>
                  <a:cubicBezTo>
                    <a:pt x="10" y="5"/>
                    <a:pt x="10" y="5"/>
                    <a:pt x="10" y="5"/>
                  </a:cubicBezTo>
                  <a:cubicBezTo>
                    <a:pt x="10" y="4"/>
                    <a:pt x="11" y="3"/>
                    <a:pt x="11" y="3"/>
                  </a:cubicBezTo>
                  <a:cubicBezTo>
                    <a:pt x="11" y="2"/>
                    <a:pt x="12" y="2"/>
                    <a:pt x="13" y="2"/>
                  </a:cubicBezTo>
                  <a:cubicBezTo>
                    <a:pt x="14" y="2"/>
                    <a:pt x="14" y="2"/>
                    <a:pt x="15" y="3"/>
                  </a:cubicBezTo>
                  <a:cubicBezTo>
                    <a:pt x="15" y="4"/>
                    <a:pt x="15" y="4"/>
                    <a:pt x="15" y="5"/>
                  </a:cubicBezTo>
                  <a:cubicBezTo>
                    <a:pt x="15" y="6"/>
                    <a:pt x="15" y="7"/>
                    <a:pt x="15" y="7"/>
                  </a:cubicBezTo>
                  <a:cubicBezTo>
                    <a:pt x="15" y="7"/>
                    <a:pt x="15" y="7"/>
                    <a:pt x="15" y="7"/>
                  </a:cubicBezTo>
                  <a:cubicBezTo>
                    <a:pt x="12" y="8"/>
                    <a:pt x="12" y="8"/>
                    <a:pt x="12" y="8"/>
                  </a:cubicBezTo>
                  <a:cubicBezTo>
                    <a:pt x="12" y="8"/>
                    <a:pt x="12" y="8"/>
                    <a:pt x="12" y="8"/>
                  </a:cubicBezTo>
                  <a:cubicBezTo>
                    <a:pt x="12" y="9"/>
                    <a:pt x="12" y="9"/>
                    <a:pt x="12" y="9"/>
                  </a:cubicBezTo>
                  <a:cubicBezTo>
                    <a:pt x="12" y="9"/>
                    <a:pt x="12" y="9"/>
                    <a:pt x="12" y="9"/>
                  </a:cubicBezTo>
                  <a:cubicBezTo>
                    <a:pt x="16" y="9"/>
                    <a:pt x="16" y="9"/>
                    <a:pt x="16" y="9"/>
                  </a:cubicBezTo>
                  <a:cubicBezTo>
                    <a:pt x="16" y="9"/>
                    <a:pt x="16" y="9"/>
                    <a:pt x="16" y="9"/>
                  </a:cubicBezTo>
                  <a:cubicBezTo>
                    <a:pt x="16" y="9"/>
                    <a:pt x="16" y="8"/>
                    <a:pt x="16" y="8"/>
                  </a:cubicBezTo>
                  <a:cubicBezTo>
                    <a:pt x="16" y="7"/>
                    <a:pt x="16" y="6"/>
                    <a:pt x="16" y="5"/>
                  </a:cubicBezTo>
                  <a:cubicBezTo>
                    <a:pt x="16" y="4"/>
                    <a:pt x="16" y="4"/>
                    <a:pt x="16" y="3"/>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îṡļídê"/>
            <p:cNvSpPr/>
            <p:nvPr/>
          </p:nvSpPr>
          <p:spPr bwMode="auto">
            <a:xfrm>
              <a:off x="3154363" y="3465513"/>
              <a:ext cx="104775" cy="58738"/>
            </a:xfrm>
            <a:custGeom>
              <a:avLst/>
              <a:gdLst>
                <a:gd name="T0" fmla="*/ 15 w 16"/>
                <a:gd name="T1" fmla="*/ 2 h 9"/>
                <a:gd name="T2" fmla="*/ 15 w 16"/>
                <a:gd name="T3" fmla="*/ 2 h 9"/>
                <a:gd name="T4" fmla="*/ 15 w 16"/>
                <a:gd name="T5" fmla="*/ 4 h 9"/>
                <a:gd name="T6" fmla="*/ 14 w 16"/>
                <a:gd name="T7" fmla="*/ 4 h 9"/>
                <a:gd name="T8" fmla="*/ 2 w 16"/>
                <a:gd name="T9" fmla="*/ 2 h 9"/>
                <a:gd name="T10" fmla="*/ 1 w 16"/>
                <a:gd name="T11" fmla="*/ 2 h 9"/>
                <a:gd name="T12" fmla="*/ 2 w 16"/>
                <a:gd name="T13" fmla="*/ 0 h 9"/>
                <a:gd name="T14" fmla="*/ 1 w 16"/>
                <a:gd name="T15" fmla="*/ 0 h 9"/>
                <a:gd name="T16" fmla="*/ 1 w 16"/>
                <a:gd name="T17" fmla="*/ 0 h 9"/>
                <a:gd name="T18" fmla="*/ 1 w 16"/>
                <a:gd name="T19" fmla="*/ 0 h 9"/>
                <a:gd name="T20" fmla="*/ 0 w 16"/>
                <a:gd name="T21" fmla="*/ 7 h 9"/>
                <a:gd name="T22" fmla="*/ 0 w 16"/>
                <a:gd name="T23" fmla="*/ 7 h 9"/>
                <a:gd name="T24" fmla="*/ 1 w 16"/>
                <a:gd name="T25" fmla="*/ 7 h 9"/>
                <a:gd name="T26" fmla="*/ 1 w 16"/>
                <a:gd name="T27" fmla="*/ 7 h 9"/>
                <a:gd name="T28" fmla="*/ 1 w 16"/>
                <a:gd name="T29" fmla="*/ 5 h 9"/>
                <a:gd name="T30" fmla="*/ 1 w 16"/>
                <a:gd name="T31" fmla="*/ 5 h 9"/>
                <a:gd name="T32" fmla="*/ 14 w 16"/>
                <a:gd name="T33" fmla="*/ 6 h 9"/>
                <a:gd name="T34" fmla="*/ 14 w 16"/>
                <a:gd name="T35" fmla="*/ 7 h 9"/>
                <a:gd name="T36" fmla="*/ 14 w 16"/>
                <a:gd name="T37" fmla="*/ 9 h 9"/>
                <a:gd name="T38" fmla="*/ 14 w 16"/>
                <a:gd name="T39" fmla="*/ 9 h 9"/>
                <a:gd name="T40" fmla="*/ 15 w 16"/>
                <a:gd name="T41" fmla="*/ 9 h 9"/>
                <a:gd name="T42" fmla="*/ 15 w 16"/>
                <a:gd name="T43" fmla="*/ 9 h 9"/>
                <a:gd name="T44" fmla="*/ 16 w 16"/>
                <a:gd name="T45" fmla="*/ 2 h 9"/>
                <a:gd name="T46" fmla="*/ 16 w 16"/>
                <a:gd name="T47" fmla="*/ 2 h 9"/>
                <a:gd name="T48" fmla="*/ 15 w 16"/>
                <a:gd name="T4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9">
                  <a:moveTo>
                    <a:pt x="15" y="2"/>
                  </a:moveTo>
                  <a:cubicBezTo>
                    <a:pt x="15" y="2"/>
                    <a:pt x="15" y="2"/>
                    <a:pt x="15" y="2"/>
                  </a:cubicBezTo>
                  <a:cubicBezTo>
                    <a:pt x="15" y="4"/>
                    <a:pt x="15" y="4"/>
                    <a:pt x="15" y="4"/>
                  </a:cubicBezTo>
                  <a:cubicBezTo>
                    <a:pt x="15" y="4"/>
                    <a:pt x="14" y="4"/>
                    <a:pt x="14" y="4"/>
                  </a:cubicBezTo>
                  <a:cubicBezTo>
                    <a:pt x="2" y="2"/>
                    <a:pt x="2" y="2"/>
                    <a:pt x="2" y="2"/>
                  </a:cubicBezTo>
                  <a:cubicBezTo>
                    <a:pt x="1" y="2"/>
                    <a:pt x="1" y="2"/>
                    <a:pt x="1" y="2"/>
                  </a:cubicBezTo>
                  <a:cubicBezTo>
                    <a:pt x="2" y="0"/>
                    <a:pt x="2" y="0"/>
                    <a:pt x="2" y="0"/>
                  </a:cubicBezTo>
                  <a:cubicBezTo>
                    <a:pt x="2" y="0"/>
                    <a:pt x="1" y="0"/>
                    <a:pt x="1" y="0"/>
                  </a:cubicBezTo>
                  <a:cubicBezTo>
                    <a:pt x="1" y="0"/>
                    <a:pt x="1" y="0"/>
                    <a:pt x="1" y="0"/>
                  </a:cubicBezTo>
                  <a:cubicBezTo>
                    <a:pt x="1" y="0"/>
                    <a:pt x="1" y="0"/>
                    <a:pt x="1" y="0"/>
                  </a:cubicBezTo>
                  <a:cubicBezTo>
                    <a:pt x="0" y="7"/>
                    <a:pt x="0" y="7"/>
                    <a:pt x="0" y="7"/>
                  </a:cubicBezTo>
                  <a:cubicBezTo>
                    <a:pt x="0" y="7"/>
                    <a:pt x="0" y="7"/>
                    <a:pt x="0" y="7"/>
                  </a:cubicBezTo>
                  <a:cubicBezTo>
                    <a:pt x="1" y="7"/>
                    <a:pt x="1" y="7"/>
                    <a:pt x="1" y="7"/>
                  </a:cubicBezTo>
                  <a:cubicBezTo>
                    <a:pt x="1" y="7"/>
                    <a:pt x="1" y="7"/>
                    <a:pt x="1" y="7"/>
                  </a:cubicBezTo>
                  <a:cubicBezTo>
                    <a:pt x="1" y="5"/>
                    <a:pt x="1" y="5"/>
                    <a:pt x="1" y="5"/>
                  </a:cubicBezTo>
                  <a:cubicBezTo>
                    <a:pt x="1" y="5"/>
                    <a:pt x="1" y="5"/>
                    <a:pt x="1" y="5"/>
                  </a:cubicBezTo>
                  <a:cubicBezTo>
                    <a:pt x="14" y="6"/>
                    <a:pt x="14" y="6"/>
                    <a:pt x="14" y="6"/>
                  </a:cubicBezTo>
                  <a:cubicBezTo>
                    <a:pt x="14" y="6"/>
                    <a:pt x="14" y="7"/>
                    <a:pt x="14" y="7"/>
                  </a:cubicBezTo>
                  <a:cubicBezTo>
                    <a:pt x="14" y="9"/>
                    <a:pt x="14" y="9"/>
                    <a:pt x="14" y="9"/>
                  </a:cubicBezTo>
                  <a:cubicBezTo>
                    <a:pt x="14" y="9"/>
                    <a:pt x="14" y="9"/>
                    <a:pt x="14" y="9"/>
                  </a:cubicBezTo>
                  <a:cubicBezTo>
                    <a:pt x="15" y="9"/>
                    <a:pt x="15" y="9"/>
                    <a:pt x="15" y="9"/>
                  </a:cubicBezTo>
                  <a:cubicBezTo>
                    <a:pt x="15" y="9"/>
                    <a:pt x="15" y="9"/>
                    <a:pt x="15" y="9"/>
                  </a:cubicBezTo>
                  <a:cubicBezTo>
                    <a:pt x="16" y="2"/>
                    <a:pt x="16" y="2"/>
                    <a:pt x="16" y="2"/>
                  </a:cubicBezTo>
                  <a:cubicBezTo>
                    <a:pt x="16" y="2"/>
                    <a:pt x="16" y="2"/>
                    <a:pt x="16" y="2"/>
                  </a:cubicBezTo>
                  <a:lnTo>
                    <a:pt x="15" y="2"/>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ïśļiḍê"/>
            <p:cNvSpPr/>
            <p:nvPr/>
          </p:nvSpPr>
          <p:spPr bwMode="auto">
            <a:xfrm>
              <a:off x="3135313" y="3543301"/>
              <a:ext cx="111125" cy="92075"/>
            </a:xfrm>
            <a:custGeom>
              <a:avLst/>
              <a:gdLst>
                <a:gd name="T0" fmla="*/ 14 w 17"/>
                <a:gd name="T1" fmla="*/ 0 h 14"/>
                <a:gd name="T2" fmla="*/ 13 w 17"/>
                <a:gd name="T3" fmla="*/ 0 h 14"/>
                <a:gd name="T4" fmla="*/ 13 w 17"/>
                <a:gd name="T5" fmla="*/ 1 h 14"/>
                <a:gd name="T6" fmla="*/ 13 w 17"/>
                <a:gd name="T7" fmla="*/ 1 h 14"/>
                <a:gd name="T8" fmla="*/ 16 w 17"/>
                <a:gd name="T9" fmla="*/ 2 h 14"/>
                <a:gd name="T10" fmla="*/ 16 w 17"/>
                <a:gd name="T11" fmla="*/ 2 h 14"/>
                <a:gd name="T12" fmla="*/ 15 w 17"/>
                <a:gd name="T13" fmla="*/ 6 h 14"/>
                <a:gd name="T14" fmla="*/ 15 w 17"/>
                <a:gd name="T15" fmla="*/ 6 h 14"/>
                <a:gd name="T16" fmla="*/ 2 w 17"/>
                <a:gd name="T17" fmla="*/ 3 h 14"/>
                <a:gd name="T18" fmla="*/ 2 w 17"/>
                <a:gd name="T19" fmla="*/ 3 h 14"/>
                <a:gd name="T20" fmla="*/ 2 w 17"/>
                <a:gd name="T21" fmla="*/ 1 h 14"/>
                <a:gd name="T22" fmla="*/ 2 w 17"/>
                <a:gd name="T23" fmla="*/ 1 h 14"/>
                <a:gd name="T24" fmla="*/ 2 w 17"/>
                <a:gd name="T25" fmla="*/ 1 h 14"/>
                <a:gd name="T26" fmla="*/ 2 w 17"/>
                <a:gd name="T27" fmla="*/ 1 h 14"/>
                <a:gd name="T28" fmla="*/ 0 w 17"/>
                <a:gd name="T29" fmla="*/ 7 h 14"/>
                <a:gd name="T30" fmla="*/ 0 w 17"/>
                <a:gd name="T31" fmla="*/ 7 h 14"/>
                <a:gd name="T32" fmla="*/ 1 w 17"/>
                <a:gd name="T33" fmla="*/ 8 h 14"/>
                <a:gd name="T34" fmla="*/ 1 w 17"/>
                <a:gd name="T35" fmla="*/ 7 h 14"/>
                <a:gd name="T36" fmla="*/ 2 w 17"/>
                <a:gd name="T37" fmla="*/ 5 h 14"/>
                <a:gd name="T38" fmla="*/ 2 w 17"/>
                <a:gd name="T39" fmla="*/ 5 h 14"/>
                <a:gd name="T40" fmla="*/ 14 w 17"/>
                <a:gd name="T41" fmla="*/ 8 h 14"/>
                <a:gd name="T42" fmla="*/ 15 w 17"/>
                <a:gd name="T43" fmla="*/ 8 h 14"/>
                <a:gd name="T44" fmla="*/ 14 w 17"/>
                <a:gd name="T45" fmla="*/ 12 h 14"/>
                <a:gd name="T46" fmla="*/ 14 w 17"/>
                <a:gd name="T47" fmla="*/ 12 h 14"/>
                <a:gd name="T48" fmla="*/ 11 w 17"/>
                <a:gd name="T49" fmla="*/ 12 h 14"/>
                <a:gd name="T50" fmla="*/ 11 w 17"/>
                <a:gd name="T51" fmla="*/ 12 h 14"/>
                <a:gd name="T52" fmla="*/ 11 w 17"/>
                <a:gd name="T53" fmla="*/ 13 h 14"/>
                <a:gd name="T54" fmla="*/ 11 w 17"/>
                <a:gd name="T55" fmla="*/ 13 h 14"/>
                <a:gd name="T56" fmla="*/ 14 w 17"/>
                <a:gd name="T57" fmla="*/ 14 h 14"/>
                <a:gd name="T58" fmla="*/ 14 w 17"/>
                <a:gd name="T59" fmla="*/ 14 h 14"/>
                <a:gd name="T60" fmla="*/ 17 w 17"/>
                <a:gd name="T61" fmla="*/ 1 h 14"/>
                <a:gd name="T62" fmla="*/ 17 w 17"/>
                <a:gd name="T63" fmla="*/ 1 h 14"/>
                <a:gd name="T64" fmla="*/ 14 w 17"/>
                <a:gd name="T6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4">
                  <a:moveTo>
                    <a:pt x="14" y="0"/>
                  </a:moveTo>
                  <a:cubicBezTo>
                    <a:pt x="14" y="0"/>
                    <a:pt x="13" y="0"/>
                    <a:pt x="13" y="0"/>
                  </a:cubicBezTo>
                  <a:cubicBezTo>
                    <a:pt x="13" y="1"/>
                    <a:pt x="13" y="1"/>
                    <a:pt x="13" y="1"/>
                  </a:cubicBezTo>
                  <a:cubicBezTo>
                    <a:pt x="13" y="1"/>
                    <a:pt x="13" y="1"/>
                    <a:pt x="13" y="1"/>
                  </a:cubicBezTo>
                  <a:cubicBezTo>
                    <a:pt x="16" y="2"/>
                    <a:pt x="16" y="2"/>
                    <a:pt x="16" y="2"/>
                  </a:cubicBezTo>
                  <a:cubicBezTo>
                    <a:pt x="16" y="2"/>
                    <a:pt x="16" y="2"/>
                    <a:pt x="16" y="2"/>
                  </a:cubicBezTo>
                  <a:cubicBezTo>
                    <a:pt x="15" y="6"/>
                    <a:pt x="15" y="6"/>
                    <a:pt x="15" y="6"/>
                  </a:cubicBezTo>
                  <a:cubicBezTo>
                    <a:pt x="15" y="6"/>
                    <a:pt x="15" y="6"/>
                    <a:pt x="15" y="6"/>
                  </a:cubicBezTo>
                  <a:cubicBezTo>
                    <a:pt x="2" y="3"/>
                    <a:pt x="2" y="3"/>
                    <a:pt x="2" y="3"/>
                  </a:cubicBezTo>
                  <a:cubicBezTo>
                    <a:pt x="2" y="3"/>
                    <a:pt x="2" y="3"/>
                    <a:pt x="2" y="3"/>
                  </a:cubicBezTo>
                  <a:cubicBezTo>
                    <a:pt x="2" y="1"/>
                    <a:pt x="2" y="1"/>
                    <a:pt x="2" y="1"/>
                  </a:cubicBezTo>
                  <a:cubicBezTo>
                    <a:pt x="2" y="1"/>
                    <a:pt x="2" y="1"/>
                    <a:pt x="2" y="1"/>
                  </a:cubicBezTo>
                  <a:cubicBezTo>
                    <a:pt x="2" y="1"/>
                    <a:pt x="2" y="1"/>
                    <a:pt x="2" y="1"/>
                  </a:cubicBezTo>
                  <a:cubicBezTo>
                    <a:pt x="2" y="1"/>
                    <a:pt x="2" y="1"/>
                    <a:pt x="2" y="1"/>
                  </a:cubicBezTo>
                  <a:cubicBezTo>
                    <a:pt x="0" y="7"/>
                    <a:pt x="0" y="7"/>
                    <a:pt x="0" y="7"/>
                  </a:cubicBezTo>
                  <a:cubicBezTo>
                    <a:pt x="0" y="7"/>
                    <a:pt x="0" y="7"/>
                    <a:pt x="0" y="7"/>
                  </a:cubicBezTo>
                  <a:cubicBezTo>
                    <a:pt x="1" y="8"/>
                    <a:pt x="1" y="8"/>
                    <a:pt x="1" y="8"/>
                  </a:cubicBezTo>
                  <a:cubicBezTo>
                    <a:pt x="1" y="8"/>
                    <a:pt x="1" y="8"/>
                    <a:pt x="1" y="7"/>
                  </a:cubicBezTo>
                  <a:cubicBezTo>
                    <a:pt x="2" y="5"/>
                    <a:pt x="2" y="5"/>
                    <a:pt x="2" y="5"/>
                  </a:cubicBezTo>
                  <a:cubicBezTo>
                    <a:pt x="2" y="5"/>
                    <a:pt x="2" y="5"/>
                    <a:pt x="2" y="5"/>
                  </a:cubicBezTo>
                  <a:cubicBezTo>
                    <a:pt x="14" y="8"/>
                    <a:pt x="14" y="8"/>
                    <a:pt x="14" y="8"/>
                  </a:cubicBezTo>
                  <a:cubicBezTo>
                    <a:pt x="14" y="8"/>
                    <a:pt x="15" y="8"/>
                    <a:pt x="15" y="8"/>
                  </a:cubicBezTo>
                  <a:cubicBezTo>
                    <a:pt x="14" y="12"/>
                    <a:pt x="14" y="12"/>
                    <a:pt x="14" y="12"/>
                  </a:cubicBezTo>
                  <a:cubicBezTo>
                    <a:pt x="14" y="12"/>
                    <a:pt x="14" y="12"/>
                    <a:pt x="14" y="12"/>
                  </a:cubicBezTo>
                  <a:cubicBezTo>
                    <a:pt x="11" y="12"/>
                    <a:pt x="11" y="12"/>
                    <a:pt x="11" y="12"/>
                  </a:cubicBezTo>
                  <a:cubicBezTo>
                    <a:pt x="11" y="12"/>
                    <a:pt x="11" y="12"/>
                    <a:pt x="11" y="12"/>
                  </a:cubicBezTo>
                  <a:cubicBezTo>
                    <a:pt x="11" y="13"/>
                    <a:pt x="11" y="13"/>
                    <a:pt x="11" y="13"/>
                  </a:cubicBezTo>
                  <a:cubicBezTo>
                    <a:pt x="11" y="13"/>
                    <a:pt x="11" y="13"/>
                    <a:pt x="11" y="13"/>
                  </a:cubicBezTo>
                  <a:cubicBezTo>
                    <a:pt x="14" y="14"/>
                    <a:pt x="14" y="14"/>
                    <a:pt x="14" y="14"/>
                  </a:cubicBezTo>
                  <a:cubicBezTo>
                    <a:pt x="14" y="14"/>
                    <a:pt x="14" y="14"/>
                    <a:pt x="14" y="14"/>
                  </a:cubicBezTo>
                  <a:cubicBezTo>
                    <a:pt x="17" y="1"/>
                    <a:pt x="17" y="1"/>
                    <a:pt x="17" y="1"/>
                  </a:cubicBezTo>
                  <a:cubicBezTo>
                    <a:pt x="17" y="1"/>
                    <a:pt x="17" y="1"/>
                    <a:pt x="17" y="1"/>
                  </a:cubicBezTo>
                  <a:lnTo>
                    <a:pt x="14" y="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îsļídè"/>
            <p:cNvSpPr/>
            <p:nvPr/>
          </p:nvSpPr>
          <p:spPr bwMode="auto">
            <a:xfrm>
              <a:off x="3103563" y="3641726"/>
              <a:ext cx="115888" cy="112713"/>
            </a:xfrm>
            <a:custGeom>
              <a:avLst/>
              <a:gdLst>
                <a:gd name="T0" fmla="*/ 17 w 18"/>
                <a:gd name="T1" fmla="*/ 2 h 17"/>
                <a:gd name="T2" fmla="*/ 17 w 18"/>
                <a:gd name="T3" fmla="*/ 2 h 17"/>
                <a:gd name="T4" fmla="*/ 16 w 18"/>
                <a:gd name="T5" fmla="*/ 4 h 17"/>
                <a:gd name="T6" fmla="*/ 16 w 18"/>
                <a:gd name="T7" fmla="*/ 4 h 17"/>
                <a:gd name="T8" fmla="*/ 7 w 18"/>
                <a:gd name="T9" fmla="*/ 5 h 17"/>
                <a:gd name="T10" fmla="*/ 7 w 18"/>
                <a:gd name="T11" fmla="*/ 5 h 17"/>
                <a:gd name="T12" fmla="*/ 3 w 18"/>
                <a:gd name="T13" fmla="*/ 3 h 17"/>
                <a:gd name="T14" fmla="*/ 2 w 18"/>
                <a:gd name="T15" fmla="*/ 3 h 17"/>
                <a:gd name="T16" fmla="*/ 3 w 18"/>
                <a:gd name="T17" fmla="*/ 1 h 17"/>
                <a:gd name="T18" fmla="*/ 3 w 18"/>
                <a:gd name="T19" fmla="*/ 1 h 17"/>
                <a:gd name="T20" fmla="*/ 2 w 18"/>
                <a:gd name="T21" fmla="*/ 0 h 17"/>
                <a:gd name="T22" fmla="*/ 2 w 18"/>
                <a:gd name="T23" fmla="*/ 0 h 17"/>
                <a:gd name="T24" fmla="*/ 0 w 18"/>
                <a:gd name="T25" fmla="*/ 6 h 17"/>
                <a:gd name="T26" fmla="*/ 0 w 18"/>
                <a:gd name="T27" fmla="*/ 6 h 17"/>
                <a:gd name="T28" fmla="*/ 1 w 18"/>
                <a:gd name="T29" fmla="*/ 7 h 17"/>
                <a:gd name="T30" fmla="*/ 1 w 18"/>
                <a:gd name="T31" fmla="*/ 7 h 17"/>
                <a:gd name="T32" fmla="*/ 2 w 18"/>
                <a:gd name="T33" fmla="*/ 5 h 17"/>
                <a:gd name="T34" fmla="*/ 2 w 18"/>
                <a:gd name="T35" fmla="*/ 5 h 17"/>
                <a:gd name="T36" fmla="*/ 7 w 18"/>
                <a:gd name="T37" fmla="*/ 7 h 17"/>
                <a:gd name="T38" fmla="*/ 7 w 18"/>
                <a:gd name="T39" fmla="*/ 7 h 17"/>
                <a:gd name="T40" fmla="*/ 12 w 18"/>
                <a:gd name="T41" fmla="*/ 14 h 17"/>
                <a:gd name="T42" fmla="*/ 12 w 18"/>
                <a:gd name="T43" fmla="*/ 14 h 17"/>
                <a:gd name="T44" fmla="*/ 12 w 18"/>
                <a:gd name="T45" fmla="*/ 16 h 17"/>
                <a:gd name="T46" fmla="*/ 12 w 18"/>
                <a:gd name="T47" fmla="*/ 16 h 17"/>
                <a:gd name="T48" fmla="*/ 12 w 18"/>
                <a:gd name="T49" fmla="*/ 16 h 17"/>
                <a:gd name="T50" fmla="*/ 13 w 18"/>
                <a:gd name="T51" fmla="*/ 16 h 17"/>
                <a:gd name="T52" fmla="*/ 14 w 18"/>
                <a:gd name="T53" fmla="*/ 12 h 17"/>
                <a:gd name="T54" fmla="*/ 14 w 18"/>
                <a:gd name="T55" fmla="*/ 12 h 17"/>
                <a:gd name="T56" fmla="*/ 14 w 18"/>
                <a:gd name="T57" fmla="*/ 11 h 17"/>
                <a:gd name="T58" fmla="*/ 14 w 18"/>
                <a:gd name="T59" fmla="*/ 12 h 17"/>
                <a:gd name="T60" fmla="*/ 13 w 18"/>
                <a:gd name="T61" fmla="*/ 13 h 17"/>
                <a:gd name="T62" fmla="*/ 13 w 18"/>
                <a:gd name="T63" fmla="*/ 13 h 17"/>
                <a:gd name="T64" fmla="*/ 13 w 18"/>
                <a:gd name="T65" fmla="*/ 13 h 17"/>
                <a:gd name="T66" fmla="*/ 8 w 18"/>
                <a:gd name="T67" fmla="*/ 7 h 17"/>
                <a:gd name="T68" fmla="*/ 15 w 18"/>
                <a:gd name="T69" fmla="*/ 6 h 17"/>
                <a:gd name="T70" fmla="*/ 15 w 18"/>
                <a:gd name="T71" fmla="*/ 6 h 17"/>
                <a:gd name="T72" fmla="*/ 16 w 18"/>
                <a:gd name="T73" fmla="*/ 6 h 17"/>
                <a:gd name="T74" fmla="*/ 15 w 18"/>
                <a:gd name="T75" fmla="*/ 8 h 17"/>
                <a:gd name="T76" fmla="*/ 15 w 18"/>
                <a:gd name="T77" fmla="*/ 8 h 17"/>
                <a:gd name="T78" fmla="*/ 16 w 18"/>
                <a:gd name="T79" fmla="*/ 8 h 17"/>
                <a:gd name="T80" fmla="*/ 16 w 18"/>
                <a:gd name="T81" fmla="*/ 8 h 17"/>
                <a:gd name="T82" fmla="*/ 18 w 18"/>
                <a:gd name="T83" fmla="*/ 2 h 17"/>
                <a:gd name="T84" fmla="*/ 18 w 18"/>
                <a:gd name="T85" fmla="*/ 2 h 17"/>
                <a:gd name="T86" fmla="*/ 17 w 18"/>
                <a:gd name="T8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 h="17">
                  <a:moveTo>
                    <a:pt x="17" y="2"/>
                  </a:moveTo>
                  <a:cubicBezTo>
                    <a:pt x="17" y="2"/>
                    <a:pt x="17" y="2"/>
                    <a:pt x="17" y="2"/>
                  </a:cubicBezTo>
                  <a:cubicBezTo>
                    <a:pt x="16" y="4"/>
                    <a:pt x="16" y="4"/>
                    <a:pt x="16" y="4"/>
                  </a:cubicBezTo>
                  <a:cubicBezTo>
                    <a:pt x="16" y="4"/>
                    <a:pt x="16" y="4"/>
                    <a:pt x="16" y="4"/>
                  </a:cubicBezTo>
                  <a:cubicBezTo>
                    <a:pt x="7" y="5"/>
                    <a:pt x="7" y="5"/>
                    <a:pt x="7" y="5"/>
                  </a:cubicBezTo>
                  <a:cubicBezTo>
                    <a:pt x="7" y="5"/>
                    <a:pt x="7" y="5"/>
                    <a:pt x="7" y="5"/>
                  </a:cubicBezTo>
                  <a:cubicBezTo>
                    <a:pt x="3" y="3"/>
                    <a:pt x="3" y="3"/>
                    <a:pt x="3" y="3"/>
                  </a:cubicBezTo>
                  <a:cubicBezTo>
                    <a:pt x="2" y="3"/>
                    <a:pt x="2" y="3"/>
                    <a:pt x="2" y="3"/>
                  </a:cubicBezTo>
                  <a:cubicBezTo>
                    <a:pt x="3" y="1"/>
                    <a:pt x="3" y="1"/>
                    <a:pt x="3" y="1"/>
                  </a:cubicBezTo>
                  <a:cubicBezTo>
                    <a:pt x="3" y="1"/>
                    <a:pt x="3" y="1"/>
                    <a:pt x="3" y="1"/>
                  </a:cubicBezTo>
                  <a:cubicBezTo>
                    <a:pt x="2" y="0"/>
                    <a:pt x="2" y="0"/>
                    <a:pt x="2" y="0"/>
                  </a:cubicBezTo>
                  <a:cubicBezTo>
                    <a:pt x="2" y="0"/>
                    <a:pt x="2" y="0"/>
                    <a:pt x="2" y="0"/>
                  </a:cubicBezTo>
                  <a:cubicBezTo>
                    <a:pt x="0" y="6"/>
                    <a:pt x="0" y="6"/>
                    <a:pt x="0" y="6"/>
                  </a:cubicBezTo>
                  <a:cubicBezTo>
                    <a:pt x="0" y="6"/>
                    <a:pt x="0" y="6"/>
                    <a:pt x="0" y="6"/>
                  </a:cubicBezTo>
                  <a:cubicBezTo>
                    <a:pt x="1" y="7"/>
                    <a:pt x="1" y="7"/>
                    <a:pt x="1" y="7"/>
                  </a:cubicBezTo>
                  <a:cubicBezTo>
                    <a:pt x="1" y="7"/>
                    <a:pt x="1" y="7"/>
                    <a:pt x="1" y="7"/>
                  </a:cubicBezTo>
                  <a:cubicBezTo>
                    <a:pt x="2" y="5"/>
                    <a:pt x="2" y="5"/>
                    <a:pt x="2" y="5"/>
                  </a:cubicBezTo>
                  <a:cubicBezTo>
                    <a:pt x="2" y="5"/>
                    <a:pt x="2" y="5"/>
                    <a:pt x="2" y="5"/>
                  </a:cubicBezTo>
                  <a:cubicBezTo>
                    <a:pt x="7" y="7"/>
                    <a:pt x="7" y="7"/>
                    <a:pt x="7" y="7"/>
                  </a:cubicBezTo>
                  <a:cubicBezTo>
                    <a:pt x="7" y="7"/>
                    <a:pt x="7" y="7"/>
                    <a:pt x="7" y="7"/>
                  </a:cubicBezTo>
                  <a:cubicBezTo>
                    <a:pt x="12" y="14"/>
                    <a:pt x="12" y="14"/>
                    <a:pt x="12" y="14"/>
                  </a:cubicBezTo>
                  <a:cubicBezTo>
                    <a:pt x="12" y="14"/>
                    <a:pt x="12" y="14"/>
                    <a:pt x="12" y="14"/>
                  </a:cubicBezTo>
                  <a:cubicBezTo>
                    <a:pt x="12" y="16"/>
                    <a:pt x="12" y="16"/>
                    <a:pt x="12" y="16"/>
                  </a:cubicBezTo>
                  <a:cubicBezTo>
                    <a:pt x="12" y="16"/>
                    <a:pt x="12" y="16"/>
                    <a:pt x="12" y="16"/>
                  </a:cubicBezTo>
                  <a:cubicBezTo>
                    <a:pt x="12" y="16"/>
                    <a:pt x="12" y="16"/>
                    <a:pt x="12" y="16"/>
                  </a:cubicBezTo>
                  <a:cubicBezTo>
                    <a:pt x="12" y="17"/>
                    <a:pt x="13" y="16"/>
                    <a:pt x="13" y="16"/>
                  </a:cubicBezTo>
                  <a:cubicBezTo>
                    <a:pt x="14" y="12"/>
                    <a:pt x="14" y="12"/>
                    <a:pt x="14" y="12"/>
                  </a:cubicBezTo>
                  <a:cubicBezTo>
                    <a:pt x="14" y="12"/>
                    <a:pt x="14" y="12"/>
                    <a:pt x="14" y="12"/>
                  </a:cubicBezTo>
                  <a:cubicBezTo>
                    <a:pt x="14" y="11"/>
                    <a:pt x="14" y="11"/>
                    <a:pt x="14" y="11"/>
                  </a:cubicBezTo>
                  <a:cubicBezTo>
                    <a:pt x="14" y="11"/>
                    <a:pt x="14" y="11"/>
                    <a:pt x="14" y="12"/>
                  </a:cubicBezTo>
                  <a:cubicBezTo>
                    <a:pt x="13" y="13"/>
                    <a:pt x="13" y="13"/>
                    <a:pt x="13" y="13"/>
                  </a:cubicBezTo>
                  <a:cubicBezTo>
                    <a:pt x="13" y="13"/>
                    <a:pt x="13" y="13"/>
                    <a:pt x="13" y="13"/>
                  </a:cubicBezTo>
                  <a:cubicBezTo>
                    <a:pt x="13" y="13"/>
                    <a:pt x="13" y="13"/>
                    <a:pt x="13" y="13"/>
                  </a:cubicBezTo>
                  <a:cubicBezTo>
                    <a:pt x="8" y="7"/>
                    <a:pt x="8" y="7"/>
                    <a:pt x="8" y="7"/>
                  </a:cubicBezTo>
                  <a:cubicBezTo>
                    <a:pt x="15" y="6"/>
                    <a:pt x="15" y="6"/>
                    <a:pt x="15" y="6"/>
                  </a:cubicBezTo>
                  <a:cubicBezTo>
                    <a:pt x="15" y="6"/>
                    <a:pt x="15" y="6"/>
                    <a:pt x="15" y="6"/>
                  </a:cubicBezTo>
                  <a:cubicBezTo>
                    <a:pt x="16" y="6"/>
                    <a:pt x="16" y="6"/>
                    <a:pt x="16" y="6"/>
                  </a:cubicBezTo>
                  <a:cubicBezTo>
                    <a:pt x="15" y="8"/>
                    <a:pt x="15" y="8"/>
                    <a:pt x="15" y="8"/>
                  </a:cubicBezTo>
                  <a:cubicBezTo>
                    <a:pt x="15" y="8"/>
                    <a:pt x="15" y="8"/>
                    <a:pt x="15" y="8"/>
                  </a:cubicBezTo>
                  <a:cubicBezTo>
                    <a:pt x="16" y="8"/>
                    <a:pt x="16" y="8"/>
                    <a:pt x="16" y="8"/>
                  </a:cubicBezTo>
                  <a:cubicBezTo>
                    <a:pt x="16" y="8"/>
                    <a:pt x="16" y="8"/>
                    <a:pt x="16" y="8"/>
                  </a:cubicBezTo>
                  <a:cubicBezTo>
                    <a:pt x="18" y="2"/>
                    <a:pt x="18" y="2"/>
                    <a:pt x="18" y="2"/>
                  </a:cubicBezTo>
                  <a:cubicBezTo>
                    <a:pt x="18" y="2"/>
                    <a:pt x="18" y="2"/>
                    <a:pt x="18" y="2"/>
                  </a:cubicBezTo>
                  <a:lnTo>
                    <a:pt x="17" y="2"/>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ïSľïḑe"/>
            <p:cNvSpPr/>
            <p:nvPr/>
          </p:nvSpPr>
          <p:spPr bwMode="auto">
            <a:xfrm>
              <a:off x="2354263" y="4102101"/>
              <a:ext cx="39688" cy="58738"/>
            </a:xfrm>
            <a:custGeom>
              <a:avLst/>
              <a:gdLst>
                <a:gd name="T0" fmla="*/ 6 w 6"/>
                <a:gd name="T1" fmla="*/ 0 h 9"/>
                <a:gd name="T2" fmla="*/ 5 w 6"/>
                <a:gd name="T3" fmla="*/ 0 h 9"/>
                <a:gd name="T4" fmla="*/ 4 w 6"/>
                <a:gd name="T5" fmla="*/ 1 h 9"/>
                <a:gd name="T6" fmla="*/ 3 w 6"/>
                <a:gd name="T7" fmla="*/ 3 h 9"/>
                <a:gd name="T8" fmla="*/ 2 w 6"/>
                <a:gd name="T9" fmla="*/ 5 h 9"/>
                <a:gd name="T10" fmla="*/ 1 w 6"/>
                <a:gd name="T11" fmla="*/ 7 h 9"/>
                <a:gd name="T12" fmla="*/ 0 w 6"/>
                <a:gd name="T13" fmla="*/ 8 h 9"/>
                <a:gd name="T14" fmla="*/ 0 w 6"/>
                <a:gd name="T15" fmla="*/ 9 h 9"/>
                <a:gd name="T16" fmla="*/ 1 w 6"/>
                <a:gd name="T17" fmla="*/ 9 h 9"/>
                <a:gd name="T18" fmla="*/ 2 w 6"/>
                <a:gd name="T19" fmla="*/ 9 h 9"/>
                <a:gd name="T20" fmla="*/ 2 w 6"/>
                <a:gd name="T21" fmla="*/ 8 h 9"/>
                <a:gd name="T22" fmla="*/ 4 w 6"/>
                <a:gd name="T23" fmla="*/ 6 h 9"/>
                <a:gd name="T24" fmla="*/ 5 w 6"/>
                <a:gd name="T25" fmla="*/ 3 h 9"/>
                <a:gd name="T26" fmla="*/ 6 w 6"/>
                <a:gd name="T27" fmla="*/ 2 h 9"/>
                <a:gd name="T28" fmla="*/ 6 w 6"/>
                <a:gd name="T29" fmla="*/ 0 h 9"/>
                <a:gd name="T30" fmla="*/ 6 w 6"/>
                <a:gd name="T31" fmla="*/ 0 h 9"/>
                <a:gd name="T32" fmla="*/ 6 w 6"/>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9">
                  <a:moveTo>
                    <a:pt x="6" y="0"/>
                  </a:moveTo>
                  <a:cubicBezTo>
                    <a:pt x="5" y="0"/>
                    <a:pt x="5" y="0"/>
                    <a:pt x="5" y="0"/>
                  </a:cubicBezTo>
                  <a:cubicBezTo>
                    <a:pt x="5" y="0"/>
                    <a:pt x="5" y="0"/>
                    <a:pt x="4" y="1"/>
                  </a:cubicBezTo>
                  <a:cubicBezTo>
                    <a:pt x="4" y="1"/>
                    <a:pt x="4" y="2"/>
                    <a:pt x="3" y="3"/>
                  </a:cubicBezTo>
                  <a:cubicBezTo>
                    <a:pt x="3" y="4"/>
                    <a:pt x="2" y="5"/>
                    <a:pt x="2" y="5"/>
                  </a:cubicBezTo>
                  <a:cubicBezTo>
                    <a:pt x="2" y="6"/>
                    <a:pt x="1" y="6"/>
                    <a:pt x="1" y="7"/>
                  </a:cubicBezTo>
                  <a:cubicBezTo>
                    <a:pt x="0" y="7"/>
                    <a:pt x="0" y="8"/>
                    <a:pt x="0" y="8"/>
                  </a:cubicBezTo>
                  <a:cubicBezTo>
                    <a:pt x="0" y="8"/>
                    <a:pt x="0" y="8"/>
                    <a:pt x="0" y="9"/>
                  </a:cubicBezTo>
                  <a:cubicBezTo>
                    <a:pt x="1" y="9"/>
                    <a:pt x="1" y="9"/>
                    <a:pt x="1" y="9"/>
                  </a:cubicBezTo>
                  <a:cubicBezTo>
                    <a:pt x="1" y="9"/>
                    <a:pt x="1" y="9"/>
                    <a:pt x="2" y="9"/>
                  </a:cubicBezTo>
                  <a:cubicBezTo>
                    <a:pt x="2" y="8"/>
                    <a:pt x="2" y="8"/>
                    <a:pt x="2" y="8"/>
                  </a:cubicBezTo>
                  <a:cubicBezTo>
                    <a:pt x="3" y="7"/>
                    <a:pt x="3" y="7"/>
                    <a:pt x="4" y="6"/>
                  </a:cubicBezTo>
                  <a:cubicBezTo>
                    <a:pt x="4" y="5"/>
                    <a:pt x="5" y="4"/>
                    <a:pt x="5" y="3"/>
                  </a:cubicBezTo>
                  <a:cubicBezTo>
                    <a:pt x="6" y="2"/>
                    <a:pt x="6" y="2"/>
                    <a:pt x="6" y="2"/>
                  </a:cubicBezTo>
                  <a:cubicBezTo>
                    <a:pt x="6" y="1"/>
                    <a:pt x="6" y="1"/>
                    <a:pt x="6" y="0"/>
                  </a:cubicBezTo>
                  <a:cubicBezTo>
                    <a:pt x="6" y="0"/>
                    <a:pt x="6" y="0"/>
                    <a:pt x="6" y="0"/>
                  </a:cubicBezTo>
                  <a:cubicBezTo>
                    <a:pt x="6" y="0"/>
                    <a:pt x="6" y="0"/>
                    <a:pt x="6"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ïšḷîde"/>
            <p:cNvSpPr/>
            <p:nvPr/>
          </p:nvSpPr>
          <p:spPr bwMode="auto">
            <a:xfrm>
              <a:off x="2368550" y="4056063"/>
              <a:ext cx="25400" cy="31750"/>
            </a:xfrm>
            <a:custGeom>
              <a:avLst/>
              <a:gdLst>
                <a:gd name="T0" fmla="*/ 1 w 4"/>
                <a:gd name="T1" fmla="*/ 3 h 5"/>
                <a:gd name="T2" fmla="*/ 2 w 4"/>
                <a:gd name="T3" fmla="*/ 4 h 5"/>
                <a:gd name="T4" fmla="*/ 3 w 4"/>
                <a:gd name="T5" fmla="*/ 4 h 5"/>
                <a:gd name="T6" fmla="*/ 4 w 4"/>
                <a:gd name="T7" fmla="*/ 4 h 5"/>
                <a:gd name="T8" fmla="*/ 4 w 4"/>
                <a:gd name="T9" fmla="*/ 4 h 5"/>
                <a:gd name="T10" fmla="*/ 4 w 4"/>
                <a:gd name="T11" fmla="*/ 3 h 5"/>
                <a:gd name="T12" fmla="*/ 3 w 4"/>
                <a:gd name="T13" fmla="*/ 2 h 5"/>
                <a:gd name="T14" fmla="*/ 1 w 4"/>
                <a:gd name="T15" fmla="*/ 0 h 5"/>
                <a:gd name="T16" fmla="*/ 0 w 4"/>
                <a:gd name="T17" fmla="*/ 0 h 5"/>
                <a:gd name="T18" fmla="*/ 0 w 4"/>
                <a:gd name="T19" fmla="*/ 1 h 5"/>
                <a:gd name="T20" fmla="*/ 0 w 4"/>
                <a:gd name="T21" fmla="*/ 2 h 5"/>
                <a:gd name="T22" fmla="*/ 1 w 4"/>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1" y="3"/>
                  </a:moveTo>
                  <a:cubicBezTo>
                    <a:pt x="2" y="3"/>
                    <a:pt x="2" y="4"/>
                    <a:pt x="2" y="4"/>
                  </a:cubicBezTo>
                  <a:cubicBezTo>
                    <a:pt x="3" y="4"/>
                    <a:pt x="3" y="4"/>
                    <a:pt x="3" y="4"/>
                  </a:cubicBezTo>
                  <a:cubicBezTo>
                    <a:pt x="3" y="5"/>
                    <a:pt x="4" y="5"/>
                    <a:pt x="4" y="4"/>
                  </a:cubicBezTo>
                  <a:cubicBezTo>
                    <a:pt x="4" y="4"/>
                    <a:pt x="4" y="4"/>
                    <a:pt x="4" y="4"/>
                  </a:cubicBezTo>
                  <a:cubicBezTo>
                    <a:pt x="4" y="4"/>
                    <a:pt x="4" y="4"/>
                    <a:pt x="4" y="3"/>
                  </a:cubicBezTo>
                  <a:cubicBezTo>
                    <a:pt x="4" y="3"/>
                    <a:pt x="4" y="3"/>
                    <a:pt x="3" y="2"/>
                  </a:cubicBezTo>
                  <a:cubicBezTo>
                    <a:pt x="2" y="1"/>
                    <a:pt x="1" y="0"/>
                    <a:pt x="1" y="0"/>
                  </a:cubicBezTo>
                  <a:cubicBezTo>
                    <a:pt x="0" y="0"/>
                    <a:pt x="0" y="0"/>
                    <a:pt x="0" y="0"/>
                  </a:cubicBezTo>
                  <a:cubicBezTo>
                    <a:pt x="0" y="0"/>
                    <a:pt x="0" y="1"/>
                    <a:pt x="0" y="1"/>
                  </a:cubicBezTo>
                  <a:cubicBezTo>
                    <a:pt x="0" y="1"/>
                    <a:pt x="0" y="1"/>
                    <a:pt x="0" y="2"/>
                  </a:cubicBezTo>
                  <a:cubicBezTo>
                    <a:pt x="0" y="2"/>
                    <a:pt x="0" y="2"/>
                    <a:pt x="1" y="3"/>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îṩḻíḓé"/>
            <p:cNvSpPr/>
            <p:nvPr/>
          </p:nvSpPr>
          <p:spPr bwMode="auto">
            <a:xfrm>
              <a:off x="2381250" y="4029076"/>
              <a:ext cx="25400" cy="33338"/>
            </a:xfrm>
            <a:custGeom>
              <a:avLst/>
              <a:gdLst>
                <a:gd name="T0" fmla="*/ 2 w 4"/>
                <a:gd name="T1" fmla="*/ 4 h 5"/>
                <a:gd name="T2" fmla="*/ 3 w 4"/>
                <a:gd name="T3" fmla="*/ 5 h 5"/>
                <a:gd name="T4" fmla="*/ 4 w 4"/>
                <a:gd name="T5" fmla="*/ 5 h 5"/>
                <a:gd name="T6" fmla="*/ 4 w 4"/>
                <a:gd name="T7" fmla="*/ 4 h 5"/>
                <a:gd name="T8" fmla="*/ 4 w 4"/>
                <a:gd name="T9" fmla="*/ 4 h 5"/>
                <a:gd name="T10" fmla="*/ 3 w 4"/>
                <a:gd name="T11" fmla="*/ 2 h 5"/>
                <a:gd name="T12" fmla="*/ 1 w 4"/>
                <a:gd name="T13" fmla="*/ 0 h 5"/>
                <a:gd name="T14" fmla="*/ 0 w 4"/>
                <a:gd name="T15" fmla="*/ 0 h 5"/>
                <a:gd name="T16" fmla="*/ 0 w 4"/>
                <a:gd name="T17" fmla="*/ 0 h 5"/>
                <a:gd name="T18" fmla="*/ 0 w 4"/>
                <a:gd name="T19" fmla="*/ 1 h 5"/>
                <a:gd name="T20" fmla="*/ 0 w 4"/>
                <a:gd name="T21" fmla="*/ 2 h 5"/>
                <a:gd name="T22" fmla="*/ 2 w 4"/>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2" y="4"/>
                  </a:moveTo>
                  <a:cubicBezTo>
                    <a:pt x="3" y="5"/>
                    <a:pt x="3" y="5"/>
                    <a:pt x="3" y="5"/>
                  </a:cubicBezTo>
                  <a:cubicBezTo>
                    <a:pt x="4" y="5"/>
                    <a:pt x="4" y="5"/>
                    <a:pt x="4" y="5"/>
                  </a:cubicBezTo>
                  <a:cubicBezTo>
                    <a:pt x="4" y="5"/>
                    <a:pt x="4" y="5"/>
                    <a:pt x="4" y="4"/>
                  </a:cubicBezTo>
                  <a:cubicBezTo>
                    <a:pt x="4" y="4"/>
                    <a:pt x="4" y="4"/>
                    <a:pt x="4" y="4"/>
                  </a:cubicBezTo>
                  <a:cubicBezTo>
                    <a:pt x="4" y="4"/>
                    <a:pt x="4" y="3"/>
                    <a:pt x="3" y="2"/>
                  </a:cubicBezTo>
                  <a:cubicBezTo>
                    <a:pt x="2" y="1"/>
                    <a:pt x="2" y="1"/>
                    <a:pt x="1" y="0"/>
                  </a:cubicBezTo>
                  <a:cubicBezTo>
                    <a:pt x="1" y="0"/>
                    <a:pt x="1" y="0"/>
                    <a:pt x="0" y="0"/>
                  </a:cubicBezTo>
                  <a:cubicBezTo>
                    <a:pt x="0" y="0"/>
                    <a:pt x="0" y="0"/>
                    <a:pt x="0" y="0"/>
                  </a:cubicBezTo>
                  <a:cubicBezTo>
                    <a:pt x="0" y="0"/>
                    <a:pt x="0" y="0"/>
                    <a:pt x="0" y="1"/>
                  </a:cubicBezTo>
                  <a:cubicBezTo>
                    <a:pt x="0" y="1"/>
                    <a:pt x="0" y="1"/>
                    <a:pt x="0" y="2"/>
                  </a:cubicBezTo>
                  <a:cubicBezTo>
                    <a:pt x="1" y="2"/>
                    <a:pt x="2" y="3"/>
                    <a:pt x="2" y="4"/>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íš1îḍe"/>
            <p:cNvSpPr/>
            <p:nvPr/>
          </p:nvSpPr>
          <p:spPr bwMode="auto">
            <a:xfrm>
              <a:off x="2400300" y="4062413"/>
              <a:ext cx="104775" cy="117475"/>
            </a:xfrm>
            <a:custGeom>
              <a:avLst/>
              <a:gdLst>
                <a:gd name="T0" fmla="*/ 14 w 16"/>
                <a:gd name="T1" fmla="*/ 7 h 18"/>
                <a:gd name="T2" fmla="*/ 14 w 16"/>
                <a:gd name="T3" fmla="*/ 2 h 18"/>
                <a:gd name="T4" fmla="*/ 5 w 16"/>
                <a:gd name="T5" fmla="*/ 1 h 18"/>
                <a:gd name="T6" fmla="*/ 3 w 16"/>
                <a:gd name="T7" fmla="*/ 1 h 18"/>
                <a:gd name="T8" fmla="*/ 2 w 16"/>
                <a:gd name="T9" fmla="*/ 6 h 18"/>
                <a:gd name="T10" fmla="*/ 0 w 16"/>
                <a:gd name="T11" fmla="*/ 6 h 18"/>
                <a:gd name="T12" fmla="*/ 0 w 16"/>
                <a:gd name="T13" fmla="*/ 7 h 18"/>
                <a:gd name="T14" fmla="*/ 1 w 16"/>
                <a:gd name="T15" fmla="*/ 7 h 18"/>
                <a:gd name="T16" fmla="*/ 0 w 16"/>
                <a:gd name="T17" fmla="*/ 12 h 18"/>
                <a:gd name="T18" fmla="*/ 2 w 16"/>
                <a:gd name="T19" fmla="*/ 13 h 18"/>
                <a:gd name="T20" fmla="*/ 11 w 16"/>
                <a:gd name="T21" fmla="*/ 15 h 18"/>
                <a:gd name="T22" fmla="*/ 10 w 16"/>
                <a:gd name="T23" fmla="*/ 16 h 18"/>
                <a:gd name="T24" fmla="*/ 7 w 16"/>
                <a:gd name="T25" fmla="*/ 16 h 18"/>
                <a:gd name="T26" fmla="*/ 6 w 16"/>
                <a:gd name="T27" fmla="*/ 15 h 18"/>
                <a:gd name="T28" fmla="*/ 5 w 16"/>
                <a:gd name="T29" fmla="*/ 16 h 18"/>
                <a:gd name="T30" fmla="*/ 7 w 16"/>
                <a:gd name="T31" fmla="*/ 17 h 18"/>
                <a:gd name="T32" fmla="*/ 11 w 16"/>
                <a:gd name="T33" fmla="*/ 17 h 18"/>
                <a:gd name="T34" fmla="*/ 12 w 16"/>
                <a:gd name="T35" fmla="*/ 15 h 18"/>
                <a:gd name="T36" fmla="*/ 14 w 16"/>
                <a:gd name="T37" fmla="*/ 15 h 18"/>
                <a:gd name="T38" fmla="*/ 15 w 16"/>
                <a:gd name="T39" fmla="*/ 14 h 18"/>
                <a:gd name="T40" fmla="*/ 13 w 16"/>
                <a:gd name="T41" fmla="*/ 13 h 18"/>
                <a:gd name="T42" fmla="*/ 15 w 16"/>
                <a:gd name="T43" fmla="*/ 9 h 18"/>
                <a:gd name="T44" fmla="*/ 16 w 16"/>
                <a:gd name="T45" fmla="*/ 8 h 18"/>
                <a:gd name="T46" fmla="*/ 15 w 16"/>
                <a:gd name="T47" fmla="*/ 7 h 18"/>
                <a:gd name="T48" fmla="*/ 7 w 16"/>
                <a:gd name="T49" fmla="*/ 12 h 18"/>
                <a:gd name="T50" fmla="*/ 3 w 16"/>
                <a:gd name="T51" fmla="*/ 12 h 18"/>
                <a:gd name="T52" fmla="*/ 2 w 16"/>
                <a:gd name="T53" fmla="*/ 11 h 18"/>
                <a:gd name="T54" fmla="*/ 3 w 16"/>
                <a:gd name="T55" fmla="*/ 7 h 18"/>
                <a:gd name="T56" fmla="*/ 11 w 16"/>
                <a:gd name="T57" fmla="*/ 13 h 18"/>
                <a:gd name="T58" fmla="*/ 12 w 16"/>
                <a:gd name="T59" fmla="*/ 7 h 18"/>
                <a:gd name="T60" fmla="*/ 9 w 16"/>
                <a:gd name="T61" fmla="*/ 7 h 18"/>
                <a:gd name="T62" fmla="*/ 3 w 16"/>
                <a:gd name="T63" fmla="*/ 6 h 18"/>
                <a:gd name="T64" fmla="*/ 4 w 16"/>
                <a:gd name="T65" fmla="*/ 2 h 18"/>
                <a:gd name="T66" fmla="*/ 5 w 16"/>
                <a:gd name="T67" fmla="*/ 2 h 18"/>
                <a:gd name="T68" fmla="*/ 12 w 16"/>
                <a:gd name="T6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8">
                  <a:moveTo>
                    <a:pt x="15" y="7"/>
                  </a:moveTo>
                  <a:cubicBezTo>
                    <a:pt x="14" y="7"/>
                    <a:pt x="14" y="7"/>
                    <a:pt x="14" y="7"/>
                  </a:cubicBezTo>
                  <a:cubicBezTo>
                    <a:pt x="14" y="4"/>
                    <a:pt x="14" y="4"/>
                    <a:pt x="14" y="4"/>
                  </a:cubicBezTo>
                  <a:cubicBezTo>
                    <a:pt x="14" y="3"/>
                    <a:pt x="14" y="3"/>
                    <a:pt x="14" y="2"/>
                  </a:cubicBezTo>
                  <a:cubicBezTo>
                    <a:pt x="14" y="2"/>
                    <a:pt x="13" y="2"/>
                    <a:pt x="12" y="2"/>
                  </a:cubicBezTo>
                  <a:cubicBezTo>
                    <a:pt x="5" y="1"/>
                    <a:pt x="5" y="1"/>
                    <a:pt x="5" y="1"/>
                  </a:cubicBezTo>
                  <a:cubicBezTo>
                    <a:pt x="5" y="0"/>
                    <a:pt x="4" y="0"/>
                    <a:pt x="4" y="1"/>
                  </a:cubicBezTo>
                  <a:cubicBezTo>
                    <a:pt x="4" y="1"/>
                    <a:pt x="3" y="1"/>
                    <a:pt x="3" y="1"/>
                  </a:cubicBezTo>
                  <a:cubicBezTo>
                    <a:pt x="3" y="2"/>
                    <a:pt x="3" y="2"/>
                    <a:pt x="3" y="2"/>
                  </a:cubicBezTo>
                  <a:cubicBezTo>
                    <a:pt x="2" y="6"/>
                    <a:pt x="2" y="6"/>
                    <a:pt x="2" y="6"/>
                  </a:cubicBezTo>
                  <a:cubicBezTo>
                    <a:pt x="1" y="5"/>
                    <a:pt x="1" y="5"/>
                    <a:pt x="1" y="5"/>
                  </a:cubicBezTo>
                  <a:cubicBezTo>
                    <a:pt x="0" y="5"/>
                    <a:pt x="0" y="5"/>
                    <a:pt x="0" y="6"/>
                  </a:cubicBezTo>
                  <a:cubicBezTo>
                    <a:pt x="0" y="6"/>
                    <a:pt x="0" y="6"/>
                    <a:pt x="0" y="6"/>
                  </a:cubicBezTo>
                  <a:cubicBezTo>
                    <a:pt x="0" y="6"/>
                    <a:pt x="0" y="7"/>
                    <a:pt x="0" y="7"/>
                  </a:cubicBezTo>
                  <a:cubicBezTo>
                    <a:pt x="0" y="7"/>
                    <a:pt x="0" y="7"/>
                    <a:pt x="0" y="7"/>
                  </a:cubicBezTo>
                  <a:cubicBezTo>
                    <a:pt x="1" y="7"/>
                    <a:pt x="1" y="7"/>
                    <a:pt x="1" y="7"/>
                  </a:cubicBezTo>
                  <a:cubicBezTo>
                    <a:pt x="0" y="11"/>
                    <a:pt x="0" y="11"/>
                    <a:pt x="0" y="11"/>
                  </a:cubicBezTo>
                  <a:cubicBezTo>
                    <a:pt x="0" y="11"/>
                    <a:pt x="0" y="11"/>
                    <a:pt x="0" y="12"/>
                  </a:cubicBezTo>
                  <a:cubicBezTo>
                    <a:pt x="0" y="12"/>
                    <a:pt x="0" y="12"/>
                    <a:pt x="0" y="13"/>
                  </a:cubicBezTo>
                  <a:cubicBezTo>
                    <a:pt x="1" y="13"/>
                    <a:pt x="1" y="13"/>
                    <a:pt x="2" y="13"/>
                  </a:cubicBezTo>
                  <a:cubicBezTo>
                    <a:pt x="11" y="14"/>
                    <a:pt x="11" y="14"/>
                    <a:pt x="11" y="14"/>
                  </a:cubicBezTo>
                  <a:cubicBezTo>
                    <a:pt x="11" y="15"/>
                    <a:pt x="11" y="15"/>
                    <a:pt x="11" y="15"/>
                  </a:cubicBezTo>
                  <a:cubicBezTo>
                    <a:pt x="11" y="15"/>
                    <a:pt x="10" y="15"/>
                    <a:pt x="10" y="16"/>
                  </a:cubicBezTo>
                  <a:cubicBezTo>
                    <a:pt x="10" y="16"/>
                    <a:pt x="10" y="16"/>
                    <a:pt x="10" y="16"/>
                  </a:cubicBezTo>
                  <a:cubicBezTo>
                    <a:pt x="10" y="16"/>
                    <a:pt x="9" y="16"/>
                    <a:pt x="9" y="16"/>
                  </a:cubicBezTo>
                  <a:cubicBezTo>
                    <a:pt x="8" y="16"/>
                    <a:pt x="8" y="16"/>
                    <a:pt x="7" y="16"/>
                  </a:cubicBezTo>
                  <a:cubicBezTo>
                    <a:pt x="7" y="16"/>
                    <a:pt x="7" y="16"/>
                    <a:pt x="7" y="15"/>
                  </a:cubicBezTo>
                  <a:cubicBezTo>
                    <a:pt x="6" y="15"/>
                    <a:pt x="6" y="15"/>
                    <a:pt x="6" y="15"/>
                  </a:cubicBezTo>
                  <a:cubicBezTo>
                    <a:pt x="6" y="15"/>
                    <a:pt x="5" y="15"/>
                    <a:pt x="5" y="15"/>
                  </a:cubicBezTo>
                  <a:cubicBezTo>
                    <a:pt x="5" y="15"/>
                    <a:pt x="5" y="16"/>
                    <a:pt x="5" y="16"/>
                  </a:cubicBezTo>
                  <a:cubicBezTo>
                    <a:pt x="5" y="16"/>
                    <a:pt x="5" y="16"/>
                    <a:pt x="5" y="17"/>
                  </a:cubicBezTo>
                  <a:cubicBezTo>
                    <a:pt x="6" y="17"/>
                    <a:pt x="6" y="17"/>
                    <a:pt x="7" y="17"/>
                  </a:cubicBezTo>
                  <a:cubicBezTo>
                    <a:pt x="8" y="18"/>
                    <a:pt x="8" y="18"/>
                    <a:pt x="9" y="18"/>
                  </a:cubicBezTo>
                  <a:cubicBezTo>
                    <a:pt x="10" y="18"/>
                    <a:pt x="11" y="18"/>
                    <a:pt x="11" y="17"/>
                  </a:cubicBezTo>
                  <a:cubicBezTo>
                    <a:pt x="12" y="17"/>
                    <a:pt x="12" y="17"/>
                    <a:pt x="12" y="16"/>
                  </a:cubicBezTo>
                  <a:cubicBezTo>
                    <a:pt x="12" y="16"/>
                    <a:pt x="12" y="15"/>
                    <a:pt x="12" y="15"/>
                  </a:cubicBezTo>
                  <a:cubicBezTo>
                    <a:pt x="14" y="15"/>
                    <a:pt x="14" y="15"/>
                    <a:pt x="14" y="15"/>
                  </a:cubicBezTo>
                  <a:cubicBezTo>
                    <a:pt x="14" y="15"/>
                    <a:pt x="14" y="15"/>
                    <a:pt x="14" y="15"/>
                  </a:cubicBezTo>
                  <a:cubicBezTo>
                    <a:pt x="14" y="15"/>
                    <a:pt x="15" y="14"/>
                    <a:pt x="15" y="14"/>
                  </a:cubicBezTo>
                  <a:cubicBezTo>
                    <a:pt x="15" y="14"/>
                    <a:pt x="15" y="14"/>
                    <a:pt x="15" y="14"/>
                  </a:cubicBezTo>
                  <a:cubicBezTo>
                    <a:pt x="14" y="13"/>
                    <a:pt x="14" y="13"/>
                    <a:pt x="14" y="13"/>
                  </a:cubicBezTo>
                  <a:cubicBezTo>
                    <a:pt x="13" y="13"/>
                    <a:pt x="13" y="13"/>
                    <a:pt x="13" y="13"/>
                  </a:cubicBezTo>
                  <a:cubicBezTo>
                    <a:pt x="13" y="9"/>
                    <a:pt x="13" y="9"/>
                    <a:pt x="13" y="9"/>
                  </a:cubicBezTo>
                  <a:cubicBezTo>
                    <a:pt x="15" y="9"/>
                    <a:pt x="15" y="9"/>
                    <a:pt x="15" y="9"/>
                  </a:cubicBezTo>
                  <a:cubicBezTo>
                    <a:pt x="15" y="9"/>
                    <a:pt x="15" y="9"/>
                    <a:pt x="15" y="9"/>
                  </a:cubicBezTo>
                  <a:cubicBezTo>
                    <a:pt x="16" y="9"/>
                    <a:pt x="16" y="9"/>
                    <a:pt x="16" y="8"/>
                  </a:cubicBezTo>
                  <a:cubicBezTo>
                    <a:pt x="16" y="8"/>
                    <a:pt x="16" y="8"/>
                    <a:pt x="16" y="8"/>
                  </a:cubicBezTo>
                  <a:cubicBezTo>
                    <a:pt x="15" y="8"/>
                    <a:pt x="15" y="7"/>
                    <a:pt x="15" y="7"/>
                  </a:cubicBezTo>
                  <a:close/>
                  <a:moveTo>
                    <a:pt x="11" y="13"/>
                  </a:moveTo>
                  <a:cubicBezTo>
                    <a:pt x="7" y="12"/>
                    <a:pt x="7" y="12"/>
                    <a:pt x="7" y="12"/>
                  </a:cubicBezTo>
                  <a:cubicBezTo>
                    <a:pt x="7" y="12"/>
                    <a:pt x="7" y="12"/>
                    <a:pt x="7" y="12"/>
                  </a:cubicBezTo>
                  <a:cubicBezTo>
                    <a:pt x="3" y="12"/>
                    <a:pt x="3" y="12"/>
                    <a:pt x="3" y="12"/>
                  </a:cubicBezTo>
                  <a:cubicBezTo>
                    <a:pt x="2" y="12"/>
                    <a:pt x="2" y="12"/>
                    <a:pt x="2" y="12"/>
                  </a:cubicBezTo>
                  <a:cubicBezTo>
                    <a:pt x="2" y="11"/>
                    <a:pt x="2" y="11"/>
                    <a:pt x="2" y="11"/>
                  </a:cubicBezTo>
                  <a:cubicBezTo>
                    <a:pt x="2" y="11"/>
                    <a:pt x="2" y="11"/>
                    <a:pt x="2" y="11"/>
                  </a:cubicBezTo>
                  <a:cubicBezTo>
                    <a:pt x="3" y="7"/>
                    <a:pt x="3" y="7"/>
                    <a:pt x="3" y="7"/>
                  </a:cubicBezTo>
                  <a:cubicBezTo>
                    <a:pt x="12" y="9"/>
                    <a:pt x="12" y="9"/>
                    <a:pt x="12" y="9"/>
                  </a:cubicBezTo>
                  <a:lnTo>
                    <a:pt x="11" y="13"/>
                  </a:lnTo>
                  <a:close/>
                  <a:moveTo>
                    <a:pt x="12" y="4"/>
                  </a:moveTo>
                  <a:cubicBezTo>
                    <a:pt x="12" y="7"/>
                    <a:pt x="12" y="7"/>
                    <a:pt x="12" y="7"/>
                  </a:cubicBezTo>
                  <a:cubicBezTo>
                    <a:pt x="9" y="7"/>
                    <a:pt x="9" y="7"/>
                    <a:pt x="9" y="7"/>
                  </a:cubicBezTo>
                  <a:cubicBezTo>
                    <a:pt x="9" y="7"/>
                    <a:pt x="9" y="7"/>
                    <a:pt x="9" y="7"/>
                  </a:cubicBezTo>
                  <a:cubicBezTo>
                    <a:pt x="9" y="7"/>
                    <a:pt x="9" y="7"/>
                    <a:pt x="8" y="6"/>
                  </a:cubicBezTo>
                  <a:cubicBezTo>
                    <a:pt x="3" y="6"/>
                    <a:pt x="3" y="6"/>
                    <a:pt x="3" y="6"/>
                  </a:cubicBezTo>
                  <a:cubicBezTo>
                    <a:pt x="4" y="3"/>
                    <a:pt x="4" y="3"/>
                    <a:pt x="4" y="3"/>
                  </a:cubicBezTo>
                  <a:cubicBezTo>
                    <a:pt x="4" y="3"/>
                    <a:pt x="4" y="3"/>
                    <a:pt x="4" y="2"/>
                  </a:cubicBezTo>
                  <a:cubicBezTo>
                    <a:pt x="5" y="2"/>
                    <a:pt x="5" y="2"/>
                    <a:pt x="5" y="2"/>
                  </a:cubicBezTo>
                  <a:cubicBezTo>
                    <a:pt x="5" y="2"/>
                    <a:pt x="5" y="2"/>
                    <a:pt x="5" y="2"/>
                  </a:cubicBezTo>
                  <a:cubicBezTo>
                    <a:pt x="12" y="3"/>
                    <a:pt x="12" y="3"/>
                    <a:pt x="12" y="3"/>
                  </a:cubicBezTo>
                  <a:cubicBezTo>
                    <a:pt x="12" y="3"/>
                    <a:pt x="12" y="3"/>
                    <a:pt x="12" y="4"/>
                  </a:cubicBezTo>
                  <a:cubicBezTo>
                    <a:pt x="13" y="4"/>
                    <a:pt x="13" y="4"/>
                    <a:pt x="12" y="4"/>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ïslîḍe"/>
            <p:cNvSpPr/>
            <p:nvPr/>
          </p:nvSpPr>
          <p:spPr bwMode="auto">
            <a:xfrm>
              <a:off x="2400300" y="4029076"/>
              <a:ext cx="111125" cy="46038"/>
            </a:xfrm>
            <a:custGeom>
              <a:avLst/>
              <a:gdLst>
                <a:gd name="T0" fmla="*/ 17 w 17"/>
                <a:gd name="T1" fmla="*/ 4 h 7"/>
                <a:gd name="T2" fmla="*/ 16 w 17"/>
                <a:gd name="T3" fmla="*/ 4 h 7"/>
                <a:gd name="T4" fmla="*/ 6 w 17"/>
                <a:gd name="T5" fmla="*/ 2 h 7"/>
                <a:gd name="T6" fmla="*/ 6 w 17"/>
                <a:gd name="T7" fmla="*/ 2 h 7"/>
                <a:gd name="T8" fmla="*/ 6 w 17"/>
                <a:gd name="T9" fmla="*/ 1 h 7"/>
                <a:gd name="T10" fmla="*/ 6 w 17"/>
                <a:gd name="T11" fmla="*/ 0 h 7"/>
                <a:gd name="T12" fmla="*/ 6 w 17"/>
                <a:gd name="T13" fmla="*/ 0 h 7"/>
                <a:gd name="T14" fmla="*/ 5 w 17"/>
                <a:gd name="T15" fmla="*/ 0 h 7"/>
                <a:gd name="T16" fmla="*/ 4 w 17"/>
                <a:gd name="T17" fmla="*/ 2 h 7"/>
                <a:gd name="T18" fmla="*/ 3 w 17"/>
                <a:gd name="T19" fmla="*/ 4 h 7"/>
                <a:gd name="T20" fmla="*/ 1 w 17"/>
                <a:gd name="T21" fmla="*/ 5 h 7"/>
                <a:gd name="T22" fmla="*/ 1 w 17"/>
                <a:gd name="T23" fmla="*/ 6 h 7"/>
                <a:gd name="T24" fmla="*/ 1 w 17"/>
                <a:gd name="T25" fmla="*/ 7 h 7"/>
                <a:gd name="T26" fmla="*/ 1 w 17"/>
                <a:gd name="T27" fmla="*/ 7 h 7"/>
                <a:gd name="T28" fmla="*/ 3 w 17"/>
                <a:gd name="T29" fmla="*/ 6 h 7"/>
                <a:gd name="T30" fmla="*/ 4 w 17"/>
                <a:gd name="T31" fmla="*/ 5 h 7"/>
                <a:gd name="T32" fmla="*/ 5 w 17"/>
                <a:gd name="T33" fmla="*/ 4 h 7"/>
                <a:gd name="T34" fmla="*/ 16 w 17"/>
                <a:gd name="T35" fmla="*/ 5 h 7"/>
                <a:gd name="T36" fmla="*/ 16 w 17"/>
                <a:gd name="T37" fmla="*/ 5 h 7"/>
                <a:gd name="T38" fmla="*/ 17 w 17"/>
                <a:gd name="T39" fmla="*/ 4 h 7"/>
                <a:gd name="T40" fmla="*/ 17 w 17"/>
                <a:gd name="T4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7">
                  <a:moveTo>
                    <a:pt x="17" y="4"/>
                  </a:moveTo>
                  <a:cubicBezTo>
                    <a:pt x="16" y="4"/>
                    <a:pt x="16" y="4"/>
                    <a:pt x="16" y="4"/>
                  </a:cubicBezTo>
                  <a:cubicBezTo>
                    <a:pt x="6" y="2"/>
                    <a:pt x="6" y="2"/>
                    <a:pt x="6" y="2"/>
                  </a:cubicBezTo>
                  <a:cubicBezTo>
                    <a:pt x="6" y="2"/>
                    <a:pt x="6" y="2"/>
                    <a:pt x="6" y="2"/>
                  </a:cubicBezTo>
                  <a:cubicBezTo>
                    <a:pt x="6" y="1"/>
                    <a:pt x="6" y="1"/>
                    <a:pt x="6" y="1"/>
                  </a:cubicBezTo>
                  <a:cubicBezTo>
                    <a:pt x="6" y="1"/>
                    <a:pt x="6" y="0"/>
                    <a:pt x="6" y="0"/>
                  </a:cubicBezTo>
                  <a:cubicBezTo>
                    <a:pt x="6" y="0"/>
                    <a:pt x="6" y="0"/>
                    <a:pt x="6" y="0"/>
                  </a:cubicBezTo>
                  <a:cubicBezTo>
                    <a:pt x="6" y="0"/>
                    <a:pt x="5" y="0"/>
                    <a:pt x="5" y="0"/>
                  </a:cubicBezTo>
                  <a:cubicBezTo>
                    <a:pt x="5" y="1"/>
                    <a:pt x="4" y="1"/>
                    <a:pt x="4" y="2"/>
                  </a:cubicBezTo>
                  <a:cubicBezTo>
                    <a:pt x="4" y="2"/>
                    <a:pt x="3" y="3"/>
                    <a:pt x="3" y="4"/>
                  </a:cubicBezTo>
                  <a:cubicBezTo>
                    <a:pt x="2" y="4"/>
                    <a:pt x="2" y="5"/>
                    <a:pt x="1" y="5"/>
                  </a:cubicBezTo>
                  <a:cubicBezTo>
                    <a:pt x="1" y="6"/>
                    <a:pt x="1" y="6"/>
                    <a:pt x="1" y="6"/>
                  </a:cubicBezTo>
                  <a:cubicBezTo>
                    <a:pt x="0" y="7"/>
                    <a:pt x="0" y="7"/>
                    <a:pt x="1" y="7"/>
                  </a:cubicBezTo>
                  <a:cubicBezTo>
                    <a:pt x="1" y="7"/>
                    <a:pt x="1" y="7"/>
                    <a:pt x="1" y="7"/>
                  </a:cubicBezTo>
                  <a:cubicBezTo>
                    <a:pt x="2" y="7"/>
                    <a:pt x="2" y="7"/>
                    <a:pt x="3" y="6"/>
                  </a:cubicBezTo>
                  <a:cubicBezTo>
                    <a:pt x="4" y="5"/>
                    <a:pt x="4" y="5"/>
                    <a:pt x="4" y="5"/>
                  </a:cubicBezTo>
                  <a:cubicBezTo>
                    <a:pt x="4" y="5"/>
                    <a:pt x="5" y="4"/>
                    <a:pt x="5" y="4"/>
                  </a:cubicBezTo>
                  <a:cubicBezTo>
                    <a:pt x="16" y="5"/>
                    <a:pt x="16" y="5"/>
                    <a:pt x="16" y="5"/>
                  </a:cubicBezTo>
                  <a:cubicBezTo>
                    <a:pt x="16" y="5"/>
                    <a:pt x="16" y="5"/>
                    <a:pt x="16" y="5"/>
                  </a:cubicBezTo>
                  <a:cubicBezTo>
                    <a:pt x="17" y="5"/>
                    <a:pt x="17" y="5"/>
                    <a:pt x="17" y="4"/>
                  </a:cubicBezTo>
                  <a:cubicBezTo>
                    <a:pt x="17" y="4"/>
                    <a:pt x="17" y="4"/>
                    <a:pt x="17" y="4"/>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îşḷidè"/>
            <p:cNvSpPr/>
            <p:nvPr/>
          </p:nvSpPr>
          <p:spPr bwMode="auto">
            <a:xfrm>
              <a:off x="2433638" y="4114801"/>
              <a:ext cx="19050" cy="25400"/>
            </a:xfrm>
            <a:custGeom>
              <a:avLst/>
              <a:gdLst>
                <a:gd name="T0" fmla="*/ 3 w 3"/>
                <a:gd name="T1" fmla="*/ 4 h 4"/>
                <a:gd name="T2" fmla="*/ 3 w 3"/>
                <a:gd name="T3" fmla="*/ 2 h 4"/>
                <a:gd name="T4" fmla="*/ 2 w 3"/>
                <a:gd name="T5" fmla="*/ 1 h 4"/>
                <a:gd name="T6" fmla="*/ 1 w 3"/>
                <a:gd name="T7" fmla="*/ 0 h 4"/>
                <a:gd name="T8" fmla="*/ 1 w 3"/>
                <a:gd name="T9" fmla="*/ 0 h 4"/>
                <a:gd name="T10" fmla="*/ 0 w 3"/>
                <a:gd name="T11" fmla="*/ 1 h 4"/>
                <a:gd name="T12" fmla="*/ 0 w 3"/>
                <a:gd name="T13" fmla="*/ 1 h 4"/>
                <a:gd name="T14" fmla="*/ 1 w 3"/>
                <a:gd name="T15" fmla="*/ 2 h 4"/>
                <a:gd name="T16" fmla="*/ 2 w 3"/>
                <a:gd name="T17" fmla="*/ 4 h 4"/>
                <a:gd name="T18" fmla="*/ 2 w 3"/>
                <a:gd name="T19" fmla="*/ 4 h 4"/>
                <a:gd name="T20" fmla="*/ 2 w 3"/>
                <a:gd name="T21" fmla="*/ 4 h 4"/>
                <a:gd name="T22" fmla="*/ 3 w 3"/>
                <a:gd name="T23" fmla="*/ 4 h 4"/>
                <a:gd name="T24" fmla="*/ 3 w 3"/>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4"/>
                  </a:moveTo>
                  <a:cubicBezTo>
                    <a:pt x="3" y="3"/>
                    <a:pt x="3" y="3"/>
                    <a:pt x="3" y="2"/>
                  </a:cubicBezTo>
                  <a:cubicBezTo>
                    <a:pt x="3" y="2"/>
                    <a:pt x="2" y="1"/>
                    <a:pt x="2" y="1"/>
                  </a:cubicBezTo>
                  <a:cubicBezTo>
                    <a:pt x="2" y="0"/>
                    <a:pt x="2" y="0"/>
                    <a:pt x="1" y="0"/>
                  </a:cubicBezTo>
                  <a:cubicBezTo>
                    <a:pt x="1" y="0"/>
                    <a:pt x="1" y="0"/>
                    <a:pt x="1" y="0"/>
                  </a:cubicBezTo>
                  <a:cubicBezTo>
                    <a:pt x="0" y="0"/>
                    <a:pt x="0" y="1"/>
                    <a:pt x="0" y="1"/>
                  </a:cubicBezTo>
                  <a:cubicBezTo>
                    <a:pt x="0" y="1"/>
                    <a:pt x="0" y="1"/>
                    <a:pt x="0" y="1"/>
                  </a:cubicBezTo>
                  <a:cubicBezTo>
                    <a:pt x="1" y="2"/>
                    <a:pt x="1" y="2"/>
                    <a:pt x="1" y="2"/>
                  </a:cubicBezTo>
                  <a:cubicBezTo>
                    <a:pt x="2" y="4"/>
                    <a:pt x="2" y="4"/>
                    <a:pt x="2" y="4"/>
                  </a:cubicBezTo>
                  <a:cubicBezTo>
                    <a:pt x="2" y="4"/>
                    <a:pt x="2" y="4"/>
                    <a:pt x="2" y="4"/>
                  </a:cubicBezTo>
                  <a:cubicBezTo>
                    <a:pt x="2" y="4"/>
                    <a:pt x="2" y="4"/>
                    <a:pt x="2" y="4"/>
                  </a:cubicBezTo>
                  <a:cubicBezTo>
                    <a:pt x="2" y="4"/>
                    <a:pt x="3" y="4"/>
                    <a:pt x="3" y="4"/>
                  </a:cubicBezTo>
                  <a:cubicBezTo>
                    <a:pt x="3" y="4"/>
                    <a:pt x="3" y="4"/>
                    <a:pt x="3" y="4"/>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iŝḻíḍe"/>
            <p:cNvSpPr/>
            <p:nvPr/>
          </p:nvSpPr>
          <p:spPr bwMode="auto">
            <a:xfrm>
              <a:off x="2439988" y="4081463"/>
              <a:ext cx="25400" cy="26988"/>
            </a:xfrm>
            <a:custGeom>
              <a:avLst/>
              <a:gdLst>
                <a:gd name="T0" fmla="*/ 3 w 4"/>
                <a:gd name="T1" fmla="*/ 2 h 4"/>
                <a:gd name="T2" fmla="*/ 3 w 4"/>
                <a:gd name="T3" fmla="*/ 1 h 4"/>
                <a:gd name="T4" fmla="*/ 2 w 4"/>
                <a:gd name="T5" fmla="*/ 0 h 4"/>
                <a:gd name="T6" fmla="*/ 1 w 4"/>
                <a:gd name="T7" fmla="*/ 0 h 4"/>
                <a:gd name="T8" fmla="*/ 1 w 4"/>
                <a:gd name="T9" fmla="*/ 0 h 4"/>
                <a:gd name="T10" fmla="*/ 0 w 4"/>
                <a:gd name="T11" fmla="*/ 0 h 4"/>
                <a:gd name="T12" fmla="*/ 1 w 4"/>
                <a:gd name="T13" fmla="*/ 1 h 4"/>
                <a:gd name="T14" fmla="*/ 1 w 4"/>
                <a:gd name="T15" fmla="*/ 2 h 4"/>
                <a:gd name="T16" fmla="*/ 2 w 4"/>
                <a:gd name="T17" fmla="*/ 3 h 4"/>
                <a:gd name="T18" fmla="*/ 2 w 4"/>
                <a:gd name="T19" fmla="*/ 3 h 4"/>
                <a:gd name="T20" fmla="*/ 3 w 4"/>
                <a:gd name="T21" fmla="*/ 4 h 4"/>
                <a:gd name="T22" fmla="*/ 3 w 4"/>
                <a:gd name="T23" fmla="*/ 3 h 4"/>
                <a:gd name="T24" fmla="*/ 3 w 4"/>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3" y="2"/>
                  </a:moveTo>
                  <a:cubicBezTo>
                    <a:pt x="3" y="2"/>
                    <a:pt x="3" y="2"/>
                    <a:pt x="3" y="1"/>
                  </a:cubicBezTo>
                  <a:cubicBezTo>
                    <a:pt x="2" y="1"/>
                    <a:pt x="2" y="0"/>
                    <a:pt x="2" y="0"/>
                  </a:cubicBezTo>
                  <a:cubicBezTo>
                    <a:pt x="2" y="0"/>
                    <a:pt x="2" y="0"/>
                    <a:pt x="1" y="0"/>
                  </a:cubicBezTo>
                  <a:cubicBezTo>
                    <a:pt x="1" y="0"/>
                    <a:pt x="1" y="0"/>
                    <a:pt x="1" y="0"/>
                  </a:cubicBezTo>
                  <a:cubicBezTo>
                    <a:pt x="1" y="0"/>
                    <a:pt x="0" y="0"/>
                    <a:pt x="0" y="0"/>
                  </a:cubicBezTo>
                  <a:cubicBezTo>
                    <a:pt x="0" y="1"/>
                    <a:pt x="1" y="1"/>
                    <a:pt x="1" y="1"/>
                  </a:cubicBezTo>
                  <a:cubicBezTo>
                    <a:pt x="1" y="2"/>
                    <a:pt x="1" y="2"/>
                    <a:pt x="1" y="2"/>
                  </a:cubicBezTo>
                  <a:cubicBezTo>
                    <a:pt x="2" y="3"/>
                    <a:pt x="2" y="3"/>
                    <a:pt x="2" y="3"/>
                  </a:cubicBezTo>
                  <a:cubicBezTo>
                    <a:pt x="2" y="3"/>
                    <a:pt x="2" y="3"/>
                    <a:pt x="2" y="3"/>
                  </a:cubicBezTo>
                  <a:cubicBezTo>
                    <a:pt x="3" y="4"/>
                    <a:pt x="3" y="4"/>
                    <a:pt x="3" y="4"/>
                  </a:cubicBezTo>
                  <a:cubicBezTo>
                    <a:pt x="3" y="4"/>
                    <a:pt x="3" y="3"/>
                    <a:pt x="3" y="3"/>
                  </a:cubicBezTo>
                  <a:cubicBezTo>
                    <a:pt x="4" y="3"/>
                    <a:pt x="3" y="3"/>
                    <a:pt x="3" y="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iṡlîḑê"/>
            <p:cNvSpPr/>
            <p:nvPr/>
          </p:nvSpPr>
          <p:spPr bwMode="auto">
            <a:xfrm>
              <a:off x="2576513" y="4029076"/>
              <a:ext cx="142875" cy="144463"/>
            </a:xfrm>
            <a:custGeom>
              <a:avLst/>
              <a:gdLst>
                <a:gd name="T0" fmla="*/ 21 w 22"/>
                <a:gd name="T1" fmla="*/ 12 h 22"/>
                <a:gd name="T2" fmla="*/ 20 w 22"/>
                <a:gd name="T3" fmla="*/ 11 h 22"/>
                <a:gd name="T4" fmla="*/ 19 w 22"/>
                <a:gd name="T5" fmla="*/ 9 h 22"/>
                <a:gd name="T6" fmla="*/ 12 w 22"/>
                <a:gd name="T7" fmla="*/ 10 h 22"/>
                <a:gd name="T8" fmla="*/ 17 w 22"/>
                <a:gd name="T9" fmla="*/ 8 h 22"/>
                <a:gd name="T10" fmla="*/ 19 w 22"/>
                <a:gd name="T11" fmla="*/ 7 h 22"/>
                <a:gd name="T12" fmla="*/ 19 w 22"/>
                <a:gd name="T13" fmla="*/ 5 h 22"/>
                <a:gd name="T14" fmla="*/ 17 w 22"/>
                <a:gd name="T15" fmla="*/ 4 h 22"/>
                <a:gd name="T16" fmla="*/ 11 w 22"/>
                <a:gd name="T17" fmla="*/ 3 h 22"/>
                <a:gd name="T18" fmla="*/ 20 w 22"/>
                <a:gd name="T19" fmla="*/ 2 h 22"/>
                <a:gd name="T20" fmla="*/ 20 w 22"/>
                <a:gd name="T21" fmla="*/ 1 h 22"/>
                <a:gd name="T22" fmla="*/ 11 w 22"/>
                <a:gd name="T23" fmla="*/ 2 h 22"/>
                <a:gd name="T24" fmla="*/ 10 w 22"/>
                <a:gd name="T25" fmla="*/ 1 h 22"/>
                <a:gd name="T26" fmla="*/ 9 w 22"/>
                <a:gd name="T27" fmla="*/ 1 h 22"/>
                <a:gd name="T28" fmla="*/ 9 w 22"/>
                <a:gd name="T29" fmla="*/ 2 h 22"/>
                <a:gd name="T30" fmla="*/ 0 w 22"/>
                <a:gd name="T31" fmla="*/ 4 h 22"/>
                <a:gd name="T32" fmla="*/ 0 w 22"/>
                <a:gd name="T33" fmla="*/ 5 h 22"/>
                <a:gd name="T34" fmla="*/ 9 w 22"/>
                <a:gd name="T35" fmla="*/ 4 h 22"/>
                <a:gd name="T36" fmla="*/ 4 w 22"/>
                <a:gd name="T37" fmla="*/ 6 h 22"/>
                <a:gd name="T38" fmla="*/ 2 w 22"/>
                <a:gd name="T39" fmla="*/ 7 h 22"/>
                <a:gd name="T40" fmla="*/ 2 w 22"/>
                <a:gd name="T41" fmla="*/ 9 h 22"/>
                <a:gd name="T42" fmla="*/ 3 w 22"/>
                <a:gd name="T43" fmla="*/ 10 h 22"/>
                <a:gd name="T44" fmla="*/ 10 w 22"/>
                <a:gd name="T45" fmla="*/ 9 h 22"/>
                <a:gd name="T46" fmla="*/ 3 w 22"/>
                <a:gd name="T47" fmla="*/ 12 h 22"/>
                <a:gd name="T48" fmla="*/ 3 w 22"/>
                <a:gd name="T49" fmla="*/ 13 h 22"/>
                <a:gd name="T50" fmla="*/ 3 w 22"/>
                <a:gd name="T51" fmla="*/ 13 h 22"/>
                <a:gd name="T52" fmla="*/ 11 w 22"/>
                <a:gd name="T53" fmla="*/ 13 h 22"/>
                <a:gd name="T54" fmla="*/ 2 w 22"/>
                <a:gd name="T55" fmla="*/ 15 h 22"/>
                <a:gd name="T56" fmla="*/ 2 w 22"/>
                <a:gd name="T57" fmla="*/ 16 h 22"/>
                <a:gd name="T58" fmla="*/ 11 w 22"/>
                <a:gd name="T59" fmla="*/ 15 h 22"/>
                <a:gd name="T60" fmla="*/ 4 w 22"/>
                <a:gd name="T61" fmla="*/ 18 h 22"/>
                <a:gd name="T62" fmla="*/ 3 w 22"/>
                <a:gd name="T63" fmla="*/ 18 h 22"/>
                <a:gd name="T64" fmla="*/ 4 w 22"/>
                <a:gd name="T65" fmla="*/ 19 h 22"/>
                <a:gd name="T66" fmla="*/ 12 w 22"/>
                <a:gd name="T67" fmla="*/ 19 h 22"/>
                <a:gd name="T68" fmla="*/ 12 w 22"/>
                <a:gd name="T69" fmla="*/ 20 h 22"/>
                <a:gd name="T70" fmla="*/ 9 w 22"/>
                <a:gd name="T71" fmla="*/ 20 h 22"/>
                <a:gd name="T72" fmla="*/ 8 w 22"/>
                <a:gd name="T73" fmla="*/ 22 h 22"/>
                <a:gd name="T74" fmla="*/ 10 w 22"/>
                <a:gd name="T75" fmla="*/ 22 h 22"/>
                <a:gd name="T76" fmla="*/ 14 w 22"/>
                <a:gd name="T77" fmla="*/ 20 h 22"/>
                <a:gd name="T78" fmla="*/ 13 w 22"/>
                <a:gd name="T79" fmla="*/ 18 h 22"/>
                <a:gd name="T80" fmla="*/ 20 w 22"/>
                <a:gd name="T81" fmla="*/ 16 h 22"/>
                <a:gd name="T82" fmla="*/ 21 w 22"/>
                <a:gd name="T83" fmla="*/ 15 h 22"/>
                <a:gd name="T84" fmla="*/ 20 w 22"/>
                <a:gd name="T85" fmla="*/ 13 h 22"/>
                <a:gd name="T86" fmla="*/ 22 w 22"/>
                <a:gd name="T87" fmla="*/ 13 h 22"/>
                <a:gd name="T88" fmla="*/ 22 w 22"/>
                <a:gd name="T89" fmla="*/ 12 h 22"/>
                <a:gd name="T90" fmla="*/ 4 w 22"/>
                <a:gd name="T91" fmla="*/ 9 h 22"/>
                <a:gd name="T92" fmla="*/ 4 w 22"/>
                <a:gd name="T93" fmla="*/ 8 h 22"/>
                <a:gd name="T94" fmla="*/ 4 w 22"/>
                <a:gd name="T95" fmla="*/ 7 h 22"/>
                <a:gd name="T96" fmla="*/ 10 w 22"/>
                <a:gd name="T97" fmla="*/ 6 h 22"/>
                <a:gd name="T98" fmla="*/ 4 w 22"/>
                <a:gd name="T99" fmla="*/ 9 h 22"/>
                <a:gd name="T100" fmla="*/ 11 w 22"/>
                <a:gd name="T101" fmla="*/ 6 h 22"/>
                <a:gd name="T102" fmla="*/ 17 w 22"/>
                <a:gd name="T103" fmla="*/ 5 h 22"/>
                <a:gd name="T104" fmla="*/ 17 w 22"/>
                <a:gd name="T105" fmla="*/ 6 h 22"/>
                <a:gd name="T106" fmla="*/ 17 w 22"/>
                <a:gd name="T107" fmla="*/ 7 h 22"/>
                <a:gd name="T108" fmla="*/ 12 w 22"/>
                <a:gd name="T109" fmla="*/ 12 h 22"/>
                <a:gd name="T110" fmla="*/ 18 w 22"/>
                <a:gd name="T111" fmla="*/ 11 h 22"/>
                <a:gd name="T112" fmla="*/ 19 w 22"/>
                <a:gd name="T113" fmla="*/ 12 h 22"/>
                <a:gd name="T114" fmla="*/ 12 w 22"/>
                <a:gd name="T115" fmla="*/ 12 h 22"/>
                <a:gd name="T116" fmla="*/ 18 w 22"/>
                <a:gd name="T117" fmla="*/ 15 h 22"/>
                <a:gd name="T118" fmla="*/ 13 w 22"/>
                <a:gd name="T119" fmla="*/ 15 h 22"/>
                <a:gd name="T120" fmla="*/ 19 w 22"/>
                <a:gd name="T12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 h="22">
                  <a:moveTo>
                    <a:pt x="22" y="12"/>
                  </a:moveTo>
                  <a:cubicBezTo>
                    <a:pt x="22" y="12"/>
                    <a:pt x="22" y="12"/>
                    <a:pt x="21" y="12"/>
                  </a:cubicBezTo>
                  <a:cubicBezTo>
                    <a:pt x="20" y="12"/>
                    <a:pt x="20" y="12"/>
                    <a:pt x="20" y="12"/>
                  </a:cubicBezTo>
                  <a:cubicBezTo>
                    <a:pt x="20" y="11"/>
                    <a:pt x="20" y="11"/>
                    <a:pt x="20" y="11"/>
                  </a:cubicBezTo>
                  <a:cubicBezTo>
                    <a:pt x="20" y="10"/>
                    <a:pt x="20" y="10"/>
                    <a:pt x="20" y="10"/>
                  </a:cubicBezTo>
                  <a:cubicBezTo>
                    <a:pt x="19" y="9"/>
                    <a:pt x="19" y="9"/>
                    <a:pt x="19" y="9"/>
                  </a:cubicBezTo>
                  <a:cubicBezTo>
                    <a:pt x="18" y="9"/>
                    <a:pt x="18" y="9"/>
                    <a:pt x="18" y="9"/>
                  </a:cubicBezTo>
                  <a:cubicBezTo>
                    <a:pt x="12" y="10"/>
                    <a:pt x="12" y="10"/>
                    <a:pt x="12" y="10"/>
                  </a:cubicBezTo>
                  <a:cubicBezTo>
                    <a:pt x="12" y="9"/>
                    <a:pt x="12" y="9"/>
                    <a:pt x="12" y="9"/>
                  </a:cubicBezTo>
                  <a:cubicBezTo>
                    <a:pt x="17" y="8"/>
                    <a:pt x="17" y="8"/>
                    <a:pt x="17" y="8"/>
                  </a:cubicBezTo>
                  <a:cubicBezTo>
                    <a:pt x="18" y="8"/>
                    <a:pt x="19" y="8"/>
                    <a:pt x="19" y="7"/>
                  </a:cubicBezTo>
                  <a:cubicBezTo>
                    <a:pt x="19" y="7"/>
                    <a:pt x="19" y="7"/>
                    <a:pt x="19" y="7"/>
                  </a:cubicBezTo>
                  <a:cubicBezTo>
                    <a:pt x="19" y="6"/>
                    <a:pt x="19" y="6"/>
                    <a:pt x="19" y="6"/>
                  </a:cubicBezTo>
                  <a:cubicBezTo>
                    <a:pt x="19" y="5"/>
                    <a:pt x="19" y="5"/>
                    <a:pt x="19" y="5"/>
                  </a:cubicBezTo>
                  <a:cubicBezTo>
                    <a:pt x="19" y="5"/>
                    <a:pt x="19" y="4"/>
                    <a:pt x="19" y="4"/>
                  </a:cubicBezTo>
                  <a:cubicBezTo>
                    <a:pt x="18" y="4"/>
                    <a:pt x="18" y="3"/>
                    <a:pt x="17" y="4"/>
                  </a:cubicBezTo>
                  <a:cubicBezTo>
                    <a:pt x="11" y="4"/>
                    <a:pt x="11" y="4"/>
                    <a:pt x="11" y="4"/>
                  </a:cubicBezTo>
                  <a:cubicBezTo>
                    <a:pt x="11" y="3"/>
                    <a:pt x="11" y="3"/>
                    <a:pt x="11" y="3"/>
                  </a:cubicBezTo>
                  <a:cubicBezTo>
                    <a:pt x="20" y="2"/>
                    <a:pt x="20" y="2"/>
                    <a:pt x="20" y="2"/>
                  </a:cubicBezTo>
                  <a:cubicBezTo>
                    <a:pt x="20" y="2"/>
                    <a:pt x="20" y="2"/>
                    <a:pt x="20" y="2"/>
                  </a:cubicBezTo>
                  <a:cubicBezTo>
                    <a:pt x="20" y="1"/>
                    <a:pt x="20" y="1"/>
                    <a:pt x="20" y="1"/>
                  </a:cubicBezTo>
                  <a:cubicBezTo>
                    <a:pt x="20" y="1"/>
                    <a:pt x="20" y="1"/>
                    <a:pt x="20" y="1"/>
                  </a:cubicBezTo>
                  <a:cubicBezTo>
                    <a:pt x="20" y="0"/>
                    <a:pt x="20" y="0"/>
                    <a:pt x="19" y="0"/>
                  </a:cubicBezTo>
                  <a:cubicBezTo>
                    <a:pt x="11" y="2"/>
                    <a:pt x="11" y="2"/>
                    <a:pt x="11" y="2"/>
                  </a:cubicBezTo>
                  <a:cubicBezTo>
                    <a:pt x="11" y="1"/>
                    <a:pt x="11" y="1"/>
                    <a:pt x="11" y="1"/>
                  </a:cubicBezTo>
                  <a:cubicBezTo>
                    <a:pt x="11" y="1"/>
                    <a:pt x="11" y="1"/>
                    <a:pt x="10" y="1"/>
                  </a:cubicBezTo>
                  <a:cubicBezTo>
                    <a:pt x="10" y="1"/>
                    <a:pt x="10" y="1"/>
                    <a:pt x="10" y="1"/>
                  </a:cubicBezTo>
                  <a:cubicBezTo>
                    <a:pt x="9" y="1"/>
                    <a:pt x="9" y="1"/>
                    <a:pt x="9" y="1"/>
                  </a:cubicBezTo>
                  <a:cubicBezTo>
                    <a:pt x="9" y="1"/>
                    <a:pt x="9" y="1"/>
                    <a:pt x="9" y="2"/>
                  </a:cubicBezTo>
                  <a:cubicBezTo>
                    <a:pt x="9" y="2"/>
                    <a:pt x="9" y="2"/>
                    <a:pt x="9" y="2"/>
                  </a:cubicBezTo>
                  <a:cubicBezTo>
                    <a:pt x="0" y="3"/>
                    <a:pt x="0" y="3"/>
                    <a:pt x="0" y="3"/>
                  </a:cubicBezTo>
                  <a:cubicBezTo>
                    <a:pt x="0" y="4"/>
                    <a:pt x="0" y="4"/>
                    <a:pt x="0" y="4"/>
                  </a:cubicBezTo>
                  <a:cubicBezTo>
                    <a:pt x="0" y="4"/>
                    <a:pt x="0" y="4"/>
                    <a:pt x="0" y="4"/>
                  </a:cubicBezTo>
                  <a:cubicBezTo>
                    <a:pt x="0" y="5"/>
                    <a:pt x="0" y="5"/>
                    <a:pt x="0" y="5"/>
                  </a:cubicBezTo>
                  <a:cubicBezTo>
                    <a:pt x="0" y="5"/>
                    <a:pt x="0" y="5"/>
                    <a:pt x="1" y="5"/>
                  </a:cubicBezTo>
                  <a:cubicBezTo>
                    <a:pt x="9" y="4"/>
                    <a:pt x="9" y="4"/>
                    <a:pt x="9" y="4"/>
                  </a:cubicBezTo>
                  <a:cubicBezTo>
                    <a:pt x="9" y="5"/>
                    <a:pt x="9" y="5"/>
                    <a:pt x="9" y="5"/>
                  </a:cubicBezTo>
                  <a:cubicBezTo>
                    <a:pt x="4" y="6"/>
                    <a:pt x="4" y="6"/>
                    <a:pt x="4" y="6"/>
                  </a:cubicBezTo>
                  <a:cubicBezTo>
                    <a:pt x="3" y="6"/>
                    <a:pt x="3" y="6"/>
                    <a:pt x="2" y="6"/>
                  </a:cubicBezTo>
                  <a:cubicBezTo>
                    <a:pt x="2" y="6"/>
                    <a:pt x="2" y="7"/>
                    <a:pt x="2" y="7"/>
                  </a:cubicBezTo>
                  <a:cubicBezTo>
                    <a:pt x="2" y="7"/>
                    <a:pt x="2" y="7"/>
                    <a:pt x="2" y="8"/>
                  </a:cubicBezTo>
                  <a:cubicBezTo>
                    <a:pt x="2" y="9"/>
                    <a:pt x="2" y="9"/>
                    <a:pt x="2" y="9"/>
                  </a:cubicBezTo>
                  <a:cubicBezTo>
                    <a:pt x="2" y="9"/>
                    <a:pt x="2" y="9"/>
                    <a:pt x="2" y="9"/>
                  </a:cubicBezTo>
                  <a:cubicBezTo>
                    <a:pt x="3" y="10"/>
                    <a:pt x="3" y="10"/>
                    <a:pt x="3" y="10"/>
                  </a:cubicBezTo>
                  <a:cubicBezTo>
                    <a:pt x="3" y="10"/>
                    <a:pt x="4" y="10"/>
                    <a:pt x="5" y="10"/>
                  </a:cubicBezTo>
                  <a:cubicBezTo>
                    <a:pt x="10" y="9"/>
                    <a:pt x="10" y="9"/>
                    <a:pt x="10" y="9"/>
                  </a:cubicBezTo>
                  <a:cubicBezTo>
                    <a:pt x="10" y="10"/>
                    <a:pt x="10" y="10"/>
                    <a:pt x="10" y="10"/>
                  </a:cubicBezTo>
                  <a:cubicBezTo>
                    <a:pt x="3" y="12"/>
                    <a:pt x="3" y="12"/>
                    <a:pt x="3" y="12"/>
                  </a:cubicBezTo>
                  <a:cubicBezTo>
                    <a:pt x="3" y="12"/>
                    <a:pt x="3" y="12"/>
                    <a:pt x="3" y="12"/>
                  </a:cubicBezTo>
                  <a:cubicBezTo>
                    <a:pt x="2" y="12"/>
                    <a:pt x="2" y="12"/>
                    <a:pt x="3" y="13"/>
                  </a:cubicBezTo>
                  <a:cubicBezTo>
                    <a:pt x="3" y="13"/>
                    <a:pt x="3" y="13"/>
                    <a:pt x="3" y="13"/>
                  </a:cubicBezTo>
                  <a:cubicBezTo>
                    <a:pt x="3" y="13"/>
                    <a:pt x="3" y="13"/>
                    <a:pt x="3" y="13"/>
                  </a:cubicBezTo>
                  <a:cubicBezTo>
                    <a:pt x="11" y="12"/>
                    <a:pt x="11" y="12"/>
                    <a:pt x="11" y="12"/>
                  </a:cubicBezTo>
                  <a:cubicBezTo>
                    <a:pt x="11" y="13"/>
                    <a:pt x="11" y="13"/>
                    <a:pt x="11" y="13"/>
                  </a:cubicBezTo>
                  <a:cubicBezTo>
                    <a:pt x="2" y="15"/>
                    <a:pt x="2" y="15"/>
                    <a:pt x="2" y="15"/>
                  </a:cubicBezTo>
                  <a:cubicBezTo>
                    <a:pt x="2" y="15"/>
                    <a:pt x="2" y="15"/>
                    <a:pt x="2" y="15"/>
                  </a:cubicBezTo>
                  <a:cubicBezTo>
                    <a:pt x="1" y="15"/>
                    <a:pt x="1" y="15"/>
                    <a:pt x="1" y="16"/>
                  </a:cubicBezTo>
                  <a:cubicBezTo>
                    <a:pt x="1" y="16"/>
                    <a:pt x="2" y="16"/>
                    <a:pt x="2" y="16"/>
                  </a:cubicBezTo>
                  <a:cubicBezTo>
                    <a:pt x="2" y="16"/>
                    <a:pt x="2" y="16"/>
                    <a:pt x="2" y="16"/>
                  </a:cubicBezTo>
                  <a:cubicBezTo>
                    <a:pt x="11" y="15"/>
                    <a:pt x="11" y="15"/>
                    <a:pt x="11" y="15"/>
                  </a:cubicBezTo>
                  <a:cubicBezTo>
                    <a:pt x="11" y="17"/>
                    <a:pt x="11" y="17"/>
                    <a:pt x="11" y="17"/>
                  </a:cubicBezTo>
                  <a:cubicBezTo>
                    <a:pt x="4" y="18"/>
                    <a:pt x="4" y="18"/>
                    <a:pt x="4" y="18"/>
                  </a:cubicBezTo>
                  <a:cubicBezTo>
                    <a:pt x="4" y="18"/>
                    <a:pt x="4" y="18"/>
                    <a:pt x="4" y="18"/>
                  </a:cubicBezTo>
                  <a:cubicBezTo>
                    <a:pt x="3" y="18"/>
                    <a:pt x="3" y="18"/>
                    <a:pt x="3" y="18"/>
                  </a:cubicBezTo>
                  <a:cubicBezTo>
                    <a:pt x="3" y="19"/>
                    <a:pt x="3" y="19"/>
                    <a:pt x="4" y="19"/>
                  </a:cubicBezTo>
                  <a:cubicBezTo>
                    <a:pt x="4" y="19"/>
                    <a:pt x="4" y="19"/>
                    <a:pt x="4" y="19"/>
                  </a:cubicBezTo>
                  <a:cubicBezTo>
                    <a:pt x="12" y="18"/>
                    <a:pt x="12" y="18"/>
                    <a:pt x="12" y="18"/>
                  </a:cubicBezTo>
                  <a:cubicBezTo>
                    <a:pt x="12" y="19"/>
                    <a:pt x="12" y="19"/>
                    <a:pt x="12" y="19"/>
                  </a:cubicBezTo>
                  <a:cubicBezTo>
                    <a:pt x="12" y="19"/>
                    <a:pt x="12" y="19"/>
                    <a:pt x="12" y="19"/>
                  </a:cubicBezTo>
                  <a:cubicBezTo>
                    <a:pt x="12" y="20"/>
                    <a:pt x="12" y="20"/>
                    <a:pt x="12" y="20"/>
                  </a:cubicBezTo>
                  <a:cubicBezTo>
                    <a:pt x="11" y="20"/>
                    <a:pt x="11" y="20"/>
                    <a:pt x="10" y="20"/>
                  </a:cubicBezTo>
                  <a:cubicBezTo>
                    <a:pt x="9" y="20"/>
                    <a:pt x="9" y="20"/>
                    <a:pt x="9" y="20"/>
                  </a:cubicBezTo>
                  <a:cubicBezTo>
                    <a:pt x="8" y="20"/>
                    <a:pt x="8" y="21"/>
                    <a:pt x="8" y="21"/>
                  </a:cubicBezTo>
                  <a:cubicBezTo>
                    <a:pt x="8" y="21"/>
                    <a:pt x="8" y="22"/>
                    <a:pt x="8" y="22"/>
                  </a:cubicBezTo>
                  <a:cubicBezTo>
                    <a:pt x="8" y="22"/>
                    <a:pt x="8" y="22"/>
                    <a:pt x="9" y="22"/>
                  </a:cubicBezTo>
                  <a:cubicBezTo>
                    <a:pt x="9" y="22"/>
                    <a:pt x="10" y="22"/>
                    <a:pt x="10" y="22"/>
                  </a:cubicBezTo>
                  <a:cubicBezTo>
                    <a:pt x="11" y="22"/>
                    <a:pt x="12" y="22"/>
                    <a:pt x="13" y="21"/>
                  </a:cubicBezTo>
                  <a:cubicBezTo>
                    <a:pt x="13" y="21"/>
                    <a:pt x="13" y="21"/>
                    <a:pt x="14" y="20"/>
                  </a:cubicBezTo>
                  <a:cubicBezTo>
                    <a:pt x="14" y="20"/>
                    <a:pt x="14" y="19"/>
                    <a:pt x="14" y="19"/>
                  </a:cubicBezTo>
                  <a:cubicBezTo>
                    <a:pt x="13" y="18"/>
                    <a:pt x="13" y="18"/>
                    <a:pt x="13" y="18"/>
                  </a:cubicBezTo>
                  <a:cubicBezTo>
                    <a:pt x="19" y="17"/>
                    <a:pt x="19" y="17"/>
                    <a:pt x="19" y="17"/>
                  </a:cubicBezTo>
                  <a:cubicBezTo>
                    <a:pt x="19" y="17"/>
                    <a:pt x="20" y="17"/>
                    <a:pt x="20" y="16"/>
                  </a:cubicBezTo>
                  <a:cubicBezTo>
                    <a:pt x="20" y="16"/>
                    <a:pt x="20" y="16"/>
                    <a:pt x="21" y="16"/>
                  </a:cubicBezTo>
                  <a:cubicBezTo>
                    <a:pt x="21" y="16"/>
                    <a:pt x="21" y="16"/>
                    <a:pt x="21" y="15"/>
                  </a:cubicBezTo>
                  <a:cubicBezTo>
                    <a:pt x="21" y="15"/>
                    <a:pt x="21" y="15"/>
                    <a:pt x="21" y="14"/>
                  </a:cubicBezTo>
                  <a:cubicBezTo>
                    <a:pt x="20" y="13"/>
                    <a:pt x="20" y="13"/>
                    <a:pt x="20" y="13"/>
                  </a:cubicBezTo>
                  <a:cubicBezTo>
                    <a:pt x="22" y="13"/>
                    <a:pt x="22" y="13"/>
                    <a:pt x="22" y="13"/>
                  </a:cubicBezTo>
                  <a:cubicBezTo>
                    <a:pt x="22" y="13"/>
                    <a:pt x="22" y="13"/>
                    <a:pt x="22" y="13"/>
                  </a:cubicBezTo>
                  <a:cubicBezTo>
                    <a:pt x="22" y="13"/>
                    <a:pt x="22" y="13"/>
                    <a:pt x="22" y="12"/>
                  </a:cubicBezTo>
                  <a:cubicBezTo>
                    <a:pt x="22" y="12"/>
                    <a:pt x="22" y="12"/>
                    <a:pt x="22" y="12"/>
                  </a:cubicBezTo>
                  <a:close/>
                  <a:moveTo>
                    <a:pt x="4" y="9"/>
                  </a:moveTo>
                  <a:cubicBezTo>
                    <a:pt x="4" y="9"/>
                    <a:pt x="4" y="9"/>
                    <a:pt x="4" y="9"/>
                  </a:cubicBezTo>
                  <a:cubicBezTo>
                    <a:pt x="4" y="8"/>
                    <a:pt x="4" y="8"/>
                    <a:pt x="4" y="8"/>
                  </a:cubicBezTo>
                  <a:cubicBezTo>
                    <a:pt x="4" y="8"/>
                    <a:pt x="4" y="8"/>
                    <a:pt x="4" y="8"/>
                  </a:cubicBezTo>
                  <a:cubicBezTo>
                    <a:pt x="4" y="7"/>
                    <a:pt x="4" y="7"/>
                    <a:pt x="4" y="7"/>
                  </a:cubicBezTo>
                  <a:cubicBezTo>
                    <a:pt x="4" y="7"/>
                    <a:pt x="4" y="7"/>
                    <a:pt x="4" y="7"/>
                  </a:cubicBezTo>
                  <a:cubicBezTo>
                    <a:pt x="4" y="7"/>
                    <a:pt x="4" y="7"/>
                    <a:pt x="4" y="7"/>
                  </a:cubicBezTo>
                  <a:cubicBezTo>
                    <a:pt x="10" y="6"/>
                    <a:pt x="10" y="6"/>
                    <a:pt x="10" y="6"/>
                  </a:cubicBezTo>
                  <a:cubicBezTo>
                    <a:pt x="10" y="8"/>
                    <a:pt x="10" y="8"/>
                    <a:pt x="10" y="8"/>
                  </a:cubicBezTo>
                  <a:lnTo>
                    <a:pt x="4" y="9"/>
                  </a:lnTo>
                  <a:close/>
                  <a:moveTo>
                    <a:pt x="12" y="8"/>
                  </a:moveTo>
                  <a:cubicBezTo>
                    <a:pt x="11" y="6"/>
                    <a:pt x="11" y="6"/>
                    <a:pt x="11" y="6"/>
                  </a:cubicBezTo>
                  <a:cubicBezTo>
                    <a:pt x="17" y="5"/>
                    <a:pt x="17" y="5"/>
                    <a:pt x="17" y="5"/>
                  </a:cubicBezTo>
                  <a:cubicBezTo>
                    <a:pt x="17" y="5"/>
                    <a:pt x="17" y="5"/>
                    <a:pt x="17" y="5"/>
                  </a:cubicBezTo>
                  <a:cubicBezTo>
                    <a:pt x="17" y="5"/>
                    <a:pt x="17" y="5"/>
                    <a:pt x="17" y="6"/>
                  </a:cubicBezTo>
                  <a:cubicBezTo>
                    <a:pt x="17" y="6"/>
                    <a:pt x="17" y="6"/>
                    <a:pt x="17" y="6"/>
                  </a:cubicBezTo>
                  <a:cubicBezTo>
                    <a:pt x="17" y="6"/>
                    <a:pt x="17" y="6"/>
                    <a:pt x="17" y="6"/>
                  </a:cubicBezTo>
                  <a:cubicBezTo>
                    <a:pt x="17" y="7"/>
                    <a:pt x="17" y="7"/>
                    <a:pt x="17" y="7"/>
                  </a:cubicBezTo>
                  <a:lnTo>
                    <a:pt x="12" y="8"/>
                  </a:lnTo>
                  <a:close/>
                  <a:moveTo>
                    <a:pt x="12" y="12"/>
                  </a:moveTo>
                  <a:cubicBezTo>
                    <a:pt x="18" y="11"/>
                    <a:pt x="18" y="11"/>
                    <a:pt x="18" y="11"/>
                  </a:cubicBezTo>
                  <a:cubicBezTo>
                    <a:pt x="18" y="11"/>
                    <a:pt x="18" y="11"/>
                    <a:pt x="18" y="11"/>
                  </a:cubicBezTo>
                  <a:cubicBezTo>
                    <a:pt x="18" y="11"/>
                    <a:pt x="18" y="11"/>
                    <a:pt x="18" y="11"/>
                  </a:cubicBezTo>
                  <a:cubicBezTo>
                    <a:pt x="19" y="12"/>
                    <a:pt x="19" y="12"/>
                    <a:pt x="19" y="12"/>
                  </a:cubicBezTo>
                  <a:cubicBezTo>
                    <a:pt x="13" y="13"/>
                    <a:pt x="13" y="13"/>
                    <a:pt x="13" y="13"/>
                  </a:cubicBezTo>
                  <a:lnTo>
                    <a:pt x="12" y="12"/>
                  </a:lnTo>
                  <a:close/>
                  <a:moveTo>
                    <a:pt x="19" y="15"/>
                  </a:moveTo>
                  <a:cubicBezTo>
                    <a:pt x="19" y="15"/>
                    <a:pt x="19" y="15"/>
                    <a:pt x="18" y="15"/>
                  </a:cubicBezTo>
                  <a:cubicBezTo>
                    <a:pt x="13" y="16"/>
                    <a:pt x="13" y="16"/>
                    <a:pt x="13" y="16"/>
                  </a:cubicBezTo>
                  <a:cubicBezTo>
                    <a:pt x="13" y="15"/>
                    <a:pt x="13" y="15"/>
                    <a:pt x="13" y="15"/>
                  </a:cubicBezTo>
                  <a:cubicBezTo>
                    <a:pt x="19" y="14"/>
                    <a:pt x="19" y="14"/>
                    <a:pt x="19" y="14"/>
                  </a:cubicBezTo>
                  <a:cubicBezTo>
                    <a:pt x="19" y="14"/>
                    <a:pt x="19" y="14"/>
                    <a:pt x="19" y="14"/>
                  </a:cubicBezTo>
                  <a:cubicBezTo>
                    <a:pt x="19" y="15"/>
                    <a:pt x="19" y="15"/>
                    <a:pt x="19" y="15"/>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ïṡľïdè"/>
            <p:cNvSpPr/>
            <p:nvPr/>
          </p:nvSpPr>
          <p:spPr bwMode="auto">
            <a:xfrm>
              <a:off x="2778125" y="3970338"/>
              <a:ext cx="161925" cy="144463"/>
            </a:xfrm>
            <a:custGeom>
              <a:avLst/>
              <a:gdLst>
                <a:gd name="T0" fmla="*/ 1 w 25"/>
                <a:gd name="T1" fmla="*/ 9 h 22"/>
                <a:gd name="T2" fmla="*/ 1 w 25"/>
                <a:gd name="T3" fmla="*/ 9 h 22"/>
                <a:gd name="T4" fmla="*/ 0 w 25"/>
                <a:gd name="T5" fmla="*/ 9 h 22"/>
                <a:gd name="T6" fmla="*/ 0 w 25"/>
                <a:gd name="T7" fmla="*/ 8 h 22"/>
                <a:gd name="T8" fmla="*/ 1 w 25"/>
                <a:gd name="T9" fmla="*/ 8 h 22"/>
                <a:gd name="T10" fmla="*/ 8 w 25"/>
                <a:gd name="T11" fmla="*/ 4 h 22"/>
                <a:gd name="T12" fmla="*/ 7 w 25"/>
                <a:gd name="T13" fmla="*/ 1 h 22"/>
                <a:gd name="T14" fmla="*/ 7 w 25"/>
                <a:gd name="T15" fmla="*/ 0 h 22"/>
                <a:gd name="T16" fmla="*/ 7 w 25"/>
                <a:gd name="T17" fmla="*/ 0 h 22"/>
                <a:gd name="T18" fmla="*/ 8 w 25"/>
                <a:gd name="T19" fmla="*/ 0 h 22"/>
                <a:gd name="T20" fmla="*/ 9 w 25"/>
                <a:gd name="T21" fmla="*/ 0 h 22"/>
                <a:gd name="T22" fmla="*/ 10 w 25"/>
                <a:gd name="T23" fmla="*/ 3 h 22"/>
                <a:gd name="T24" fmla="*/ 18 w 25"/>
                <a:gd name="T25" fmla="*/ 0 h 22"/>
                <a:gd name="T26" fmla="*/ 18 w 25"/>
                <a:gd name="T27" fmla="*/ 0 h 22"/>
                <a:gd name="T28" fmla="*/ 19 w 25"/>
                <a:gd name="T29" fmla="*/ 0 h 22"/>
                <a:gd name="T30" fmla="*/ 19 w 25"/>
                <a:gd name="T31" fmla="*/ 1 h 22"/>
                <a:gd name="T32" fmla="*/ 19 w 25"/>
                <a:gd name="T33" fmla="*/ 1 h 22"/>
                <a:gd name="T34" fmla="*/ 11 w 25"/>
                <a:gd name="T35" fmla="*/ 5 h 22"/>
                <a:gd name="T36" fmla="*/ 12 w 25"/>
                <a:gd name="T37" fmla="*/ 6 h 22"/>
                <a:gd name="T38" fmla="*/ 13 w 25"/>
                <a:gd name="T39" fmla="*/ 7 h 22"/>
                <a:gd name="T40" fmla="*/ 16 w 25"/>
                <a:gd name="T41" fmla="*/ 9 h 22"/>
                <a:gd name="T42" fmla="*/ 19 w 25"/>
                <a:gd name="T43" fmla="*/ 11 h 22"/>
                <a:gd name="T44" fmla="*/ 22 w 25"/>
                <a:gd name="T45" fmla="*/ 12 h 22"/>
                <a:gd name="T46" fmla="*/ 24 w 25"/>
                <a:gd name="T47" fmla="*/ 12 h 22"/>
                <a:gd name="T48" fmla="*/ 25 w 25"/>
                <a:gd name="T49" fmla="*/ 13 h 22"/>
                <a:gd name="T50" fmla="*/ 25 w 25"/>
                <a:gd name="T51" fmla="*/ 14 h 22"/>
                <a:gd name="T52" fmla="*/ 24 w 25"/>
                <a:gd name="T53" fmla="*/ 14 h 22"/>
                <a:gd name="T54" fmla="*/ 20 w 25"/>
                <a:gd name="T55" fmla="*/ 13 h 22"/>
                <a:gd name="T56" fmla="*/ 15 w 25"/>
                <a:gd name="T57" fmla="*/ 11 h 22"/>
                <a:gd name="T58" fmla="*/ 11 w 25"/>
                <a:gd name="T59" fmla="*/ 8 h 22"/>
                <a:gd name="T60" fmla="*/ 11 w 25"/>
                <a:gd name="T61" fmla="*/ 9 h 22"/>
                <a:gd name="T62" fmla="*/ 11 w 25"/>
                <a:gd name="T63" fmla="*/ 12 h 22"/>
                <a:gd name="T64" fmla="*/ 10 w 25"/>
                <a:gd name="T65" fmla="*/ 15 h 22"/>
                <a:gd name="T66" fmla="*/ 9 w 25"/>
                <a:gd name="T67" fmla="*/ 19 h 22"/>
                <a:gd name="T68" fmla="*/ 8 w 25"/>
                <a:gd name="T69" fmla="*/ 21 h 22"/>
                <a:gd name="T70" fmla="*/ 7 w 25"/>
                <a:gd name="T71" fmla="*/ 22 h 22"/>
                <a:gd name="T72" fmla="*/ 6 w 25"/>
                <a:gd name="T73" fmla="*/ 22 h 22"/>
                <a:gd name="T74" fmla="*/ 5 w 25"/>
                <a:gd name="T75" fmla="*/ 22 h 22"/>
                <a:gd name="T76" fmla="*/ 5 w 25"/>
                <a:gd name="T77" fmla="*/ 21 h 22"/>
                <a:gd name="T78" fmla="*/ 6 w 25"/>
                <a:gd name="T79" fmla="*/ 19 h 22"/>
                <a:gd name="T80" fmla="*/ 9 w 25"/>
                <a:gd name="T81" fmla="*/ 15 h 22"/>
                <a:gd name="T82" fmla="*/ 9 w 25"/>
                <a:gd name="T83" fmla="*/ 10 h 22"/>
                <a:gd name="T84" fmla="*/ 9 w 25"/>
                <a:gd name="T85" fmla="*/ 7 h 22"/>
                <a:gd name="T86" fmla="*/ 9 w 25"/>
                <a:gd name="T87" fmla="*/ 6 h 22"/>
                <a:gd name="T88" fmla="*/ 1 w 25"/>
                <a:gd name="T8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2">
                  <a:moveTo>
                    <a:pt x="1" y="9"/>
                  </a:moveTo>
                  <a:cubicBezTo>
                    <a:pt x="1" y="9"/>
                    <a:pt x="1" y="9"/>
                    <a:pt x="1" y="9"/>
                  </a:cubicBezTo>
                  <a:cubicBezTo>
                    <a:pt x="0" y="9"/>
                    <a:pt x="0" y="9"/>
                    <a:pt x="0" y="9"/>
                  </a:cubicBezTo>
                  <a:cubicBezTo>
                    <a:pt x="0" y="9"/>
                    <a:pt x="0" y="8"/>
                    <a:pt x="0" y="8"/>
                  </a:cubicBezTo>
                  <a:cubicBezTo>
                    <a:pt x="0" y="8"/>
                    <a:pt x="0" y="8"/>
                    <a:pt x="1" y="8"/>
                  </a:cubicBezTo>
                  <a:cubicBezTo>
                    <a:pt x="8" y="4"/>
                    <a:pt x="8" y="4"/>
                    <a:pt x="8" y="4"/>
                  </a:cubicBezTo>
                  <a:cubicBezTo>
                    <a:pt x="7" y="1"/>
                    <a:pt x="7" y="1"/>
                    <a:pt x="7" y="1"/>
                  </a:cubicBezTo>
                  <a:cubicBezTo>
                    <a:pt x="7" y="1"/>
                    <a:pt x="7" y="1"/>
                    <a:pt x="7" y="0"/>
                  </a:cubicBezTo>
                  <a:cubicBezTo>
                    <a:pt x="7" y="0"/>
                    <a:pt x="7" y="0"/>
                    <a:pt x="7" y="0"/>
                  </a:cubicBezTo>
                  <a:cubicBezTo>
                    <a:pt x="7" y="0"/>
                    <a:pt x="8" y="0"/>
                    <a:pt x="8" y="0"/>
                  </a:cubicBezTo>
                  <a:cubicBezTo>
                    <a:pt x="8" y="0"/>
                    <a:pt x="9" y="0"/>
                    <a:pt x="9" y="0"/>
                  </a:cubicBezTo>
                  <a:cubicBezTo>
                    <a:pt x="10" y="3"/>
                    <a:pt x="10" y="3"/>
                    <a:pt x="10" y="3"/>
                  </a:cubicBezTo>
                  <a:cubicBezTo>
                    <a:pt x="18" y="0"/>
                    <a:pt x="18" y="0"/>
                    <a:pt x="18" y="0"/>
                  </a:cubicBezTo>
                  <a:cubicBezTo>
                    <a:pt x="18" y="0"/>
                    <a:pt x="18" y="0"/>
                    <a:pt x="18" y="0"/>
                  </a:cubicBezTo>
                  <a:cubicBezTo>
                    <a:pt x="19" y="0"/>
                    <a:pt x="19" y="0"/>
                    <a:pt x="19" y="0"/>
                  </a:cubicBezTo>
                  <a:cubicBezTo>
                    <a:pt x="19" y="0"/>
                    <a:pt x="19" y="1"/>
                    <a:pt x="19" y="1"/>
                  </a:cubicBezTo>
                  <a:cubicBezTo>
                    <a:pt x="19" y="1"/>
                    <a:pt x="19" y="1"/>
                    <a:pt x="19" y="1"/>
                  </a:cubicBezTo>
                  <a:cubicBezTo>
                    <a:pt x="11" y="5"/>
                    <a:pt x="11" y="5"/>
                    <a:pt x="11" y="5"/>
                  </a:cubicBezTo>
                  <a:cubicBezTo>
                    <a:pt x="11" y="5"/>
                    <a:pt x="11" y="5"/>
                    <a:pt x="12" y="6"/>
                  </a:cubicBezTo>
                  <a:cubicBezTo>
                    <a:pt x="12" y="6"/>
                    <a:pt x="12" y="7"/>
                    <a:pt x="13" y="7"/>
                  </a:cubicBezTo>
                  <a:cubicBezTo>
                    <a:pt x="14" y="8"/>
                    <a:pt x="15" y="9"/>
                    <a:pt x="16" y="9"/>
                  </a:cubicBezTo>
                  <a:cubicBezTo>
                    <a:pt x="17" y="10"/>
                    <a:pt x="18" y="10"/>
                    <a:pt x="19" y="11"/>
                  </a:cubicBezTo>
                  <a:cubicBezTo>
                    <a:pt x="20" y="11"/>
                    <a:pt x="21" y="12"/>
                    <a:pt x="22" y="12"/>
                  </a:cubicBezTo>
                  <a:cubicBezTo>
                    <a:pt x="23" y="12"/>
                    <a:pt x="24" y="12"/>
                    <a:pt x="24" y="12"/>
                  </a:cubicBezTo>
                  <a:cubicBezTo>
                    <a:pt x="24" y="12"/>
                    <a:pt x="25" y="13"/>
                    <a:pt x="25" y="13"/>
                  </a:cubicBezTo>
                  <a:cubicBezTo>
                    <a:pt x="25" y="13"/>
                    <a:pt x="25" y="13"/>
                    <a:pt x="25" y="14"/>
                  </a:cubicBezTo>
                  <a:cubicBezTo>
                    <a:pt x="25" y="14"/>
                    <a:pt x="25" y="14"/>
                    <a:pt x="24" y="14"/>
                  </a:cubicBezTo>
                  <a:cubicBezTo>
                    <a:pt x="24" y="14"/>
                    <a:pt x="23" y="14"/>
                    <a:pt x="20" y="13"/>
                  </a:cubicBezTo>
                  <a:cubicBezTo>
                    <a:pt x="18" y="13"/>
                    <a:pt x="16" y="12"/>
                    <a:pt x="15" y="11"/>
                  </a:cubicBezTo>
                  <a:cubicBezTo>
                    <a:pt x="13" y="10"/>
                    <a:pt x="12" y="9"/>
                    <a:pt x="11" y="8"/>
                  </a:cubicBezTo>
                  <a:cubicBezTo>
                    <a:pt x="11" y="8"/>
                    <a:pt x="11" y="9"/>
                    <a:pt x="11" y="9"/>
                  </a:cubicBezTo>
                  <a:cubicBezTo>
                    <a:pt x="11" y="10"/>
                    <a:pt x="11" y="11"/>
                    <a:pt x="11" y="12"/>
                  </a:cubicBezTo>
                  <a:cubicBezTo>
                    <a:pt x="11" y="13"/>
                    <a:pt x="11" y="14"/>
                    <a:pt x="10" y="15"/>
                  </a:cubicBezTo>
                  <a:cubicBezTo>
                    <a:pt x="10" y="16"/>
                    <a:pt x="10" y="18"/>
                    <a:pt x="9" y="19"/>
                  </a:cubicBezTo>
                  <a:cubicBezTo>
                    <a:pt x="9" y="19"/>
                    <a:pt x="8" y="20"/>
                    <a:pt x="8" y="21"/>
                  </a:cubicBezTo>
                  <a:cubicBezTo>
                    <a:pt x="7" y="22"/>
                    <a:pt x="7" y="22"/>
                    <a:pt x="7" y="22"/>
                  </a:cubicBezTo>
                  <a:cubicBezTo>
                    <a:pt x="6" y="22"/>
                    <a:pt x="6" y="22"/>
                    <a:pt x="6" y="22"/>
                  </a:cubicBezTo>
                  <a:cubicBezTo>
                    <a:pt x="6" y="22"/>
                    <a:pt x="5" y="22"/>
                    <a:pt x="5" y="22"/>
                  </a:cubicBezTo>
                  <a:cubicBezTo>
                    <a:pt x="5" y="21"/>
                    <a:pt x="5" y="21"/>
                    <a:pt x="5" y="21"/>
                  </a:cubicBezTo>
                  <a:cubicBezTo>
                    <a:pt x="5" y="21"/>
                    <a:pt x="6" y="20"/>
                    <a:pt x="6" y="19"/>
                  </a:cubicBezTo>
                  <a:cubicBezTo>
                    <a:pt x="7" y="18"/>
                    <a:pt x="8" y="16"/>
                    <a:pt x="9" y="15"/>
                  </a:cubicBezTo>
                  <a:cubicBezTo>
                    <a:pt x="9" y="13"/>
                    <a:pt x="9" y="11"/>
                    <a:pt x="9" y="10"/>
                  </a:cubicBezTo>
                  <a:cubicBezTo>
                    <a:pt x="9" y="8"/>
                    <a:pt x="9" y="7"/>
                    <a:pt x="9" y="7"/>
                  </a:cubicBezTo>
                  <a:cubicBezTo>
                    <a:pt x="9" y="6"/>
                    <a:pt x="9" y="6"/>
                    <a:pt x="9" y="6"/>
                  </a:cubicBezTo>
                  <a:lnTo>
                    <a:pt x="1" y="9"/>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í$ļídè"/>
            <p:cNvSpPr/>
            <p:nvPr/>
          </p:nvSpPr>
          <p:spPr bwMode="auto">
            <a:xfrm>
              <a:off x="1957388" y="3838576"/>
              <a:ext cx="163513" cy="165100"/>
            </a:xfrm>
            <a:custGeom>
              <a:avLst/>
              <a:gdLst>
                <a:gd name="T0" fmla="*/ 10 w 25"/>
                <a:gd name="T1" fmla="*/ 2 h 25"/>
                <a:gd name="T2" fmla="*/ 10 w 25"/>
                <a:gd name="T3" fmla="*/ 1 h 25"/>
                <a:gd name="T4" fmla="*/ 10 w 25"/>
                <a:gd name="T5" fmla="*/ 0 h 25"/>
                <a:gd name="T6" fmla="*/ 11 w 25"/>
                <a:gd name="T7" fmla="*/ 0 h 25"/>
                <a:gd name="T8" fmla="*/ 12 w 25"/>
                <a:gd name="T9" fmla="*/ 0 h 25"/>
                <a:gd name="T10" fmla="*/ 18 w 25"/>
                <a:gd name="T11" fmla="*/ 6 h 25"/>
                <a:gd name="T12" fmla="*/ 20 w 25"/>
                <a:gd name="T13" fmla="*/ 4 h 25"/>
                <a:gd name="T14" fmla="*/ 21 w 25"/>
                <a:gd name="T15" fmla="*/ 3 h 25"/>
                <a:gd name="T16" fmla="*/ 21 w 25"/>
                <a:gd name="T17" fmla="*/ 4 h 25"/>
                <a:gd name="T18" fmla="*/ 22 w 25"/>
                <a:gd name="T19" fmla="*/ 4 h 25"/>
                <a:gd name="T20" fmla="*/ 21 w 25"/>
                <a:gd name="T21" fmla="*/ 5 h 25"/>
                <a:gd name="T22" fmla="*/ 19 w 25"/>
                <a:gd name="T23" fmla="*/ 8 h 25"/>
                <a:gd name="T24" fmla="*/ 25 w 25"/>
                <a:gd name="T25" fmla="*/ 13 h 25"/>
                <a:gd name="T26" fmla="*/ 25 w 25"/>
                <a:gd name="T27" fmla="*/ 14 h 25"/>
                <a:gd name="T28" fmla="*/ 25 w 25"/>
                <a:gd name="T29" fmla="*/ 15 h 25"/>
                <a:gd name="T30" fmla="*/ 25 w 25"/>
                <a:gd name="T31" fmla="*/ 15 h 25"/>
                <a:gd name="T32" fmla="*/ 24 w 25"/>
                <a:gd name="T33" fmla="*/ 15 h 25"/>
                <a:gd name="T34" fmla="*/ 18 w 25"/>
                <a:gd name="T35" fmla="*/ 9 h 25"/>
                <a:gd name="T36" fmla="*/ 17 w 25"/>
                <a:gd name="T37" fmla="*/ 10 h 25"/>
                <a:gd name="T38" fmla="*/ 17 w 25"/>
                <a:gd name="T39" fmla="*/ 12 h 25"/>
                <a:gd name="T40" fmla="*/ 16 w 25"/>
                <a:gd name="T41" fmla="*/ 15 h 25"/>
                <a:gd name="T42" fmla="*/ 15 w 25"/>
                <a:gd name="T43" fmla="*/ 19 h 25"/>
                <a:gd name="T44" fmla="*/ 16 w 25"/>
                <a:gd name="T45" fmla="*/ 22 h 25"/>
                <a:gd name="T46" fmla="*/ 16 w 25"/>
                <a:gd name="T47" fmla="*/ 24 h 25"/>
                <a:gd name="T48" fmla="*/ 16 w 25"/>
                <a:gd name="T49" fmla="*/ 25 h 25"/>
                <a:gd name="T50" fmla="*/ 15 w 25"/>
                <a:gd name="T51" fmla="*/ 25 h 25"/>
                <a:gd name="T52" fmla="*/ 14 w 25"/>
                <a:gd name="T53" fmla="*/ 25 h 25"/>
                <a:gd name="T54" fmla="*/ 13 w 25"/>
                <a:gd name="T55" fmla="*/ 21 h 25"/>
                <a:gd name="T56" fmla="*/ 14 w 25"/>
                <a:gd name="T57" fmla="*/ 15 h 25"/>
                <a:gd name="T58" fmla="*/ 15 w 25"/>
                <a:gd name="T59" fmla="*/ 10 h 25"/>
                <a:gd name="T60" fmla="*/ 14 w 25"/>
                <a:gd name="T61" fmla="*/ 11 h 25"/>
                <a:gd name="T62" fmla="*/ 12 w 25"/>
                <a:gd name="T63" fmla="*/ 11 h 25"/>
                <a:gd name="T64" fmla="*/ 8 w 25"/>
                <a:gd name="T65" fmla="*/ 12 h 25"/>
                <a:gd name="T66" fmla="*/ 5 w 25"/>
                <a:gd name="T67" fmla="*/ 12 h 25"/>
                <a:gd name="T68" fmla="*/ 2 w 25"/>
                <a:gd name="T69" fmla="*/ 12 h 25"/>
                <a:gd name="T70" fmla="*/ 0 w 25"/>
                <a:gd name="T71" fmla="*/ 11 h 25"/>
                <a:gd name="T72" fmla="*/ 0 w 25"/>
                <a:gd name="T73" fmla="*/ 10 h 25"/>
                <a:gd name="T74" fmla="*/ 0 w 25"/>
                <a:gd name="T75" fmla="*/ 10 h 25"/>
                <a:gd name="T76" fmla="*/ 1 w 25"/>
                <a:gd name="T77" fmla="*/ 9 h 25"/>
                <a:gd name="T78" fmla="*/ 3 w 25"/>
                <a:gd name="T79" fmla="*/ 10 h 25"/>
                <a:gd name="T80" fmla="*/ 8 w 25"/>
                <a:gd name="T81" fmla="*/ 10 h 25"/>
                <a:gd name="T82" fmla="*/ 13 w 25"/>
                <a:gd name="T83" fmla="*/ 9 h 25"/>
                <a:gd name="T84" fmla="*/ 16 w 25"/>
                <a:gd name="T85" fmla="*/ 8 h 25"/>
                <a:gd name="T86" fmla="*/ 16 w 25"/>
                <a:gd name="T87" fmla="*/ 7 h 25"/>
                <a:gd name="T88" fmla="*/ 10 w 25"/>
                <a:gd name="T8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5">
                  <a:moveTo>
                    <a:pt x="10" y="2"/>
                  </a:moveTo>
                  <a:cubicBezTo>
                    <a:pt x="10" y="1"/>
                    <a:pt x="10" y="1"/>
                    <a:pt x="10" y="1"/>
                  </a:cubicBezTo>
                  <a:cubicBezTo>
                    <a:pt x="10" y="1"/>
                    <a:pt x="10" y="0"/>
                    <a:pt x="10" y="0"/>
                  </a:cubicBezTo>
                  <a:cubicBezTo>
                    <a:pt x="10" y="0"/>
                    <a:pt x="11" y="0"/>
                    <a:pt x="11" y="0"/>
                  </a:cubicBezTo>
                  <a:cubicBezTo>
                    <a:pt x="11" y="0"/>
                    <a:pt x="12" y="0"/>
                    <a:pt x="12" y="0"/>
                  </a:cubicBezTo>
                  <a:cubicBezTo>
                    <a:pt x="18" y="6"/>
                    <a:pt x="18" y="6"/>
                    <a:pt x="18" y="6"/>
                  </a:cubicBezTo>
                  <a:cubicBezTo>
                    <a:pt x="20" y="4"/>
                    <a:pt x="20" y="4"/>
                    <a:pt x="20" y="4"/>
                  </a:cubicBezTo>
                  <a:cubicBezTo>
                    <a:pt x="20" y="4"/>
                    <a:pt x="20" y="3"/>
                    <a:pt x="21" y="3"/>
                  </a:cubicBezTo>
                  <a:cubicBezTo>
                    <a:pt x="21" y="3"/>
                    <a:pt x="21" y="3"/>
                    <a:pt x="21" y="4"/>
                  </a:cubicBezTo>
                  <a:cubicBezTo>
                    <a:pt x="22" y="4"/>
                    <a:pt x="22" y="4"/>
                    <a:pt x="22" y="4"/>
                  </a:cubicBezTo>
                  <a:cubicBezTo>
                    <a:pt x="22" y="5"/>
                    <a:pt x="22" y="5"/>
                    <a:pt x="21" y="5"/>
                  </a:cubicBezTo>
                  <a:cubicBezTo>
                    <a:pt x="19" y="8"/>
                    <a:pt x="19" y="8"/>
                    <a:pt x="19" y="8"/>
                  </a:cubicBezTo>
                  <a:cubicBezTo>
                    <a:pt x="25" y="13"/>
                    <a:pt x="25" y="13"/>
                    <a:pt x="25" y="13"/>
                  </a:cubicBezTo>
                  <a:cubicBezTo>
                    <a:pt x="25" y="14"/>
                    <a:pt x="25" y="14"/>
                    <a:pt x="25" y="14"/>
                  </a:cubicBezTo>
                  <a:cubicBezTo>
                    <a:pt x="25" y="14"/>
                    <a:pt x="25" y="15"/>
                    <a:pt x="25" y="15"/>
                  </a:cubicBezTo>
                  <a:cubicBezTo>
                    <a:pt x="25" y="15"/>
                    <a:pt x="25" y="15"/>
                    <a:pt x="25" y="15"/>
                  </a:cubicBezTo>
                  <a:cubicBezTo>
                    <a:pt x="24" y="15"/>
                    <a:pt x="24" y="15"/>
                    <a:pt x="24" y="15"/>
                  </a:cubicBezTo>
                  <a:cubicBezTo>
                    <a:pt x="18" y="9"/>
                    <a:pt x="18" y="9"/>
                    <a:pt x="18" y="9"/>
                  </a:cubicBezTo>
                  <a:cubicBezTo>
                    <a:pt x="18" y="9"/>
                    <a:pt x="18" y="10"/>
                    <a:pt x="17" y="10"/>
                  </a:cubicBezTo>
                  <a:cubicBezTo>
                    <a:pt x="17" y="10"/>
                    <a:pt x="17" y="11"/>
                    <a:pt x="17" y="12"/>
                  </a:cubicBezTo>
                  <a:cubicBezTo>
                    <a:pt x="16" y="13"/>
                    <a:pt x="16" y="14"/>
                    <a:pt x="16" y="15"/>
                  </a:cubicBezTo>
                  <a:cubicBezTo>
                    <a:pt x="15" y="16"/>
                    <a:pt x="15" y="17"/>
                    <a:pt x="15" y="19"/>
                  </a:cubicBezTo>
                  <a:cubicBezTo>
                    <a:pt x="15" y="20"/>
                    <a:pt x="15" y="21"/>
                    <a:pt x="16" y="22"/>
                  </a:cubicBezTo>
                  <a:cubicBezTo>
                    <a:pt x="16" y="23"/>
                    <a:pt x="16" y="24"/>
                    <a:pt x="16" y="24"/>
                  </a:cubicBezTo>
                  <a:cubicBezTo>
                    <a:pt x="16" y="24"/>
                    <a:pt x="16" y="25"/>
                    <a:pt x="16" y="25"/>
                  </a:cubicBezTo>
                  <a:cubicBezTo>
                    <a:pt x="15" y="25"/>
                    <a:pt x="15" y="25"/>
                    <a:pt x="15" y="25"/>
                  </a:cubicBezTo>
                  <a:cubicBezTo>
                    <a:pt x="15" y="25"/>
                    <a:pt x="14" y="25"/>
                    <a:pt x="14" y="25"/>
                  </a:cubicBezTo>
                  <a:cubicBezTo>
                    <a:pt x="14" y="24"/>
                    <a:pt x="14" y="23"/>
                    <a:pt x="13" y="21"/>
                  </a:cubicBezTo>
                  <a:cubicBezTo>
                    <a:pt x="13" y="19"/>
                    <a:pt x="13" y="17"/>
                    <a:pt x="14" y="15"/>
                  </a:cubicBezTo>
                  <a:cubicBezTo>
                    <a:pt x="14" y="13"/>
                    <a:pt x="15" y="12"/>
                    <a:pt x="15" y="10"/>
                  </a:cubicBezTo>
                  <a:cubicBezTo>
                    <a:pt x="15" y="10"/>
                    <a:pt x="14" y="11"/>
                    <a:pt x="14" y="11"/>
                  </a:cubicBezTo>
                  <a:cubicBezTo>
                    <a:pt x="13" y="11"/>
                    <a:pt x="13" y="11"/>
                    <a:pt x="12" y="11"/>
                  </a:cubicBezTo>
                  <a:cubicBezTo>
                    <a:pt x="11" y="12"/>
                    <a:pt x="9" y="12"/>
                    <a:pt x="8" y="12"/>
                  </a:cubicBezTo>
                  <a:cubicBezTo>
                    <a:pt x="7" y="12"/>
                    <a:pt x="6" y="12"/>
                    <a:pt x="5" y="12"/>
                  </a:cubicBezTo>
                  <a:cubicBezTo>
                    <a:pt x="3" y="12"/>
                    <a:pt x="3" y="12"/>
                    <a:pt x="2" y="12"/>
                  </a:cubicBezTo>
                  <a:cubicBezTo>
                    <a:pt x="1" y="11"/>
                    <a:pt x="1" y="11"/>
                    <a:pt x="0" y="11"/>
                  </a:cubicBezTo>
                  <a:cubicBezTo>
                    <a:pt x="0" y="11"/>
                    <a:pt x="0" y="11"/>
                    <a:pt x="0" y="10"/>
                  </a:cubicBezTo>
                  <a:cubicBezTo>
                    <a:pt x="0" y="10"/>
                    <a:pt x="0" y="10"/>
                    <a:pt x="0" y="10"/>
                  </a:cubicBezTo>
                  <a:cubicBezTo>
                    <a:pt x="0" y="9"/>
                    <a:pt x="1" y="9"/>
                    <a:pt x="1" y="9"/>
                  </a:cubicBezTo>
                  <a:cubicBezTo>
                    <a:pt x="1" y="9"/>
                    <a:pt x="2" y="9"/>
                    <a:pt x="3" y="10"/>
                  </a:cubicBezTo>
                  <a:cubicBezTo>
                    <a:pt x="4" y="10"/>
                    <a:pt x="6" y="10"/>
                    <a:pt x="8" y="10"/>
                  </a:cubicBezTo>
                  <a:cubicBezTo>
                    <a:pt x="10" y="10"/>
                    <a:pt x="12" y="10"/>
                    <a:pt x="13" y="9"/>
                  </a:cubicBezTo>
                  <a:cubicBezTo>
                    <a:pt x="14" y="8"/>
                    <a:pt x="15" y="8"/>
                    <a:pt x="16" y="8"/>
                  </a:cubicBezTo>
                  <a:cubicBezTo>
                    <a:pt x="16" y="7"/>
                    <a:pt x="16" y="7"/>
                    <a:pt x="16" y="7"/>
                  </a:cubicBezTo>
                  <a:lnTo>
                    <a:pt x="10" y="2"/>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ïśļïḓe"/>
            <p:cNvSpPr/>
            <p:nvPr/>
          </p:nvSpPr>
          <p:spPr bwMode="auto">
            <a:xfrm>
              <a:off x="2139950" y="3983038"/>
              <a:ext cx="123825" cy="138113"/>
            </a:xfrm>
            <a:custGeom>
              <a:avLst/>
              <a:gdLst>
                <a:gd name="T0" fmla="*/ 17 w 19"/>
                <a:gd name="T1" fmla="*/ 19 h 21"/>
                <a:gd name="T2" fmla="*/ 13 w 19"/>
                <a:gd name="T3" fmla="*/ 17 h 21"/>
                <a:gd name="T4" fmla="*/ 8 w 19"/>
                <a:gd name="T5" fmla="*/ 14 h 21"/>
                <a:gd name="T6" fmla="*/ 6 w 19"/>
                <a:gd name="T7" fmla="*/ 11 h 21"/>
                <a:gd name="T8" fmla="*/ 7 w 19"/>
                <a:gd name="T9" fmla="*/ 9 h 21"/>
                <a:gd name="T10" fmla="*/ 9 w 19"/>
                <a:gd name="T11" fmla="*/ 4 h 21"/>
                <a:gd name="T12" fmla="*/ 10 w 19"/>
                <a:gd name="T13" fmla="*/ 3 h 21"/>
                <a:gd name="T14" fmla="*/ 9 w 19"/>
                <a:gd name="T15" fmla="*/ 1 h 21"/>
                <a:gd name="T16" fmla="*/ 6 w 19"/>
                <a:gd name="T17" fmla="*/ 0 h 21"/>
                <a:gd name="T18" fmla="*/ 6 w 19"/>
                <a:gd name="T19" fmla="*/ 0 h 21"/>
                <a:gd name="T20" fmla="*/ 5 w 19"/>
                <a:gd name="T21" fmla="*/ 1 h 21"/>
                <a:gd name="T22" fmla="*/ 5 w 19"/>
                <a:gd name="T23" fmla="*/ 1 h 21"/>
                <a:gd name="T24" fmla="*/ 6 w 19"/>
                <a:gd name="T25" fmla="*/ 2 h 21"/>
                <a:gd name="T26" fmla="*/ 7 w 19"/>
                <a:gd name="T27" fmla="*/ 2 h 21"/>
                <a:gd name="T28" fmla="*/ 8 w 19"/>
                <a:gd name="T29" fmla="*/ 3 h 21"/>
                <a:gd name="T30" fmla="*/ 8 w 19"/>
                <a:gd name="T31" fmla="*/ 3 h 21"/>
                <a:gd name="T32" fmla="*/ 7 w 19"/>
                <a:gd name="T33" fmla="*/ 4 h 21"/>
                <a:gd name="T34" fmla="*/ 5 w 19"/>
                <a:gd name="T35" fmla="*/ 9 h 21"/>
                <a:gd name="T36" fmla="*/ 4 w 19"/>
                <a:gd name="T37" fmla="*/ 9 h 21"/>
                <a:gd name="T38" fmla="*/ 3 w 19"/>
                <a:gd name="T39" fmla="*/ 10 h 21"/>
                <a:gd name="T40" fmla="*/ 1 w 19"/>
                <a:gd name="T41" fmla="*/ 11 h 21"/>
                <a:gd name="T42" fmla="*/ 1 w 19"/>
                <a:gd name="T43" fmla="*/ 11 h 21"/>
                <a:gd name="T44" fmla="*/ 1 w 19"/>
                <a:gd name="T45" fmla="*/ 12 h 21"/>
                <a:gd name="T46" fmla="*/ 1 w 19"/>
                <a:gd name="T47" fmla="*/ 12 h 21"/>
                <a:gd name="T48" fmla="*/ 2 w 19"/>
                <a:gd name="T49" fmla="*/ 12 h 21"/>
                <a:gd name="T50" fmla="*/ 5 w 19"/>
                <a:gd name="T51" fmla="*/ 11 h 21"/>
                <a:gd name="T52" fmla="*/ 5 w 19"/>
                <a:gd name="T53" fmla="*/ 12 h 21"/>
                <a:gd name="T54" fmla="*/ 5 w 19"/>
                <a:gd name="T55" fmla="*/ 13 h 21"/>
                <a:gd name="T56" fmla="*/ 6 w 19"/>
                <a:gd name="T57" fmla="*/ 15 h 21"/>
                <a:gd name="T58" fmla="*/ 9 w 19"/>
                <a:gd name="T59" fmla="*/ 17 h 21"/>
                <a:gd name="T60" fmla="*/ 14 w 19"/>
                <a:gd name="T61" fmla="*/ 19 h 21"/>
                <a:gd name="T62" fmla="*/ 18 w 19"/>
                <a:gd name="T63" fmla="*/ 21 h 21"/>
                <a:gd name="T64" fmla="*/ 19 w 19"/>
                <a:gd name="T65" fmla="*/ 21 h 21"/>
                <a:gd name="T66" fmla="*/ 19 w 19"/>
                <a:gd name="T67" fmla="*/ 21 h 21"/>
                <a:gd name="T68" fmla="*/ 19 w 19"/>
                <a:gd name="T69" fmla="*/ 20 h 21"/>
                <a:gd name="T70" fmla="*/ 19 w 19"/>
                <a:gd name="T71" fmla="*/ 20 h 21"/>
                <a:gd name="T72" fmla="*/ 17 w 19"/>
                <a:gd name="T7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21">
                  <a:moveTo>
                    <a:pt x="17" y="19"/>
                  </a:moveTo>
                  <a:cubicBezTo>
                    <a:pt x="13" y="17"/>
                    <a:pt x="13" y="17"/>
                    <a:pt x="13" y="17"/>
                  </a:cubicBezTo>
                  <a:cubicBezTo>
                    <a:pt x="11" y="16"/>
                    <a:pt x="9" y="15"/>
                    <a:pt x="8" y="14"/>
                  </a:cubicBezTo>
                  <a:cubicBezTo>
                    <a:pt x="7" y="13"/>
                    <a:pt x="6" y="12"/>
                    <a:pt x="6" y="11"/>
                  </a:cubicBezTo>
                  <a:cubicBezTo>
                    <a:pt x="6" y="10"/>
                    <a:pt x="7" y="9"/>
                    <a:pt x="7" y="9"/>
                  </a:cubicBezTo>
                  <a:cubicBezTo>
                    <a:pt x="9" y="4"/>
                    <a:pt x="9" y="4"/>
                    <a:pt x="9" y="4"/>
                  </a:cubicBezTo>
                  <a:cubicBezTo>
                    <a:pt x="10" y="4"/>
                    <a:pt x="10" y="3"/>
                    <a:pt x="10" y="3"/>
                  </a:cubicBezTo>
                  <a:cubicBezTo>
                    <a:pt x="10" y="2"/>
                    <a:pt x="10" y="2"/>
                    <a:pt x="9" y="1"/>
                  </a:cubicBezTo>
                  <a:cubicBezTo>
                    <a:pt x="6" y="0"/>
                    <a:pt x="6" y="0"/>
                    <a:pt x="6" y="0"/>
                  </a:cubicBezTo>
                  <a:cubicBezTo>
                    <a:pt x="6" y="0"/>
                    <a:pt x="6" y="0"/>
                    <a:pt x="6" y="0"/>
                  </a:cubicBezTo>
                  <a:cubicBezTo>
                    <a:pt x="6" y="0"/>
                    <a:pt x="5" y="0"/>
                    <a:pt x="5" y="1"/>
                  </a:cubicBezTo>
                  <a:cubicBezTo>
                    <a:pt x="5" y="1"/>
                    <a:pt x="5" y="1"/>
                    <a:pt x="5" y="1"/>
                  </a:cubicBezTo>
                  <a:cubicBezTo>
                    <a:pt x="5" y="2"/>
                    <a:pt x="5" y="2"/>
                    <a:pt x="6" y="2"/>
                  </a:cubicBezTo>
                  <a:cubicBezTo>
                    <a:pt x="7" y="2"/>
                    <a:pt x="7" y="2"/>
                    <a:pt x="7" y="2"/>
                  </a:cubicBezTo>
                  <a:cubicBezTo>
                    <a:pt x="7" y="3"/>
                    <a:pt x="7" y="3"/>
                    <a:pt x="8" y="3"/>
                  </a:cubicBezTo>
                  <a:cubicBezTo>
                    <a:pt x="8" y="3"/>
                    <a:pt x="8" y="3"/>
                    <a:pt x="8" y="3"/>
                  </a:cubicBezTo>
                  <a:cubicBezTo>
                    <a:pt x="8" y="3"/>
                    <a:pt x="7" y="4"/>
                    <a:pt x="7" y="4"/>
                  </a:cubicBezTo>
                  <a:cubicBezTo>
                    <a:pt x="5" y="9"/>
                    <a:pt x="5" y="9"/>
                    <a:pt x="5" y="9"/>
                  </a:cubicBezTo>
                  <a:cubicBezTo>
                    <a:pt x="5" y="9"/>
                    <a:pt x="5" y="9"/>
                    <a:pt x="4" y="9"/>
                  </a:cubicBezTo>
                  <a:cubicBezTo>
                    <a:pt x="4" y="10"/>
                    <a:pt x="3" y="10"/>
                    <a:pt x="3" y="10"/>
                  </a:cubicBezTo>
                  <a:cubicBezTo>
                    <a:pt x="2" y="10"/>
                    <a:pt x="2" y="11"/>
                    <a:pt x="1" y="11"/>
                  </a:cubicBezTo>
                  <a:cubicBezTo>
                    <a:pt x="1" y="11"/>
                    <a:pt x="1" y="11"/>
                    <a:pt x="1" y="11"/>
                  </a:cubicBezTo>
                  <a:cubicBezTo>
                    <a:pt x="0" y="11"/>
                    <a:pt x="0" y="11"/>
                    <a:pt x="1" y="12"/>
                  </a:cubicBezTo>
                  <a:cubicBezTo>
                    <a:pt x="1" y="12"/>
                    <a:pt x="1" y="12"/>
                    <a:pt x="1" y="12"/>
                  </a:cubicBezTo>
                  <a:cubicBezTo>
                    <a:pt x="1" y="12"/>
                    <a:pt x="1" y="12"/>
                    <a:pt x="2" y="12"/>
                  </a:cubicBezTo>
                  <a:cubicBezTo>
                    <a:pt x="3" y="12"/>
                    <a:pt x="4" y="11"/>
                    <a:pt x="5" y="11"/>
                  </a:cubicBezTo>
                  <a:cubicBezTo>
                    <a:pt x="5" y="12"/>
                    <a:pt x="5" y="12"/>
                    <a:pt x="5" y="12"/>
                  </a:cubicBezTo>
                  <a:cubicBezTo>
                    <a:pt x="5" y="12"/>
                    <a:pt x="5" y="12"/>
                    <a:pt x="5" y="13"/>
                  </a:cubicBezTo>
                  <a:cubicBezTo>
                    <a:pt x="5" y="14"/>
                    <a:pt x="6" y="14"/>
                    <a:pt x="6" y="15"/>
                  </a:cubicBezTo>
                  <a:cubicBezTo>
                    <a:pt x="7" y="15"/>
                    <a:pt x="8" y="16"/>
                    <a:pt x="9" y="17"/>
                  </a:cubicBezTo>
                  <a:cubicBezTo>
                    <a:pt x="10" y="17"/>
                    <a:pt x="12" y="18"/>
                    <a:pt x="14" y="19"/>
                  </a:cubicBezTo>
                  <a:cubicBezTo>
                    <a:pt x="16" y="20"/>
                    <a:pt x="18" y="21"/>
                    <a:pt x="18" y="21"/>
                  </a:cubicBezTo>
                  <a:cubicBezTo>
                    <a:pt x="18" y="21"/>
                    <a:pt x="19" y="21"/>
                    <a:pt x="19" y="21"/>
                  </a:cubicBezTo>
                  <a:cubicBezTo>
                    <a:pt x="19" y="21"/>
                    <a:pt x="19" y="21"/>
                    <a:pt x="19" y="21"/>
                  </a:cubicBezTo>
                  <a:cubicBezTo>
                    <a:pt x="19" y="20"/>
                    <a:pt x="19" y="20"/>
                    <a:pt x="19" y="20"/>
                  </a:cubicBezTo>
                  <a:cubicBezTo>
                    <a:pt x="19" y="20"/>
                    <a:pt x="19" y="20"/>
                    <a:pt x="19" y="20"/>
                  </a:cubicBezTo>
                  <a:cubicBezTo>
                    <a:pt x="19" y="19"/>
                    <a:pt x="18" y="19"/>
                    <a:pt x="17" y="19"/>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íṩľîḋê"/>
            <p:cNvSpPr/>
            <p:nvPr/>
          </p:nvSpPr>
          <p:spPr bwMode="auto">
            <a:xfrm>
              <a:off x="2198688" y="3976688"/>
              <a:ext cx="111125" cy="119063"/>
            </a:xfrm>
            <a:custGeom>
              <a:avLst/>
              <a:gdLst>
                <a:gd name="T0" fmla="*/ 16 w 17"/>
                <a:gd name="T1" fmla="*/ 6 h 18"/>
                <a:gd name="T2" fmla="*/ 9 w 17"/>
                <a:gd name="T3" fmla="*/ 2 h 18"/>
                <a:gd name="T4" fmla="*/ 10 w 17"/>
                <a:gd name="T5" fmla="*/ 1 h 18"/>
                <a:gd name="T6" fmla="*/ 11 w 17"/>
                <a:gd name="T7" fmla="*/ 1 h 18"/>
                <a:gd name="T8" fmla="*/ 10 w 17"/>
                <a:gd name="T9" fmla="*/ 0 h 18"/>
                <a:gd name="T10" fmla="*/ 10 w 17"/>
                <a:gd name="T11" fmla="*/ 0 h 18"/>
                <a:gd name="T12" fmla="*/ 9 w 17"/>
                <a:gd name="T13" fmla="*/ 0 h 18"/>
                <a:gd name="T14" fmla="*/ 8 w 17"/>
                <a:gd name="T15" fmla="*/ 1 h 18"/>
                <a:gd name="T16" fmla="*/ 5 w 17"/>
                <a:gd name="T17" fmla="*/ 0 h 18"/>
                <a:gd name="T18" fmla="*/ 5 w 17"/>
                <a:gd name="T19" fmla="*/ 0 h 18"/>
                <a:gd name="T20" fmla="*/ 4 w 17"/>
                <a:gd name="T21" fmla="*/ 1 h 18"/>
                <a:gd name="T22" fmla="*/ 4 w 17"/>
                <a:gd name="T23" fmla="*/ 1 h 18"/>
                <a:gd name="T24" fmla="*/ 5 w 17"/>
                <a:gd name="T25" fmla="*/ 2 h 18"/>
                <a:gd name="T26" fmla="*/ 6 w 17"/>
                <a:gd name="T27" fmla="*/ 3 h 18"/>
                <a:gd name="T28" fmla="*/ 4 w 17"/>
                <a:gd name="T29" fmla="*/ 5 h 18"/>
                <a:gd name="T30" fmla="*/ 3 w 17"/>
                <a:gd name="T31" fmla="*/ 5 h 18"/>
                <a:gd name="T32" fmla="*/ 3 w 17"/>
                <a:gd name="T33" fmla="*/ 6 h 18"/>
                <a:gd name="T34" fmla="*/ 2 w 17"/>
                <a:gd name="T35" fmla="*/ 7 h 18"/>
                <a:gd name="T36" fmla="*/ 3 w 17"/>
                <a:gd name="T37" fmla="*/ 7 h 18"/>
                <a:gd name="T38" fmla="*/ 7 w 17"/>
                <a:gd name="T39" fmla="*/ 10 h 18"/>
                <a:gd name="T40" fmla="*/ 6 w 17"/>
                <a:gd name="T41" fmla="*/ 12 h 18"/>
                <a:gd name="T42" fmla="*/ 1 w 17"/>
                <a:gd name="T43" fmla="*/ 10 h 18"/>
                <a:gd name="T44" fmla="*/ 0 w 17"/>
                <a:gd name="T45" fmla="*/ 10 h 18"/>
                <a:gd name="T46" fmla="*/ 0 w 17"/>
                <a:gd name="T47" fmla="*/ 10 h 18"/>
                <a:gd name="T48" fmla="*/ 0 w 17"/>
                <a:gd name="T49" fmla="*/ 11 h 18"/>
                <a:gd name="T50" fmla="*/ 0 w 17"/>
                <a:gd name="T51" fmla="*/ 11 h 18"/>
                <a:gd name="T52" fmla="*/ 5 w 17"/>
                <a:gd name="T53" fmla="*/ 14 h 18"/>
                <a:gd name="T54" fmla="*/ 4 w 17"/>
                <a:gd name="T55" fmla="*/ 16 h 18"/>
                <a:gd name="T56" fmla="*/ 4 w 17"/>
                <a:gd name="T57" fmla="*/ 17 h 18"/>
                <a:gd name="T58" fmla="*/ 5 w 17"/>
                <a:gd name="T59" fmla="*/ 17 h 18"/>
                <a:gd name="T60" fmla="*/ 5 w 17"/>
                <a:gd name="T61" fmla="*/ 18 h 18"/>
                <a:gd name="T62" fmla="*/ 6 w 17"/>
                <a:gd name="T63" fmla="*/ 17 h 18"/>
                <a:gd name="T64" fmla="*/ 7 w 17"/>
                <a:gd name="T65" fmla="*/ 15 h 18"/>
                <a:gd name="T66" fmla="*/ 12 w 17"/>
                <a:gd name="T67" fmla="*/ 17 h 18"/>
                <a:gd name="T68" fmla="*/ 12 w 17"/>
                <a:gd name="T69" fmla="*/ 17 h 18"/>
                <a:gd name="T70" fmla="*/ 13 w 17"/>
                <a:gd name="T71" fmla="*/ 16 h 18"/>
                <a:gd name="T72" fmla="*/ 13 w 17"/>
                <a:gd name="T73" fmla="*/ 16 h 18"/>
                <a:gd name="T74" fmla="*/ 13 w 17"/>
                <a:gd name="T75" fmla="*/ 15 h 18"/>
                <a:gd name="T76" fmla="*/ 8 w 17"/>
                <a:gd name="T77" fmla="*/ 13 h 18"/>
                <a:gd name="T78" fmla="*/ 9 w 17"/>
                <a:gd name="T79" fmla="*/ 11 h 18"/>
                <a:gd name="T80" fmla="*/ 13 w 17"/>
                <a:gd name="T81" fmla="*/ 12 h 18"/>
                <a:gd name="T82" fmla="*/ 14 w 17"/>
                <a:gd name="T83" fmla="*/ 13 h 18"/>
                <a:gd name="T84" fmla="*/ 14 w 17"/>
                <a:gd name="T85" fmla="*/ 12 h 18"/>
                <a:gd name="T86" fmla="*/ 14 w 17"/>
                <a:gd name="T87" fmla="*/ 11 h 18"/>
                <a:gd name="T88" fmla="*/ 14 w 17"/>
                <a:gd name="T89" fmla="*/ 11 h 18"/>
                <a:gd name="T90" fmla="*/ 10 w 17"/>
                <a:gd name="T91" fmla="*/ 9 h 18"/>
                <a:gd name="T92" fmla="*/ 11 w 17"/>
                <a:gd name="T93" fmla="*/ 7 h 18"/>
                <a:gd name="T94" fmla="*/ 11 w 17"/>
                <a:gd name="T95" fmla="*/ 6 h 18"/>
                <a:gd name="T96" fmla="*/ 11 w 17"/>
                <a:gd name="T97" fmla="*/ 5 h 18"/>
                <a:gd name="T98" fmla="*/ 10 w 17"/>
                <a:gd name="T99" fmla="*/ 5 h 18"/>
                <a:gd name="T100" fmla="*/ 9 w 17"/>
                <a:gd name="T101" fmla="*/ 6 h 18"/>
                <a:gd name="T102" fmla="*/ 8 w 17"/>
                <a:gd name="T103" fmla="*/ 8 h 18"/>
                <a:gd name="T104" fmla="*/ 5 w 17"/>
                <a:gd name="T105" fmla="*/ 7 h 18"/>
                <a:gd name="T106" fmla="*/ 8 w 17"/>
                <a:gd name="T107" fmla="*/ 4 h 18"/>
                <a:gd name="T108" fmla="*/ 15 w 17"/>
                <a:gd name="T109" fmla="*/ 7 h 18"/>
                <a:gd name="T110" fmla="*/ 16 w 17"/>
                <a:gd name="T111" fmla="*/ 7 h 18"/>
                <a:gd name="T112" fmla="*/ 17 w 17"/>
                <a:gd name="T113" fmla="*/ 7 h 18"/>
                <a:gd name="T114" fmla="*/ 17 w 17"/>
                <a:gd name="T115" fmla="*/ 6 h 18"/>
                <a:gd name="T116" fmla="*/ 16 w 17"/>
                <a:gd name="T11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 h="18">
                  <a:moveTo>
                    <a:pt x="16" y="6"/>
                  </a:moveTo>
                  <a:cubicBezTo>
                    <a:pt x="9" y="2"/>
                    <a:pt x="9" y="2"/>
                    <a:pt x="9" y="2"/>
                  </a:cubicBezTo>
                  <a:cubicBezTo>
                    <a:pt x="10" y="1"/>
                    <a:pt x="10" y="1"/>
                    <a:pt x="10" y="1"/>
                  </a:cubicBezTo>
                  <a:cubicBezTo>
                    <a:pt x="11" y="1"/>
                    <a:pt x="11" y="1"/>
                    <a:pt x="11" y="1"/>
                  </a:cubicBezTo>
                  <a:cubicBezTo>
                    <a:pt x="11" y="0"/>
                    <a:pt x="11" y="0"/>
                    <a:pt x="10" y="0"/>
                  </a:cubicBezTo>
                  <a:cubicBezTo>
                    <a:pt x="10" y="0"/>
                    <a:pt x="10" y="0"/>
                    <a:pt x="10" y="0"/>
                  </a:cubicBezTo>
                  <a:cubicBezTo>
                    <a:pt x="10" y="0"/>
                    <a:pt x="9" y="0"/>
                    <a:pt x="9" y="0"/>
                  </a:cubicBezTo>
                  <a:cubicBezTo>
                    <a:pt x="8" y="1"/>
                    <a:pt x="8" y="1"/>
                    <a:pt x="8" y="1"/>
                  </a:cubicBezTo>
                  <a:cubicBezTo>
                    <a:pt x="5" y="0"/>
                    <a:pt x="5" y="0"/>
                    <a:pt x="5" y="0"/>
                  </a:cubicBezTo>
                  <a:cubicBezTo>
                    <a:pt x="5" y="0"/>
                    <a:pt x="5" y="0"/>
                    <a:pt x="5" y="0"/>
                  </a:cubicBezTo>
                  <a:cubicBezTo>
                    <a:pt x="5" y="0"/>
                    <a:pt x="4" y="0"/>
                    <a:pt x="4" y="1"/>
                  </a:cubicBezTo>
                  <a:cubicBezTo>
                    <a:pt x="4" y="1"/>
                    <a:pt x="4" y="1"/>
                    <a:pt x="4" y="1"/>
                  </a:cubicBezTo>
                  <a:cubicBezTo>
                    <a:pt x="4" y="2"/>
                    <a:pt x="4" y="2"/>
                    <a:pt x="5" y="2"/>
                  </a:cubicBezTo>
                  <a:cubicBezTo>
                    <a:pt x="6" y="3"/>
                    <a:pt x="6" y="3"/>
                    <a:pt x="6" y="3"/>
                  </a:cubicBezTo>
                  <a:cubicBezTo>
                    <a:pt x="5" y="4"/>
                    <a:pt x="4" y="5"/>
                    <a:pt x="4" y="5"/>
                  </a:cubicBezTo>
                  <a:cubicBezTo>
                    <a:pt x="4" y="5"/>
                    <a:pt x="4" y="5"/>
                    <a:pt x="3" y="5"/>
                  </a:cubicBezTo>
                  <a:cubicBezTo>
                    <a:pt x="3" y="6"/>
                    <a:pt x="3" y="6"/>
                    <a:pt x="3" y="6"/>
                  </a:cubicBezTo>
                  <a:cubicBezTo>
                    <a:pt x="2" y="6"/>
                    <a:pt x="2" y="6"/>
                    <a:pt x="2" y="7"/>
                  </a:cubicBezTo>
                  <a:cubicBezTo>
                    <a:pt x="2" y="7"/>
                    <a:pt x="2" y="7"/>
                    <a:pt x="3" y="7"/>
                  </a:cubicBezTo>
                  <a:cubicBezTo>
                    <a:pt x="7" y="10"/>
                    <a:pt x="7" y="10"/>
                    <a:pt x="7" y="10"/>
                  </a:cubicBezTo>
                  <a:cubicBezTo>
                    <a:pt x="6" y="12"/>
                    <a:pt x="6" y="12"/>
                    <a:pt x="6" y="12"/>
                  </a:cubicBezTo>
                  <a:cubicBezTo>
                    <a:pt x="1" y="10"/>
                    <a:pt x="1" y="10"/>
                    <a:pt x="1" y="10"/>
                  </a:cubicBezTo>
                  <a:cubicBezTo>
                    <a:pt x="1" y="9"/>
                    <a:pt x="1" y="9"/>
                    <a:pt x="0" y="10"/>
                  </a:cubicBezTo>
                  <a:cubicBezTo>
                    <a:pt x="0" y="10"/>
                    <a:pt x="0" y="10"/>
                    <a:pt x="0" y="10"/>
                  </a:cubicBezTo>
                  <a:cubicBezTo>
                    <a:pt x="0" y="10"/>
                    <a:pt x="0" y="10"/>
                    <a:pt x="0" y="11"/>
                  </a:cubicBezTo>
                  <a:cubicBezTo>
                    <a:pt x="0" y="11"/>
                    <a:pt x="0" y="11"/>
                    <a:pt x="0" y="11"/>
                  </a:cubicBezTo>
                  <a:cubicBezTo>
                    <a:pt x="5" y="14"/>
                    <a:pt x="5" y="14"/>
                    <a:pt x="5" y="14"/>
                  </a:cubicBezTo>
                  <a:cubicBezTo>
                    <a:pt x="4" y="16"/>
                    <a:pt x="4" y="16"/>
                    <a:pt x="4" y="16"/>
                  </a:cubicBezTo>
                  <a:cubicBezTo>
                    <a:pt x="4" y="17"/>
                    <a:pt x="4" y="17"/>
                    <a:pt x="4" y="17"/>
                  </a:cubicBezTo>
                  <a:cubicBezTo>
                    <a:pt x="4" y="17"/>
                    <a:pt x="4" y="17"/>
                    <a:pt x="5" y="17"/>
                  </a:cubicBezTo>
                  <a:cubicBezTo>
                    <a:pt x="5" y="18"/>
                    <a:pt x="5" y="18"/>
                    <a:pt x="5" y="18"/>
                  </a:cubicBezTo>
                  <a:cubicBezTo>
                    <a:pt x="5" y="17"/>
                    <a:pt x="6" y="17"/>
                    <a:pt x="6" y="17"/>
                  </a:cubicBezTo>
                  <a:cubicBezTo>
                    <a:pt x="7" y="15"/>
                    <a:pt x="7" y="15"/>
                    <a:pt x="7" y="15"/>
                  </a:cubicBezTo>
                  <a:cubicBezTo>
                    <a:pt x="12" y="17"/>
                    <a:pt x="12" y="17"/>
                    <a:pt x="12" y="17"/>
                  </a:cubicBezTo>
                  <a:cubicBezTo>
                    <a:pt x="12" y="17"/>
                    <a:pt x="12" y="17"/>
                    <a:pt x="12" y="17"/>
                  </a:cubicBezTo>
                  <a:cubicBezTo>
                    <a:pt x="13" y="17"/>
                    <a:pt x="13" y="17"/>
                    <a:pt x="13" y="16"/>
                  </a:cubicBezTo>
                  <a:cubicBezTo>
                    <a:pt x="13" y="16"/>
                    <a:pt x="13" y="16"/>
                    <a:pt x="13" y="16"/>
                  </a:cubicBezTo>
                  <a:cubicBezTo>
                    <a:pt x="13" y="16"/>
                    <a:pt x="13" y="15"/>
                    <a:pt x="13" y="15"/>
                  </a:cubicBezTo>
                  <a:cubicBezTo>
                    <a:pt x="8" y="13"/>
                    <a:pt x="8" y="13"/>
                    <a:pt x="8" y="13"/>
                  </a:cubicBezTo>
                  <a:cubicBezTo>
                    <a:pt x="9" y="11"/>
                    <a:pt x="9" y="11"/>
                    <a:pt x="9" y="11"/>
                  </a:cubicBezTo>
                  <a:cubicBezTo>
                    <a:pt x="13" y="12"/>
                    <a:pt x="13" y="12"/>
                    <a:pt x="13" y="12"/>
                  </a:cubicBezTo>
                  <a:cubicBezTo>
                    <a:pt x="13" y="13"/>
                    <a:pt x="13" y="13"/>
                    <a:pt x="14" y="13"/>
                  </a:cubicBezTo>
                  <a:cubicBezTo>
                    <a:pt x="14" y="13"/>
                    <a:pt x="14" y="12"/>
                    <a:pt x="14" y="12"/>
                  </a:cubicBezTo>
                  <a:cubicBezTo>
                    <a:pt x="14" y="12"/>
                    <a:pt x="14" y="12"/>
                    <a:pt x="14" y="11"/>
                  </a:cubicBezTo>
                  <a:cubicBezTo>
                    <a:pt x="14" y="11"/>
                    <a:pt x="14" y="11"/>
                    <a:pt x="14" y="11"/>
                  </a:cubicBezTo>
                  <a:cubicBezTo>
                    <a:pt x="10" y="9"/>
                    <a:pt x="10" y="9"/>
                    <a:pt x="10" y="9"/>
                  </a:cubicBezTo>
                  <a:cubicBezTo>
                    <a:pt x="11" y="7"/>
                    <a:pt x="11" y="7"/>
                    <a:pt x="11" y="7"/>
                  </a:cubicBezTo>
                  <a:cubicBezTo>
                    <a:pt x="11" y="6"/>
                    <a:pt x="11" y="6"/>
                    <a:pt x="11" y="6"/>
                  </a:cubicBezTo>
                  <a:cubicBezTo>
                    <a:pt x="11" y="6"/>
                    <a:pt x="11" y="6"/>
                    <a:pt x="11" y="5"/>
                  </a:cubicBezTo>
                  <a:cubicBezTo>
                    <a:pt x="10" y="5"/>
                    <a:pt x="10" y="5"/>
                    <a:pt x="10" y="5"/>
                  </a:cubicBezTo>
                  <a:cubicBezTo>
                    <a:pt x="10" y="5"/>
                    <a:pt x="10" y="6"/>
                    <a:pt x="9" y="6"/>
                  </a:cubicBezTo>
                  <a:cubicBezTo>
                    <a:pt x="8" y="8"/>
                    <a:pt x="8" y="8"/>
                    <a:pt x="8" y="8"/>
                  </a:cubicBezTo>
                  <a:cubicBezTo>
                    <a:pt x="5" y="7"/>
                    <a:pt x="5" y="7"/>
                    <a:pt x="5" y="7"/>
                  </a:cubicBezTo>
                  <a:cubicBezTo>
                    <a:pt x="8" y="4"/>
                    <a:pt x="8" y="4"/>
                    <a:pt x="8" y="4"/>
                  </a:cubicBezTo>
                  <a:cubicBezTo>
                    <a:pt x="15" y="7"/>
                    <a:pt x="15" y="7"/>
                    <a:pt x="15" y="7"/>
                  </a:cubicBezTo>
                  <a:cubicBezTo>
                    <a:pt x="16" y="7"/>
                    <a:pt x="16" y="7"/>
                    <a:pt x="16" y="7"/>
                  </a:cubicBezTo>
                  <a:cubicBezTo>
                    <a:pt x="16" y="7"/>
                    <a:pt x="17" y="7"/>
                    <a:pt x="17" y="7"/>
                  </a:cubicBezTo>
                  <a:cubicBezTo>
                    <a:pt x="17" y="7"/>
                    <a:pt x="17" y="7"/>
                    <a:pt x="17" y="6"/>
                  </a:cubicBezTo>
                  <a:cubicBezTo>
                    <a:pt x="17" y="6"/>
                    <a:pt x="17" y="6"/>
                    <a:pt x="16" y="6"/>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ïṧľïḑe"/>
            <p:cNvSpPr/>
            <p:nvPr/>
          </p:nvSpPr>
          <p:spPr bwMode="auto">
            <a:xfrm>
              <a:off x="2198688" y="3951288"/>
              <a:ext cx="19050" cy="38100"/>
            </a:xfrm>
            <a:custGeom>
              <a:avLst/>
              <a:gdLst>
                <a:gd name="T0" fmla="*/ 2 w 3"/>
                <a:gd name="T1" fmla="*/ 5 h 6"/>
                <a:gd name="T2" fmla="*/ 3 w 3"/>
                <a:gd name="T3" fmla="*/ 5 h 6"/>
                <a:gd name="T4" fmla="*/ 3 w 3"/>
                <a:gd name="T5" fmla="*/ 5 h 6"/>
                <a:gd name="T6" fmla="*/ 3 w 3"/>
                <a:gd name="T7" fmla="*/ 4 h 6"/>
                <a:gd name="T8" fmla="*/ 3 w 3"/>
                <a:gd name="T9" fmla="*/ 3 h 6"/>
                <a:gd name="T10" fmla="*/ 2 w 3"/>
                <a:gd name="T11" fmla="*/ 1 h 6"/>
                <a:gd name="T12" fmla="*/ 1 w 3"/>
                <a:gd name="T13" fmla="*/ 0 h 6"/>
                <a:gd name="T14" fmla="*/ 1 w 3"/>
                <a:gd name="T15" fmla="*/ 0 h 6"/>
                <a:gd name="T16" fmla="*/ 0 w 3"/>
                <a:gd name="T17" fmla="*/ 0 h 6"/>
                <a:gd name="T18" fmla="*/ 0 w 3"/>
                <a:gd name="T19" fmla="*/ 1 h 6"/>
                <a:gd name="T20" fmla="*/ 1 w 3"/>
                <a:gd name="T21" fmla="*/ 3 h 6"/>
                <a:gd name="T22" fmla="*/ 2 w 3"/>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2" y="5"/>
                  </a:moveTo>
                  <a:cubicBezTo>
                    <a:pt x="2" y="5"/>
                    <a:pt x="2" y="6"/>
                    <a:pt x="3" y="5"/>
                  </a:cubicBezTo>
                  <a:cubicBezTo>
                    <a:pt x="3" y="5"/>
                    <a:pt x="3" y="5"/>
                    <a:pt x="3" y="5"/>
                  </a:cubicBezTo>
                  <a:cubicBezTo>
                    <a:pt x="3" y="5"/>
                    <a:pt x="3" y="5"/>
                    <a:pt x="3" y="4"/>
                  </a:cubicBezTo>
                  <a:cubicBezTo>
                    <a:pt x="3" y="4"/>
                    <a:pt x="3" y="4"/>
                    <a:pt x="3" y="3"/>
                  </a:cubicBezTo>
                  <a:cubicBezTo>
                    <a:pt x="3" y="3"/>
                    <a:pt x="2" y="2"/>
                    <a:pt x="2" y="1"/>
                  </a:cubicBezTo>
                  <a:cubicBezTo>
                    <a:pt x="2" y="1"/>
                    <a:pt x="2" y="1"/>
                    <a:pt x="1" y="0"/>
                  </a:cubicBezTo>
                  <a:cubicBezTo>
                    <a:pt x="1" y="0"/>
                    <a:pt x="1" y="0"/>
                    <a:pt x="1" y="0"/>
                  </a:cubicBezTo>
                  <a:cubicBezTo>
                    <a:pt x="0" y="0"/>
                    <a:pt x="0" y="0"/>
                    <a:pt x="0" y="0"/>
                  </a:cubicBezTo>
                  <a:cubicBezTo>
                    <a:pt x="0" y="1"/>
                    <a:pt x="0" y="1"/>
                    <a:pt x="0" y="1"/>
                  </a:cubicBezTo>
                  <a:cubicBezTo>
                    <a:pt x="0" y="1"/>
                    <a:pt x="0" y="2"/>
                    <a:pt x="1" y="3"/>
                  </a:cubicBezTo>
                  <a:lnTo>
                    <a:pt x="2" y="5"/>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ïśļíḓê"/>
            <p:cNvSpPr/>
            <p:nvPr/>
          </p:nvSpPr>
          <p:spPr bwMode="auto">
            <a:xfrm>
              <a:off x="2933700" y="3905251"/>
              <a:ext cx="33338" cy="12700"/>
            </a:xfrm>
            <a:custGeom>
              <a:avLst/>
              <a:gdLst>
                <a:gd name="T0" fmla="*/ 5 w 5"/>
                <a:gd name="T1" fmla="*/ 2 h 2"/>
                <a:gd name="T2" fmla="*/ 5 w 5"/>
                <a:gd name="T3" fmla="*/ 1 h 2"/>
                <a:gd name="T4" fmla="*/ 5 w 5"/>
                <a:gd name="T5" fmla="*/ 0 h 2"/>
                <a:gd name="T6" fmla="*/ 4 w 5"/>
                <a:gd name="T7" fmla="*/ 0 h 2"/>
                <a:gd name="T8" fmla="*/ 3 w 5"/>
                <a:gd name="T9" fmla="*/ 0 h 2"/>
                <a:gd name="T10" fmla="*/ 1 w 5"/>
                <a:gd name="T11" fmla="*/ 0 h 2"/>
                <a:gd name="T12" fmla="*/ 0 w 5"/>
                <a:gd name="T13" fmla="*/ 1 h 2"/>
                <a:gd name="T14" fmla="*/ 0 w 5"/>
                <a:gd name="T15" fmla="*/ 1 h 2"/>
                <a:gd name="T16" fmla="*/ 0 w 5"/>
                <a:gd name="T17" fmla="*/ 2 h 2"/>
                <a:gd name="T18" fmla="*/ 1 w 5"/>
                <a:gd name="T19" fmla="*/ 2 h 2"/>
                <a:gd name="T20" fmla="*/ 2 w 5"/>
                <a:gd name="T21" fmla="*/ 2 h 2"/>
                <a:gd name="T22" fmla="*/ 4 w 5"/>
                <a:gd name="T23" fmla="*/ 2 h 2"/>
                <a:gd name="T24" fmla="*/ 5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5" y="2"/>
                  </a:moveTo>
                  <a:cubicBezTo>
                    <a:pt x="5" y="1"/>
                    <a:pt x="5" y="1"/>
                    <a:pt x="5" y="1"/>
                  </a:cubicBezTo>
                  <a:cubicBezTo>
                    <a:pt x="5" y="1"/>
                    <a:pt x="5" y="1"/>
                    <a:pt x="5" y="0"/>
                  </a:cubicBezTo>
                  <a:cubicBezTo>
                    <a:pt x="5" y="0"/>
                    <a:pt x="4" y="0"/>
                    <a:pt x="4" y="0"/>
                  </a:cubicBezTo>
                  <a:cubicBezTo>
                    <a:pt x="4" y="0"/>
                    <a:pt x="3" y="0"/>
                    <a:pt x="3" y="0"/>
                  </a:cubicBezTo>
                  <a:cubicBezTo>
                    <a:pt x="1" y="0"/>
                    <a:pt x="1" y="0"/>
                    <a:pt x="1" y="0"/>
                  </a:cubicBezTo>
                  <a:cubicBezTo>
                    <a:pt x="1" y="0"/>
                    <a:pt x="0" y="1"/>
                    <a:pt x="0" y="1"/>
                  </a:cubicBezTo>
                  <a:cubicBezTo>
                    <a:pt x="0" y="1"/>
                    <a:pt x="0" y="1"/>
                    <a:pt x="0" y="1"/>
                  </a:cubicBezTo>
                  <a:cubicBezTo>
                    <a:pt x="0" y="1"/>
                    <a:pt x="0" y="2"/>
                    <a:pt x="0" y="2"/>
                  </a:cubicBezTo>
                  <a:cubicBezTo>
                    <a:pt x="0" y="2"/>
                    <a:pt x="0" y="2"/>
                    <a:pt x="1" y="2"/>
                  </a:cubicBezTo>
                  <a:cubicBezTo>
                    <a:pt x="1" y="2"/>
                    <a:pt x="1" y="2"/>
                    <a:pt x="2" y="2"/>
                  </a:cubicBezTo>
                  <a:cubicBezTo>
                    <a:pt x="3" y="2"/>
                    <a:pt x="3" y="2"/>
                    <a:pt x="4" y="2"/>
                  </a:cubicBezTo>
                  <a:cubicBezTo>
                    <a:pt x="4" y="2"/>
                    <a:pt x="5" y="2"/>
                    <a:pt x="5" y="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îşḻîḓê"/>
            <p:cNvSpPr/>
            <p:nvPr/>
          </p:nvSpPr>
          <p:spPr bwMode="auto">
            <a:xfrm>
              <a:off x="2952750" y="3844926"/>
              <a:ext cx="104775" cy="112713"/>
            </a:xfrm>
            <a:custGeom>
              <a:avLst/>
              <a:gdLst>
                <a:gd name="T0" fmla="*/ 2 w 16"/>
                <a:gd name="T1" fmla="*/ 15 h 17"/>
                <a:gd name="T2" fmla="*/ 2 w 16"/>
                <a:gd name="T3" fmla="*/ 14 h 17"/>
                <a:gd name="T4" fmla="*/ 2 w 16"/>
                <a:gd name="T5" fmla="*/ 14 h 17"/>
                <a:gd name="T6" fmla="*/ 2 w 16"/>
                <a:gd name="T7" fmla="*/ 14 h 17"/>
                <a:gd name="T8" fmla="*/ 12 w 16"/>
                <a:gd name="T9" fmla="*/ 3 h 17"/>
                <a:gd name="T10" fmla="*/ 13 w 16"/>
                <a:gd name="T11" fmla="*/ 2 h 17"/>
                <a:gd name="T12" fmla="*/ 13 w 16"/>
                <a:gd name="T13" fmla="*/ 2 h 17"/>
                <a:gd name="T14" fmla="*/ 13 w 16"/>
                <a:gd name="T15" fmla="*/ 2 h 17"/>
                <a:gd name="T16" fmla="*/ 14 w 16"/>
                <a:gd name="T17" fmla="*/ 3 h 17"/>
                <a:gd name="T18" fmla="*/ 14 w 16"/>
                <a:gd name="T19" fmla="*/ 4 h 17"/>
                <a:gd name="T20" fmla="*/ 14 w 16"/>
                <a:gd name="T21" fmla="*/ 4 h 17"/>
                <a:gd name="T22" fmla="*/ 15 w 16"/>
                <a:gd name="T23" fmla="*/ 4 h 17"/>
                <a:gd name="T24" fmla="*/ 15 w 16"/>
                <a:gd name="T25" fmla="*/ 4 h 17"/>
                <a:gd name="T26" fmla="*/ 16 w 16"/>
                <a:gd name="T27" fmla="*/ 3 h 17"/>
                <a:gd name="T28" fmla="*/ 15 w 16"/>
                <a:gd name="T29" fmla="*/ 2 h 17"/>
                <a:gd name="T30" fmla="*/ 15 w 16"/>
                <a:gd name="T31" fmla="*/ 1 h 17"/>
                <a:gd name="T32" fmla="*/ 14 w 16"/>
                <a:gd name="T33" fmla="*/ 0 h 17"/>
                <a:gd name="T34" fmla="*/ 13 w 16"/>
                <a:gd name="T35" fmla="*/ 0 h 17"/>
                <a:gd name="T36" fmla="*/ 11 w 16"/>
                <a:gd name="T37" fmla="*/ 1 h 17"/>
                <a:gd name="T38" fmla="*/ 0 w 16"/>
                <a:gd name="T39" fmla="*/ 13 h 17"/>
                <a:gd name="T40" fmla="*/ 0 w 16"/>
                <a:gd name="T41" fmla="*/ 14 h 17"/>
                <a:gd name="T42" fmla="*/ 0 w 16"/>
                <a:gd name="T43" fmla="*/ 14 h 17"/>
                <a:gd name="T44" fmla="*/ 0 w 16"/>
                <a:gd name="T45" fmla="*/ 15 h 17"/>
                <a:gd name="T46" fmla="*/ 0 w 16"/>
                <a:gd name="T47" fmla="*/ 16 h 17"/>
                <a:gd name="T48" fmla="*/ 1 w 16"/>
                <a:gd name="T49" fmla="*/ 17 h 17"/>
                <a:gd name="T50" fmla="*/ 2 w 16"/>
                <a:gd name="T51" fmla="*/ 17 h 17"/>
                <a:gd name="T52" fmla="*/ 3 w 16"/>
                <a:gd name="T53" fmla="*/ 17 h 17"/>
                <a:gd name="T54" fmla="*/ 3 w 16"/>
                <a:gd name="T55" fmla="*/ 16 h 17"/>
                <a:gd name="T56" fmla="*/ 3 w 16"/>
                <a:gd name="T57" fmla="*/ 15 h 17"/>
                <a:gd name="T58" fmla="*/ 2 w 16"/>
                <a:gd name="T5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17">
                  <a:moveTo>
                    <a:pt x="2" y="15"/>
                  </a:moveTo>
                  <a:cubicBezTo>
                    <a:pt x="2" y="15"/>
                    <a:pt x="2" y="15"/>
                    <a:pt x="2" y="14"/>
                  </a:cubicBezTo>
                  <a:cubicBezTo>
                    <a:pt x="2" y="14"/>
                    <a:pt x="2" y="14"/>
                    <a:pt x="2" y="14"/>
                  </a:cubicBezTo>
                  <a:cubicBezTo>
                    <a:pt x="2" y="14"/>
                    <a:pt x="2" y="14"/>
                    <a:pt x="2" y="14"/>
                  </a:cubicBezTo>
                  <a:cubicBezTo>
                    <a:pt x="12" y="3"/>
                    <a:pt x="12" y="3"/>
                    <a:pt x="12" y="3"/>
                  </a:cubicBezTo>
                  <a:cubicBezTo>
                    <a:pt x="12" y="2"/>
                    <a:pt x="12" y="2"/>
                    <a:pt x="13" y="2"/>
                  </a:cubicBezTo>
                  <a:cubicBezTo>
                    <a:pt x="13" y="2"/>
                    <a:pt x="13" y="2"/>
                    <a:pt x="13" y="2"/>
                  </a:cubicBezTo>
                  <a:cubicBezTo>
                    <a:pt x="13" y="2"/>
                    <a:pt x="13" y="2"/>
                    <a:pt x="13" y="2"/>
                  </a:cubicBezTo>
                  <a:cubicBezTo>
                    <a:pt x="13" y="2"/>
                    <a:pt x="14" y="2"/>
                    <a:pt x="14" y="3"/>
                  </a:cubicBezTo>
                  <a:cubicBezTo>
                    <a:pt x="14" y="3"/>
                    <a:pt x="14" y="4"/>
                    <a:pt x="14" y="4"/>
                  </a:cubicBezTo>
                  <a:cubicBezTo>
                    <a:pt x="14" y="4"/>
                    <a:pt x="14" y="4"/>
                    <a:pt x="14" y="4"/>
                  </a:cubicBezTo>
                  <a:cubicBezTo>
                    <a:pt x="14" y="4"/>
                    <a:pt x="14" y="4"/>
                    <a:pt x="15" y="4"/>
                  </a:cubicBezTo>
                  <a:cubicBezTo>
                    <a:pt x="15" y="4"/>
                    <a:pt x="15" y="4"/>
                    <a:pt x="15" y="4"/>
                  </a:cubicBezTo>
                  <a:cubicBezTo>
                    <a:pt x="15" y="4"/>
                    <a:pt x="16" y="4"/>
                    <a:pt x="16" y="3"/>
                  </a:cubicBezTo>
                  <a:cubicBezTo>
                    <a:pt x="16" y="3"/>
                    <a:pt x="16" y="3"/>
                    <a:pt x="15" y="2"/>
                  </a:cubicBezTo>
                  <a:cubicBezTo>
                    <a:pt x="15" y="2"/>
                    <a:pt x="15" y="1"/>
                    <a:pt x="15" y="1"/>
                  </a:cubicBezTo>
                  <a:cubicBezTo>
                    <a:pt x="15" y="1"/>
                    <a:pt x="14" y="0"/>
                    <a:pt x="14" y="0"/>
                  </a:cubicBezTo>
                  <a:cubicBezTo>
                    <a:pt x="13" y="0"/>
                    <a:pt x="13" y="0"/>
                    <a:pt x="13" y="0"/>
                  </a:cubicBezTo>
                  <a:cubicBezTo>
                    <a:pt x="12" y="0"/>
                    <a:pt x="12" y="0"/>
                    <a:pt x="11" y="1"/>
                  </a:cubicBezTo>
                  <a:cubicBezTo>
                    <a:pt x="0" y="13"/>
                    <a:pt x="0" y="13"/>
                    <a:pt x="0" y="13"/>
                  </a:cubicBezTo>
                  <a:cubicBezTo>
                    <a:pt x="0" y="13"/>
                    <a:pt x="0" y="14"/>
                    <a:pt x="0" y="14"/>
                  </a:cubicBezTo>
                  <a:cubicBezTo>
                    <a:pt x="0" y="14"/>
                    <a:pt x="0" y="14"/>
                    <a:pt x="0" y="14"/>
                  </a:cubicBezTo>
                  <a:cubicBezTo>
                    <a:pt x="0" y="14"/>
                    <a:pt x="0" y="15"/>
                    <a:pt x="0" y="15"/>
                  </a:cubicBezTo>
                  <a:cubicBezTo>
                    <a:pt x="0" y="15"/>
                    <a:pt x="0" y="15"/>
                    <a:pt x="0" y="16"/>
                  </a:cubicBezTo>
                  <a:cubicBezTo>
                    <a:pt x="1" y="17"/>
                    <a:pt x="1" y="17"/>
                    <a:pt x="1" y="17"/>
                  </a:cubicBezTo>
                  <a:cubicBezTo>
                    <a:pt x="2" y="17"/>
                    <a:pt x="2" y="17"/>
                    <a:pt x="2" y="17"/>
                  </a:cubicBezTo>
                  <a:cubicBezTo>
                    <a:pt x="2" y="17"/>
                    <a:pt x="2" y="17"/>
                    <a:pt x="3" y="17"/>
                  </a:cubicBezTo>
                  <a:cubicBezTo>
                    <a:pt x="3" y="16"/>
                    <a:pt x="3" y="16"/>
                    <a:pt x="3" y="16"/>
                  </a:cubicBezTo>
                  <a:cubicBezTo>
                    <a:pt x="3" y="16"/>
                    <a:pt x="3" y="16"/>
                    <a:pt x="3" y="15"/>
                  </a:cubicBezTo>
                  <a:lnTo>
                    <a:pt x="2" y="15"/>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îṧļíḓe"/>
            <p:cNvSpPr/>
            <p:nvPr/>
          </p:nvSpPr>
          <p:spPr bwMode="auto">
            <a:xfrm>
              <a:off x="2960688" y="3871913"/>
              <a:ext cx="31750" cy="12700"/>
            </a:xfrm>
            <a:custGeom>
              <a:avLst/>
              <a:gdLst>
                <a:gd name="T0" fmla="*/ 2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1 w 5"/>
                <a:gd name="T17" fmla="*/ 0 h 2"/>
                <a:gd name="T18" fmla="*/ 1 w 5"/>
                <a:gd name="T19" fmla="*/ 0 h 2"/>
                <a:gd name="T20" fmla="*/ 0 w 5"/>
                <a:gd name="T21" fmla="*/ 0 h 2"/>
                <a:gd name="T22" fmla="*/ 1 w 5"/>
                <a:gd name="T23" fmla="*/ 1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2" y="2"/>
                    <a:pt x="2" y="2"/>
                    <a:pt x="2" y="2"/>
                  </a:cubicBezTo>
                  <a:cubicBezTo>
                    <a:pt x="3" y="2"/>
                    <a:pt x="3" y="2"/>
                    <a:pt x="3" y="2"/>
                  </a:cubicBezTo>
                  <a:cubicBezTo>
                    <a:pt x="4" y="2"/>
                    <a:pt x="4" y="2"/>
                    <a:pt x="4" y="2"/>
                  </a:cubicBezTo>
                  <a:cubicBezTo>
                    <a:pt x="5" y="2"/>
                    <a:pt x="5" y="2"/>
                    <a:pt x="5" y="2"/>
                  </a:cubicBezTo>
                  <a:cubicBezTo>
                    <a:pt x="5" y="1"/>
                    <a:pt x="5" y="1"/>
                    <a:pt x="5" y="1"/>
                  </a:cubicBezTo>
                  <a:cubicBezTo>
                    <a:pt x="5" y="1"/>
                    <a:pt x="5" y="1"/>
                    <a:pt x="4" y="1"/>
                  </a:cubicBezTo>
                  <a:cubicBezTo>
                    <a:pt x="4" y="1"/>
                    <a:pt x="3" y="0"/>
                    <a:pt x="3" y="0"/>
                  </a:cubicBezTo>
                  <a:cubicBezTo>
                    <a:pt x="2" y="0"/>
                    <a:pt x="1" y="0"/>
                    <a:pt x="1" y="0"/>
                  </a:cubicBezTo>
                  <a:cubicBezTo>
                    <a:pt x="1" y="0"/>
                    <a:pt x="1" y="0"/>
                    <a:pt x="1" y="0"/>
                  </a:cubicBezTo>
                  <a:cubicBezTo>
                    <a:pt x="1" y="0"/>
                    <a:pt x="0" y="0"/>
                    <a:pt x="0" y="0"/>
                  </a:cubicBezTo>
                  <a:cubicBezTo>
                    <a:pt x="0" y="1"/>
                    <a:pt x="0" y="1"/>
                    <a:pt x="1" y="1"/>
                  </a:cubicBezTo>
                  <a:cubicBezTo>
                    <a:pt x="1" y="1"/>
                    <a:pt x="1" y="1"/>
                    <a:pt x="2" y="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î$ļiḋe"/>
            <p:cNvSpPr/>
            <p:nvPr/>
          </p:nvSpPr>
          <p:spPr bwMode="auto">
            <a:xfrm>
              <a:off x="2979738" y="3878263"/>
              <a:ext cx="103188" cy="104775"/>
            </a:xfrm>
            <a:custGeom>
              <a:avLst/>
              <a:gdLst>
                <a:gd name="T0" fmla="*/ 16 w 16"/>
                <a:gd name="T1" fmla="*/ 0 h 16"/>
                <a:gd name="T2" fmla="*/ 15 w 16"/>
                <a:gd name="T3" fmla="*/ 0 h 16"/>
                <a:gd name="T4" fmla="*/ 15 w 16"/>
                <a:gd name="T5" fmla="*/ 0 h 16"/>
                <a:gd name="T6" fmla="*/ 14 w 16"/>
                <a:gd name="T7" fmla="*/ 0 h 16"/>
                <a:gd name="T8" fmla="*/ 9 w 16"/>
                <a:gd name="T9" fmla="*/ 6 h 16"/>
                <a:gd name="T10" fmla="*/ 9 w 16"/>
                <a:gd name="T11" fmla="*/ 4 h 16"/>
                <a:gd name="T12" fmla="*/ 9 w 16"/>
                <a:gd name="T13" fmla="*/ 3 h 16"/>
                <a:gd name="T14" fmla="*/ 9 w 16"/>
                <a:gd name="T15" fmla="*/ 1 h 16"/>
                <a:gd name="T16" fmla="*/ 9 w 16"/>
                <a:gd name="T17" fmla="*/ 0 h 16"/>
                <a:gd name="T18" fmla="*/ 8 w 16"/>
                <a:gd name="T19" fmla="*/ 0 h 16"/>
                <a:gd name="T20" fmla="*/ 7 w 16"/>
                <a:gd name="T21" fmla="*/ 1 h 16"/>
                <a:gd name="T22" fmla="*/ 0 w 16"/>
                <a:gd name="T23" fmla="*/ 9 h 16"/>
                <a:gd name="T24" fmla="*/ 0 w 16"/>
                <a:gd name="T25" fmla="*/ 9 h 16"/>
                <a:gd name="T26" fmla="*/ 0 w 16"/>
                <a:gd name="T27" fmla="*/ 10 h 16"/>
                <a:gd name="T28" fmla="*/ 1 w 16"/>
                <a:gd name="T29" fmla="*/ 10 h 16"/>
                <a:gd name="T30" fmla="*/ 1 w 16"/>
                <a:gd name="T31" fmla="*/ 10 h 16"/>
                <a:gd name="T32" fmla="*/ 7 w 16"/>
                <a:gd name="T33" fmla="*/ 4 h 16"/>
                <a:gd name="T34" fmla="*/ 8 w 16"/>
                <a:gd name="T35" fmla="*/ 3 h 16"/>
                <a:gd name="T36" fmla="*/ 8 w 16"/>
                <a:gd name="T37" fmla="*/ 3 h 16"/>
                <a:gd name="T38" fmla="*/ 8 w 16"/>
                <a:gd name="T39" fmla="*/ 3 h 16"/>
                <a:gd name="T40" fmla="*/ 8 w 16"/>
                <a:gd name="T41" fmla="*/ 4 h 16"/>
                <a:gd name="T42" fmla="*/ 7 w 16"/>
                <a:gd name="T43" fmla="*/ 5 h 16"/>
                <a:gd name="T44" fmla="*/ 7 w 16"/>
                <a:gd name="T45" fmla="*/ 7 h 16"/>
                <a:gd name="T46" fmla="*/ 6 w 16"/>
                <a:gd name="T47" fmla="*/ 8 h 16"/>
                <a:gd name="T48" fmla="*/ 7 w 16"/>
                <a:gd name="T49" fmla="*/ 8 h 16"/>
                <a:gd name="T50" fmla="*/ 1 w 16"/>
                <a:gd name="T51" fmla="*/ 15 h 16"/>
                <a:gd name="T52" fmla="*/ 1 w 16"/>
                <a:gd name="T53" fmla="*/ 15 h 16"/>
                <a:gd name="T54" fmla="*/ 1 w 16"/>
                <a:gd name="T55" fmla="*/ 16 h 16"/>
                <a:gd name="T56" fmla="*/ 2 w 16"/>
                <a:gd name="T57" fmla="*/ 16 h 16"/>
                <a:gd name="T58" fmla="*/ 2 w 16"/>
                <a:gd name="T59" fmla="*/ 16 h 16"/>
                <a:gd name="T60" fmla="*/ 9 w 16"/>
                <a:gd name="T61" fmla="*/ 8 h 16"/>
                <a:gd name="T62" fmla="*/ 10 w 16"/>
                <a:gd name="T63" fmla="*/ 8 h 16"/>
                <a:gd name="T64" fmla="*/ 11 w 16"/>
                <a:gd name="T65" fmla="*/ 9 h 16"/>
                <a:gd name="T66" fmla="*/ 13 w 16"/>
                <a:gd name="T67" fmla="*/ 10 h 16"/>
                <a:gd name="T68" fmla="*/ 12 w 16"/>
                <a:gd name="T69" fmla="*/ 13 h 16"/>
                <a:gd name="T70" fmla="*/ 10 w 16"/>
                <a:gd name="T71" fmla="*/ 14 h 16"/>
                <a:gd name="T72" fmla="*/ 9 w 16"/>
                <a:gd name="T73" fmla="*/ 14 h 16"/>
                <a:gd name="T74" fmla="*/ 9 w 16"/>
                <a:gd name="T75" fmla="*/ 15 h 16"/>
                <a:gd name="T76" fmla="*/ 9 w 16"/>
                <a:gd name="T77" fmla="*/ 16 h 16"/>
                <a:gd name="T78" fmla="*/ 9 w 16"/>
                <a:gd name="T79" fmla="*/ 16 h 16"/>
                <a:gd name="T80" fmla="*/ 10 w 16"/>
                <a:gd name="T81" fmla="*/ 16 h 16"/>
                <a:gd name="T82" fmla="*/ 12 w 16"/>
                <a:gd name="T83" fmla="*/ 15 h 16"/>
                <a:gd name="T84" fmla="*/ 13 w 16"/>
                <a:gd name="T85" fmla="*/ 14 h 16"/>
                <a:gd name="T86" fmla="*/ 14 w 16"/>
                <a:gd name="T87" fmla="*/ 11 h 16"/>
                <a:gd name="T88" fmla="*/ 14 w 16"/>
                <a:gd name="T89" fmla="*/ 9 h 16"/>
                <a:gd name="T90" fmla="*/ 13 w 16"/>
                <a:gd name="T91" fmla="*/ 8 h 16"/>
                <a:gd name="T92" fmla="*/ 12 w 16"/>
                <a:gd name="T93" fmla="*/ 7 h 16"/>
                <a:gd name="T94" fmla="*/ 10 w 16"/>
                <a:gd name="T95" fmla="*/ 7 h 16"/>
                <a:gd name="T96" fmla="*/ 15 w 16"/>
                <a:gd name="T97" fmla="*/ 1 h 16"/>
                <a:gd name="T98" fmla="*/ 16 w 16"/>
                <a:gd name="T9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6">
                  <a:moveTo>
                    <a:pt x="16" y="0"/>
                  </a:moveTo>
                  <a:cubicBezTo>
                    <a:pt x="16" y="0"/>
                    <a:pt x="16" y="0"/>
                    <a:pt x="15" y="0"/>
                  </a:cubicBezTo>
                  <a:cubicBezTo>
                    <a:pt x="15" y="0"/>
                    <a:pt x="15" y="0"/>
                    <a:pt x="15" y="0"/>
                  </a:cubicBezTo>
                  <a:cubicBezTo>
                    <a:pt x="15" y="0"/>
                    <a:pt x="14" y="0"/>
                    <a:pt x="14" y="0"/>
                  </a:cubicBezTo>
                  <a:cubicBezTo>
                    <a:pt x="9" y="6"/>
                    <a:pt x="9" y="6"/>
                    <a:pt x="9" y="6"/>
                  </a:cubicBezTo>
                  <a:cubicBezTo>
                    <a:pt x="9" y="4"/>
                    <a:pt x="9" y="4"/>
                    <a:pt x="9" y="4"/>
                  </a:cubicBezTo>
                  <a:cubicBezTo>
                    <a:pt x="9" y="4"/>
                    <a:pt x="9" y="4"/>
                    <a:pt x="9" y="3"/>
                  </a:cubicBezTo>
                  <a:cubicBezTo>
                    <a:pt x="9" y="2"/>
                    <a:pt x="9" y="2"/>
                    <a:pt x="9" y="1"/>
                  </a:cubicBezTo>
                  <a:cubicBezTo>
                    <a:pt x="9" y="1"/>
                    <a:pt x="9" y="0"/>
                    <a:pt x="9" y="0"/>
                  </a:cubicBezTo>
                  <a:cubicBezTo>
                    <a:pt x="8" y="0"/>
                    <a:pt x="8" y="0"/>
                    <a:pt x="8" y="0"/>
                  </a:cubicBezTo>
                  <a:cubicBezTo>
                    <a:pt x="8" y="1"/>
                    <a:pt x="7" y="1"/>
                    <a:pt x="7" y="1"/>
                  </a:cubicBezTo>
                  <a:cubicBezTo>
                    <a:pt x="0" y="9"/>
                    <a:pt x="0" y="9"/>
                    <a:pt x="0" y="9"/>
                  </a:cubicBezTo>
                  <a:cubicBezTo>
                    <a:pt x="0" y="9"/>
                    <a:pt x="0" y="9"/>
                    <a:pt x="0" y="9"/>
                  </a:cubicBezTo>
                  <a:cubicBezTo>
                    <a:pt x="0" y="10"/>
                    <a:pt x="0" y="10"/>
                    <a:pt x="0" y="10"/>
                  </a:cubicBezTo>
                  <a:cubicBezTo>
                    <a:pt x="0" y="10"/>
                    <a:pt x="1" y="10"/>
                    <a:pt x="1" y="10"/>
                  </a:cubicBezTo>
                  <a:cubicBezTo>
                    <a:pt x="1" y="10"/>
                    <a:pt x="1" y="10"/>
                    <a:pt x="1" y="10"/>
                  </a:cubicBezTo>
                  <a:cubicBezTo>
                    <a:pt x="7" y="4"/>
                    <a:pt x="7" y="4"/>
                    <a:pt x="7" y="4"/>
                  </a:cubicBezTo>
                  <a:cubicBezTo>
                    <a:pt x="7" y="3"/>
                    <a:pt x="7" y="3"/>
                    <a:pt x="8" y="3"/>
                  </a:cubicBezTo>
                  <a:cubicBezTo>
                    <a:pt x="8" y="3"/>
                    <a:pt x="8" y="3"/>
                    <a:pt x="8" y="3"/>
                  </a:cubicBezTo>
                  <a:cubicBezTo>
                    <a:pt x="8" y="3"/>
                    <a:pt x="8" y="3"/>
                    <a:pt x="8" y="3"/>
                  </a:cubicBezTo>
                  <a:cubicBezTo>
                    <a:pt x="8" y="3"/>
                    <a:pt x="8" y="4"/>
                    <a:pt x="8" y="4"/>
                  </a:cubicBezTo>
                  <a:cubicBezTo>
                    <a:pt x="8" y="5"/>
                    <a:pt x="7" y="5"/>
                    <a:pt x="7" y="5"/>
                  </a:cubicBezTo>
                  <a:cubicBezTo>
                    <a:pt x="7" y="6"/>
                    <a:pt x="7" y="6"/>
                    <a:pt x="7" y="7"/>
                  </a:cubicBezTo>
                  <a:cubicBezTo>
                    <a:pt x="6" y="7"/>
                    <a:pt x="6" y="8"/>
                    <a:pt x="6" y="8"/>
                  </a:cubicBezTo>
                  <a:cubicBezTo>
                    <a:pt x="6" y="8"/>
                    <a:pt x="7" y="8"/>
                    <a:pt x="7" y="8"/>
                  </a:cubicBezTo>
                  <a:cubicBezTo>
                    <a:pt x="1" y="15"/>
                    <a:pt x="1" y="15"/>
                    <a:pt x="1" y="15"/>
                  </a:cubicBezTo>
                  <a:cubicBezTo>
                    <a:pt x="1" y="15"/>
                    <a:pt x="1" y="15"/>
                    <a:pt x="1" y="15"/>
                  </a:cubicBezTo>
                  <a:cubicBezTo>
                    <a:pt x="1" y="15"/>
                    <a:pt x="1" y="16"/>
                    <a:pt x="1" y="16"/>
                  </a:cubicBezTo>
                  <a:cubicBezTo>
                    <a:pt x="1" y="16"/>
                    <a:pt x="1" y="16"/>
                    <a:pt x="2" y="16"/>
                  </a:cubicBezTo>
                  <a:cubicBezTo>
                    <a:pt x="2" y="16"/>
                    <a:pt x="2" y="16"/>
                    <a:pt x="2" y="16"/>
                  </a:cubicBezTo>
                  <a:cubicBezTo>
                    <a:pt x="9" y="8"/>
                    <a:pt x="9" y="8"/>
                    <a:pt x="9" y="8"/>
                  </a:cubicBezTo>
                  <a:cubicBezTo>
                    <a:pt x="10" y="8"/>
                    <a:pt x="10" y="8"/>
                    <a:pt x="10" y="8"/>
                  </a:cubicBezTo>
                  <a:cubicBezTo>
                    <a:pt x="10" y="8"/>
                    <a:pt x="11" y="8"/>
                    <a:pt x="11" y="9"/>
                  </a:cubicBezTo>
                  <a:cubicBezTo>
                    <a:pt x="12" y="9"/>
                    <a:pt x="12" y="9"/>
                    <a:pt x="13" y="10"/>
                  </a:cubicBezTo>
                  <a:cubicBezTo>
                    <a:pt x="13" y="10"/>
                    <a:pt x="13" y="11"/>
                    <a:pt x="12" y="13"/>
                  </a:cubicBezTo>
                  <a:cubicBezTo>
                    <a:pt x="11" y="13"/>
                    <a:pt x="11" y="14"/>
                    <a:pt x="10" y="14"/>
                  </a:cubicBezTo>
                  <a:cubicBezTo>
                    <a:pt x="9" y="14"/>
                    <a:pt x="9" y="14"/>
                    <a:pt x="9" y="14"/>
                  </a:cubicBezTo>
                  <a:cubicBezTo>
                    <a:pt x="9" y="15"/>
                    <a:pt x="9" y="15"/>
                    <a:pt x="9" y="15"/>
                  </a:cubicBezTo>
                  <a:cubicBezTo>
                    <a:pt x="9" y="15"/>
                    <a:pt x="9" y="15"/>
                    <a:pt x="9" y="16"/>
                  </a:cubicBezTo>
                  <a:cubicBezTo>
                    <a:pt x="9" y="16"/>
                    <a:pt x="9" y="16"/>
                    <a:pt x="9" y="16"/>
                  </a:cubicBezTo>
                  <a:cubicBezTo>
                    <a:pt x="10" y="16"/>
                    <a:pt x="10" y="16"/>
                    <a:pt x="10" y="16"/>
                  </a:cubicBezTo>
                  <a:cubicBezTo>
                    <a:pt x="11" y="15"/>
                    <a:pt x="11" y="15"/>
                    <a:pt x="12" y="15"/>
                  </a:cubicBezTo>
                  <a:cubicBezTo>
                    <a:pt x="12" y="15"/>
                    <a:pt x="12" y="14"/>
                    <a:pt x="13" y="14"/>
                  </a:cubicBezTo>
                  <a:cubicBezTo>
                    <a:pt x="13" y="13"/>
                    <a:pt x="14" y="12"/>
                    <a:pt x="14" y="11"/>
                  </a:cubicBezTo>
                  <a:cubicBezTo>
                    <a:pt x="15" y="11"/>
                    <a:pt x="15" y="10"/>
                    <a:pt x="14" y="9"/>
                  </a:cubicBezTo>
                  <a:cubicBezTo>
                    <a:pt x="14" y="8"/>
                    <a:pt x="13" y="8"/>
                    <a:pt x="13" y="8"/>
                  </a:cubicBezTo>
                  <a:cubicBezTo>
                    <a:pt x="13" y="7"/>
                    <a:pt x="12" y="7"/>
                    <a:pt x="12" y="7"/>
                  </a:cubicBezTo>
                  <a:cubicBezTo>
                    <a:pt x="11" y="7"/>
                    <a:pt x="11" y="7"/>
                    <a:pt x="10" y="7"/>
                  </a:cubicBezTo>
                  <a:cubicBezTo>
                    <a:pt x="15" y="1"/>
                    <a:pt x="15" y="1"/>
                    <a:pt x="15" y="1"/>
                  </a:cubicBezTo>
                  <a:cubicBezTo>
                    <a:pt x="16" y="1"/>
                    <a:pt x="16" y="1"/>
                    <a:pt x="16"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îślíďè"/>
            <p:cNvSpPr/>
            <p:nvPr/>
          </p:nvSpPr>
          <p:spPr bwMode="auto">
            <a:xfrm>
              <a:off x="2998788" y="3825876"/>
              <a:ext cx="19050" cy="39688"/>
            </a:xfrm>
            <a:custGeom>
              <a:avLst/>
              <a:gdLst>
                <a:gd name="T0" fmla="*/ 1 w 3"/>
                <a:gd name="T1" fmla="*/ 3 h 6"/>
                <a:gd name="T2" fmla="*/ 1 w 3"/>
                <a:gd name="T3" fmla="*/ 4 h 6"/>
                <a:gd name="T4" fmla="*/ 1 w 3"/>
                <a:gd name="T5" fmla="*/ 5 h 6"/>
                <a:gd name="T6" fmla="*/ 1 w 3"/>
                <a:gd name="T7" fmla="*/ 6 h 6"/>
                <a:gd name="T8" fmla="*/ 2 w 3"/>
                <a:gd name="T9" fmla="*/ 6 h 6"/>
                <a:gd name="T10" fmla="*/ 3 w 3"/>
                <a:gd name="T11" fmla="*/ 6 h 6"/>
                <a:gd name="T12" fmla="*/ 3 w 3"/>
                <a:gd name="T13" fmla="*/ 5 h 6"/>
                <a:gd name="T14" fmla="*/ 3 w 3"/>
                <a:gd name="T15" fmla="*/ 3 h 6"/>
                <a:gd name="T16" fmla="*/ 2 w 3"/>
                <a:gd name="T17" fmla="*/ 1 h 6"/>
                <a:gd name="T18" fmla="*/ 2 w 3"/>
                <a:gd name="T19" fmla="*/ 1 h 6"/>
                <a:gd name="T20" fmla="*/ 1 w 3"/>
                <a:gd name="T21" fmla="*/ 0 h 6"/>
                <a:gd name="T22" fmla="*/ 0 w 3"/>
                <a:gd name="T23" fmla="*/ 1 h 6"/>
                <a:gd name="T24" fmla="*/ 0 w 3"/>
                <a:gd name="T25" fmla="*/ 1 h 6"/>
                <a:gd name="T26" fmla="*/ 0 w 3"/>
                <a:gd name="T27" fmla="*/ 2 h 6"/>
                <a:gd name="T28" fmla="*/ 1 w 3"/>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3"/>
                  </a:moveTo>
                  <a:cubicBezTo>
                    <a:pt x="1" y="4"/>
                    <a:pt x="1" y="4"/>
                    <a:pt x="1" y="4"/>
                  </a:cubicBezTo>
                  <a:cubicBezTo>
                    <a:pt x="1" y="5"/>
                    <a:pt x="1" y="5"/>
                    <a:pt x="1" y="5"/>
                  </a:cubicBezTo>
                  <a:cubicBezTo>
                    <a:pt x="1" y="5"/>
                    <a:pt x="1" y="6"/>
                    <a:pt x="1" y="6"/>
                  </a:cubicBezTo>
                  <a:cubicBezTo>
                    <a:pt x="2" y="6"/>
                    <a:pt x="2" y="6"/>
                    <a:pt x="2" y="6"/>
                  </a:cubicBezTo>
                  <a:cubicBezTo>
                    <a:pt x="2" y="6"/>
                    <a:pt x="2" y="6"/>
                    <a:pt x="3" y="6"/>
                  </a:cubicBezTo>
                  <a:cubicBezTo>
                    <a:pt x="3" y="6"/>
                    <a:pt x="3" y="5"/>
                    <a:pt x="3" y="5"/>
                  </a:cubicBezTo>
                  <a:cubicBezTo>
                    <a:pt x="3" y="5"/>
                    <a:pt x="3" y="4"/>
                    <a:pt x="3" y="3"/>
                  </a:cubicBezTo>
                  <a:cubicBezTo>
                    <a:pt x="2" y="3"/>
                    <a:pt x="2" y="2"/>
                    <a:pt x="2" y="1"/>
                  </a:cubicBezTo>
                  <a:cubicBezTo>
                    <a:pt x="2" y="1"/>
                    <a:pt x="2" y="1"/>
                    <a:pt x="2" y="1"/>
                  </a:cubicBezTo>
                  <a:cubicBezTo>
                    <a:pt x="1" y="0"/>
                    <a:pt x="1" y="0"/>
                    <a:pt x="1" y="0"/>
                  </a:cubicBezTo>
                  <a:cubicBezTo>
                    <a:pt x="1" y="0"/>
                    <a:pt x="1" y="0"/>
                    <a:pt x="0" y="1"/>
                  </a:cubicBezTo>
                  <a:cubicBezTo>
                    <a:pt x="0" y="1"/>
                    <a:pt x="0" y="1"/>
                    <a:pt x="0" y="1"/>
                  </a:cubicBezTo>
                  <a:cubicBezTo>
                    <a:pt x="0" y="1"/>
                    <a:pt x="0" y="2"/>
                    <a:pt x="0" y="2"/>
                  </a:cubicBezTo>
                  <a:cubicBezTo>
                    <a:pt x="0" y="2"/>
                    <a:pt x="1" y="3"/>
                    <a:pt x="1" y="3"/>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ïṩļíḍê"/>
            <p:cNvSpPr/>
            <p:nvPr/>
          </p:nvSpPr>
          <p:spPr bwMode="auto">
            <a:xfrm>
              <a:off x="1898650" y="2487613"/>
              <a:ext cx="612775" cy="360363"/>
            </a:xfrm>
            <a:custGeom>
              <a:avLst/>
              <a:gdLst>
                <a:gd name="T0" fmla="*/ 94 w 94"/>
                <a:gd name="T1" fmla="*/ 0 h 55"/>
                <a:gd name="T2" fmla="*/ 0 w 94"/>
                <a:gd name="T3" fmla="*/ 39 h 55"/>
                <a:gd name="T4" fmla="*/ 16 w 94"/>
                <a:gd name="T5" fmla="*/ 55 h 55"/>
                <a:gd name="T6" fmla="*/ 94 w 94"/>
                <a:gd name="T7" fmla="*/ 22 h 55"/>
                <a:gd name="T8" fmla="*/ 94 w 94"/>
                <a:gd name="T9" fmla="*/ 0 h 55"/>
              </a:gdLst>
              <a:ahLst/>
              <a:cxnLst>
                <a:cxn ang="0">
                  <a:pos x="T0" y="T1"/>
                </a:cxn>
                <a:cxn ang="0">
                  <a:pos x="T2" y="T3"/>
                </a:cxn>
                <a:cxn ang="0">
                  <a:pos x="T4" y="T5"/>
                </a:cxn>
                <a:cxn ang="0">
                  <a:pos x="T6" y="T7"/>
                </a:cxn>
                <a:cxn ang="0">
                  <a:pos x="T8" y="T9"/>
                </a:cxn>
              </a:cxnLst>
              <a:rect l="0" t="0" r="r" b="b"/>
              <a:pathLst>
                <a:path w="94" h="55">
                  <a:moveTo>
                    <a:pt x="94" y="0"/>
                  </a:moveTo>
                  <a:cubicBezTo>
                    <a:pt x="58" y="1"/>
                    <a:pt x="25" y="16"/>
                    <a:pt x="0" y="39"/>
                  </a:cubicBezTo>
                  <a:cubicBezTo>
                    <a:pt x="16" y="55"/>
                    <a:pt x="16" y="55"/>
                    <a:pt x="16" y="55"/>
                  </a:cubicBezTo>
                  <a:cubicBezTo>
                    <a:pt x="36" y="36"/>
                    <a:pt x="64" y="23"/>
                    <a:pt x="94" y="22"/>
                  </a:cubicBezTo>
                  <a:lnTo>
                    <a:pt x="94" y="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ïṩļîḋê"/>
            <p:cNvSpPr/>
            <p:nvPr/>
          </p:nvSpPr>
          <p:spPr bwMode="auto">
            <a:xfrm>
              <a:off x="2562225" y="2487613"/>
              <a:ext cx="612775" cy="360363"/>
            </a:xfrm>
            <a:custGeom>
              <a:avLst/>
              <a:gdLst>
                <a:gd name="T0" fmla="*/ 94 w 94"/>
                <a:gd name="T1" fmla="*/ 39 h 55"/>
                <a:gd name="T2" fmla="*/ 0 w 94"/>
                <a:gd name="T3" fmla="*/ 0 h 55"/>
                <a:gd name="T4" fmla="*/ 0 w 94"/>
                <a:gd name="T5" fmla="*/ 22 h 55"/>
                <a:gd name="T6" fmla="*/ 79 w 94"/>
                <a:gd name="T7" fmla="*/ 55 h 55"/>
                <a:gd name="T8" fmla="*/ 94 w 94"/>
                <a:gd name="T9" fmla="*/ 39 h 55"/>
              </a:gdLst>
              <a:ahLst/>
              <a:cxnLst>
                <a:cxn ang="0">
                  <a:pos x="T0" y="T1"/>
                </a:cxn>
                <a:cxn ang="0">
                  <a:pos x="T2" y="T3"/>
                </a:cxn>
                <a:cxn ang="0">
                  <a:pos x="T4" y="T5"/>
                </a:cxn>
                <a:cxn ang="0">
                  <a:pos x="T6" y="T7"/>
                </a:cxn>
                <a:cxn ang="0">
                  <a:pos x="T8" y="T9"/>
                </a:cxn>
              </a:cxnLst>
              <a:rect l="0" t="0" r="r" b="b"/>
              <a:pathLst>
                <a:path w="94" h="55">
                  <a:moveTo>
                    <a:pt x="94" y="39"/>
                  </a:moveTo>
                  <a:cubicBezTo>
                    <a:pt x="69" y="16"/>
                    <a:pt x="36" y="1"/>
                    <a:pt x="0" y="0"/>
                  </a:cubicBezTo>
                  <a:cubicBezTo>
                    <a:pt x="0" y="22"/>
                    <a:pt x="0" y="22"/>
                    <a:pt x="0" y="22"/>
                  </a:cubicBezTo>
                  <a:cubicBezTo>
                    <a:pt x="30" y="23"/>
                    <a:pt x="58" y="36"/>
                    <a:pt x="79" y="55"/>
                  </a:cubicBezTo>
                  <a:lnTo>
                    <a:pt x="94" y="39"/>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iṧḷîďè"/>
            <p:cNvSpPr/>
            <p:nvPr/>
          </p:nvSpPr>
          <p:spPr bwMode="auto">
            <a:xfrm>
              <a:off x="3109913" y="2782888"/>
              <a:ext cx="357188" cy="615950"/>
            </a:xfrm>
            <a:custGeom>
              <a:avLst/>
              <a:gdLst>
                <a:gd name="T0" fmla="*/ 0 w 55"/>
                <a:gd name="T1" fmla="*/ 15 h 94"/>
                <a:gd name="T2" fmla="*/ 32 w 55"/>
                <a:gd name="T3" fmla="*/ 94 h 94"/>
                <a:gd name="T4" fmla="*/ 55 w 55"/>
                <a:gd name="T5" fmla="*/ 94 h 94"/>
                <a:gd name="T6" fmla="*/ 15 w 55"/>
                <a:gd name="T7" fmla="*/ 0 h 94"/>
                <a:gd name="T8" fmla="*/ 0 w 55"/>
                <a:gd name="T9" fmla="*/ 15 h 94"/>
              </a:gdLst>
              <a:ahLst/>
              <a:cxnLst>
                <a:cxn ang="0">
                  <a:pos x="T0" y="T1"/>
                </a:cxn>
                <a:cxn ang="0">
                  <a:pos x="T2" y="T3"/>
                </a:cxn>
                <a:cxn ang="0">
                  <a:pos x="T4" y="T5"/>
                </a:cxn>
                <a:cxn ang="0">
                  <a:pos x="T6" y="T7"/>
                </a:cxn>
                <a:cxn ang="0">
                  <a:pos x="T8" y="T9"/>
                </a:cxn>
              </a:cxnLst>
              <a:rect l="0" t="0" r="r" b="b"/>
              <a:pathLst>
                <a:path w="55" h="94">
                  <a:moveTo>
                    <a:pt x="0" y="15"/>
                  </a:moveTo>
                  <a:cubicBezTo>
                    <a:pt x="19" y="36"/>
                    <a:pt x="31" y="64"/>
                    <a:pt x="32" y="94"/>
                  </a:cubicBezTo>
                  <a:cubicBezTo>
                    <a:pt x="55" y="94"/>
                    <a:pt x="55" y="94"/>
                    <a:pt x="55" y="94"/>
                  </a:cubicBezTo>
                  <a:cubicBezTo>
                    <a:pt x="54" y="58"/>
                    <a:pt x="39" y="24"/>
                    <a:pt x="15" y="0"/>
                  </a:cubicBezTo>
                  <a:lnTo>
                    <a:pt x="0" y="15"/>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íṩ1íḋè"/>
            <p:cNvSpPr/>
            <p:nvPr/>
          </p:nvSpPr>
          <p:spPr bwMode="auto">
            <a:xfrm>
              <a:off x="3109913" y="3444876"/>
              <a:ext cx="357188" cy="623888"/>
            </a:xfrm>
            <a:custGeom>
              <a:avLst/>
              <a:gdLst>
                <a:gd name="T0" fmla="*/ 32 w 55"/>
                <a:gd name="T1" fmla="*/ 0 h 95"/>
                <a:gd name="T2" fmla="*/ 0 w 55"/>
                <a:gd name="T3" fmla="*/ 79 h 95"/>
                <a:gd name="T4" fmla="*/ 15 w 55"/>
                <a:gd name="T5" fmla="*/ 95 h 95"/>
                <a:gd name="T6" fmla="*/ 55 w 55"/>
                <a:gd name="T7" fmla="*/ 0 h 95"/>
                <a:gd name="T8" fmla="*/ 32 w 55"/>
                <a:gd name="T9" fmla="*/ 0 h 95"/>
              </a:gdLst>
              <a:ahLst/>
              <a:cxnLst>
                <a:cxn ang="0">
                  <a:pos x="T0" y="T1"/>
                </a:cxn>
                <a:cxn ang="0">
                  <a:pos x="T2" y="T3"/>
                </a:cxn>
                <a:cxn ang="0">
                  <a:pos x="T4" y="T5"/>
                </a:cxn>
                <a:cxn ang="0">
                  <a:pos x="T6" y="T7"/>
                </a:cxn>
                <a:cxn ang="0">
                  <a:pos x="T8" y="T9"/>
                </a:cxn>
              </a:cxnLst>
              <a:rect l="0" t="0" r="r" b="b"/>
              <a:pathLst>
                <a:path w="55" h="95">
                  <a:moveTo>
                    <a:pt x="32" y="0"/>
                  </a:moveTo>
                  <a:cubicBezTo>
                    <a:pt x="31" y="31"/>
                    <a:pt x="19" y="59"/>
                    <a:pt x="0" y="79"/>
                  </a:cubicBezTo>
                  <a:cubicBezTo>
                    <a:pt x="15" y="95"/>
                    <a:pt x="15" y="95"/>
                    <a:pt x="15" y="95"/>
                  </a:cubicBezTo>
                  <a:cubicBezTo>
                    <a:pt x="39" y="70"/>
                    <a:pt x="54" y="37"/>
                    <a:pt x="55" y="0"/>
                  </a:cubicBezTo>
                  <a:lnTo>
                    <a:pt x="32" y="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íŝ1îḓè"/>
            <p:cNvSpPr/>
            <p:nvPr/>
          </p:nvSpPr>
          <p:spPr bwMode="auto">
            <a:xfrm>
              <a:off x="1612900" y="3444876"/>
              <a:ext cx="350838" cy="623888"/>
            </a:xfrm>
            <a:custGeom>
              <a:avLst/>
              <a:gdLst>
                <a:gd name="T0" fmla="*/ 22 w 54"/>
                <a:gd name="T1" fmla="*/ 0 h 95"/>
                <a:gd name="T2" fmla="*/ 0 w 54"/>
                <a:gd name="T3" fmla="*/ 0 h 95"/>
                <a:gd name="T4" fmla="*/ 39 w 54"/>
                <a:gd name="T5" fmla="*/ 95 h 95"/>
                <a:gd name="T6" fmla="*/ 54 w 54"/>
                <a:gd name="T7" fmla="*/ 79 h 95"/>
                <a:gd name="T8" fmla="*/ 22 w 54"/>
                <a:gd name="T9" fmla="*/ 0 h 95"/>
              </a:gdLst>
              <a:ahLst/>
              <a:cxnLst>
                <a:cxn ang="0">
                  <a:pos x="T0" y="T1"/>
                </a:cxn>
                <a:cxn ang="0">
                  <a:pos x="T2" y="T3"/>
                </a:cxn>
                <a:cxn ang="0">
                  <a:pos x="T4" y="T5"/>
                </a:cxn>
                <a:cxn ang="0">
                  <a:pos x="T6" y="T7"/>
                </a:cxn>
                <a:cxn ang="0">
                  <a:pos x="T8" y="T9"/>
                </a:cxn>
              </a:cxnLst>
              <a:rect l="0" t="0" r="r" b="b"/>
              <a:pathLst>
                <a:path w="54" h="95">
                  <a:moveTo>
                    <a:pt x="22" y="0"/>
                  </a:moveTo>
                  <a:cubicBezTo>
                    <a:pt x="0" y="0"/>
                    <a:pt x="0" y="0"/>
                    <a:pt x="0" y="0"/>
                  </a:cubicBezTo>
                  <a:cubicBezTo>
                    <a:pt x="0" y="37"/>
                    <a:pt x="15" y="70"/>
                    <a:pt x="39" y="95"/>
                  </a:cubicBezTo>
                  <a:cubicBezTo>
                    <a:pt x="54" y="79"/>
                    <a:pt x="54" y="79"/>
                    <a:pt x="54" y="79"/>
                  </a:cubicBezTo>
                  <a:cubicBezTo>
                    <a:pt x="35" y="59"/>
                    <a:pt x="23" y="31"/>
                    <a:pt x="22"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ïśḻîḑè"/>
            <p:cNvSpPr/>
            <p:nvPr/>
          </p:nvSpPr>
          <p:spPr bwMode="auto">
            <a:xfrm>
              <a:off x="1612900" y="2782888"/>
              <a:ext cx="350838" cy="615950"/>
            </a:xfrm>
            <a:custGeom>
              <a:avLst/>
              <a:gdLst>
                <a:gd name="T0" fmla="*/ 22 w 54"/>
                <a:gd name="T1" fmla="*/ 94 h 94"/>
                <a:gd name="T2" fmla="*/ 54 w 54"/>
                <a:gd name="T3" fmla="*/ 15 h 94"/>
                <a:gd name="T4" fmla="*/ 39 w 54"/>
                <a:gd name="T5" fmla="*/ 0 h 94"/>
                <a:gd name="T6" fmla="*/ 0 w 54"/>
                <a:gd name="T7" fmla="*/ 94 h 94"/>
                <a:gd name="T8" fmla="*/ 22 w 54"/>
                <a:gd name="T9" fmla="*/ 94 h 94"/>
              </a:gdLst>
              <a:ahLst/>
              <a:cxnLst>
                <a:cxn ang="0">
                  <a:pos x="T0" y="T1"/>
                </a:cxn>
                <a:cxn ang="0">
                  <a:pos x="T2" y="T3"/>
                </a:cxn>
                <a:cxn ang="0">
                  <a:pos x="T4" y="T5"/>
                </a:cxn>
                <a:cxn ang="0">
                  <a:pos x="T6" y="T7"/>
                </a:cxn>
                <a:cxn ang="0">
                  <a:pos x="T8" y="T9"/>
                </a:cxn>
              </a:cxnLst>
              <a:rect l="0" t="0" r="r" b="b"/>
              <a:pathLst>
                <a:path w="54" h="94">
                  <a:moveTo>
                    <a:pt x="22" y="94"/>
                  </a:moveTo>
                  <a:cubicBezTo>
                    <a:pt x="23" y="64"/>
                    <a:pt x="35" y="36"/>
                    <a:pt x="54" y="15"/>
                  </a:cubicBezTo>
                  <a:cubicBezTo>
                    <a:pt x="39" y="0"/>
                    <a:pt x="39" y="0"/>
                    <a:pt x="39" y="0"/>
                  </a:cubicBezTo>
                  <a:cubicBezTo>
                    <a:pt x="15" y="24"/>
                    <a:pt x="0" y="58"/>
                    <a:pt x="0" y="94"/>
                  </a:cubicBezTo>
                  <a:lnTo>
                    <a:pt x="22" y="94"/>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i$ľîḑe"/>
            <p:cNvSpPr/>
            <p:nvPr/>
          </p:nvSpPr>
          <p:spPr bwMode="auto">
            <a:xfrm>
              <a:off x="2784475" y="3997326"/>
              <a:ext cx="390525" cy="327025"/>
            </a:xfrm>
            <a:custGeom>
              <a:avLst/>
              <a:gdLst>
                <a:gd name="T0" fmla="*/ 0 w 60"/>
                <a:gd name="T1" fmla="*/ 50 h 50"/>
                <a:gd name="T2" fmla="*/ 60 w 60"/>
                <a:gd name="T3" fmla="*/ 16 h 50"/>
                <a:gd name="T4" fmla="*/ 45 w 60"/>
                <a:gd name="T5" fmla="*/ 0 h 50"/>
                <a:gd name="T6" fmla="*/ 0 w 60"/>
                <a:gd name="T7" fmla="*/ 27 h 50"/>
                <a:gd name="T8" fmla="*/ 0 w 60"/>
                <a:gd name="T9" fmla="*/ 50 h 50"/>
              </a:gdLst>
              <a:ahLst/>
              <a:cxnLst>
                <a:cxn ang="0">
                  <a:pos x="T0" y="T1"/>
                </a:cxn>
                <a:cxn ang="0">
                  <a:pos x="T2" y="T3"/>
                </a:cxn>
                <a:cxn ang="0">
                  <a:pos x="T4" y="T5"/>
                </a:cxn>
                <a:cxn ang="0">
                  <a:pos x="T6" y="T7"/>
                </a:cxn>
                <a:cxn ang="0">
                  <a:pos x="T8" y="T9"/>
                </a:cxn>
              </a:cxnLst>
              <a:rect l="0" t="0" r="r" b="b"/>
              <a:pathLst>
                <a:path w="60" h="50">
                  <a:moveTo>
                    <a:pt x="0" y="50"/>
                  </a:moveTo>
                  <a:cubicBezTo>
                    <a:pt x="23" y="44"/>
                    <a:pt x="44" y="32"/>
                    <a:pt x="60" y="16"/>
                  </a:cubicBezTo>
                  <a:cubicBezTo>
                    <a:pt x="45" y="0"/>
                    <a:pt x="45" y="0"/>
                    <a:pt x="45" y="0"/>
                  </a:cubicBezTo>
                  <a:cubicBezTo>
                    <a:pt x="32" y="12"/>
                    <a:pt x="17" y="21"/>
                    <a:pt x="0" y="27"/>
                  </a:cubicBezTo>
                  <a:lnTo>
                    <a:pt x="0" y="5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îs1ïdè"/>
            <p:cNvSpPr/>
            <p:nvPr/>
          </p:nvSpPr>
          <p:spPr bwMode="auto">
            <a:xfrm>
              <a:off x="1898650" y="3997326"/>
              <a:ext cx="390525" cy="327025"/>
            </a:xfrm>
            <a:custGeom>
              <a:avLst/>
              <a:gdLst>
                <a:gd name="T0" fmla="*/ 60 w 60"/>
                <a:gd name="T1" fmla="*/ 27 h 50"/>
                <a:gd name="T2" fmla="*/ 16 w 60"/>
                <a:gd name="T3" fmla="*/ 0 h 50"/>
                <a:gd name="T4" fmla="*/ 0 w 60"/>
                <a:gd name="T5" fmla="*/ 16 h 50"/>
                <a:gd name="T6" fmla="*/ 60 w 60"/>
                <a:gd name="T7" fmla="*/ 50 h 50"/>
                <a:gd name="T8" fmla="*/ 60 w 60"/>
                <a:gd name="T9" fmla="*/ 27 h 50"/>
              </a:gdLst>
              <a:ahLst/>
              <a:cxnLst>
                <a:cxn ang="0">
                  <a:pos x="T0" y="T1"/>
                </a:cxn>
                <a:cxn ang="0">
                  <a:pos x="T2" y="T3"/>
                </a:cxn>
                <a:cxn ang="0">
                  <a:pos x="T4" y="T5"/>
                </a:cxn>
                <a:cxn ang="0">
                  <a:pos x="T6" y="T7"/>
                </a:cxn>
                <a:cxn ang="0">
                  <a:pos x="T8" y="T9"/>
                </a:cxn>
              </a:cxnLst>
              <a:rect l="0" t="0" r="r" b="b"/>
              <a:pathLst>
                <a:path w="60" h="50">
                  <a:moveTo>
                    <a:pt x="60" y="27"/>
                  </a:moveTo>
                  <a:cubicBezTo>
                    <a:pt x="43" y="21"/>
                    <a:pt x="28" y="12"/>
                    <a:pt x="16" y="0"/>
                  </a:cubicBezTo>
                  <a:cubicBezTo>
                    <a:pt x="0" y="16"/>
                    <a:pt x="0" y="16"/>
                    <a:pt x="0" y="16"/>
                  </a:cubicBezTo>
                  <a:cubicBezTo>
                    <a:pt x="17" y="32"/>
                    <a:pt x="37" y="44"/>
                    <a:pt x="60" y="50"/>
                  </a:cubicBezTo>
                  <a:lnTo>
                    <a:pt x="60" y="27"/>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ísľïďé"/>
            <p:cNvSpPr/>
            <p:nvPr/>
          </p:nvSpPr>
          <p:spPr bwMode="auto">
            <a:xfrm>
              <a:off x="2016125" y="3635376"/>
              <a:ext cx="1035050" cy="190500"/>
            </a:xfrm>
            <a:custGeom>
              <a:avLst/>
              <a:gdLst>
                <a:gd name="T0" fmla="*/ 80 w 159"/>
                <a:gd name="T1" fmla="*/ 23 h 29"/>
                <a:gd name="T2" fmla="*/ 0 w 159"/>
                <a:gd name="T3" fmla="*/ 9 h 29"/>
                <a:gd name="T4" fmla="*/ 2 w 159"/>
                <a:gd name="T5" fmla="*/ 14 h 29"/>
                <a:gd name="T6" fmla="*/ 80 w 159"/>
                <a:gd name="T7" fmla="*/ 29 h 29"/>
                <a:gd name="T8" fmla="*/ 157 w 159"/>
                <a:gd name="T9" fmla="*/ 14 h 29"/>
                <a:gd name="T10" fmla="*/ 159 w 159"/>
                <a:gd name="T11" fmla="*/ 10 h 29"/>
                <a:gd name="T12" fmla="*/ 80 w 159"/>
                <a:gd name="T13" fmla="*/ 23 h 29"/>
              </a:gdLst>
              <a:ahLst/>
              <a:cxnLst>
                <a:cxn ang="0">
                  <a:pos x="T0" y="T1"/>
                </a:cxn>
                <a:cxn ang="0">
                  <a:pos x="T2" y="T3"/>
                </a:cxn>
                <a:cxn ang="0">
                  <a:pos x="T4" y="T5"/>
                </a:cxn>
                <a:cxn ang="0">
                  <a:pos x="T6" y="T7"/>
                </a:cxn>
                <a:cxn ang="0">
                  <a:pos x="T8" y="T9"/>
                </a:cxn>
                <a:cxn ang="0">
                  <a:pos x="T10" y="T11"/>
                </a:cxn>
                <a:cxn ang="0">
                  <a:pos x="T12" y="T13"/>
                </a:cxn>
              </a:cxnLst>
              <a:rect l="0" t="0" r="r" b="b"/>
              <a:pathLst>
                <a:path w="159" h="29">
                  <a:moveTo>
                    <a:pt x="80" y="23"/>
                  </a:moveTo>
                  <a:cubicBezTo>
                    <a:pt x="80" y="23"/>
                    <a:pt x="56" y="0"/>
                    <a:pt x="0" y="9"/>
                  </a:cubicBezTo>
                  <a:cubicBezTo>
                    <a:pt x="0" y="11"/>
                    <a:pt x="1" y="13"/>
                    <a:pt x="2" y="14"/>
                  </a:cubicBezTo>
                  <a:cubicBezTo>
                    <a:pt x="14" y="12"/>
                    <a:pt x="50" y="5"/>
                    <a:pt x="80" y="29"/>
                  </a:cubicBezTo>
                  <a:cubicBezTo>
                    <a:pt x="80" y="29"/>
                    <a:pt x="117" y="2"/>
                    <a:pt x="157" y="14"/>
                  </a:cubicBezTo>
                  <a:cubicBezTo>
                    <a:pt x="158" y="12"/>
                    <a:pt x="158" y="11"/>
                    <a:pt x="159" y="10"/>
                  </a:cubicBezTo>
                  <a:cubicBezTo>
                    <a:pt x="147" y="6"/>
                    <a:pt x="115" y="1"/>
                    <a:pt x="80" y="23"/>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iṥlídé"/>
            <p:cNvSpPr/>
            <p:nvPr/>
          </p:nvSpPr>
          <p:spPr bwMode="auto">
            <a:xfrm>
              <a:off x="2133600" y="3844926"/>
              <a:ext cx="793750" cy="165100"/>
            </a:xfrm>
            <a:custGeom>
              <a:avLst/>
              <a:gdLst>
                <a:gd name="T0" fmla="*/ 66 w 122"/>
                <a:gd name="T1" fmla="*/ 18 h 25"/>
                <a:gd name="T2" fmla="*/ 58 w 122"/>
                <a:gd name="T3" fmla="*/ 18 h 25"/>
                <a:gd name="T4" fmla="*/ 0 w 122"/>
                <a:gd name="T5" fmla="*/ 1 h 25"/>
                <a:gd name="T6" fmla="*/ 61 w 122"/>
                <a:gd name="T7" fmla="*/ 25 h 25"/>
                <a:gd name="T8" fmla="*/ 122 w 122"/>
                <a:gd name="T9" fmla="*/ 2 h 25"/>
                <a:gd name="T10" fmla="*/ 66 w 122"/>
                <a:gd name="T11" fmla="*/ 18 h 25"/>
              </a:gdLst>
              <a:ahLst/>
              <a:cxnLst>
                <a:cxn ang="0">
                  <a:pos x="T0" y="T1"/>
                </a:cxn>
                <a:cxn ang="0">
                  <a:pos x="T2" y="T3"/>
                </a:cxn>
                <a:cxn ang="0">
                  <a:pos x="T4" y="T5"/>
                </a:cxn>
                <a:cxn ang="0">
                  <a:pos x="T6" y="T7"/>
                </a:cxn>
                <a:cxn ang="0">
                  <a:pos x="T8" y="T9"/>
                </a:cxn>
                <a:cxn ang="0">
                  <a:pos x="T10" y="T11"/>
                </a:cxn>
              </a:cxnLst>
              <a:rect l="0" t="0" r="r" b="b"/>
              <a:pathLst>
                <a:path w="122" h="25">
                  <a:moveTo>
                    <a:pt x="66" y="18"/>
                  </a:moveTo>
                  <a:cubicBezTo>
                    <a:pt x="58" y="18"/>
                    <a:pt x="58" y="18"/>
                    <a:pt x="58" y="18"/>
                  </a:cubicBezTo>
                  <a:cubicBezTo>
                    <a:pt x="58" y="18"/>
                    <a:pt x="63" y="0"/>
                    <a:pt x="0" y="1"/>
                  </a:cubicBezTo>
                  <a:cubicBezTo>
                    <a:pt x="16" y="16"/>
                    <a:pt x="38" y="25"/>
                    <a:pt x="61" y="25"/>
                  </a:cubicBezTo>
                  <a:cubicBezTo>
                    <a:pt x="84" y="25"/>
                    <a:pt x="106" y="17"/>
                    <a:pt x="122" y="2"/>
                  </a:cubicBezTo>
                  <a:cubicBezTo>
                    <a:pt x="103" y="2"/>
                    <a:pt x="66" y="3"/>
                    <a:pt x="66" y="18"/>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6" name="ïśḷiḓê"/>
            <p:cNvSpPr/>
            <p:nvPr/>
          </p:nvSpPr>
          <p:spPr bwMode="auto">
            <a:xfrm>
              <a:off x="1944688" y="2828926"/>
              <a:ext cx="1177925" cy="892175"/>
            </a:xfrm>
            <a:custGeom>
              <a:avLst/>
              <a:gdLst>
                <a:gd name="T0" fmla="*/ 90 w 181"/>
                <a:gd name="T1" fmla="*/ 0 h 136"/>
                <a:gd name="T2" fmla="*/ 0 w 181"/>
                <a:gd name="T3" fmla="*/ 90 h 136"/>
                <a:gd name="T4" fmla="*/ 7 w 181"/>
                <a:gd name="T5" fmla="*/ 125 h 136"/>
                <a:gd name="T6" fmla="*/ 91 w 181"/>
                <a:gd name="T7" fmla="*/ 136 h 136"/>
                <a:gd name="T8" fmla="*/ 174 w 181"/>
                <a:gd name="T9" fmla="*/ 125 h 136"/>
                <a:gd name="T10" fmla="*/ 181 w 181"/>
                <a:gd name="T11" fmla="*/ 90 h 136"/>
                <a:gd name="T12" fmla="*/ 90 w 181"/>
                <a:gd name="T13" fmla="*/ 0 h 136"/>
                <a:gd name="T14" fmla="*/ 126 w 181"/>
                <a:gd name="T15" fmla="*/ 27 h 136"/>
                <a:gd name="T16" fmla="*/ 138 w 181"/>
                <a:gd name="T17" fmla="*/ 32 h 136"/>
                <a:gd name="T18" fmla="*/ 74 w 181"/>
                <a:gd name="T19" fmla="*/ 77 h 136"/>
                <a:gd name="T20" fmla="*/ 74 w 181"/>
                <a:gd name="T21" fmla="*/ 61 h 136"/>
                <a:gd name="T22" fmla="*/ 119 w 181"/>
                <a:gd name="T23" fmla="*/ 29 h 136"/>
                <a:gd name="T24" fmla="*/ 126 w 181"/>
                <a:gd name="T25" fmla="*/ 27 h 136"/>
                <a:gd name="T26" fmla="*/ 115 w 181"/>
                <a:gd name="T27" fmla="*/ 20 h 136"/>
                <a:gd name="T28" fmla="*/ 122 w 181"/>
                <a:gd name="T29" fmla="*/ 22 h 136"/>
                <a:gd name="T30" fmla="*/ 73 w 181"/>
                <a:gd name="T31" fmla="*/ 56 h 136"/>
                <a:gd name="T32" fmla="*/ 73 w 181"/>
                <a:gd name="T33" fmla="*/ 47 h 136"/>
                <a:gd name="T34" fmla="*/ 110 w 181"/>
                <a:gd name="T35" fmla="*/ 22 h 136"/>
                <a:gd name="T36" fmla="*/ 115 w 181"/>
                <a:gd name="T37" fmla="*/ 20 h 136"/>
                <a:gd name="T38" fmla="*/ 151 w 181"/>
                <a:gd name="T39" fmla="*/ 77 h 136"/>
                <a:gd name="T40" fmla="*/ 141 w 181"/>
                <a:gd name="T41" fmla="*/ 77 h 136"/>
                <a:gd name="T42" fmla="*/ 135 w 181"/>
                <a:gd name="T43" fmla="*/ 95 h 136"/>
                <a:gd name="T44" fmla="*/ 98 w 181"/>
                <a:gd name="T45" fmla="*/ 124 h 136"/>
                <a:gd name="T46" fmla="*/ 84 w 181"/>
                <a:gd name="T47" fmla="*/ 124 h 136"/>
                <a:gd name="T48" fmla="*/ 43 w 181"/>
                <a:gd name="T49" fmla="*/ 89 h 136"/>
                <a:gd name="T50" fmla="*/ 40 w 181"/>
                <a:gd name="T51" fmla="*/ 77 h 136"/>
                <a:gd name="T52" fmla="*/ 30 w 181"/>
                <a:gd name="T53" fmla="*/ 77 h 136"/>
                <a:gd name="T54" fmla="*/ 30 w 181"/>
                <a:gd name="T55" fmla="*/ 69 h 136"/>
                <a:gd name="T56" fmla="*/ 44 w 181"/>
                <a:gd name="T57" fmla="*/ 69 h 136"/>
                <a:gd name="T58" fmla="*/ 57 w 181"/>
                <a:gd name="T59" fmla="*/ 92 h 136"/>
                <a:gd name="T60" fmla="*/ 124 w 181"/>
                <a:gd name="T61" fmla="*/ 92 h 136"/>
                <a:gd name="T62" fmla="*/ 137 w 181"/>
                <a:gd name="T63" fmla="*/ 69 h 136"/>
                <a:gd name="T64" fmla="*/ 151 w 181"/>
                <a:gd name="T65" fmla="*/ 69 h 136"/>
                <a:gd name="T66" fmla="*/ 151 w 181"/>
                <a:gd name="T67" fmla="*/ 77 h 136"/>
                <a:gd name="T68" fmla="*/ 105 w 181"/>
                <a:gd name="T69" fmla="*/ 88 h 136"/>
                <a:gd name="T70" fmla="*/ 68 w 181"/>
                <a:gd name="T71" fmla="*/ 88 h 136"/>
                <a:gd name="T72" fmla="*/ 56 w 181"/>
                <a:gd name="T73" fmla="*/ 59 h 136"/>
                <a:gd name="T74" fmla="*/ 53 w 181"/>
                <a:gd name="T75" fmla="*/ 27 h 136"/>
                <a:gd name="T76" fmla="*/ 47 w 181"/>
                <a:gd name="T77" fmla="*/ 19 h 136"/>
                <a:gd name="T78" fmla="*/ 82 w 181"/>
                <a:gd name="T79" fmla="*/ 29 h 136"/>
                <a:gd name="T80" fmla="*/ 94 w 181"/>
                <a:gd name="T81" fmla="*/ 20 h 136"/>
                <a:gd name="T82" fmla="*/ 103 w 181"/>
                <a:gd name="T83" fmla="*/ 16 h 136"/>
                <a:gd name="T84" fmla="*/ 108 w 181"/>
                <a:gd name="T85" fmla="*/ 18 h 136"/>
                <a:gd name="T86" fmla="*/ 71 w 181"/>
                <a:gd name="T87" fmla="*/ 44 h 136"/>
                <a:gd name="T88" fmla="*/ 62 w 181"/>
                <a:gd name="T89" fmla="*/ 26 h 136"/>
                <a:gd name="T90" fmla="*/ 60 w 181"/>
                <a:gd name="T91" fmla="*/ 29 h 136"/>
                <a:gd name="T92" fmla="*/ 61 w 181"/>
                <a:gd name="T93" fmla="*/ 44 h 136"/>
                <a:gd name="T94" fmla="*/ 64 w 181"/>
                <a:gd name="T95" fmla="*/ 70 h 136"/>
                <a:gd name="T96" fmla="*/ 76 w 181"/>
                <a:gd name="T97" fmla="*/ 81 h 136"/>
                <a:gd name="T98" fmla="*/ 90 w 181"/>
                <a:gd name="T99" fmla="*/ 75 h 136"/>
                <a:gd name="T100" fmla="*/ 136 w 181"/>
                <a:gd name="T101" fmla="*/ 43 h 136"/>
                <a:gd name="T102" fmla="*/ 145 w 181"/>
                <a:gd name="T103" fmla="*/ 41 h 136"/>
                <a:gd name="T104" fmla="*/ 157 w 181"/>
                <a:gd name="T105" fmla="*/ 51 h 136"/>
                <a:gd name="T106" fmla="*/ 105 w 181"/>
                <a:gd name="T107"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36">
                  <a:moveTo>
                    <a:pt x="90" y="0"/>
                  </a:moveTo>
                  <a:cubicBezTo>
                    <a:pt x="40" y="0"/>
                    <a:pt x="0" y="40"/>
                    <a:pt x="0" y="90"/>
                  </a:cubicBezTo>
                  <a:cubicBezTo>
                    <a:pt x="0" y="103"/>
                    <a:pt x="3" y="115"/>
                    <a:pt x="7" y="125"/>
                  </a:cubicBezTo>
                  <a:cubicBezTo>
                    <a:pt x="20" y="121"/>
                    <a:pt x="53" y="113"/>
                    <a:pt x="91" y="136"/>
                  </a:cubicBezTo>
                  <a:cubicBezTo>
                    <a:pt x="91" y="136"/>
                    <a:pt x="117" y="113"/>
                    <a:pt x="174" y="125"/>
                  </a:cubicBezTo>
                  <a:cubicBezTo>
                    <a:pt x="178" y="114"/>
                    <a:pt x="181" y="102"/>
                    <a:pt x="181" y="90"/>
                  </a:cubicBezTo>
                  <a:cubicBezTo>
                    <a:pt x="181" y="40"/>
                    <a:pt x="140" y="0"/>
                    <a:pt x="90" y="0"/>
                  </a:cubicBezTo>
                  <a:close/>
                  <a:moveTo>
                    <a:pt x="126" y="27"/>
                  </a:moveTo>
                  <a:cubicBezTo>
                    <a:pt x="134" y="27"/>
                    <a:pt x="139" y="32"/>
                    <a:pt x="138" y="32"/>
                  </a:cubicBezTo>
                  <a:cubicBezTo>
                    <a:pt x="74" y="77"/>
                    <a:pt x="74" y="77"/>
                    <a:pt x="74" y="77"/>
                  </a:cubicBezTo>
                  <a:cubicBezTo>
                    <a:pt x="74" y="61"/>
                    <a:pt x="74" y="61"/>
                    <a:pt x="74" y="61"/>
                  </a:cubicBezTo>
                  <a:cubicBezTo>
                    <a:pt x="119" y="29"/>
                    <a:pt x="119" y="29"/>
                    <a:pt x="119" y="29"/>
                  </a:cubicBezTo>
                  <a:cubicBezTo>
                    <a:pt x="122" y="28"/>
                    <a:pt x="123" y="27"/>
                    <a:pt x="126" y="27"/>
                  </a:cubicBezTo>
                  <a:close/>
                  <a:moveTo>
                    <a:pt x="115" y="20"/>
                  </a:moveTo>
                  <a:cubicBezTo>
                    <a:pt x="119" y="20"/>
                    <a:pt x="122" y="22"/>
                    <a:pt x="122" y="22"/>
                  </a:cubicBezTo>
                  <a:cubicBezTo>
                    <a:pt x="73" y="56"/>
                    <a:pt x="73" y="56"/>
                    <a:pt x="73" y="56"/>
                  </a:cubicBezTo>
                  <a:cubicBezTo>
                    <a:pt x="73" y="47"/>
                    <a:pt x="73" y="47"/>
                    <a:pt x="73" y="47"/>
                  </a:cubicBezTo>
                  <a:cubicBezTo>
                    <a:pt x="110" y="22"/>
                    <a:pt x="110" y="22"/>
                    <a:pt x="110" y="22"/>
                  </a:cubicBezTo>
                  <a:cubicBezTo>
                    <a:pt x="112" y="21"/>
                    <a:pt x="113" y="20"/>
                    <a:pt x="115" y="20"/>
                  </a:cubicBezTo>
                  <a:close/>
                  <a:moveTo>
                    <a:pt x="151" y="77"/>
                  </a:moveTo>
                  <a:cubicBezTo>
                    <a:pt x="141" y="77"/>
                    <a:pt x="141" y="77"/>
                    <a:pt x="141" y="77"/>
                  </a:cubicBezTo>
                  <a:cubicBezTo>
                    <a:pt x="140" y="84"/>
                    <a:pt x="138" y="90"/>
                    <a:pt x="135" y="95"/>
                  </a:cubicBezTo>
                  <a:cubicBezTo>
                    <a:pt x="128" y="110"/>
                    <a:pt x="113" y="119"/>
                    <a:pt x="98" y="124"/>
                  </a:cubicBezTo>
                  <a:cubicBezTo>
                    <a:pt x="91" y="126"/>
                    <a:pt x="90" y="127"/>
                    <a:pt x="84" y="124"/>
                  </a:cubicBezTo>
                  <a:cubicBezTo>
                    <a:pt x="66" y="118"/>
                    <a:pt x="50" y="107"/>
                    <a:pt x="43" y="89"/>
                  </a:cubicBezTo>
                  <a:cubicBezTo>
                    <a:pt x="40" y="82"/>
                    <a:pt x="41" y="77"/>
                    <a:pt x="40" y="77"/>
                  </a:cubicBezTo>
                  <a:cubicBezTo>
                    <a:pt x="30" y="77"/>
                    <a:pt x="30" y="77"/>
                    <a:pt x="30" y="77"/>
                  </a:cubicBezTo>
                  <a:cubicBezTo>
                    <a:pt x="30" y="69"/>
                    <a:pt x="30" y="69"/>
                    <a:pt x="30" y="69"/>
                  </a:cubicBezTo>
                  <a:cubicBezTo>
                    <a:pt x="44" y="69"/>
                    <a:pt x="44" y="69"/>
                    <a:pt x="44" y="69"/>
                  </a:cubicBezTo>
                  <a:cubicBezTo>
                    <a:pt x="47" y="79"/>
                    <a:pt x="52" y="87"/>
                    <a:pt x="57" y="92"/>
                  </a:cubicBezTo>
                  <a:cubicBezTo>
                    <a:pt x="76" y="110"/>
                    <a:pt x="106" y="110"/>
                    <a:pt x="124" y="92"/>
                  </a:cubicBezTo>
                  <a:cubicBezTo>
                    <a:pt x="135" y="81"/>
                    <a:pt x="137" y="69"/>
                    <a:pt x="137" y="69"/>
                  </a:cubicBezTo>
                  <a:cubicBezTo>
                    <a:pt x="151" y="69"/>
                    <a:pt x="151" y="69"/>
                    <a:pt x="151" y="69"/>
                  </a:cubicBezTo>
                  <a:lnTo>
                    <a:pt x="151" y="77"/>
                  </a:lnTo>
                  <a:close/>
                  <a:moveTo>
                    <a:pt x="105" y="88"/>
                  </a:moveTo>
                  <a:cubicBezTo>
                    <a:pt x="93" y="97"/>
                    <a:pt x="80" y="101"/>
                    <a:pt x="68" y="88"/>
                  </a:cubicBezTo>
                  <a:cubicBezTo>
                    <a:pt x="59" y="80"/>
                    <a:pt x="57" y="70"/>
                    <a:pt x="56" y="59"/>
                  </a:cubicBezTo>
                  <a:cubicBezTo>
                    <a:pt x="53" y="27"/>
                    <a:pt x="53" y="27"/>
                    <a:pt x="53" y="27"/>
                  </a:cubicBezTo>
                  <a:cubicBezTo>
                    <a:pt x="47" y="19"/>
                    <a:pt x="47" y="19"/>
                    <a:pt x="47" y="19"/>
                  </a:cubicBezTo>
                  <a:cubicBezTo>
                    <a:pt x="72" y="15"/>
                    <a:pt x="82" y="29"/>
                    <a:pt x="82" y="29"/>
                  </a:cubicBezTo>
                  <a:cubicBezTo>
                    <a:pt x="94" y="20"/>
                    <a:pt x="94" y="20"/>
                    <a:pt x="94" y="20"/>
                  </a:cubicBezTo>
                  <a:cubicBezTo>
                    <a:pt x="97" y="18"/>
                    <a:pt x="99" y="16"/>
                    <a:pt x="103" y="16"/>
                  </a:cubicBezTo>
                  <a:cubicBezTo>
                    <a:pt x="106" y="16"/>
                    <a:pt x="108" y="18"/>
                    <a:pt x="108" y="18"/>
                  </a:cubicBezTo>
                  <a:cubicBezTo>
                    <a:pt x="71" y="44"/>
                    <a:pt x="71" y="44"/>
                    <a:pt x="71" y="44"/>
                  </a:cubicBezTo>
                  <a:cubicBezTo>
                    <a:pt x="71" y="33"/>
                    <a:pt x="68" y="27"/>
                    <a:pt x="62" y="26"/>
                  </a:cubicBezTo>
                  <a:cubicBezTo>
                    <a:pt x="59" y="25"/>
                    <a:pt x="60" y="26"/>
                    <a:pt x="60" y="29"/>
                  </a:cubicBezTo>
                  <a:cubicBezTo>
                    <a:pt x="60" y="34"/>
                    <a:pt x="61" y="39"/>
                    <a:pt x="61" y="44"/>
                  </a:cubicBezTo>
                  <a:cubicBezTo>
                    <a:pt x="62" y="52"/>
                    <a:pt x="62" y="62"/>
                    <a:pt x="64" y="70"/>
                  </a:cubicBezTo>
                  <a:cubicBezTo>
                    <a:pt x="67" y="79"/>
                    <a:pt x="72" y="81"/>
                    <a:pt x="76" y="81"/>
                  </a:cubicBezTo>
                  <a:cubicBezTo>
                    <a:pt x="83" y="82"/>
                    <a:pt x="86" y="78"/>
                    <a:pt x="90" y="75"/>
                  </a:cubicBezTo>
                  <a:cubicBezTo>
                    <a:pt x="136" y="43"/>
                    <a:pt x="136" y="43"/>
                    <a:pt x="136" y="43"/>
                  </a:cubicBezTo>
                  <a:cubicBezTo>
                    <a:pt x="140" y="40"/>
                    <a:pt x="140" y="39"/>
                    <a:pt x="145" y="41"/>
                  </a:cubicBezTo>
                  <a:cubicBezTo>
                    <a:pt x="156" y="45"/>
                    <a:pt x="157" y="51"/>
                    <a:pt x="157" y="51"/>
                  </a:cubicBezTo>
                  <a:lnTo>
                    <a:pt x="105" y="88"/>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ïṩ1íḋé"/>
            <p:cNvSpPr/>
            <p:nvPr/>
          </p:nvSpPr>
          <p:spPr bwMode="auto">
            <a:xfrm>
              <a:off x="2322513" y="4186238"/>
              <a:ext cx="46038" cy="150813"/>
            </a:xfrm>
            <a:custGeom>
              <a:avLst/>
              <a:gdLst>
                <a:gd name="T0" fmla="*/ 4 w 29"/>
                <a:gd name="T1" fmla="*/ 0 h 95"/>
                <a:gd name="T2" fmla="*/ 29 w 29"/>
                <a:gd name="T3" fmla="*/ 5 h 95"/>
                <a:gd name="T4" fmla="*/ 29 w 29"/>
                <a:gd name="T5" fmla="*/ 95 h 95"/>
                <a:gd name="T6" fmla="*/ 0 w 29"/>
                <a:gd name="T7" fmla="*/ 91 h 95"/>
                <a:gd name="T8" fmla="*/ 4 w 29"/>
                <a:gd name="T9" fmla="*/ 0 h 95"/>
              </a:gdLst>
              <a:ahLst/>
              <a:cxnLst>
                <a:cxn ang="0">
                  <a:pos x="T0" y="T1"/>
                </a:cxn>
                <a:cxn ang="0">
                  <a:pos x="T2" y="T3"/>
                </a:cxn>
                <a:cxn ang="0">
                  <a:pos x="T4" y="T5"/>
                </a:cxn>
                <a:cxn ang="0">
                  <a:pos x="T6" y="T7"/>
                </a:cxn>
                <a:cxn ang="0">
                  <a:pos x="T8" y="T9"/>
                </a:cxn>
              </a:cxnLst>
              <a:rect l="0" t="0" r="r" b="b"/>
              <a:pathLst>
                <a:path w="29" h="95">
                  <a:moveTo>
                    <a:pt x="4" y="0"/>
                  </a:moveTo>
                  <a:lnTo>
                    <a:pt x="29" y="5"/>
                  </a:lnTo>
                  <a:lnTo>
                    <a:pt x="29" y="95"/>
                  </a:lnTo>
                  <a:lnTo>
                    <a:pt x="0" y="91"/>
                  </a:lnTo>
                  <a:lnTo>
                    <a:pt x="4" y="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ïṧḻïḓe"/>
            <p:cNvSpPr/>
            <p:nvPr/>
          </p:nvSpPr>
          <p:spPr bwMode="auto">
            <a:xfrm>
              <a:off x="2524125" y="4213226"/>
              <a:ext cx="96838" cy="144463"/>
            </a:xfrm>
            <a:custGeom>
              <a:avLst/>
              <a:gdLst>
                <a:gd name="T0" fmla="*/ 0 w 15"/>
                <a:gd name="T1" fmla="*/ 0 h 22"/>
                <a:gd name="T2" fmla="*/ 0 w 15"/>
                <a:gd name="T3" fmla="*/ 22 h 22"/>
                <a:gd name="T4" fmla="*/ 14 w 15"/>
                <a:gd name="T5" fmla="*/ 22 h 22"/>
                <a:gd name="T6" fmla="*/ 15 w 15"/>
                <a:gd name="T7" fmla="*/ 0 h 22"/>
                <a:gd name="T8" fmla="*/ 0 w 15"/>
                <a:gd name="T9" fmla="*/ 0 h 22"/>
                <a:gd name="T10" fmla="*/ 9 w 15"/>
                <a:gd name="T11" fmla="*/ 17 h 22"/>
                <a:gd name="T12" fmla="*/ 5 w 15"/>
                <a:gd name="T13" fmla="*/ 17 h 22"/>
                <a:gd name="T14" fmla="*/ 5 w 15"/>
                <a:gd name="T15" fmla="*/ 5 h 22"/>
                <a:gd name="T16" fmla="*/ 9 w 15"/>
                <a:gd name="T17" fmla="*/ 5 h 22"/>
                <a:gd name="T18" fmla="*/ 9 w 15"/>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2">
                  <a:moveTo>
                    <a:pt x="0" y="0"/>
                  </a:moveTo>
                  <a:cubicBezTo>
                    <a:pt x="0" y="22"/>
                    <a:pt x="0" y="22"/>
                    <a:pt x="0" y="22"/>
                  </a:cubicBezTo>
                  <a:cubicBezTo>
                    <a:pt x="14" y="22"/>
                    <a:pt x="14" y="22"/>
                    <a:pt x="14" y="22"/>
                  </a:cubicBezTo>
                  <a:cubicBezTo>
                    <a:pt x="15" y="0"/>
                    <a:pt x="15" y="0"/>
                    <a:pt x="15" y="0"/>
                  </a:cubicBezTo>
                  <a:cubicBezTo>
                    <a:pt x="15" y="0"/>
                    <a:pt x="3" y="1"/>
                    <a:pt x="0" y="0"/>
                  </a:cubicBezTo>
                  <a:close/>
                  <a:moveTo>
                    <a:pt x="9" y="17"/>
                  </a:moveTo>
                  <a:cubicBezTo>
                    <a:pt x="5" y="17"/>
                    <a:pt x="5" y="17"/>
                    <a:pt x="5" y="17"/>
                  </a:cubicBezTo>
                  <a:cubicBezTo>
                    <a:pt x="5" y="5"/>
                    <a:pt x="5" y="5"/>
                    <a:pt x="5" y="5"/>
                  </a:cubicBezTo>
                  <a:cubicBezTo>
                    <a:pt x="9" y="5"/>
                    <a:pt x="9" y="5"/>
                    <a:pt x="9" y="5"/>
                  </a:cubicBezTo>
                  <a:lnTo>
                    <a:pt x="9" y="17"/>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íṣļîḋé"/>
            <p:cNvSpPr/>
            <p:nvPr/>
          </p:nvSpPr>
          <p:spPr bwMode="auto">
            <a:xfrm>
              <a:off x="2387600" y="4200526"/>
              <a:ext cx="111125" cy="157163"/>
            </a:xfrm>
            <a:custGeom>
              <a:avLst/>
              <a:gdLst>
                <a:gd name="T0" fmla="*/ 2 w 17"/>
                <a:gd name="T1" fmla="*/ 0 h 24"/>
                <a:gd name="T2" fmla="*/ 1 w 17"/>
                <a:gd name="T3" fmla="*/ 13 h 24"/>
                <a:gd name="T4" fmla="*/ 10 w 17"/>
                <a:gd name="T5" fmla="*/ 14 h 24"/>
                <a:gd name="T6" fmla="*/ 10 w 17"/>
                <a:gd name="T7" fmla="*/ 19 h 24"/>
                <a:gd name="T8" fmla="*/ 0 w 17"/>
                <a:gd name="T9" fmla="*/ 17 h 24"/>
                <a:gd name="T10" fmla="*/ 0 w 17"/>
                <a:gd name="T11" fmla="*/ 22 h 24"/>
                <a:gd name="T12" fmla="*/ 17 w 17"/>
                <a:gd name="T13" fmla="*/ 24 h 24"/>
                <a:gd name="T14" fmla="*/ 17 w 17"/>
                <a:gd name="T15" fmla="*/ 2 h 24"/>
                <a:gd name="T16" fmla="*/ 2 w 17"/>
                <a:gd name="T17" fmla="*/ 0 h 24"/>
                <a:gd name="T18" fmla="*/ 10 w 17"/>
                <a:gd name="T19" fmla="*/ 10 h 24"/>
                <a:gd name="T20" fmla="*/ 6 w 17"/>
                <a:gd name="T21" fmla="*/ 9 h 24"/>
                <a:gd name="T22" fmla="*/ 6 w 17"/>
                <a:gd name="T23" fmla="*/ 5 h 24"/>
                <a:gd name="T24" fmla="*/ 10 w 17"/>
                <a:gd name="T25" fmla="*/ 6 h 24"/>
                <a:gd name="T26" fmla="*/ 10 w 17"/>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2" y="0"/>
                  </a:moveTo>
                  <a:cubicBezTo>
                    <a:pt x="1" y="13"/>
                    <a:pt x="1" y="13"/>
                    <a:pt x="1" y="13"/>
                  </a:cubicBezTo>
                  <a:cubicBezTo>
                    <a:pt x="10" y="14"/>
                    <a:pt x="10" y="14"/>
                    <a:pt x="10" y="14"/>
                  </a:cubicBezTo>
                  <a:cubicBezTo>
                    <a:pt x="10" y="19"/>
                    <a:pt x="10" y="19"/>
                    <a:pt x="10" y="19"/>
                  </a:cubicBezTo>
                  <a:cubicBezTo>
                    <a:pt x="6" y="18"/>
                    <a:pt x="0" y="17"/>
                    <a:pt x="0" y="17"/>
                  </a:cubicBezTo>
                  <a:cubicBezTo>
                    <a:pt x="0" y="22"/>
                    <a:pt x="0" y="22"/>
                    <a:pt x="0" y="22"/>
                  </a:cubicBezTo>
                  <a:cubicBezTo>
                    <a:pt x="8" y="24"/>
                    <a:pt x="17" y="24"/>
                    <a:pt x="17" y="24"/>
                  </a:cubicBezTo>
                  <a:cubicBezTo>
                    <a:pt x="17" y="2"/>
                    <a:pt x="17" y="2"/>
                    <a:pt x="17" y="2"/>
                  </a:cubicBezTo>
                  <a:cubicBezTo>
                    <a:pt x="9" y="2"/>
                    <a:pt x="2" y="0"/>
                    <a:pt x="2" y="0"/>
                  </a:cubicBezTo>
                  <a:close/>
                  <a:moveTo>
                    <a:pt x="10" y="10"/>
                  </a:moveTo>
                  <a:cubicBezTo>
                    <a:pt x="6" y="9"/>
                    <a:pt x="6" y="9"/>
                    <a:pt x="6" y="9"/>
                  </a:cubicBezTo>
                  <a:cubicBezTo>
                    <a:pt x="6" y="5"/>
                    <a:pt x="6" y="5"/>
                    <a:pt x="6" y="5"/>
                  </a:cubicBezTo>
                  <a:cubicBezTo>
                    <a:pt x="10" y="6"/>
                    <a:pt x="10" y="6"/>
                    <a:pt x="10" y="6"/>
                  </a:cubicBezTo>
                  <a:lnTo>
                    <a:pt x="10" y="1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işlíḑe"/>
            <p:cNvSpPr/>
            <p:nvPr/>
          </p:nvSpPr>
          <p:spPr bwMode="auto">
            <a:xfrm>
              <a:off x="2647950" y="4186238"/>
              <a:ext cx="96838" cy="165100"/>
            </a:xfrm>
            <a:custGeom>
              <a:avLst/>
              <a:gdLst>
                <a:gd name="T0" fmla="*/ 57 w 61"/>
                <a:gd name="T1" fmla="*/ 0 h 104"/>
                <a:gd name="T2" fmla="*/ 0 w 61"/>
                <a:gd name="T3" fmla="*/ 17 h 104"/>
                <a:gd name="T4" fmla="*/ 0 w 61"/>
                <a:gd name="T5" fmla="*/ 67 h 104"/>
                <a:gd name="T6" fmla="*/ 41 w 61"/>
                <a:gd name="T7" fmla="*/ 62 h 104"/>
                <a:gd name="T8" fmla="*/ 41 w 61"/>
                <a:gd name="T9" fmla="*/ 75 h 104"/>
                <a:gd name="T10" fmla="*/ 0 w 61"/>
                <a:gd name="T11" fmla="*/ 79 h 104"/>
                <a:gd name="T12" fmla="*/ 0 w 61"/>
                <a:gd name="T13" fmla="*/ 104 h 104"/>
                <a:gd name="T14" fmla="*/ 61 w 61"/>
                <a:gd name="T15" fmla="*/ 95 h 104"/>
                <a:gd name="T16" fmla="*/ 57 w 61"/>
                <a:gd name="T17" fmla="*/ 0 h 104"/>
                <a:gd name="T18" fmla="*/ 41 w 61"/>
                <a:gd name="T19" fmla="*/ 42 h 104"/>
                <a:gd name="T20" fmla="*/ 20 w 61"/>
                <a:gd name="T21" fmla="*/ 46 h 104"/>
                <a:gd name="T22" fmla="*/ 20 w 61"/>
                <a:gd name="T23" fmla="*/ 29 h 104"/>
                <a:gd name="T24" fmla="*/ 41 w 61"/>
                <a:gd name="T25" fmla="*/ 25 h 104"/>
                <a:gd name="T26" fmla="*/ 41 w 61"/>
                <a:gd name="T27"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4">
                  <a:moveTo>
                    <a:pt x="57" y="0"/>
                  </a:moveTo>
                  <a:lnTo>
                    <a:pt x="0" y="17"/>
                  </a:lnTo>
                  <a:lnTo>
                    <a:pt x="0" y="67"/>
                  </a:lnTo>
                  <a:lnTo>
                    <a:pt x="41" y="62"/>
                  </a:lnTo>
                  <a:lnTo>
                    <a:pt x="41" y="75"/>
                  </a:lnTo>
                  <a:lnTo>
                    <a:pt x="0" y="79"/>
                  </a:lnTo>
                  <a:lnTo>
                    <a:pt x="0" y="104"/>
                  </a:lnTo>
                  <a:lnTo>
                    <a:pt x="61" y="95"/>
                  </a:lnTo>
                  <a:lnTo>
                    <a:pt x="57" y="0"/>
                  </a:lnTo>
                  <a:close/>
                  <a:moveTo>
                    <a:pt x="41" y="42"/>
                  </a:moveTo>
                  <a:lnTo>
                    <a:pt x="20" y="46"/>
                  </a:lnTo>
                  <a:lnTo>
                    <a:pt x="20" y="29"/>
                  </a:lnTo>
                  <a:lnTo>
                    <a:pt x="41" y="25"/>
                  </a:lnTo>
                  <a:lnTo>
                    <a:pt x="41" y="42"/>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1" name="iš1îḓè"/>
            <p:cNvSpPr/>
            <p:nvPr/>
          </p:nvSpPr>
          <p:spPr bwMode="auto">
            <a:xfrm>
              <a:off x="6245225" y="2684463"/>
              <a:ext cx="917575" cy="1042988"/>
            </a:xfrm>
            <a:custGeom>
              <a:avLst/>
              <a:gdLst>
                <a:gd name="T0" fmla="*/ 128 w 141"/>
                <a:gd name="T1" fmla="*/ 82 h 159"/>
                <a:gd name="T2" fmla="*/ 112 w 141"/>
                <a:gd name="T3" fmla="*/ 65 h 159"/>
                <a:gd name="T4" fmla="*/ 116 w 141"/>
                <a:gd name="T5" fmla="*/ 43 h 159"/>
                <a:gd name="T6" fmla="*/ 113 w 141"/>
                <a:gd name="T7" fmla="*/ 33 h 159"/>
                <a:gd name="T8" fmla="*/ 86 w 141"/>
                <a:gd name="T9" fmla="*/ 42 h 159"/>
                <a:gd name="T10" fmla="*/ 83 w 141"/>
                <a:gd name="T11" fmla="*/ 37 h 159"/>
                <a:gd name="T12" fmla="*/ 102 w 141"/>
                <a:gd name="T13" fmla="*/ 17 h 159"/>
                <a:gd name="T14" fmla="*/ 88 w 141"/>
                <a:gd name="T15" fmla="*/ 0 h 159"/>
                <a:gd name="T16" fmla="*/ 69 w 141"/>
                <a:gd name="T17" fmla="*/ 24 h 159"/>
                <a:gd name="T18" fmla="*/ 55 w 141"/>
                <a:gd name="T19" fmla="*/ 59 h 159"/>
                <a:gd name="T20" fmla="*/ 61 w 141"/>
                <a:gd name="T21" fmla="*/ 65 h 159"/>
                <a:gd name="T22" fmla="*/ 73 w 141"/>
                <a:gd name="T23" fmla="*/ 66 h 159"/>
                <a:gd name="T24" fmla="*/ 56 w 141"/>
                <a:gd name="T25" fmla="*/ 91 h 159"/>
                <a:gd name="T26" fmla="*/ 36 w 141"/>
                <a:gd name="T27" fmla="*/ 109 h 159"/>
                <a:gd name="T28" fmla="*/ 26 w 141"/>
                <a:gd name="T29" fmla="*/ 119 h 159"/>
                <a:gd name="T30" fmla="*/ 25 w 141"/>
                <a:gd name="T31" fmla="*/ 125 h 159"/>
                <a:gd name="T32" fmla="*/ 21 w 141"/>
                <a:gd name="T33" fmla="*/ 117 h 159"/>
                <a:gd name="T34" fmla="*/ 33 w 141"/>
                <a:gd name="T35" fmla="*/ 75 h 159"/>
                <a:gd name="T36" fmla="*/ 25 w 141"/>
                <a:gd name="T37" fmla="*/ 61 h 159"/>
                <a:gd name="T38" fmla="*/ 7 w 141"/>
                <a:gd name="T39" fmla="*/ 82 h 159"/>
                <a:gd name="T40" fmla="*/ 0 w 141"/>
                <a:gd name="T41" fmla="*/ 116 h 159"/>
                <a:gd name="T42" fmla="*/ 12 w 141"/>
                <a:gd name="T43" fmla="*/ 155 h 159"/>
                <a:gd name="T44" fmla="*/ 28 w 141"/>
                <a:gd name="T45" fmla="*/ 141 h 159"/>
                <a:gd name="T46" fmla="*/ 37 w 141"/>
                <a:gd name="T47" fmla="*/ 123 h 159"/>
                <a:gd name="T48" fmla="*/ 41 w 141"/>
                <a:gd name="T49" fmla="*/ 126 h 159"/>
                <a:gd name="T50" fmla="*/ 74 w 141"/>
                <a:gd name="T51" fmla="*/ 159 h 159"/>
                <a:gd name="T52" fmla="*/ 96 w 141"/>
                <a:gd name="T53" fmla="*/ 152 h 159"/>
                <a:gd name="T54" fmla="*/ 109 w 141"/>
                <a:gd name="T55" fmla="*/ 137 h 159"/>
                <a:gd name="T56" fmla="*/ 141 w 141"/>
                <a:gd name="T57" fmla="*/ 111 h 159"/>
                <a:gd name="T58" fmla="*/ 141 w 141"/>
                <a:gd name="T59" fmla="*/ 105 h 159"/>
                <a:gd name="T60" fmla="*/ 72 w 141"/>
                <a:gd name="T61" fmla="*/ 149 h 159"/>
                <a:gd name="T62" fmla="*/ 55 w 141"/>
                <a:gd name="T63" fmla="*/ 135 h 159"/>
                <a:gd name="T64" fmla="*/ 66 w 141"/>
                <a:gd name="T65" fmla="*/ 116 h 159"/>
                <a:gd name="T66" fmla="*/ 75 w 141"/>
                <a:gd name="T67" fmla="*/ 121 h 159"/>
                <a:gd name="T68" fmla="*/ 67 w 141"/>
                <a:gd name="T69" fmla="*/ 135 h 159"/>
                <a:gd name="T70" fmla="*/ 72 w 141"/>
                <a:gd name="T71" fmla="*/ 149 h 159"/>
                <a:gd name="T72" fmla="*/ 88 w 141"/>
                <a:gd name="T73" fmla="*/ 134 h 159"/>
                <a:gd name="T74" fmla="*/ 86 w 141"/>
                <a:gd name="T75" fmla="*/ 119 h 159"/>
                <a:gd name="T76" fmla="*/ 97 w 141"/>
                <a:gd name="T77" fmla="*/ 111 h 159"/>
                <a:gd name="T78" fmla="*/ 104 w 141"/>
                <a:gd name="T79" fmla="*/ 117 h 159"/>
                <a:gd name="T80" fmla="*/ 112 w 141"/>
                <a:gd name="T81" fmla="*/ 95 h 159"/>
                <a:gd name="T82" fmla="*/ 107 w 141"/>
                <a:gd name="T83" fmla="*/ 98 h 159"/>
                <a:gd name="T84" fmla="*/ 90 w 141"/>
                <a:gd name="T85" fmla="*/ 79 h 159"/>
                <a:gd name="T86" fmla="*/ 99 w 141"/>
                <a:gd name="T87" fmla="*/ 75 h 159"/>
                <a:gd name="T88" fmla="*/ 112 w 141"/>
                <a:gd name="T89" fmla="*/ 9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 h="159">
                  <a:moveTo>
                    <a:pt x="131" y="96"/>
                  </a:moveTo>
                  <a:cubicBezTo>
                    <a:pt x="124" y="91"/>
                    <a:pt x="128" y="89"/>
                    <a:pt x="128" y="82"/>
                  </a:cubicBezTo>
                  <a:cubicBezTo>
                    <a:pt x="128" y="77"/>
                    <a:pt x="123" y="70"/>
                    <a:pt x="120" y="67"/>
                  </a:cubicBezTo>
                  <a:cubicBezTo>
                    <a:pt x="116" y="64"/>
                    <a:pt x="116" y="67"/>
                    <a:pt x="112" y="65"/>
                  </a:cubicBezTo>
                  <a:cubicBezTo>
                    <a:pt x="111" y="64"/>
                    <a:pt x="106" y="59"/>
                    <a:pt x="106" y="58"/>
                  </a:cubicBezTo>
                  <a:cubicBezTo>
                    <a:pt x="106" y="54"/>
                    <a:pt x="116" y="53"/>
                    <a:pt x="116" y="43"/>
                  </a:cubicBezTo>
                  <a:cubicBezTo>
                    <a:pt x="116" y="40"/>
                    <a:pt x="116" y="40"/>
                    <a:pt x="116" y="40"/>
                  </a:cubicBezTo>
                  <a:cubicBezTo>
                    <a:pt x="116" y="37"/>
                    <a:pt x="114" y="35"/>
                    <a:pt x="113" y="33"/>
                  </a:cubicBezTo>
                  <a:cubicBezTo>
                    <a:pt x="108" y="35"/>
                    <a:pt x="103" y="35"/>
                    <a:pt x="99" y="36"/>
                  </a:cubicBezTo>
                  <a:cubicBezTo>
                    <a:pt x="94" y="37"/>
                    <a:pt x="92" y="42"/>
                    <a:pt x="86" y="42"/>
                  </a:cubicBezTo>
                  <a:cubicBezTo>
                    <a:pt x="85" y="42"/>
                    <a:pt x="83" y="39"/>
                    <a:pt x="83" y="37"/>
                  </a:cubicBezTo>
                  <a:cubicBezTo>
                    <a:pt x="83" y="37"/>
                    <a:pt x="83" y="37"/>
                    <a:pt x="83" y="37"/>
                  </a:cubicBezTo>
                  <a:cubicBezTo>
                    <a:pt x="83" y="32"/>
                    <a:pt x="90" y="33"/>
                    <a:pt x="93" y="28"/>
                  </a:cubicBezTo>
                  <a:cubicBezTo>
                    <a:pt x="95" y="23"/>
                    <a:pt x="102" y="19"/>
                    <a:pt x="102" y="17"/>
                  </a:cubicBezTo>
                  <a:cubicBezTo>
                    <a:pt x="102" y="12"/>
                    <a:pt x="102" y="12"/>
                    <a:pt x="102" y="12"/>
                  </a:cubicBezTo>
                  <a:cubicBezTo>
                    <a:pt x="102" y="7"/>
                    <a:pt x="93" y="0"/>
                    <a:pt x="88" y="0"/>
                  </a:cubicBezTo>
                  <a:cubicBezTo>
                    <a:pt x="81" y="0"/>
                    <a:pt x="76" y="2"/>
                    <a:pt x="75" y="8"/>
                  </a:cubicBezTo>
                  <a:cubicBezTo>
                    <a:pt x="73" y="21"/>
                    <a:pt x="76" y="14"/>
                    <a:pt x="69" y="24"/>
                  </a:cubicBezTo>
                  <a:cubicBezTo>
                    <a:pt x="66" y="28"/>
                    <a:pt x="55" y="48"/>
                    <a:pt x="55" y="53"/>
                  </a:cubicBezTo>
                  <a:cubicBezTo>
                    <a:pt x="55" y="59"/>
                    <a:pt x="55" y="59"/>
                    <a:pt x="55" y="59"/>
                  </a:cubicBezTo>
                  <a:cubicBezTo>
                    <a:pt x="55" y="61"/>
                    <a:pt x="56" y="65"/>
                    <a:pt x="58" y="65"/>
                  </a:cubicBezTo>
                  <a:cubicBezTo>
                    <a:pt x="61" y="65"/>
                    <a:pt x="61" y="65"/>
                    <a:pt x="61" y="65"/>
                  </a:cubicBezTo>
                  <a:cubicBezTo>
                    <a:pt x="71" y="63"/>
                    <a:pt x="71" y="63"/>
                    <a:pt x="71" y="63"/>
                  </a:cubicBezTo>
                  <a:cubicBezTo>
                    <a:pt x="72" y="64"/>
                    <a:pt x="73" y="65"/>
                    <a:pt x="73" y="66"/>
                  </a:cubicBezTo>
                  <a:cubicBezTo>
                    <a:pt x="73" y="69"/>
                    <a:pt x="68" y="77"/>
                    <a:pt x="65" y="79"/>
                  </a:cubicBezTo>
                  <a:cubicBezTo>
                    <a:pt x="62" y="81"/>
                    <a:pt x="59" y="86"/>
                    <a:pt x="56" y="91"/>
                  </a:cubicBezTo>
                  <a:cubicBezTo>
                    <a:pt x="53" y="95"/>
                    <a:pt x="53" y="100"/>
                    <a:pt x="50" y="105"/>
                  </a:cubicBezTo>
                  <a:cubicBezTo>
                    <a:pt x="45" y="114"/>
                    <a:pt x="43" y="109"/>
                    <a:pt x="36" y="109"/>
                  </a:cubicBezTo>
                  <a:cubicBezTo>
                    <a:pt x="32" y="109"/>
                    <a:pt x="27" y="110"/>
                    <a:pt x="25" y="113"/>
                  </a:cubicBezTo>
                  <a:cubicBezTo>
                    <a:pt x="26" y="119"/>
                    <a:pt x="26" y="119"/>
                    <a:pt x="26" y="119"/>
                  </a:cubicBezTo>
                  <a:cubicBezTo>
                    <a:pt x="26" y="121"/>
                    <a:pt x="26" y="121"/>
                    <a:pt x="26" y="121"/>
                  </a:cubicBezTo>
                  <a:cubicBezTo>
                    <a:pt x="26" y="123"/>
                    <a:pt x="25" y="124"/>
                    <a:pt x="25" y="125"/>
                  </a:cubicBezTo>
                  <a:cubicBezTo>
                    <a:pt x="23" y="124"/>
                    <a:pt x="21" y="122"/>
                    <a:pt x="21" y="119"/>
                  </a:cubicBezTo>
                  <a:cubicBezTo>
                    <a:pt x="21" y="117"/>
                    <a:pt x="21" y="117"/>
                    <a:pt x="21" y="117"/>
                  </a:cubicBezTo>
                  <a:cubicBezTo>
                    <a:pt x="21" y="109"/>
                    <a:pt x="28" y="105"/>
                    <a:pt x="28" y="96"/>
                  </a:cubicBezTo>
                  <a:cubicBezTo>
                    <a:pt x="27" y="85"/>
                    <a:pt x="33" y="83"/>
                    <a:pt x="33" y="75"/>
                  </a:cubicBezTo>
                  <a:cubicBezTo>
                    <a:pt x="33" y="69"/>
                    <a:pt x="33" y="69"/>
                    <a:pt x="33" y="69"/>
                  </a:cubicBezTo>
                  <a:cubicBezTo>
                    <a:pt x="33" y="65"/>
                    <a:pt x="30" y="61"/>
                    <a:pt x="25" y="61"/>
                  </a:cubicBezTo>
                  <a:cubicBezTo>
                    <a:pt x="25" y="61"/>
                    <a:pt x="25" y="61"/>
                    <a:pt x="25" y="61"/>
                  </a:cubicBezTo>
                  <a:cubicBezTo>
                    <a:pt x="14" y="61"/>
                    <a:pt x="8" y="72"/>
                    <a:pt x="7" y="82"/>
                  </a:cubicBezTo>
                  <a:cubicBezTo>
                    <a:pt x="5" y="95"/>
                    <a:pt x="0" y="96"/>
                    <a:pt x="0" y="115"/>
                  </a:cubicBezTo>
                  <a:cubicBezTo>
                    <a:pt x="0" y="116"/>
                    <a:pt x="0" y="116"/>
                    <a:pt x="0" y="116"/>
                  </a:cubicBezTo>
                  <a:cubicBezTo>
                    <a:pt x="0" y="124"/>
                    <a:pt x="0" y="132"/>
                    <a:pt x="3" y="138"/>
                  </a:cubicBezTo>
                  <a:cubicBezTo>
                    <a:pt x="5" y="142"/>
                    <a:pt x="7" y="155"/>
                    <a:pt x="12" y="155"/>
                  </a:cubicBezTo>
                  <a:cubicBezTo>
                    <a:pt x="14" y="155"/>
                    <a:pt x="14" y="155"/>
                    <a:pt x="14" y="155"/>
                  </a:cubicBezTo>
                  <a:cubicBezTo>
                    <a:pt x="23" y="155"/>
                    <a:pt x="25" y="148"/>
                    <a:pt x="28" y="141"/>
                  </a:cubicBezTo>
                  <a:cubicBezTo>
                    <a:pt x="29" y="138"/>
                    <a:pt x="32" y="136"/>
                    <a:pt x="32" y="132"/>
                  </a:cubicBezTo>
                  <a:cubicBezTo>
                    <a:pt x="33" y="128"/>
                    <a:pt x="32" y="123"/>
                    <a:pt x="37" y="123"/>
                  </a:cubicBezTo>
                  <a:cubicBezTo>
                    <a:pt x="39" y="123"/>
                    <a:pt x="38" y="123"/>
                    <a:pt x="40" y="123"/>
                  </a:cubicBezTo>
                  <a:cubicBezTo>
                    <a:pt x="41" y="126"/>
                    <a:pt x="41" y="125"/>
                    <a:pt x="41" y="126"/>
                  </a:cubicBezTo>
                  <a:cubicBezTo>
                    <a:pt x="41" y="141"/>
                    <a:pt x="36" y="147"/>
                    <a:pt x="47" y="152"/>
                  </a:cubicBezTo>
                  <a:cubicBezTo>
                    <a:pt x="48" y="152"/>
                    <a:pt x="73" y="159"/>
                    <a:pt x="74" y="159"/>
                  </a:cubicBezTo>
                  <a:cubicBezTo>
                    <a:pt x="76" y="159"/>
                    <a:pt x="76" y="159"/>
                    <a:pt x="76" y="159"/>
                  </a:cubicBezTo>
                  <a:cubicBezTo>
                    <a:pt x="85" y="159"/>
                    <a:pt x="90" y="156"/>
                    <a:pt x="96" y="152"/>
                  </a:cubicBezTo>
                  <a:cubicBezTo>
                    <a:pt x="100" y="149"/>
                    <a:pt x="101" y="150"/>
                    <a:pt x="103" y="144"/>
                  </a:cubicBezTo>
                  <a:cubicBezTo>
                    <a:pt x="105" y="140"/>
                    <a:pt x="107" y="140"/>
                    <a:pt x="109" y="137"/>
                  </a:cubicBezTo>
                  <a:cubicBezTo>
                    <a:pt x="113" y="131"/>
                    <a:pt x="115" y="124"/>
                    <a:pt x="120" y="118"/>
                  </a:cubicBezTo>
                  <a:cubicBezTo>
                    <a:pt x="125" y="110"/>
                    <a:pt x="130" y="113"/>
                    <a:pt x="141" y="111"/>
                  </a:cubicBezTo>
                  <a:cubicBezTo>
                    <a:pt x="141" y="109"/>
                    <a:pt x="141" y="109"/>
                    <a:pt x="141" y="107"/>
                  </a:cubicBezTo>
                  <a:cubicBezTo>
                    <a:pt x="141" y="105"/>
                    <a:pt x="141" y="105"/>
                    <a:pt x="141" y="105"/>
                  </a:cubicBezTo>
                  <a:cubicBezTo>
                    <a:pt x="141" y="102"/>
                    <a:pt x="134" y="98"/>
                    <a:pt x="131" y="96"/>
                  </a:cubicBezTo>
                  <a:close/>
                  <a:moveTo>
                    <a:pt x="72" y="149"/>
                  </a:moveTo>
                  <a:cubicBezTo>
                    <a:pt x="65" y="149"/>
                    <a:pt x="67" y="144"/>
                    <a:pt x="63" y="142"/>
                  </a:cubicBezTo>
                  <a:cubicBezTo>
                    <a:pt x="60" y="140"/>
                    <a:pt x="55" y="141"/>
                    <a:pt x="55" y="135"/>
                  </a:cubicBezTo>
                  <a:cubicBezTo>
                    <a:pt x="55" y="130"/>
                    <a:pt x="59" y="130"/>
                    <a:pt x="60" y="125"/>
                  </a:cubicBezTo>
                  <a:cubicBezTo>
                    <a:pt x="60" y="120"/>
                    <a:pt x="60" y="116"/>
                    <a:pt x="66" y="116"/>
                  </a:cubicBezTo>
                  <a:cubicBezTo>
                    <a:pt x="69" y="116"/>
                    <a:pt x="69" y="116"/>
                    <a:pt x="69" y="116"/>
                  </a:cubicBezTo>
                  <a:cubicBezTo>
                    <a:pt x="71" y="116"/>
                    <a:pt x="75" y="118"/>
                    <a:pt x="75" y="121"/>
                  </a:cubicBezTo>
                  <a:cubicBezTo>
                    <a:pt x="75" y="123"/>
                    <a:pt x="75" y="123"/>
                    <a:pt x="75" y="123"/>
                  </a:cubicBezTo>
                  <a:cubicBezTo>
                    <a:pt x="75" y="129"/>
                    <a:pt x="67" y="130"/>
                    <a:pt x="67" y="135"/>
                  </a:cubicBezTo>
                  <a:cubicBezTo>
                    <a:pt x="67" y="144"/>
                    <a:pt x="81" y="137"/>
                    <a:pt x="86" y="137"/>
                  </a:cubicBezTo>
                  <a:cubicBezTo>
                    <a:pt x="86" y="140"/>
                    <a:pt x="76" y="149"/>
                    <a:pt x="72" y="149"/>
                  </a:cubicBezTo>
                  <a:close/>
                  <a:moveTo>
                    <a:pt x="104" y="118"/>
                  </a:moveTo>
                  <a:cubicBezTo>
                    <a:pt x="104" y="124"/>
                    <a:pt x="94" y="132"/>
                    <a:pt x="88" y="134"/>
                  </a:cubicBezTo>
                  <a:cubicBezTo>
                    <a:pt x="88" y="131"/>
                    <a:pt x="88" y="131"/>
                    <a:pt x="88" y="131"/>
                  </a:cubicBezTo>
                  <a:cubicBezTo>
                    <a:pt x="88" y="126"/>
                    <a:pt x="86" y="124"/>
                    <a:pt x="86" y="119"/>
                  </a:cubicBezTo>
                  <a:cubicBezTo>
                    <a:pt x="86" y="117"/>
                    <a:pt x="86" y="117"/>
                    <a:pt x="86" y="117"/>
                  </a:cubicBezTo>
                  <a:cubicBezTo>
                    <a:pt x="86" y="114"/>
                    <a:pt x="93" y="111"/>
                    <a:pt x="97" y="111"/>
                  </a:cubicBezTo>
                  <a:cubicBezTo>
                    <a:pt x="99" y="111"/>
                    <a:pt x="99" y="111"/>
                    <a:pt x="99" y="111"/>
                  </a:cubicBezTo>
                  <a:cubicBezTo>
                    <a:pt x="102" y="111"/>
                    <a:pt x="104" y="114"/>
                    <a:pt x="104" y="117"/>
                  </a:cubicBezTo>
                  <a:lnTo>
                    <a:pt x="104" y="118"/>
                  </a:lnTo>
                  <a:close/>
                  <a:moveTo>
                    <a:pt x="112" y="95"/>
                  </a:moveTo>
                  <a:cubicBezTo>
                    <a:pt x="112" y="96"/>
                    <a:pt x="110" y="98"/>
                    <a:pt x="108" y="98"/>
                  </a:cubicBezTo>
                  <a:cubicBezTo>
                    <a:pt x="107" y="98"/>
                    <a:pt x="107" y="98"/>
                    <a:pt x="107" y="98"/>
                  </a:cubicBezTo>
                  <a:cubicBezTo>
                    <a:pt x="102" y="98"/>
                    <a:pt x="100" y="92"/>
                    <a:pt x="99" y="88"/>
                  </a:cubicBezTo>
                  <a:cubicBezTo>
                    <a:pt x="95" y="83"/>
                    <a:pt x="93" y="84"/>
                    <a:pt x="90" y="79"/>
                  </a:cubicBezTo>
                  <a:cubicBezTo>
                    <a:pt x="92" y="77"/>
                    <a:pt x="94" y="75"/>
                    <a:pt x="98" y="75"/>
                  </a:cubicBezTo>
                  <a:cubicBezTo>
                    <a:pt x="99" y="75"/>
                    <a:pt x="99" y="75"/>
                    <a:pt x="99" y="75"/>
                  </a:cubicBezTo>
                  <a:cubicBezTo>
                    <a:pt x="107" y="75"/>
                    <a:pt x="112" y="82"/>
                    <a:pt x="112" y="90"/>
                  </a:cubicBezTo>
                  <a:lnTo>
                    <a:pt x="112" y="95"/>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2" name="íṥľiďé"/>
            <p:cNvSpPr/>
            <p:nvPr/>
          </p:nvSpPr>
          <p:spPr bwMode="auto">
            <a:xfrm>
              <a:off x="9753600" y="2644776"/>
              <a:ext cx="825500" cy="1116013"/>
            </a:xfrm>
            <a:custGeom>
              <a:avLst/>
              <a:gdLst>
                <a:gd name="T0" fmla="*/ 127 w 127"/>
                <a:gd name="T1" fmla="*/ 60 h 170"/>
                <a:gd name="T2" fmla="*/ 105 w 127"/>
                <a:gd name="T3" fmla="*/ 51 h 170"/>
                <a:gd name="T4" fmla="*/ 65 w 127"/>
                <a:gd name="T5" fmla="*/ 61 h 170"/>
                <a:gd name="T6" fmla="*/ 62 w 127"/>
                <a:gd name="T7" fmla="*/ 59 h 170"/>
                <a:gd name="T8" fmla="*/ 76 w 127"/>
                <a:gd name="T9" fmla="*/ 48 h 170"/>
                <a:gd name="T10" fmla="*/ 106 w 127"/>
                <a:gd name="T11" fmla="*/ 29 h 170"/>
                <a:gd name="T12" fmla="*/ 117 w 127"/>
                <a:gd name="T13" fmla="*/ 15 h 170"/>
                <a:gd name="T14" fmla="*/ 95 w 127"/>
                <a:gd name="T15" fmla="*/ 0 h 170"/>
                <a:gd name="T16" fmla="*/ 80 w 127"/>
                <a:gd name="T17" fmla="*/ 26 h 170"/>
                <a:gd name="T18" fmla="*/ 49 w 127"/>
                <a:gd name="T19" fmla="*/ 25 h 170"/>
                <a:gd name="T20" fmla="*/ 57 w 127"/>
                <a:gd name="T21" fmla="*/ 41 h 170"/>
                <a:gd name="T22" fmla="*/ 48 w 127"/>
                <a:gd name="T23" fmla="*/ 51 h 170"/>
                <a:gd name="T24" fmla="*/ 29 w 127"/>
                <a:gd name="T25" fmla="*/ 27 h 170"/>
                <a:gd name="T26" fmla="*/ 22 w 127"/>
                <a:gd name="T27" fmla="*/ 46 h 170"/>
                <a:gd name="T28" fmla="*/ 26 w 127"/>
                <a:gd name="T29" fmla="*/ 75 h 170"/>
                <a:gd name="T30" fmla="*/ 5 w 127"/>
                <a:gd name="T31" fmla="*/ 105 h 170"/>
                <a:gd name="T32" fmla="*/ 16 w 127"/>
                <a:gd name="T33" fmla="*/ 111 h 170"/>
                <a:gd name="T34" fmla="*/ 29 w 127"/>
                <a:gd name="T35" fmla="*/ 94 h 170"/>
                <a:gd name="T36" fmla="*/ 27 w 127"/>
                <a:gd name="T37" fmla="*/ 85 h 170"/>
                <a:gd name="T38" fmla="*/ 33 w 127"/>
                <a:gd name="T39" fmla="*/ 81 h 170"/>
                <a:gd name="T40" fmla="*/ 58 w 127"/>
                <a:gd name="T41" fmla="*/ 75 h 170"/>
                <a:gd name="T42" fmla="*/ 75 w 127"/>
                <a:gd name="T43" fmla="*/ 69 h 170"/>
                <a:gd name="T44" fmla="*/ 106 w 127"/>
                <a:gd name="T45" fmla="*/ 67 h 170"/>
                <a:gd name="T46" fmla="*/ 75 w 127"/>
                <a:gd name="T47" fmla="*/ 81 h 170"/>
                <a:gd name="T48" fmla="*/ 51 w 127"/>
                <a:gd name="T49" fmla="*/ 92 h 170"/>
                <a:gd name="T50" fmla="*/ 64 w 127"/>
                <a:gd name="T51" fmla="*/ 99 h 170"/>
                <a:gd name="T52" fmla="*/ 62 w 127"/>
                <a:gd name="T53" fmla="*/ 112 h 170"/>
                <a:gd name="T54" fmla="*/ 22 w 127"/>
                <a:gd name="T55" fmla="*/ 134 h 170"/>
                <a:gd name="T56" fmla="*/ 35 w 127"/>
                <a:gd name="T57" fmla="*/ 137 h 170"/>
                <a:gd name="T58" fmla="*/ 59 w 127"/>
                <a:gd name="T59" fmla="*/ 132 h 170"/>
                <a:gd name="T60" fmla="*/ 63 w 127"/>
                <a:gd name="T61" fmla="*/ 144 h 170"/>
                <a:gd name="T62" fmla="*/ 45 w 127"/>
                <a:gd name="T63" fmla="*/ 150 h 170"/>
                <a:gd name="T64" fmla="*/ 42 w 127"/>
                <a:gd name="T65" fmla="*/ 158 h 170"/>
                <a:gd name="T66" fmla="*/ 64 w 127"/>
                <a:gd name="T67" fmla="*/ 170 h 170"/>
                <a:gd name="T68" fmla="*/ 85 w 127"/>
                <a:gd name="T69" fmla="*/ 125 h 170"/>
                <a:gd name="T70" fmla="*/ 121 w 127"/>
                <a:gd name="T71" fmla="*/ 115 h 170"/>
                <a:gd name="T72" fmla="*/ 105 w 127"/>
                <a:gd name="T73" fmla="*/ 109 h 170"/>
                <a:gd name="T74" fmla="*/ 81 w 127"/>
                <a:gd name="T75" fmla="*/ 105 h 170"/>
                <a:gd name="T76" fmla="*/ 90 w 127"/>
                <a:gd name="T77" fmla="*/ 92 h 170"/>
                <a:gd name="T78" fmla="*/ 118 w 127"/>
                <a:gd name="T79" fmla="*/ 7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70">
                  <a:moveTo>
                    <a:pt x="127" y="66"/>
                  </a:moveTo>
                  <a:cubicBezTo>
                    <a:pt x="127" y="60"/>
                    <a:pt x="127" y="60"/>
                    <a:pt x="127" y="60"/>
                  </a:cubicBezTo>
                  <a:cubicBezTo>
                    <a:pt x="124" y="57"/>
                    <a:pt x="124" y="55"/>
                    <a:pt x="118" y="53"/>
                  </a:cubicBezTo>
                  <a:cubicBezTo>
                    <a:pt x="115" y="52"/>
                    <a:pt x="108" y="51"/>
                    <a:pt x="105" y="51"/>
                  </a:cubicBezTo>
                  <a:cubicBezTo>
                    <a:pt x="98" y="51"/>
                    <a:pt x="89" y="53"/>
                    <a:pt x="83" y="54"/>
                  </a:cubicBezTo>
                  <a:cubicBezTo>
                    <a:pt x="78" y="56"/>
                    <a:pt x="69" y="61"/>
                    <a:pt x="65" y="61"/>
                  </a:cubicBezTo>
                  <a:cubicBezTo>
                    <a:pt x="64" y="61"/>
                    <a:pt x="64" y="61"/>
                    <a:pt x="64" y="61"/>
                  </a:cubicBezTo>
                  <a:cubicBezTo>
                    <a:pt x="62" y="61"/>
                    <a:pt x="62" y="60"/>
                    <a:pt x="62" y="59"/>
                  </a:cubicBezTo>
                  <a:cubicBezTo>
                    <a:pt x="62" y="55"/>
                    <a:pt x="66" y="54"/>
                    <a:pt x="69" y="53"/>
                  </a:cubicBezTo>
                  <a:cubicBezTo>
                    <a:pt x="72" y="52"/>
                    <a:pt x="72" y="50"/>
                    <a:pt x="76" y="48"/>
                  </a:cubicBezTo>
                  <a:cubicBezTo>
                    <a:pt x="85" y="44"/>
                    <a:pt x="81" y="41"/>
                    <a:pt x="90" y="39"/>
                  </a:cubicBezTo>
                  <a:cubicBezTo>
                    <a:pt x="92" y="38"/>
                    <a:pt x="105" y="30"/>
                    <a:pt x="106" y="29"/>
                  </a:cubicBezTo>
                  <a:cubicBezTo>
                    <a:pt x="109" y="26"/>
                    <a:pt x="117" y="22"/>
                    <a:pt x="117" y="16"/>
                  </a:cubicBezTo>
                  <a:cubicBezTo>
                    <a:pt x="117" y="15"/>
                    <a:pt x="117" y="15"/>
                    <a:pt x="117" y="15"/>
                  </a:cubicBezTo>
                  <a:cubicBezTo>
                    <a:pt x="117" y="7"/>
                    <a:pt x="107" y="4"/>
                    <a:pt x="102" y="0"/>
                  </a:cubicBezTo>
                  <a:cubicBezTo>
                    <a:pt x="95" y="0"/>
                    <a:pt x="95" y="0"/>
                    <a:pt x="95" y="0"/>
                  </a:cubicBezTo>
                  <a:cubicBezTo>
                    <a:pt x="88" y="6"/>
                    <a:pt x="92" y="6"/>
                    <a:pt x="88" y="15"/>
                  </a:cubicBezTo>
                  <a:cubicBezTo>
                    <a:pt x="88" y="15"/>
                    <a:pt x="80" y="26"/>
                    <a:pt x="80" y="26"/>
                  </a:cubicBezTo>
                  <a:cubicBezTo>
                    <a:pt x="76" y="26"/>
                    <a:pt x="71" y="10"/>
                    <a:pt x="66" y="10"/>
                  </a:cubicBezTo>
                  <a:cubicBezTo>
                    <a:pt x="60" y="10"/>
                    <a:pt x="49" y="17"/>
                    <a:pt x="49" y="25"/>
                  </a:cubicBezTo>
                  <a:cubicBezTo>
                    <a:pt x="49" y="25"/>
                    <a:pt x="49" y="25"/>
                    <a:pt x="49" y="25"/>
                  </a:cubicBezTo>
                  <a:cubicBezTo>
                    <a:pt x="49" y="32"/>
                    <a:pt x="57" y="35"/>
                    <a:pt x="57" y="41"/>
                  </a:cubicBezTo>
                  <a:cubicBezTo>
                    <a:pt x="57" y="43"/>
                    <a:pt x="57" y="43"/>
                    <a:pt x="57" y="43"/>
                  </a:cubicBezTo>
                  <a:cubicBezTo>
                    <a:pt x="57" y="47"/>
                    <a:pt x="52" y="51"/>
                    <a:pt x="48" y="51"/>
                  </a:cubicBezTo>
                  <a:cubicBezTo>
                    <a:pt x="45" y="51"/>
                    <a:pt x="45" y="51"/>
                    <a:pt x="45" y="51"/>
                  </a:cubicBezTo>
                  <a:cubicBezTo>
                    <a:pt x="44" y="39"/>
                    <a:pt x="41" y="27"/>
                    <a:pt x="29" y="27"/>
                  </a:cubicBezTo>
                  <a:cubicBezTo>
                    <a:pt x="24" y="27"/>
                    <a:pt x="22" y="35"/>
                    <a:pt x="22" y="41"/>
                  </a:cubicBezTo>
                  <a:cubicBezTo>
                    <a:pt x="22" y="46"/>
                    <a:pt x="22" y="46"/>
                    <a:pt x="22" y="46"/>
                  </a:cubicBezTo>
                  <a:cubicBezTo>
                    <a:pt x="22" y="59"/>
                    <a:pt x="35" y="60"/>
                    <a:pt x="35" y="65"/>
                  </a:cubicBezTo>
                  <a:cubicBezTo>
                    <a:pt x="35" y="69"/>
                    <a:pt x="29" y="73"/>
                    <a:pt x="26" y="75"/>
                  </a:cubicBezTo>
                  <a:cubicBezTo>
                    <a:pt x="8" y="75"/>
                    <a:pt x="16" y="78"/>
                    <a:pt x="9" y="85"/>
                  </a:cubicBezTo>
                  <a:cubicBezTo>
                    <a:pt x="0" y="94"/>
                    <a:pt x="5" y="91"/>
                    <a:pt x="5" y="105"/>
                  </a:cubicBezTo>
                  <a:cubicBezTo>
                    <a:pt x="6" y="108"/>
                    <a:pt x="11" y="111"/>
                    <a:pt x="15" y="111"/>
                  </a:cubicBezTo>
                  <a:cubicBezTo>
                    <a:pt x="16" y="111"/>
                    <a:pt x="16" y="111"/>
                    <a:pt x="16" y="111"/>
                  </a:cubicBezTo>
                  <a:cubicBezTo>
                    <a:pt x="21" y="111"/>
                    <a:pt x="29" y="105"/>
                    <a:pt x="29" y="101"/>
                  </a:cubicBezTo>
                  <a:cubicBezTo>
                    <a:pt x="29" y="94"/>
                    <a:pt x="29" y="94"/>
                    <a:pt x="29" y="94"/>
                  </a:cubicBezTo>
                  <a:cubicBezTo>
                    <a:pt x="29" y="90"/>
                    <a:pt x="27" y="90"/>
                    <a:pt x="27" y="85"/>
                  </a:cubicBezTo>
                  <a:cubicBezTo>
                    <a:pt x="27" y="85"/>
                    <a:pt x="27" y="85"/>
                    <a:pt x="27" y="85"/>
                  </a:cubicBezTo>
                  <a:cubicBezTo>
                    <a:pt x="27" y="83"/>
                    <a:pt x="28" y="81"/>
                    <a:pt x="30" y="81"/>
                  </a:cubicBezTo>
                  <a:cubicBezTo>
                    <a:pt x="33" y="81"/>
                    <a:pt x="33" y="81"/>
                    <a:pt x="33" y="81"/>
                  </a:cubicBezTo>
                  <a:cubicBezTo>
                    <a:pt x="37" y="81"/>
                    <a:pt x="39" y="83"/>
                    <a:pt x="43" y="83"/>
                  </a:cubicBezTo>
                  <a:cubicBezTo>
                    <a:pt x="50" y="83"/>
                    <a:pt x="54" y="78"/>
                    <a:pt x="58" y="75"/>
                  </a:cubicBezTo>
                  <a:cubicBezTo>
                    <a:pt x="65" y="75"/>
                    <a:pt x="65" y="75"/>
                    <a:pt x="65" y="75"/>
                  </a:cubicBezTo>
                  <a:cubicBezTo>
                    <a:pt x="68" y="73"/>
                    <a:pt x="72" y="69"/>
                    <a:pt x="75" y="69"/>
                  </a:cubicBezTo>
                  <a:cubicBezTo>
                    <a:pt x="80" y="67"/>
                    <a:pt x="83" y="68"/>
                    <a:pt x="87" y="66"/>
                  </a:cubicBezTo>
                  <a:cubicBezTo>
                    <a:pt x="92" y="62"/>
                    <a:pt x="106" y="58"/>
                    <a:pt x="106" y="67"/>
                  </a:cubicBezTo>
                  <a:cubicBezTo>
                    <a:pt x="106" y="73"/>
                    <a:pt x="99" y="78"/>
                    <a:pt x="95" y="80"/>
                  </a:cubicBezTo>
                  <a:cubicBezTo>
                    <a:pt x="90" y="83"/>
                    <a:pt x="83" y="81"/>
                    <a:pt x="75" y="81"/>
                  </a:cubicBezTo>
                  <a:cubicBezTo>
                    <a:pt x="57" y="81"/>
                    <a:pt x="57" y="81"/>
                    <a:pt x="57" y="81"/>
                  </a:cubicBezTo>
                  <a:cubicBezTo>
                    <a:pt x="56" y="85"/>
                    <a:pt x="51" y="89"/>
                    <a:pt x="51" y="92"/>
                  </a:cubicBezTo>
                  <a:cubicBezTo>
                    <a:pt x="51" y="94"/>
                    <a:pt x="59" y="95"/>
                    <a:pt x="62" y="95"/>
                  </a:cubicBezTo>
                  <a:cubicBezTo>
                    <a:pt x="63" y="97"/>
                    <a:pt x="64" y="97"/>
                    <a:pt x="64" y="99"/>
                  </a:cubicBezTo>
                  <a:cubicBezTo>
                    <a:pt x="64" y="101"/>
                    <a:pt x="59" y="102"/>
                    <a:pt x="59" y="107"/>
                  </a:cubicBezTo>
                  <a:cubicBezTo>
                    <a:pt x="59" y="109"/>
                    <a:pt x="60" y="111"/>
                    <a:pt x="62" y="112"/>
                  </a:cubicBezTo>
                  <a:cubicBezTo>
                    <a:pt x="55" y="123"/>
                    <a:pt x="55" y="120"/>
                    <a:pt x="43" y="124"/>
                  </a:cubicBezTo>
                  <a:cubicBezTo>
                    <a:pt x="38" y="126"/>
                    <a:pt x="22" y="130"/>
                    <a:pt x="22" y="134"/>
                  </a:cubicBezTo>
                  <a:cubicBezTo>
                    <a:pt x="22" y="137"/>
                    <a:pt x="25" y="137"/>
                    <a:pt x="29" y="137"/>
                  </a:cubicBezTo>
                  <a:cubicBezTo>
                    <a:pt x="35" y="137"/>
                    <a:pt x="35" y="137"/>
                    <a:pt x="35" y="137"/>
                  </a:cubicBezTo>
                  <a:cubicBezTo>
                    <a:pt x="39" y="137"/>
                    <a:pt x="44" y="137"/>
                    <a:pt x="49" y="136"/>
                  </a:cubicBezTo>
                  <a:cubicBezTo>
                    <a:pt x="53" y="136"/>
                    <a:pt x="57" y="132"/>
                    <a:pt x="59" y="132"/>
                  </a:cubicBezTo>
                  <a:cubicBezTo>
                    <a:pt x="61" y="132"/>
                    <a:pt x="63" y="137"/>
                    <a:pt x="63" y="139"/>
                  </a:cubicBezTo>
                  <a:cubicBezTo>
                    <a:pt x="63" y="144"/>
                    <a:pt x="63" y="144"/>
                    <a:pt x="63" y="144"/>
                  </a:cubicBezTo>
                  <a:cubicBezTo>
                    <a:pt x="63" y="148"/>
                    <a:pt x="58" y="152"/>
                    <a:pt x="55" y="152"/>
                  </a:cubicBezTo>
                  <a:cubicBezTo>
                    <a:pt x="51" y="152"/>
                    <a:pt x="50" y="150"/>
                    <a:pt x="45" y="150"/>
                  </a:cubicBezTo>
                  <a:cubicBezTo>
                    <a:pt x="44" y="150"/>
                    <a:pt x="42" y="154"/>
                    <a:pt x="42" y="157"/>
                  </a:cubicBezTo>
                  <a:cubicBezTo>
                    <a:pt x="42" y="158"/>
                    <a:pt x="42" y="158"/>
                    <a:pt x="42" y="158"/>
                  </a:cubicBezTo>
                  <a:cubicBezTo>
                    <a:pt x="42" y="165"/>
                    <a:pt x="50" y="170"/>
                    <a:pt x="57" y="170"/>
                  </a:cubicBezTo>
                  <a:cubicBezTo>
                    <a:pt x="64" y="170"/>
                    <a:pt x="64" y="170"/>
                    <a:pt x="64" y="170"/>
                  </a:cubicBezTo>
                  <a:cubicBezTo>
                    <a:pt x="70" y="170"/>
                    <a:pt x="76" y="157"/>
                    <a:pt x="78" y="150"/>
                  </a:cubicBezTo>
                  <a:cubicBezTo>
                    <a:pt x="80" y="142"/>
                    <a:pt x="79" y="130"/>
                    <a:pt x="85" y="125"/>
                  </a:cubicBezTo>
                  <a:cubicBezTo>
                    <a:pt x="94" y="127"/>
                    <a:pt x="94" y="127"/>
                    <a:pt x="94" y="127"/>
                  </a:cubicBezTo>
                  <a:cubicBezTo>
                    <a:pt x="102" y="127"/>
                    <a:pt x="121" y="123"/>
                    <a:pt x="121" y="115"/>
                  </a:cubicBezTo>
                  <a:cubicBezTo>
                    <a:pt x="121" y="115"/>
                    <a:pt x="121" y="115"/>
                    <a:pt x="121" y="115"/>
                  </a:cubicBezTo>
                  <a:cubicBezTo>
                    <a:pt x="121" y="106"/>
                    <a:pt x="112" y="110"/>
                    <a:pt x="105" y="109"/>
                  </a:cubicBezTo>
                  <a:cubicBezTo>
                    <a:pt x="94" y="108"/>
                    <a:pt x="95" y="111"/>
                    <a:pt x="88" y="111"/>
                  </a:cubicBezTo>
                  <a:cubicBezTo>
                    <a:pt x="85" y="111"/>
                    <a:pt x="81" y="108"/>
                    <a:pt x="81" y="105"/>
                  </a:cubicBezTo>
                  <a:cubicBezTo>
                    <a:pt x="81" y="101"/>
                    <a:pt x="84" y="101"/>
                    <a:pt x="87" y="99"/>
                  </a:cubicBezTo>
                  <a:cubicBezTo>
                    <a:pt x="88" y="97"/>
                    <a:pt x="88" y="95"/>
                    <a:pt x="90" y="92"/>
                  </a:cubicBezTo>
                  <a:cubicBezTo>
                    <a:pt x="92" y="85"/>
                    <a:pt x="98" y="90"/>
                    <a:pt x="104" y="85"/>
                  </a:cubicBezTo>
                  <a:cubicBezTo>
                    <a:pt x="110" y="80"/>
                    <a:pt x="112" y="81"/>
                    <a:pt x="118" y="78"/>
                  </a:cubicBezTo>
                  <a:cubicBezTo>
                    <a:pt x="123" y="76"/>
                    <a:pt x="124" y="71"/>
                    <a:pt x="127" y="66"/>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3" name="íšḷîďe"/>
            <p:cNvSpPr/>
            <p:nvPr/>
          </p:nvSpPr>
          <p:spPr bwMode="auto">
            <a:xfrm>
              <a:off x="4951413" y="2684463"/>
              <a:ext cx="884238" cy="1017588"/>
            </a:xfrm>
            <a:custGeom>
              <a:avLst/>
              <a:gdLst>
                <a:gd name="T0" fmla="*/ 76 w 136"/>
                <a:gd name="T1" fmla="*/ 126 h 155"/>
                <a:gd name="T2" fmla="*/ 82 w 136"/>
                <a:gd name="T3" fmla="*/ 112 h 155"/>
                <a:gd name="T4" fmla="*/ 87 w 136"/>
                <a:gd name="T5" fmla="*/ 88 h 155"/>
                <a:gd name="T6" fmla="*/ 85 w 136"/>
                <a:gd name="T7" fmla="*/ 83 h 155"/>
                <a:gd name="T8" fmla="*/ 103 w 136"/>
                <a:gd name="T9" fmla="*/ 60 h 155"/>
                <a:gd name="T10" fmla="*/ 91 w 136"/>
                <a:gd name="T11" fmla="*/ 56 h 155"/>
                <a:gd name="T12" fmla="*/ 73 w 136"/>
                <a:gd name="T13" fmla="*/ 45 h 155"/>
                <a:gd name="T14" fmla="*/ 93 w 136"/>
                <a:gd name="T15" fmla="*/ 35 h 155"/>
                <a:gd name="T16" fmla="*/ 96 w 136"/>
                <a:gd name="T17" fmla="*/ 23 h 155"/>
                <a:gd name="T18" fmla="*/ 82 w 136"/>
                <a:gd name="T19" fmla="*/ 4 h 155"/>
                <a:gd name="T20" fmla="*/ 70 w 136"/>
                <a:gd name="T21" fmla="*/ 0 h 155"/>
                <a:gd name="T22" fmla="*/ 34 w 136"/>
                <a:gd name="T23" fmla="*/ 38 h 155"/>
                <a:gd name="T24" fmla="*/ 46 w 136"/>
                <a:gd name="T25" fmla="*/ 46 h 155"/>
                <a:gd name="T26" fmla="*/ 31 w 136"/>
                <a:gd name="T27" fmla="*/ 86 h 155"/>
                <a:gd name="T28" fmla="*/ 45 w 136"/>
                <a:gd name="T29" fmla="*/ 95 h 155"/>
                <a:gd name="T30" fmla="*/ 59 w 136"/>
                <a:gd name="T31" fmla="*/ 86 h 155"/>
                <a:gd name="T32" fmla="*/ 56 w 136"/>
                <a:gd name="T33" fmla="*/ 100 h 155"/>
                <a:gd name="T34" fmla="*/ 41 w 136"/>
                <a:gd name="T35" fmla="*/ 112 h 155"/>
                <a:gd name="T36" fmla="*/ 49 w 136"/>
                <a:gd name="T37" fmla="*/ 117 h 155"/>
                <a:gd name="T38" fmla="*/ 60 w 136"/>
                <a:gd name="T39" fmla="*/ 121 h 155"/>
                <a:gd name="T40" fmla="*/ 52 w 136"/>
                <a:gd name="T41" fmla="*/ 128 h 155"/>
                <a:gd name="T42" fmla="*/ 20 w 136"/>
                <a:gd name="T43" fmla="*/ 112 h 155"/>
                <a:gd name="T44" fmla="*/ 24 w 136"/>
                <a:gd name="T45" fmla="*/ 98 h 155"/>
                <a:gd name="T46" fmla="*/ 27 w 136"/>
                <a:gd name="T47" fmla="*/ 83 h 155"/>
                <a:gd name="T48" fmla="*/ 6 w 136"/>
                <a:gd name="T49" fmla="*/ 75 h 155"/>
                <a:gd name="T50" fmla="*/ 6 w 136"/>
                <a:gd name="T51" fmla="*/ 94 h 155"/>
                <a:gd name="T52" fmla="*/ 18 w 136"/>
                <a:gd name="T53" fmla="*/ 140 h 155"/>
                <a:gd name="T54" fmla="*/ 76 w 136"/>
                <a:gd name="T55" fmla="*/ 151 h 155"/>
                <a:gd name="T56" fmla="*/ 136 w 136"/>
                <a:gd name="T57" fmla="*/ 148 h 155"/>
                <a:gd name="T58" fmla="*/ 106 w 136"/>
                <a:gd name="T59" fmla="*/ 137 h 155"/>
                <a:gd name="T60" fmla="*/ 58 w 136"/>
                <a:gd name="T61" fmla="*/ 73 h 155"/>
                <a:gd name="T62" fmla="*/ 52 w 136"/>
                <a:gd name="T63" fmla="*/ 70 h 155"/>
                <a:gd name="T64" fmla="*/ 67 w 136"/>
                <a:gd name="T65" fmla="*/ 5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155">
                  <a:moveTo>
                    <a:pt x="106" y="137"/>
                  </a:moveTo>
                  <a:cubicBezTo>
                    <a:pt x="97" y="137"/>
                    <a:pt x="76" y="133"/>
                    <a:pt x="76" y="126"/>
                  </a:cubicBezTo>
                  <a:cubicBezTo>
                    <a:pt x="76" y="126"/>
                    <a:pt x="76" y="126"/>
                    <a:pt x="76" y="126"/>
                  </a:cubicBezTo>
                  <a:cubicBezTo>
                    <a:pt x="76" y="123"/>
                    <a:pt x="82" y="121"/>
                    <a:pt x="82" y="112"/>
                  </a:cubicBezTo>
                  <a:cubicBezTo>
                    <a:pt x="88" y="108"/>
                    <a:pt x="103" y="105"/>
                    <a:pt x="103" y="96"/>
                  </a:cubicBezTo>
                  <a:cubicBezTo>
                    <a:pt x="103" y="89"/>
                    <a:pt x="94" y="88"/>
                    <a:pt x="87" y="88"/>
                  </a:cubicBezTo>
                  <a:cubicBezTo>
                    <a:pt x="86" y="86"/>
                    <a:pt x="85" y="86"/>
                    <a:pt x="85" y="84"/>
                  </a:cubicBezTo>
                  <a:cubicBezTo>
                    <a:pt x="85" y="83"/>
                    <a:pt x="85" y="83"/>
                    <a:pt x="85" y="83"/>
                  </a:cubicBezTo>
                  <a:cubicBezTo>
                    <a:pt x="85" y="70"/>
                    <a:pt x="103" y="78"/>
                    <a:pt x="103" y="61"/>
                  </a:cubicBezTo>
                  <a:cubicBezTo>
                    <a:pt x="103" y="60"/>
                    <a:pt x="103" y="60"/>
                    <a:pt x="103" y="60"/>
                  </a:cubicBezTo>
                  <a:cubicBezTo>
                    <a:pt x="103" y="58"/>
                    <a:pt x="103" y="58"/>
                    <a:pt x="102" y="56"/>
                  </a:cubicBezTo>
                  <a:cubicBezTo>
                    <a:pt x="91" y="56"/>
                    <a:pt x="91" y="56"/>
                    <a:pt x="91" y="56"/>
                  </a:cubicBezTo>
                  <a:cubicBezTo>
                    <a:pt x="85" y="53"/>
                    <a:pt x="85" y="48"/>
                    <a:pt x="74" y="48"/>
                  </a:cubicBezTo>
                  <a:cubicBezTo>
                    <a:pt x="73" y="46"/>
                    <a:pt x="73" y="46"/>
                    <a:pt x="73" y="45"/>
                  </a:cubicBezTo>
                  <a:cubicBezTo>
                    <a:pt x="73" y="42"/>
                    <a:pt x="79" y="41"/>
                    <a:pt x="82" y="39"/>
                  </a:cubicBezTo>
                  <a:cubicBezTo>
                    <a:pt x="87" y="36"/>
                    <a:pt x="85" y="35"/>
                    <a:pt x="93" y="35"/>
                  </a:cubicBezTo>
                  <a:cubicBezTo>
                    <a:pt x="94" y="33"/>
                    <a:pt x="96" y="31"/>
                    <a:pt x="96" y="28"/>
                  </a:cubicBezTo>
                  <a:cubicBezTo>
                    <a:pt x="96" y="23"/>
                    <a:pt x="96" y="23"/>
                    <a:pt x="96" y="23"/>
                  </a:cubicBezTo>
                  <a:cubicBezTo>
                    <a:pt x="96" y="21"/>
                    <a:pt x="93" y="17"/>
                    <a:pt x="92" y="16"/>
                  </a:cubicBezTo>
                  <a:cubicBezTo>
                    <a:pt x="83" y="16"/>
                    <a:pt x="82" y="12"/>
                    <a:pt x="82" y="4"/>
                  </a:cubicBezTo>
                  <a:cubicBezTo>
                    <a:pt x="81" y="2"/>
                    <a:pt x="79" y="0"/>
                    <a:pt x="75" y="0"/>
                  </a:cubicBezTo>
                  <a:cubicBezTo>
                    <a:pt x="70" y="0"/>
                    <a:pt x="70" y="0"/>
                    <a:pt x="70" y="0"/>
                  </a:cubicBezTo>
                  <a:cubicBezTo>
                    <a:pt x="57" y="0"/>
                    <a:pt x="66" y="18"/>
                    <a:pt x="59" y="26"/>
                  </a:cubicBezTo>
                  <a:cubicBezTo>
                    <a:pt x="52" y="33"/>
                    <a:pt x="34" y="23"/>
                    <a:pt x="34" y="38"/>
                  </a:cubicBezTo>
                  <a:cubicBezTo>
                    <a:pt x="34" y="42"/>
                    <a:pt x="36" y="47"/>
                    <a:pt x="39" y="47"/>
                  </a:cubicBezTo>
                  <a:cubicBezTo>
                    <a:pt x="46" y="46"/>
                    <a:pt x="46" y="46"/>
                    <a:pt x="46" y="46"/>
                  </a:cubicBezTo>
                  <a:cubicBezTo>
                    <a:pt x="47" y="47"/>
                    <a:pt x="49" y="48"/>
                    <a:pt x="49" y="50"/>
                  </a:cubicBezTo>
                  <a:cubicBezTo>
                    <a:pt x="49" y="50"/>
                    <a:pt x="31" y="75"/>
                    <a:pt x="31" y="86"/>
                  </a:cubicBezTo>
                  <a:cubicBezTo>
                    <a:pt x="31" y="90"/>
                    <a:pt x="36" y="95"/>
                    <a:pt x="40" y="95"/>
                  </a:cubicBezTo>
                  <a:cubicBezTo>
                    <a:pt x="45" y="95"/>
                    <a:pt x="45" y="95"/>
                    <a:pt x="45" y="95"/>
                  </a:cubicBezTo>
                  <a:cubicBezTo>
                    <a:pt x="51" y="95"/>
                    <a:pt x="53" y="86"/>
                    <a:pt x="57" y="86"/>
                  </a:cubicBezTo>
                  <a:cubicBezTo>
                    <a:pt x="59" y="86"/>
                    <a:pt x="59" y="86"/>
                    <a:pt x="59" y="86"/>
                  </a:cubicBezTo>
                  <a:cubicBezTo>
                    <a:pt x="60" y="86"/>
                    <a:pt x="62" y="89"/>
                    <a:pt x="62" y="91"/>
                  </a:cubicBezTo>
                  <a:cubicBezTo>
                    <a:pt x="62" y="95"/>
                    <a:pt x="59" y="100"/>
                    <a:pt x="56" y="100"/>
                  </a:cubicBezTo>
                  <a:cubicBezTo>
                    <a:pt x="53" y="100"/>
                    <a:pt x="55" y="100"/>
                    <a:pt x="52" y="99"/>
                  </a:cubicBezTo>
                  <a:cubicBezTo>
                    <a:pt x="50" y="104"/>
                    <a:pt x="41" y="105"/>
                    <a:pt x="41" y="112"/>
                  </a:cubicBezTo>
                  <a:cubicBezTo>
                    <a:pt x="41" y="113"/>
                    <a:pt x="41" y="113"/>
                    <a:pt x="41" y="113"/>
                  </a:cubicBezTo>
                  <a:cubicBezTo>
                    <a:pt x="41" y="116"/>
                    <a:pt x="46" y="117"/>
                    <a:pt x="49" y="117"/>
                  </a:cubicBezTo>
                  <a:cubicBezTo>
                    <a:pt x="60" y="117"/>
                    <a:pt x="60" y="117"/>
                    <a:pt x="60" y="117"/>
                  </a:cubicBezTo>
                  <a:cubicBezTo>
                    <a:pt x="60" y="119"/>
                    <a:pt x="60" y="119"/>
                    <a:pt x="60" y="121"/>
                  </a:cubicBezTo>
                  <a:cubicBezTo>
                    <a:pt x="60" y="124"/>
                    <a:pt x="57" y="128"/>
                    <a:pt x="53" y="128"/>
                  </a:cubicBezTo>
                  <a:cubicBezTo>
                    <a:pt x="52" y="128"/>
                    <a:pt x="52" y="128"/>
                    <a:pt x="52" y="128"/>
                  </a:cubicBezTo>
                  <a:cubicBezTo>
                    <a:pt x="52" y="128"/>
                    <a:pt x="38" y="124"/>
                    <a:pt x="33" y="123"/>
                  </a:cubicBezTo>
                  <a:cubicBezTo>
                    <a:pt x="26" y="123"/>
                    <a:pt x="20" y="121"/>
                    <a:pt x="20" y="112"/>
                  </a:cubicBezTo>
                  <a:cubicBezTo>
                    <a:pt x="20" y="111"/>
                    <a:pt x="20" y="111"/>
                    <a:pt x="20" y="111"/>
                  </a:cubicBezTo>
                  <a:cubicBezTo>
                    <a:pt x="20" y="106"/>
                    <a:pt x="22" y="102"/>
                    <a:pt x="24" y="98"/>
                  </a:cubicBezTo>
                  <a:cubicBezTo>
                    <a:pt x="24" y="95"/>
                    <a:pt x="27" y="87"/>
                    <a:pt x="27" y="86"/>
                  </a:cubicBezTo>
                  <a:cubicBezTo>
                    <a:pt x="27" y="83"/>
                    <a:pt x="27" y="83"/>
                    <a:pt x="27" y="83"/>
                  </a:cubicBezTo>
                  <a:cubicBezTo>
                    <a:pt x="27" y="75"/>
                    <a:pt x="19" y="75"/>
                    <a:pt x="11" y="75"/>
                  </a:cubicBezTo>
                  <a:cubicBezTo>
                    <a:pt x="6" y="75"/>
                    <a:pt x="6" y="75"/>
                    <a:pt x="6" y="75"/>
                  </a:cubicBezTo>
                  <a:cubicBezTo>
                    <a:pt x="2" y="75"/>
                    <a:pt x="0" y="77"/>
                    <a:pt x="0" y="81"/>
                  </a:cubicBezTo>
                  <a:cubicBezTo>
                    <a:pt x="0" y="84"/>
                    <a:pt x="4" y="91"/>
                    <a:pt x="6" y="94"/>
                  </a:cubicBezTo>
                  <a:cubicBezTo>
                    <a:pt x="10" y="100"/>
                    <a:pt x="7" y="102"/>
                    <a:pt x="7" y="110"/>
                  </a:cubicBezTo>
                  <a:cubicBezTo>
                    <a:pt x="7" y="124"/>
                    <a:pt x="10" y="134"/>
                    <a:pt x="18" y="140"/>
                  </a:cubicBezTo>
                  <a:cubicBezTo>
                    <a:pt x="32" y="140"/>
                    <a:pt x="39" y="143"/>
                    <a:pt x="50" y="143"/>
                  </a:cubicBezTo>
                  <a:cubicBezTo>
                    <a:pt x="68" y="144"/>
                    <a:pt x="66" y="149"/>
                    <a:pt x="76" y="151"/>
                  </a:cubicBezTo>
                  <a:cubicBezTo>
                    <a:pt x="92" y="155"/>
                    <a:pt x="91" y="153"/>
                    <a:pt x="108" y="154"/>
                  </a:cubicBezTo>
                  <a:cubicBezTo>
                    <a:pt x="115" y="154"/>
                    <a:pt x="136" y="154"/>
                    <a:pt x="136" y="148"/>
                  </a:cubicBezTo>
                  <a:cubicBezTo>
                    <a:pt x="136" y="146"/>
                    <a:pt x="136" y="146"/>
                    <a:pt x="136" y="146"/>
                  </a:cubicBezTo>
                  <a:cubicBezTo>
                    <a:pt x="136" y="139"/>
                    <a:pt x="116" y="137"/>
                    <a:pt x="106" y="137"/>
                  </a:cubicBezTo>
                  <a:close/>
                  <a:moveTo>
                    <a:pt x="67" y="60"/>
                  </a:moveTo>
                  <a:cubicBezTo>
                    <a:pt x="67" y="65"/>
                    <a:pt x="64" y="73"/>
                    <a:pt x="58" y="73"/>
                  </a:cubicBezTo>
                  <a:cubicBezTo>
                    <a:pt x="52" y="73"/>
                    <a:pt x="52" y="73"/>
                    <a:pt x="52" y="73"/>
                  </a:cubicBezTo>
                  <a:cubicBezTo>
                    <a:pt x="52" y="70"/>
                    <a:pt x="52" y="70"/>
                    <a:pt x="52" y="70"/>
                  </a:cubicBezTo>
                  <a:cubicBezTo>
                    <a:pt x="52" y="63"/>
                    <a:pt x="61" y="54"/>
                    <a:pt x="66" y="53"/>
                  </a:cubicBezTo>
                  <a:cubicBezTo>
                    <a:pt x="66" y="56"/>
                    <a:pt x="67" y="56"/>
                    <a:pt x="67" y="59"/>
                  </a:cubicBezTo>
                  <a:lnTo>
                    <a:pt x="67" y="6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4" name="î$ḻiďè"/>
            <p:cNvSpPr/>
            <p:nvPr/>
          </p:nvSpPr>
          <p:spPr bwMode="auto">
            <a:xfrm>
              <a:off x="7481888" y="2665413"/>
              <a:ext cx="800100" cy="1062038"/>
            </a:xfrm>
            <a:custGeom>
              <a:avLst/>
              <a:gdLst>
                <a:gd name="T0" fmla="*/ 114 w 123"/>
                <a:gd name="T1" fmla="*/ 14 h 162"/>
                <a:gd name="T2" fmla="*/ 84 w 123"/>
                <a:gd name="T3" fmla="*/ 6 h 162"/>
                <a:gd name="T4" fmla="*/ 66 w 123"/>
                <a:gd name="T5" fmla="*/ 0 h 162"/>
                <a:gd name="T6" fmla="*/ 58 w 123"/>
                <a:gd name="T7" fmla="*/ 8 h 162"/>
                <a:gd name="T8" fmla="*/ 29 w 123"/>
                <a:gd name="T9" fmla="*/ 29 h 162"/>
                <a:gd name="T10" fmla="*/ 0 w 123"/>
                <a:gd name="T11" fmla="*/ 45 h 162"/>
                <a:gd name="T12" fmla="*/ 24 w 123"/>
                <a:gd name="T13" fmla="*/ 52 h 162"/>
                <a:gd name="T14" fmla="*/ 49 w 123"/>
                <a:gd name="T15" fmla="*/ 48 h 162"/>
                <a:gd name="T16" fmla="*/ 39 w 123"/>
                <a:gd name="T17" fmla="*/ 59 h 162"/>
                <a:gd name="T18" fmla="*/ 30 w 123"/>
                <a:gd name="T19" fmla="*/ 73 h 162"/>
                <a:gd name="T20" fmla="*/ 30 w 123"/>
                <a:gd name="T21" fmla="*/ 96 h 162"/>
                <a:gd name="T22" fmla="*/ 37 w 123"/>
                <a:gd name="T23" fmla="*/ 106 h 162"/>
                <a:gd name="T24" fmla="*/ 33 w 123"/>
                <a:gd name="T25" fmla="*/ 124 h 162"/>
                <a:gd name="T26" fmla="*/ 51 w 123"/>
                <a:gd name="T27" fmla="*/ 139 h 162"/>
                <a:gd name="T28" fmla="*/ 43 w 123"/>
                <a:gd name="T29" fmla="*/ 154 h 162"/>
                <a:gd name="T30" fmla="*/ 53 w 123"/>
                <a:gd name="T31" fmla="*/ 162 h 162"/>
                <a:gd name="T32" fmla="*/ 65 w 123"/>
                <a:gd name="T33" fmla="*/ 155 h 162"/>
                <a:gd name="T34" fmla="*/ 67 w 123"/>
                <a:gd name="T35" fmla="*/ 131 h 162"/>
                <a:gd name="T36" fmla="*/ 104 w 123"/>
                <a:gd name="T37" fmla="*/ 92 h 162"/>
                <a:gd name="T38" fmla="*/ 86 w 123"/>
                <a:gd name="T39" fmla="*/ 79 h 162"/>
                <a:gd name="T40" fmla="*/ 99 w 123"/>
                <a:gd name="T41" fmla="*/ 60 h 162"/>
                <a:gd name="T42" fmla="*/ 79 w 123"/>
                <a:gd name="T43" fmla="*/ 45 h 162"/>
                <a:gd name="T44" fmla="*/ 91 w 123"/>
                <a:gd name="T45" fmla="*/ 35 h 162"/>
                <a:gd name="T46" fmla="*/ 102 w 123"/>
                <a:gd name="T47" fmla="*/ 36 h 162"/>
                <a:gd name="T48" fmla="*/ 123 w 123"/>
                <a:gd name="T49" fmla="*/ 22 h 162"/>
                <a:gd name="T50" fmla="*/ 39 w 123"/>
                <a:gd name="T51" fmla="*/ 75 h 162"/>
                <a:gd name="T52" fmla="*/ 58 w 123"/>
                <a:gd name="T53" fmla="*/ 65 h 162"/>
                <a:gd name="T54" fmla="*/ 39 w 123"/>
                <a:gd name="T55" fmla="*/ 75 h 162"/>
                <a:gd name="T56" fmla="*/ 47 w 123"/>
                <a:gd name="T57" fmla="*/ 106 h 162"/>
                <a:gd name="T58" fmla="*/ 63 w 123"/>
                <a:gd name="T59" fmla="*/ 101 h 162"/>
                <a:gd name="T60" fmla="*/ 89 w 123"/>
                <a:gd name="T61" fmla="*/ 93 h 162"/>
                <a:gd name="T62" fmla="*/ 75 w 123"/>
                <a:gd name="T63" fmla="*/ 98 h 162"/>
                <a:gd name="T64" fmla="*/ 89 w 123"/>
                <a:gd name="T65" fmla="*/ 93 h 162"/>
                <a:gd name="T66" fmla="*/ 79 w 123"/>
                <a:gd name="T67" fmla="*/ 63 h 162"/>
                <a:gd name="T68" fmla="*/ 76 w 123"/>
                <a:gd name="T69"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 h="162">
                  <a:moveTo>
                    <a:pt x="116" y="15"/>
                  </a:moveTo>
                  <a:cubicBezTo>
                    <a:pt x="114" y="14"/>
                    <a:pt x="114" y="14"/>
                    <a:pt x="114" y="14"/>
                  </a:cubicBezTo>
                  <a:cubicBezTo>
                    <a:pt x="91" y="17"/>
                    <a:pt x="91" y="17"/>
                    <a:pt x="91" y="17"/>
                  </a:cubicBezTo>
                  <a:cubicBezTo>
                    <a:pt x="84" y="18"/>
                    <a:pt x="84" y="12"/>
                    <a:pt x="84" y="6"/>
                  </a:cubicBezTo>
                  <a:cubicBezTo>
                    <a:pt x="79" y="3"/>
                    <a:pt x="75" y="0"/>
                    <a:pt x="68" y="0"/>
                  </a:cubicBezTo>
                  <a:cubicBezTo>
                    <a:pt x="66" y="0"/>
                    <a:pt x="66" y="0"/>
                    <a:pt x="66" y="0"/>
                  </a:cubicBezTo>
                  <a:cubicBezTo>
                    <a:pt x="61" y="0"/>
                    <a:pt x="58" y="3"/>
                    <a:pt x="58" y="7"/>
                  </a:cubicBezTo>
                  <a:cubicBezTo>
                    <a:pt x="58" y="8"/>
                    <a:pt x="58" y="8"/>
                    <a:pt x="58" y="8"/>
                  </a:cubicBezTo>
                  <a:cubicBezTo>
                    <a:pt x="58" y="12"/>
                    <a:pt x="61" y="13"/>
                    <a:pt x="61" y="17"/>
                  </a:cubicBezTo>
                  <a:cubicBezTo>
                    <a:pt x="61" y="26"/>
                    <a:pt x="38" y="27"/>
                    <a:pt x="29" y="29"/>
                  </a:cubicBezTo>
                  <a:cubicBezTo>
                    <a:pt x="22" y="30"/>
                    <a:pt x="19" y="31"/>
                    <a:pt x="11" y="33"/>
                  </a:cubicBezTo>
                  <a:cubicBezTo>
                    <a:pt x="5" y="34"/>
                    <a:pt x="0" y="38"/>
                    <a:pt x="0" y="45"/>
                  </a:cubicBezTo>
                  <a:cubicBezTo>
                    <a:pt x="0" y="50"/>
                    <a:pt x="5" y="52"/>
                    <a:pt x="11" y="52"/>
                  </a:cubicBezTo>
                  <a:cubicBezTo>
                    <a:pt x="24" y="52"/>
                    <a:pt x="24" y="52"/>
                    <a:pt x="24" y="52"/>
                  </a:cubicBezTo>
                  <a:cubicBezTo>
                    <a:pt x="33" y="52"/>
                    <a:pt x="37" y="45"/>
                    <a:pt x="44" y="45"/>
                  </a:cubicBezTo>
                  <a:cubicBezTo>
                    <a:pt x="47" y="45"/>
                    <a:pt x="48" y="46"/>
                    <a:pt x="49" y="48"/>
                  </a:cubicBezTo>
                  <a:cubicBezTo>
                    <a:pt x="47" y="51"/>
                    <a:pt x="46" y="50"/>
                    <a:pt x="43" y="53"/>
                  </a:cubicBezTo>
                  <a:cubicBezTo>
                    <a:pt x="40" y="55"/>
                    <a:pt x="40" y="56"/>
                    <a:pt x="39" y="59"/>
                  </a:cubicBezTo>
                  <a:cubicBezTo>
                    <a:pt x="35" y="63"/>
                    <a:pt x="30" y="65"/>
                    <a:pt x="30" y="73"/>
                  </a:cubicBezTo>
                  <a:cubicBezTo>
                    <a:pt x="30" y="73"/>
                    <a:pt x="30" y="73"/>
                    <a:pt x="30" y="73"/>
                  </a:cubicBezTo>
                  <a:cubicBezTo>
                    <a:pt x="30" y="87"/>
                    <a:pt x="39" y="84"/>
                    <a:pt x="39" y="88"/>
                  </a:cubicBezTo>
                  <a:cubicBezTo>
                    <a:pt x="39" y="92"/>
                    <a:pt x="30" y="92"/>
                    <a:pt x="30" y="96"/>
                  </a:cubicBezTo>
                  <a:cubicBezTo>
                    <a:pt x="30" y="99"/>
                    <a:pt x="30" y="99"/>
                    <a:pt x="30" y="99"/>
                  </a:cubicBezTo>
                  <a:cubicBezTo>
                    <a:pt x="30" y="105"/>
                    <a:pt x="35" y="104"/>
                    <a:pt x="37" y="106"/>
                  </a:cubicBezTo>
                  <a:cubicBezTo>
                    <a:pt x="38" y="107"/>
                    <a:pt x="43" y="114"/>
                    <a:pt x="44" y="115"/>
                  </a:cubicBezTo>
                  <a:cubicBezTo>
                    <a:pt x="40" y="120"/>
                    <a:pt x="33" y="117"/>
                    <a:pt x="33" y="124"/>
                  </a:cubicBezTo>
                  <a:cubicBezTo>
                    <a:pt x="33" y="131"/>
                    <a:pt x="40" y="129"/>
                    <a:pt x="45" y="129"/>
                  </a:cubicBezTo>
                  <a:cubicBezTo>
                    <a:pt x="48" y="129"/>
                    <a:pt x="51" y="136"/>
                    <a:pt x="51" y="139"/>
                  </a:cubicBezTo>
                  <a:cubicBezTo>
                    <a:pt x="51" y="141"/>
                    <a:pt x="51" y="141"/>
                    <a:pt x="51" y="141"/>
                  </a:cubicBezTo>
                  <a:cubicBezTo>
                    <a:pt x="51" y="148"/>
                    <a:pt x="43" y="148"/>
                    <a:pt x="43" y="154"/>
                  </a:cubicBezTo>
                  <a:cubicBezTo>
                    <a:pt x="43" y="157"/>
                    <a:pt x="43" y="157"/>
                    <a:pt x="43" y="157"/>
                  </a:cubicBezTo>
                  <a:cubicBezTo>
                    <a:pt x="43" y="159"/>
                    <a:pt x="50" y="162"/>
                    <a:pt x="53" y="162"/>
                  </a:cubicBezTo>
                  <a:cubicBezTo>
                    <a:pt x="58" y="162"/>
                    <a:pt x="58" y="162"/>
                    <a:pt x="58" y="162"/>
                  </a:cubicBezTo>
                  <a:cubicBezTo>
                    <a:pt x="62" y="162"/>
                    <a:pt x="65" y="159"/>
                    <a:pt x="65" y="155"/>
                  </a:cubicBezTo>
                  <a:cubicBezTo>
                    <a:pt x="66" y="152"/>
                    <a:pt x="68" y="142"/>
                    <a:pt x="68" y="141"/>
                  </a:cubicBezTo>
                  <a:cubicBezTo>
                    <a:pt x="67" y="131"/>
                    <a:pt x="67" y="131"/>
                    <a:pt x="67" y="131"/>
                  </a:cubicBezTo>
                  <a:cubicBezTo>
                    <a:pt x="74" y="121"/>
                    <a:pt x="86" y="134"/>
                    <a:pt x="86" y="109"/>
                  </a:cubicBezTo>
                  <a:cubicBezTo>
                    <a:pt x="93" y="105"/>
                    <a:pt x="104" y="103"/>
                    <a:pt x="104" y="92"/>
                  </a:cubicBezTo>
                  <a:cubicBezTo>
                    <a:pt x="104" y="91"/>
                    <a:pt x="104" y="91"/>
                    <a:pt x="104" y="91"/>
                  </a:cubicBezTo>
                  <a:cubicBezTo>
                    <a:pt x="104" y="80"/>
                    <a:pt x="86" y="85"/>
                    <a:pt x="86" y="79"/>
                  </a:cubicBezTo>
                  <a:cubicBezTo>
                    <a:pt x="86" y="71"/>
                    <a:pt x="86" y="71"/>
                    <a:pt x="86" y="71"/>
                  </a:cubicBezTo>
                  <a:cubicBezTo>
                    <a:pt x="86" y="61"/>
                    <a:pt x="99" y="68"/>
                    <a:pt x="99" y="60"/>
                  </a:cubicBezTo>
                  <a:cubicBezTo>
                    <a:pt x="99" y="52"/>
                    <a:pt x="99" y="52"/>
                    <a:pt x="99" y="52"/>
                  </a:cubicBezTo>
                  <a:cubicBezTo>
                    <a:pt x="99" y="43"/>
                    <a:pt x="89" y="45"/>
                    <a:pt x="79" y="45"/>
                  </a:cubicBezTo>
                  <a:cubicBezTo>
                    <a:pt x="78" y="43"/>
                    <a:pt x="77" y="43"/>
                    <a:pt x="77" y="41"/>
                  </a:cubicBezTo>
                  <a:cubicBezTo>
                    <a:pt x="77" y="38"/>
                    <a:pt x="87" y="35"/>
                    <a:pt x="91" y="35"/>
                  </a:cubicBezTo>
                  <a:cubicBezTo>
                    <a:pt x="95" y="35"/>
                    <a:pt x="97" y="36"/>
                    <a:pt x="101" y="36"/>
                  </a:cubicBezTo>
                  <a:cubicBezTo>
                    <a:pt x="102" y="36"/>
                    <a:pt x="102" y="36"/>
                    <a:pt x="102" y="36"/>
                  </a:cubicBezTo>
                  <a:cubicBezTo>
                    <a:pt x="111" y="36"/>
                    <a:pt x="123" y="34"/>
                    <a:pt x="123" y="26"/>
                  </a:cubicBezTo>
                  <a:cubicBezTo>
                    <a:pt x="123" y="22"/>
                    <a:pt x="123" y="22"/>
                    <a:pt x="123" y="22"/>
                  </a:cubicBezTo>
                  <a:cubicBezTo>
                    <a:pt x="123" y="17"/>
                    <a:pt x="119" y="15"/>
                    <a:pt x="116" y="15"/>
                  </a:cubicBezTo>
                  <a:close/>
                  <a:moveTo>
                    <a:pt x="39" y="75"/>
                  </a:moveTo>
                  <a:cubicBezTo>
                    <a:pt x="39" y="72"/>
                    <a:pt x="42" y="68"/>
                    <a:pt x="47" y="66"/>
                  </a:cubicBezTo>
                  <a:cubicBezTo>
                    <a:pt x="52" y="63"/>
                    <a:pt x="57" y="63"/>
                    <a:pt x="58" y="65"/>
                  </a:cubicBezTo>
                  <a:cubicBezTo>
                    <a:pt x="60" y="68"/>
                    <a:pt x="56" y="71"/>
                    <a:pt x="51" y="74"/>
                  </a:cubicBezTo>
                  <a:cubicBezTo>
                    <a:pt x="46" y="77"/>
                    <a:pt x="40" y="77"/>
                    <a:pt x="39" y="75"/>
                  </a:cubicBezTo>
                  <a:close/>
                  <a:moveTo>
                    <a:pt x="56" y="106"/>
                  </a:moveTo>
                  <a:cubicBezTo>
                    <a:pt x="52" y="108"/>
                    <a:pt x="47" y="108"/>
                    <a:pt x="47" y="106"/>
                  </a:cubicBezTo>
                  <a:cubicBezTo>
                    <a:pt x="47" y="104"/>
                    <a:pt x="50" y="101"/>
                    <a:pt x="54" y="100"/>
                  </a:cubicBezTo>
                  <a:cubicBezTo>
                    <a:pt x="59" y="99"/>
                    <a:pt x="63" y="99"/>
                    <a:pt x="63" y="101"/>
                  </a:cubicBezTo>
                  <a:cubicBezTo>
                    <a:pt x="64" y="103"/>
                    <a:pt x="61" y="105"/>
                    <a:pt x="56" y="106"/>
                  </a:cubicBezTo>
                  <a:close/>
                  <a:moveTo>
                    <a:pt x="89" y="93"/>
                  </a:moveTo>
                  <a:cubicBezTo>
                    <a:pt x="89" y="95"/>
                    <a:pt x="87" y="98"/>
                    <a:pt x="83" y="99"/>
                  </a:cubicBezTo>
                  <a:cubicBezTo>
                    <a:pt x="79" y="100"/>
                    <a:pt x="75" y="100"/>
                    <a:pt x="75" y="98"/>
                  </a:cubicBezTo>
                  <a:cubicBezTo>
                    <a:pt x="74" y="96"/>
                    <a:pt x="77" y="94"/>
                    <a:pt x="81" y="92"/>
                  </a:cubicBezTo>
                  <a:cubicBezTo>
                    <a:pt x="85" y="91"/>
                    <a:pt x="89" y="92"/>
                    <a:pt x="89" y="93"/>
                  </a:cubicBezTo>
                  <a:close/>
                  <a:moveTo>
                    <a:pt x="87" y="56"/>
                  </a:moveTo>
                  <a:cubicBezTo>
                    <a:pt x="88" y="58"/>
                    <a:pt x="84" y="61"/>
                    <a:pt x="79" y="63"/>
                  </a:cubicBezTo>
                  <a:cubicBezTo>
                    <a:pt x="74" y="64"/>
                    <a:pt x="69" y="63"/>
                    <a:pt x="68" y="61"/>
                  </a:cubicBezTo>
                  <a:cubicBezTo>
                    <a:pt x="67" y="58"/>
                    <a:pt x="71" y="55"/>
                    <a:pt x="76" y="53"/>
                  </a:cubicBezTo>
                  <a:cubicBezTo>
                    <a:pt x="81" y="52"/>
                    <a:pt x="86" y="53"/>
                    <a:pt x="87" y="56"/>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5" name="iśḻiďê"/>
            <p:cNvSpPr/>
            <p:nvPr/>
          </p:nvSpPr>
          <p:spPr bwMode="auto">
            <a:xfrm>
              <a:off x="3811588" y="2684463"/>
              <a:ext cx="846138" cy="1036638"/>
            </a:xfrm>
            <a:custGeom>
              <a:avLst/>
              <a:gdLst>
                <a:gd name="T0" fmla="*/ 0 w 130"/>
                <a:gd name="T1" fmla="*/ 146 h 158"/>
                <a:gd name="T2" fmla="*/ 0 w 130"/>
                <a:gd name="T3" fmla="*/ 149 h 158"/>
                <a:gd name="T4" fmla="*/ 10 w 130"/>
                <a:gd name="T5" fmla="*/ 152 h 158"/>
                <a:gd name="T6" fmla="*/ 56 w 130"/>
                <a:gd name="T7" fmla="*/ 113 h 158"/>
                <a:gd name="T8" fmla="*/ 61 w 130"/>
                <a:gd name="T9" fmla="*/ 117 h 158"/>
                <a:gd name="T10" fmla="*/ 68 w 130"/>
                <a:gd name="T11" fmla="*/ 121 h 158"/>
                <a:gd name="T12" fmla="*/ 77 w 130"/>
                <a:gd name="T13" fmla="*/ 131 h 158"/>
                <a:gd name="T14" fmla="*/ 92 w 130"/>
                <a:gd name="T15" fmla="*/ 158 h 158"/>
                <a:gd name="T16" fmla="*/ 115 w 130"/>
                <a:gd name="T17" fmla="*/ 158 h 158"/>
                <a:gd name="T18" fmla="*/ 130 w 130"/>
                <a:gd name="T19" fmla="*/ 148 h 158"/>
                <a:gd name="T20" fmla="*/ 111 w 130"/>
                <a:gd name="T21" fmla="*/ 137 h 158"/>
                <a:gd name="T22" fmla="*/ 102 w 130"/>
                <a:gd name="T23" fmla="*/ 131 h 158"/>
                <a:gd name="T24" fmla="*/ 92 w 130"/>
                <a:gd name="T25" fmla="*/ 126 h 158"/>
                <a:gd name="T26" fmla="*/ 77 w 130"/>
                <a:gd name="T27" fmla="*/ 111 h 158"/>
                <a:gd name="T28" fmla="*/ 70 w 130"/>
                <a:gd name="T29" fmla="*/ 103 h 158"/>
                <a:gd name="T30" fmla="*/ 65 w 130"/>
                <a:gd name="T31" fmla="*/ 95 h 158"/>
                <a:gd name="T32" fmla="*/ 65 w 130"/>
                <a:gd name="T33" fmla="*/ 92 h 158"/>
                <a:gd name="T34" fmla="*/ 93 w 130"/>
                <a:gd name="T35" fmla="*/ 72 h 158"/>
                <a:gd name="T36" fmla="*/ 86 w 130"/>
                <a:gd name="T37" fmla="*/ 53 h 158"/>
                <a:gd name="T38" fmla="*/ 72 w 130"/>
                <a:gd name="T39" fmla="*/ 43 h 158"/>
                <a:gd name="T40" fmla="*/ 73 w 130"/>
                <a:gd name="T41" fmla="*/ 19 h 158"/>
                <a:gd name="T42" fmla="*/ 56 w 130"/>
                <a:gd name="T43" fmla="*/ 0 h 158"/>
                <a:gd name="T44" fmla="*/ 49 w 130"/>
                <a:gd name="T45" fmla="*/ 4 h 158"/>
                <a:gd name="T46" fmla="*/ 49 w 130"/>
                <a:gd name="T47" fmla="*/ 7 h 158"/>
                <a:gd name="T48" fmla="*/ 54 w 130"/>
                <a:gd name="T49" fmla="*/ 23 h 158"/>
                <a:gd name="T50" fmla="*/ 56 w 130"/>
                <a:gd name="T51" fmla="*/ 40 h 158"/>
                <a:gd name="T52" fmla="*/ 55 w 130"/>
                <a:gd name="T53" fmla="*/ 56 h 158"/>
                <a:gd name="T54" fmla="*/ 44 w 130"/>
                <a:gd name="T55" fmla="*/ 61 h 158"/>
                <a:gd name="T56" fmla="*/ 33 w 130"/>
                <a:gd name="T57" fmla="*/ 68 h 158"/>
                <a:gd name="T58" fmla="*/ 25 w 130"/>
                <a:gd name="T59" fmla="*/ 77 h 158"/>
                <a:gd name="T60" fmla="*/ 25 w 130"/>
                <a:gd name="T61" fmla="*/ 81 h 158"/>
                <a:gd name="T62" fmla="*/ 45 w 130"/>
                <a:gd name="T63" fmla="*/ 99 h 158"/>
                <a:gd name="T64" fmla="*/ 45 w 130"/>
                <a:gd name="T65" fmla="*/ 100 h 158"/>
                <a:gd name="T66" fmla="*/ 38 w 130"/>
                <a:gd name="T67" fmla="*/ 113 h 158"/>
                <a:gd name="T68" fmla="*/ 23 w 130"/>
                <a:gd name="T69" fmla="*/ 133 h 158"/>
                <a:gd name="T70" fmla="*/ 0 w 130"/>
                <a:gd name="T71" fmla="*/ 1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58">
                  <a:moveTo>
                    <a:pt x="0" y="146"/>
                  </a:moveTo>
                  <a:cubicBezTo>
                    <a:pt x="0" y="149"/>
                    <a:pt x="0" y="149"/>
                    <a:pt x="0" y="149"/>
                  </a:cubicBezTo>
                  <a:cubicBezTo>
                    <a:pt x="3" y="152"/>
                    <a:pt x="5" y="152"/>
                    <a:pt x="10" y="152"/>
                  </a:cubicBezTo>
                  <a:cubicBezTo>
                    <a:pt x="42" y="152"/>
                    <a:pt x="47" y="113"/>
                    <a:pt x="56" y="113"/>
                  </a:cubicBezTo>
                  <a:cubicBezTo>
                    <a:pt x="59" y="113"/>
                    <a:pt x="60" y="116"/>
                    <a:pt x="61" y="117"/>
                  </a:cubicBezTo>
                  <a:cubicBezTo>
                    <a:pt x="64" y="121"/>
                    <a:pt x="65" y="119"/>
                    <a:pt x="68" y="121"/>
                  </a:cubicBezTo>
                  <a:cubicBezTo>
                    <a:pt x="70" y="123"/>
                    <a:pt x="76" y="129"/>
                    <a:pt x="77" y="131"/>
                  </a:cubicBezTo>
                  <a:cubicBezTo>
                    <a:pt x="81" y="137"/>
                    <a:pt x="87" y="158"/>
                    <a:pt x="92" y="158"/>
                  </a:cubicBezTo>
                  <a:cubicBezTo>
                    <a:pt x="115" y="158"/>
                    <a:pt x="115" y="158"/>
                    <a:pt x="115" y="158"/>
                  </a:cubicBezTo>
                  <a:cubicBezTo>
                    <a:pt x="121" y="158"/>
                    <a:pt x="130" y="153"/>
                    <a:pt x="130" y="148"/>
                  </a:cubicBezTo>
                  <a:cubicBezTo>
                    <a:pt x="130" y="146"/>
                    <a:pt x="116" y="137"/>
                    <a:pt x="111" y="137"/>
                  </a:cubicBezTo>
                  <a:cubicBezTo>
                    <a:pt x="104" y="137"/>
                    <a:pt x="105" y="135"/>
                    <a:pt x="102" y="131"/>
                  </a:cubicBezTo>
                  <a:cubicBezTo>
                    <a:pt x="98" y="128"/>
                    <a:pt x="95" y="130"/>
                    <a:pt x="92" y="126"/>
                  </a:cubicBezTo>
                  <a:cubicBezTo>
                    <a:pt x="86" y="116"/>
                    <a:pt x="82" y="117"/>
                    <a:pt x="77" y="111"/>
                  </a:cubicBezTo>
                  <a:cubicBezTo>
                    <a:pt x="74" y="108"/>
                    <a:pt x="74" y="105"/>
                    <a:pt x="70" y="103"/>
                  </a:cubicBezTo>
                  <a:cubicBezTo>
                    <a:pt x="68" y="100"/>
                    <a:pt x="65" y="99"/>
                    <a:pt x="65" y="95"/>
                  </a:cubicBezTo>
                  <a:cubicBezTo>
                    <a:pt x="65" y="92"/>
                    <a:pt x="65" y="92"/>
                    <a:pt x="65" y="92"/>
                  </a:cubicBezTo>
                  <a:cubicBezTo>
                    <a:pt x="65" y="82"/>
                    <a:pt x="84" y="77"/>
                    <a:pt x="93" y="72"/>
                  </a:cubicBezTo>
                  <a:cubicBezTo>
                    <a:pt x="93" y="63"/>
                    <a:pt x="96" y="53"/>
                    <a:pt x="86" y="53"/>
                  </a:cubicBezTo>
                  <a:cubicBezTo>
                    <a:pt x="76" y="53"/>
                    <a:pt x="72" y="56"/>
                    <a:pt x="72" y="43"/>
                  </a:cubicBezTo>
                  <a:cubicBezTo>
                    <a:pt x="72" y="35"/>
                    <a:pt x="73" y="28"/>
                    <a:pt x="73" y="19"/>
                  </a:cubicBezTo>
                  <a:cubicBezTo>
                    <a:pt x="73" y="9"/>
                    <a:pt x="67" y="0"/>
                    <a:pt x="56" y="0"/>
                  </a:cubicBezTo>
                  <a:cubicBezTo>
                    <a:pt x="53" y="0"/>
                    <a:pt x="49" y="2"/>
                    <a:pt x="49" y="4"/>
                  </a:cubicBezTo>
                  <a:cubicBezTo>
                    <a:pt x="49" y="7"/>
                    <a:pt x="49" y="7"/>
                    <a:pt x="49" y="7"/>
                  </a:cubicBezTo>
                  <a:cubicBezTo>
                    <a:pt x="49" y="11"/>
                    <a:pt x="52" y="16"/>
                    <a:pt x="54" y="23"/>
                  </a:cubicBezTo>
                  <a:cubicBezTo>
                    <a:pt x="54" y="26"/>
                    <a:pt x="56" y="38"/>
                    <a:pt x="56" y="40"/>
                  </a:cubicBezTo>
                  <a:cubicBezTo>
                    <a:pt x="56" y="45"/>
                    <a:pt x="56" y="51"/>
                    <a:pt x="55" y="56"/>
                  </a:cubicBezTo>
                  <a:cubicBezTo>
                    <a:pt x="53" y="61"/>
                    <a:pt x="49" y="60"/>
                    <a:pt x="44" y="61"/>
                  </a:cubicBezTo>
                  <a:cubicBezTo>
                    <a:pt x="38" y="63"/>
                    <a:pt x="37" y="67"/>
                    <a:pt x="33" y="68"/>
                  </a:cubicBezTo>
                  <a:cubicBezTo>
                    <a:pt x="30" y="70"/>
                    <a:pt x="25" y="71"/>
                    <a:pt x="25" y="77"/>
                  </a:cubicBezTo>
                  <a:cubicBezTo>
                    <a:pt x="25" y="81"/>
                    <a:pt x="25" y="81"/>
                    <a:pt x="25" y="81"/>
                  </a:cubicBezTo>
                  <a:cubicBezTo>
                    <a:pt x="25" y="93"/>
                    <a:pt x="45" y="89"/>
                    <a:pt x="45" y="99"/>
                  </a:cubicBezTo>
                  <a:cubicBezTo>
                    <a:pt x="45" y="100"/>
                    <a:pt x="45" y="100"/>
                    <a:pt x="45" y="100"/>
                  </a:cubicBezTo>
                  <a:cubicBezTo>
                    <a:pt x="45" y="104"/>
                    <a:pt x="38" y="103"/>
                    <a:pt x="38" y="113"/>
                  </a:cubicBezTo>
                  <a:cubicBezTo>
                    <a:pt x="33" y="116"/>
                    <a:pt x="27" y="128"/>
                    <a:pt x="23" y="133"/>
                  </a:cubicBezTo>
                  <a:cubicBezTo>
                    <a:pt x="16" y="139"/>
                    <a:pt x="8" y="142"/>
                    <a:pt x="0" y="146"/>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6" name="îṥḻïḋè"/>
            <p:cNvSpPr/>
            <p:nvPr/>
          </p:nvSpPr>
          <p:spPr bwMode="auto">
            <a:xfrm>
              <a:off x="8601075" y="2697163"/>
              <a:ext cx="846138" cy="1011238"/>
            </a:xfrm>
            <a:custGeom>
              <a:avLst/>
              <a:gdLst>
                <a:gd name="T0" fmla="*/ 53 w 130"/>
                <a:gd name="T1" fmla="*/ 8 h 154"/>
                <a:gd name="T2" fmla="*/ 58 w 130"/>
                <a:gd name="T3" fmla="*/ 26 h 154"/>
                <a:gd name="T4" fmla="*/ 58 w 130"/>
                <a:gd name="T5" fmla="*/ 37 h 154"/>
                <a:gd name="T6" fmla="*/ 60 w 130"/>
                <a:gd name="T7" fmla="*/ 47 h 154"/>
                <a:gd name="T8" fmla="*/ 60 w 130"/>
                <a:gd name="T9" fmla="*/ 49 h 154"/>
                <a:gd name="T10" fmla="*/ 43 w 130"/>
                <a:gd name="T11" fmla="*/ 61 h 154"/>
                <a:gd name="T12" fmla="*/ 31 w 130"/>
                <a:gd name="T13" fmla="*/ 66 h 154"/>
                <a:gd name="T14" fmla="*/ 21 w 130"/>
                <a:gd name="T15" fmla="*/ 75 h 154"/>
                <a:gd name="T16" fmla="*/ 44 w 130"/>
                <a:gd name="T17" fmla="*/ 91 h 154"/>
                <a:gd name="T18" fmla="*/ 26 w 130"/>
                <a:gd name="T19" fmla="*/ 120 h 154"/>
                <a:gd name="T20" fmla="*/ 14 w 130"/>
                <a:gd name="T21" fmla="*/ 131 h 154"/>
                <a:gd name="T22" fmla="*/ 0 w 130"/>
                <a:gd name="T23" fmla="*/ 141 h 154"/>
                <a:gd name="T24" fmla="*/ 0 w 130"/>
                <a:gd name="T25" fmla="*/ 142 h 154"/>
                <a:gd name="T26" fmla="*/ 7 w 130"/>
                <a:gd name="T27" fmla="*/ 147 h 154"/>
                <a:gd name="T28" fmla="*/ 11 w 130"/>
                <a:gd name="T29" fmla="*/ 147 h 154"/>
                <a:gd name="T30" fmla="*/ 18 w 130"/>
                <a:gd name="T31" fmla="*/ 143 h 154"/>
                <a:gd name="T32" fmla="*/ 30 w 130"/>
                <a:gd name="T33" fmla="*/ 138 h 154"/>
                <a:gd name="T34" fmla="*/ 39 w 130"/>
                <a:gd name="T35" fmla="*/ 128 h 154"/>
                <a:gd name="T36" fmla="*/ 55 w 130"/>
                <a:gd name="T37" fmla="*/ 107 h 154"/>
                <a:gd name="T38" fmla="*/ 79 w 130"/>
                <a:gd name="T39" fmla="*/ 128 h 154"/>
                <a:gd name="T40" fmla="*/ 84 w 130"/>
                <a:gd name="T41" fmla="*/ 143 h 154"/>
                <a:gd name="T42" fmla="*/ 97 w 130"/>
                <a:gd name="T43" fmla="*/ 153 h 154"/>
                <a:gd name="T44" fmla="*/ 111 w 130"/>
                <a:gd name="T45" fmla="*/ 152 h 154"/>
                <a:gd name="T46" fmla="*/ 130 w 130"/>
                <a:gd name="T47" fmla="*/ 145 h 154"/>
                <a:gd name="T48" fmla="*/ 113 w 130"/>
                <a:gd name="T49" fmla="*/ 132 h 154"/>
                <a:gd name="T50" fmla="*/ 94 w 130"/>
                <a:gd name="T51" fmla="*/ 120 h 154"/>
                <a:gd name="T52" fmla="*/ 77 w 130"/>
                <a:gd name="T53" fmla="*/ 107 h 154"/>
                <a:gd name="T54" fmla="*/ 63 w 130"/>
                <a:gd name="T55" fmla="*/ 89 h 154"/>
                <a:gd name="T56" fmla="*/ 98 w 130"/>
                <a:gd name="T57" fmla="*/ 64 h 154"/>
                <a:gd name="T58" fmla="*/ 98 w 130"/>
                <a:gd name="T59" fmla="*/ 61 h 154"/>
                <a:gd name="T60" fmla="*/ 80 w 130"/>
                <a:gd name="T61" fmla="*/ 52 h 154"/>
                <a:gd name="T62" fmla="*/ 75 w 130"/>
                <a:gd name="T63" fmla="*/ 44 h 154"/>
                <a:gd name="T64" fmla="*/ 75 w 130"/>
                <a:gd name="T65" fmla="*/ 35 h 154"/>
                <a:gd name="T66" fmla="*/ 77 w 130"/>
                <a:gd name="T67" fmla="*/ 17 h 154"/>
                <a:gd name="T68" fmla="*/ 77 w 130"/>
                <a:gd name="T69" fmla="*/ 15 h 154"/>
                <a:gd name="T70" fmla="*/ 62 w 130"/>
                <a:gd name="T71" fmla="*/ 0 h 154"/>
                <a:gd name="T72" fmla="*/ 61 w 130"/>
                <a:gd name="T73" fmla="*/ 0 h 154"/>
                <a:gd name="T74" fmla="*/ 53 w 130"/>
                <a:gd name="T7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54">
                  <a:moveTo>
                    <a:pt x="53" y="8"/>
                  </a:moveTo>
                  <a:cubicBezTo>
                    <a:pt x="53" y="15"/>
                    <a:pt x="58" y="19"/>
                    <a:pt x="58" y="26"/>
                  </a:cubicBezTo>
                  <a:cubicBezTo>
                    <a:pt x="59" y="31"/>
                    <a:pt x="58" y="33"/>
                    <a:pt x="58" y="37"/>
                  </a:cubicBezTo>
                  <a:cubicBezTo>
                    <a:pt x="58" y="44"/>
                    <a:pt x="60" y="44"/>
                    <a:pt x="60" y="47"/>
                  </a:cubicBezTo>
                  <a:cubicBezTo>
                    <a:pt x="60" y="49"/>
                    <a:pt x="60" y="49"/>
                    <a:pt x="60" y="49"/>
                  </a:cubicBezTo>
                  <a:cubicBezTo>
                    <a:pt x="60" y="52"/>
                    <a:pt x="47" y="61"/>
                    <a:pt x="43" y="61"/>
                  </a:cubicBezTo>
                  <a:cubicBezTo>
                    <a:pt x="30" y="61"/>
                    <a:pt x="39" y="61"/>
                    <a:pt x="31" y="66"/>
                  </a:cubicBezTo>
                  <a:cubicBezTo>
                    <a:pt x="27" y="69"/>
                    <a:pt x="21" y="69"/>
                    <a:pt x="21" y="75"/>
                  </a:cubicBezTo>
                  <a:cubicBezTo>
                    <a:pt x="21" y="86"/>
                    <a:pt x="40" y="86"/>
                    <a:pt x="44" y="91"/>
                  </a:cubicBezTo>
                  <a:cubicBezTo>
                    <a:pt x="39" y="101"/>
                    <a:pt x="33" y="110"/>
                    <a:pt x="26" y="120"/>
                  </a:cubicBezTo>
                  <a:cubicBezTo>
                    <a:pt x="25" y="122"/>
                    <a:pt x="17" y="129"/>
                    <a:pt x="14" y="131"/>
                  </a:cubicBezTo>
                  <a:cubicBezTo>
                    <a:pt x="11" y="134"/>
                    <a:pt x="0" y="138"/>
                    <a:pt x="0" y="141"/>
                  </a:cubicBezTo>
                  <a:cubicBezTo>
                    <a:pt x="0" y="142"/>
                    <a:pt x="0" y="142"/>
                    <a:pt x="0" y="142"/>
                  </a:cubicBezTo>
                  <a:cubicBezTo>
                    <a:pt x="0" y="145"/>
                    <a:pt x="4" y="147"/>
                    <a:pt x="7" y="147"/>
                  </a:cubicBezTo>
                  <a:cubicBezTo>
                    <a:pt x="11" y="147"/>
                    <a:pt x="11" y="147"/>
                    <a:pt x="11" y="147"/>
                  </a:cubicBezTo>
                  <a:cubicBezTo>
                    <a:pt x="14" y="147"/>
                    <a:pt x="16" y="145"/>
                    <a:pt x="18" y="143"/>
                  </a:cubicBezTo>
                  <a:cubicBezTo>
                    <a:pt x="26" y="143"/>
                    <a:pt x="26" y="143"/>
                    <a:pt x="30" y="138"/>
                  </a:cubicBezTo>
                  <a:cubicBezTo>
                    <a:pt x="33" y="134"/>
                    <a:pt x="37" y="133"/>
                    <a:pt x="39" y="128"/>
                  </a:cubicBezTo>
                  <a:cubicBezTo>
                    <a:pt x="42" y="122"/>
                    <a:pt x="48" y="107"/>
                    <a:pt x="55" y="107"/>
                  </a:cubicBezTo>
                  <a:cubicBezTo>
                    <a:pt x="62" y="107"/>
                    <a:pt x="75" y="123"/>
                    <a:pt x="79" y="128"/>
                  </a:cubicBezTo>
                  <a:cubicBezTo>
                    <a:pt x="84" y="134"/>
                    <a:pt x="81" y="138"/>
                    <a:pt x="84" y="143"/>
                  </a:cubicBezTo>
                  <a:cubicBezTo>
                    <a:pt x="85" y="145"/>
                    <a:pt x="94" y="154"/>
                    <a:pt x="97" y="153"/>
                  </a:cubicBezTo>
                  <a:cubicBezTo>
                    <a:pt x="111" y="152"/>
                    <a:pt x="111" y="152"/>
                    <a:pt x="111" y="152"/>
                  </a:cubicBezTo>
                  <a:cubicBezTo>
                    <a:pt x="115" y="151"/>
                    <a:pt x="130" y="154"/>
                    <a:pt x="130" y="145"/>
                  </a:cubicBezTo>
                  <a:cubicBezTo>
                    <a:pt x="130" y="138"/>
                    <a:pt x="118" y="134"/>
                    <a:pt x="113" y="132"/>
                  </a:cubicBezTo>
                  <a:cubicBezTo>
                    <a:pt x="100" y="127"/>
                    <a:pt x="102" y="131"/>
                    <a:pt x="94" y="120"/>
                  </a:cubicBezTo>
                  <a:cubicBezTo>
                    <a:pt x="91" y="116"/>
                    <a:pt x="80" y="112"/>
                    <a:pt x="77" y="107"/>
                  </a:cubicBezTo>
                  <a:cubicBezTo>
                    <a:pt x="74" y="101"/>
                    <a:pt x="63" y="94"/>
                    <a:pt x="63" y="89"/>
                  </a:cubicBezTo>
                  <a:cubicBezTo>
                    <a:pt x="63" y="72"/>
                    <a:pt x="98" y="73"/>
                    <a:pt x="98" y="64"/>
                  </a:cubicBezTo>
                  <a:cubicBezTo>
                    <a:pt x="98" y="61"/>
                    <a:pt x="98" y="61"/>
                    <a:pt x="98" y="61"/>
                  </a:cubicBezTo>
                  <a:cubicBezTo>
                    <a:pt x="98" y="52"/>
                    <a:pt x="89" y="52"/>
                    <a:pt x="80" y="52"/>
                  </a:cubicBezTo>
                  <a:cubicBezTo>
                    <a:pt x="77" y="51"/>
                    <a:pt x="75" y="48"/>
                    <a:pt x="75" y="44"/>
                  </a:cubicBezTo>
                  <a:cubicBezTo>
                    <a:pt x="75" y="35"/>
                    <a:pt x="75" y="35"/>
                    <a:pt x="75" y="35"/>
                  </a:cubicBezTo>
                  <a:cubicBezTo>
                    <a:pt x="77" y="17"/>
                    <a:pt x="77" y="17"/>
                    <a:pt x="77" y="17"/>
                  </a:cubicBezTo>
                  <a:cubicBezTo>
                    <a:pt x="77" y="15"/>
                    <a:pt x="77" y="15"/>
                    <a:pt x="77" y="15"/>
                  </a:cubicBezTo>
                  <a:cubicBezTo>
                    <a:pt x="77" y="10"/>
                    <a:pt x="67" y="0"/>
                    <a:pt x="62" y="0"/>
                  </a:cubicBezTo>
                  <a:cubicBezTo>
                    <a:pt x="61" y="0"/>
                    <a:pt x="61" y="0"/>
                    <a:pt x="61" y="0"/>
                  </a:cubicBezTo>
                  <a:cubicBezTo>
                    <a:pt x="56" y="0"/>
                    <a:pt x="53" y="4"/>
                    <a:pt x="53" y="8"/>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7" name="î$ḻîḑe"/>
            <p:cNvSpPr/>
            <p:nvPr/>
          </p:nvSpPr>
          <p:spPr bwMode="auto">
            <a:xfrm>
              <a:off x="6369050" y="2868613"/>
              <a:ext cx="176213" cy="176213"/>
            </a:xfrm>
            <a:custGeom>
              <a:avLst/>
              <a:gdLst>
                <a:gd name="T0" fmla="*/ 0 w 27"/>
                <a:gd name="T1" fmla="*/ 5 h 27"/>
                <a:gd name="T2" fmla="*/ 0 w 27"/>
                <a:gd name="T3" fmla="*/ 10 h 27"/>
                <a:gd name="T4" fmla="*/ 14 w 27"/>
                <a:gd name="T5" fmla="*/ 27 h 27"/>
                <a:gd name="T6" fmla="*/ 19 w 27"/>
                <a:gd name="T7" fmla="*/ 27 h 27"/>
                <a:gd name="T8" fmla="*/ 27 w 27"/>
                <a:gd name="T9" fmla="*/ 18 h 27"/>
                <a:gd name="T10" fmla="*/ 27 w 27"/>
                <a:gd name="T11" fmla="*/ 17 h 27"/>
                <a:gd name="T12" fmla="*/ 18 w 27"/>
                <a:gd name="T13" fmla="*/ 7 h 27"/>
                <a:gd name="T14" fmla="*/ 4 w 27"/>
                <a:gd name="T15" fmla="*/ 0 h 27"/>
                <a:gd name="T16" fmla="*/ 0 w 27"/>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5"/>
                  </a:moveTo>
                  <a:cubicBezTo>
                    <a:pt x="0" y="10"/>
                    <a:pt x="0" y="10"/>
                    <a:pt x="0" y="10"/>
                  </a:cubicBezTo>
                  <a:cubicBezTo>
                    <a:pt x="0" y="16"/>
                    <a:pt x="11" y="27"/>
                    <a:pt x="14" y="27"/>
                  </a:cubicBezTo>
                  <a:cubicBezTo>
                    <a:pt x="19" y="27"/>
                    <a:pt x="19" y="27"/>
                    <a:pt x="19" y="27"/>
                  </a:cubicBezTo>
                  <a:cubicBezTo>
                    <a:pt x="24" y="27"/>
                    <a:pt x="27" y="23"/>
                    <a:pt x="27" y="18"/>
                  </a:cubicBezTo>
                  <a:cubicBezTo>
                    <a:pt x="27" y="17"/>
                    <a:pt x="27" y="17"/>
                    <a:pt x="27" y="17"/>
                  </a:cubicBezTo>
                  <a:cubicBezTo>
                    <a:pt x="27" y="14"/>
                    <a:pt x="20" y="10"/>
                    <a:pt x="18" y="7"/>
                  </a:cubicBezTo>
                  <a:cubicBezTo>
                    <a:pt x="15" y="3"/>
                    <a:pt x="10" y="2"/>
                    <a:pt x="4" y="0"/>
                  </a:cubicBezTo>
                  <a:cubicBezTo>
                    <a:pt x="2" y="2"/>
                    <a:pt x="0" y="1"/>
                    <a:pt x="0" y="5"/>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8" name="î$ḷïḋè"/>
            <p:cNvSpPr/>
            <p:nvPr/>
          </p:nvSpPr>
          <p:spPr bwMode="auto">
            <a:xfrm>
              <a:off x="3838575" y="3937001"/>
              <a:ext cx="285750" cy="288925"/>
            </a:xfrm>
            <a:custGeom>
              <a:avLst/>
              <a:gdLst>
                <a:gd name="T0" fmla="*/ 37 w 44"/>
                <a:gd name="T1" fmla="*/ 4 h 44"/>
                <a:gd name="T2" fmla="*/ 30 w 44"/>
                <a:gd name="T3" fmla="*/ 1 h 44"/>
                <a:gd name="T4" fmla="*/ 21 w 44"/>
                <a:gd name="T5" fmla="*/ 0 h 44"/>
                <a:gd name="T6" fmla="*/ 15 w 44"/>
                <a:gd name="T7" fmla="*/ 0 h 44"/>
                <a:gd name="T8" fmla="*/ 6 w 44"/>
                <a:gd name="T9" fmla="*/ 0 h 44"/>
                <a:gd name="T10" fmla="*/ 0 w 44"/>
                <a:gd name="T11" fmla="*/ 0 h 44"/>
                <a:gd name="T12" fmla="*/ 0 w 44"/>
                <a:gd name="T13" fmla="*/ 2 h 44"/>
                <a:gd name="T14" fmla="*/ 2 w 44"/>
                <a:gd name="T15" fmla="*/ 2 h 44"/>
                <a:gd name="T16" fmla="*/ 5 w 44"/>
                <a:gd name="T17" fmla="*/ 3 h 44"/>
                <a:gd name="T18" fmla="*/ 5 w 44"/>
                <a:gd name="T19" fmla="*/ 6 h 44"/>
                <a:gd name="T20" fmla="*/ 5 w 44"/>
                <a:gd name="T21" fmla="*/ 15 h 44"/>
                <a:gd name="T22" fmla="*/ 5 w 44"/>
                <a:gd name="T23" fmla="*/ 24 h 44"/>
                <a:gd name="T24" fmla="*/ 5 w 44"/>
                <a:gd name="T25" fmla="*/ 41 h 44"/>
                <a:gd name="T26" fmla="*/ 2 w 44"/>
                <a:gd name="T27" fmla="*/ 42 h 44"/>
                <a:gd name="T28" fmla="*/ 2 w 44"/>
                <a:gd name="T29" fmla="*/ 44 h 44"/>
                <a:gd name="T30" fmla="*/ 8 w 44"/>
                <a:gd name="T31" fmla="*/ 44 h 44"/>
                <a:gd name="T32" fmla="*/ 15 w 44"/>
                <a:gd name="T33" fmla="*/ 44 h 44"/>
                <a:gd name="T34" fmla="*/ 19 w 44"/>
                <a:gd name="T35" fmla="*/ 44 h 44"/>
                <a:gd name="T36" fmla="*/ 37 w 44"/>
                <a:gd name="T37" fmla="*/ 37 h 44"/>
                <a:gd name="T38" fmla="*/ 44 w 44"/>
                <a:gd name="T39" fmla="*/ 20 h 44"/>
                <a:gd name="T40" fmla="*/ 43 w 44"/>
                <a:gd name="T41" fmla="*/ 11 h 44"/>
                <a:gd name="T42" fmla="*/ 37 w 44"/>
                <a:gd name="T43" fmla="*/ 4 h 44"/>
                <a:gd name="T44" fmla="*/ 32 w 44"/>
                <a:gd name="T45" fmla="*/ 37 h 44"/>
                <a:gd name="T46" fmla="*/ 19 w 44"/>
                <a:gd name="T47" fmla="*/ 41 h 44"/>
                <a:gd name="T48" fmla="*/ 12 w 44"/>
                <a:gd name="T49" fmla="*/ 41 h 44"/>
                <a:gd name="T50" fmla="*/ 11 w 44"/>
                <a:gd name="T51" fmla="*/ 30 h 44"/>
                <a:gd name="T52" fmla="*/ 11 w 44"/>
                <a:gd name="T53" fmla="*/ 10 h 44"/>
                <a:gd name="T54" fmla="*/ 12 w 44"/>
                <a:gd name="T55" fmla="*/ 3 h 44"/>
                <a:gd name="T56" fmla="*/ 19 w 44"/>
                <a:gd name="T57" fmla="*/ 3 h 44"/>
                <a:gd name="T58" fmla="*/ 33 w 44"/>
                <a:gd name="T59" fmla="*/ 7 h 44"/>
                <a:gd name="T60" fmla="*/ 38 w 44"/>
                <a:gd name="T61" fmla="*/ 21 h 44"/>
                <a:gd name="T62" fmla="*/ 32 w 44"/>
                <a:gd name="T6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44">
                  <a:moveTo>
                    <a:pt x="37" y="4"/>
                  </a:moveTo>
                  <a:cubicBezTo>
                    <a:pt x="35" y="3"/>
                    <a:pt x="32" y="1"/>
                    <a:pt x="30" y="1"/>
                  </a:cubicBezTo>
                  <a:cubicBezTo>
                    <a:pt x="27" y="0"/>
                    <a:pt x="24" y="0"/>
                    <a:pt x="21" y="0"/>
                  </a:cubicBezTo>
                  <a:cubicBezTo>
                    <a:pt x="15" y="0"/>
                    <a:pt x="15" y="0"/>
                    <a:pt x="15" y="0"/>
                  </a:cubicBezTo>
                  <a:cubicBezTo>
                    <a:pt x="6" y="0"/>
                    <a:pt x="6" y="0"/>
                    <a:pt x="6" y="0"/>
                  </a:cubicBezTo>
                  <a:cubicBezTo>
                    <a:pt x="5" y="0"/>
                    <a:pt x="3" y="0"/>
                    <a:pt x="0" y="0"/>
                  </a:cubicBezTo>
                  <a:cubicBezTo>
                    <a:pt x="0" y="2"/>
                    <a:pt x="0" y="2"/>
                    <a:pt x="0" y="2"/>
                  </a:cubicBezTo>
                  <a:cubicBezTo>
                    <a:pt x="2" y="2"/>
                    <a:pt x="2" y="2"/>
                    <a:pt x="2" y="2"/>
                  </a:cubicBezTo>
                  <a:cubicBezTo>
                    <a:pt x="3" y="3"/>
                    <a:pt x="4" y="3"/>
                    <a:pt x="5" y="3"/>
                  </a:cubicBezTo>
                  <a:cubicBezTo>
                    <a:pt x="5" y="3"/>
                    <a:pt x="5" y="4"/>
                    <a:pt x="5" y="6"/>
                  </a:cubicBezTo>
                  <a:cubicBezTo>
                    <a:pt x="5" y="8"/>
                    <a:pt x="5" y="12"/>
                    <a:pt x="5" y="15"/>
                  </a:cubicBezTo>
                  <a:cubicBezTo>
                    <a:pt x="5" y="24"/>
                    <a:pt x="5" y="24"/>
                    <a:pt x="5" y="24"/>
                  </a:cubicBezTo>
                  <a:cubicBezTo>
                    <a:pt x="5" y="32"/>
                    <a:pt x="5" y="38"/>
                    <a:pt x="5" y="41"/>
                  </a:cubicBezTo>
                  <a:cubicBezTo>
                    <a:pt x="2" y="42"/>
                    <a:pt x="2" y="42"/>
                    <a:pt x="2" y="42"/>
                  </a:cubicBezTo>
                  <a:cubicBezTo>
                    <a:pt x="2" y="44"/>
                    <a:pt x="2" y="44"/>
                    <a:pt x="2" y="44"/>
                  </a:cubicBezTo>
                  <a:cubicBezTo>
                    <a:pt x="5" y="44"/>
                    <a:pt x="7" y="44"/>
                    <a:pt x="8" y="44"/>
                  </a:cubicBezTo>
                  <a:cubicBezTo>
                    <a:pt x="9" y="44"/>
                    <a:pt x="12" y="44"/>
                    <a:pt x="15" y="44"/>
                  </a:cubicBezTo>
                  <a:cubicBezTo>
                    <a:pt x="19" y="44"/>
                    <a:pt x="19" y="44"/>
                    <a:pt x="19" y="44"/>
                  </a:cubicBezTo>
                  <a:cubicBezTo>
                    <a:pt x="27" y="44"/>
                    <a:pt x="33" y="42"/>
                    <a:pt x="37" y="37"/>
                  </a:cubicBezTo>
                  <a:cubicBezTo>
                    <a:pt x="42" y="33"/>
                    <a:pt x="44" y="27"/>
                    <a:pt x="44" y="20"/>
                  </a:cubicBezTo>
                  <a:cubicBezTo>
                    <a:pt x="44" y="16"/>
                    <a:pt x="44" y="13"/>
                    <a:pt x="43" y="11"/>
                  </a:cubicBezTo>
                  <a:cubicBezTo>
                    <a:pt x="41" y="8"/>
                    <a:pt x="40" y="6"/>
                    <a:pt x="37" y="4"/>
                  </a:cubicBezTo>
                  <a:close/>
                  <a:moveTo>
                    <a:pt x="32" y="37"/>
                  </a:moveTo>
                  <a:cubicBezTo>
                    <a:pt x="29" y="40"/>
                    <a:pt x="25" y="41"/>
                    <a:pt x="19" y="41"/>
                  </a:cubicBezTo>
                  <a:cubicBezTo>
                    <a:pt x="17" y="41"/>
                    <a:pt x="14" y="41"/>
                    <a:pt x="12" y="41"/>
                  </a:cubicBezTo>
                  <a:cubicBezTo>
                    <a:pt x="11" y="37"/>
                    <a:pt x="11" y="34"/>
                    <a:pt x="11" y="30"/>
                  </a:cubicBezTo>
                  <a:cubicBezTo>
                    <a:pt x="11" y="10"/>
                    <a:pt x="11" y="10"/>
                    <a:pt x="11" y="10"/>
                  </a:cubicBezTo>
                  <a:cubicBezTo>
                    <a:pt x="11" y="8"/>
                    <a:pt x="11" y="5"/>
                    <a:pt x="12" y="3"/>
                  </a:cubicBezTo>
                  <a:cubicBezTo>
                    <a:pt x="15" y="3"/>
                    <a:pt x="17" y="3"/>
                    <a:pt x="19" y="3"/>
                  </a:cubicBezTo>
                  <a:cubicBezTo>
                    <a:pt x="25" y="3"/>
                    <a:pt x="30" y="4"/>
                    <a:pt x="33" y="7"/>
                  </a:cubicBezTo>
                  <a:cubicBezTo>
                    <a:pt x="36" y="11"/>
                    <a:pt x="38" y="15"/>
                    <a:pt x="38" y="21"/>
                  </a:cubicBezTo>
                  <a:cubicBezTo>
                    <a:pt x="38" y="28"/>
                    <a:pt x="36" y="33"/>
                    <a:pt x="32" y="37"/>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9" name="ïṥ1iḓè"/>
            <p:cNvSpPr/>
            <p:nvPr/>
          </p:nvSpPr>
          <p:spPr bwMode="auto">
            <a:xfrm>
              <a:off x="4151313" y="3937001"/>
              <a:ext cx="298450" cy="288925"/>
            </a:xfrm>
            <a:custGeom>
              <a:avLst/>
              <a:gdLst>
                <a:gd name="T0" fmla="*/ 42 w 46"/>
                <a:gd name="T1" fmla="*/ 40 h 44"/>
                <a:gd name="T2" fmla="*/ 40 w 46"/>
                <a:gd name="T3" fmla="*/ 36 h 44"/>
                <a:gd name="T4" fmla="*/ 25 w 46"/>
                <a:gd name="T5" fmla="*/ 0 h 44"/>
                <a:gd name="T6" fmla="*/ 23 w 46"/>
                <a:gd name="T7" fmla="*/ 0 h 44"/>
                <a:gd name="T8" fmla="*/ 18 w 46"/>
                <a:gd name="T9" fmla="*/ 11 h 44"/>
                <a:gd name="T10" fmla="*/ 9 w 46"/>
                <a:gd name="T11" fmla="*/ 30 h 44"/>
                <a:gd name="T12" fmla="*/ 5 w 46"/>
                <a:gd name="T13" fmla="*/ 40 h 44"/>
                <a:gd name="T14" fmla="*/ 4 w 46"/>
                <a:gd name="T15" fmla="*/ 41 h 44"/>
                <a:gd name="T16" fmla="*/ 1 w 46"/>
                <a:gd name="T17" fmla="*/ 42 h 44"/>
                <a:gd name="T18" fmla="*/ 0 w 46"/>
                <a:gd name="T19" fmla="*/ 42 h 44"/>
                <a:gd name="T20" fmla="*/ 0 w 46"/>
                <a:gd name="T21" fmla="*/ 44 h 44"/>
                <a:gd name="T22" fmla="*/ 8 w 46"/>
                <a:gd name="T23" fmla="*/ 44 h 44"/>
                <a:gd name="T24" fmla="*/ 14 w 46"/>
                <a:gd name="T25" fmla="*/ 44 h 44"/>
                <a:gd name="T26" fmla="*/ 14 w 46"/>
                <a:gd name="T27" fmla="*/ 42 h 44"/>
                <a:gd name="T28" fmla="*/ 11 w 46"/>
                <a:gd name="T29" fmla="*/ 42 h 44"/>
                <a:gd name="T30" fmla="*/ 9 w 46"/>
                <a:gd name="T31" fmla="*/ 41 h 44"/>
                <a:gd name="T32" fmla="*/ 9 w 46"/>
                <a:gd name="T33" fmla="*/ 40 h 44"/>
                <a:gd name="T34" fmla="*/ 11 w 46"/>
                <a:gd name="T35" fmla="*/ 34 h 44"/>
                <a:gd name="T36" fmla="*/ 13 w 46"/>
                <a:gd name="T37" fmla="*/ 29 h 44"/>
                <a:gd name="T38" fmla="*/ 31 w 46"/>
                <a:gd name="T39" fmla="*/ 29 h 44"/>
                <a:gd name="T40" fmla="*/ 34 w 46"/>
                <a:gd name="T41" fmla="*/ 38 h 44"/>
                <a:gd name="T42" fmla="*/ 35 w 46"/>
                <a:gd name="T43" fmla="*/ 41 h 44"/>
                <a:gd name="T44" fmla="*/ 35 w 46"/>
                <a:gd name="T45" fmla="*/ 41 h 44"/>
                <a:gd name="T46" fmla="*/ 33 w 46"/>
                <a:gd name="T47" fmla="*/ 42 h 44"/>
                <a:gd name="T48" fmla="*/ 30 w 46"/>
                <a:gd name="T49" fmla="*/ 42 h 44"/>
                <a:gd name="T50" fmla="*/ 30 w 46"/>
                <a:gd name="T51" fmla="*/ 44 h 44"/>
                <a:gd name="T52" fmla="*/ 39 w 46"/>
                <a:gd name="T53" fmla="*/ 44 h 44"/>
                <a:gd name="T54" fmla="*/ 46 w 46"/>
                <a:gd name="T55" fmla="*/ 44 h 44"/>
                <a:gd name="T56" fmla="*/ 46 w 46"/>
                <a:gd name="T57" fmla="*/ 42 h 44"/>
                <a:gd name="T58" fmla="*/ 43 w 46"/>
                <a:gd name="T59" fmla="*/ 41 h 44"/>
                <a:gd name="T60" fmla="*/ 42 w 46"/>
                <a:gd name="T61" fmla="*/ 40 h 44"/>
                <a:gd name="T62" fmla="*/ 14 w 46"/>
                <a:gd name="T63" fmla="*/ 27 h 44"/>
                <a:gd name="T64" fmla="*/ 22 w 46"/>
                <a:gd name="T65" fmla="*/ 8 h 44"/>
                <a:gd name="T66" fmla="*/ 30 w 46"/>
                <a:gd name="T67" fmla="*/ 27 h 44"/>
                <a:gd name="T68" fmla="*/ 14 w 46"/>
                <a:gd name="T6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4">
                  <a:moveTo>
                    <a:pt x="42" y="40"/>
                  </a:moveTo>
                  <a:cubicBezTo>
                    <a:pt x="42" y="40"/>
                    <a:pt x="41" y="38"/>
                    <a:pt x="40" y="36"/>
                  </a:cubicBezTo>
                  <a:cubicBezTo>
                    <a:pt x="25" y="0"/>
                    <a:pt x="25" y="0"/>
                    <a:pt x="25" y="0"/>
                  </a:cubicBezTo>
                  <a:cubicBezTo>
                    <a:pt x="23" y="0"/>
                    <a:pt x="23" y="0"/>
                    <a:pt x="23" y="0"/>
                  </a:cubicBezTo>
                  <a:cubicBezTo>
                    <a:pt x="22" y="2"/>
                    <a:pt x="20" y="6"/>
                    <a:pt x="18" y="11"/>
                  </a:cubicBezTo>
                  <a:cubicBezTo>
                    <a:pt x="9" y="30"/>
                    <a:pt x="9" y="30"/>
                    <a:pt x="9" y="30"/>
                  </a:cubicBezTo>
                  <a:cubicBezTo>
                    <a:pt x="8" y="33"/>
                    <a:pt x="6" y="37"/>
                    <a:pt x="5" y="40"/>
                  </a:cubicBezTo>
                  <a:cubicBezTo>
                    <a:pt x="5" y="41"/>
                    <a:pt x="4" y="41"/>
                    <a:pt x="4" y="41"/>
                  </a:cubicBezTo>
                  <a:cubicBezTo>
                    <a:pt x="3" y="42"/>
                    <a:pt x="2" y="42"/>
                    <a:pt x="1" y="42"/>
                  </a:cubicBezTo>
                  <a:cubicBezTo>
                    <a:pt x="0" y="42"/>
                    <a:pt x="0" y="42"/>
                    <a:pt x="0" y="42"/>
                  </a:cubicBezTo>
                  <a:cubicBezTo>
                    <a:pt x="0" y="44"/>
                    <a:pt x="0" y="44"/>
                    <a:pt x="0" y="44"/>
                  </a:cubicBezTo>
                  <a:cubicBezTo>
                    <a:pt x="2" y="44"/>
                    <a:pt x="5" y="44"/>
                    <a:pt x="8" y="44"/>
                  </a:cubicBezTo>
                  <a:cubicBezTo>
                    <a:pt x="10" y="44"/>
                    <a:pt x="12" y="44"/>
                    <a:pt x="14" y="44"/>
                  </a:cubicBezTo>
                  <a:cubicBezTo>
                    <a:pt x="14" y="42"/>
                    <a:pt x="14" y="42"/>
                    <a:pt x="14" y="42"/>
                  </a:cubicBezTo>
                  <a:cubicBezTo>
                    <a:pt x="11" y="42"/>
                    <a:pt x="11" y="42"/>
                    <a:pt x="11" y="42"/>
                  </a:cubicBezTo>
                  <a:cubicBezTo>
                    <a:pt x="10" y="41"/>
                    <a:pt x="10" y="41"/>
                    <a:pt x="9" y="41"/>
                  </a:cubicBezTo>
                  <a:cubicBezTo>
                    <a:pt x="9" y="41"/>
                    <a:pt x="9" y="41"/>
                    <a:pt x="9" y="40"/>
                  </a:cubicBezTo>
                  <a:cubicBezTo>
                    <a:pt x="9" y="39"/>
                    <a:pt x="10" y="37"/>
                    <a:pt x="11" y="34"/>
                  </a:cubicBezTo>
                  <a:cubicBezTo>
                    <a:pt x="13" y="29"/>
                    <a:pt x="13" y="29"/>
                    <a:pt x="13" y="29"/>
                  </a:cubicBezTo>
                  <a:cubicBezTo>
                    <a:pt x="31" y="29"/>
                    <a:pt x="31" y="29"/>
                    <a:pt x="31" y="29"/>
                  </a:cubicBezTo>
                  <a:cubicBezTo>
                    <a:pt x="34" y="38"/>
                    <a:pt x="34" y="38"/>
                    <a:pt x="34" y="38"/>
                  </a:cubicBezTo>
                  <a:cubicBezTo>
                    <a:pt x="35" y="39"/>
                    <a:pt x="35" y="40"/>
                    <a:pt x="35" y="41"/>
                  </a:cubicBezTo>
                  <a:cubicBezTo>
                    <a:pt x="35" y="41"/>
                    <a:pt x="35" y="41"/>
                    <a:pt x="35" y="41"/>
                  </a:cubicBezTo>
                  <a:cubicBezTo>
                    <a:pt x="35" y="42"/>
                    <a:pt x="34" y="42"/>
                    <a:pt x="33" y="42"/>
                  </a:cubicBezTo>
                  <a:cubicBezTo>
                    <a:pt x="30" y="42"/>
                    <a:pt x="30" y="42"/>
                    <a:pt x="30" y="42"/>
                  </a:cubicBezTo>
                  <a:cubicBezTo>
                    <a:pt x="30" y="44"/>
                    <a:pt x="30" y="44"/>
                    <a:pt x="30" y="44"/>
                  </a:cubicBezTo>
                  <a:cubicBezTo>
                    <a:pt x="34" y="44"/>
                    <a:pt x="37" y="44"/>
                    <a:pt x="39" y="44"/>
                  </a:cubicBezTo>
                  <a:cubicBezTo>
                    <a:pt x="41" y="44"/>
                    <a:pt x="44" y="44"/>
                    <a:pt x="46" y="44"/>
                  </a:cubicBezTo>
                  <a:cubicBezTo>
                    <a:pt x="46" y="42"/>
                    <a:pt x="46" y="42"/>
                    <a:pt x="46" y="42"/>
                  </a:cubicBezTo>
                  <a:cubicBezTo>
                    <a:pt x="45" y="42"/>
                    <a:pt x="44" y="42"/>
                    <a:pt x="43" y="41"/>
                  </a:cubicBezTo>
                  <a:cubicBezTo>
                    <a:pt x="43" y="41"/>
                    <a:pt x="43" y="41"/>
                    <a:pt x="42" y="40"/>
                  </a:cubicBezTo>
                  <a:close/>
                  <a:moveTo>
                    <a:pt x="14" y="27"/>
                  </a:moveTo>
                  <a:cubicBezTo>
                    <a:pt x="22" y="8"/>
                    <a:pt x="22" y="8"/>
                    <a:pt x="22" y="8"/>
                  </a:cubicBezTo>
                  <a:cubicBezTo>
                    <a:pt x="30" y="27"/>
                    <a:pt x="30" y="27"/>
                    <a:pt x="30" y="27"/>
                  </a:cubicBezTo>
                  <a:lnTo>
                    <a:pt x="14" y="27"/>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0" name="ísḻîḑè"/>
            <p:cNvSpPr/>
            <p:nvPr/>
          </p:nvSpPr>
          <p:spPr bwMode="auto">
            <a:xfrm>
              <a:off x="4468813" y="3937001"/>
              <a:ext cx="234950" cy="288925"/>
            </a:xfrm>
            <a:custGeom>
              <a:avLst/>
              <a:gdLst>
                <a:gd name="T0" fmla="*/ 32 w 36"/>
                <a:gd name="T1" fmla="*/ 40 h 44"/>
                <a:gd name="T2" fmla="*/ 27 w 36"/>
                <a:gd name="T3" fmla="*/ 41 h 44"/>
                <a:gd name="T4" fmla="*/ 18 w 36"/>
                <a:gd name="T5" fmla="*/ 41 h 44"/>
                <a:gd name="T6" fmla="*/ 12 w 36"/>
                <a:gd name="T7" fmla="*/ 41 h 44"/>
                <a:gd name="T8" fmla="*/ 12 w 36"/>
                <a:gd name="T9" fmla="*/ 39 h 44"/>
                <a:gd name="T10" fmla="*/ 12 w 36"/>
                <a:gd name="T11" fmla="*/ 30 h 44"/>
                <a:gd name="T12" fmla="*/ 12 w 36"/>
                <a:gd name="T13" fmla="*/ 11 h 44"/>
                <a:gd name="T14" fmla="*/ 13 w 36"/>
                <a:gd name="T15" fmla="*/ 3 h 44"/>
                <a:gd name="T16" fmla="*/ 15 w 36"/>
                <a:gd name="T17" fmla="*/ 2 h 44"/>
                <a:gd name="T18" fmla="*/ 19 w 36"/>
                <a:gd name="T19" fmla="*/ 2 h 44"/>
                <a:gd name="T20" fmla="*/ 19 w 36"/>
                <a:gd name="T21" fmla="*/ 0 h 44"/>
                <a:gd name="T22" fmla="*/ 10 w 36"/>
                <a:gd name="T23" fmla="*/ 0 h 44"/>
                <a:gd name="T24" fmla="*/ 0 w 36"/>
                <a:gd name="T25" fmla="*/ 0 h 44"/>
                <a:gd name="T26" fmla="*/ 0 w 36"/>
                <a:gd name="T27" fmla="*/ 2 h 44"/>
                <a:gd name="T28" fmla="*/ 4 w 36"/>
                <a:gd name="T29" fmla="*/ 2 h 44"/>
                <a:gd name="T30" fmla="*/ 6 w 36"/>
                <a:gd name="T31" fmla="*/ 3 h 44"/>
                <a:gd name="T32" fmla="*/ 7 w 36"/>
                <a:gd name="T33" fmla="*/ 13 h 44"/>
                <a:gd name="T34" fmla="*/ 7 w 36"/>
                <a:gd name="T35" fmla="*/ 30 h 44"/>
                <a:gd name="T36" fmla="*/ 6 w 36"/>
                <a:gd name="T37" fmla="*/ 40 h 44"/>
                <a:gd name="T38" fmla="*/ 3 w 36"/>
                <a:gd name="T39" fmla="*/ 42 h 44"/>
                <a:gd name="T40" fmla="*/ 3 w 36"/>
                <a:gd name="T41" fmla="*/ 44 h 44"/>
                <a:gd name="T42" fmla="*/ 12 w 36"/>
                <a:gd name="T43" fmla="*/ 44 h 44"/>
                <a:gd name="T44" fmla="*/ 27 w 36"/>
                <a:gd name="T45" fmla="*/ 44 h 44"/>
                <a:gd name="T46" fmla="*/ 35 w 36"/>
                <a:gd name="T47" fmla="*/ 43 h 44"/>
                <a:gd name="T48" fmla="*/ 36 w 36"/>
                <a:gd name="T49" fmla="*/ 33 h 44"/>
                <a:gd name="T50" fmla="*/ 34 w 36"/>
                <a:gd name="T51" fmla="*/ 33 h 44"/>
                <a:gd name="T52" fmla="*/ 32 w 36"/>
                <a:gd name="T53"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4">
                  <a:moveTo>
                    <a:pt x="32" y="40"/>
                  </a:moveTo>
                  <a:cubicBezTo>
                    <a:pt x="30" y="40"/>
                    <a:pt x="29" y="40"/>
                    <a:pt x="27" y="41"/>
                  </a:cubicBezTo>
                  <a:cubicBezTo>
                    <a:pt x="25" y="41"/>
                    <a:pt x="22" y="41"/>
                    <a:pt x="18" y="41"/>
                  </a:cubicBezTo>
                  <a:cubicBezTo>
                    <a:pt x="16" y="41"/>
                    <a:pt x="14" y="41"/>
                    <a:pt x="12" y="41"/>
                  </a:cubicBezTo>
                  <a:cubicBezTo>
                    <a:pt x="12" y="39"/>
                    <a:pt x="12" y="39"/>
                    <a:pt x="12" y="39"/>
                  </a:cubicBezTo>
                  <a:cubicBezTo>
                    <a:pt x="12" y="30"/>
                    <a:pt x="12" y="30"/>
                    <a:pt x="12" y="30"/>
                  </a:cubicBezTo>
                  <a:cubicBezTo>
                    <a:pt x="12" y="11"/>
                    <a:pt x="12" y="11"/>
                    <a:pt x="12" y="11"/>
                  </a:cubicBezTo>
                  <a:cubicBezTo>
                    <a:pt x="12" y="6"/>
                    <a:pt x="12" y="4"/>
                    <a:pt x="13" y="3"/>
                  </a:cubicBezTo>
                  <a:cubicBezTo>
                    <a:pt x="13" y="2"/>
                    <a:pt x="14" y="2"/>
                    <a:pt x="15" y="2"/>
                  </a:cubicBezTo>
                  <a:cubicBezTo>
                    <a:pt x="19" y="2"/>
                    <a:pt x="19" y="2"/>
                    <a:pt x="19" y="2"/>
                  </a:cubicBezTo>
                  <a:cubicBezTo>
                    <a:pt x="19" y="0"/>
                    <a:pt x="19" y="0"/>
                    <a:pt x="19" y="0"/>
                  </a:cubicBezTo>
                  <a:cubicBezTo>
                    <a:pt x="15" y="0"/>
                    <a:pt x="12" y="0"/>
                    <a:pt x="10" y="0"/>
                  </a:cubicBezTo>
                  <a:cubicBezTo>
                    <a:pt x="8" y="0"/>
                    <a:pt x="5" y="0"/>
                    <a:pt x="0" y="0"/>
                  </a:cubicBezTo>
                  <a:cubicBezTo>
                    <a:pt x="0" y="2"/>
                    <a:pt x="0" y="2"/>
                    <a:pt x="0" y="2"/>
                  </a:cubicBezTo>
                  <a:cubicBezTo>
                    <a:pt x="4" y="2"/>
                    <a:pt x="4" y="2"/>
                    <a:pt x="4" y="2"/>
                  </a:cubicBezTo>
                  <a:cubicBezTo>
                    <a:pt x="5" y="2"/>
                    <a:pt x="6" y="2"/>
                    <a:pt x="6" y="3"/>
                  </a:cubicBezTo>
                  <a:cubicBezTo>
                    <a:pt x="6" y="4"/>
                    <a:pt x="7" y="7"/>
                    <a:pt x="7" y="13"/>
                  </a:cubicBezTo>
                  <a:cubicBezTo>
                    <a:pt x="7" y="30"/>
                    <a:pt x="7" y="30"/>
                    <a:pt x="7" y="30"/>
                  </a:cubicBezTo>
                  <a:cubicBezTo>
                    <a:pt x="7" y="36"/>
                    <a:pt x="6" y="39"/>
                    <a:pt x="6" y="40"/>
                  </a:cubicBezTo>
                  <a:cubicBezTo>
                    <a:pt x="6" y="41"/>
                    <a:pt x="5" y="42"/>
                    <a:pt x="3" y="42"/>
                  </a:cubicBezTo>
                  <a:cubicBezTo>
                    <a:pt x="3" y="44"/>
                    <a:pt x="3" y="44"/>
                    <a:pt x="3" y="44"/>
                  </a:cubicBezTo>
                  <a:cubicBezTo>
                    <a:pt x="7" y="44"/>
                    <a:pt x="10" y="44"/>
                    <a:pt x="12" y="44"/>
                  </a:cubicBezTo>
                  <a:cubicBezTo>
                    <a:pt x="27" y="44"/>
                    <a:pt x="27" y="44"/>
                    <a:pt x="27" y="44"/>
                  </a:cubicBezTo>
                  <a:cubicBezTo>
                    <a:pt x="30" y="44"/>
                    <a:pt x="33" y="44"/>
                    <a:pt x="35" y="43"/>
                  </a:cubicBezTo>
                  <a:cubicBezTo>
                    <a:pt x="35" y="40"/>
                    <a:pt x="35" y="36"/>
                    <a:pt x="36" y="33"/>
                  </a:cubicBezTo>
                  <a:cubicBezTo>
                    <a:pt x="34" y="33"/>
                    <a:pt x="34" y="33"/>
                    <a:pt x="34" y="33"/>
                  </a:cubicBezTo>
                  <a:lnTo>
                    <a:pt x="32" y="4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1" name="í$ļîḑè"/>
            <p:cNvSpPr/>
            <p:nvPr/>
          </p:nvSpPr>
          <p:spPr bwMode="auto">
            <a:xfrm>
              <a:off x="4722813" y="3937001"/>
              <a:ext cx="117475" cy="288925"/>
            </a:xfrm>
            <a:custGeom>
              <a:avLst/>
              <a:gdLst>
                <a:gd name="T0" fmla="*/ 0 w 18"/>
                <a:gd name="T1" fmla="*/ 0 h 44"/>
                <a:gd name="T2" fmla="*/ 0 w 18"/>
                <a:gd name="T3" fmla="*/ 2 h 44"/>
                <a:gd name="T4" fmla="*/ 2 w 18"/>
                <a:gd name="T5" fmla="*/ 2 h 44"/>
                <a:gd name="T6" fmla="*/ 5 w 18"/>
                <a:gd name="T7" fmla="*/ 3 h 44"/>
                <a:gd name="T8" fmla="*/ 6 w 18"/>
                <a:gd name="T9" fmla="*/ 17 h 44"/>
                <a:gd name="T10" fmla="*/ 6 w 18"/>
                <a:gd name="T11" fmla="*/ 27 h 44"/>
                <a:gd name="T12" fmla="*/ 5 w 18"/>
                <a:gd name="T13" fmla="*/ 41 h 44"/>
                <a:gd name="T14" fmla="*/ 2 w 18"/>
                <a:gd name="T15" fmla="*/ 42 h 44"/>
                <a:gd name="T16" fmla="*/ 0 w 18"/>
                <a:gd name="T17" fmla="*/ 42 h 44"/>
                <a:gd name="T18" fmla="*/ 0 w 18"/>
                <a:gd name="T19" fmla="*/ 44 h 44"/>
                <a:gd name="T20" fmla="*/ 9 w 18"/>
                <a:gd name="T21" fmla="*/ 44 h 44"/>
                <a:gd name="T22" fmla="*/ 18 w 18"/>
                <a:gd name="T23" fmla="*/ 44 h 44"/>
                <a:gd name="T24" fmla="*/ 18 w 18"/>
                <a:gd name="T25" fmla="*/ 42 h 44"/>
                <a:gd name="T26" fmla="*/ 16 w 18"/>
                <a:gd name="T27" fmla="*/ 42 h 44"/>
                <a:gd name="T28" fmla="*/ 12 w 18"/>
                <a:gd name="T29" fmla="*/ 41 h 44"/>
                <a:gd name="T30" fmla="*/ 12 w 18"/>
                <a:gd name="T31" fmla="*/ 28 h 44"/>
                <a:gd name="T32" fmla="*/ 12 w 18"/>
                <a:gd name="T33" fmla="*/ 17 h 44"/>
                <a:gd name="T34" fmla="*/ 12 w 18"/>
                <a:gd name="T35" fmla="*/ 5 h 44"/>
                <a:gd name="T36" fmla="*/ 12 w 18"/>
                <a:gd name="T37" fmla="*/ 3 h 44"/>
                <a:gd name="T38" fmla="*/ 15 w 18"/>
                <a:gd name="T39" fmla="*/ 2 h 44"/>
                <a:gd name="T40" fmla="*/ 18 w 18"/>
                <a:gd name="T41" fmla="*/ 2 h 44"/>
                <a:gd name="T42" fmla="*/ 18 w 18"/>
                <a:gd name="T43" fmla="*/ 0 h 44"/>
                <a:gd name="T44" fmla="*/ 10 w 18"/>
                <a:gd name="T45" fmla="*/ 0 h 44"/>
                <a:gd name="T46" fmla="*/ 0 w 18"/>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44">
                  <a:moveTo>
                    <a:pt x="0" y="0"/>
                  </a:moveTo>
                  <a:cubicBezTo>
                    <a:pt x="0" y="2"/>
                    <a:pt x="0" y="2"/>
                    <a:pt x="0" y="2"/>
                  </a:cubicBezTo>
                  <a:cubicBezTo>
                    <a:pt x="2" y="2"/>
                    <a:pt x="2" y="2"/>
                    <a:pt x="2" y="2"/>
                  </a:cubicBezTo>
                  <a:cubicBezTo>
                    <a:pt x="4" y="2"/>
                    <a:pt x="5" y="3"/>
                    <a:pt x="5" y="3"/>
                  </a:cubicBezTo>
                  <a:cubicBezTo>
                    <a:pt x="6" y="4"/>
                    <a:pt x="6" y="9"/>
                    <a:pt x="6" y="17"/>
                  </a:cubicBezTo>
                  <a:cubicBezTo>
                    <a:pt x="6" y="27"/>
                    <a:pt x="6" y="27"/>
                    <a:pt x="6" y="27"/>
                  </a:cubicBezTo>
                  <a:cubicBezTo>
                    <a:pt x="6" y="35"/>
                    <a:pt x="6" y="40"/>
                    <a:pt x="5" y="41"/>
                  </a:cubicBezTo>
                  <a:cubicBezTo>
                    <a:pt x="5" y="41"/>
                    <a:pt x="4" y="42"/>
                    <a:pt x="2" y="42"/>
                  </a:cubicBezTo>
                  <a:cubicBezTo>
                    <a:pt x="0" y="42"/>
                    <a:pt x="0" y="42"/>
                    <a:pt x="0" y="42"/>
                  </a:cubicBezTo>
                  <a:cubicBezTo>
                    <a:pt x="0" y="44"/>
                    <a:pt x="0" y="44"/>
                    <a:pt x="0" y="44"/>
                  </a:cubicBezTo>
                  <a:cubicBezTo>
                    <a:pt x="3" y="44"/>
                    <a:pt x="6" y="44"/>
                    <a:pt x="9" y="44"/>
                  </a:cubicBezTo>
                  <a:cubicBezTo>
                    <a:pt x="12" y="44"/>
                    <a:pt x="15" y="44"/>
                    <a:pt x="18" y="44"/>
                  </a:cubicBezTo>
                  <a:cubicBezTo>
                    <a:pt x="18" y="42"/>
                    <a:pt x="18" y="42"/>
                    <a:pt x="18" y="42"/>
                  </a:cubicBezTo>
                  <a:cubicBezTo>
                    <a:pt x="16" y="42"/>
                    <a:pt x="16" y="42"/>
                    <a:pt x="16" y="42"/>
                  </a:cubicBezTo>
                  <a:cubicBezTo>
                    <a:pt x="14" y="42"/>
                    <a:pt x="13" y="41"/>
                    <a:pt x="12" y="41"/>
                  </a:cubicBezTo>
                  <a:cubicBezTo>
                    <a:pt x="12" y="40"/>
                    <a:pt x="12" y="35"/>
                    <a:pt x="12" y="28"/>
                  </a:cubicBezTo>
                  <a:cubicBezTo>
                    <a:pt x="12" y="17"/>
                    <a:pt x="12" y="17"/>
                    <a:pt x="12" y="17"/>
                  </a:cubicBezTo>
                  <a:cubicBezTo>
                    <a:pt x="12" y="11"/>
                    <a:pt x="12" y="7"/>
                    <a:pt x="12" y="5"/>
                  </a:cubicBezTo>
                  <a:cubicBezTo>
                    <a:pt x="12" y="4"/>
                    <a:pt x="12" y="3"/>
                    <a:pt x="12" y="3"/>
                  </a:cubicBezTo>
                  <a:cubicBezTo>
                    <a:pt x="13" y="2"/>
                    <a:pt x="14" y="2"/>
                    <a:pt x="15" y="2"/>
                  </a:cubicBezTo>
                  <a:cubicBezTo>
                    <a:pt x="18" y="2"/>
                    <a:pt x="18" y="2"/>
                    <a:pt x="18" y="2"/>
                  </a:cubicBezTo>
                  <a:cubicBezTo>
                    <a:pt x="18" y="0"/>
                    <a:pt x="18" y="0"/>
                    <a:pt x="18" y="0"/>
                  </a:cubicBezTo>
                  <a:cubicBezTo>
                    <a:pt x="15" y="0"/>
                    <a:pt x="13" y="0"/>
                    <a:pt x="10" y="0"/>
                  </a:cubicBezTo>
                  <a:cubicBezTo>
                    <a:pt x="7" y="0"/>
                    <a:pt x="3" y="0"/>
                    <a:pt x="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2" name="îśļíďé"/>
            <p:cNvSpPr/>
            <p:nvPr/>
          </p:nvSpPr>
          <p:spPr bwMode="auto">
            <a:xfrm>
              <a:off x="4852988" y="3937001"/>
              <a:ext cx="306388" cy="288925"/>
            </a:xfrm>
            <a:custGeom>
              <a:avLst/>
              <a:gdLst>
                <a:gd name="T0" fmla="*/ 43 w 47"/>
                <a:gd name="T1" fmla="*/ 40 h 44"/>
                <a:gd name="T2" fmla="*/ 41 w 47"/>
                <a:gd name="T3" fmla="*/ 36 h 44"/>
                <a:gd name="T4" fmla="*/ 25 w 47"/>
                <a:gd name="T5" fmla="*/ 0 h 44"/>
                <a:gd name="T6" fmla="*/ 23 w 47"/>
                <a:gd name="T7" fmla="*/ 0 h 44"/>
                <a:gd name="T8" fmla="*/ 18 w 47"/>
                <a:gd name="T9" fmla="*/ 11 h 44"/>
                <a:gd name="T10" fmla="*/ 10 w 47"/>
                <a:gd name="T11" fmla="*/ 30 h 44"/>
                <a:gd name="T12" fmla="*/ 5 w 47"/>
                <a:gd name="T13" fmla="*/ 40 h 44"/>
                <a:gd name="T14" fmla="*/ 4 w 47"/>
                <a:gd name="T15" fmla="*/ 41 h 44"/>
                <a:gd name="T16" fmla="*/ 1 w 47"/>
                <a:gd name="T17" fmla="*/ 42 h 44"/>
                <a:gd name="T18" fmla="*/ 0 w 47"/>
                <a:gd name="T19" fmla="*/ 42 h 44"/>
                <a:gd name="T20" fmla="*/ 0 w 47"/>
                <a:gd name="T21" fmla="*/ 44 h 44"/>
                <a:gd name="T22" fmla="*/ 8 w 47"/>
                <a:gd name="T23" fmla="*/ 44 h 44"/>
                <a:gd name="T24" fmla="*/ 15 w 47"/>
                <a:gd name="T25" fmla="*/ 44 h 44"/>
                <a:gd name="T26" fmla="*/ 15 w 47"/>
                <a:gd name="T27" fmla="*/ 42 h 44"/>
                <a:gd name="T28" fmla="*/ 12 w 47"/>
                <a:gd name="T29" fmla="*/ 42 h 44"/>
                <a:gd name="T30" fmla="*/ 10 w 47"/>
                <a:gd name="T31" fmla="*/ 41 h 44"/>
                <a:gd name="T32" fmla="*/ 10 w 47"/>
                <a:gd name="T33" fmla="*/ 40 h 44"/>
                <a:gd name="T34" fmla="*/ 12 w 47"/>
                <a:gd name="T35" fmla="*/ 34 h 44"/>
                <a:gd name="T36" fmla="*/ 14 w 47"/>
                <a:gd name="T37" fmla="*/ 29 h 44"/>
                <a:gd name="T38" fmla="*/ 31 w 47"/>
                <a:gd name="T39" fmla="*/ 29 h 44"/>
                <a:gd name="T40" fmla="*/ 35 w 47"/>
                <a:gd name="T41" fmla="*/ 38 h 44"/>
                <a:gd name="T42" fmla="*/ 36 w 47"/>
                <a:gd name="T43" fmla="*/ 41 h 44"/>
                <a:gd name="T44" fmla="*/ 35 w 47"/>
                <a:gd name="T45" fmla="*/ 41 h 44"/>
                <a:gd name="T46" fmla="*/ 33 w 47"/>
                <a:gd name="T47" fmla="*/ 42 h 44"/>
                <a:gd name="T48" fmla="*/ 30 w 47"/>
                <a:gd name="T49" fmla="*/ 42 h 44"/>
                <a:gd name="T50" fmla="*/ 30 w 47"/>
                <a:gd name="T51" fmla="*/ 44 h 44"/>
                <a:gd name="T52" fmla="*/ 39 w 47"/>
                <a:gd name="T53" fmla="*/ 44 h 44"/>
                <a:gd name="T54" fmla="*/ 47 w 47"/>
                <a:gd name="T55" fmla="*/ 44 h 44"/>
                <a:gd name="T56" fmla="*/ 47 w 47"/>
                <a:gd name="T57" fmla="*/ 42 h 44"/>
                <a:gd name="T58" fmla="*/ 44 w 47"/>
                <a:gd name="T59" fmla="*/ 41 h 44"/>
                <a:gd name="T60" fmla="*/ 43 w 47"/>
                <a:gd name="T61" fmla="*/ 40 h 44"/>
                <a:gd name="T62" fmla="*/ 15 w 47"/>
                <a:gd name="T63" fmla="*/ 27 h 44"/>
                <a:gd name="T64" fmla="*/ 23 w 47"/>
                <a:gd name="T65" fmla="*/ 8 h 44"/>
                <a:gd name="T66" fmla="*/ 30 w 47"/>
                <a:gd name="T67" fmla="*/ 27 h 44"/>
                <a:gd name="T68" fmla="*/ 15 w 47"/>
                <a:gd name="T6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4">
                  <a:moveTo>
                    <a:pt x="43" y="40"/>
                  </a:moveTo>
                  <a:cubicBezTo>
                    <a:pt x="42" y="40"/>
                    <a:pt x="42" y="38"/>
                    <a:pt x="41" y="36"/>
                  </a:cubicBezTo>
                  <a:cubicBezTo>
                    <a:pt x="25" y="0"/>
                    <a:pt x="25" y="0"/>
                    <a:pt x="25" y="0"/>
                  </a:cubicBezTo>
                  <a:cubicBezTo>
                    <a:pt x="23" y="0"/>
                    <a:pt x="23" y="0"/>
                    <a:pt x="23" y="0"/>
                  </a:cubicBezTo>
                  <a:cubicBezTo>
                    <a:pt x="22" y="2"/>
                    <a:pt x="21" y="6"/>
                    <a:pt x="18" y="11"/>
                  </a:cubicBezTo>
                  <a:cubicBezTo>
                    <a:pt x="10" y="30"/>
                    <a:pt x="10" y="30"/>
                    <a:pt x="10" y="30"/>
                  </a:cubicBezTo>
                  <a:cubicBezTo>
                    <a:pt x="8" y="33"/>
                    <a:pt x="7" y="37"/>
                    <a:pt x="5" y="40"/>
                  </a:cubicBezTo>
                  <a:cubicBezTo>
                    <a:pt x="5" y="41"/>
                    <a:pt x="5" y="41"/>
                    <a:pt x="4" y="41"/>
                  </a:cubicBezTo>
                  <a:cubicBezTo>
                    <a:pt x="4" y="42"/>
                    <a:pt x="3" y="42"/>
                    <a:pt x="1" y="42"/>
                  </a:cubicBezTo>
                  <a:cubicBezTo>
                    <a:pt x="0" y="42"/>
                    <a:pt x="0" y="42"/>
                    <a:pt x="0" y="42"/>
                  </a:cubicBezTo>
                  <a:cubicBezTo>
                    <a:pt x="0" y="44"/>
                    <a:pt x="0" y="44"/>
                    <a:pt x="0" y="44"/>
                  </a:cubicBezTo>
                  <a:cubicBezTo>
                    <a:pt x="3" y="44"/>
                    <a:pt x="5" y="44"/>
                    <a:pt x="8" y="44"/>
                  </a:cubicBezTo>
                  <a:cubicBezTo>
                    <a:pt x="11" y="44"/>
                    <a:pt x="13" y="44"/>
                    <a:pt x="15" y="44"/>
                  </a:cubicBezTo>
                  <a:cubicBezTo>
                    <a:pt x="15" y="42"/>
                    <a:pt x="15" y="42"/>
                    <a:pt x="15" y="42"/>
                  </a:cubicBezTo>
                  <a:cubicBezTo>
                    <a:pt x="12" y="42"/>
                    <a:pt x="12" y="42"/>
                    <a:pt x="12" y="42"/>
                  </a:cubicBezTo>
                  <a:cubicBezTo>
                    <a:pt x="11" y="41"/>
                    <a:pt x="10" y="41"/>
                    <a:pt x="10" y="41"/>
                  </a:cubicBezTo>
                  <a:cubicBezTo>
                    <a:pt x="10" y="41"/>
                    <a:pt x="10" y="41"/>
                    <a:pt x="10" y="40"/>
                  </a:cubicBezTo>
                  <a:cubicBezTo>
                    <a:pt x="10" y="39"/>
                    <a:pt x="10" y="37"/>
                    <a:pt x="12" y="34"/>
                  </a:cubicBezTo>
                  <a:cubicBezTo>
                    <a:pt x="14" y="29"/>
                    <a:pt x="14" y="29"/>
                    <a:pt x="14" y="29"/>
                  </a:cubicBezTo>
                  <a:cubicBezTo>
                    <a:pt x="31" y="29"/>
                    <a:pt x="31" y="29"/>
                    <a:pt x="31" y="29"/>
                  </a:cubicBezTo>
                  <a:cubicBezTo>
                    <a:pt x="35" y="38"/>
                    <a:pt x="35" y="38"/>
                    <a:pt x="35" y="38"/>
                  </a:cubicBezTo>
                  <a:cubicBezTo>
                    <a:pt x="35" y="39"/>
                    <a:pt x="36" y="40"/>
                    <a:pt x="36" y="41"/>
                  </a:cubicBezTo>
                  <a:cubicBezTo>
                    <a:pt x="36" y="41"/>
                    <a:pt x="36" y="41"/>
                    <a:pt x="35" y="41"/>
                  </a:cubicBezTo>
                  <a:cubicBezTo>
                    <a:pt x="35" y="42"/>
                    <a:pt x="34" y="42"/>
                    <a:pt x="33" y="42"/>
                  </a:cubicBezTo>
                  <a:cubicBezTo>
                    <a:pt x="30" y="42"/>
                    <a:pt x="30" y="42"/>
                    <a:pt x="30" y="42"/>
                  </a:cubicBezTo>
                  <a:cubicBezTo>
                    <a:pt x="30" y="44"/>
                    <a:pt x="30" y="44"/>
                    <a:pt x="30" y="44"/>
                  </a:cubicBezTo>
                  <a:cubicBezTo>
                    <a:pt x="34" y="44"/>
                    <a:pt x="37" y="44"/>
                    <a:pt x="39" y="44"/>
                  </a:cubicBezTo>
                  <a:cubicBezTo>
                    <a:pt x="42" y="44"/>
                    <a:pt x="44" y="44"/>
                    <a:pt x="47" y="44"/>
                  </a:cubicBezTo>
                  <a:cubicBezTo>
                    <a:pt x="47" y="42"/>
                    <a:pt x="47" y="42"/>
                    <a:pt x="47" y="42"/>
                  </a:cubicBezTo>
                  <a:cubicBezTo>
                    <a:pt x="45" y="42"/>
                    <a:pt x="44" y="42"/>
                    <a:pt x="44" y="41"/>
                  </a:cubicBezTo>
                  <a:cubicBezTo>
                    <a:pt x="43" y="41"/>
                    <a:pt x="43" y="41"/>
                    <a:pt x="43" y="40"/>
                  </a:cubicBezTo>
                  <a:close/>
                  <a:moveTo>
                    <a:pt x="15" y="27"/>
                  </a:moveTo>
                  <a:cubicBezTo>
                    <a:pt x="23" y="8"/>
                    <a:pt x="23" y="8"/>
                    <a:pt x="23" y="8"/>
                  </a:cubicBezTo>
                  <a:cubicBezTo>
                    <a:pt x="30" y="27"/>
                    <a:pt x="30" y="27"/>
                    <a:pt x="30" y="27"/>
                  </a:cubicBezTo>
                  <a:lnTo>
                    <a:pt x="15" y="27"/>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3" name="isḷîḋê"/>
            <p:cNvSpPr/>
            <p:nvPr/>
          </p:nvSpPr>
          <p:spPr bwMode="auto">
            <a:xfrm>
              <a:off x="5178425" y="3937001"/>
              <a:ext cx="319088" cy="295275"/>
            </a:xfrm>
            <a:custGeom>
              <a:avLst/>
              <a:gdLst>
                <a:gd name="T0" fmla="*/ 34 w 49"/>
                <a:gd name="T1" fmla="*/ 0 h 45"/>
                <a:gd name="T2" fmla="*/ 34 w 49"/>
                <a:gd name="T3" fmla="*/ 2 h 45"/>
                <a:gd name="T4" fmla="*/ 36 w 49"/>
                <a:gd name="T5" fmla="*/ 2 h 45"/>
                <a:gd name="T6" fmla="*/ 40 w 49"/>
                <a:gd name="T7" fmla="*/ 4 h 45"/>
                <a:gd name="T8" fmla="*/ 40 w 49"/>
                <a:gd name="T9" fmla="*/ 17 h 45"/>
                <a:gd name="T10" fmla="*/ 40 w 49"/>
                <a:gd name="T11" fmla="*/ 37 h 45"/>
                <a:gd name="T12" fmla="*/ 32 w 49"/>
                <a:gd name="T13" fmla="*/ 27 h 45"/>
                <a:gd name="T14" fmla="*/ 22 w 49"/>
                <a:gd name="T15" fmla="*/ 14 h 45"/>
                <a:gd name="T16" fmla="*/ 16 w 49"/>
                <a:gd name="T17" fmla="*/ 7 h 45"/>
                <a:gd name="T18" fmla="*/ 10 w 49"/>
                <a:gd name="T19" fmla="*/ 0 h 45"/>
                <a:gd name="T20" fmla="*/ 5 w 49"/>
                <a:gd name="T21" fmla="*/ 0 h 45"/>
                <a:gd name="T22" fmla="*/ 0 w 49"/>
                <a:gd name="T23" fmla="*/ 0 h 45"/>
                <a:gd name="T24" fmla="*/ 0 w 49"/>
                <a:gd name="T25" fmla="*/ 2 h 45"/>
                <a:gd name="T26" fmla="*/ 1 w 49"/>
                <a:gd name="T27" fmla="*/ 2 h 45"/>
                <a:gd name="T28" fmla="*/ 4 w 49"/>
                <a:gd name="T29" fmla="*/ 3 h 45"/>
                <a:gd name="T30" fmla="*/ 5 w 49"/>
                <a:gd name="T31" fmla="*/ 4 h 45"/>
                <a:gd name="T32" fmla="*/ 5 w 49"/>
                <a:gd name="T33" fmla="*/ 6 h 45"/>
                <a:gd name="T34" fmla="*/ 5 w 49"/>
                <a:gd name="T35" fmla="*/ 15 h 45"/>
                <a:gd name="T36" fmla="*/ 5 w 49"/>
                <a:gd name="T37" fmla="*/ 30 h 45"/>
                <a:gd name="T38" fmla="*/ 5 w 49"/>
                <a:gd name="T39" fmla="*/ 39 h 45"/>
                <a:gd name="T40" fmla="*/ 4 w 49"/>
                <a:gd name="T41" fmla="*/ 41 h 45"/>
                <a:gd name="T42" fmla="*/ 2 w 49"/>
                <a:gd name="T43" fmla="*/ 42 h 45"/>
                <a:gd name="T44" fmla="*/ 0 w 49"/>
                <a:gd name="T45" fmla="*/ 42 h 45"/>
                <a:gd name="T46" fmla="*/ 0 w 49"/>
                <a:gd name="T47" fmla="*/ 44 h 45"/>
                <a:gd name="T48" fmla="*/ 8 w 49"/>
                <a:gd name="T49" fmla="*/ 44 h 45"/>
                <a:gd name="T50" fmla="*/ 14 w 49"/>
                <a:gd name="T51" fmla="*/ 44 h 45"/>
                <a:gd name="T52" fmla="*/ 14 w 49"/>
                <a:gd name="T53" fmla="*/ 42 h 45"/>
                <a:gd name="T54" fmla="*/ 12 w 49"/>
                <a:gd name="T55" fmla="*/ 42 h 45"/>
                <a:gd name="T56" fmla="*/ 9 w 49"/>
                <a:gd name="T57" fmla="*/ 41 h 45"/>
                <a:gd name="T58" fmla="*/ 9 w 49"/>
                <a:gd name="T59" fmla="*/ 38 h 45"/>
                <a:gd name="T60" fmla="*/ 8 w 49"/>
                <a:gd name="T61" fmla="*/ 28 h 45"/>
                <a:gd name="T62" fmla="*/ 8 w 49"/>
                <a:gd name="T63" fmla="*/ 7 h 45"/>
                <a:gd name="T64" fmla="*/ 30 w 49"/>
                <a:gd name="T65" fmla="*/ 34 h 45"/>
                <a:gd name="T66" fmla="*/ 37 w 49"/>
                <a:gd name="T67" fmla="*/ 43 h 45"/>
                <a:gd name="T68" fmla="*/ 39 w 49"/>
                <a:gd name="T69" fmla="*/ 44 h 45"/>
                <a:gd name="T70" fmla="*/ 44 w 49"/>
                <a:gd name="T71" fmla="*/ 45 h 45"/>
                <a:gd name="T72" fmla="*/ 43 w 49"/>
                <a:gd name="T73" fmla="*/ 31 h 45"/>
                <a:gd name="T74" fmla="*/ 43 w 49"/>
                <a:gd name="T75" fmla="*/ 17 h 45"/>
                <a:gd name="T76" fmla="*/ 43 w 49"/>
                <a:gd name="T77" fmla="*/ 4 h 45"/>
                <a:gd name="T78" fmla="*/ 47 w 49"/>
                <a:gd name="T79" fmla="*/ 2 h 45"/>
                <a:gd name="T80" fmla="*/ 49 w 49"/>
                <a:gd name="T81" fmla="*/ 2 h 45"/>
                <a:gd name="T82" fmla="*/ 49 w 49"/>
                <a:gd name="T83" fmla="*/ 0 h 45"/>
                <a:gd name="T84" fmla="*/ 42 w 49"/>
                <a:gd name="T85" fmla="*/ 0 h 45"/>
                <a:gd name="T86" fmla="*/ 34 w 49"/>
                <a:gd name="T8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5">
                  <a:moveTo>
                    <a:pt x="34" y="0"/>
                  </a:moveTo>
                  <a:cubicBezTo>
                    <a:pt x="34" y="2"/>
                    <a:pt x="34" y="2"/>
                    <a:pt x="34" y="2"/>
                  </a:cubicBezTo>
                  <a:cubicBezTo>
                    <a:pt x="36" y="2"/>
                    <a:pt x="36" y="2"/>
                    <a:pt x="36" y="2"/>
                  </a:cubicBezTo>
                  <a:cubicBezTo>
                    <a:pt x="38" y="3"/>
                    <a:pt x="40" y="3"/>
                    <a:pt x="40" y="4"/>
                  </a:cubicBezTo>
                  <a:cubicBezTo>
                    <a:pt x="40" y="5"/>
                    <a:pt x="40" y="9"/>
                    <a:pt x="40" y="17"/>
                  </a:cubicBezTo>
                  <a:cubicBezTo>
                    <a:pt x="40" y="37"/>
                    <a:pt x="40" y="37"/>
                    <a:pt x="40" y="37"/>
                  </a:cubicBezTo>
                  <a:cubicBezTo>
                    <a:pt x="39" y="35"/>
                    <a:pt x="36" y="32"/>
                    <a:pt x="32" y="27"/>
                  </a:cubicBezTo>
                  <a:cubicBezTo>
                    <a:pt x="22" y="14"/>
                    <a:pt x="22" y="14"/>
                    <a:pt x="22" y="14"/>
                  </a:cubicBezTo>
                  <a:cubicBezTo>
                    <a:pt x="20" y="12"/>
                    <a:pt x="18" y="10"/>
                    <a:pt x="16" y="7"/>
                  </a:cubicBezTo>
                  <a:cubicBezTo>
                    <a:pt x="14" y="5"/>
                    <a:pt x="12" y="3"/>
                    <a:pt x="10" y="0"/>
                  </a:cubicBezTo>
                  <a:cubicBezTo>
                    <a:pt x="9" y="0"/>
                    <a:pt x="7" y="0"/>
                    <a:pt x="5" y="0"/>
                  </a:cubicBezTo>
                  <a:cubicBezTo>
                    <a:pt x="4" y="0"/>
                    <a:pt x="2" y="0"/>
                    <a:pt x="0" y="0"/>
                  </a:cubicBezTo>
                  <a:cubicBezTo>
                    <a:pt x="0" y="2"/>
                    <a:pt x="0" y="2"/>
                    <a:pt x="0" y="2"/>
                  </a:cubicBezTo>
                  <a:cubicBezTo>
                    <a:pt x="1" y="2"/>
                    <a:pt x="1" y="2"/>
                    <a:pt x="1" y="2"/>
                  </a:cubicBezTo>
                  <a:cubicBezTo>
                    <a:pt x="2" y="2"/>
                    <a:pt x="3" y="2"/>
                    <a:pt x="4" y="3"/>
                  </a:cubicBezTo>
                  <a:cubicBezTo>
                    <a:pt x="4" y="3"/>
                    <a:pt x="5" y="3"/>
                    <a:pt x="5" y="4"/>
                  </a:cubicBezTo>
                  <a:cubicBezTo>
                    <a:pt x="5" y="4"/>
                    <a:pt x="5" y="5"/>
                    <a:pt x="5" y="6"/>
                  </a:cubicBezTo>
                  <a:cubicBezTo>
                    <a:pt x="5" y="9"/>
                    <a:pt x="5" y="12"/>
                    <a:pt x="5" y="15"/>
                  </a:cubicBezTo>
                  <a:cubicBezTo>
                    <a:pt x="5" y="30"/>
                    <a:pt x="5" y="30"/>
                    <a:pt x="5" y="30"/>
                  </a:cubicBezTo>
                  <a:cubicBezTo>
                    <a:pt x="5" y="34"/>
                    <a:pt x="5" y="37"/>
                    <a:pt x="5" y="39"/>
                  </a:cubicBezTo>
                  <a:cubicBezTo>
                    <a:pt x="5" y="40"/>
                    <a:pt x="5" y="41"/>
                    <a:pt x="4" y="41"/>
                  </a:cubicBezTo>
                  <a:cubicBezTo>
                    <a:pt x="4" y="42"/>
                    <a:pt x="3" y="42"/>
                    <a:pt x="2" y="42"/>
                  </a:cubicBezTo>
                  <a:cubicBezTo>
                    <a:pt x="0" y="42"/>
                    <a:pt x="0" y="42"/>
                    <a:pt x="0" y="42"/>
                  </a:cubicBezTo>
                  <a:cubicBezTo>
                    <a:pt x="0" y="44"/>
                    <a:pt x="0" y="44"/>
                    <a:pt x="0" y="44"/>
                  </a:cubicBezTo>
                  <a:cubicBezTo>
                    <a:pt x="4" y="44"/>
                    <a:pt x="7" y="44"/>
                    <a:pt x="8" y="44"/>
                  </a:cubicBezTo>
                  <a:cubicBezTo>
                    <a:pt x="10" y="44"/>
                    <a:pt x="12" y="44"/>
                    <a:pt x="14" y="44"/>
                  </a:cubicBezTo>
                  <a:cubicBezTo>
                    <a:pt x="14" y="42"/>
                    <a:pt x="14" y="42"/>
                    <a:pt x="14" y="42"/>
                  </a:cubicBezTo>
                  <a:cubicBezTo>
                    <a:pt x="12" y="42"/>
                    <a:pt x="12" y="42"/>
                    <a:pt x="12" y="42"/>
                  </a:cubicBezTo>
                  <a:cubicBezTo>
                    <a:pt x="11" y="42"/>
                    <a:pt x="10" y="41"/>
                    <a:pt x="9" y="41"/>
                  </a:cubicBezTo>
                  <a:cubicBezTo>
                    <a:pt x="9" y="41"/>
                    <a:pt x="9" y="40"/>
                    <a:pt x="9" y="38"/>
                  </a:cubicBezTo>
                  <a:cubicBezTo>
                    <a:pt x="8" y="36"/>
                    <a:pt x="8" y="33"/>
                    <a:pt x="8" y="28"/>
                  </a:cubicBezTo>
                  <a:cubicBezTo>
                    <a:pt x="8" y="7"/>
                    <a:pt x="8" y="7"/>
                    <a:pt x="8" y="7"/>
                  </a:cubicBezTo>
                  <a:cubicBezTo>
                    <a:pt x="30" y="34"/>
                    <a:pt x="30" y="34"/>
                    <a:pt x="30" y="34"/>
                  </a:cubicBezTo>
                  <a:cubicBezTo>
                    <a:pt x="33" y="37"/>
                    <a:pt x="35" y="40"/>
                    <a:pt x="37" y="43"/>
                  </a:cubicBezTo>
                  <a:cubicBezTo>
                    <a:pt x="38" y="43"/>
                    <a:pt x="38" y="43"/>
                    <a:pt x="39" y="44"/>
                  </a:cubicBezTo>
                  <a:cubicBezTo>
                    <a:pt x="39" y="44"/>
                    <a:pt x="41" y="44"/>
                    <a:pt x="44" y="45"/>
                  </a:cubicBezTo>
                  <a:cubicBezTo>
                    <a:pt x="43" y="39"/>
                    <a:pt x="43" y="35"/>
                    <a:pt x="43" y="31"/>
                  </a:cubicBezTo>
                  <a:cubicBezTo>
                    <a:pt x="43" y="17"/>
                    <a:pt x="43" y="17"/>
                    <a:pt x="43" y="17"/>
                  </a:cubicBezTo>
                  <a:cubicBezTo>
                    <a:pt x="43" y="9"/>
                    <a:pt x="43" y="5"/>
                    <a:pt x="43" y="4"/>
                  </a:cubicBezTo>
                  <a:cubicBezTo>
                    <a:pt x="44" y="3"/>
                    <a:pt x="45" y="2"/>
                    <a:pt x="47" y="2"/>
                  </a:cubicBezTo>
                  <a:cubicBezTo>
                    <a:pt x="49" y="2"/>
                    <a:pt x="49" y="2"/>
                    <a:pt x="49" y="2"/>
                  </a:cubicBezTo>
                  <a:cubicBezTo>
                    <a:pt x="49" y="0"/>
                    <a:pt x="49" y="0"/>
                    <a:pt x="49" y="0"/>
                  </a:cubicBezTo>
                  <a:cubicBezTo>
                    <a:pt x="46" y="0"/>
                    <a:pt x="44" y="0"/>
                    <a:pt x="42" y="0"/>
                  </a:cubicBezTo>
                  <a:cubicBezTo>
                    <a:pt x="40" y="0"/>
                    <a:pt x="37" y="0"/>
                    <a:pt x="34"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4" name="îs1îḍè"/>
            <p:cNvSpPr/>
            <p:nvPr/>
          </p:nvSpPr>
          <p:spPr bwMode="auto">
            <a:xfrm>
              <a:off x="5718175" y="3937001"/>
              <a:ext cx="371475" cy="288925"/>
            </a:xfrm>
            <a:custGeom>
              <a:avLst/>
              <a:gdLst>
                <a:gd name="T0" fmla="*/ 45 w 57"/>
                <a:gd name="T1" fmla="*/ 0 h 44"/>
                <a:gd name="T2" fmla="*/ 36 w 57"/>
                <a:gd name="T3" fmla="*/ 20 h 44"/>
                <a:gd name="T4" fmla="*/ 29 w 57"/>
                <a:gd name="T5" fmla="*/ 35 h 44"/>
                <a:gd name="T6" fmla="*/ 20 w 57"/>
                <a:gd name="T7" fmla="*/ 18 h 44"/>
                <a:gd name="T8" fmla="*/ 12 w 57"/>
                <a:gd name="T9" fmla="*/ 0 h 44"/>
                <a:gd name="T10" fmla="*/ 7 w 57"/>
                <a:gd name="T11" fmla="*/ 0 h 44"/>
                <a:gd name="T12" fmla="*/ 0 w 57"/>
                <a:gd name="T13" fmla="*/ 0 h 44"/>
                <a:gd name="T14" fmla="*/ 0 w 57"/>
                <a:gd name="T15" fmla="*/ 2 h 44"/>
                <a:gd name="T16" fmla="*/ 2 w 57"/>
                <a:gd name="T17" fmla="*/ 2 h 44"/>
                <a:gd name="T18" fmla="*/ 5 w 57"/>
                <a:gd name="T19" fmla="*/ 3 h 44"/>
                <a:gd name="T20" fmla="*/ 6 w 57"/>
                <a:gd name="T21" fmla="*/ 4 h 44"/>
                <a:gd name="T22" fmla="*/ 6 w 57"/>
                <a:gd name="T23" fmla="*/ 13 h 44"/>
                <a:gd name="T24" fmla="*/ 6 w 57"/>
                <a:gd name="T25" fmla="*/ 30 h 44"/>
                <a:gd name="T26" fmla="*/ 6 w 57"/>
                <a:gd name="T27" fmla="*/ 39 h 44"/>
                <a:gd name="T28" fmla="*/ 5 w 57"/>
                <a:gd name="T29" fmla="*/ 41 h 44"/>
                <a:gd name="T30" fmla="*/ 2 w 57"/>
                <a:gd name="T31" fmla="*/ 42 h 44"/>
                <a:gd name="T32" fmla="*/ 0 w 57"/>
                <a:gd name="T33" fmla="*/ 42 h 44"/>
                <a:gd name="T34" fmla="*/ 0 w 57"/>
                <a:gd name="T35" fmla="*/ 44 h 44"/>
                <a:gd name="T36" fmla="*/ 8 w 57"/>
                <a:gd name="T37" fmla="*/ 44 h 44"/>
                <a:gd name="T38" fmla="*/ 15 w 57"/>
                <a:gd name="T39" fmla="*/ 44 h 44"/>
                <a:gd name="T40" fmla="*/ 15 w 57"/>
                <a:gd name="T41" fmla="*/ 42 h 44"/>
                <a:gd name="T42" fmla="*/ 14 w 57"/>
                <a:gd name="T43" fmla="*/ 42 h 44"/>
                <a:gd name="T44" fmla="*/ 10 w 57"/>
                <a:gd name="T45" fmla="*/ 41 h 44"/>
                <a:gd name="T46" fmla="*/ 9 w 57"/>
                <a:gd name="T47" fmla="*/ 31 h 44"/>
                <a:gd name="T48" fmla="*/ 9 w 57"/>
                <a:gd name="T49" fmla="*/ 8 h 44"/>
                <a:gd name="T50" fmla="*/ 20 w 57"/>
                <a:gd name="T51" fmla="*/ 30 h 44"/>
                <a:gd name="T52" fmla="*/ 26 w 57"/>
                <a:gd name="T53" fmla="*/ 44 h 44"/>
                <a:gd name="T54" fmla="*/ 28 w 57"/>
                <a:gd name="T55" fmla="*/ 44 h 44"/>
                <a:gd name="T56" fmla="*/ 36 w 57"/>
                <a:gd name="T57" fmla="*/ 26 h 44"/>
                <a:gd name="T58" fmla="*/ 45 w 57"/>
                <a:gd name="T59" fmla="*/ 7 h 44"/>
                <a:gd name="T60" fmla="*/ 45 w 57"/>
                <a:gd name="T61" fmla="*/ 32 h 44"/>
                <a:gd name="T62" fmla="*/ 45 w 57"/>
                <a:gd name="T63" fmla="*/ 41 h 44"/>
                <a:gd name="T64" fmla="*/ 42 w 57"/>
                <a:gd name="T65" fmla="*/ 42 h 44"/>
                <a:gd name="T66" fmla="*/ 40 w 57"/>
                <a:gd name="T67" fmla="*/ 42 h 44"/>
                <a:gd name="T68" fmla="*/ 40 w 57"/>
                <a:gd name="T69" fmla="*/ 44 h 44"/>
                <a:gd name="T70" fmla="*/ 49 w 57"/>
                <a:gd name="T71" fmla="*/ 44 h 44"/>
                <a:gd name="T72" fmla="*/ 57 w 57"/>
                <a:gd name="T73" fmla="*/ 44 h 44"/>
                <a:gd name="T74" fmla="*/ 57 w 57"/>
                <a:gd name="T75" fmla="*/ 42 h 44"/>
                <a:gd name="T76" fmla="*/ 55 w 57"/>
                <a:gd name="T77" fmla="*/ 42 h 44"/>
                <a:gd name="T78" fmla="*/ 52 w 57"/>
                <a:gd name="T79" fmla="*/ 41 h 44"/>
                <a:gd name="T80" fmla="*/ 51 w 57"/>
                <a:gd name="T81" fmla="*/ 32 h 44"/>
                <a:gd name="T82" fmla="*/ 51 w 57"/>
                <a:gd name="T83" fmla="*/ 10 h 44"/>
                <a:gd name="T84" fmla="*/ 52 w 57"/>
                <a:gd name="T85" fmla="*/ 3 h 44"/>
                <a:gd name="T86" fmla="*/ 55 w 57"/>
                <a:gd name="T87" fmla="*/ 2 h 44"/>
                <a:gd name="T88" fmla="*/ 57 w 57"/>
                <a:gd name="T89" fmla="*/ 2 h 44"/>
                <a:gd name="T90" fmla="*/ 57 w 57"/>
                <a:gd name="T91" fmla="*/ 0 h 44"/>
                <a:gd name="T92" fmla="*/ 50 w 57"/>
                <a:gd name="T93" fmla="*/ 0 h 44"/>
                <a:gd name="T94" fmla="*/ 45 w 57"/>
                <a:gd name="T9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44">
                  <a:moveTo>
                    <a:pt x="45" y="0"/>
                  </a:moveTo>
                  <a:cubicBezTo>
                    <a:pt x="42" y="8"/>
                    <a:pt x="39" y="14"/>
                    <a:pt x="36" y="20"/>
                  </a:cubicBezTo>
                  <a:cubicBezTo>
                    <a:pt x="29" y="35"/>
                    <a:pt x="29" y="35"/>
                    <a:pt x="29" y="35"/>
                  </a:cubicBezTo>
                  <a:cubicBezTo>
                    <a:pt x="20" y="18"/>
                    <a:pt x="20" y="18"/>
                    <a:pt x="20" y="18"/>
                  </a:cubicBezTo>
                  <a:cubicBezTo>
                    <a:pt x="17" y="12"/>
                    <a:pt x="14" y="6"/>
                    <a:pt x="12" y="0"/>
                  </a:cubicBezTo>
                  <a:cubicBezTo>
                    <a:pt x="10" y="0"/>
                    <a:pt x="8" y="0"/>
                    <a:pt x="7" y="0"/>
                  </a:cubicBezTo>
                  <a:cubicBezTo>
                    <a:pt x="6" y="0"/>
                    <a:pt x="4" y="0"/>
                    <a:pt x="0" y="0"/>
                  </a:cubicBezTo>
                  <a:cubicBezTo>
                    <a:pt x="0" y="2"/>
                    <a:pt x="0" y="2"/>
                    <a:pt x="0" y="2"/>
                  </a:cubicBezTo>
                  <a:cubicBezTo>
                    <a:pt x="2" y="2"/>
                    <a:pt x="2" y="2"/>
                    <a:pt x="2" y="2"/>
                  </a:cubicBezTo>
                  <a:cubicBezTo>
                    <a:pt x="3" y="2"/>
                    <a:pt x="4" y="2"/>
                    <a:pt x="5" y="3"/>
                  </a:cubicBezTo>
                  <a:cubicBezTo>
                    <a:pt x="5" y="3"/>
                    <a:pt x="6" y="4"/>
                    <a:pt x="6" y="4"/>
                  </a:cubicBezTo>
                  <a:cubicBezTo>
                    <a:pt x="6" y="6"/>
                    <a:pt x="6" y="8"/>
                    <a:pt x="6" y="13"/>
                  </a:cubicBezTo>
                  <a:cubicBezTo>
                    <a:pt x="6" y="30"/>
                    <a:pt x="6" y="30"/>
                    <a:pt x="6" y="30"/>
                  </a:cubicBezTo>
                  <a:cubicBezTo>
                    <a:pt x="6" y="33"/>
                    <a:pt x="6" y="36"/>
                    <a:pt x="6" y="39"/>
                  </a:cubicBezTo>
                  <a:cubicBezTo>
                    <a:pt x="6" y="40"/>
                    <a:pt x="5" y="41"/>
                    <a:pt x="5" y="41"/>
                  </a:cubicBezTo>
                  <a:cubicBezTo>
                    <a:pt x="4" y="42"/>
                    <a:pt x="4" y="42"/>
                    <a:pt x="2" y="42"/>
                  </a:cubicBezTo>
                  <a:cubicBezTo>
                    <a:pt x="0" y="42"/>
                    <a:pt x="0" y="42"/>
                    <a:pt x="0" y="42"/>
                  </a:cubicBezTo>
                  <a:cubicBezTo>
                    <a:pt x="0" y="44"/>
                    <a:pt x="0" y="44"/>
                    <a:pt x="0" y="44"/>
                  </a:cubicBezTo>
                  <a:cubicBezTo>
                    <a:pt x="4" y="44"/>
                    <a:pt x="7" y="44"/>
                    <a:pt x="8" y="44"/>
                  </a:cubicBezTo>
                  <a:cubicBezTo>
                    <a:pt x="10" y="44"/>
                    <a:pt x="12" y="44"/>
                    <a:pt x="15" y="44"/>
                  </a:cubicBezTo>
                  <a:cubicBezTo>
                    <a:pt x="15" y="42"/>
                    <a:pt x="15" y="42"/>
                    <a:pt x="15" y="42"/>
                  </a:cubicBezTo>
                  <a:cubicBezTo>
                    <a:pt x="14" y="42"/>
                    <a:pt x="14" y="42"/>
                    <a:pt x="14" y="42"/>
                  </a:cubicBezTo>
                  <a:cubicBezTo>
                    <a:pt x="11" y="42"/>
                    <a:pt x="10" y="42"/>
                    <a:pt x="10" y="41"/>
                  </a:cubicBezTo>
                  <a:cubicBezTo>
                    <a:pt x="9" y="40"/>
                    <a:pt x="9" y="37"/>
                    <a:pt x="9" y="31"/>
                  </a:cubicBezTo>
                  <a:cubicBezTo>
                    <a:pt x="9" y="8"/>
                    <a:pt x="9" y="8"/>
                    <a:pt x="9" y="8"/>
                  </a:cubicBezTo>
                  <a:cubicBezTo>
                    <a:pt x="20" y="30"/>
                    <a:pt x="20" y="30"/>
                    <a:pt x="20" y="30"/>
                  </a:cubicBezTo>
                  <a:cubicBezTo>
                    <a:pt x="24" y="38"/>
                    <a:pt x="26" y="43"/>
                    <a:pt x="26" y="44"/>
                  </a:cubicBezTo>
                  <a:cubicBezTo>
                    <a:pt x="28" y="44"/>
                    <a:pt x="28" y="44"/>
                    <a:pt x="28" y="44"/>
                  </a:cubicBezTo>
                  <a:cubicBezTo>
                    <a:pt x="30" y="39"/>
                    <a:pt x="33" y="33"/>
                    <a:pt x="36" y="26"/>
                  </a:cubicBezTo>
                  <a:cubicBezTo>
                    <a:pt x="45" y="7"/>
                    <a:pt x="45" y="7"/>
                    <a:pt x="45" y="7"/>
                  </a:cubicBezTo>
                  <a:cubicBezTo>
                    <a:pt x="45" y="32"/>
                    <a:pt x="45" y="32"/>
                    <a:pt x="45" y="32"/>
                  </a:cubicBezTo>
                  <a:cubicBezTo>
                    <a:pt x="45" y="37"/>
                    <a:pt x="45" y="40"/>
                    <a:pt x="45" y="41"/>
                  </a:cubicBezTo>
                  <a:cubicBezTo>
                    <a:pt x="44" y="42"/>
                    <a:pt x="43" y="42"/>
                    <a:pt x="42" y="42"/>
                  </a:cubicBezTo>
                  <a:cubicBezTo>
                    <a:pt x="40" y="42"/>
                    <a:pt x="40" y="42"/>
                    <a:pt x="40" y="42"/>
                  </a:cubicBezTo>
                  <a:cubicBezTo>
                    <a:pt x="40" y="44"/>
                    <a:pt x="40" y="44"/>
                    <a:pt x="40" y="44"/>
                  </a:cubicBezTo>
                  <a:cubicBezTo>
                    <a:pt x="43" y="44"/>
                    <a:pt x="46" y="44"/>
                    <a:pt x="49" y="44"/>
                  </a:cubicBezTo>
                  <a:cubicBezTo>
                    <a:pt x="51" y="44"/>
                    <a:pt x="54" y="44"/>
                    <a:pt x="57" y="44"/>
                  </a:cubicBezTo>
                  <a:cubicBezTo>
                    <a:pt x="57" y="42"/>
                    <a:pt x="57" y="42"/>
                    <a:pt x="57" y="42"/>
                  </a:cubicBezTo>
                  <a:cubicBezTo>
                    <a:pt x="55" y="42"/>
                    <a:pt x="55" y="42"/>
                    <a:pt x="55" y="42"/>
                  </a:cubicBezTo>
                  <a:cubicBezTo>
                    <a:pt x="53" y="42"/>
                    <a:pt x="52" y="42"/>
                    <a:pt x="52" y="41"/>
                  </a:cubicBezTo>
                  <a:cubicBezTo>
                    <a:pt x="51" y="40"/>
                    <a:pt x="51" y="37"/>
                    <a:pt x="51" y="32"/>
                  </a:cubicBezTo>
                  <a:cubicBezTo>
                    <a:pt x="51" y="10"/>
                    <a:pt x="51" y="10"/>
                    <a:pt x="51" y="10"/>
                  </a:cubicBezTo>
                  <a:cubicBezTo>
                    <a:pt x="51" y="6"/>
                    <a:pt x="51" y="4"/>
                    <a:pt x="52" y="3"/>
                  </a:cubicBezTo>
                  <a:cubicBezTo>
                    <a:pt x="52" y="2"/>
                    <a:pt x="53" y="2"/>
                    <a:pt x="55" y="2"/>
                  </a:cubicBezTo>
                  <a:cubicBezTo>
                    <a:pt x="57" y="2"/>
                    <a:pt x="57" y="2"/>
                    <a:pt x="57" y="2"/>
                  </a:cubicBezTo>
                  <a:cubicBezTo>
                    <a:pt x="57" y="0"/>
                    <a:pt x="57" y="0"/>
                    <a:pt x="57" y="0"/>
                  </a:cubicBezTo>
                  <a:cubicBezTo>
                    <a:pt x="54" y="0"/>
                    <a:pt x="52" y="0"/>
                    <a:pt x="50" y="0"/>
                  </a:cubicBezTo>
                  <a:cubicBezTo>
                    <a:pt x="49" y="0"/>
                    <a:pt x="48" y="0"/>
                    <a:pt x="45"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5" name="îṩḻîḓe"/>
            <p:cNvSpPr/>
            <p:nvPr/>
          </p:nvSpPr>
          <p:spPr bwMode="auto">
            <a:xfrm>
              <a:off x="6102350" y="3937001"/>
              <a:ext cx="306388" cy="288925"/>
            </a:xfrm>
            <a:custGeom>
              <a:avLst/>
              <a:gdLst>
                <a:gd name="T0" fmla="*/ 43 w 47"/>
                <a:gd name="T1" fmla="*/ 40 h 44"/>
                <a:gd name="T2" fmla="*/ 41 w 47"/>
                <a:gd name="T3" fmla="*/ 36 h 44"/>
                <a:gd name="T4" fmla="*/ 25 w 47"/>
                <a:gd name="T5" fmla="*/ 0 h 44"/>
                <a:gd name="T6" fmla="*/ 23 w 47"/>
                <a:gd name="T7" fmla="*/ 0 h 44"/>
                <a:gd name="T8" fmla="*/ 18 w 47"/>
                <a:gd name="T9" fmla="*/ 11 h 44"/>
                <a:gd name="T10" fmla="*/ 10 w 47"/>
                <a:gd name="T11" fmla="*/ 30 h 44"/>
                <a:gd name="T12" fmla="*/ 5 w 47"/>
                <a:gd name="T13" fmla="*/ 40 h 44"/>
                <a:gd name="T14" fmla="*/ 4 w 47"/>
                <a:gd name="T15" fmla="*/ 41 h 44"/>
                <a:gd name="T16" fmla="*/ 1 w 47"/>
                <a:gd name="T17" fmla="*/ 42 h 44"/>
                <a:gd name="T18" fmla="*/ 0 w 47"/>
                <a:gd name="T19" fmla="*/ 42 h 44"/>
                <a:gd name="T20" fmla="*/ 0 w 47"/>
                <a:gd name="T21" fmla="*/ 44 h 44"/>
                <a:gd name="T22" fmla="*/ 8 w 47"/>
                <a:gd name="T23" fmla="*/ 44 h 44"/>
                <a:gd name="T24" fmla="*/ 15 w 47"/>
                <a:gd name="T25" fmla="*/ 44 h 44"/>
                <a:gd name="T26" fmla="*/ 15 w 47"/>
                <a:gd name="T27" fmla="*/ 42 h 44"/>
                <a:gd name="T28" fmla="*/ 12 w 47"/>
                <a:gd name="T29" fmla="*/ 42 h 44"/>
                <a:gd name="T30" fmla="*/ 10 w 47"/>
                <a:gd name="T31" fmla="*/ 41 h 44"/>
                <a:gd name="T32" fmla="*/ 10 w 47"/>
                <a:gd name="T33" fmla="*/ 40 h 44"/>
                <a:gd name="T34" fmla="*/ 12 w 47"/>
                <a:gd name="T35" fmla="*/ 34 h 44"/>
                <a:gd name="T36" fmla="*/ 14 w 47"/>
                <a:gd name="T37" fmla="*/ 29 h 44"/>
                <a:gd name="T38" fmla="*/ 31 w 47"/>
                <a:gd name="T39" fmla="*/ 29 h 44"/>
                <a:gd name="T40" fmla="*/ 35 w 47"/>
                <a:gd name="T41" fmla="*/ 38 h 44"/>
                <a:gd name="T42" fmla="*/ 36 w 47"/>
                <a:gd name="T43" fmla="*/ 41 h 44"/>
                <a:gd name="T44" fmla="*/ 35 w 47"/>
                <a:gd name="T45" fmla="*/ 41 h 44"/>
                <a:gd name="T46" fmla="*/ 33 w 47"/>
                <a:gd name="T47" fmla="*/ 42 h 44"/>
                <a:gd name="T48" fmla="*/ 30 w 47"/>
                <a:gd name="T49" fmla="*/ 42 h 44"/>
                <a:gd name="T50" fmla="*/ 30 w 47"/>
                <a:gd name="T51" fmla="*/ 44 h 44"/>
                <a:gd name="T52" fmla="*/ 39 w 47"/>
                <a:gd name="T53" fmla="*/ 44 h 44"/>
                <a:gd name="T54" fmla="*/ 47 w 47"/>
                <a:gd name="T55" fmla="*/ 44 h 44"/>
                <a:gd name="T56" fmla="*/ 47 w 47"/>
                <a:gd name="T57" fmla="*/ 42 h 44"/>
                <a:gd name="T58" fmla="*/ 44 w 47"/>
                <a:gd name="T59" fmla="*/ 41 h 44"/>
                <a:gd name="T60" fmla="*/ 43 w 47"/>
                <a:gd name="T61" fmla="*/ 40 h 44"/>
                <a:gd name="T62" fmla="*/ 15 w 47"/>
                <a:gd name="T63" fmla="*/ 27 h 44"/>
                <a:gd name="T64" fmla="*/ 23 w 47"/>
                <a:gd name="T65" fmla="*/ 8 h 44"/>
                <a:gd name="T66" fmla="*/ 30 w 47"/>
                <a:gd name="T67" fmla="*/ 27 h 44"/>
                <a:gd name="T68" fmla="*/ 15 w 47"/>
                <a:gd name="T69"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4">
                  <a:moveTo>
                    <a:pt x="43" y="40"/>
                  </a:moveTo>
                  <a:cubicBezTo>
                    <a:pt x="42" y="40"/>
                    <a:pt x="42" y="38"/>
                    <a:pt x="41" y="36"/>
                  </a:cubicBezTo>
                  <a:cubicBezTo>
                    <a:pt x="25" y="0"/>
                    <a:pt x="25" y="0"/>
                    <a:pt x="25" y="0"/>
                  </a:cubicBezTo>
                  <a:cubicBezTo>
                    <a:pt x="23" y="0"/>
                    <a:pt x="23" y="0"/>
                    <a:pt x="23" y="0"/>
                  </a:cubicBezTo>
                  <a:cubicBezTo>
                    <a:pt x="22" y="2"/>
                    <a:pt x="21" y="6"/>
                    <a:pt x="18" y="11"/>
                  </a:cubicBezTo>
                  <a:cubicBezTo>
                    <a:pt x="10" y="30"/>
                    <a:pt x="10" y="30"/>
                    <a:pt x="10" y="30"/>
                  </a:cubicBezTo>
                  <a:cubicBezTo>
                    <a:pt x="8" y="33"/>
                    <a:pt x="7" y="37"/>
                    <a:pt x="5" y="40"/>
                  </a:cubicBezTo>
                  <a:cubicBezTo>
                    <a:pt x="5" y="41"/>
                    <a:pt x="5" y="41"/>
                    <a:pt x="4" y="41"/>
                  </a:cubicBezTo>
                  <a:cubicBezTo>
                    <a:pt x="4" y="42"/>
                    <a:pt x="3" y="42"/>
                    <a:pt x="1" y="42"/>
                  </a:cubicBezTo>
                  <a:cubicBezTo>
                    <a:pt x="0" y="42"/>
                    <a:pt x="0" y="42"/>
                    <a:pt x="0" y="42"/>
                  </a:cubicBezTo>
                  <a:cubicBezTo>
                    <a:pt x="0" y="44"/>
                    <a:pt x="0" y="44"/>
                    <a:pt x="0" y="44"/>
                  </a:cubicBezTo>
                  <a:cubicBezTo>
                    <a:pt x="3" y="44"/>
                    <a:pt x="5" y="44"/>
                    <a:pt x="8" y="44"/>
                  </a:cubicBezTo>
                  <a:cubicBezTo>
                    <a:pt x="11" y="44"/>
                    <a:pt x="13" y="44"/>
                    <a:pt x="15" y="44"/>
                  </a:cubicBezTo>
                  <a:cubicBezTo>
                    <a:pt x="15" y="42"/>
                    <a:pt x="15" y="42"/>
                    <a:pt x="15" y="42"/>
                  </a:cubicBezTo>
                  <a:cubicBezTo>
                    <a:pt x="12" y="42"/>
                    <a:pt x="12" y="42"/>
                    <a:pt x="12" y="42"/>
                  </a:cubicBezTo>
                  <a:cubicBezTo>
                    <a:pt x="11" y="41"/>
                    <a:pt x="10" y="41"/>
                    <a:pt x="10" y="41"/>
                  </a:cubicBezTo>
                  <a:cubicBezTo>
                    <a:pt x="10" y="41"/>
                    <a:pt x="10" y="41"/>
                    <a:pt x="10" y="40"/>
                  </a:cubicBezTo>
                  <a:cubicBezTo>
                    <a:pt x="10" y="39"/>
                    <a:pt x="10" y="37"/>
                    <a:pt x="12" y="34"/>
                  </a:cubicBezTo>
                  <a:cubicBezTo>
                    <a:pt x="14" y="29"/>
                    <a:pt x="14" y="29"/>
                    <a:pt x="14" y="29"/>
                  </a:cubicBezTo>
                  <a:cubicBezTo>
                    <a:pt x="31" y="29"/>
                    <a:pt x="31" y="29"/>
                    <a:pt x="31" y="29"/>
                  </a:cubicBezTo>
                  <a:cubicBezTo>
                    <a:pt x="35" y="38"/>
                    <a:pt x="35" y="38"/>
                    <a:pt x="35" y="38"/>
                  </a:cubicBezTo>
                  <a:cubicBezTo>
                    <a:pt x="35" y="39"/>
                    <a:pt x="36" y="40"/>
                    <a:pt x="36" y="41"/>
                  </a:cubicBezTo>
                  <a:cubicBezTo>
                    <a:pt x="36" y="41"/>
                    <a:pt x="36" y="41"/>
                    <a:pt x="35" y="41"/>
                  </a:cubicBezTo>
                  <a:cubicBezTo>
                    <a:pt x="35" y="42"/>
                    <a:pt x="34" y="42"/>
                    <a:pt x="33" y="42"/>
                  </a:cubicBezTo>
                  <a:cubicBezTo>
                    <a:pt x="30" y="42"/>
                    <a:pt x="30" y="42"/>
                    <a:pt x="30" y="42"/>
                  </a:cubicBezTo>
                  <a:cubicBezTo>
                    <a:pt x="30" y="44"/>
                    <a:pt x="30" y="44"/>
                    <a:pt x="30" y="44"/>
                  </a:cubicBezTo>
                  <a:cubicBezTo>
                    <a:pt x="34" y="44"/>
                    <a:pt x="37" y="44"/>
                    <a:pt x="39" y="44"/>
                  </a:cubicBezTo>
                  <a:cubicBezTo>
                    <a:pt x="42" y="44"/>
                    <a:pt x="44" y="44"/>
                    <a:pt x="47" y="44"/>
                  </a:cubicBezTo>
                  <a:cubicBezTo>
                    <a:pt x="47" y="42"/>
                    <a:pt x="47" y="42"/>
                    <a:pt x="47" y="42"/>
                  </a:cubicBezTo>
                  <a:cubicBezTo>
                    <a:pt x="45" y="42"/>
                    <a:pt x="44" y="42"/>
                    <a:pt x="44" y="41"/>
                  </a:cubicBezTo>
                  <a:cubicBezTo>
                    <a:pt x="43" y="41"/>
                    <a:pt x="43" y="41"/>
                    <a:pt x="43" y="40"/>
                  </a:cubicBezTo>
                  <a:close/>
                  <a:moveTo>
                    <a:pt x="15" y="27"/>
                  </a:moveTo>
                  <a:cubicBezTo>
                    <a:pt x="23" y="8"/>
                    <a:pt x="23" y="8"/>
                    <a:pt x="23" y="8"/>
                  </a:cubicBezTo>
                  <a:cubicBezTo>
                    <a:pt x="30" y="27"/>
                    <a:pt x="30" y="27"/>
                    <a:pt x="30" y="27"/>
                  </a:cubicBezTo>
                  <a:lnTo>
                    <a:pt x="15" y="27"/>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6" name="îšḷíḋè"/>
            <p:cNvSpPr/>
            <p:nvPr/>
          </p:nvSpPr>
          <p:spPr bwMode="auto">
            <a:xfrm>
              <a:off x="6427788" y="3937001"/>
              <a:ext cx="260350" cy="288925"/>
            </a:xfrm>
            <a:custGeom>
              <a:avLst/>
              <a:gdLst>
                <a:gd name="T0" fmla="*/ 38 w 40"/>
                <a:gd name="T1" fmla="*/ 42 h 44"/>
                <a:gd name="T2" fmla="*/ 36 w 40"/>
                <a:gd name="T3" fmla="*/ 39 h 44"/>
                <a:gd name="T4" fmla="*/ 30 w 40"/>
                <a:gd name="T5" fmla="*/ 32 h 44"/>
                <a:gd name="T6" fmla="*/ 22 w 40"/>
                <a:gd name="T7" fmla="*/ 22 h 44"/>
                <a:gd name="T8" fmla="*/ 31 w 40"/>
                <a:gd name="T9" fmla="*/ 17 h 44"/>
                <a:gd name="T10" fmla="*/ 34 w 40"/>
                <a:gd name="T11" fmla="*/ 9 h 44"/>
                <a:gd name="T12" fmla="*/ 33 w 40"/>
                <a:gd name="T13" fmla="*/ 4 h 44"/>
                <a:gd name="T14" fmla="*/ 29 w 40"/>
                <a:gd name="T15" fmla="*/ 1 h 44"/>
                <a:gd name="T16" fmla="*/ 21 w 40"/>
                <a:gd name="T17" fmla="*/ 0 h 44"/>
                <a:gd name="T18" fmla="*/ 14 w 40"/>
                <a:gd name="T19" fmla="*/ 0 h 44"/>
                <a:gd name="T20" fmla="*/ 9 w 40"/>
                <a:gd name="T21" fmla="*/ 0 h 44"/>
                <a:gd name="T22" fmla="*/ 0 w 40"/>
                <a:gd name="T23" fmla="*/ 0 h 44"/>
                <a:gd name="T24" fmla="*/ 0 w 40"/>
                <a:gd name="T25" fmla="*/ 2 h 44"/>
                <a:gd name="T26" fmla="*/ 2 w 40"/>
                <a:gd name="T27" fmla="*/ 2 h 44"/>
                <a:gd name="T28" fmla="*/ 5 w 40"/>
                <a:gd name="T29" fmla="*/ 3 h 44"/>
                <a:gd name="T30" fmla="*/ 6 w 40"/>
                <a:gd name="T31" fmla="*/ 14 h 44"/>
                <a:gd name="T32" fmla="*/ 6 w 40"/>
                <a:gd name="T33" fmla="*/ 29 h 44"/>
                <a:gd name="T34" fmla="*/ 5 w 40"/>
                <a:gd name="T35" fmla="*/ 41 h 44"/>
                <a:gd name="T36" fmla="*/ 2 w 40"/>
                <a:gd name="T37" fmla="*/ 42 h 44"/>
                <a:gd name="T38" fmla="*/ 0 w 40"/>
                <a:gd name="T39" fmla="*/ 42 h 44"/>
                <a:gd name="T40" fmla="*/ 0 w 40"/>
                <a:gd name="T41" fmla="*/ 44 h 44"/>
                <a:gd name="T42" fmla="*/ 9 w 40"/>
                <a:gd name="T43" fmla="*/ 44 h 44"/>
                <a:gd name="T44" fmla="*/ 18 w 40"/>
                <a:gd name="T45" fmla="*/ 44 h 44"/>
                <a:gd name="T46" fmla="*/ 18 w 40"/>
                <a:gd name="T47" fmla="*/ 42 h 44"/>
                <a:gd name="T48" fmla="*/ 16 w 40"/>
                <a:gd name="T49" fmla="*/ 42 h 44"/>
                <a:gd name="T50" fmla="*/ 12 w 40"/>
                <a:gd name="T51" fmla="*/ 41 h 44"/>
                <a:gd name="T52" fmla="*/ 12 w 40"/>
                <a:gd name="T53" fmla="*/ 29 h 44"/>
                <a:gd name="T54" fmla="*/ 12 w 40"/>
                <a:gd name="T55" fmla="*/ 14 h 44"/>
                <a:gd name="T56" fmla="*/ 12 w 40"/>
                <a:gd name="T57" fmla="*/ 3 h 44"/>
                <a:gd name="T58" fmla="*/ 18 w 40"/>
                <a:gd name="T59" fmla="*/ 2 h 44"/>
                <a:gd name="T60" fmla="*/ 26 w 40"/>
                <a:gd name="T61" fmla="*/ 4 h 44"/>
                <a:gd name="T62" fmla="*/ 28 w 40"/>
                <a:gd name="T63" fmla="*/ 11 h 44"/>
                <a:gd name="T64" fmla="*/ 25 w 40"/>
                <a:gd name="T65" fmla="*/ 18 h 44"/>
                <a:gd name="T66" fmla="*/ 17 w 40"/>
                <a:gd name="T67" fmla="*/ 20 h 44"/>
                <a:gd name="T68" fmla="*/ 14 w 40"/>
                <a:gd name="T69" fmla="*/ 20 h 44"/>
                <a:gd name="T70" fmla="*/ 14 w 40"/>
                <a:gd name="T71" fmla="*/ 21 h 44"/>
                <a:gd name="T72" fmla="*/ 21 w 40"/>
                <a:gd name="T73" fmla="*/ 29 h 44"/>
                <a:gd name="T74" fmla="*/ 31 w 40"/>
                <a:gd name="T75" fmla="*/ 44 h 44"/>
                <a:gd name="T76" fmla="*/ 35 w 40"/>
                <a:gd name="T77" fmla="*/ 44 h 44"/>
                <a:gd name="T78" fmla="*/ 40 w 40"/>
                <a:gd name="T79" fmla="*/ 44 h 44"/>
                <a:gd name="T80" fmla="*/ 40 w 40"/>
                <a:gd name="T81" fmla="*/ 42 h 44"/>
                <a:gd name="T82" fmla="*/ 39 w 40"/>
                <a:gd name="T83" fmla="*/ 42 h 44"/>
                <a:gd name="T84" fmla="*/ 38 w 40"/>
                <a:gd name="T85"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44">
                  <a:moveTo>
                    <a:pt x="38" y="42"/>
                  </a:moveTo>
                  <a:cubicBezTo>
                    <a:pt x="37" y="41"/>
                    <a:pt x="37" y="41"/>
                    <a:pt x="36" y="39"/>
                  </a:cubicBezTo>
                  <a:cubicBezTo>
                    <a:pt x="30" y="32"/>
                    <a:pt x="30" y="32"/>
                    <a:pt x="30" y="32"/>
                  </a:cubicBezTo>
                  <a:cubicBezTo>
                    <a:pt x="27" y="28"/>
                    <a:pt x="24" y="25"/>
                    <a:pt x="22" y="22"/>
                  </a:cubicBezTo>
                  <a:cubicBezTo>
                    <a:pt x="26" y="21"/>
                    <a:pt x="29" y="19"/>
                    <a:pt x="31" y="17"/>
                  </a:cubicBezTo>
                  <a:cubicBezTo>
                    <a:pt x="33" y="15"/>
                    <a:pt x="34" y="12"/>
                    <a:pt x="34" y="9"/>
                  </a:cubicBezTo>
                  <a:cubicBezTo>
                    <a:pt x="34" y="8"/>
                    <a:pt x="34" y="6"/>
                    <a:pt x="33" y="4"/>
                  </a:cubicBezTo>
                  <a:cubicBezTo>
                    <a:pt x="32" y="3"/>
                    <a:pt x="31" y="2"/>
                    <a:pt x="29" y="1"/>
                  </a:cubicBezTo>
                  <a:cubicBezTo>
                    <a:pt x="27" y="0"/>
                    <a:pt x="24" y="0"/>
                    <a:pt x="21" y="0"/>
                  </a:cubicBezTo>
                  <a:cubicBezTo>
                    <a:pt x="20" y="0"/>
                    <a:pt x="17" y="0"/>
                    <a:pt x="14" y="0"/>
                  </a:cubicBezTo>
                  <a:cubicBezTo>
                    <a:pt x="12" y="0"/>
                    <a:pt x="10" y="0"/>
                    <a:pt x="9" y="0"/>
                  </a:cubicBezTo>
                  <a:cubicBezTo>
                    <a:pt x="7" y="0"/>
                    <a:pt x="4" y="0"/>
                    <a:pt x="0" y="0"/>
                  </a:cubicBezTo>
                  <a:cubicBezTo>
                    <a:pt x="0" y="2"/>
                    <a:pt x="0" y="2"/>
                    <a:pt x="0" y="2"/>
                  </a:cubicBezTo>
                  <a:cubicBezTo>
                    <a:pt x="2" y="2"/>
                    <a:pt x="2" y="2"/>
                    <a:pt x="2" y="2"/>
                  </a:cubicBezTo>
                  <a:cubicBezTo>
                    <a:pt x="4" y="2"/>
                    <a:pt x="5" y="2"/>
                    <a:pt x="5" y="3"/>
                  </a:cubicBezTo>
                  <a:cubicBezTo>
                    <a:pt x="6" y="4"/>
                    <a:pt x="6" y="8"/>
                    <a:pt x="6" y="14"/>
                  </a:cubicBezTo>
                  <a:cubicBezTo>
                    <a:pt x="6" y="29"/>
                    <a:pt x="6" y="29"/>
                    <a:pt x="6" y="29"/>
                  </a:cubicBezTo>
                  <a:cubicBezTo>
                    <a:pt x="6" y="36"/>
                    <a:pt x="6" y="40"/>
                    <a:pt x="5" y="41"/>
                  </a:cubicBezTo>
                  <a:cubicBezTo>
                    <a:pt x="5" y="42"/>
                    <a:pt x="4" y="42"/>
                    <a:pt x="2" y="42"/>
                  </a:cubicBezTo>
                  <a:cubicBezTo>
                    <a:pt x="0" y="42"/>
                    <a:pt x="0" y="42"/>
                    <a:pt x="0" y="42"/>
                  </a:cubicBezTo>
                  <a:cubicBezTo>
                    <a:pt x="0" y="44"/>
                    <a:pt x="0" y="44"/>
                    <a:pt x="0" y="44"/>
                  </a:cubicBezTo>
                  <a:cubicBezTo>
                    <a:pt x="5" y="44"/>
                    <a:pt x="8" y="44"/>
                    <a:pt x="9" y="44"/>
                  </a:cubicBezTo>
                  <a:cubicBezTo>
                    <a:pt x="12" y="44"/>
                    <a:pt x="15" y="44"/>
                    <a:pt x="18" y="44"/>
                  </a:cubicBezTo>
                  <a:cubicBezTo>
                    <a:pt x="18" y="42"/>
                    <a:pt x="18" y="42"/>
                    <a:pt x="18" y="42"/>
                  </a:cubicBezTo>
                  <a:cubicBezTo>
                    <a:pt x="16" y="42"/>
                    <a:pt x="16" y="42"/>
                    <a:pt x="16" y="42"/>
                  </a:cubicBezTo>
                  <a:cubicBezTo>
                    <a:pt x="14" y="42"/>
                    <a:pt x="12" y="41"/>
                    <a:pt x="12" y="41"/>
                  </a:cubicBezTo>
                  <a:cubicBezTo>
                    <a:pt x="12" y="40"/>
                    <a:pt x="12" y="36"/>
                    <a:pt x="12" y="29"/>
                  </a:cubicBezTo>
                  <a:cubicBezTo>
                    <a:pt x="12" y="14"/>
                    <a:pt x="12" y="14"/>
                    <a:pt x="12" y="14"/>
                  </a:cubicBezTo>
                  <a:cubicBezTo>
                    <a:pt x="12" y="10"/>
                    <a:pt x="12" y="7"/>
                    <a:pt x="12" y="3"/>
                  </a:cubicBezTo>
                  <a:cubicBezTo>
                    <a:pt x="14" y="3"/>
                    <a:pt x="16" y="2"/>
                    <a:pt x="18" y="2"/>
                  </a:cubicBezTo>
                  <a:cubicBezTo>
                    <a:pt x="22" y="2"/>
                    <a:pt x="24" y="3"/>
                    <a:pt x="26" y="4"/>
                  </a:cubicBezTo>
                  <a:cubicBezTo>
                    <a:pt x="27" y="6"/>
                    <a:pt x="28" y="8"/>
                    <a:pt x="28" y="11"/>
                  </a:cubicBezTo>
                  <a:cubicBezTo>
                    <a:pt x="28" y="14"/>
                    <a:pt x="27" y="16"/>
                    <a:pt x="25" y="18"/>
                  </a:cubicBezTo>
                  <a:cubicBezTo>
                    <a:pt x="23" y="19"/>
                    <a:pt x="20" y="20"/>
                    <a:pt x="17" y="20"/>
                  </a:cubicBezTo>
                  <a:cubicBezTo>
                    <a:pt x="16" y="20"/>
                    <a:pt x="16" y="20"/>
                    <a:pt x="14" y="20"/>
                  </a:cubicBezTo>
                  <a:cubicBezTo>
                    <a:pt x="14" y="21"/>
                    <a:pt x="14" y="21"/>
                    <a:pt x="14" y="21"/>
                  </a:cubicBezTo>
                  <a:cubicBezTo>
                    <a:pt x="16" y="24"/>
                    <a:pt x="19" y="26"/>
                    <a:pt x="21" y="29"/>
                  </a:cubicBezTo>
                  <a:cubicBezTo>
                    <a:pt x="31" y="44"/>
                    <a:pt x="31" y="44"/>
                    <a:pt x="31" y="44"/>
                  </a:cubicBezTo>
                  <a:cubicBezTo>
                    <a:pt x="33" y="44"/>
                    <a:pt x="34" y="44"/>
                    <a:pt x="35" y="44"/>
                  </a:cubicBezTo>
                  <a:cubicBezTo>
                    <a:pt x="36" y="44"/>
                    <a:pt x="38" y="44"/>
                    <a:pt x="40" y="44"/>
                  </a:cubicBezTo>
                  <a:cubicBezTo>
                    <a:pt x="40" y="42"/>
                    <a:pt x="40" y="42"/>
                    <a:pt x="40" y="42"/>
                  </a:cubicBezTo>
                  <a:cubicBezTo>
                    <a:pt x="39" y="42"/>
                    <a:pt x="39" y="42"/>
                    <a:pt x="39" y="42"/>
                  </a:cubicBezTo>
                  <a:cubicBezTo>
                    <a:pt x="38" y="42"/>
                    <a:pt x="38" y="42"/>
                    <a:pt x="38" y="4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7" name="îsḷíḋê"/>
            <p:cNvSpPr/>
            <p:nvPr/>
          </p:nvSpPr>
          <p:spPr bwMode="auto">
            <a:xfrm>
              <a:off x="6700838" y="3937001"/>
              <a:ext cx="117475" cy="288925"/>
            </a:xfrm>
            <a:custGeom>
              <a:avLst/>
              <a:gdLst>
                <a:gd name="T0" fmla="*/ 0 w 18"/>
                <a:gd name="T1" fmla="*/ 0 h 44"/>
                <a:gd name="T2" fmla="*/ 0 w 18"/>
                <a:gd name="T3" fmla="*/ 2 h 44"/>
                <a:gd name="T4" fmla="*/ 2 w 18"/>
                <a:gd name="T5" fmla="*/ 2 h 44"/>
                <a:gd name="T6" fmla="*/ 5 w 18"/>
                <a:gd name="T7" fmla="*/ 3 h 44"/>
                <a:gd name="T8" fmla="*/ 6 w 18"/>
                <a:gd name="T9" fmla="*/ 17 h 44"/>
                <a:gd name="T10" fmla="*/ 6 w 18"/>
                <a:gd name="T11" fmla="*/ 27 h 44"/>
                <a:gd name="T12" fmla="*/ 5 w 18"/>
                <a:gd name="T13" fmla="*/ 41 h 44"/>
                <a:gd name="T14" fmla="*/ 2 w 18"/>
                <a:gd name="T15" fmla="*/ 42 h 44"/>
                <a:gd name="T16" fmla="*/ 0 w 18"/>
                <a:gd name="T17" fmla="*/ 42 h 44"/>
                <a:gd name="T18" fmla="*/ 0 w 18"/>
                <a:gd name="T19" fmla="*/ 44 h 44"/>
                <a:gd name="T20" fmla="*/ 9 w 18"/>
                <a:gd name="T21" fmla="*/ 44 h 44"/>
                <a:gd name="T22" fmla="*/ 18 w 18"/>
                <a:gd name="T23" fmla="*/ 44 h 44"/>
                <a:gd name="T24" fmla="*/ 18 w 18"/>
                <a:gd name="T25" fmla="*/ 42 h 44"/>
                <a:gd name="T26" fmla="*/ 16 w 18"/>
                <a:gd name="T27" fmla="*/ 42 h 44"/>
                <a:gd name="T28" fmla="*/ 12 w 18"/>
                <a:gd name="T29" fmla="*/ 41 h 44"/>
                <a:gd name="T30" fmla="*/ 12 w 18"/>
                <a:gd name="T31" fmla="*/ 28 h 44"/>
                <a:gd name="T32" fmla="*/ 12 w 18"/>
                <a:gd name="T33" fmla="*/ 17 h 44"/>
                <a:gd name="T34" fmla="*/ 12 w 18"/>
                <a:gd name="T35" fmla="*/ 5 h 44"/>
                <a:gd name="T36" fmla="*/ 12 w 18"/>
                <a:gd name="T37" fmla="*/ 3 h 44"/>
                <a:gd name="T38" fmla="*/ 15 w 18"/>
                <a:gd name="T39" fmla="*/ 2 h 44"/>
                <a:gd name="T40" fmla="*/ 18 w 18"/>
                <a:gd name="T41" fmla="*/ 2 h 44"/>
                <a:gd name="T42" fmla="*/ 18 w 18"/>
                <a:gd name="T43" fmla="*/ 0 h 44"/>
                <a:gd name="T44" fmla="*/ 10 w 18"/>
                <a:gd name="T45" fmla="*/ 0 h 44"/>
                <a:gd name="T46" fmla="*/ 0 w 18"/>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44">
                  <a:moveTo>
                    <a:pt x="0" y="0"/>
                  </a:moveTo>
                  <a:cubicBezTo>
                    <a:pt x="0" y="2"/>
                    <a:pt x="0" y="2"/>
                    <a:pt x="0" y="2"/>
                  </a:cubicBezTo>
                  <a:cubicBezTo>
                    <a:pt x="2" y="2"/>
                    <a:pt x="2" y="2"/>
                    <a:pt x="2" y="2"/>
                  </a:cubicBezTo>
                  <a:cubicBezTo>
                    <a:pt x="4" y="2"/>
                    <a:pt x="5" y="3"/>
                    <a:pt x="5" y="3"/>
                  </a:cubicBezTo>
                  <a:cubicBezTo>
                    <a:pt x="6" y="4"/>
                    <a:pt x="6" y="9"/>
                    <a:pt x="6" y="17"/>
                  </a:cubicBezTo>
                  <a:cubicBezTo>
                    <a:pt x="6" y="27"/>
                    <a:pt x="6" y="27"/>
                    <a:pt x="6" y="27"/>
                  </a:cubicBezTo>
                  <a:cubicBezTo>
                    <a:pt x="6" y="35"/>
                    <a:pt x="6" y="40"/>
                    <a:pt x="5" y="41"/>
                  </a:cubicBezTo>
                  <a:cubicBezTo>
                    <a:pt x="5" y="41"/>
                    <a:pt x="4" y="42"/>
                    <a:pt x="2" y="42"/>
                  </a:cubicBezTo>
                  <a:cubicBezTo>
                    <a:pt x="0" y="42"/>
                    <a:pt x="0" y="42"/>
                    <a:pt x="0" y="42"/>
                  </a:cubicBezTo>
                  <a:cubicBezTo>
                    <a:pt x="0" y="44"/>
                    <a:pt x="0" y="44"/>
                    <a:pt x="0" y="44"/>
                  </a:cubicBezTo>
                  <a:cubicBezTo>
                    <a:pt x="3" y="44"/>
                    <a:pt x="6" y="44"/>
                    <a:pt x="9" y="44"/>
                  </a:cubicBezTo>
                  <a:cubicBezTo>
                    <a:pt x="12" y="44"/>
                    <a:pt x="15" y="44"/>
                    <a:pt x="18" y="44"/>
                  </a:cubicBezTo>
                  <a:cubicBezTo>
                    <a:pt x="18" y="42"/>
                    <a:pt x="18" y="42"/>
                    <a:pt x="18" y="42"/>
                  </a:cubicBezTo>
                  <a:cubicBezTo>
                    <a:pt x="16" y="42"/>
                    <a:pt x="16" y="42"/>
                    <a:pt x="16" y="42"/>
                  </a:cubicBezTo>
                  <a:cubicBezTo>
                    <a:pt x="14" y="42"/>
                    <a:pt x="13" y="41"/>
                    <a:pt x="12" y="41"/>
                  </a:cubicBezTo>
                  <a:cubicBezTo>
                    <a:pt x="12" y="40"/>
                    <a:pt x="12" y="35"/>
                    <a:pt x="12" y="28"/>
                  </a:cubicBezTo>
                  <a:cubicBezTo>
                    <a:pt x="12" y="17"/>
                    <a:pt x="12" y="17"/>
                    <a:pt x="12" y="17"/>
                  </a:cubicBezTo>
                  <a:cubicBezTo>
                    <a:pt x="12" y="11"/>
                    <a:pt x="12" y="7"/>
                    <a:pt x="12" y="5"/>
                  </a:cubicBezTo>
                  <a:cubicBezTo>
                    <a:pt x="12" y="4"/>
                    <a:pt x="12" y="3"/>
                    <a:pt x="12" y="3"/>
                  </a:cubicBezTo>
                  <a:cubicBezTo>
                    <a:pt x="13" y="2"/>
                    <a:pt x="14" y="2"/>
                    <a:pt x="15" y="2"/>
                  </a:cubicBezTo>
                  <a:cubicBezTo>
                    <a:pt x="18" y="2"/>
                    <a:pt x="18" y="2"/>
                    <a:pt x="18" y="2"/>
                  </a:cubicBezTo>
                  <a:cubicBezTo>
                    <a:pt x="18" y="0"/>
                    <a:pt x="18" y="0"/>
                    <a:pt x="18" y="0"/>
                  </a:cubicBezTo>
                  <a:cubicBezTo>
                    <a:pt x="15" y="0"/>
                    <a:pt x="13" y="0"/>
                    <a:pt x="10" y="0"/>
                  </a:cubicBezTo>
                  <a:cubicBezTo>
                    <a:pt x="7" y="0"/>
                    <a:pt x="3" y="0"/>
                    <a:pt x="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8" name="ïṥļíďé"/>
            <p:cNvSpPr/>
            <p:nvPr/>
          </p:nvSpPr>
          <p:spPr bwMode="auto">
            <a:xfrm>
              <a:off x="6831013" y="3937001"/>
              <a:ext cx="241300" cy="288925"/>
            </a:xfrm>
            <a:custGeom>
              <a:avLst/>
              <a:gdLst>
                <a:gd name="T0" fmla="*/ 0 w 37"/>
                <a:gd name="T1" fmla="*/ 0 h 44"/>
                <a:gd name="T2" fmla="*/ 1 w 37"/>
                <a:gd name="T3" fmla="*/ 7 h 44"/>
                <a:gd name="T4" fmla="*/ 1 w 37"/>
                <a:gd name="T5" fmla="*/ 10 h 44"/>
                <a:gd name="T6" fmla="*/ 3 w 37"/>
                <a:gd name="T7" fmla="*/ 10 h 44"/>
                <a:gd name="T8" fmla="*/ 3 w 37"/>
                <a:gd name="T9" fmla="*/ 6 h 44"/>
                <a:gd name="T10" fmla="*/ 4 w 37"/>
                <a:gd name="T11" fmla="*/ 3 h 44"/>
                <a:gd name="T12" fmla="*/ 12 w 37"/>
                <a:gd name="T13" fmla="*/ 3 h 44"/>
                <a:gd name="T14" fmla="*/ 15 w 37"/>
                <a:gd name="T15" fmla="*/ 3 h 44"/>
                <a:gd name="T16" fmla="*/ 16 w 37"/>
                <a:gd name="T17" fmla="*/ 12 h 44"/>
                <a:gd name="T18" fmla="*/ 16 w 37"/>
                <a:gd name="T19" fmla="*/ 30 h 44"/>
                <a:gd name="T20" fmla="*/ 15 w 37"/>
                <a:gd name="T21" fmla="*/ 39 h 44"/>
                <a:gd name="T22" fmla="*/ 15 w 37"/>
                <a:gd name="T23" fmla="*/ 41 h 44"/>
                <a:gd name="T24" fmla="*/ 12 w 37"/>
                <a:gd name="T25" fmla="*/ 42 h 44"/>
                <a:gd name="T26" fmla="*/ 9 w 37"/>
                <a:gd name="T27" fmla="*/ 42 h 44"/>
                <a:gd name="T28" fmla="*/ 9 w 37"/>
                <a:gd name="T29" fmla="*/ 44 h 44"/>
                <a:gd name="T30" fmla="*/ 19 w 37"/>
                <a:gd name="T31" fmla="*/ 44 h 44"/>
                <a:gd name="T32" fmla="*/ 28 w 37"/>
                <a:gd name="T33" fmla="*/ 44 h 44"/>
                <a:gd name="T34" fmla="*/ 28 w 37"/>
                <a:gd name="T35" fmla="*/ 42 h 44"/>
                <a:gd name="T36" fmla="*/ 25 w 37"/>
                <a:gd name="T37" fmla="*/ 42 h 44"/>
                <a:gd name="T38" fmla="*/ 22 w 37"/>
                <a:gd name="T39" fmla="*/ 41 h 44"/>
                <a:gd name="T40" fmla="*/ 21 w 37"/>
                <a:gd name="T41" fmla="*/ 30 h 44"/>
                <a:gd name="T42" fmla="*/ 21 w 37"/>
                <a:gd name="T43" fmla="*/ 13 h 44"/>
                <a:gd name="T44" fmla="*/ 22 w 37"/>
                <a:gd name="T45" fmla="*/ 3 h 44"/>
                <a:gd name="T46" fmla="*/ 24 w 37"/>
                <a:gd name="T47" fmla="*/ 3 h 44"/>
                <a:gd name="T48" fmla="*/ 32 w 37"/>
                <a:gd name="T49" fmla="*/ 3 h 44"/>
                <a:gd name="T50" fmla="*/ 33 w 37"/>
                <a:gd name="T51" fmla="*/ 4 h 44"/>
                <a:gd name="T52" fmla="*/ 34 w 37"/>
                <a:gd name="T53" fmla="*/ 6 h 44"/>
                <a:gd name="T54" fmla="*/ 34 w 37"/>
                <a:gd name="T55" fmla="*/ 10 h 44"/>
                <a:gd name="T56" fmla="*/ 36 w 37"/>
                <a:gd name="T57" fmla="*/ 10 h 44"/>
                <a:gd name="T58" fmla="*/ 37 w 37"/>
                <a:gd name="T59" fmla="*/ 0 h 44"/>
                <a:gd name="T60" fmla="*/ 20 w 37"/>
                <a:gd name="T61" fmla="*/ 0 h 44"/>
                <a:gd name="T62" fmla="*/ 0 w 37"/>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4">
                  <a:moveTo>
                    <a:pt x="0" y="0"/>
                  </a:moveTo>
                  <a:cubicBezTo>
                    <a:pt x="1" y="3"/>
                    <a:pt x="1" y="5"/>
                    <a:pt x="1" y="7"/>
                  </a:cubicBezTo>
                  <a:cubicBezTo>
                    <a:pt x="1" y="10"/>
                    <a:pt x="1" y="10"/>
                    <a:pt x="1" y="10"/>
                  </a:cubicBezTo>
                  <a:cubicBezTo>
                    <a:pt x="3" y="10"/>
                    <a:pt x="3" y="10"/>
                    <a:pt x="3" y="10"/>
                  </a:cubicBezTo>
                  <a:cubicBezTo>
                    <a:pt x="3" y="6"/>
                    <a:pt x="3" y="6"/>
                    <a:pt x="3" y="6"/>
                  </a:cubicBezTo>
                  <a:cubicBezTo>
                    <a:pt x="3" y="4"/>
                    <a:pt x="3" y="4"/>
                    <a:pt x="4" y="3"/>
                  </a:cubicBezTo>
                  <a:cubicBezTo>
                    <a:pt x="4" y="3"/>
                    <a:pt x="7" y="3"/>
                    <a:pt x="12" y="3"/>
                  </a:cubicBezTo>
                  <a:cubicBezTo>
                    <a:pt x="15" y="3"/>
                    <a:pt x="15" y="3"/>
                    <a:pt x="15" y="3"/>
                  </a:cubicBezTo>
                  <a:cubicBezTo>
                    <a:pt x="16" y="6"/>
                    <a:pt x="16" y="9"/>
                    <a:pt x="16" y="12"/>
                  </a:cubicBezTo>
                  <a:cubicBezTo>
                    <a:pt x="16" y="30"/>
                    <a:pt x="16" y="30"/>
                    <a:pt x="16" y="30"/>
                  </a:cubicBezTo>
                  <a:cubicBezTo>
                    <a:pt x="16" y="34"/>
                    <a:pt x="16" y="37"/>
                    <a:pt x="15" y="39"/>
                  </a:cubicBezTo>
                  <a:cubicBezTo>
                    <a:pt x="15" y="40"/>
                    <a:pt x="15" y="41"/>
                    <a:pt x="15" y="41"/>
                  </a:cubicBezTo>
                  <a:cubicBezTo>
                    <a:pt x="14" y="42"/>
                    <a:pt x="13" y="42"/>
                    <a:pt x="12" y="42"/>
                  </a:cubicBezTo>
                  <a:cubicBezTo>
                    <a:pt x="9" y="42"/>
                    <a:pt x="9" y="42"/>
                    <a:pt x="9" y="42"/>
                  </a:cubicBezTo>
                  <a:cubicBezTo>
                    <a:pt x="9" y="44"/>
                    <a:pt x="9" y="44"/>
                    <a:pt x="9" y="44"/>
                  </a:cubicBezTo>
                  <a:cubicBezTo>
                    <a:pt x="13" y="44"/>
                    <a:pt x="16" y="44"/>
                    <a:pt x="19" y="44"/>
                  </a:cubicBezTo>
                  <a:cubicBezTo>
                    <a:pt x="21" y="44"/>
                    <a:pt x="24" y="44"/>
                    <a:pt x="28" y="44"/>
                  </a:cubicBezTo>
                  <a:cubicBezTo>
                    <a:pt x="28" y="42"/>
                    <a:pt x="28" y="42"/>
                    <a:pt x="28" y="42"/>
                  </a:cubicBezTo>
                  <a:cubicBezTo>
                    <a:pt x="25" y="42"/>
                    <a:pt x="25" y="42"/>
                    <a:pt x="25" y="42"/>
                  </a:cubicBezTo>
                  <a:cubicBezTo>
                    <a:pt x="23" y="42"/>
                    <a:pt x="22" y="42"/>
                    <a:pt x="22" y="41"/>
                  </a:cubicBezTo>
                  <a:cubicBezTo>
                    <a:pt x="22" y="40"/>
                    <a:pt x="21" y="37"/>
                    <a:pt x="21" y="30"/>
                  </a:cubicBezTo>
                  <a:cubicBezTo>
                    <a:pt x="21" y="13"/>
                    <a:pt x="21" y="13"/>
                    <a:pt x="21" y="13"/>
                  </a:cubicBezTo>
                  <a:cubicBezTo>
                    <a:pt x="21" y="9"/>
                    <a:pt x="22" y="6"/>
                    <a:pt x="22" y="3"/>
                  </a:cubicBezTo>
                  <a:cubicBezTo>
                    <a:pt x="24" y="3"/>
                    <a:pt x="24" y="3"/>
                    <a:pt x="24" y="3"/>
                  </a:cubicBezTo>
                  <a:cubicBezTo>
                    <a:pt x="27" y="3"/>
                    <a:pt x="30" y="3"/>
                    <a:pt x="32" y="3"/>
                  </a:cubicBezTo>
                  <a:cubicBezTo>
                    <a:pt x="33" y="3"/>
                    <a:pt x="33" y="3"/>
                    <a:pt x="33" y="4"/>
                  </a:cubicBezTo>
                  <a:cubicBezTo>
                    <a:pt x="34" y="4"/>
                    <a:pt x="34" y="5"/>
                    <a:pt x="34" y="6"/>
                  </a:cubicBezTo>
                  <a:cubicBezTo>
                    <a:pt x="34" y="10"/>
                    <a:pt x="34" y="10"/>
                    <a:pt x="34" y="10"/>
                  </a:cubicBezTo>
                  <a:cubicBezTo>
                    <a:pt x="36" y="10"/>
                    <a:pt x="36" y="10"/>
                    <a:pt x="36" y="10"/>
                  </a:cubicBezTo>
                  <a:cubicBezTo>
                    <a:pt x="36" y="7"/>
                    <a:pt x="36" y="4"/>
                    <a:pt x="37" y="0"/>
                  </a:cubicBezTo>
                  <a:cubicBezTo>
                    <a:pt x="20" y="0"/>
                    <a:pt x="20" y="0"/>
                    <a:pt x="20" y="0"/>
                  </a:cubicBezTo>
                  <a:cubicBezTo>
                    <a:pt x="18" y="0"/>
                    <a:pt x="11" y="0"/>
                    <a:pt x="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9" name="îṣḷidè"/>
            <p:cNvSpPr/>
            <p:nvPr/>
          </p:nvSpPr>
          <p:spPr bwMode="auto">
            <a:xfrm>
              <a:off x="7091363" y="3937001"/>
              <a:ext cx="111125" cy="288925"/>
            </a:xfrm>
            <a:custGeom>
              <a:avLst/>
              <a:gdLst>
                <a:gd name="T0" fmla="*/ 0 w 17"/>
                <a:gd name="T1" fmla="*/ 0 h 44"/>
                <a:gd name="T2" fmla="*/ 0 w 17"/>
                <a:gd name="T3" fmla="*/ 2 h 44"/>
                <a:gd name="T4" fmla="*/ 2 w 17"/>
                <a:gd name="T5" fmla="*/ 2 h 44"/>
                <a:gd name="T6" fmla="*/ 5 w 17"/>
                <a:gd name="T7" fmla="*/ 3 h 44"/>
                <a:gd name="T8" fmla="*/ 6 w 17"/>
                <a:gd name="T9" fmla="*/ 17 h 44"/>
                <a:gd name="T10" fmla="*/ 6 w 17"/>
                <a:gd name="T11" fmla="*/ 27 h 44"/>
                <a:gd name="T12" fmla="*/ 5 w 17"/>
                <a:gd name="T13" fmla="*/ 41 h 44"/>
                <a:gd name="T14" fmla="*/ 2 w 17"/>
                <a:gd name="T15" fmla="*/ 42 h 44"/>
                <a:gd name="T16" fmla="*/ 0 w 17"/>
                <a:gd name="T17" fmla="*/ 42 h 44"/>
                <a:gd name="T18" fmla="*/ 0 w 17"/>
                <a:gd name="T19" fmla="*/ 44 h 44"/>
                <a:gd name="T20" fmla="*/ 9 w 17"/>
                <a:gd name="T21" fmla="*/ 44 h 44"/>
                <a:gd name="T22" fmla="*/ 17 w 17"/>
                <a:gd name="T23" fmla="*/ 44 h 44"/>
                <a:gd name="T24" fmla="*/ 17 w 17"/>
                <a:gd name="T25" fmla="*/ 42 h 44"/>
                <a:gd name="T26" fmla="*/ 15 w 17"/>
                <a:gd name="T27" fmla="*/ 42 h 44"/>
                <a:gd name="T28" fmla="*/ 12 w 17"/>
                <a:gd name="T29" fmla="*/ 41 h 44"/>
                <a:gd name="T30" fmla="*/ 11 w 17"/>
                <a:gd name="T31" fmla="*/ 28 h 44"/>
                <a:gd name="T32" fmla="*/ 11 w 17"/>
                <a:gd name="T33" fmla="*/ 17 h 44"/>
                <a:gd name="T34" fmla="*/ 11 w 17"/>
                <a:gd name="T35" fmla="*/ 5 h 44"/>
                <a:gd name="T36" fmla="*/ 12 w 17"/>
                <a:gd name="T37" fmla="*/ 3 h 44"/>
                <a:gd name="T38" fmla="*/ 15 w 17"/>
                <a:gd name="T39" fmla="*/ 2 h 44"/>
                <a:gd name="T40" fmla="*/ 17 w 17"/>
                <a:gd name="T41" fmla="*/ 2 h 44"/>
                <a:gd name="T42" fmla="*/ 17 w 17"/>
                <a:gd name="T43" fmla="*/ 0 h 44"/>
                <a:gd name="T44" fmla="*/ 10 w 17"/>
                <a:gd name="T45" fmla="*/ 0 h 44"/>
                <a:gd name="T46" fmla="*/ 0 w 1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44">
                  <a:moveTo>
                    <a:pt x="0" y="0"/>
                  </a:moveTo>
                  <a:cubicBezTo>
                    <a:pt x="0" y="2"/>
                    <a:pt x="0" y="2"/>
                    <a:pt x="0" y="2"/>
                  </a:cubicBezTo>
                  <a:cubicBezTo>
                    <a:pt x="2" y="2"/>
                    <a:pt x="2" y="2"/>
                    <a:pt x="2" y="2"/>
                  </a:cubicBezTo>
                  <a:cubicBezTo>
                    <a:pt x="4" y="2"/>
                    <a:pt x="5" y="3"/>
                    <a:pt x="5" y="3"/>
                  </a:cubicBezTo>
                  <a:cubicBezTo>
                    <a:pt x="5" y="4"/>
                    <a:pt x="6" y="9"/>
                    <a:pt x="6" y="17"/>
                  </a:cubicBezTo>
                  <a:cubicBezTo>
                    <a:pt x="6" y="27"/>
                    <a:pt x="6" y="27"/>
                    <a:pt x="6" y="27"/>
                  </a:cubicBezTo>
                  <a:cubicBezTo>
                    <a:pt x="6" y="35"/>
                    <a:pt x="5" y="40"/>
                    <a:pt x="5" y="41"/>
                  </a:cubicBezTo>
                  <a:cubicBezTo>
                    <a:pt x="5" y="41"/>
                    <a:pt x="3" y="42"/>
                    <a:pt x="2" y="42"/>
                  </a:cubicBezTo>
                  <a:cubicBezTo>
                    <a:pt x="0" y="42"/>
                    <a:pt x="0" y="42"/>
                    <a:pt x="0" y="42"/>
                  </a:cubicBezTo>
                  <a:cubicBezTo>
                    <a:pt x="0" y="44"/>
                    <a:pt x="0" y="44"/>
                    <a:pt x="0" y="44"/>
                  </a:cubicBezTo>
                  <a:cubicBezTo>
                    <a:pt x="2" y="44"/>
                    <a:pt x="6" y="44"/>
                    <a:pt x="9" y="44"/>
                  </a:cubicBezTo>
                  <a:cubicBezTo>
                    <a:pt x="12" y="44"/>
                    <a:pt x="15" y="44"/>
                    <a:pt x="17" y="44"/>
                  </a:cubicBezTo>
                  <a:cubicBezTo>
                    <a:pt x="17" y="42"/>
                    <a:pt x="17" y="42"/>
                    <a:pt x="17" y="42"/>
                  </a:cubicBezTo>
                  <a:cubicBezTo>
                    <a:pt x="15" y="42"/>
                    <a:pt x="15" y="42"/>
                    <a:pt x="15" y="42"/>
                  </a:cubicBezTo>
                  <a:cubicBezTo>
                    <a:pt x="13" y="42"/>
                    <a:pt x="12" y="41"/>
                    <a:pt x="12" y="41"/>
                  </a:cubicBezTo>
                  <a:cubicBezTo>
                    <a:pt x="12" y="40"/>
                    <a:pt x="11" y="35"/>
                    <a:pt x="11" y="28"/>
                  </a:cubicBezTo>
                  <a:cubicBezTo>
                    <a:pt x="11" y="17"/>
                    <a:pt x="11" y="17"/>
                    <a:pt x="11" y="17"/>
                  </a:cubicBezTo>
                  <a:cubicBezTo>
                    <a:pt x="11" y="11"/>
                    <a:pt x="11" y="7"/>
                    <a:pt x="11" y="5"/>
                  </a:cubicBezTo>
                  <a:cubicBezTo>
                    <a:pt x="12" y="4"/>
                    <a:pt x="12" y="3"/>
                    <a:pt x="12" y="3"/>
                  </a:cubicBezTo>
                  <a:cubicBezTo>
                    <a:pt x="13" y="2"/>
                    <a:pt x="13" y="2"/>
                    <a:pt x="15" y="2"/>
                  </a:cubicBezTo>
                  <a:cubicBezTo>
                    <a:pt x="17" y="2"/>
                    <a:pt x="17" y="2"/>
                    <a:pt x="17" y="2"/>
                  </a:cubicBezTo>
                  <a:cubicBezTo>
                    <a:pt x="17" y="0"/>
                    <a:pt x="17" y="0"/>
                    <a:pt x="17" y="0"/>
                  </a:cubicBezTo>
                  <a:cubicBezTo>
                    <a:pt x="15" y="0"/>
                    <a:pt x="12" y="0"/>
                    <a:pt x="10" y="0"/>
                  </a:cubicBezTo>
                  <a:cubicBezTo>
                    <a:pt x="6" y="0"/>
                    <a:pt x="3" y="0"/>
                    <a:pt x="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0" name="íṧḷiďe"/>
            <p:cNvSpPr/>
            <p:nvPr/>
          </p:nvSpPr>
          <p:spPr bwMode="auto">
            <a:xfrm>
              <a:off x="7221538" y="3937001"/>
              <a:ext cx="371475" cy="288925"/>
            </a:xfrm>
            <a:custGeom>
              <a:avLst/>
              <a:gdLst>
                <a:gd name="T0" fmla="*/ 45 w 57"/>
                <a:gd name="T1" fmla="*/ 0 h 44"/>
                <a:gd name="T2" fmla="*/ 36 w 57"/>
                <a:gd name="T3" fmla="*/ 20 h 44"/>
                <a:gd name="T4" fmla="*/ 29 w 57"/>
                <a:gd name="T5" fmla="*/ 35 h 44"/>
                <a:gd name="T6" fmla="*/ 21 w 57"/>
                <a:gd name="T7" fmla="*/ 18 h 44"/>
                <a:gd name="T8" fmla="*/ 12 w 57"/>
                <a:gd name="T9" fmla="*/ 0 h 44"/>
                <a:gd name="T10" fmla="*/ 7 w 57"/>
                <a:gd name="T11" fmla="*/ 0 h 44"/>
                <a:gd name="T12" fmla="*/ 0 w 57"/>
                <a:gd name="T13" fmla="*/ 0 h 44"/>
                <a:gd name="T14" fmla="*/ 0 w 57"/>
                <a:gd name="T15" fmla="*/ 2 h 44"/>
                <a:gd name="T16" fmla="*/ 2 w 57"/>
                <a:gd name="T17" fmla="*/ 2 h 44"/>
                <a:gd name="T18" fmla="*/ 5 w 57"/>
                <a:gd name="T19" fmla="*/ 3 h 44"/>
                <a:gd name="T20" fmla="*/ 6 w 57"/>
                <a:gd name="T21" fmla="*/ 4 h 44"/>
                <a:gd name="T22" fmla="*/ 6 w 57"/>
                <a:gd name="T23" fmla="*/ 13 h 44"/>
                <a:gd name="T24" fmla="*/ 6 w 57"/>
                <a:gd name="T25" fmla="*/ 30 h 44"/>
                <a:gd name="T26" fmla="*/ 6 w 57"/>
                <a:gd name="T27" fmla="*/ 39 h 44"/>
                <a:gd name="T28" fmla="*/ 5 w 57"/>
                <a:gd name="T29" fmla="*/ 41 h 44"/>
                <a:gd name="T30" fmla="*/ 2 w 57"/>
                <a:gd name="T31" fmla="*/ 42 h 44"/>
                <a:gd name="T32" fmla="*/ 0 w 57"/>
                <a:gd name="T33" fmla="*/ 42 h 44"/>
                <a:gd name="T34" fmla="*/ 0 w 57"/>
                <a:gd name="T35" fmla="*/ 44 h 44"/>
                <a:gd name="T36" fmla="*/ 8 w 57"/>
                <a:gd name="T37" fmla="*/ 44 h 44"/>
                <a:gd name="T38" fmla="*/ 15 w 57"/>
                <a:gd name="T39" fmla="*/ 44 h 44"/>
                <a:gd name="T40" fmla="*/ 15 w 57"/>
                <a:gd name="T41" fmla="*/ 42 h 44"/>
                <a:gd name="T42" fmla="*/ 14 w 57"/>
                <a:gd name="T43" fmla="*/ 42 h 44"/>
                <a:gd name="T44" fmla="*/ 10 w 57"/>
                <a:gd name="T45" fmla="*/ 41 h 44"/>
                <a:gd name="T46" fmla="*/ 9 w 57"/>
                <a:gd name="T47" fmla="*/ 31 h 44"/>
                <a:gd name="T48" fmla="*/ 9 w 57"/>
                <a:gd name="T49" fmla="*/ 8 h 44"/>
                <a:gd name="T50" fmla="*/ 20 w 57"/>
                <a:gd name="T51" fmla="*/ 30 h 44"/>
                <a:gd name="T52" fmla="*/ 27 w 57"/>
                <a:gd name="T53" fmla="*/ 44 h 44"/>
                <a:gd name="T54" fmla="*/ 28 w 57"/>
                <a:gd name="T55" fmla="*/ 44 h 44"/>
                <a:gd name="T56" fmla="*/ 36 w 57"/>
                <a:gd name="T57" fmla="*/ 26 h 44"/>
                <a:gd name="T58" fmla="*/ 45 w 57"/>
                <a:gd name="T59" fmla="*/ 7 h 44"/>
                <a:gd name="T60" fmla="*/ 45 w 57"/>
                <a:gd name="T61" fmla="*/ 32 h 44"/>
                <a:gd name="T62" fmla="*/ 45 w 57"/>
                <a:gd name="T63" fmla="*/ 41 h 44"/>
                <a:gd name="T64" fmla="*/ 42 w 57"/>
                <a:gd name="T65" fmla="*/ 42 h 44"/>
                <a:gd name="T66" fmla="*/ 40 w 57"/>
                <a:gd name="T67" fmla="*/ 42 h 44"/>
                <a:gd name="T68" fmla="*/ 40 w 57"/>
                <a:gd name="T69" fmla="*/ 44 h 44"/>
                <a:gd name="T70" fmla="*/ 49 w 57"/>
                <a:gd name="T71" fmla="*/ 44 h 44"/>
                <a:gd name="T72" fmla="*/ 57 w 57"/>
                <a:gd name="T73" fmla="*/ 44 h 44"/>
                <a:gd name="T74" fmla="*/ 57 w 57"/>
                <a:gd name="T75" fmla="*/ 42 h 44"/>
                <a:gd name="T76" fmla="*/ 55 w 57"/>
                <a:gd name="T77" fmla="*/ 42 h 44"/>
                <a:gd name="T78" fmla="*/ 52 w 57"/>
                <a:gd name="T79" fmla="*/ 41 h 44"/>
                <a:gd name="T80" fmla="*/ 51 w 57"/>
                <a:gd name="T81" fmla="*/ 32 h 44"/>
                <a:gd name="T82" fmla="*/ 51 w 57"/>
                <a:gd name="T83" fmla="*/ 10 h 44"/>
                <a:gd name="T84" fmla="*/ 52 w 57"/>
                <a:gd name="T85" fmla="*/ 3 h 44"/>
                <a:gd name="T86" fmla="*/ 55 w 57"/>
                <a:gd name="T87" fmla="*/ 2 h 44"/>
                <a:gd name="T88" fmla="*/ 57 w 57"/>
                <a:gd name="T89" fmla="*/ 2 h 44"/>
                <a:gd name="T90" fmla="*/ 57 w 57"/>
                <a:gd name="T91" fmla="*/ 0 h 44"/>
                <a:gd name="T92" fmla="*/ 51 w 57"/>
                <a:gd name="T93" fmla="*/ 0 h 44"/>
                <a:gd name="T94" fmla="*/ 45 w 57"/>
                <a:gd name="T9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44">
                  <a:moveTo>
                    <a:pt x="45" y="0"/>
                  </a:moveTo>
                  <a:cubicBezTo>
                    <a:pt x="42" y="8"/>
                    <a:pt x="39" y="14"/>
                    <a:pt x="36" y="20"/>
                  </a:cubicBezTo>
                  <a:cubicBezTo>
                    <a:pt x="29" y="35"/>
                    <a:pt x="29" y="35"/>
                    <a:pt x="29" y="35"/>
                  </a:cubicBezTo>
                  <a:cubicBezTo>
                    <a:pt x="21" y="18"/>
                    <a:pt x="21" y="18"/>
                    <a:pt x="21" y="18"/>
                  </a:cubicBezTo>
                  <a:cubicBezTo>
                    <a:pt x="17" y="12"/>
                    <a:pt x="15" y="6"/>
                    <a:pt x="12" y="0"/>
                  </a:cubicBezTo>
                  <a:cubicBezTo>
                    <a:pt x="10" y="0"/>
                    <a:pt x="8" y="0"/>
                    <a:pt x="7" y="0"/>
                  </a:cubicBezTo>
                  <a:cubicBezTo>
                    <a:pt x="6" y="0"/>
                    <a:pt x="4" y="0"/>
                    <a:pt x="0" y="0"/>
                  </a:cubicBezTo>
                  <a:cubicBezTo>
                    <a:pt x="0" y="2"/>
                    <a:pt x="0" y="2"/>
                    <a:pt x="0" y="2"/>
                  </a:cubicBezTo>
                  <a:cubicBezTo>
                    <a:pt x="2" y="2"/>
                    <a:pt x="2" y="2"/>
                    <a:pt x="2" y="2"/>
                  </a:cubicBezTo>
                  <a:cubicBezTo>
                    <a:pt x="4" y="2"/>
                    <a:pt x="5" y="2"/>
                    <a:pt x="5" y="3"/>
                  </a:cubicBezTo>
                  <a:cubicBezTo>
                    <a:pt x="6" y="3"/>
                    <a:pt x="6" y="4"/>
                    <a:pt x="6" y="4"/>
                  </a:cubicBezTo>
                  <a:cubicBezTo>
                    <a:pt x="6" y="6"/>
                    <a:pt x="6" y="8"/>
                    <a:pt x="6" y="13"/>
                  </a:cubicBezTo>
                  <a:cubicBezTo>
                    <a:pt x="6" y="30"/>
                    <a:pt x="6" y="30"/>
                    <a:pt x="6" y="30"/>
                  </a:cubicBezTo>
                  <a:cubicBezTo>
                    <a:pt x="6" y="33"/>
                    <a:pt x="6" y="36"/>
                    <a:pt x="6" y="39"/>
                  </a:cubicBezTo>
                  <a:cubicBezTo>
                    <a:pt x="6" y="40"/>
                    <a:pt x="6" y="41"/>
                    <a:pt x="5" y="41"/>
                  </a:cubicBezTo>
                  <a:cubicBezTo>
                    <a:pt x="5" y="42"/>
                    <a:pt x="4" y="42"/>
                    <a:pt x="2" y="42"/>
                  </a:cubicBezTo>
                  <a:cubicBezTo>
                    <a:pt x="0" y="42"/>
                    <a:pt x="0" y="42"/>
                    <a:pt x="0" y="42"/>
                  </a:cubicBezTo>
                  <a:cubicBezTo>
                    <a:pt x="0" y="44"/>
                    <a:pt x="0" y="44"/>
                    <a:pt x="0" y="44"/>
                  </a:cubicBezTo>
                  <a:cubicBezTo>
                    <a:pt x="4" y="44"/>
                    <a:pt x="7" y="44"/>
                    <a:pt x="8" y="44"/>
                  </a:cubicBezTo>
                  <a:cubicBezTo>
                    <a:pt x="10" y="44"/>
                    <a:pt x="12" y="44"/>
                    <a:pt x="15" y="44"/>
                  </a:cubicBezTo>
                  <a:cubicBezTo>
                    <a:pt x="15" y="42"/>
                    <a:pt x="15" y="42"/>
                    <a:pt x="15" y="42"/>
                  </a:cubicBezTo>
                  <a:cubicBezTo>
                    <a:pt x="14" y="42"/>
                    <a:pt x="14" y="42"/>
                    <a:pt x="14" y="42"/>
                  </a:cubicBezTo>
                  <a:cubicBezTo>
                    <a:pt x="12" y="42"/>
                    <a:pt x="10" y="42"/>
                    <a:pt x="10" y="41"/>
                  </a:cubicBezTo>
                  <a:cubicBezTo>
                    <a:pt x="9" y="40"/>
                    <a:pt x="9" y="37"/>
                    <a:pt x="9" y="31"/>
                  </a:cubicBezTo>
                  <a:cubicBezTo>
                    <a:pt x="9" y="8"/>
                    <a:pt x="9" y="8"/>
                    <a:pt x="9" y="8"/>
                  </a:cubicBezTo>
                  <a:cubicBezTo>
                    <a:pt x="20" y="30"/>
                    <a:pt x="20" y="30"/>
                    <a:pt x="20" y="30"/>
                  </a:cubicBezTo>
                  <a:cubicBezTo>
                    <a:pt x="24" y="38"/>
                    <a:pt x="26" y="43"/>
                    <a:pt x="27" y="44"/>
                  </a:cubicBezTo>
                  <a:cubicBezTo>
                    <a:pt x="28" y="44"/>
                    <a:pt x="28" y="44"/>
                    <a:pt x="28" y="44"/>
                  </a:cubicBezTo>
                  <a:cubicBezTo>
                    <a:pt x="30" y="39"/>
                    <a:pt x="33" y="33"/>
                    <a:pt x="36" y="26"/>
                  </a:cubicBezTo>
                  <a:cubicBezTo>
                    <a:pt x="45" y="7"/>
                    <a:pt x="45" y="7"/>
                    <a:pt x="45" y="7"/>
                  </a:cubicBezTo>
                  <a:cubicBezTo>
                    <a:pt x="45" y="32"/>
                    <a:pt x="45" y="32"/>
                    <a:pt x="45" y="32"/>
                  </a:cubicBezTo>
                  <a:cubicBezTo>
                    <a:pt x="45" y="37"/>
                    <a:pt x="45" y="40"/>
                    <a:pt x="45" y="41"/>
                  </a:cubicBezTo>
                  <a:cubicBezTo>
                    <a:pt x="45" y="42"/>
                    <a:pt x="44" y="42"/>
                    <a:pt x="42" y="42"/>
                  </a:cubicBezTo>
                  <a:cubicBezTo>
                    <a:pt x="40" y="42"/>
                    <a:pt x="40" y="42"/>
                    <a:pt x="40" y="42"/>
                  </a:cubicBezTo>
                  <a:cubicBezTo>
                    <a:pt x="40" y="44"/>
                    <a:pt x="40" y="44"/>
                    <a:pt x="40" y="44"/>
                  </a:cubicBezTo>
                  <a:cubicBezTo>
                    <a:pt x="43" y="44"/>
                    <a:pt x="46" y="44"/>
                    <a:pt x="49" y="44"/>
                  </a:cubicBezTo>
                  <a:cubicBezTo>
                    <a:pt x="52" y="44"/>
                    <a:pt x="54" y="44"/>
                    <a:pt x="57" y="44"/>
                  </a:cubicBezTo>
                  <a:cubicBezTo>
                    <a:pt x="57" y="42"/>
                    <a:pt x="57" y="42"/>
                    <a:pt x="57" y="42"/>
                  </a:cubicBezTo>
                  <a:cubicBezTo>
                    <a:pt x="55" y="42"/>
                    <a:pt x="55" y="42"/>
                    <a:pt x="55" y="42"/>
                  </a:cubicBezTo>
                  <a:cubicBezTo>
                    <a:pt x="53" y="42"/>
                    <a:pt x="52" y="42"/>
                    <a:pt x="52" y="41"/>
                  </a:cubicBezTo>
                  <a:cubicBezTo>
                    <a:pt x="51" y="40"/>
                    <a:pt x="51" y="37"/>
                    <a:pt x="51" y="32"/>
                  </a:cubicBezTo>
                  <a:cubicBezTo>
                    <a:pt x="51" y="10"/>
                    <a:pt x="51" y="10"/>
                    <a:pt x="51" y="10"/>
                  </a:cubicBezTo>
                  <a:cubicBezTo>
                    <a:pt x="51" y="6"/>
                    <a:pt x="51" y="4"/>
                    <a:pt x="52" y="3"/>
                  </a:cubicBezTo>
                  <a:cubicBezTo>
                    <a:pt x="52" y="2"/>
                    <a:pt x="53" y="2"/>
                    <a:pt x="55" y="2"/>
                  </a:cubicBezTo>
                  <a:cubicBezTo>
                    <a:pt x="57" y="2"/>
                    <a:pt x="57" y="2"/>
                    <a:pt x="57" y="2"/>
                  </a:cubicBezTo>
                  <a:cubicBezTo>
                    <a:pt x="57" y="0"/>
                    <a:pt x="57" y="0"/>
                    <a:pt x="57" y="0"/>
                  </a:cubicBezTo>
                  <a:cubicBezTo>
                    <a:pt x="54" y="0"/>
                    <a:pt x="52" y="0"/>
                    <a:pt x="51" y="0"/>
                  </a:cubicBezTo>
                  <a:cubicBezTo>
                    <a:pt x="50" y="0"/>
                    <a:pt x="48" y="0"/>
                    <a:pt x="45"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1" name="íSļîḓe"/>
            <p:cNvSpPr/>
            <p:nvPr/>
          </p:nvSpPr>
          <p:spPr bwMode="auto">
            <a:xfrm>
              <a:off x="7612063" y="3937001"/>
              <a:ext cx="228600" cy="288925"/>
            </a:xfrm>
            <a:custGeom>
              <a:avLst/>
              <a:gdLst>
                <a:gd name="T0" fmla="*/ 33 w 35"/>
                <a:gd name="T1" fmla="*/ 33 h 44"/>
                <a:gd name="T2" fmla="*/ 31 w 35"/>
                <a:gd name="T3" fmla="*/ 40 h 44"/>
                <a:gd name="T4" fmla="*/ 28 w 35"/>
                <a:gd name="T5" fmla="*/ 41 h 44"/>
                <a:gd name="T6" fmla="*/ 22 w 35"/>
                <a:gd name="T7" fmla="*/ 41 h 44"/>
                <a:gd name="T8" fmla="*/ 12 w 35"/>
                <a:gd name="T9" fmla="*/ 41 h 44"/>
                <a:gd name="T10" fmla="*/ 12 w 35"/>
                <a:gd name="T11" fmla="*/ 35 h 44"/>
                <a:gd name="T12" fmla="*/ 12 w 35"/>
                <a:gd name="T13" fmla="*/ 30 h 44"/>
                <a:gd name="T14" fmla="*/ 12 w 35"/>
                <a:gd name="T15" fmla="*/ 23 h 44"/>
                <a:gd name="T16" fmla="*/ 18 w 35"/>
                <a:gd name="T17" fmla="*/ 23 h 44"/>
                <a:gd name="T18" fmla="*/ 26 w 35"/>
                <a:gd name="T19" fmla="*/ 23 h 44"/>
                <a:gd name="T20" fmla="*/ 27 w 35"/>
                <a:gd name="T21" fmla="*/ 27 h 44"/>
                <a:gd name="T22" fmla="*/ 27 w 35"/>
                <a:gd name="T23" fmla="*/ 29 h 44"/>
                <a:gd name="T24" fmla="*/ 29 w 35"/>
                <a:gd name="T25" fmla="*/ 29 h 44"/>
                <a:gd name="T26" fmla="*/ 29 w 35"/>
                <a:gd name="T27" fmla="*/ 22 h 44"/>
                <a:gd name="T28" fmla="*/ 29 w 35"/>
                <a:gd name="T29" fmla="*/ 15 h 44"/>
                <a:gd name="T30" fmla="*/ 27 w 35"/>
                <a:gd name="T31" fmla="*/ 15 h 44"/>
                <a:gd name="T32" fmla="*/ 27 w 35"/>
                <a:gd name="T33" fmla="*/ 17 h 44"/>
                <a:gd name="T34" fmla="*/ 26 w 35"/>
                <a:gd name="T35" fmla="*/ 20 h 44"/>
                <a:gd name="T36" fmla="*/ 18 w 35"/>
                <a:gd name="T37" fmla="*/ 20 h 44"/>
                <a:gd name="T38" fmla="*/ 12 w 35"/>
                <a:gd name="T39" fmla="*/ 20 h 44"/>
                <a:gd name="T40" fmla="*/ 12 w 35"/>
                <a:gd name="T41" fmla="*/ 14 h 44"/>
                <a:gd name="T42" fmla="*/ 12 w 35"/>
                <a:gd name="T43" fmla="*/ 9 h 44"/>
                <a:gd name="T44" fmla="*/ 12 w 35"/>
                <a:gd name="T45" fmla="*/ 3 h 44"/>
                <a:gd name="T46" fmla="*/ 21 w 35"/>
                <a:gd name="T47" fmla="*/ 3 h 44"/>
                <a:gd name="T48" fmla="*/ 30 w 35"/>
                <a:gd name="T49" fmla="*/ 4 h 44"/>
                <a:gd name="T50" fmla="*/ 30 w 35"/>
                <a:gd name="T51" fmla="*/ 10 h 44"/>
                <a:gd name="T52" fmla="*/ 33 w 35"/>
                <a:gd name="T53" fmla="*/ 10 h 44"/>
                <a:gd name="T54" fmla="*/ 34 w 35"/>
                <a:gd name="T55" fmla="*/ 0 h 44"/>
                <a:gd name="T56" fmla="*/ 28 w 35"/>
                <a:gd name="T57" fmla="*/ 0 h 44"/>
                <a:gd name="T58" fmla="*/ 23 w 35"/>
                <a:gd name="T59" fmla="*/ 0 h 44"/>
                <a:gd name="T60" fmla="*/ 11 w 35"/>
                <a:gd name="T61" fmla="*/ 0 h 44"/>
                <a:gd name="T62" fmla="*/ 7 w 35"/>
                <a:gd name="T63" fmla="*/ 0 h 44"/>
                <a:gd name="T64" fmla="*/ 3 w 35"/>
                <a:gd name="T65" fmla="*/ 0 h 44"/>
                <a:gd name="T66" fmla="*/ 0 w 35"/>
                <a:gd name="T67" fmla="*/ 0 h 44"/>
                <a:gd name="T68" fmla="*/ 0 w 35"/>
                <a:gd name="T69" fmla="*/ 2 h 44"/>
                <a:gd name="T70" fmla="*/ 2 w 35"/>
                <a:gd name="T71" fmla="*/ 2 h 44"/>
                <a:gd name="T72" fmla="*/ 5 w 35"/>
                <a:gd name="T73" fmla="*/ 3 h 44"/>
                <a:gd name="T74" fmla="*/ 6 w 35"/>
                <a:gd name="T75" fmla="*/ 4 h 44"/>
                <a:gd name="T76" fmla="*/ 6 w 35"/>
                <a:gd name="T77" fmla="*/ 7 h 44"/>
                <a:gd name="T78" fmla="*/ 6 w 35"/>
                <a:gd name="T79" fmla="*/ 14 h 44"/>
                <a:gd name="T80" fmla="*/ 6 w 35"/>
                <a:gd name="T81" fmla="*/ 30 h 44"/>
                <a:gd name="T82" fmla="*/ 6 w 35"/>
                <a:gd name="T83" fmla="*/ 39 h 44"/>
                <a:gd name="T84" fmla="*/ 5 w 35"/>
                <a:gd name="T85" fmla="*/ 41 h 44"/>
                <a:gd name="T86" fmla="*/ 2 w 35"/>
                <a:gd name="T87" fmla="*/ 42 h 44"/>
                <a:gd name="T88" fmla="*/ 1 w 35"/>
                <a:gd name="T89" fmla="*/ 42 h 44"/>
                <a:gd name="T90" fmla="*/ 1 w 35"/>
                <a:gd name="T91" fmla="*/ 44 h 44"/>
                <a:gd name="T92" fmla="*/ 10 w 35"/>
                <a:gd name="T93" fmla="*/ 44 h 44"/>
                <a:gd name="T94" fmla="*/ 22 w 35"/>
                <a:gd name="T95" fmla="*/ 44 h 44"/>
                <a:gd name="T96" fmla="*/ 27 w 35"/>
                <a:gd name="T97" fmla="*/ 44 h 44"/>
                <a:gd name="T98" fmla="*/ 34 w 35"/>
                <a:gd name="T99" fmla="*/ 44 h 44"/>
                <a:gd name="T100" fmla="*/ 34 w 35"/>
                <a:gd name="T101" fmla="*/ 42 h 44"/>
                <a:gd name="T102" fmla="*/ 35 w 35"/>
                <a:gd name="T103" fmla="*/ 33 h 44"/>
                <a:gd name="T104" fmla="*/ 33 w 35"/>
                <a:gd name="T105"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44">
                  <a:moveTo>
                    <a:pt x="33" y="33"/>
                  </a:moveTo>
                  <a:cubicBezTo>
                    <a:pt x="32" y="36"/>
                    <a:pt x="32" y="38"/>
                    <a:pt x="31" y="40"/>
                  </a:cubicBezTo>
                  <a:cubicBezTo>
                    <a:pt x="30" y="40"/>
                    <a:pt x="29" y="41"/>
                    <a:pt x="28" y="41"/>
                  </a:cubicBezTo>
                  <a:cubicBezTo>
                    <a:pt x="26" y="41"/>
                    <a:pt x="24" y="41"/>
                    <a:pt x="22" y="41"/>
                  </a:cubicBezTo>
                  <a:cubicBezTo>
                    <a:pt x="19" y="41"/>
                    <a:pt x="15" y="41"/>
                    <a:pt x="12" y="41"/>
                  </a:cubicBezTo>
                  <a:cubicBezTo>
                    <a:pt x="12" y="39"/>
                    <a:pt x="12" y="38"/>
                    <a:pt x="12" y="35"/>
                  </a:cubicBezTo>
                  <a:cubicBezTo>
                    <a:pt x="12" y="30"/>
                    <a:pt x="12" y="30"/>
                    <a:pt x="12" y="30"/>
                  </a:cubicBezTo>
                  <a:cubicBezTo>
                    <a:pt x="12" y="23"/>
                    <a:pt x="12" y="23"/>
                    <a:pt x="12" y="23"/>
                  </a:cubicBezTo>
                  <a:cubicBezTo>
                    <a:pt x="14" y="23"/>
                    <a:pt x="16" y="23"/>
                    <a:pt x="18" y="23"/>
                  </a:cubicBezTo>
                  <a:cubicBezTo>
                    <a:pt x="22" y="23"/>
                    <a:pt x="25" y="23"/>
                    <a:pt x="26" y="23"/>
                  </a:cubicBezTo>
                  <a:cubicBezTo>
                    <a:pt x="27" y="24"/>
                    <a:pt x="27" y="25"/>
                    <a:pt x="27" y="27"/>
                  </a:cubicBezTo>
                  <a:cubicBezTo>
                    <a:pt x="27" y="29"/>
                    <a:pt x="27" y="29"/>
                    <a:pt x="27" y="29"/>
                  </a:cubicBezTo>
                  <a:cubicBezTo>
                    <a:pt x="29" y="29"/>
                    <a:pt x="29" y="29"/>
                    <a:pt x="29" y="29"/>
                  </a:cubicBezTo>
                  <a:cubicBezTo>
                    <a:pt x="29" y="26"/>
                    <a:pt x="29" y="24"/>
                    <a:pt x="29" y="22"/>
                  </a:cubicBezTo>
                  <a:cubicBezTo>
                    <a:pt x="29" y="20"/>
                    <a:pt x="29" y="18"/>
                    <a:pt x="29" y="15"/>
                  </a:cubicBezTo>
                  <a:cubicBezTo>
                    <a:pt x="27" y="15"/>
                    <a:pt x="27" y="15"/>
                    <a:pt x="27" y="15"/>
                  </a:cubicBezTo>
                  <a:cubicBezTo>
                    <a:pt x="27" y="17"/>
                    <a:pt x="27" y="17"/>
                    <a:pt x="27" y="17"/>
                  </a:cubicBezTo>
                  <a:cubicBezTo>
                    <a:pt x="27" y="18"/>
                    <a:pt x="27" y="19"/>
                    <a:pt x="26" y="20"/>
                  </a:cubicBezTo>
                  <a:cubicBezTo>
                    <a:pt x="25" y="20"/>
                    <a:pt x="23" y="20"/>
                    <a:pt x="18" y="20"/>
                  </a:cubicBezTo>
                  <a:cubicBezTo>
                    <a:pt x="16" y="20"/>
                    <a:pt x="14" y="20"/>
                    <a:pt x="12" y="20"/>
                  </a:cubicBezTo>
                  <a:cubicBezTo>
                    <a:pt x="12" y="14"/>
                    <a:pt x="12" y="14"/>
                    <a:pt x="12" y="14"/>
                  </a:cubicBezTo>
                  <a:cubicBezTo>
                    <a:pt x="12" y="9"/>
                    <a:pt x="12" y="9"/>
                    <a:pt x="12" y="9"/>
                  </a:cubicBezTo>
                  <a:cubicBezTo>
                    <a:pt x="12" y="7"/>
                    <a:pt x="12" y="5"/>
                    <a:pt x="12" y="3"/>
                  </a:cubicBezTo>
                  <a:cubicBezTo>
                    <a:pt x="16" y="3"/>
                    <a:pt x="18" y="3"/>
                    <a:pt x="21" y="3"/>
                  </a:cubicBezTo>
                  <a:cubicBezTo>
                    <a:pt x="25" y="3"/>
                    <a:pt x="28" y="3"/>
                    <a:pt x="30" y="4"/>
                  </a:cubicBezTo>
                  <a:cubicBezTo>
                    <a:pt x="30" y="6"/>
                    <a:pt x="30" y="8"/>
                    <a:pt x="30" y="10"/>
                  </a:cubicBezTo>
                  <a:cubicBezTo>
                    <a:pt x="33" y="10"/>
                    <a:pt x="33" y="10"/>
                    <a:pt x="33" y="10"/>
                  </a:cubicBezTo>
                  <a:cubicBezTo>
                    <a:pt x="33" y="6"/>
                    <a:pt x="33" y="3"/>
                    <a:pt x="34" y="0"/>
                  </a:cubicBezTo>
                  <a:cubicBezTo>
                    <a:pt x="32" y="0"/>
                    <a:pt x="30" y="0"/>
                    <a:pt x="28" y="0"/>
                  </a:cubicBezTo>
                  <a:cubicBezTo>
                    <a:pt x="23" y="0"/>
                    <a:pt x="23" y="0"/>
                    <a:pt x="23" y="0"/>
                  </a:cubicBezTo>
                  <a:cubicBezTo>
                    <a:pt x="11" y="0"/>
                    <a:pt x="11" y="0"/>
                    <a:pt x="11" y="0"/>
                  </a:cubicBezTo>
                  <a:cubicBezTo>
                    <a:pt x="10" y="0"/>
                    <a:pt x="8" y="0"/>
                    <a:pt x="7" y="0"/>
                  </a:cubicBezTo>
                  <a:cubicBezTo>
                    <a:pt x="3" y="0"/>
                    <a:pt x="3" y="0"/>
                    <a:pt x="3" y="0"/>
                  </a:cubicBezTo>
                  <a:cubicBezTo>
                    <a:pt x="0" y="0"/>
                    <a:pt x="0" y="0"/>
                    <a:pt x="0" y="0"/>
                  </a:cubicBezTo>
                  <a:cubicBezTo>
                    <a:pt x="0" y="2"/>
                    <a:pt x="0" y="2"/>
                    <a:pt x="0" y="2"/>
                  </a:cubicBezTo>
                  <a:cubicBezTo>
                    <a:pt x="2" y="2"/>
                    <a:pt x="2" y="2"/>
                    <a:pt x="2" y="2"/>
                  </a:cubicBezTo>
                  <a:cubicBezTo>
                    <a:pt x="4" y="2"/>
                    <a:pt x="5" y="3"/>
                    <a:pt x="5" y="3"/>
                  </a:cubicBezTo>
                  <a:cubicBezTo>
                    <a:pt x="5" y="3"/>
                    <a:pt x="6" y="3"/>
                    <a:pt x="6" y="4"/>
                  </a:cubicBezTo>
                  <a:cubicBezTo>
                    <a:pt x="6" y="4"/>
                    <a:pt x="6" y="5"/>
                    <a:pt x="6" y="7"/>
                  </a:cubicBezTo>
                  <a:cubicBezTo>
                    <a:pt x="6" y="9"/>
                    <a:pt x="6" y="11"/>
                    <a:pt x="6" y="14"/>
                  </a:cubicBezTo>
                  <a:cubicBezTo>
                    <a:pt x="6" y="30"/>
                    <a:pt x="6" y="30"/>
                    <a:pt x="6" y="30"/>
                  </a:cubicBezTo>
                  <a:cubicBezTo>
                    <a:pt x="6" y="35"/>
                    <a:pt x="6" y="38"/>
                    <a:pt x="6" y="39"/>
                  </a:cubicBezTo>
                  <a:cubicBezTo>
                    <a:pt x="6" y="40"/>
                    <a:pt x="6" y="41"/>
                    <a:pt x="5" y="41"/>
                  </a:cubicBezTo>
                  <a:cubicBezTo>
                    <a:pt x="5" y="42"/>
                    <a:pt x="4" y="42"/>
                    <a:pt x="2" y="42"/>
                  </a:cubicBezTo>
                  <a:cubicBezTo>
                    <a:pt x="1" y="42"/>
                    <a:pt x="1" y="42"/>
                    <a:pt x="1" y="42"/>
                  </a:cubicBezTo>
                  <a:cubicBezTo>
                    <a:pt x="1" y="44"/>
                    <a:pt x="1" y="44"/>
                    <a:pt x="1" y="44"/>
                  </a:cubicBezTo>
                  <a:cubicBezTo>
                    <a:pt x="5" y="44"/>
                    <a:pt x="8" y="44"/>
                    <a:pt x="10" y="44"/>
                  </a:cubicBezTo>
                  <a:cubicBezTo>
                    <a:pt x="13" y="44"/>
                    <a:pt x="17" y="44"/>
                    <a:pt x="22" y="44"/>
                  </a:cubicBezTo>
                  <a:cubicBezTo>
                    <a:pt x="27" y="44"/>
                    <a:pt x="27" y="44"/>
                    <a:pt x="27" y="44"/>
                  </a:cubicBezTo>
                  <a:cubicBezTo>
                    <a:pt x="29" y="44"/>
                    <a:pt x="32" y="44"/>
                    <a:pt x="34" y="44"/>
                  </a:cubicBezTo>
                  <a:cubicBezTo>
                    <a:pt x="34" y="42"/>
                    <a:pt x="34" y="42"/>
                    <a:pt x="34" y="42"/>
                  </a:cubicBezTo>
                  <a:cubicBezTo>
                    <a:pt x="34" y="41"/>
                    <a:pt x="34" y="38"/>
                    <a:pt x="35" y="33"/>
                  </a:cubicBezTo>
                  <a:lnTo>
                    <a:pt x="33" y="33"/>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2" name="ïŝḷíde"/>
            <p:cNvSpPr/>
            <p:nvPr/>
          </p:nvSpPr>
          <p:spPr bwMode="auto">
            <a:xfrm>
              <a:off x="8061325" y="3937001"/>
              <a:ext cx="306388" cy="288925"/>
            </a:xfrm>
            <a:custGeom>
              <a:avLst/>
              <a:gdLst>
                <a:gd name="T0" fmla="*/ 32 w 47"/>
                <a:gd name="T1" fmla="*/ 0 h 44"/>
                <a:gd name="T2" fmla="*/ 32 w 47"/>
                <a:gd name="T3" fmla="*/ 2 h 44"/>
                <a:gd name="T4" fmla="*/ 33 w 47"/>
                <a:gd name="T5" fmla="*/ 2 h 44"/>
                <a:gd name="T6" fmla="*/ 37 w 47"/>
                <a:gd name="T7" fmla="*/ 3 h 44"/>
                <a:gd name="T8" fmla="*/ 38 w 47"/>
                <a:gd name="T9" fmla="*/ 12 h 44"/>
                <a:gd name="T10" fmla="*/ 38 w 47"/>
                <a:gd name="T11" fmla="*/ 24 h 44"/>
                <a:gd name="T12" fmla="*/ 37 w 47"/>
                <a:gd name="T13" fmla="*/ 35 h 44"/>
                <a:gd name="T14" fmla="*/ 33 w 47"/>
                <a:gd name="T15" fmla="*/ 39 h 44"/>
                <a:gd name="T16" fmla="*/ 25 w 47"/>
                <a:gd name="T17" fmla="*/ 41 h 44"/>
                <a:gd name="T18" fmla="*/ 17 w 47"/>
                <a:gd name="T19" fmla="*/ 39 h 44"/>
                <a:gd name="T20" fmla="*/ 13 w 47"/>
                <a:gd name="T21" fmla="*/ 34 h 44"/>
                <a:gd name="T22" fmla="*/ 12 w 47"/>
                <a:gd name="T23" fmla="*/ 25 h 44"/>
                <a:gd name="T24" fmla="*/ 12 w 47"/>
                <a:gd name="T25" fmla="*/ 13 h 44"/>
                <a:gd name="T26" fmla="*/ 13 w 47"/>
                <a:gd name="T27" fmla="*/ 3 h 44"/>
                <a:gd name="T28" fmla="*/ 16 w 47"/>
                <a:gd name="T29" fmla="*/ 2 h 44"/>
                <a:gd name="T30" fmla="*/ 18 w 47"/>
                <a:gd name="T31" fmla="*/ 2 h 44"/>
                <a:gd name="T32" fmla="*/ 18 w 47"/>
                <a:gd name="T33" fmla="*/ 0 h 44"/>
                <a:gd name="T34" fmla="*/ 10 w 47"/>
                <a:gd name="T35" fmla="*/ 0 h 44"/>
                <a:gd name="T36" fmla="*/ 0 w 47"/>
                <a:gd name="T37" fmla="*/ 0 h 44"/>
                <a:gd name="T38" fmla="*/ 0 w 47"/>
                <a:gd name="T39" fmla="*/ 2 h 44"/>
                <a:gd name="T40" fmla="*/ 3 w 47"/>
                <a:gd name="T41" fmla="*/ 2 h 44"/>
                <a:gd name="T42" fmla="*/ 6 w 47"/>
                <a:gd name="T43" fmla="*/ 3 h 44"/>
                <a:gd name="T44" fmla="*/ 6 w 47"/>
                <a:gd name="T45" fmla="*/ 13 h 44"/>
                <a:gd name="T46" fmla="*/ 6 w 47"/>
                <a:gd name="T47" fmla="*/ 22 h 44"/>
                <a:gd name="T48" fmla="*/ 6 w 47"/>
                <a:gd name="T49" fmla="*/ 28 h 44"/>
                <a:gd name="T50" fmla="*/ 7 w 47"/>
                <a:gd name="T51" fmla="*/ 36 h 44"/>
                <a:gd name="T52" fmla="*/ 10 w 47"/>
                <a:gd name="T53" fmla="*/ 40 h 44"/>
                <a:gd name="T54" fmla="*/ 15 w 47"/>
                <a:gd name="T55" fmla="*/ 43 h 44"/>
                <a:gd name="T56" fmla="*/ 24 w 47"/>
                <a:gd name="T57" fmla="*/ 44 h 44"/>
                <a:gd name="T58" fmla="*/ 32 w 47"/>
                <a:gd name="T59" fmla="*/ 43 h 44"/>
                <a:gd name="T60" fmla="*/ 37 w 47"/>
                <a:gd name="T61" fmla="*/ 40 h 44"/>
                <a:gd name="T62" fmla="*/ 40 w 47"/>
                <a:gd name="T63" fmla="*/ 35 h 44"/>
                <a:gd name="T64" fmla="*/ 41 w 47"/>
                <a:gd name="T65" fmla="*/ 24 h 44"/>
                <a:gd name="T66" fmla="*/ 41 w 47"/>
                <a:gd name="T67" fmla="*/ 13 h 44"/>
                <a:gd name="T68" fmla="*/ 42 w 47"/>
                <a:gd name="T69" fmla="*/ 3 h 44"/>
                <a:gd name="T70" fmla="*/ 45 w 47"/>
                <a:gd name="T71" fmla="*/ 2 h 44"/>
                <a:gd name="T72" fmla="*/ 47 w 47"/>
                <a:gd name="T73" fmla="*/ 2 h 44"/>
                <a:gd name="T74" fmla="*/ 47 w 47"/>
                <a:gd name="T75" fmla="*/ 0 h 44"/>
                <a:gd name="T76" fmla="*/ 40 w 47"/>
                <a:gd name="T77" fmla="*/ 0 h 44"/>
                <a:gd name="T78" fmla="*/ 32 w 47"/>
                <a:gd name="T7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44">
                  <a:moveTo>
                    <a:pt x="32" y="0"/>
                  </a:moveTo>
                  <a:cubicBezTo>
                    <a:pt x="32" y="2"/>
                    <a:pt x="32" y="2"/>
                    <a:pt x="32" y="2"/>
                  </a:cubicBezTo>
                  <a:cubicBezTo>
                    <a:pt x="33" y="2"/>
                    <a:pt x="33" y="2"/>
                    <a:pt x="33" y="2"/>
                  </a:cubicBezTo>
                  <a:cubicBezTo>
                    <a:pt x="36" y="2"/>
                    <a:pt x="37" y="2"/>
                    <a:pt x="37" y="3"/>
                  </a:cubicBezTo>
                  <a:cubicBezTo>
                    <a:pt x="38" y="4"/>
                    <a:pt x="38" y="7"/>
                    <a:pt x="38" y="12"/>
                  </a:cubicBezTo>
                  <a:cubicBezTo>
                    <a:pt x="38" y="24"/>
                    <a:pt x="38" y="24"/>
                    <a:pt x="38" y="24"/>
                  </a:cubicBezTo>
                  <a:cubicBezTo>
                    <a:pt x="38" y="29"/>
                    <a:pt x="38" y="33"/>
                    <a:pt x="37" y="35"/>
                  </a:cubicBezTo>
                  <a:cubicBezTo>
                    <a:pt x="36" y="36"/>
                    <a:pt x="35" y="38"/>
                    <a:pt x="33" y="39"/>
                  </a:cubicBezTo>
                  <a:cubicBezTo>
                    <a:pt x="31" y="40"/>
                    <a:pt x="28" y="41"/>
                    <a:pt x="25" y="41"/>
                  </a:cubicBezTo>
                  <a:cubicBezTo>
                    <a:pt x="21" y="41"/>
                    <a:pt x="19" y="40"/>
                    <a:pt x="17" y="39"/>
                  </a:cubicBezTo>
                  <a:cubicBezTo>
                    <a:pt x="15" y="38"/>
                    <a:pt x="13" y="36"/>
                    <a:pt x="13" y="34"/>
                  </a:cubicBezTo>
                  <a:cubicBezTo>
                    <a:pt x="12" y="33"/>
                    <a:pt x="12" y="30"/>
                    <a:pt x="12" y="25"/>
                  </a:cubicBezTo>
                  <a:cubicBezTo>
                    <a:pt x="12" y="13"/>
                    <a:pt x="12" y="13"/>
                    <a:pt x="12" y="13"/>
                  </a:cubicBezTo>
                  <a:cubicBezTo>
                    <a:pt x="12" y="7"/>
                    <a:pt x="12" y="4"/>
                    <a:pt x="13" y="3"/>
                  </a:cubicBezTo>
                  <a:cubicBezTo>
                    <a:pt x="13" y="2"/>
                    <a:pt x="14" y="2"/>
                    <a:pt x="16" y="2"/>
                  </a:cubicBezTo>
                  <a:cubicBezTo>
                    <a:pt x="18" y="2"/>
                    <a:pt x="18" y="2"/>
                    <a:pt x="18" y="2"/>
                  </a:cubicBezTo>
                  <a:cubicBezTo>
                    <a:pt x="18" y="0"/>
                    <a:pt x="18" y="0"/>
                    <a:pt x="18" y="0"/>
                  </a:cubicBezTo>
                  <a:cubicBezTo>
                    <a:pt x="14" y="0"/>
                    <a:pt x="12" y="0"/>
                    <a:pt x="10" y="0"/>
                  </a:cubicBezTo>
                  <a:cubicBezTo>
                    <a:pt x="8" y="0"/>
                    <a:pt x="5" y="0"/>
                    <a:pt x="0" y="0"/>
                  </a:cubicBezTo>
                  <a:cubicBezTo>
                    <a:pt x="0" y="2"/>
                    <a:pt x="0" y="2"/>
                    <a:pt x="0" y="2"/>
                  </a:cubicBezTo>
                  <a:cubicBezTo>
                    <a:pt x="3" y="2"/>
                    <a:pt x="3" y="2"/>
                    <a:pt x="3" y="2"/>
                  </a:cubicBezTo>
                  <a:cubicBezTo>
                    <a:pt x="4" y="2"/>
                    <a:pt x="5" y="2"/>
                    <a:pt x="6" y="3"/>
                  </a:cubicBezTo>
                  <a:cubicBezTo>
                    <a:pt x="6" y="4"/>
                    <a:pt x="6" y="7"/>
                    <a:pt x="6" y="13"/>
                  </a:cubicBezTo>
                  <a:cubicBezTo>
                    <a:pt x="6" y="22"/>
                    <a:pt x="6" y="22"/>
                    <a:pt x="6" y="22"/>
                  </a:cubicBezTo>
                  <a:cubicBezTo>
                    <a:pt x="6" y="28"/>
                    <a:pt x="6" y="28"/>
                    <a:pt x="6" y="28"/>
                  </a:cubicBezTo>
                  <a:cubicBezTo>
                    <a:pt x="6" y="32"/>
                    <a:pt x="7" y="35"/>
                    <a:pt x="7" y="36"/>
                  </a:cubicBezTo>
                  <a:cubicBezTo>
                    <a:pt x="8" y="38"/>
                    <a:pt x="8" y="39"/>
                    <a:pt x="10" y="40"/>
                  </a:cubicBezTo>
                  <a:cubicBezTo>
                    <a:pt x="11" y="42"/>
                    <a:pt x="13" y="43"/>
                    <a:pt x="15" y="43"/>
                  </a:cubicBezTo>
                  <a:cubicBezTo>
                    <a:pt x="18" y="44"/>
                    <a:pt x="20" y="44"/>
                    <a:pt x="24" y="44"/>
                  </a:cubicBezTo>
                  <a:cubicBezTo>
                    <a:pt x="27" y="44"/>
                    <a:pt x="29" y="44"/>
                    <a:pt x="32" y="43"/>
                  </a:cubicBezTo>
                  <a:cubicBezTo>
                    <a:pt x="34" y="42"/>
                    <a:pt x="36" y="41"/>
                    <a:pt x="37" y="40"/>
                  </a:cubicBezTo>
                  <a:cubicBezTo>
                    <a:pt x="39" y="38"/>
                    <a:pt x="40" y="37"/>
                    <a:pt x="40" y="35"/>
                  </a:cubicBezTo>
                  <a:cubicBezTo>
                    <a:pt x="41" y="33"/>
                    <a:pt x="41" y="29"/>
                    <a:pt x="41" y="24"/>
                  </a:cubicBezTo>
                  <a:cubicBezTo>
                    <a:pt x="41" y="13"/>
                    <a:pt x="41" y="13"/>
                    <a:pt x="41" y="13"/>
                  </a:cubicBezTo>
                  <a:cubicBezTo>
                    <a:pt x="41" y="7"/>
                    <a:pt x="41" y="4"/>
                    <a:pt x="42" y="3"/>
                  </a:cubicBezTo>
                  <a:cubicBezTo>
                    <a:pt x="42" y="3"/>
                    <a:pt x="43" y="2"/>
                    <a:pt x="45" y="2"/>
                  </a:cubicBezTo>
                  <a:cubicBezTo>
                    <a:pt x="47" y="2"/>
                    <a:pt x="47" y="2"/>
                    <a:pt x="47" y="2"/>
                  </a:cubicBezTo>
                  <a:cubicBezTo>
                    <a:pt x="47" y="0"/>
                    <a:pt x="47" y="0"/>
                    <a:pt x="47" y="0"/>
                  </a:cubicBezTo>
                  <a:cubicBezTo>
                    <a:pt x="44" y="0"/>
                    <a:pt x="42" y="0"/>
                    <a:pt x="40" y="0"/>
                  </a:cubicBezTo>
                  <a:cubicBezTo>
                    <a:pt x="39" y="0"/>
                    <a:pt x="36" y="0"/>
                    <a:pt x="32"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3" name="isḷiḓê"/>
            <p:cNvSpPr/>
            <p:nvPr/>
          </p:nvSpPr>
          <p:spPr bwMode="auto">
            <a:xfrm>
              <a:off x="8380413" y="3937001"/>
              <a:ext cx="325438" cy="295275"/>
            </a:xfrm>
            <a:custGeom>
              <a:avLst/>
              <a:gdLst>
                <a:gd name="T0" fmla="*/ 35 w 50"/>
                <a:gd name="T1" fmla="*/ 0 h 45"/>
                <a:gd name="T2" fmla="*/ 35 w 50"/>
                <a:gd name="T3" fmla="*/ 2 h 45"/>
                <a:gd name="T4" fmla="*/ 37 w 50"/>
                <a:gd name="T5" fmla="*/ 2 h 45"/>
                <a:gd name="T6" fmla="*/ 41 w 50"/>
                <a:gd name="T7" fmla="*/ 4 h 45"/>
                <a:gd name="T8" fmla="*/ 41 w 50"/>
                <a:gd name="T9" fmla="*/ 17 h 45"/>
                <a:gd name="T10" fmla="*/ 41 w 50"/>
                <a:gd name="T11" fmla="*/ 37 h 45"/>
                <a:gd name="T12" fmla="*/ 33 w 50"/>
                <a:gd name="T13" fmla="*/ 27 h 45"/>
                <a:gd name="T14" fmla="*/ 23 w 50"/>
                <a:gd name="T15" fmla="*/ 14 h 45"/>
                <a:gd name="T16" fmla="*/ 17 w 50"/>
                <a:gd name="T17" fmla="*/ 7 h 45"/>
                <a:gd name="T18" fmla="*/ 11 w 50"/>
                <a:gd name="T19" fmla="*/ 0 h 45"/>
                <a:gd name="T20" fmla="*/ 6 w 50"/>
                <a:gd name="T21" fmla="*/ 0 h 45"/>
                <a:gd name="T22" fmla="*/ 0 w 50"/>
                <a:gd name="T23" fmla="*/ 0 h 45"/>
                <a:gd name="T24" fmla="*/ 0 w 50"/>
                <a:gd name="T25" fmla="*/ 2 h 45"/>
                <a:gd name="T26" fmla="*/ 2 w 50"/>
                <a:gd name="T27" fmla="*/ 2 h 45"/>
                <a:gd name="T28" fmla="*/ 5 w 50"/>
                <a:gd name="T29" fmla="*/ 3 h 45"/>
                <a:gd name="T30" fmla="*/ 6 w 50"/>
                <a:gd name="T31" fmla="*/ 4 h 45"/>
                <a:gd name="T32" fmla="*/ 6 w 50"/>
                <a:gd name="T33" fmla="*/ 6 h 45"/>
                <a:gd name="T34" fmla="*/ 6 w 50"/>
                <a:gd name="T35" fmla="*/ 15 h 45"/>
                <a:gd name="T36" fmla="*/ 6 w 50"/>
                <a:gd name="T37" fmla="*/ 30 h 45"/>
                <a:gd name="T38" fmla="*/ 6 w 50"/>
                <a:gd name="T39" fmla="*/ 39 h 45"/>
                <a:gd name="T40" fmla="*/ 5 w 50"/>
                <a:gd name="T41" fmla="*/ 41 h 45"/>
                <a:gd name="T42" fmla="*/ 3 w 50"/>
                <a:gd name="T43" fmla="*/ 42 h 45"/>
                <a:gd name="T44" fmla="*/ 0 w 50"/>
                <a:gd name="T45" fmla="*/ 42 h 45"/>
                <a:gd name="T46" fmla="*/ 0 w 50"/>
                <a:gd name="T47" fmla="*/ 44 h 45"/>
                <a:gd name="T48" fmla="*/ 9 w 50"/>
                <a:gd name="T49" fmla="*/ 44 h 45"/>
                <a:gd name="T50" fmla="*/ 15 w 50"/>
                <a:gd name="T51" fmla="*/ 44 h 45"/>
                <a:gd name="T52" fmla="*/ 15 w 50"/>
                <a:gd name="T53" fmla="*/ 42 h 45"/>
                <a:gd name="T54" fmla="*/ 13 w 50"/>
                <a:gd name="T55" fmla="*/ 42 h 45"/>
                <a:gd name="T56" fmla="*/ 10 w 50"/>
                <a:gd name="T57" fmla="*/ 41 h 45"/>
                <a:gd name="T58" fmla="*/ 9 w 50"/>
                <a:gd name="T59" fmla="*/ 38 h 45"/>
                <a:gd name="T60" fmla="*/ 9 w 50"/>
                <a:gd name="T61" fmla="*/ 28 h 45"/>
                <a:gd name="T62" fmla="*/ 9 w 50"/>
                <a:gd name="T63" fmla="*/ 7 h 45"/>
                <a:gd name="T64" fmla="*/ 31 w 50"/>
                <a:gd name="T65" fmla="*/ 34 h 45"/>
                <a:gd name="T66" fmla="*/ 38 w 50"/>
                <a:gd name="T67" fmla="*/ 43 h 45"/>
                <a:gd name="T68" fmla="*/ 40 w 50"/>
                <a:gd name="T69" fmla="*/ 44 h 45"/>
                <a:gd name="T70" fmla="*/ 45 w 50"/>
                <a:gd name="T71" fmla="*/ 45 h 45"/>
                <a:gd name="T72" fmla="*/ 44 w 50"/>
                <a:gd name="T73" fmla="*/ 31 h 45"/>
                <a:gd name="T74" fmla="*/ 44 w 50"/>
                <a:gd name="T75" fmla="*/ 17 h 45"/>
                <a:gd name="T76" fmla="*/ 44 w 50"/>
                <a:gd name="T77" fmla="*/ 4 h 45"/>
                <a:gd name="T78" fmla="*/ 48 w 50"/>
                <a:gd name="T79" fmla="*/ 2 h 45"/>
                <a:gd name="T80" fmla="*/ 50 w 50"/>
                <a:gd name="T81" fmla="*/ 2 h 45"/>
                <a:gd name="T82" fmla="*/ 50 w 50"/>
                <a:gd name="T83" fmla="*/ 0 h 45"/>
                <a:gd name="T84" fmla="*/ 43 w 50"/>
                <a:gd name="T85" fmla="*/ 0 h 45"/>
                <a:gd name="T86" fmla="*/ 35 w 50"/>
                <a:gd name="T8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45">
                  <a:moveTo>
                    <a:pt x="35" y="0"/>
                  </a:moveTo>
                  <a:cubicBezTo>
                    <a:pt x="35" y="2"/>
                    <a:pt x="35" y="2"/>
                    <a:pt x="35" y="2"/>
                  </a:cubicBezTo>
                  <a:cubicBezTo>
                    <a:pt x="37" y="2"/>
                    <a:pt x="37" y="2"/>
                    <a:pt x="37" y="2"/>
                  </a:cubicBezTo>
                  <a:cubicBezTo>
                    <a:pt x="39" y="3"/>
                    <a:pt x="41" y="3"/>
                    <a:pt x="41" y="4"/>
                  </a:cubicBezTo>
                  <a:cubicBezTo>
                    <a:pt x="41" y="5"/>
                    <a:pt x="41" y="9"/>
                    <a:pt x="41" y="17"/>
                  </a:cubicBezTo>
                  <a:cubicBezTo>
                    <a:pt x="41" y="37"/>
                    <a:pt x="41" y="37"/>
                    <a:pt x="41" y="37"/>
                  </a:cubicBezTo>
                  <a:cubicBezTo>
                    <a:pt x="40" y="35"/>
                    <a:pt x="37" y="32"/>
                    <a:pt x="33" y="27"/>
                  </a:cubicBezTo>
                  <a:cubicBezTo>
                    <a:pt x="23" y="14"/>
                    <a:pt x="23" y="14"/>
                    <a:pt x="23" y="14"/>
                  </a:cubicBezTo>
                  <a:cubicBezTo>
                    <a:pt x="21" y="12"/>
                    <a:pt x="19" y="10"/>
                    <a:pt x="17" y="7"/>
                  </a:cubicBezTo>
                  <a:cubicBezTo>
                    <a:pt x="15" y="5"/>
                    <a:pt x="13" y="3"/>
                    <a:pt x="11" y="0"/>
                  </a:cubicBezTo>
                  <a:cubicBezTo>
                    <a:pt x="10" y="0"/>
                    <a:pt x="8" y="0"/>
                    <a:pt x="6" y="0"/>
                  </a:cubicBezTo>
                  <a:cubicBezTo>
                    <a:pt x="5" y="0"/>
                    <a:pt x="3" y="0"/>
                    <a:pt x="0" y="0"/>
                  </a:cubicBezTo>
                  <a:cubicBezTo>
                    <a:pt x="0" y="2"/>
                    <a:pt x="0" y="2"/>
                    <a:pt x="0" y="2"/>
                  </a:cubicBezTo>
                  <a:cubicBezTo>
                    <a:pt x="2" y="2"/>
                    <a:pt x="2" y="2"/>
                    <a:pt x="2" y="2"/>
                  </a:cubicBezTo>
                  <a:cubicBezTo>
                    <a:pt x="3" y="2"/>
                    <a:pt x="4" y="2"/>
                    <a:pt x="5" y="3"/>
                  </a:cubicBezTo>
                  <a:cubicBezTo>
                    <a:pt x="5" y="3"/>
                    <a:pt x="6" y="3"/>
                    <a:pt x="6" y="4"/>
                  </a:cubicBezTo>
                  <a:cubicBezTo>
                    <a:pt x="6" y="4"/>
                    <a:pt x="6" y="5"/>
                    <a:pt x="6" y="6"/>
                  </a:cubicBezTo>
                  <a:cubicBezTo>
                    <a:pt x="6" y="9"/>
                    <a:pt x="6" y="12"/>
                    <a:pt x="6" y="15"/>
                  </a:cubicBezTo>
                  <a:cubicBezTo>
                    <a:pt x="6" y="30"/>
                    <a:pt x="6" y="30"/>
                    <a:pt x="6" y="30"/>
                  </a:cubicBezTo>
                  <a:cubicBezTo>
                    <a:pt x="6" y="34"/>
                    <a:pt x="6" y="37"/>
                    <a:pt x="6" y="39"/>
                  </a:cubicBezTo>
                  <a:cubicBezTo>
                    <a:pt x="6" y="40"/>
                    <a:pt x="6" y="41"/>
                    <a:pt x="5" y="41"/>
                  </a:cubicBezTo>
                  <a:cubicBezTo>
                    <a:pt x="5" y="42"/>
                    <a:pt x="4" y="42"/>
                    <a:pt x="3" y="42"/>
                  </a:cubicBezTo>
                  <a:cubicBezTo>
                    <a:pt x="0" y="42"/>
                    <a:pt x="0" y="42"/>
                    <a:pt x="0" y="42"/>
                  </a:cubicBezTo>
                  <a:cubicBezTo>
                    <a:pt x="0" y="44"/>
                    <a:pt x="0" y="44"/>
                    <a:pt x="0" y="44"/>
                  </a:cubicBezTo>
                  <a:cubicBezTo>
                    <a:pt x="5" y="44"/>
                    <a:pt x="8" y="44"/>
                    <a:pt x="9" y="44"/>
                  </a:cubicBezTo>
                  <a:cubicBezTo>
                    <a:pt x="11" y="44"/>
                    <a:pt x="13" y="44"/>
                    <a:pt x="15" y="44"/>
                  </a:cubicBezTo>
                  <a:cubicBezTo>
                    <a:pt x="15" y="42"/>
                    <a:pt x="15" y="42"/>
                    <a:pt x="15" y="42"/>
                  </a:cubicBezTo>
                  <a:cubicBezTo>
                    <a:pt x="13" y="42"/>
                    <a:pt x="13" y="42"/>
                    <a:pt x="13" y="42"/>
                  </a:cubicBezTo>
                  <a:cubicBezTo>
                    <a:pt x="12" y="42"/>
                    <a:pt x="11" y="41"/>
                    <a:pt x="10" y="41"/>
                  </a:cubicBezTo>
                  <a:cubicBezTo>
                    <a:pt x="10" y="41"/>
                    <a:pt x="10" y="40"/>
                    <a:pt x="9" y="38"/>
                  </a:cubicBezTo>
                  <a:cubicBezTo>
                    <a:pt x="9" y="36"/>
                    <a:pt x="9" y="33"/>
                    <a:pt x="9" y="28"/>
                  </a:cubicBezTo>
                  <a:cubicBezTo>
                    <a:pt x="9" y="7"/>
                    <a:pt x="9" y="7"/>
                    <a:pt x="9" y="7"/>
                  </a:cubicBezTo>
                  <a:cubicBezTo>
                    <a:pt x="31" y="34"/>
                    <a:pt x="31" y="34"/>
                    <a:pt x="31" y="34"/>
                  </a:cubicBezTo>
                  <a:cubicBezTo>
                    <a:pt x="34" y="37"/>
                    <a:pt x="36" y="40"/>
                    <a:pt x="38" y="43"/>
                  </a:cubicBezTo>
                  <a:cubicBezTo>
                    <a:pt x="39" y="43"/>
                    <a:pt x="39" y="43"/>
                    <a:pt x="40" y="44"/>
                  </a:cubicBezTo>
                  <a:cubicBezTo>
                    <a:pt x="40" y="44"/>
                    <a:pt x="42" y="44"/>
                    <a:pt x="45" y="45"/>
                  </a:cubicBezTo>
                  <a:cubicBezTo>
                    <a:pt x="44" y="39"/>
                    <a:pt x="44" y="35"/>
                    <a:pt x="44" y="31"/>
                  </a:cubicBezTo>
                  <a:cubicBezTo>
                    <a:pt x="44" y="17"/>
                    <a:pt x="44" y="17"/>
                    <a:pt x="44" y="17"/>
                  </a:cubicBezTo>
                  <a:cubicBezTo>
                    <a:pt x="44" y="9"/>
                    <a:pt x="44" y="5"/>
                    <a:pt x="44" y="4"/>
                  </a:cubicBezTo>
                  <a:cubicBezTo>
                    <a:pt x="45" y="3"/>
                    <a:pt x="46" y="2"/>
                    <a:pt x="48" y="2"/>
                  </a:cubicBezTo>
                  <a:cubicBezTo>
                    <a:pt x="50" y="2"/>
                    <a:pt x="50" y="2"/>
                    <a:pt x="50" y="2"/>
                  </a:cubicBezTo>
                  <a:cubicBezTo>
                    <a:pt x="50" y="0"/>
                    <a:pt x="50" y="0"/>
                    <a:pt x="50" y="0"/>
                  </a:cubicBezTo>
                  <a:cubicBezTo>
                    <a:pt x="47" y="0"/>
                    <a:pt x="45" y="0"/>
                    <a:pt x="43" y="0"/>
                  </a:cubicBezTo>
                  <a:cubicBezTo>
                    <a:pt x="41" y="0"/>
                    <a:pt x="38" y="0"/>
                    <a:pt x="35"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4" name="ï$ļíďe"/>
            <p:cNvSpPr/>
            <p:nvPr/>
          </p:nvSpPr>
          <p:spPr bwMode="auto">
            <a:xfrm>
              <a:off x="8724900" y="3937001"/>
              <a:ext cx="117475" cy="288925"/>
            </a:xfrm>
            <a:custGeom>
              <a:avLst/>
              <a:gdLst>
                <a:gd name="T0" fmla="*/ 0 w 18"/>
                <a:gd name="T1" fmla="*/ 0 h 44"/>
                <a:gd name="T2" fmla="*/ 0 w 18"/>
                <a:gd name="T3" fmla="*/ 2 h 44"/>
                <a:gd name="T4" fmla="*/ 3 w 18"/>
                <a:gd name="T5" fmla="*/ 2 h 44"/>
                <a:gd name="T6" fmla="*/ 6 w 18"/>
                <a:gd name="T7" fmla="*/ 3 h 44"/>
                <a:gd name="T8" fmla="*/ 6 w 18"/>
                <a:gd name="T9" fmla="*/ 17 h 44"/>
                <a:gd name="T10" fmla="*/ 6 w 18"/>
                <a:gd name="T11" fmla="*/ 27 h 44"/>
                <a:gd name="T12" fmla="*/ 6 w 18"/>
                <a:gd name="T13" fmla="*/ 41 h 44"/>
                <a:gd name="T14" fmla="*/ 2 w 18"/>
                <a:gd name="T15" fmla="*/ 42 h 44"/>
                <a:gd name="T16" fmla="*/ 0 w 18"/>
                <a:gd name="T17" fmla="*/ 42 h 44"/>
                <a:gd name="T18" fmla="*/ 0 w 18"/>
                <a:gd name="T19" fmla="*/ 44 h 44"/>
                <a:gd name="T20" fmla="*/ 10 w 18"/>
                <a:gd name="T21" fmla="*/ 44 h 44"/>
                <a:gd name="T22" fmla="*/ 18 w 18"/>
                <a:gd name="T23" fmla="*/ 44 h 44"/>
                <a:gd name="T24" fmla="*/ 18 w 18"/>
                <a:gd name="T25" fmla="*/ 42 h 44"/>
                <a:gd name="T26" fmla="*/ 16 w 18"/>
                <a:gd name="T27" fmla="*/ 42 h 44"/>
                <a:gd name="T28" fmla="*/ 12 w 18"/>
                <a:gd name="T29" fmla="*/ 41 h 44"/>
                <a:gd name="T30" fmla="*/ 12 w 18"/>
                <a:gd name="T31" fmla="*/ 28 h 44"/>
                <a:gd name="T32" fmla="*/ 12 w 18"/>
                <a:gd name="T33" fmla="*/ 17 h 44"/>
                <a:gd name="T34" fmla="*/ 12 w 18"/>
                <a:gd name="T35" fmla="*/ 5 h 44"/>
                <a:gd name="T36" fmla="*/ 13 w 18"/>
                <a:gd name="T37" fmla="*/ 3 h 44"/>
                <a:gd name="T38" fmla="*/ 15 w 18"/>
                <a:gd name="T39" fmla="*/ 2 h 44"/>
                <a:gd name="T40" fmla="*/ 18 w 18"/>
                <a:gd name="T41" fmla="*/ 2 h 44"/>
                <a:gd name="T42" fmla="*/ 18 w 18"/>
                <a:gd name="T43" fmla="*/ 0 h 44"/>
                <a:gd name="T44" fmla="*/ 10 w 18"/>
                <a:gd name="T45" fmla="*/ 0 h 44"/>
                <a:gd name="T46" fmla="*/ 0 w 18"/>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44">
                  <a:moveTo>
                    <a:pt x="0" y="0"/>
                  </a:moveTo>
                  <a:cubicBezTo>
                    <a:pt x="0" y="2"/>
                    <a:pt x="0" y="2"/>
                    <a:pt x="0" y="2"/>
                  </a:cubicBezTo>
                  <a:cubicBezTo>
                    <a:pt x="3" y="2"/>
                    <a:pt x="3" y="2"/>
                    <a:pt x="3" y="2"/>
                  </a:cubicBezTo>
                  <a:cubicBezTo>
                    <a:pt x="4" y="2"/>
                    <a:pt x="5" y="3"/>
                    <a:pt x="6" y="3"/>
                  </a:cubicBezTo>
                  <a:cubicBezTo>
                    <a:pt x="6" y="4"/>
                    <a:pt x="6" y="9"/>
                    <a:pt x="6" y="17"/>
                  </a:cubicBezTo>
                  <a:cubicBezTo>
                    <a:pt x="6" y="27"/>
                    <a:pt x="6" y="27"/>
                    <a:pt x="6" y="27"/>
                  </a:cubicBezTo>
                  <a:cubicBezTo>
                    <a:pt x="6" y="35"/>
                    <a:pt x="6" y="40"/>
                    <a:pt x="6" y="41"/>
                  </a:cubicBezTo>
                  <a:cubicBezTo>
                    <a:pt x="5" y="41"/>
                    <a:pt x="4" y="42"/>
                    <a:pt x="2" y="42"/>
                  </a:cubicBezTo>
                  <a:cubicBezTo>
                    <a:pt x="0" y="42"/>
                    <a:pt x="0" y="42"/>
                    <a:pt x="0" y="42"/>
                  </a:cubicBezTo>
                  <a:cubicBezTo>
                    <a:pt x="0" y="44"/>
                    <a:pt x="0" y="44"/>
                    <a:pt x="0" y="44"/>
                  </a:cubicBezTo>
                  <a:cubicBezTo>
                    <a:pt x="3" y="44"/>
                    <a:pt x="6" y="44"/>
                    <a:pt x="10" y="44"/>
                  </a:cubicBezTo>
                  <a:cubicBezTo>
                    <a:pt x="13" y="44"/>
                    <a:pt x="15" y="44"/>
                    <a:pt x="18" y="44"/>
                  </a:cubicBezTo>
                  <a:cubicBezTo>
                    <a:pt x="18" y="42"/>
                    <a:pt x="18" y="42"/>
                    <a:pt x="18" y="42"/>
                  </a:cubicBezTo>
                  <a:cubicBezTo>
                    <a:pt x="16" y="42"/>
                    <a:pt x="16" y="42"/>
                    <a:pt x="16" y="42"/>
                  </a:cubicBezTo>
                  <a:cubicBezTo>
                    <a:pt x="14" y="42"/>
                    <a:pt x="13" y="41"/>
                    <a:pt x="12" y="41"/>
                  </a:cubicBezTo>
                  <a:cubicBezTo>
                    <a:pt x="12" y="40"/>
                    <a:pt x="12" y="35"/>
                    <a:pt x="12" y="28"/>
                  </a:cubicBezTo>
                  <a:cubicBezTo>
                    <a:pt x="12" y="17"/>
                    <a:pt x="12" y="17"/>
                    <a:pt x="12" y="17"/>
                  </a:cubicBezTo>
                  <a:cubicBezTo>
                    <a:pt x="12" y="11"/>
                    <a:pt x="12" y="7"/>
                    <a:pt x="12" y="5"/>
                  </a:cubicBezTo>
                  <a:cubicBezTo>
                    <a:pt x="12" y="4"/>
                    <a:pt x="12" y="3"/>
                    <a:pt x="13" y="3"/>
                  </a:cubicBezTo>
                  <a:cubicBezTo>
                    <a:pt x="13" y="2"/>
                    <a:pt x="14" y="2"/>
                    <a:pt x="15" y="2"/>
                  </a:cubicBezTo>
                  <a:cubicBezTo>
                    <a:pt x="18" y="2"/>
                    <a:pt x="18" y="2"/>
                    <a:pt x="18" y="2"/>
                  </a:cubicBezTo>
                  <a:cubicBezTo>
                    <a:pt x="18" y="0"/>
                    <a:pt x="18" y="0"/>
                    <a:pt x="18" y="0"/>
                  </a:cubicBezTo>
                  <a:cubicBezTo>
                    <a:pt x="16" y="0"/>
                    <a:pt x="13" y="0"/>
                    <a:pt x="10" y="0"/>
                  </a:cubicBezTo>
                  <a:cubicBezTo>
                    <a:pt x="7" y="0"/>
                    <a:pt x="4" y="0"/>
                    <a:pt x="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5" name="íṩḷídé"/>
            <p:cNvSpPr/>
            <p:nvPr/>
          </p:nvSpPr>
          <p:spPr bwMode="auto">
            <a:xfrm>
              <a:off x="8855075" y="3937001"/>
              <a:ext cx="285750" cy="288925"/>
            </a:xfrm>
            <a:custGeom>
              <a:avLst/>
              <a:gdLst>
                <a:gd name="T0" fmla="*/ 30 w 44"/>
                <a:gd name="T1" fmla="*/ 0 h 44"/>
                <a:gd name="T2" fmla="*/ 30 w 44"/>
                <a:gd name="T3" fmla="*/ 2 h 44"/>
                <a:gd name="T4" fmla="*/ 33 w 44"/>
                <a:gd name="T5" fmla="*/ 2 h 44"/>
                <a:gd name="T6" fmla="*/ 34 w 44"/>
                <a:gd name="T7" fmla="*/ 2 h 44"/>
                <a:gd name="T8" fmla="*/ 36 w 44"/>
                <a:gd name="T9" fmla="*/ 4 h 44"/>
                <a:gd name="T10" fmla="*/ 32 w 44"/>
                <a:gd name="T11" fmla="*/ 16 h 44"/>
                <a:gd name="T12" fmla="*/ 24 w 44"/>
                <a:gd name="T13" fmla="*/ 36 h 44"/>
                <a:gd name="T14" fmla="*/ 16 w 44"/>
                <a:gd name="T15" fmla="*/ 15 h 44"/>
                <a:gd name="T16" fmla="*/ 12 w 44"/>
                <a:gd name="T17" fmla="*/ 4 h 44"/>
                <a:gd name="T18" fmla="*/ 11 w 44"/>
                <a:gd name="T19" fmla="*/ 3 h 44"/>
                <a:gd name="T20" fmla="*/ 12 w 44"/>
                <a:gd name="T21" fmla="*/ 2 h 44"/>
                <a:gd name="T22" fmla="*/ 14 w 44"/>
                <a:gd name="T23" fmla="*/ 2 h 44"/>
                <a:gd name="T24" fmla="*/ 17 w 44"/>
                <a:gd name="T25" fmla="*/ 2 h 44"/>
                <a:gd name="T26" fmla="*/ 17 w 44"/>
                <a:gd name="T27" fmla="*/ 0 h 44"/>
                <a:gd name="T28" fmla="*/ 8 w 44"/>
                <a:gd name="T29" fmla="*/ 0 h 44"/>
                <a:gd name="T30" fmla="*/ 0 w 44"/>
                <a:gd name="T31" fmla="*/ 0 h 44"/>
                <a:gd name="T32" fmla="*/ 0 w 44"/>
                <a:gd name="T33" fmla="*/ 2 h 44"/>
                <a:gd name="T34" fmla="*/ 2 w 44"/>
                <a:gd name="T35" fmla="*/ 2 h 44"/>
                <a:gd name="T36" fmla="*/ 4 w 44"/>
                <a:gd name="T37" fmla="*/ 3 h 44"/>
                <a:gd name="T38" fmla="*/ 7 w 44"/>
                <a:gd name="T39" fmla="*/ 9 h 44"/>
                <a:gd name="T40" fmla="*/ 18 w 44"/>
                <a:gd name="T41" fmla="*/ 37 h 44"/>
                <a:gd name="T42" fmla="*/ 21 w 44"/>
                <a:gd name="T43" fmla="*/ 44 h 44"/>
                <a:gd name="T44" fmla="*/ 24 w 44"/>
                <a:gd name="T45" fmla="*/ 44 h 44"/>
                <a:gd name="T46" fmla="*/ 28 w 44"/>
                <a:gd name="T47" fmla="*/ 33 h 44"/>
                <a:gd name="T48" fmla="*/ 38 w 44"/>
                <a:gd name="T49" fmla="*/ 8 h 44"/>
                <a:gd name="T50" fmla="*/ 41 w 44"/>
                <a:gd name="T51" fmla="*/ 3 h 44"/>
                <a:gd name="T52" fmla="*/ 43 w 44"/>
                <a:gd name="T53" fmla="*/ 2 h 44"/>
                <a:gd name="T54" fmla="*/ 44 w 44"/>
                <a:gd name="T55" fmla="*/ 2 h 44"/>
                <a:gd name="T56" fmla="*/ 44 w 44"/>
                <a:gd name="T57" fmla="*/ 0 h 44"/>
                <a:gd name="T58" fmla="*/ 37 w 44"/>
                <a:gd name="T59" fmla="*/ 0 h 44"/>
                <a:gd name="T60" fmla="*/ 30 w 44"/>
                <a:gd name="T6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4">
                  <a:moveTo>
                    <a:pt x="30" y="0"/>
                  </a:moveTo>
                  <a:cubicBezTo>
                    <a:pt x="30" y="2"/>
                    <a:pt x="30" y="2"/>
                    <a:pt x="30" y="2"/>
                  </a:cubicBezTo>
                  <a:cubicBezTo>
                    <a:pt x="33" y="2"/>
                    <a:pt x="33" y="2"/>
                    <a:pt x="33" y="2"/>
                  </a:cubicBezTo>
                  <a:cubicBezTo>
                    <a:pt x="34" y="2"/>
                    <a:pt x="34" y="2"/>
                    <a:pt x="34" y="2"/>
                  </a:cubicBezTo>
                  <a:cubicBezTo>
                    <a:pt x="36" y="2"/>
                    <a:pt x="36" y="3"/>
                    <a:pt x="36" y="4"/>
                  </a:cubicBezTo>
                  <a:cubicBezTo>
                    <a:pt x="36" y="5"/>
                    <a:pt x="35" y="9"/>
                    <a:pt x="32" y="16"/>
                  </a:cubicBezTo>
                  <a:cubicBezTo>
                    <a:pt x="24" y="36"/>
                    <a:pt x="24" y="36"/>
                    <a:pt x="24" y="36"/>
                  </a:cubicBezTo>
                  <a:cubicBezTo>
                    <a:pt x="16" y="15"/>
                    <a:pt x="16" y="15"/>
                    <a:pt x="16" y="15"/>
                  </a:cubicBezTo>
                  <a:cubicBezTo>
                    <a:pt x="12" y="4"/>
                    <a:pt x="12" y="4"/>
                    <a:pt x="12" y="4"/>
                  </a:cubicBezTo>
                  <a:cubicBezTo>
                    <a:pt x="11" y="4"/>
                    <a:pt x="11" y="4"/>
                    <a:pt x="11" y="3"/>
                  </a:cubicBezTo>
                  <a:cubicBezTo>
                    <a:pt x="11" y="3"/>
                    <a:pt x="12" y="3"/>
                    <a:pt x="12" y="2"/>
                  </a:cubicBezTo>
                  <a:cubicBezTo>
                    <a:pt x="12" y="2"/>
                    <a:pt x="13" y="2"/>
                    <a:pt x="14" y="2"/>
                  </a:cubicBezTo>
                  <a:cubicBezTo>
                    <a:pt x="17" y="2"/>
                    <a:pt x="17" y="2"/>
                    <a:pt x="17" y="2"/>
                  </a:cubicBezTo>
                  <a:cubicBezTo>
                    <a:pt x="17" y="0"/>
                    <a:pt x="17" y="0"/>
                    <a:pt x="17" y="0"/>
                  </a:cubicBezTo>
                  <a:cubicBezTo>
                    <a:pt x="14" y="0"/>
                    <a:pt x="11" y="0"/>
                    <a:pt x="8" y="0"/>
                  </a:cubicBezTo>
                  <a:cubicBezTo>
                    <a:pt x="6" y="0"/>
                    <a:pt x="3" y="0"/>
                    <a:pt x="0" y="0"/>
                  </a:cubicBezTo>
                  <a:cubicBezTo>
                    <a:pt x="0" y="2"/>
                    <a:pt x="0" y="2"/>
                    <a:pt x="0" y="2"/>
                  </a:cubicBezTo>
                  <a:cubicBezTo>
                    <a:pt x="2" y="2"/>
                    <a:pt x="2" y="2"/>
                    <a:pt x="2" y="2"/>
                  </a:cubicBezTo>
                  <a:cubicBezTo>
                    <a:pt x="3" y="2"/>
                    <a:pt x="4" y="2"/>
                    <a:pt x="4" y="3"/>
                  </a:cubicBezTo>
                  <a:cubicBezTo>
                    <a:pt x="4" y="3"/>
                    <a:pt x="5" y="5"/>
                    <a:pt x="7" y="9"/>
                  </a:cubicBezTo>
                  <a:cubicBezTo>
                    <a:pt x="18" y="37"/>
                    <a:pt x="18" y="37"/>
                    <a:pt x="18" y="37"/>
                  </a:cubicBezTo>
                  <a:cubicBezTo>
                    <a:pt x="19" y="39"/>
                    <a:pt x="20" y="42"/>
                    <a:pt x="21" y="44"/>
                  </a:cubicBezTo>
                  <a:cubicBezTo>
                    <a:pt x="24" y="44"/>
                    <a:pt x="24" y="44"/>
                    <a:pt x="24" y="44"/>
                  </a:cubicBezTo>
                  <a:cubicBezTo>
                    <a:pt x="25" y="41"/>
                    <a:pt x="26" y="38"/>
                    <a:pt x="28" y="33"/>
                  </a:cubicBezTo>
                  <a:cubicBezTo>
                    <a:pt x="38" y="8"/>
                    <a:pt x="38" y="8"/>
                    <a:pt x="38" y="8"/>
                  </a:cubicBezTo>
                  <a:cubicBezTo>
                    <a:pt x="40" y="5"/>
                    <a:pt x="40" y="3"/>
                    <a:pt x="41" y="3"/>
                  </a:cubicBezTo>
                  <a:cubicBezTo>
                    <a:pt x="41" y="2"/>
                    <a:pt x="42" y="2"/>
                    <a:pt x="43" y="2"/>
                  </a:cubicBezTo>
                  <a:cubicBezTo>
                    <a:pt x="44" y="2"/>
                    <a:pt x="44" y="2"/>
                    <a:pt x="44" y="2"/>
                  </a:cubicBezTo>
                  <a:cubicBezTo>
                    <a:pt x="44" y="0"/>
                    <a:pt x="44" y="0"/>
                    <a:pt x="44" y="0"/>
                  </a:cubicBezTo>
                  <a:cubicBezTo>
                    <a:pt x="41" y="0"/>
                    <a:pt x="39" y="0"/>
                    <a:pt x="37" y="0"/>
                  </a:cubicBezTo>
                  <a:cubicBezTo>
                    <a:pt x="35" y="0"/>
                    <a:pt x="33" y="0"/>
                    <a:pt x="3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6" name="îṩ1îdè"/>
            <p:cNvSpPr/>
            <p:nvPr/>
          </p:nvSpPr>
          <p:spPr bwMode="auto">
            <a:xfrm>
              <a:off x="9153525" y="3937001"/>
              <a:ext cx="228600" cy="288925"/>
            </a:xfrm>
            <a:custGeom>
              <a:avLst/>
              <a:gdLst>
                <a:gd name="T0" fmla="*/ 33 w 35"/>
                <a:gd name="T1" fmla="*/ 33 h 44"/>
                <a:gd name="T2" fmla="*/ 32 w 35"/>
                <a:gd name="T3" fmla="*/ 40 h 44"/>
                <a:gd name="T4" fmla="*/ 28 w 35"/>
                <a:gd name="T5" fmla="*/ 41 h 44"/>
                <a:gd name="T6" fmla="*/ 23 w 35"/>
                <a:gd name="T7" fmla="*/ 41 h 44"/>
                <a:gd name="T8" fmla="*/ 13 w 35"/>
                <a:gd name="T9" fmla="*/ 41 h 44"/>
                <a:gd name="T10" fmla="*/ 13 w 35"/>
                <a:gd name="T11" fmla="*/ 35 h 44"/>
                <a:gd name="T12" fmla="*/ 13 w 35"/>
                <a:gd name="T13" fmla="*/ 30 h 44"/>
                <a:gd name="T14" fmla="*/ 13 w 35"/>
                <a:gd name="T15" fmla="*/ 23 h 44"/>
                <a:gd name="T16" fmla="*/ 18 w 35"/>
                <a:gd name="T17" fmla="*/ 23 h 44"/>
                <a:gd name="T18" fmla="*/ 26 w 35"/>
                <a:gd name="T19" fmla="*/ 23 h 44"/>
                <a:gd name="T20" fmla="*/ 27 w 35"/>
                <a:gd name="T21" fmla="*/ 27 h 44"/>
                <a:gd name="T22" fmla="*/ 27 w 35"/>
                <a:gd name="T23" fmla="*/ 29 h 44"/>
                <a:gd name="T24" fmla="*/ 29 w 35"/>
                <a:gd name="T25" fmla="*/ 29 h 44"/>
                <a:gd name="T26" fmla="*/ 29 w 35"/>
                <a:gd name="T27" fmla="*/ 22 h 44"/>
                <a:gd name="T28" fmla="*/ 29 w 35"/>
                <a:gd name="T29" fmla="*/ 15 h 44"/>
                <a:gd name="T30" fmla="*/ 27 w 35"/>
                <a:gd name="T31" fmla="*/ 15 h 44"/>
                <a:gd name="T32" fmla="*/ 27 w 35"/>
                <a:gd name="T33" fmla="*/ 17 h 44"/>
                <a:gd name="T34" fmla="*/ 26 w 35"/>
                <a:gd name="T35" fmla="*/ 20 h 44"/>
                <a:gd name="T36" fmla="*/ 18 w 35"/>
                <a:gd name="T37" fmla="*/ 20 h 44"/>
                <a:gd name="T38" fmla="*/ 13 w 35"/>
                <a:gd name="T39" fmla="*/ 20 h 44"/>
                <a:gd name="T40" fmla="*/ 13 w 35"/>
                <a:gd name="T41" fmla="*/ 14 h 44"/>
                <a:gd name="T42" fmla="*/ 13 w 35"/>
                <a:gd name="T43" fmla="*/ 9 h 44"/>
                <a:gd name="T44" fmla="*/ 13 w 35"/>
                <a:gd name="T45" fmla="*/ 3 h 44"/>
                <a:gd name="T46" fmla="*/ 22 w 35"/>
                <a:gd name="T47" fmla="*/ 3 h 44"/>
                <a:gd name="T48" fmla="*/ 31 w 35"/>
                <a:gd name="T49" fmla="*/ 4 h 44"/>
                <a:gd name="T50" fmla="*/ 31 w 35"/>
                <a:gd name="T51" fmla="*/ 10 h 44"/>
                <a:gd name="T52" fmla="*/ 33 w 35"/>
                <a:gd name="T53" fmla="*/ 10 h 44"/>
                <a:gd name="T54" fmla="*/ 34 w 35"/>
                <a:gd name="T55" fmla="*/ 0 h 44"/>
                <a:gd name="T56" fmla="*/ 29 w 35"/>
                <a:gd name="T57" fmla="*/ 0 h 44"/>
                <a:gd name="T58" fmla="*/ 23 w 35"/>
                <a:gd name="T59" fmla="*/ 0 h 44"/>
                <a:gd name="T60" fmla="*/ 11 w 35"/>
                <a:gd name="T61" fmla="*/ 0 h 44"/>
                <a:gd name="T62" fmla="*/ 7 w 35"/>
                <a:gd name="T63" fmla="*/ 0 h 44"/>
                <a:gd name="T64" fmla="*/ 4 w 35"/>
                <a:gd name="T65" fmla="*/ 0 h 44"/>
                <a:gd name="T66" fmla="*/ 0 w 35"/>
                <a:gd name="T67" fmla="*/ 0 h 44"/>
                <a:gd name="T68" fmla="*/ 0 w 35"/>
                <a:gd name="T69" fmla="*/ 2 h 44"/>
                <a:gd name="T70" fmla="*/ 3 w 35"/>
                <a:gd name="T71" fmla="*/ 2 h 44"/>
                <a:gd name="T72" fmla="*/ 6 w 35"/>
                <a:gd name="T73" fmla="*/ 3 h 44"/>
                <a:gd name="T74" fmla="*/ 6 w 35"/>
                <a:gd name="T75" fmla="*/ 4 h 44"/>
                <a:gd name="T76" fmla="*/ 7 w 35"/>
                <a:gd name="T77" fmla="*/ 7 h 44"/>
                <a:gd name="T78" fmla="*/ 7 w 35"/>
                <a:gd name="T79" fmla="*/ 14 h 44"/>
                <a:gd name="T80" fmla="*/ 7 w 35"/>
                <a:gd name="T81" fmla="*/ 30 h 44"/>
                <a:gd name="T82" fmla="*/ 7 w 35"/>
                <a:gd name="T83" fmla="*/ 39 h 44"/>
                <a:gd name="T84" fmla="*/ 6 w 35"/>
                <a:gd name="T85" fmla="*/ 41 h 44"/>
                <a:gd name="T86" fmla="*/ 2 w 35"/>
                <a:gd name="T87" fmla="*/ 42 h 44"/>
                <a:gd name="T88" fmla="*/ 1 w 35"/>
                <a:gd name="T89" fmla="*/ 42 h 44"/>
                <a:gd name="T90" fmla="*/ 1 w 35"/>
                <a:gd name="T91" fmla="*/ 44 h 44"/>
                <a:gd name="T92" fmla="*/ 11 w 35"/>
                <a:gd name="T93" fmla="*/ 44 h 44"/>
                <a:gd name="T94" fmla="*/ 23 w 35"/>
                <a:gd name="T95" fmla="*/ 44 h 44"/>
                <a:gd name="T96" fmla="*/ 27 w 35"/>
                <a:gd name="T97" fmla="*/ 44 h 44"/>
                <a:gd name="T98" fmla="*/ 34 w 35"/>
                <a:gd name="T99" fmla="*/ 44 h 44"/>
                <a:gd name="T100" fmla="*/ 34 w 35"/>
                <a:gd name="T101" fmla="*/ 42 h 44"/>
                <a:gd name="T102" fmla="*/ 35 w 35"/>
                <a:gd name="T103" fmla="*/ 33 h 44"/>
                <a:gd name="T104" fmla="*/ 33 w 35"/>
                <a:gd name="T105"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44">
                  <a:moveTo>
                    <a:pt x="33" y="33"/>
                  </a:moveTo>
                  <a:cubicBezTo>
                    <a:pt x="33" y="36"/>
                    <a:pt x="32" y="38"/>
                    <a:pt x="32" y="40"/>
                  </a:cubicBezTo>
                  <a:cubicBezTo>
                    <a:pt x="30" y="40"/>
                    <a:pt x="29" y="41"/>
                    <a:pt x="28" y="41"/>
                  </a:cubicBezTo>
                  <a:cubicBezTo>
                    <a:pt x="27" y="41"/>
                    <a:pt x="25" y="41"/>
                    <a:pt x="23" y="41"/>
                  </a:cubicBezTo>
                  <a:cubicBezTo>
                    <a:pt x="19" y="41"/>
                    <a:pt x="16" y="41"/>
                    <a:pt x="13" y="41"/>
                  </a:cubicBezTo>
                  <a:cubicBezTo>
                    <a:pt x="13" y="39"/>
                    <a:pt x="13" y="38"/>
                    <a:pt x="13" y="35"/>
                  </a:cubicBezTo>
                  <a:cubicBezTo>
                    <a:pt x="13" y="30"/>
                    <a:pt x="13" y="30"/>
                    <a:pt x="13" y="30"/>
                  </a:cubicBezTo>
                  <a:cubicBezTo>
                    <a:pt x="13" y="23"/>
                    <a:pt x="13" y="23"/>
                    <a:pt x="13" y="23"/>
                  </a:cubicBezTo>
                  <a:cubicBezTo>
                    <a:pt x="15" y="23"/>
                    <a:pt x="16" y="23"/>
                    <a:pt x="18" y="23"/>
                  </a:cubicBezTo>
                  <a:cubicBezTo>
                    <a:pt x="23" y="23"/>
                    <a:pt x="25" y="23"/>
                    <a:pt x="26" y="23"/>
                  </a:cubicBezTo>
                  <a:cubicBezTo>
                    <a:pt x="27" y="24"/>
                    <a:pt x="27" y="25"/>
                    <a:pt x="27" y="27"/>
                  </a:cubicBezTo>
                  <a:cubicBezTo>
                    <a:pt x="27" y="29"/>
                    <a:pt x="27" y="29"/>
                    <a:pt x="27" y="29"/>
                  </a:cubicBezTo>
                  <a:cubicBezTo>
                    <a:pt x="29" y="29"/>
                    <a:pt x="29" y="29"/>
                    <a:pt x="29" y="29"/>
                  </a:cubicBezTo>
                  <a:cubicBezTo>
                    <a:pt x="29" y="26"/>
                    <a:pt x="29" y="24"/>
                    <a:pt x="29" y="22"/>
                  </a:cubicBezTo>
                  <a:cubicBezTo>
                    <a:pt x="29" y="20"/>
                    <a:pt x="29" y="18"/>
                    <a:pt x="29" y="15"/>
                  </a:cubicBezTo>
                  <a:cubicBezTo>
                    <a:pt x="27" y="15"/>
                    <a:pt x="27" y="15"/>
                    <a:pt x="27" y="15"/>
                  </a:cubicBezTo>
                  <a:cubicBezTo>
                    <a:pt x="27" y="17"/>
                    <a:pt x="27" y="17"/>
                    <a:pt x="27" y="17"/>
                  </a:cubicBezTo>
                  <a:cubicBezTo>
                    <a:pt x="27" y="18"/>
                    <a:pt x="27" y="19"/>
                    <a:pt x="26" y="20"/>
                  </a:cubicBezTo>
                  <a:cubicBezTo>
                    <a:pt x="26" y="20"/>
                    <a:pt x="23" y="20"/>
                    <a:pt x="18" y="20"/>
                  </a:cubicBezTo>
                  <a:cubicBezTo>
                    <a:pt x="17" y="20"/>
                    <a:pt x="15" y="20"/>
                    <a:pt x="13" y="20"/>
                  </a:cubicBezTo>
                  <a:cubicBezTo>
                    <a:pt x="13" y="14"/>
                    <a:pt x="13" y="14"/>
                    <a:pt x="13" y="14"/>
                  </a:cubicBezTo>
                  <a:cubicBezTo>
                    <a:pt x="13" y="9"/>
                    <a:pt x="13" y="9"/>
                    <a:pt x="13" y="9"/>
                  </a:cubicBezTo>
                  <a:cubicBezTo>
                    <a:pt x="13" y="7"/>
                    <a:pt x="13" y="5"/>
                    <a:pt x="13" y="3"/>
                  </a:cubicBezTo>
                  <a:cubicBezTo>
                    <a:pt x="16" y="3"/>
                    <a:pt x="19" y="3"/>
                    <a:pt x="22" y="3"/>
                  </a:cubicBezTo>
                  <a:cubicBezTo>
                    <a:pt x="25" y="3"/>
                    <a:pt x="28" y="3"/>
                    <a:pt x="31" y="4"/>
                  </a:cubicBezTo>
                  <a:cubicBezTo>
                    <a:pt x="31" y="6"/>
                    <a:pt x="31" y="8"/>
                    <a:pt x="31" y="10"/>
                  </a:cubicBezTo>
                  <a:cubicBezTo>
                    <a:pt x="33" y="10"/>
                    <a:pt x="33" y="10"/>
                    <a:pt x="33" y="10"/>
                  </a:cubicBezTo>
                  <a:cubicBezTo>
                    <a:pt x="33" y="6"/>
                    <a:pt x="34" y="3"/>
                    <a:pt x="34" y="0"/>
                  </a:cubicBezTo>
                  <a:cubicBezTo>
                    <a:pt x="32" y="0"/>
                    <a:pt x="30" y="0"/>
                    <a:pt x="29" y="0"/>
                  </a:cubicBezTo>
                  <a:cubicBezTo>
                    <a:pt x="23" y="0"/>
                    <a:pt x="23" y="0"/>
                    <a:pt x="23" y="0"/>
                  </a:cubicBezTo>
                  <a:cubicBezTo>
                    <a:pt x="11" y="0"/>
                    <a:pt x="11" y="0"/>
                    <a:pt x="11" y="0"/>
                  </a:cubicBezTo>
                  <a:cubicBezTo>
                    <a:pt x="10" y="0"/>
                    <a:pt x="9" y="0"/>
                    <a:pt x="7" y="0"/>
                  </a:cubicBezTo>
                  <a:cubicBezTo>
                    <a:pt x="4" y="0"/>
                    <a:pt x="4" y="0"/>
                    <a:pt x="4" y="0"/>
                  </a:cubicBezTo>
                  <a:cubicBezTo>
                    <a:pt x="0" y="0"/>
                    <a:pt x="0" y="0"/>
                    <a:pt x="0" y="0"/>
                  </a:cubicBezTo>
                  <a:cubicBezTo>
                    <a:pt x="0" y="2"/>
                    <a:pt x="0" y="2"/>
                    <a:pt x="0" y="2"/>
                  </a:cubicBezTo>
                  <a:cubicBezTo>
                    <a:pt x="3" y="2"/>
                    <a:pt x="3" y="2"/>
                    <a:pt x="3" y="2"/>
                  </a:cubicBezTo>
                  <a:cubicBezTo>
                    <a:pt x="4" y="2"/>
                    <a:pt x="5" y="3"/>
                    <a:pt x="6" y="3"/>
                  </a:cubicBezTo>
                  <a:cubicBezTo>
                    <a:pt x="6" y="3"/>
                    <a:pt x="6" y="3"/>
                    <a:pt x="6" y="4"/>
                  </a:cubicBezTo>
                  <a:cubicBezTo>
                    <a:pt x="6" y="4"/>
                    <a:pt x="6" y="5"/>
                    <a:pt x="7" y="7"/>
                  </a:cubicBezTo>
                  <a:cubicBezTo>
                    <a:pt x="7" y="9"/>
                    <a:pt x="7" y="11"/>
                    <a:pt x="7" y="14"/>
                  </a:cubicBezTo>
                  <a:cubicBezTo>
                    <a:pt x="7" y="30"/>
                    <a:pt x="7" y="30"/>
                    <a:pt x="7" y="30"/>
                  </a:cubicBezTo>
                  <a:cubicBezTo>
                    <a:pt x="7" y="35"/>
                    <a:pt x="7" y="38"/>
                    <a:pt x="7" y="39"/>
                  </a:cubicBezTo>
                  <a:cubicBezTo>
                    <a:pt x="6" y="40"/>
                    <a:pt x="6" y="41"/>
                    <a:pt x="6" y="41"/>
                  </a:cubicBezTo>
                  <a:cubicBezTo>
                    <a:pt x="5" y="42"/>
                    <a:pt x="4" y="42"/>
                    <a:pt x="2" y="42"/>
                  </a:cubicBezTo>
                  <a:cubicBezTo>
                    <a:pt x="1" y="42"/>
                    <a:pt x="1" y="42"/>
                    <a:pt x="1" y="42"/>
                  </a:cubicBezTo>
                  <a:cubicBezTo>
                    <a:pt x="1" y="44"/>
                    <a:pt x="1" y="44"/>
                    <a:pt x="1" y="44"/>
                  </a:cubicBezTo>
                  <a:cubicBezTo>
                    <a:pt x="5" y="44"/>
                    <a:pt x="8" y="44"/>
                    <a:pt x="11" y="44"/>
                  </a:cubicBezTo>
                  <a:cubicBezTo>
                    <a:pt x="13" y="44"/>
                    <a:pt x="17" y="44"/>
                    <a:pt x="23" y="44"/>
                  </a:cubicBezTo>
                  <a:cubicBezTo>
                    <a:pt x="27" y="44"/>
                    <a:pt x="27" y="44"/>
                    <a:pt x="27" y="44"/>
                  </a:cubicBezTo>
                  <a:cubicBezTo>
                    <a:pt x="30" y="44"/>
                    <a:pt x="32" y="44"/>
                    <a:pt x="34" y="44"/>
                  </a:cubicBezTo>
                  <a:cubicBezTo>
                    <a:pt x="34" y="42"/>
                    <a:pt x="34" y="42"/>
                    <a:pt x="34" y="42"/>
                  </a:cubicBezTo>
                  <a:cubicBezTo>
                    <a:pt x="34" y="41"/>
                    <a:pt x="35" y="38"/>
                    <a:pt x="35" y="33"/>
                  </a:cubicBezTo>
                  <a:lnTo>
                    <a:pt x="33" y="33"/>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7" name="íśḷíḑe"/>
            <p:cNvSpPr/>
            <p:nvPr/>
          </p:nvSpPr>
          <p:spPr bwMode="auto">
            <a:xfrm>
              <a:off x="9407525" y="3937001"/>
              <a:ext cx="260350" cy="288925"/>
            </a:xfrm>
            <a:custGeom>
              <a:avLst/>
              <a:gdLst>
                <a:gd name="T0" fmla="*/ 38 w 40"/>
                <a:gd name="T1" fmla="*/ 42 h 44"/>
                <a:gd name="T2" fmla="*/ 36 w 40"/>
                <a:gd name="T3" fmla="*/ 39 h 44"/>
                <a:gd name="T4" fmla="*/ 30 w 40"/>
                <a:gd name="T5" fmla="*/ 32 h 44"/>
                <a:gd name="T6" fmla="*/ 22 w 40"/>
                <a:gd name="T7" fmla="*/ 22 h 44"/>
                <a:gd name="T8" fmla="*/ 32 w 40"/>
                <a:gd name="T9" fmla="*/ 17 h 44"/>
                <a:gd name="T10" fmla="*/ 35 w 40"/>
                <a:gd name="T11" fmla="*/ 9 h 44"/>
                <a:gd name="T12" fmla="*/ 33 w 40"/>
                <a:gd name="T13" fmla="*/ 4 h 44"/>
                <a:gd name="T14" fmla="*/ 29 w 40"/>
                <a:gd name="T15" fmla="*/ 1 h 44"/>
                <a:gd name="T16" fmla="*/ 21 w 40"/>
                <a:gd name="T17" fmla="*/ 0 h 44"/>
                <a:gd name="T18" fmla="*/ 15 w 40"/>
                <a:gd name="T19" fmla="*/ 0 h 44"/>
                <a:gd name="T20" fmla="*/ 9 w 40"/>
                <a:gd name="T21" fmla="*/ 0 h 44"/>
                <a:gd name="T22" fmla="*/ 0 w 40"/>
                <a:gd name="T23" fmla="*/ 0 h 44"/>
                <a:gd name="T24" fmla="*/ 0 w 40"/>
                <a:gd name="T25" fmla="*/ 2 h 44"/>
                <a:gd name="T26" fmla="*/ 2 w 40"/>
                <a:gd name="T27" fmla="*/ 2 h 44"/>
                <a:gd name="T28" fmla="*/ 5 w 40"/>
                <a:gd name="T29" fmla="*/ 3 h 44"/>
                <a:gd name="T30" fmla="*/ 6 w 40"/>
                <a:gd name="T31" fmla="*/ 14 h 44"/>
                <a:gd name="T32" fmla="*/ 6 w 40"/>
                <a:gd name="T33" fmla="*/ 29 h 44"/>
                <a:gd name="T34" fmla="*/ 6 w 40"/>
                <a:gd name="T35" fmla="*/ 41 h 44"/>
                <a:gd name="T36" fmla="*/ 2 w 40"/>
                <a:gd name="T37" fmla="*/ 42 h 44"/>
                <a:gd name="T38" fmla="*/ 0 w 40"/>
                <a:gd name="T39" fmla="*/ 42 h 44"/>
                <a:gd name="T40" fmla="*/ 0 w 40"/>
                <a:gd name="T41" fmla="*/ 44 h 44"/>
                <a:gd name="T42" fmla="*/ 10 w 40"/>
                <a:gd name="T43" fmla="*/ 44 h 44"/>
                <a:gd name="T44" fmla="*/ 18 w 40"/>
                <a:gd name="T45" fmla="*/ 44 h 44"/>
                <a:gd name="T46" fmla="*/ 18 w 40"/>
                <a:gd name="T47" fmla="*/ 42 h 44"/>
                <a:gd name="T48" fmla="*/ 16 w 40"/>
                <a:gd name="T49" fmla="*/ 42 h 44"/>
                <a:gd name="T50" fmla="*/ 12 w 40"/>
                <a:gd name="T51" fmla="*/ 41 h 44"/>
                <a:gd name="T52" fmla="*/ 12 w 40"/>
                <a:gd name="T53" fmla="*/ 29 h 44"/>
                <a:gd name="T54" fmla="*/ 12 w 40"/>
                <a:gd name="T55" fmla="*/ 14 h 44"/>
                <a:gd name="T56" fmla="*/ 12 w 40"/>
                <a:gd name="T57" fmla="*/ 3 h 44"/>
                <a:gd name="T58" fmla="*/ 19 w 40"/>
                <a:gd name="T59" fmla="*/ 2 h 44"/>
                <a:gd name="T60" fmla="*/ 26 w 40"/>
                <a:gd name="T61" fmla="*/ 4 h 44"/>
                <a:gd name="T62" fmla="*/ 28 w 40"/>
                <a:gd name="T63" fmla="*/ 11 h 44"/>
                <a:gd name="T64" fmla="*/ 25 w 40"/>
                <a:gd name="T65" fmla="*/ 18 h 44"/>
                <a:gd name="T66" fmla="*/ 17 w 40"/>
                <a:gd name="T67" fmla="*/ 20 h 44"/>
                <a:gd name="T68" fmla="*/ 15 w 40"/>
                <a:gd name="T69" fmla="*/ 20 h 44"/>
                <a:gd name="T70" fmla="*/ 14 w 40"/>
                <a:gd name="T71" fmla="*/ 21 h 44"/>
                <a:gd name="T72" fmla="*/ 21 w 40"/>
                <a:gd name="T73" fmla="*/ 29 h 44"/>
                <a:gd name="T74" fmla="*/ 32 w 40"/>
                <a:gd name="T75" fmla="*/ 44 h 44"/>
                <a:gd name="T76" fmla="*/ 35 w 40"/>
                <a:gd name="T77" fmla="*/ 44 h 44"/>
                <a:gd name="T78" fmla="*/ 40 w 40"/>
                <a:gd name="T79" fmla="*/ 44 h 44"/>
                <a:gd name="T80" fmla="*/ 40 w 40"/>
                <a:gd name="T81" fmla="*/ 42 h 44"/>
                <a:gd name="T82" fmla="*/ 39 w 40"/>
                <a:gd name="T83" fmla="*/ 42 h 44"/>
                <a:gd name="T84" fmla="*/ 38 w 40"/>
                <a:gd name="T85"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44">
                  <a:moveTo>
                    <a:pt x="38" y="42"/>
                  </a:moveTo>
                  <a:cubicBezTo>
                    <a:pt x="38" y="41"/>
                    <a:pt x="37" y="41"/>
                    <a:pt x="36" y="39"/>
                  </a:cubicBezTo>
                  <a:cubicBezTo>
                    <a:pt x="30" y="32"/>
                    <a:pt x="30" y="32"/>
                    <a:pt x="30" y="32"/>
                  </a:cubicBezTo>
                  <a:cubicBezTo>
                    <a:pt x="27" y="28"/>
                    <a:pt x="24" y="25"/>
                    <a:pt x="22" y="22"/>
                  </a:cubicBezTo>
                  <a:cubicBezTo>
                    <a:pt x="26" y="21"/>
                    <a:pt x="29" y="19"/>
                    <a:pt x="32" y="17"/>
                  </a:cubicBezTo>
                  <a:cubicBezTo>
                    <a:pt x="34" y="15"/>
                    <a:pt x="35" y="12"/>
                    <a:pt x="35" y="9"/>
                  </a:cubicBezTo>
                  <a:cubicBezTo>
                    <a:pt x="35" y="8"/>
                    <a:pt x="34" y="6"/>
                    <a:pt x="33" y="4"/>
                  </a:cubicBezTo>
                  <a:cubicBezTo>
                    <a:pt x="32" y="3"/>
                    <a:pt x="31" y="2"/>
                    <a:pt x="29" y="1"/>
                  </a:cubicBezTo>
                  <a:cubicBezTo>
                    <a:pt x="27" y="0"/>
                    <a:pt x="25" y="0"/>
                    <a:pt x="21" y="0"/>
                  </a:cubicBezTo>
                  <a:cubicBezTo>
                    <a:pt x="20" y="0"/>
                    <a:pt x="18" y="0"/>
                    <a:pt x="15" y="0"/>
                  </a:cubicBezTo>
                  <a:cubicBezTo>
                    <a:pt x="12" y="0"/>
                    <a:pt x="10" y="0"/>
                    <a:pt x="9" y="0"/>
                  </a:cubicBezTo>
                  <a:cubicBezTo>
                    <a:pt x="7" y="0"/>
                    <a:pt x="4" y="0"/>
                    <a:pt x="0" y="0"/>
                  </a:cubicBezTo>
                  <a:cubicBezTo>
                    <a:pt x="0" y="2"/>
                    <a:pt x="0" y="2"/>
                    <a:pt x="0" y="2"/>
                  </a:cubicBezTo>
                  <a:cubicBezTo>
                    <a:pt x="2" y="2"/>
                    <a:pt x="2" y="2"/>
                    <a:pt x="2" y="2"/>
                  </a:cubicBezTo>
                  <a:cubicBezTo>
                    <a:pt x="4" y="2"/>
                    <a:pt x="5" y="2"/>
                    <a:pt x="5" y="3"/>
                  </a:cubicBezTo>
                  <a:cubicBezTo>
                    <a:pt x="6" y="4"/>
                    <a:pt x="6" y="8"/>
                    <a:pt x="6" y="14"/>
                  </a:cubicBezTo>
                  <a:cubicBezTo>
                    <a:pt x="6" y="29"/>
                    <a:pt x="6" y="29"/>
                    <a:pt x="6" y="29"/>
                  </a:cubicBezTo>
                  <a:cubicBezTo>
                    <a:pt x="6" y="36"/>
                    <a:pt x="6" y="40"/>
                    <a:pt x="6" y="41"/>
                  </a:cubicBezTo>
                  <a:cubicBezTo>
                    <a:pt x="5" y="42"/>
                    <a:pt x="4" y="42"/>
                    <a:pt x="2" y="42"/>
                  </a:cubicBezTo>
                  <a:cubicBezTo>
                    <a:pt x="0" y="42"/>
                    <a:pt x="0" y="42"/>
                    <a:pt x="0" y="42"/>
                  </a:cubicBezTo>
                  <a:cubicBezTo>
                    <a:pt x="0" y="44"/>
                    <a:pt x="0" y="44"/>
                    <a:pt x="0" y="44"/>
                  </a:cubicBezTo>
                  <a:cubicBezTo>
                    <a:pt x="5" y="44"/>
                    <a:pt x="8" y="44"/>
                    <a:pt x="10" y="44"/>
                  </a:cubicBezTo>
                  <a:cubicBezTo>
                    <a:pt x="12" y="44"/>
                    <a:pt x="15" y="44"/>
                    <a:pt x="18" y="44"/>
                  </a:cubicBezTo>
                  <a:cubicBezTo>
                    <a:pt x="18" y="42"/>
                    <a:pt x="18" y="42"/>
                    <a:pt x="18" y="42"/>
                  </a:cubicBezTo>
                  <a:cubicBezTo>
                    <a:pt x="16" y="42"/>
                    <a:pt x="16" y="42"/>
                    <a:pt x="16" y="42"/>
                  </a:cubicBezTo>
                  <a:cubicBezTo>
                    <a:pt x="14" y="42"/>
                    <a:pt x="13" y="41"/>
                    <a:pt x="12" y="41"/>
                  </a:cubicBezTo>
                  <a:cubicBezTo>
                    <a:pt x="12" y="40"/>
                    <a:pt x="12" y="36"/>
                    <a:pt x="12" y="29"/>
                  </a:cubicBezTo>
                  <a:cubicBezTo>
                    <a:pt x="12" y="14"/>
                    <a:pt x="12" y="14"/>
                    <a:pt x="12" y="14"/>
                  </a:cubicBezTo>
                  <a:cubicBezTo>
                    <a:pt x="12" y="10"/>
                    <a:pt x="12" y="7"/>
                    <a:pt x="12" y="3"/>
                  </a:cubicBezTo>
                  <a:cubicBezTo>
                    <a:pt x="14" y="3"/>
                    <a:pt x="16" y="2"/>
                    <a:pt x="19" y="2"/>
                  </a:cubicBezTo>
                  <a:cubicBezTo>
                    <a:pt x="22" y="2"/>
                    <a:pt x="24" y="3"/>
                    <a:pt x="26" y="4"/>
                  </a:cubicBezTo>
                  <a:cubicBezTo>
                    <a:pt x="27" y="6"/>
                    <a:pt x="28" y="8"/>
                    <a:pt x="28" y="11"/>
                  </a:cubicBezTo>
                  <a:cubicBezTo>
                    <a:pt x="28" y="14"/>
                    <a:pt x="27" y="16"/>
                    <a:pt x="25" y="18"/>
                  </a:cubicBezTo>
                  <a:cubicBezTo>
                    <a:pt x="23" y="19"/>
                    <a:pt x="21" y="20"/>
                    <a:pt x="17" y="20"/>
                  </a:cubicBezTo>
                  <a:cubicBezTo>
                    <a:pt x="17" y="20"/>
                    <a:pt x="16" y="20"/>
                    <a:pt x="15" y="20"/>
                  </a:cubicBezTo>
                  <a:cubicBezTo>
                    <a:pt x="14" y="21"/>
                    <a:pt x="14" y="21"/>
                    <a:pt x="14" y="21"/>
                  </a:cubicBezTo>
                  <a:cubicBezTo>
                    <a:pt x="17" y="24"/>
                    <a:pt x="19" y="26"/>
                    <a:pt x="21" y="29"/>
                  </a:cubicBezTo>
                  <a:cubicBezTo>
                    <a:pt x="32" y="44"/>
                    <a:pt x="32" y="44"/>
                    <a:pt x="32" y="44"/>
                  </a:cubicBezTo>
                  <a:cubicBezTo>
                    <a:pt x="33" y="44"/>
                    <a:pt x="34" y="44"/>
                    <a:pt x="35" y="44"/>
                  </a:cubicBezTo>
                  <a:cubicBezTo>
                    <a:pt x="37" y="44"/>
                    <a:pt x="38" y="44"/>
                    <a:pt x="40" y="44"/>
                  </a:cubicBezTo>
                  <a:cubicBezTo>
                    <a:pt x="40" y="42"/>
                    <a:pt x="40" y="42"/>
                    <a:pt x="40" y="42"/>
                  </a:cubicBezTo>
                  <a:cubicBezTo>
                    <a:pt x="39" y="42"/>
                    <a:pt x="39" y="42"/>
                    <a:pt x="39" y="42"/>
                  </a:cubicBezTo>
                  <a:cubicBezTo>
                    <a:pt x="39" y="42"/>
                    <a:pt x="38" y="42"/>
                    <a:pt x="38" y="42"/>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8" name="ïśľîďê"/>
            <p:cNvSpPr/>
            <p:nvPr/>
          </p:nvSpPr>
          <p:spPr bwMode="auto">
            <a:xfrm>
              <a:off x="9674225" y="3937001"/>
              <a:ext cx="201613" cy="288925"/>
            </a:xfrm>
            <a:custGeom>
              <a:avLst/>
              <a:gdLst>
                <a:gd name="T0" fmla="*/ 26 w 31"/>
                <a:gd name="T1" fmla="*/ 21 h 44"/>
                <a:gd name="T2" fmla="*/ 18 w 31"/>
                <a:gd name="T3" fmla="*/ 19 h 44"/>
                <a:gd name="T4" fmla="*/ 10 w 31"/>
                <a:gd name="T5" fmla="*/ 18 h 44"/>
                <a:gd name="T6" fmla="*/ 7 w 31"/>
                <a:gd name="T7" fmla="*/ 15 h 44"/>
                <a:gd name="T8" fmla="*/ 5 w 31"/>
                <a:gd name="T9" fmla="*/ 11 h 44"/>
                <a:gd name="T10" fmla="*/ 8 w 31"/>
                <a:gd name="T11" fmla="*/ 5 h 44"/>
                <a:gd name="T12" fmla="*/ 16 w 31"/>
                <a:gd name="T13" fmla="*/ 2 h 44"/>
                <a:gd name="T14" fmla="*/ 22 w 31"/>
                <a:gd name="T15" fmla="*/ 3 h 44"/>
                <a:gd name="T16" fmla="*/ 25 w 31"/>
                <a:gd name="T17" fmla="*/ 5 h 44"/>
                <a:gd name="T18" fmla="*/ 26 w 31"/>
                <a:gd name="T19" fmla="*/ 8 h 44"/>
                <a:gd name="T20" fmla="*/ 26 w 31"/>
                <a:gd name="T21" fmla="*/ 11 h 44"/>
                <a:gd name="T22" fmla="*/ 28 w 31"/>
                <a:gd name="T23" fmla="*/ 11 h 44"/>
                <a:gd name="T24" fmla="*/ 29 w 31"/>
                <a:gd name="T25" fmla="*/ 2 h 44"/>
                <a:gd name="T26" fmla="*/ 23 w 31"/>
                <a:gd name="T27" fmla="*/ 0 h 44"/>
                <a:gd name="T28" fmla="*/ 16 w 31"/>
                <a:gd name="T29" fmla="*/ 0 h 44"/>
                <a:gd name="T30" fmla="*/ 4 w 31"/>
                <a:gd name="T31" fmla="*/ 3 h 44"/>
                <a:gd name="T32" fmla="*/ 0 w 31"/>
                <a:gd name="T33" fmla="*/ 13 h 44"/>
                <a:gd name="T34" fmla="*/ 1 w 31"/>
                <a:gd name="T35" fmla="*/ 19 h 44"/>
                <a:gd name="T36" fmla="*/ 5 w 31"/>
                <a:gd name="T37" fmla="*/ 23 h 44"/>
                <a:gd name="T38" fmla="*/ 15 w 31"/>
                <a:gd name="T39" fmla="*/ 24 h 44"/>
                <a:gd name="T40" fmla="*/ 22 w 31"/>
                <a:gd name="T41" fmla="*/ 25 h 44"/>
                <a:gd name="T42" fmla="*/ 25 w 31"/>
                <a:gd name="T43" fmla="*/ 28 h 44"/>
                <a:gd name="T44" fmla="*/ 26 w 31"/>
                <a:gd name="T45" fmla="*/ 32 h 44"/>
                <a:gd name="T46" fmla="*/ 23 w 31"/>
                <a:gd name="T47" fmla="*/ 39 h 44"/>
                <a:gd name="T48" fmla="*/ 14 w 31"/>
                <a:gd name="T49" fmla="*/ 42 h 44"/>
                <a:gd name="T50" fmla="*/ 9 w 31"/>
                <a:gd name="T51" fmla="*/ 41 h 44"/>
                <a:gd name="T52" fmla="*/ 5 w 31"/>
                <a:gd name="T53" fmla="*/ 39 h 44"/>
                <a:gd name="T54" fmla="*/ 3 w 31"/>
                <a:gd name="T55" fmla="*/ 38 h 44"/>
                <a:gd name="T56" fmla="*/ 3 w 31"/>
                <a:gd name="T57" fmla="*/ 34 h 44"/>
                <a:gd name="T58" fmla="*/ 3 w 31"/>
                <a:gd name="T59" fmla="*/ 33 h 44"/>
                <a:gd name="T60" fmla="*/ 1 w 31"/>
                <a:gd name="T61" fmla="*/ 33 h 44"/>
                <a:gd name="T62" fmla="*/ 0 w 31"/>
                <a:gd name="T63" fmla="*/ 42 h 44"/>
                <a:gd name="T64" fmla="*/ 7 w 31"/>
                <a:gd name="T65" fmla="*/ 44 h 44"/>
                <a:gd name="T66" fmla="*/ 12 w 31"/>
                <a:gd name="T67" fmla="*/ 44 h 44"/>
                <a:gd name="T68" fmla="*/ 26 w 31"/>
                <a:gd name="T69" fmla="*/ 40 h 44"/>
                <a:gd name="T70" fmla="*/ 31 w 31"/>
                <a:gd name="T71" fmla="*/ 29 h 44"/>
                <a:gd name="T72" fmla="*/ 30 w 31"/>
                <a:gd name="T73" fmla="*/ 24 h 44"/>
                <a:gd name="T74" fmla="*/ 26 w 31"/>
                <a:gd name="T7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44">
                  <a:moveTo>
                    <a:pt x="26" y="21"/>
                  </a:moveTo>
                  <a:cubicBezTo>
                    <a:pt x="25" y="20"/>
                    <a:pt x="22" y="20"/>
                    <a:pt x="18" y="19"/>
                  </a:cubicBezTo>
                  <a:cubicBezTo>
                    <a:pt x="14" y="19"/>
                    <a:pt x="11" y="18"/>
                    <a:pt x="10" y="18"/>
                  </a:cubicBezTo>
                  <a:cubicBezTo>
                    <a:pt x="8" y="17"/>
                    <a:pt x="7" y="16"/>
                    <a:pt x="7" y="15"/>
                  </a:cubicBezTo>
                  <a:cubicBezTo>
                    <a:pt x="6" y="14"/>
                    <a:pt x="5" y="13"/>
                    <a:pt x="5" y="11"/>
                  </a:cubicBezTo>
                  <a:cubicBezTo>
                    <a:pt x="5" y="8"/>
                    <a:pt x="6" y="6"/>
                    <a:pt x="8" y="5"/>
                  </a:cubicBezTo>
                  <a:cubicBezTo>
                    <a:pt x="10" y="3"/>
                    <a:pt x="13" y="2"/>
                    <a:pt x="16" y="2"/>
                  </a:cubicBezTo>
                  <a:cubicBezTo>
                    <a:pt x="18" y="2"/>
                    <a:pt x="20" y="2"/>
                    <a:pt x="22" y="3"/>
                  </a:cubicBezTo>
                  <a:cubicBezTo>
                    <a:pt x="23" y="4"/>
                    <a:pt x="25" y="4"/>
                    <a:pt x="25" y="5"/>
                  </a:cubicBezTo>
                  <a:cubicBezTo>
                    <a:pt x="25" y="6"/>
                    <a:pt x="26" y="7"/>
                    <a:pt x="26" y="8"/>
                  </a:cubicBezTo>
                  <a:cubicBezTo>
                    <a:pt x="26" y="11"/>
                    <a:pt x="26" y="11"/>
                    <a:pt x="26" y="11"/>
                  </a:cubicBezTo>
                  <a:cubicBezTo>
                    <a:pt x="28" y="11"/>
                    <a:pt x="28" y="11"/>
                    <a:pt x="28" y="11"/>
                  </a:cubicBezTo>
                  <a:cubicBezTo>
                    <a:pt x="28" y="7"/>
                    <a:pt x="28" y="4"/>
                    <a:pt x="29" y="2"/>
                  </a:cubicBezTo>
                  <a:cubicBezTo>
                    <a:pt x="27" y="1"/>
                    <a:pt x="25" y="1"/>
                    <a:pt x="23" y="0"/>
                  </a:cubicBezTo>
                  <a:cubicBezTo>
                    <a:pt x="20" y="0"/>
                    <a:pt x="18" y="0"/>
                    <a:pt x="16" y="0"/>
                  </a:cubicBezTo>
                  <a:cubicBezTo>
                    <a:pt x="11" y="0"/>
                    <a:pt x="7" y="1"/>
                    <a:pt x="4" y="3"/>
                  </a:cubicBezTo>
                  <a:cubicBezTo>
                    <a:pt x="2" y="6"/>
                    <a:pt x="0" y="9"/>
                    <a:pt x="0" y="13"/>
                  </a:cubicBezTo>
                  <a:cubicBezTo>
                    <a:pt x="0" y="15"/>
                    <a:pt x="1" y="17"/>
                    <a:pt x="1" y="19"/>
                  </a:cubicBezTo>
                  <a:cubicBezTo>
                    <a:pt x="2" y="21"/>
                    <a:pt x="4" y="22"/>
                    <a:pt x="5" y="23"/>
                  </a:cubicBezTo>
                  <a:cubicBezTo>
                    <a:pt x="7" y="23"/>
                    <a:pt x="10" y="24"/>
                    <a:pt x="15" y="24"/>
                  </a:cubicBezTo>
                  <a:cubicBezTo>
                    <a:pt x="18" y="24"/>
                    <a:pt x="21" y="25"/>
                    <a:pt x="22" y="25"/>
                  </a:cubicBezTo>
                  <a:cubicBezTo>
                    <a:pt x="23" y="26"/>
                    <a:pt x="24" y="27"/>
                    <a:pt x="25" y="28"/>
                  </a:cubicBezTo>
                  <a:cubicBezTo>
                    <a:pt x="26" y="29"/>
                    <a:pt x="26" y="30"/>
                    <a:pt x="26" y="32"/>
                  </a:cubicBezTo>
                  <a:cubicBezTo>
                    <a:pt x="26" y="35"/>
                    <a:pt x="25" y="37"/>
                    <a:pt x="23" y="39"/>
                  </a:cubicBezTo>
                  <a:cubicBezTo>
                    <a:pt x="21" y="41"/>
                    <a:pt x="18" y="42"/>
                    <a:pt x="14" y="42"/>
                  </a:cubicBezTo>
                  <a:cubicBezTo>
                    <a:pt x="12" y="42"/>
                    <a:pt x="10" y="42"/>
                    <a:pt x="9" y="41"/>
                  </a:cubicBezTo>
                  <a:cubicBezTo>
                    <a:pt x="7" y="41"/>
                    <a:pt x="6" y="40"/>
                    <a:pt x="5" y="39"/>
                  </a:cubicBezTo>
                  <a:cubicBezTo>
                    <a:pt x="4" y="39"/>
                    <a:pt x="4" y="38"/>
                    <a:pt x="3" y="38"/>
                  </a:cubicBezTo>
                  <a:cubicBezTo>
                    <a:pt x="3" y="37"/>
                    <a:pt x="3" y="36"/>
                    <a:pt x="3" y="34"/>
                  </a:cubicBezTo>
                  <a:cubicBezTo>
                    <a:pt x="3" y="33"/>
                    <a:pt x="3" y="33"/>
                    <a:pt x="3" y="33"/>
                  </a:cubicBezTo>
                  <a:cubicBezTo>
                    <a:pt x="1" y="33"/>
                    <a:pt x="1" y="33"/>
                    <a:pt x="1" y="33"/>
                  </a:cubicBezTo>
                  <a:cubicBezTo>
                    <a:pt x="1" y="36"/>
                    <a:pt x="1" y="40"/>
                    <a:pt x="0" y="42"/>
                  </a:cubicBezTo>
                  <a:cubicBezTo>
                    <a:pt x="3" y="43"/>
                    <a:pt x="5" y="43"/>
                    <a:pt x="7" y="44"/>
                  </a:cubicBezTo>
                  <a:cubicBezTo>
                    <a:pt x="9" y="44"/>
                    <a:pt x="11" y="44"/>
                    <a:pt x="12" y="44"/>
                  </a:cubicBezTo>
                  <a:cubicBezTo>
                    <a:pt x="18" y="44"/>
                    <a:pt x="23" y="43"/>
                    <a:pt x="26" y="40"/>
                  </a:cubicBezTo>
                  <a:cubicBezTo>
                    <a:pt x="30" y="37"/>
                    <a:pt x="31" y="33"/>
                    <a:pt x="31" y="29"/>
                  </a:cubicBezTo>
                  <a:cubicBezTo>
                    <a:pt x="31" y="27"/>
                    <a:pt x="31" y="26"/>
                    <a:pt x="30" y="24"/>
                  </a:cubicBezTo>
                  <a:cubicBezTo>
                    <a:pt x="29" y="23"/>
                    <a:pt x="28" y="21"/>
                    <a:pt x="26" y="21"/>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9" name="îṡḻïdé"/>
            <p:cNvSpPr/>
            <p:nvPr/>
          </p:nvSpPr>
          <p:spPr bwMode="auto">
            <a:xfrm>
              <a:off x="9896475" y="3937001"/>
              <a:ext cx="115888" cy="288925"/>
            </a:xfrm>
            <a:custGeom>
              <a:avLst/>
              <a:gdLst>
                <a:gd name="T0" fmla="*/ 0 w 18"/>
                <a:gd name="T1" fmla="*/ 0 h 44"/>
                <a:gd name="T2" fmla="*/ 0 w 18"/>
                <a:gd name="T3" fmla="*/ 2 h 44"/>
                <a:gd name="T4" fmla="*/ 3 w 18"/>
                <a:gd name="T5" fmla="*/ 2 h 44"/>
                <a:gd name="T6" fmla="*/ 6 w 18"/>
                <a:gd name="T7" fmla="*/ 3 h 44"/>
                <a:gd name="T8" fmla="*/ 6 w 18"/>
                <a:gd name="T9" fmla="*/ 17 h 44"/>
                <a:gd name="T10" fmla="*/ 6 w 18"/>
                <a:gd name="T11" fmla="*/ 27 h 44"/>
                <a:gd name="T12" fmla="*/ 5 w 18"/>
                <a:gd name="T13" fmla="*/ 41 h 44"/>
                <a:gd name="T14" fmla="*/ 2 w 18"/>
                <a:gd name="T15" fmla="*/ 42 h 44"/>
                <a:gd name="T16" fmla="*/ 0 w 18"/>
                <a:gd name="T17" fmla="*/ 42 h 44"/>
                <a:gd name="T18" fmla="*/ 0 w 18"/>
                <a:gd name="T19" fmla="*/ 44 h 44"/>
                <a:gd name="T20" fmla="*/ 9 w 18"/>
                <a:gd name="T21" fmla="*/ 44 h 44"/>
                <a:gd name="T22" fmla="*/ 18 w 18"/>
                <a:gd name="T23" fmla="*/ 44 h 44"/>
                <a:gd name="T24" fmla="*/ 18 w 18"/>
                <a:gd name="T25" fmla="*/ 42 h 44"/>
                <a:gd name="T26" fmla="*/ 16 w 18"/>
                <a:gd name="T27" fmla="*/ 42 h 44"/>
                <a:gd name="T28" fmla="*/ 12 w 18"/>
                <a:gd name="T29" fmla="*/ 41 h 44"/>
                <a:gd name="T30" fmla="*/ 12 w 18"/>
                <a:gd name="T31" fmla="*/ 28 h 44"/>
                <a:gd name="T32" fmla="*/ 12 w 18"/>
                <a:gd name="T33" fmla="*/ 17 h 44"/>
                <a:gd name="T34" fmla="*/ 12 w 18"/>
                <a:gd name="T35" fmla="*/ 5 h 44"/>
                <a:gd name="T36" fmla="*/ 13 w 18"/>
                <a:gd name="T37" fmla="*/ 3 h 44"/>
                <a:gd name="T38" fmla="*/ 15 w 18"/>
                <a:gd name="T39" fmla="*/ 2 h 44"/>
                <a:gd name="T40" fmla="*/ 18 w 18"/>
                <a:gd name="T41" fmla="*/ 2 h 44"/>
                <a:gd name="T42" fmla="*/ 18 w 18"/>
                <a:gd name="T43" fmla="*/ 0 h 44"/>
                <a:gd name="T44" fmla="*/ 10 w 18"/>
                <a:gd name="T45" fmla="*/ 0 h 44"/>
                <a:gd name="T46" fmla="*/ 0 w 18"/>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44">
                  <a:moveTo>
                    <a:pt x="0" y="0"/>
                  </a:moveTo>
                  <a:cubicBezTo>
                    <a:pt x="0" y="2"/>
                    <a:pt x="0" y="2"/>
                    <a:pt x="0" y="2"/>
                  </a:cubicBezTo>
                  <a:cubicBezTo>
                    <a:pt x="3" y="2"/>
                    <a:pt x="3" y="2"/>
                    <a:pt x="3" y="2"/>
                  </a:cubicBezTo>
                  <a:cubicBezTo>
                    <a:pt x="4" y="2"/>
                    <a:pt x="5" y="3"/>
                    <a:pt x="6" y="3"/>
                  </a:cubicBezTo>
                  <a:cubicBezTo>
                    <a:pt x="6" y="4"/>
                    <a:pt x="6" y="9"/>
                    <a:pt x="6" y="17"/>
                  </a:cubicBezTo>
                  <a:cubicBezTo>
                    <a:pt x="6" y="27"/>
                    <a:pt x="6" y="27"/>
                    <a:pt x="6" y="27"/>
                  </a:cubicBezTo>
                  <a:cubicBezTo>
                    <a:pt x="6" y="35"/>
                    <a:pt x="6" y="40"/>
                    <a:pt x="5" y="41"/>
                  </a:cubicBezTo>
                  <a:cubicBezTo>
                    <a:pt x="5" y="41"/>
                    <a:pt x="4" y="42"/>
                    <a:pt x="2" y="42"/>
                  </a:cubicBezTo>
                  <a:cubicBezTo>
                    <a:pt x="0" y="42"/>
                    <a:pt x="0" y="42"/>
                    <a:pt x="0" y="42"/>
                  </a:cubicBezTo>
                  <a:cubicBezTo>
                    <a:pt x="0" y="44"/>
                    <a:pt x="0" y="44"/>
                    <a:pt x="0" y="44"/>
                  </a:cubicBezTo>
                  <a:cubicBezTo>
                    <a:pt x="3" y="44"/>
                    <a:pt x="6" y="44"/>
                    <a:pt x="9" y="44"/>
                  </a:cubicBezTo>
                  <a:cubicBezTo>
                    <a:pt x="12" y="44"/>
                    <a:pt x="15" y="44"/>
                    <a:pt x="18" y="44"/>
                  </a:cubicBezTo>
                  <a:cubicBezTo>
                    <a:pt x="18" y="42"/>
                    <a:pt x="18" y="42"/>
                    <a:pt x="18" y="42"/>
                  </a:cubicBezTo>
                  <a:cubicBezTo>
                    <a:pt x="16" y="42"/>
                    <a:pt x="16" y="42"/>
                    <a:pt x="16" y="42"/>
                  </a:cubicBezTo>
                  <a:cubicBezTo>
                    <a:pt x="14" y="42"/>
                    <a:pt x="13" y="41"/>
                    <a:pt x="12" y="41"/>
                  </a:cubicBezTo>
                  <a:cubicBezTo>
                    <a:pt x="12" y="40"/>
                    <a:pt x="12" y="35"/>
                    <a:pt x="12" y="28"/>
                  </a:cubicBezTo>
                  <a:cubicBezTo>
                    <a:pt x="12" y="17"/>
                    <a:pt x="12" y="17"/>
                    <a:pt x="12" y="17"/>
                  </a:cubicBezTo>
                  <a:cubicBezTo>
                    <a:pt x="12" y="11"/>
                    <a:pt x="12" y="7"/>
                    <a:pt x="12" y="5"/>
                  </a:cubicBezTo>
                  <a:cubicBezTo>
                    <a:pt x="12" y="4"/>
                    <a:pt x="12" y="3"/>
                    <a:pt x="13" y="3"/>
                  </a:cubicBezTo>
                  <a:cubicBezTo>
                    <a:pt x="13" y="2"/>
                    <a:pt x="14" y="2"/>
                    <a:pt x="15" y="2"/>
                  </a:cubicBezTo>
                  <a:cubicBezTo>
                    <a:pt x="18" y="2"/>
                    <a:pt x="18" y="2"/>
                    <a:pt x="18" y="2"/>
                  </a:cubicBezTo>
                  <a:cubicBezTo>
                    <a:pt x="18" y="0"/>
                    <a:pt x="18" y="0"/>
                    <a:pt x="18" y="0"/>
                  </a:cubicBezTo>
                  <a:cubicBezTo>
                    <a:pt x="15" y="0"/>
                    <a:pt x="13" y="0"/>
                    <a:pt x="10" y="0"/>
                  </a:cubicBezTo>
                  <a:cubicBezTo>
                    <a:pt x="7" y="0"/>
                    <a:pt x="4" y="0"/>
                    <a:pt x="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0" name="íS1îdè"/>
            <p:cNvSpPr/>
            <p:nvPr/>
          </p:nvSpPr>
          <p:spPr bwMode="auto">
            <a:xfrm>
              <a:off x="10026650" y="3937001"/>
              <a:ext cx="239713" cy="288925"/>
            </a:xfrm>
            <a:custGeom>
              <a:avLst/>
              <a:gdLst>
                <a:gd name="T0" fmla="*/ 0 w 37"/>
                <a:gd name="T1" fmla="*/ 0 h 44"/>
                <a:gd name="T2" fmla="*/ 1 w 37"/>
                <a:gd name="T3" fmla="*/ 7 h 44"/>
                <a:gd name="T4" fmla="*/ 1 w 37"/>
                <a:gd name="T5" fmla="*/ 10 h 44"/>
                <a:gd name="T6" fmla="*/ 3 w 37"/>
                <a:gd name="T7" fmla="*/ 10 h 44"/>
                <a:gd name="T8" fmla="*/ 3 w 37"/>
                <a:gd name="T9" fmla="*/ 6 h 44"/>
                <a:gd name="T10" fmla="*/ 4 w 37"/>
                <a:gd name="T11" fmla="*/ 3 h 44"/>
                <a:gd name="T12" fmla="*/ 12 w 37"/>
                <a:gd name="T13" fmla="*/ 3 h 44"/>
                <a:gd name="T14" fmla="*/ 16 w 37"/>
                <a:gd name="T15" fmla="*/ 3 h 44"/>
                <a:gd name="T16" fmla="*/ 16 w 37"/>
                <a:gd name="T17" fmla="*/ 12 h 44"/>
                <a:gd name="T18" fmla="*/ 16 w 37"/>
                <a:gd name="T19" fmla="*/ 30 h 44"/>
                <a:gd name="T20" fmla="*/ 15 w 37"/>
                <a:gd name="T21" fmla="*/ 39 h 44"/>
                <a:gd name="T22" fmla="*/ 15 w 37"/>
                <a:gd name="T23" fmla="*/ 41 h 44"/>
                <a:gd name="T24" fmla="*/ 12 w 37"/>
                <a:gd name="T25" fmla="*/ 42 h 44"/>
                <a:gd name="T26" fmla="*/ 9 w 37"/>
                <a:gd name="T27" fmla="*/ 42 h 44"/>
                <a:gd name="T28" fmla="*/ 9 w 37"/>
                <a:gd name="T29" fmla="*/ 44 h 44"/>
                <a:gd name="T30" fmla="*/ 19 w 37"/>
                <a:gd name="T31" fmla="*/ 44 h 44"/>
                <a:gd name="T32" fmla="*/ 28 w 37"/>
                <a:gd name="T33" fmla="*/ 44 h 44"/>
                <a:gd name="T34" fmla="*/ 28 w 37"/>
                <a:gd name="T35" fmla="*/ 42 h 44"/>
                <a:gd name="T36" fmla="*/ 26 w 37"/>
                <a:gd name="T37" fmla="*/ 42 h 44"/>
                <a:gd name="T38" fmla="*/ 22 w 37"/>
                <a:gd name="T39" fmla="*/ 41 h 44"/>
                <a:gd name="T40" fmla="*/ 22 w 37"/>
                <a:gd name="T41" fmla="*/ 30 h 44"/>
                <a:gd name="T42" fmla="*/ 22 w 37"/>
                <a:gd name="T43" fmla="*/ 13 h 44"/>
                <a:gd name="T44" fmla="*/ 22 w 37"/>
                <a:gd name="T45" fmla="*/ 3 h 44"/>
                <a:gd name="T46" fmla="*/ 24 w 37"/>
                <a:gd name="T47" fmla="*/ 3 h 44"/>
                <a:gd name="T48" fmla="*/ 32 w 37"/>
                <a:gd name="T49" fmla="*/ 3 h 44"/>
                <a:gd name="T50" fmla="*/ 33 w 37"/>
                <a:gd name="T51" fmla="*/ 4 h 44"/>
                <a:gd name="T52" fmla="*/ 34 w 37"/>
                <a:gd name="T53" fmla="*/ 6 h 44"/>
                <a:gd name="T54" fmla="*/ 34 w 37"/>
                <a:gd name="T55" fmla="*/ 10 h 44"/>
                <a:gd name="T56" fmla="*/ 36 w 37"/>
                <a:gd name="T57" fmla="*/ 10 h 44"/>
                <a:gd name="T58" fmla="*/ 37 w 37"/>
                <a:gd name="T59" fmla="*/ 0 h 44"/>
                <a:gd name="T60" fmla="*/ 20 w 37"/>
                <a:gd name="T61" fmla="*/ 0 h 44"/>
                <a:gd name="T62" fmla="*/ 0 w 37"/>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4">
                  <a:moveTo>
                    <a:pt x="0" y="0"/>
                  </a:moveTo>
                  <a:cubicBezTo>
                    <a:pt x="1" y="3"/>
                    <a:pt x="1" y="5"/>
                    <a:pt x="1" y="7"/>
                  </a:cubicBezTo>
                  <a:cubicBezTo>
                    <a:pt x="1" y="10"/>
                    <a:pt x="1" y="10"/>
                    <a:pt x="1" y="10"/>
                  </a:cubicBezTo>
                  <a:cubicBezTo>
                    <a:pt x="3" y="10"/>
                    <a:pt x="3" y="10"/>
                    <a:pt x="3" y="10"/>
                  </a:cubicBezTo>
                  <a:cubicBezTo>
                    <a:pt x="3" y="6"/>
                    <a:pt x="3" y="6"/>
                    <a:pt x="3" y="6"/>
                  </a:cubicBezTo>
                  <a:cubicBezTo>
                    <a:pt x="3" y="4"/>
                    <a:pt x="4" y="4"/>
                    <a:pt x="4" y="3"/>
                  </a:cubicBezTo>
                  <a:cubicBezTo>
                    <a:pt x="5" y="3"/>
                    <a:pt x="7" y="3"/>
                    <a:pt x="12" y="3"/>
                  </a:cubicBezTo>
                  <a:cubicBezTo>
                    <a:pt x="16" y="3"/>
                    <a:pt x="16" y="3"/>
                    <a:pt x="16" y="3"/>
                  </a:cubicBezTo>
                  <a:cubicBezTo>
                    <a:pt x="16" y="6"/>
                    <a:pt x="16" y="9"/>
                    <a:pt x="16" y="12"/>
                  </a:cubicBezTo>
                  <a:cubicBezTo>
                    <a:pt x="16" y="30"/>
                    <a:pt x="16" y="30"/>
                    <a:pt x="16" y="30"/>
                  </a:cubicBezTo>
                  <a:cubicBezTo>
                    <a:pt x="16" y="34"/>
                    <a:pt x="16" y="37"/>
                    <a:pt x="15" y="39"/>
                  </a:cubicBezTo>
                  <a:cubicBezTo>
                    <a:pt x="15" y="40"/>
                    <a:pt x="15" y="41"/>
                    <a:pt x="15" y="41"/>
                  </a:cubicBezTo>
                  <a:cubicBezTo>
                    <a:pt x="14" y="42"/>
                    <a:pt x="13" y="42"/>
                    <a:pt x="12" y="42"/>
                  </a:cubicBezTo>
                  <a:cubicBezTo>
                    <a:pt x="9" y="42"/>
                    <a:pt x="9" y="42"/>
                    <a:pt x="9" y="42"/>
                  </a:cubicBezTo>
                  <a:cubicBezTo>
                    <a:pt x="9" y="44"/>
                    <a:pt x="9" y="44"/>
                    <a:pt x="9" y="44"/>
                  </a:cubicBezTo>
                  <a:cubicBezTo>
                    <a:pt x="13" y="44"/>
                    <a:pt x="16" y="44"/>
                    <a:pt x="19" y="44"/>
                  </a:cubicBezTo>
                  <a:cubicBezTo>
                    <a:pt x="21" y="44"/>
                    <a:pt x="24" y="44"/>
                    <a:pt x="28" y="44"/>
                  </a:cubicBezTo>
                  <a:cubicBezTo>
                    <a:pt x="28" y="42"/>
                    <a:pt x="28" y="42"/>
                    <a:pt x="28" y="42"/>
                  </a:cubicBezTo>
                  <a:cubicBezTo>
                    <a:pt x="26" y="42"/>
                    <a:pt x="26" y="42"/>
                    <a:pt x="26" y="42"/>
                  </a:cubicBezTo>
                  <a:cubicBezTo>
                    <a:pt x="24" y="42"/>
                    <a:pt x="22" y="42"/>
                    <a:pt x="22" y="41"/>
                  </a:cubicBezTo>
                  <a:cubicBezTo>
                    <a:pt x="22" y="40"/>
                    <a:pt x="22" y="37"/>
                    <a:pt x="22" y="30"/>
                  </a:cubicBezTo>
                  <a:cubicBezTo>
                    <a:pt x="22" y="13"/>
                    <a:pt x="22" y="13"/>
                    <a:pt x="22" y="13"/>
                  </a:cubicBezTo>
                  <a:cubicBezTo>
                    <a:pt x="22" y="9"/>
                    <a:pt x="22" y="6"/>
                    <a:pt x="22" y="3"/>
                  </a:cubicBezTo>
                  <a:cubicBezTo>
                    <a:pt x="24" y="3"/>
                    <a:pt x="24" y="3"/>
                    <a:pt x="24" y="3"/>
                  </a:cubicBezTo>
                  <a:cubicBezTo>
                    <a:pt x="27" y="3"/>
                    <a:pt x="30" y="3"/>
                    <a:pt x="32" y="3"/>
                  </a:cubicBezTo>
                  <a:cubicBezTo>
                    <a:pt x="33" y="3"/>
                    <a:pt x="33" y="3"/>
                    <a:pt x="33" y="4"/>
                  </a:cubicBezTo>
                  <a:cubicBezTo>
                    <a:pt x="34" y="4"/>
                    <a:pt x="34" y="5"/>
                    <a:pt x="34" y="6"/>
                  </a:cubicBezTo>
                  <a:cubicBezTo>
                    <a:pt x="34" y="10"/>
                    <a:pt x="34" y="10"/>
                    <a:pt x="34" y="10"/>
                  </a:cubicBezTo>
                  <a:cubicBezTo>
                    <a:pt x="36" y="10"/>
                    <a:pt x="36" y="10"/>
                    <a:pt x="36" y="10"/>
                  </a:cubicBezTo>
                  <a:cubicBezTo>
                    <a:pt x="36" y="7"/>
                    <a:pt x="37" y="4"/>
                    <a:pt x="37" y="0"/>
                  </a:cubicBezTo>
                  <a:cubicBezTo>
                    <a:pt x="20" y="0"/>
                    <a:pt x="20" y="0"/>
                    <a:pt x="20" y="0"/>
                  </a:cubicBezTo>
                  <a:cubicBezTo>
                    <a:pt x="18" y="0"/>
                    <a:pt x="11" y="0"/>
                    <a:pt x="0" y="0"/>
                  </a:cubicBez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1" name="íŝḷíďé"/>
            <p:cNvSpPr/>
            <p:nvPr/>
          </p:nvSpPr>
          <p:spPr bwMode="auto">
            <a:xfrm>
              <a:off x="10272713" y="3937001"/>
              <a:ext cx="260350" cy="288925"/>
            </a:xfrm>
            <a:custGeom>
              <a:avLst/>
              <a:gdLst>
                <a:gd name="T0" fmla="*/ 36 w 40"/>
                <a:gd name="T1" fmla="*/ 0 h 44"/>
                <a:gd name="T2" fmla="*/ 29 w 40"/>
                <a:gd name="T3" fmla="*/ 12 h 44"/>
                <a:gd name="T4" fmla="*/ 23 w 40"/>
                <a:gd name="T5" fmla="*/ 22 h 44"/>
                <a:gd name="T6" fmla="*/ 15 w 40"/>
                <a:gd name="T7" fmla="*/ 8 h 44"/>
                <a:gd name="T8" fmla="*/ 10 w 40"/>
                <a:gd name="T9" fmla="*/ 1 h 44"/>
                <a:gd name="T10" fmla="*/ 8 w 40"/>
                <a:gd name="T11" fmla="*/ 0 h 44"/>
                <a:gd name="T12" fmla="*/ 5 w 40"/>
                <a:gd name="T13" fmla="*/ 0 h 44"/>
                <a:gd name="T14" fmla="*/ 0 w 40"/>
                <a:gd name="T15" fmla="*/ 1 h 44"/>
                <a:gd name="T16" fmla="*/ 0 w 40"/>
                <a:gd name="T17" fmla="*/ 3 h 44"/>
                <a:gd name="T18" fmla="*/ 3 w 40"/>
                <a:gd name="T19" fmla="*/ 4 h 44"/>
                <a:gd name="T20" fmla="*/ 6 w 40"/>
                <a:gd name="T21" fmla="*/ 5 h 44"/>
                <a:gd name="T22" fmla="*/ 11 w 40"/>
                <a:gd name="T23" fmla="*/ 13 h 44"/>
                <a:gd name="T24" fmla="*/ 19 w 40"/>
                <a:gd name="T25" fmla="*/ 26 h 44"/>
                <a:gd name="T26" fmla="*/ 19 w 40"/>
                <a:gd name="T27" fmla="*/ 31 h 44"/>
                <a:gd name="T28" fmla="*/ 18 w 40"/>
                <a:gd name="T29" fmla="*/ 41 h 44"/>
                <a:gd name="T30" fmla="*/ 15 w 40"/>
                <a:gd name="T31" fmla="*/ 42 h 44"/>
                <a:gd name="T32" fmla="*/ 12 w 40"/>
                <a:gd name="T33" fmla="*/ 42 h 44"/>
                <a:gd name="T34" fmla="*/ 12 w 40"/>
                <a:gd name="T35" fmla="*/ 44 h 44"/>
                <a:gd name="T36" fmla="*/ 22 w 40"/>
                <a:gd name="T37" fmla="*/ 44 h 44"/>
                <a:gd name="T38" fmla="*/ 31 w 40"/>
                <a:gd name="T39" fmla="*/ 44 h 44"/>
                <a:gd name="T40" fmla="*/ 31 w 40"/>
                <a:gd name="T41" fmla="*/ 42 h 44"/>
                <a:gd name="T42" fmla="*/ 28 w 40"/>
                <a:gd name="T43" fmla="*/ 42 h 44"/>
                <a:gd name="T44" fmla="*/ 25 w 40"/>
                <a:gd name="T45" fmla="*/ 41 h 44"/>
                <a:gd name="T46" fmla="*/ 25 w 40"/>
                <a:gd name="T47" fmla="*/ 39 h 44"/>
                <a:gd name="T48" fmla="*/ 24 w 40"/>
                <a:gd name="T49" fmla="*/ 30 h 44"/>
                <a:gd name="T50" fmla="*/ 25 w 40"/>
                <a:gd name="T51" fmla="*/ 25 h 44"/>
                <a:gd name="T52" fmla="*/ 31 w 40"/>
                <a:gd name="T53" fmla="*/ 14 h 44"/>
                <a:gd name="T54" fmla="*/ 40 w 40"/>
                <a:gd name="T55" fmla="*/ 1 h 44"/>
                <a:gd name="T56" fmla="*/ 40 w 40"/>
                <a:gd name="T57" fmla="*/ 0 h 44"/>
                <a:gd name="T58" fmla="*/ 36 w 40"/>
                <a:gd name="T5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44">
                  <a:moveTo>
                    <a:pt x="36" y="0"/>
                  </a:moveTo>
                  <a:cubicBezTo>
                    <a:pt x="29" y="12"/>
                    <a:pt x="29" y="12"/>
                    <a:pt x="29" y="12"/>
                  </a:cubicBezTo>
                  <a:cubicBezTo>
                    <a:pt x="26" y="17"/>
                    <a:pt x="24" y="20"/>
                    <a:pt x="23" y="22"/>
                  </a:cubicBezTo>
                  <a:cubicBezTo>
                    <a:pt x="19" y="15"/>
                    <a:pt x="16" y="10"/>
                    <a:pt x="15" y="8"/>
                  </a:cubicBezTo>
                  <a:cubicBezTo>
                    <a:pt x="13" y="4"/>
                    <a:pt x="11" y="2"/>
                    <a:pt x="10" y="1"/>
                  </a:cubicBezTo>
                  <a:cubicBezTo>
                    <a:pt x="9" y="1"/>
                    <a:pt x="9" y="0"/>
                    <a:pt x="8" y="0"/>
                  </a:cubicBezTo>
                  <a:cubicBezTo>
                    <a:pt x="5" y="0"/>
                    <a:pt x="5" y="0"/>
                    <a:pt x="5" y="0"/>
                  </a:cubicBezTo>
                  <a:cubicBezTo>
                    <a:pt x="3" y="1"/>
                    <a:pt x="1" y="1"/>
                    <a:pt x="0" y="1"/>
                  </a:cubicBezTo>
                  <a:cubicBezTo>
                    <a:pt x="0" y="3"/>
                    <a:pt x="0" y="3"/>
                    <a:pt x="0" y="3"/>
                  </a:cubicBezTo>
                  <a:cubicBezTo>
                    <a:pt x="2" y="3"/>
                    <a:pt x="3" y="3"/>
                    <a:pt x="3" y="4"/>
                  </a:cubicBezTo>
                  <a:cubicBezTo>
                    <a:pt x="4" y="4"/>
                    <a:pt x="5" y="4"/>
                    <a:pt x="6" y="5"/>
                  </a:cubicBezTo>
                  <a:cubicBezTo>
                    <a:pt x="7" y="7"/>
                    <a:pt x="9" y="10"/>
                    <a:pt x="11" y="13"/>
                  </a:cubicBezTo>
                  <a:cubicBezTo>
                    <a:pt x="14" y="17"/>
                    <a:pt x="16" y="21"/>
                    <a:pt x="19" y="26"/>
                  </a:cubicBezTo>
                  <a:cubicBezTo>
                    <a:pt x="19" y="28"/>
                    <a:pt x="19" y="29"/>
                    <a:pt x="19" y="31"/>
                  </a:cubicBezTo>
                  <a:cubicBezTo>
                    <a:pt x="19" y="37"/>
                    <a:pt x="19" y="40"/>
                    <a:pt x="18" y="41"/>
                  </a:cubicBezTo>
                  <a:cubicBezTo>
                    <a:pt x="18" y="42"/>
                    <a:pt x="17" y="42"/>
                    <a:pt x="15" y="42"/>
                  </a:cubicBezTo>
                  <a:cubicBezTo>
                    <a:pt x="12" y="42"/>
                    <a:pt x="12" y="42"/>
                    <a:pt x="12" y="42"/>
                  </a:cubicBezTo>
                  <a:cubicBezTo>
                    <a:pt x="12" y="44"/>
                    <a:pt x="12" y="44"/>
                    <a:pt x="12" y="44"/>
                  </a:cubicBezTo>
                  <a:cubicBezTo>
                    <a:pt x="22" y="44"/>
                    <a:pt x="22" y="44"/>
                    <a:pt x="22" y="44"/>
                  </a:cubicBezTo>
                  <a:cubicBezTo>
                    <a:pt x="24" y="44"/>
                    <a:pt x="27" y="44"/>
                    <a:pt x="31" y="44"/>
                  </a:cubicBezTo>
                  <a:cubicBezTo>
                    <a:pt x="31" y="42"/>
                    <a:pt x="31" y="42"/>
                    <a:pt x="31" y="42"/>
                  </a:cubicBezTo>
                  <a:cubicBezTo>
                    <a:pt x="28" y="42"/>
                    <a:pt x="28" y="42"/>
                    <a:pt x="28" y="42"/>
                  </a:cubicBezTo>
                  <a:cubicBezTo>
                    <a:pt x="27" y="41"/>
                    <a:pt x="26" y="41"/>
                    <a:pt x="25" y="41"/>
                  </a:cubicBezTo>
                  <a:cubicBezTo>
                    <a:pt x="25" y="41"/>
                    <a:pt x="25" y="40"/>
                    <a:pt x="25" y="39"/>
                  </a:cubicBezTo>
                  <a:cubicBezTo>
                    <a:pt x="24" y="37"/>
                    <a:pt x="24" y="34"/>
                    <a:pt x="24" y="30"/>
                  </a:cubicBezTo>
                  <a:cubicBezTo>
                    <a:pt x="24" y="27"/>
                    <a:pt x="24" y="26"/>
                    <a:pt x="25" y="25"/>
                  </a:cubicBezTo>
                  <a:cubicBezTo>
                    <a:pt x="25" y="23"/>
                    <a:pt x="28" y="19"/>
                    <a:pt x="31" y="14"/>
                  </a:cubicBezTo>
                  <a:cubicBezTo>
                    <a:pt x="35" y="8"/>
                    <a:pt x="38" y="4"/>
                    <a:pt x="40" y="1"/>
                  </a:cubicBezTo>
                  <a:cubicBezTo>
                    <a:pt x="40" y="0"/>
                    <a:pt x="40" y="0"/>
                    <a:pt x="40" y="0"/>
                  </a:cubicBezTo>
                  <a:lnTo>
                    <a:pt x="36" y="0"/>
                  </a:lnTo>
                  <a:close/>
                </a:path>
              </a:pathLst>
            </a:custGeom>
            <a:solidFill>
              <a:srgbClr val="0C2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62" name="组合 461"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p:nvPr/>
        </p:nvGrpSpPr>
        <p:grpSpPr>
          <a:xfrm>
            <a:off x="571217" y="3322516"/>
            <a:ext cx="2136024" cy="390682"/>
            <a:chOff x="1092457" y="2513859"/>
            <a:chExt cx="10007056" cy="1830307"/>
          </a:xfrm>
        </p:grpSpPr>
        <p:grpSp>
          <p:nvGrpSpPr>
            <p:cNvPr id="463" name="is1íḓe"/>
            <p:cNvGrpSpPr/>
            <p:nvPr/>
          </p:nvGrpSpPr>
          <p:grpSpPr>
            <a:xfrm>
              <a:off x="1092457" y="2518457"/>
              <a:ext cx="1816534" cy="1825709"/>
              <a:chOff x="2622550" y="2797175"/>
              <a:chExt cx="1260475" cy="1266825"/>
            </a:xfrm>
          </p:grpSpPr>
          <p:sp>
            <p:nvSpPr>
              <p:cNvPr id="514" name="iṣḻiḍé"/>
              <p:cNvSpPr/>
              <p:nvPr/>
            </p:nvSpPr>
            <p:spPr bwMode="auto">
              <a:xfrm>
                <a:off x="3117850" y="2867025"/>
                <a:ext cx="19050" cy="30163"/>
              </a:xfrm>
              <a:custGeom>
                <a:avLst/>
                <a:gdLst>
                  <a:gd name="T0" fmla="*/ 0 w 6"/>
                  <a:gd name="T1" fmla="*/ 1 h 9"/>
                  <a:gd name="T2" fmla="*/ 4 w 6"/>
                  <a:gd name="T3" fmla="*/ 9 h 9"/>
                  <a:gd name="T4" fmla="*/ 5 w 6"/>
                  <a:gd name="T5" fmla="*/ 9 h 9"/>
                  <a:gd name="T6" fmla="*/ 6 w 6"/>
                  <a:gd name="T7" fmla="*/ 8 h 9"/>
                  <a:gd name="T8" fmla="*/ 2 w 6"/>
                  <a:gd name="T9" fmla="*/ 0 h 9"/>
                  <a:gd name="T10" fmla="*/ 0 w 6"/>
                  <a:gd name="T11" fmla="*/ 1 h 9"/>
                </a:gdLst>
                <a:ahLst/>
                <a:cxnLst>
                  <a:cxn ang="0">
                    <a:pos x="T0" y="T1"/>
                  </a:cxn>
                  <a:cxn ang="0">
                    <a:pos x="T2" y="T3"/>
                  </a:cxn>
                  <a:cxn ang="0">
                    <a:pos x="T4" y="T5"/>
                  </a:cxn>
                  <a:cxn ang="0">
                    <a:pos x="T6" y="T7"/>
                  </a:cxn>
                  <a:cxn ang="0">
                    <a:pos x="T8" y="T9"/>
                  </a:cxn>
                  <a:cxn ang="0">
                    <a:pos x="T10" y="T11"/>
                  </a:cxn>
                </a:cxnLst>
                <a:rect l="0" t="0" r="r" b="b"/>
                <a:pathLst>
                  <a:path w="6" h="9">
                    <a:moveTo>
                      <a:pt x="0" y="1"/>
                    </a:moveTo>
                    <a:cubicBezTo>
                      <a:pt x="2" y="4"/>
                      <a:pt x="0" y="9"/>
                      <a:pt x="4" y="9"/>
                    </a:cubicBezTo>
                    <a:cubicBezTo>
                      <a:pt x="5" y="9"/>
                      <a:pt x="5" y="9"/>
                      <a:pt x="5" y="9"/>
                    </a:cubicBezTo>
                    <a:cubicBezTo>
                      <a:pt x="6" y="9"/>
                      <a:pt x="6" y="8"/>
                      <a:pt x="6" y="8"/>
                    </a:cubicBezTo>
                    <a:cubicBezTo>
                      <a:pt x="6" y="5"/>
                      <a:pt x="4" y="2"/>
                      <a:pt x="2" y="0"/>
                    </a:cubicBezTo>
                    <a:lnTo>
                      <a:pt x="0" y="1"/>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5" name="iSľidé"/>
              <p:cNvSpPr/>
              <p:nvPr/>
            </p:nvSpPr>
            <p:spPr bwMode="auto">
              <a:xfrm>
                <a:off x="3117850" y="2860675"/>
                <a:ext cx="92075" cy="131763"/>
              </a:xfrm>
              <a:custGeom>
                <a:avLst/>
                <a:gdLst>
                  <a:gd name="T0" fmla="*/ 9 w 28"/>
                  <a:gd name="T1" fmla="*/ 4 h 40"/>
                  <a:gd name="T2" fmla="*/ 15 w 28"/>
                  <a:gd name="T3" fmla="*/ 7 h 40"/>
                  <a:gd name="T4" fmla="*/ 7 w 28"/>
                  <a:gd name="T5" fmla="*/ 14 h 40"/>
                  <a:gd name="T6" fmla="*/ 0 w 28"/>
                  <a:gd name="T7" fmla="*/ 24 h 40"/>
                  <a:gd name="T8" fmla="*/ 6 w 28"/>
                  <a:gd name="T9" fmla="*/ 29 h 40"/>
                  <a:gd name="T10" fmla="*/ 12 w 28"/>
                  <a:gd name="T11" fmla="*/ 15 h 40"/>
                  <a:gd name="T12" fmla="*/ 23 w 28"/>
                  <a:gd name="T13" fmla="*/ 13 h 40"/>
                  <a:gd name="T14" fmla="*/ 18 w 28"/>
                  <a:gd name="T15" fmla="*/ 18 h 40"/>
                  <a:gd name="T16" fmla="*/ 16 w 28"/>
                  <a:gd name="T17" fmla="*/ 18 h 40"/>
                  <a:gd name="T18" fmla="*/ 15 w 28"/>
                  <a:gd name="T19" fmla="*/ 18 h 40"/>
                  <a:gd name="T20" fmla="*/ 11 w 28"/>
                  <a:gd name="T21" fmla="*/ 24 h 40"/>
                  <a:gd name="T22" fmla="*/ 16 w 28"/>
                  <a:gd name="T23" fmla="*/ 20 h 40"/>
                  <a:gd name="T24" fmla="*/ 16 w 28"/>
                  <a:gd name="T25" fmla="*/ 25 h 40"/>
                  <a:gd name="T26" fmla="*/ 16 w 28"/>
                  <a:gd name="T27" fmla="*/ 26 h 40"/>
                  <a:gd name="T28" fmla="*/ 17 w 28"/>
                  <a:gd name="T29" fmla="*/ 28 h 40"/>
                  <a:gd name="T30" fmla="*/ 9 w 28"/>
                  <a:gd name="T31" fmla="*/ 31 h 40"/>
                  <a:gd name="T32" fmla="*/ 12 w 28"/>
                  <a:gd name="T33" fmla="*/ 33 h 40"/>
                  <a:gd name="T34" fmla="*/ 13 w 28"/>
                  <a:gd name="T35" fmla="*/ 33 h 40"/>
                  <a:gd name="T36" fmla="*/ 19 w 28"/>
                  <a:gd name="T37" fmla="*/ 31 h 40"/>
                  <a:gd name="T38" fmla="*/ 11 w 28"/>
                  <a:gd name="T39" fmla="*/ 37 h 40"/>
                  <a:gd name="T40" fmla="*/ 23 w 28"/>
                  <a:gd name="T41" fmla="*/ 34 h 40"/>
                  <a:gd name="T42" fmla="*/ 22 w 28"/>
                  <a:gd name="T43" fmla="*/ 29 h 40"/>
                  <a:gd name="T44" fmla="*/ 23 w 28"/>
                  <a:gd name="T45" fmla="*/ 29 h 40"/>
                  <a:gd name="T46" fmla="*/ 27 w 28"/>
                  <a:gd name="T47" fmla="*/ 29 h 40"/>
                  <a:gd name="T48" fmla="*/ 28 w 28"/>
                  <a:gd name="T49" fmla="*/ 28 h 40"/>
                  <a:gd name="T50" fmla="*/ 26 w 28"/>
                  <a:gd name="T51" fmla="*/ 25 h 40"/>
                  <a:gd name="T52" fmla="*/ 21 w 28"/>
                  <a:gd name="T53" fmla="*/ 25 h 40"/>
                  <a:gd name="T54" fmla="*/ 20 w 28"/>
                  <a:gd name="T55" fmla="*/ 27 h 40"/>
                  <a:gd name="T56" fmla="*/ 18 w 28"/>
                  <a:gd name="T57" fmla="*/ 26 h 40"/>
                  <a:gd name="T58" fmla="*/ 21 w 28"/>
                  <a:gd name="T59" fmla="*/ 22 h 40"/>
                  <a:gd name="T60" fmla="*/ 20 w 28"/>
                  <a:gd name="T61" fmla="*/ 19 h 40"/>
                  <a:gd name="T62" fmla="*/ 23 w 28"/>
                  <a:gd name="T63" fmla="*/ 19 h 40"/>
                  <a:gd name="T64" fmla="*/ 26 w 28"/>
                  <a:gd name="T65" fmla="*/ 15 h 40"/>
                  <a:gd name="T66" fmla="*/ 26 w 28"/>
                  <a:gd name="T67" fmla="*/ 14 h 40"/>
                  <a:gd name="T68" fmla="*/ 21 w 28"/>
                  <a:gd name="T69" fmla="*/ 8 h 40"/>
                  <a:gd name="T70" fmla="*/ 18 w 28"/>
                  <a:gd name="T71" fmla="*/ 7 h 40"/>
                  <a:gd name="T72" fmla="*/ 25 w 28"/>
                  <a:gd name="T73" fmla="*/ 2 h 40"/>
                  <a:gd name="T74" fmla="*/ 21 w 28"/>
                  <a:gd name="T75" fmla="*/ 0 h 40"/>
                  <a:gd name="T76" fmla="*/ 19 w 28"/>
                  <a:gd name="T77" fmla="*/ 0 h 40"/>
                  <a:gd name="T78" fmla="*/ 9 w 28"/>
                  <a:gd name="T7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40">
                    <a:moveTo>
                      <a:pt x="9" y="4"/>
                    </a:moveTo>
                    <a:cubicBezTo>
                      <a:pt x="15" y="7"/>
                      <a:pt x="15" y="7"/>
                      <a:pt x="15" y="7"/>
                    </a:cubicBezTo>
                    <a:cubicBezTo>
                      <a:pt x="13" y="9"/>
                      <a:pt x="9" y="12"/>
                      <a:pt x="7" y="14"/>
                    </a:cubicBezTo>
                    <a:cubicBezTo>
                      <a:pt x="6" y="15"/>
                      <a:pt x="0" y="23"/>
                      <a:pt x="0" y="24"/>
                    </a:cubicBezTo>
                    <a:cubicBezTo>
                      <a:pt x="0" y="28"/>
                      <a:pt x="3" y="29"/>
                      <a:pt x="6" y="29"/>
                    </a:cubicBezTo>
                    <a:cubicBezTo>
                      <a:pt x="7" y="21"/>
                      <a:pt x="9" y="19"/>
                      <a:pt x="12" y="15"/>
                    </a:cubicBezTo>
                    <a:cubicBezTo>
                      <a:pt x="15" y="11"/>
                      <a:pt x="19" y="6"/>
                      <a:pt x="23" y="13"/>
                    </a:cubicBezTo>
                    <a:cubicBezTo>
                      <a:pt x="18" y="18"/>
                      <a:pt x="18" y="18"/>
                      <a:pt x="18" y="18"/>
                    </a:cubicBezTo>
                    <a:cubicBezTo>
                      <a:pt x="17" y="18"/>
                      <a:pt x="17" y="18"/>
                      <a:pt x="16" y="18"/>
                    </a:cubicBezTo>
                    <a:cubicBezTo>
                      <a:pt x="15" y="18"/>
                      <a:pt x="15" y="18"/>
                      <a:pt x="15" y="18"/>
                    </a:cubicBezTo>
                    <a:cubicBezTo>
                      <a:pt x="12" y="18"/>
                      <a:pt x="11" y="21"/>
                      <a:pt x="11" y="24"/>
                    </a:cubicBezTo>
                    <a:cubicBezTo>
                      <a:pt x="14" y="23"/>
                      <a:pt x="14" y="21"/>
                      <a:pt x="16" y="20"/>
                    </a:cubicBezTo>
                    <a:cubicBezTo>
                      <a:pt x="18" y="20"/>
                      <a:pt x="16" y="23"/>
                      <a:pt x="16" y="25"/>
                    </a:cubicBezTo>
                    <a:cubicBezTo>
                      <a:pt x="16" y="26"/>
                      <a:pt x="16" y="26"/>
                      <a:pt x="16" y="26"/>
                    </a:cubicBezTo>
                    <a:cubicBezTo>
                      <a:pt x="16" y="27"/>
                      <a:pt x="17" y="27"/>
                      <a:pt x="17" y="28"/>
                    </a:cubicBezTo>
                    <a:cubicBezTo>
                      <a:pt x="9" y="31"/>
                      <a:pt x="9" y="31"/>
                      <a:pt x="9" y="31"/>
                    </a:cubicBezTo>
                    <a:cubicBezTo>
                      <a:pt x="10" y="32"/>
                      <a:pt x="10" y="33"/>
                      <a:pt x="12" y="33"/>
                    </a:cubicBezTo>
                    <a:cubicBezTo>
                      <a:pt x="13" y="33"/>
                      <a:pt x="13" y="33"/>
                      <a:pt x="13" y="33"/>
                    </a:cubicBezTo>
                    <a:cubicBezTo>
                      <a:pt x="14" y="33"/>
                      <a:pt x="17" y="31"/>
                      <a:pt x="19" y="31"/>
                    </a:cubicBezTo>
                    <a:cubicBezTo>
                      <a:pt x="19" y="35"/>
                      <a:pt x="12" y="34"/>
                      <a:pt x="11" y="37"/>
                    </a:cubicBezTo>
                    <a:cubicBezTo>
                      <a:pt x="17" y="37"/>
                      <a:pt x="20" y="40"/>
                      <a:pt x="23" y="34"/>
                    </a:cubicBezTo>
                    <a:cubicBezTo>
                      <a:pt x="22" y="29"/>
                      <a:pt x="22" y="29"/>
                      <a:pt x="22" y="29"/>
                    </a:cubicBezTo>
                    <a:cubicBezTo>
                      <a:pt x="23" y="29"/>
                      <a:pt x="23" y="29"/>
                      <a:pt x="23" y="29"/>
                    </a:cubicBezTo>
                    <a:cubicBezTo>
                      <a:pt x="25" y="29"/>
                      <a:pt x="26" y="29"/>
                      <a:pt x="27" y="29"/>
                    </a:cubicBezTo>
                    <a:cubicBezTo>
                      <a:pt x="27" y="29"/>
                      <a:pt x="28" y="28"/>
                      <a:pt x="28" y="28"/>
                    </a:cubicBezTo>
                    <a:cubicBezTo>
                      <a:pt x="28" y="26"/>
                      <a:pt x="28" y="25"/>
                      <a:pt x="26" y="25"/>
                    </a:cubicBezTo>
                    <a:cubicBezTo>
                      <a:pt x="21" y="25"/>
                      <a:pt x="21" y="25"/>
                      <a:pt x="21" y="25"/>
                    </a:cubicBezTo>
                    <a:cubicBezTo>
                      <a:pt x="20" y="27"/>
                      <a:pt x="20" y="27"/>
                      <a:pt x="20" y="27"/>
                    </a:cubicBezTo>
                    <a:cubicBezTo>
                      <a:pt x="18" y="26"/>
                      <a:pt x="18" y="26"/>
                      <a:pt x="18" y="26"/>
                    </a:cubicBezTo>
                    <a:cubicBezTo>
                      <a:pt x="21" y="22"/>
                      <a:pt x="21" y="22"/>
                      <a:pt x="21" y="22"/>
                    </a:cubicBezTo>
                    <a:cubicBezTo>
                      <a:pt x="20" y="19"/>
                      <a:pt x="20" y="19"/>
                      <a:pt x="20" y="19"/>
                    </a:cubicBezTo>
                    <a:cubicBezTo>
                      <a:pt x="23" y="19"/>
                      <a:pt x="23" y="19"/>
                      <a:pt x="23" y="19"/>
                    </a:cubicBezTo>
                    <a:cubicBezTo>
                      <a:pt x="24" y="17"/>
                      <a:pt x="26" y="17"/>
                      <a:pt x="26" y="15"/>
                    </a:cubicBezTo>
                    <a:cubicBezTo>
                      <a:pt x="26" y="14"/>
                      <a:pt x="26" y="14"/>
                      <a:pt x="26" y="14"/>
                    </a:cubicBezTo>
                    <a:cubicBezTo>
                      <a:pt x="26" y="11"/>
                      <a:pt x="23" y="9"/>
                      <a:pt x="21" y="8"/>
                    </a:cubicBezTo>
                    <a:cubicBezTo>
                      <a:pt x="18" y="7"/>
                      <a:pt x="18" y="7"/>
                      <a:pt x="18" y="7"/>
                    </a:cubicBezTo>
                    <a:cubicBezTo>
                      <a:pt x="19" y="5"/>
                      <a:pt x="25" y="4"/>
                      <a:pt x="25" y="2"/>
                    </a:cubicBezTo>
                    <a:cubicBezTo>
                      <a:pt x="25" y="0"/>
                      <a:pt x="23" y="0"/>
                      <a:pt x="21" y="0"/>
                    </a:cubicBezTo>
                    <a:cubicBezTo>
                      <a:pt x="19" y="0"/>
                      <a:pt x="19" y="0"/>
                      <a:pt x="19" y="0"/>
                    </a:cubicBezTo>
                    <a:cubicBezTo>
                      <a:pt x="18" y="0"/>
                      <a:pt x="15" y="4"/>
                      <a:pt x="9" y="4"/>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6" name="iṧļidè"/>
              <p:cNvSpPr/>
              <p:nvPr/>
            </p:nvSpPr>
            <p:spPr bwMode="auto">
              <a:xfrm>
                <a:off x="2935288" y="2916238"/>
                <a:ext cx="128588" cy="146050"/>
              </a:xfrm>
              <a:custGeom>
                <a:avLst/>
                <a:gdLst>
                  <a:gd name="T0" fmla="*/ 19 w 39"/>
                  <a:gd name="T1" fmla="*/ 9 h 44"/>
                  <a:gd name="T2" fmla="*/ 14 w 39"/>
                  <a:gd name="T3" fmla="*/ 12 h 44"/>
                  <a:gd name="T4" fmla="*/ 12 w 39"/>
                  <a:gd name="T5" fmla="*/ 15 h 44"/>
                  <a:gd name="T6" fmla="*/ 10 w 39"/>
                  <a:gd name="T7" fmla="*/ 24 h 44"/>
                  <a:gd name="T8" fmla="*/ 8 w 39"/>
                  <a:gd name="T9" fmla="*/ 12 h 44"/>
                  <a:gd name="T10" fmla="*/ 4 w 39"/>
                  <a:gd name="T11" fmla="*/ 11 h 44"/>
                  <a:gd name="T12" fmla="*/ 5 w 39"/>
                  <a:gd name="T13" fmla="*/ 15 h 44"/>
                  <a:gd name="T14" fmla="*/ 8 w 39"/>
                  <a:gd name="T15" fmla="*/ 29 h 44"/>
                  <a:gd name="T16" fmla="*/ 16 w 39"/>
                  <a:gd name="T17" fmla="*/ 37 h 44"/>
                  <a:gd name="T18" fmla="*/ 23 w 39"/>
                  <a:gd name="T19" fmla="*/ 39 h 44"/>
                  <a:gd name="T20" fmla="*/ 18 w 39"/>
                  <a:gd name="T21" fmla="*/ 26 h 44"/>
                  <a:gd name="T22" fmla="*/ 17 w 39"/>
                  <a:gd name="T23" fmla="*/ 17 h 44"/>
                  <a:gd name="T24" fmla="*/ 19 w 39"/>
                  <a:gd name="T25" fmla="*/ 25 h 44"/>
                  <a:gd name="T26" fmla="*/ 21 w 39"/>
                  <a:gd name="T27" fmla="*/ 33 h 44"/>
                  <a:gd name="T28" fmla="*/ 33 w 39"/>
                  <a:gd name="T29" fmla="*/ 32 h 44"/>
                  <a:gd name="T30" fmla="*/ 36 w 39"/>
                  <a:gd name="T31" fmla="*/ 26 h 44"/>
                  <a:gd name="T32" fmla="*/ 37 w 39"/>
                  <a:gd name="T33" fmla="*/ 11 h 44"/>
                  <a:gd name="T34" fmla="*/ 33 w 39"/>
                  <a:gd name="T35" fmla="*/ 10 h 44"/>
                  <a:gd name="T36" fmla="*/ 17 w 39"/>
                  <a:gd name="T37" fmla="*/ 0 h 44"/>
                  <a:gd name="T38" fmla="*/ 15 w 39"/>
                  <a:gd name="T39" fmla="*/ 1 h 44"/>
                  <a:gd name="T40" fmla="*/ 14 w 39"/>
                  <a:gd name="T41" fmla="*/ 24 h 44"/>
                  <a:gd name="T42" fmla="*/ 16 w 39"/>
                  <a:gd name="T43" fmla="*/ 25 h 44"/>
                  <a:gd name="T44" fmla="*/ 14 w 39"/>
                  <a:gd name="T45" fmla="*/ 27 h 44"/>
                  <a:gd name="T46" fmla="*/ 13 w 39"/>
                  <a:gd name="T47" fmla="*/ 19 h 44"/>
                  <a:gd name="T48" fmla="*/ 12 w 39"/>
                  <a:gd name="T49" fmla="*/ 21 h 44"/>
                  <a:gd name="T50" fmla="*/ 14 w 39"/>
                  <a:gd name="T51" fmla="*/ 34 h 44"/>
                  <a:gd name="T52" fmla="*/ 12 w 39"/>
                  <a:gd name="T53" fmla="*/ 32 h 44"/>
                  <a:gd name="T54" fmla="*/ 25 w 39"/>
                  <a:gd name="T55" fmla="*/ 22 h 44"/>
                  <a:gd name="T56" fmla="*/ 24 w 39"/>
                  <a:gd name="T57" fmla="*/ 24 h 44"/>
                  <a:gd name="T58" fmla="*/ 21 w 39"/>
                  <a:gd name="T59" fmla="*/ 13 h 44"/>
                  <a:gd name="T60" fmla="*/ 20 w 39"/>
                  <a:gd name="T61" fmla="*/ 14 h 44"/>
                  <a:gd name="T62" fmla="*/ 30 w 39"/>
                  <a:gd name="T63" fmla="*/ 13 h 44"/>
                  <a:gd name="T64" fmla="*/ 30 w 39"/>
                  <a:gd name="T65"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4">
                    <a:moveTo>
                      <a:pt x="15" y="1"/>
                    </a:moveTo>
                    <a:cubicBezTo>
                      <a:pt x="15" y="3"/>
                      <a:pt x="19" y="7"/>
                      <a:pt x="19" y="9"/>
                    </a:cubicBezTo>
                    <a:cubicBezTo>
                      <a:pt x="15" y="8"/>
                      <a:pt x="15" y="8"/>
                      <a:pt x="15" y="8"/>
                    </a:cubicBezTo>
                    <a:cubicBezTo>
                      <a:pt x="14" y="9"/>
                      <a:pt x="12" y="10"/>
                      <a:pt x="14" y="12"/>
                    </a:cubicBezTo>
                    <a:cubicBezTo>
                      <a:pt x="16" y="13"/>
                      <a:pt x="17" y="13"/>
                      <a:pt x="16" y="16"/>
                    </a:cubicBezTo>
                    <a:cubicBezTo>
                      <a:pt x="15" y="16"/>
                      <a:pt x="13" y="15"/>
                      <a:pt x="12" y="15"/>
                    </a:cubicBezTo>
                    <a:cubicBezTo>
                      <a:pt x="11" y="15"/>
                      <a:pt x="10" y="15"/>
                      <a:pt x="10" y="16"/>
                    </a:cubicBezTo>
                    <a:cubicBezTo>
                      <a:pt x="10" y="24"/>
                      <a:pt x="10" y="24"/>
                      <a:pt x="10" y="24"/>
                    </a:cubicBezTo>
                    <a:cubicBezTo>
                      <a:pt x="4" y="29"/>
                      <a:pt x="4" y="29"/>
                      <a:pt x="4" y="29"/>
                    </a:cubicBezTo>
                    <a:cubicBezTo>
                      <a:pt x="6" y="24"/>
                      <a:pt x="8" y="19"/>
                      <a:pt x="8" y="12"/>
                    </a:cubicBezTo>
                    <a:cubicBezTo>
                      <a:pt x="8" y="11"/>
                      <a:pt x="8" y="11"/>
                      <a:pt x="8" y="11"/>
                    </a:cubicBezTo>
                    <a:cubicBezTo>
                      <a:pt x="8" y="8"/>
                      <a:pt x="4" y="10"/>
                      <a:pt x="4" y="11"/>
                    </a:cubicBezTo>
                    <a:cubicBezTo>
                      <a:pt x="4" y="12"/>
                      <a:pt x="5" y="12"/>
                      <a:pt x="5" y="14"/>
                    </a:cubicBezTo>
                    <a:cubicBezTo>
                      <a:pt x="5" y="15"/>
                      <a:pt x="5" y="15"/>
                      <a:pt x="5" y="15"/>
                    </a:cubicBezTo>
                    <a:cubicBezTo>
                      <a:pt x="5" y="20"/>
                      <a:pt x="0" y="33"/>
                      <a:pt x="4" y="33"/>
                    </a:cubicBezTo>
                    <a:cubicBezTo>
                      <a:pt x="6" y="33"/>
                      <a:pt x="7" y="30"/>
                      <a:pt x="8" y="29"/>
                    </a:cubicBezTo>
                    <a:cubicBezTo>
                      <a:pt x="8" y="32"/>
                      <a:pt x="6" y="44"/>
                      <a:pt x="11" y="44"/>
                    </a:cubicBezTo>
                    <a:cubicBezTo>
                      <a:pt x="14" y="44"/>
                      <a:pt x="15" y="39"/>
                      <a:pt x="16" y="37"/>
                    </a:cubicBezTo>
                    <a:cubicBezTo>
                      <a:pt x="18" y="37"/>
                      <a:pt x="19" y="40"/>
                      <a:pt x="21" y="40"/>
                    </a:cubicBezTo>
                    <a:cubicBezTo>
                      <a:pt x="22" y="40"/>
                      <a:pt x="23" y="40"/>
                      <a:pt x="23" y="39"/>
                    </a:cubicBezTo>
                    <a:cubicBezTo>
                      <a:pt x="23" y="37"/>
                      <a:pt x="18" y="36"/>
                      <a:pt x="17" y="31"/>
                    </a:cubicBezTo>
                    <a:cubicBezTo>
                      <a:pt x="17" y="28"/>
                      <a:pt x="18" y="28"/>
                      <a:pt x="18" y="26"/>
                    </a:cubicBezTo>
                    <a:cubicBezTo>
                      <a:pt x="17" y="24"/>
                      <a:pt x="17" y="22"/>
                      <a:pt x="17" y="20"/>
                    </a:cubicBezTo>
                    <a:cubicBezTo>
                      <a:pt x="17" y="19"/>
                      <a:pt x="17" y="18"/>
                      <a:pt x="17" y="17"/>
                    </a:cubicBezTo>
                    <a:cubicBezTo>
                      <a:pt x="18" y="17"/>
                      <a:pt x="18" y="17"/>
                      <a:pt x="18" y="17"/>
                    </a:cubicBezTo>
                    <a:cubicBezTo>
                      <a:pt x="19" y="25"/>
                      <a:pt x="19" y="25"/>
                      <a:pt x="19" y="25"/>
                    </a:cubicBezTo>
                    <a:cubicBezTo>
                      <a:pt x="19" y="25"/>
                      <a:pt x="18" y="28"/>
                      <a:pt x="18" y="28"/>
                    </a:cubicBezTo>
                    <a:cubicBezTo>
                      <a:pt x="18" y="29"/>
                      <a:pt x="21" y="33"/>
                      <a:pt x="21" y="33"/>
                    </a:cubicBezTo>
                    <a:cubicBezTo>
                      <a:pt x="24" y="33"/>
                      <a:pt x="28" y="27"/>
                      <a:pt x="28" y="27"/>
                    </a:cubicBezTo>
                    <a:cubicBezTo>
                      <a:pt x="30" y="27"/>
                      <a:pt x="31" y="31"/>
                      <a:pt x="33" y="32"/>
                    </a:cubicBezTo>
                    <a:cubicBezTo>
                      <a:pt x="35" y="35"/>
                      <a:pt x="35" y="35"/>
                      <a:pt x="39" y="37"/>
                    </a:cubicBezTo>
                    <a:cubicBezTo>
                      <a:pt x="38" y="34"/>
                      <a:pt x="37" y="29"/>
                      <a:pt x="36" y="26"/>
                    </a:cubicBezTo>
                    <a:cubicBezTo>
                      <a:pt x="35" y="23"/>
                      <a:pt x="33" y="20"/>
                      <a:pt x="32" y="17"/>
                    </a:cubicBezTo>
                    <a:cubicBezTo>
                      <a:pt x="37" y="11"/>
                      <a:pt x="37" y="11"/>
                      <a:pt x="37" y="11"/>
                    </a:cubicBezTo>
                    <a:cubicBezTo>
                      <a:pt x="36" y="9"/>
                      <a:pt x="36" y="9"/>
                      <a:pt x="36" y="9"/>
                    </a:cubicBezTo>
                    <a:cubicBezTo>
                      <a:pt x="33" y="10"/>
                      <a:pt x="33" y="10"/>
                      <a:pt x="33" y="10"/>
                    </a:cubicBezTo>
                    <a:cubicBezTo>
                      <a:pt x="30" y="6"/>
                      <a:pt x="27" y="9"/>
                      <a:pt x="25" y="5"/>
                    </a:cubicBezTo>
                    <a:cubicBezTo>
                      <a:pt x="24" y="2"/>
                      <a:pt x="20" y="0"/>
                      <a:pt x="17" y="0"/>
                    </a:cubicBezTo>
                    <a:cubicBezTo>
                      <a:pt x="17" y="0"/>
                      <a:pt x="17" y="0"/>
                      <a:pt x="17" y="0"/>
                    </a:cubicBezTo>
                    <a:cubicBezTo>
                      <a:pt x="16" y="0"/>
                      <a:pt x="15" y="0"/>
                      <a:pt x="15" y="1"/>
                    </a:cubicBezTo>
                    <a:close/>
                    <a:moveTo>
                      <a:pt x="14" y="27"/>
                    </a:moveTo>
                    <a:cubicBezTo>
                      <a:pt x="14" y="25"/>
                      <a:pt x="13" y="24"/>
                      <a:pt x="14" y="24"/>
                    </a:cubicBezTo>
                    <a:cubicBezTo>
                      <a:pt x="15" y="23"/>
                      <a:pt x="15" y="22"/>
                      <a:pt x="16" y="23"/>
                    </a:cubicBezTo>
                    <a:cubicBezTo>
                      <a:pt x="16" y="23"/>
                      <a:pt x="16" y="24"/>
                      <a:pt x="16" y="25"/>
                    </a:cubicBezTo>
                    <a:cubicBezTo>
                      <a:pt x="16" y="26"/>
                      <a:pt x="15" y="27"/>
                      <a:pt x="15" y="27"/>
                    </a:cubicBezTo>
                    <a:cubicBezTo>
                      <a:pt x="15" y="27"/>
                      <a:pt x="14" y="28"/>
                      <a:pt x="14" y="27"/>
                    </a:cubicBezTo>
                    <a:close/>
                    <a:moveTo>
                      <a:pt x="12" y="21"/>
                    </a:moveTo>
                    <a:cubicBezTo>
                      <a:pt x="12" y="20"/>
                      <a:pt x="12" y="20"/>
                      <a:pt x="13" y="19"/>
                    </a:cubicBezTo>
                    <a:cubicBezTo>
                      <a:pt x="13" y="19"/>
                      <a:pt x="14" y="19"/>
                      <a:pt x="14" y="20"/>
                    </a:cubicBezTo>
                    <a:cubicBezTo>
                      <a:pt x="14" y="22"/>
                      <a:pt x="13" y="22"/>
                      <a:pt x="12" y="21"/>
                    </a:cubicBezTo>
                    <a:close/>
                    <a:moveTo>
                      <a:pt x="12" y="32"/>
                    </a:moveTo>
                    <a:cubicBezTo>
                      <a:pt x="13" y="32"/>
                      <a:pt x="14" y="33"/>
                      <a:pt x="14" y="34"/>
                    </a:cubicBezTo>
                    <a:cubicBezTo>
                      <a:pt x="13" y="34"/>
                      <a:pt x="13" y="36"/>
                      <a:pt x="13" y="36"/>
                    </a:cubicBezTo>
                    <a:cubicBezTo>
                      <a:pt x="12" y="36"/>
                      <a:pt x="12" y="32"/>
                      <a:pt x="12" y="32"/>
                    </a:cubicBezTo>
                    <a:close/>
                    <a:moveTo>
                      <a:pt x="24" y="24"/>
                    </a:moveTo>
                    <a:cubicBezTo>
                      <a:pt x="23" y="24"/>
                      <a:pt x="23" y="23"/>
                      <a:pt x="25" y="22"/>
                    </a:cubicBezTo>
                    <a:cubicBezTo>
                      <a:pt x="26" y="21"/>
                      <a:pt x="26" y="22"/>
                      <a:pt x="26" y="23"/>
                    </a:cubicBezTo>
                    <a:cubicBezTo>
                      <a:pt x="25" y="24"/>
                      <a:pt x="24" y="25"/>
                      <a:pt x="24" y="24"/>
                    </a:cubicBezTo>
                    <a:close/>
                    <a:moveTo>
                      <a:pt x="20" y="14"/>
                    </a:moveTo>
                    <a:cubicBezTo>
                      <a:pt x="20" y="14"/>
                      <a:pt x="21" y="14"/>
                      <a:pt x="21" y="13"/>
                    </a:cubicBezTo>
                    <a:cubicBezTo>
                      <a:pt x="22" y="13"/>
                      <a:pt x="22" y="14"/>
                      <a:pt x="22" y="15"/>
                    </a:cubicBezTo>
                    <a:cubicBezTo>
                      <a:pt x="21" y="16"/>
                      <a:pt x="21" y="15"/>
                      <a:pt x="20" y="14"/>
                    </a:cubicBezTo>
                    <a:close/>
                    <a:moveTo>
                      <a:pt x="30" y="14"/>
                    </a:moveTo>
                    <a:cubicBezTo>
                      <a:pt x="30" y="13"/>
                      <a:pt x="30" y="13"/>
                      <a:pt x="30" y="13"/>
                    </a:cubicBezTo>
                    <a:cubicBezTo>
                      <a:pt x="31" y="14"/>
                      <a:pt x="31" y="14"/>
                      <a:pt x="31" y="14"/>
                    </a:cubicBezTo>
                    <a:cubicBezTo>
                      <a:pt x="31" y="14"/>
                      <a:pt x="31" y="14"/>
                      <a:pt x="30" y="14"/>
                    </a:cubicBezTo>
                    <a:cubicBezTo>
                      <a:pt x="30" y="14"/>
                      <a:pt x="30" y="14"/>
                      <a:pt x="30" y="14"/>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7" name="i$ľiḋê"/>
              <p:cNvSpPr/>
              <p:nvPr/>
            </p:nvSpPr>
            <p:spPr bwMode="auto">
              <a:xfrm>
                <a:off x="3586163" y="3059113"/>
                <a:ext cx="95250" cy="100013"/>
              </a:xfrm>
              <a:custGeom>
                <a:avLst/>
                <a:gdLst>
                  <a:gd name="T0" fmla="*/ 17 w 29"/>
                  <a:gd name="T1" fmla="*/ 8 h 30"/>
                  <a:gd name="T2" fmla="*/ 10 w 29"/>
                  <a:gd name="T3" fmla="*/ 1 h 30"/>
                  <a:gd name="T4" fmla="*/ 9 w 29"/>
                  <a:gd name="T5" fmla="*/ 5 h 30"/>
                  <a:gd name="T6" fmla="*/ 9 w 29"/>
                  <a:gd name="T7" fmla="*/ 6 h 30"/>
                  <a:gd name="T8" fmla="*/ 6 w 29"/>
                  <a:gd name="T9" fmla="*/ 12 h 30"/>
                  <a:gd name="T10" fmla="*/ 1 w 29"/>
                  <a:gd name="T11" fmla="*/ 9 h 30"/>
                  <a:gd name="T12" fmla="*/ 0 w 29"/>
                  <a:gd name="T13" fmla="*/ 10 h 30"/>
                  <a:gd name="T14" fmla="*/ 0 w 29"/>
                  <a:gd name="T15" fmla="*/ 11 h 30"/>
                  <a:gd name="T16" fmla="*/ 4 w 29"/>
                  <a:gd name="T17" fmla="*/ 16 h 30"/>
                  <a:gd name="T18" fmla="*/ 6 w 29"/>
                  <a:gd name="T19" fmla="*/ 16 h 30"/>
                  <a:gd name="T20" fmla="*/ 15 w 29"/>
                  <a:gd name="T21" fmla="*/ 13 h 30"/>
                  <a:gd name="T22" fmla="*/ 21 w 29"/>
                  <a:gd name="T23" fmla="*/ 16 h 30"/>
                  <a:gd name="T24" fmla="*/ 27 w 29"/>
                  <a:gd name="T25" fmla="*/ 20 h 30"/>
                  <a:gd name="T26" fmla="*/ 27 w 29"/>
                  <a:gd name="T27" fmla="*/ 20 h 30"/>
                  <a:gd name="T28" fmla="*/ 29 w 29"/>
                  <a:gd name="T29" fmla="*/ 19 h 30"/>
                  <a:gd name="T30" fmla="*/ 26 w 29"/>
                  <a:gd name="T31" fmla="*/ 13 h 30"/>
                  <a:gd name="T32" fmla="*/ 26 w 29"/>
                  <a:gd name="T33" fmla="*/ 11 h 30"/>
                  <a:gd name="T34" fmla="*/ 26 w 29"/>
                  <a:gd name="T35" fmla="*/ 10 h 30"/>
                  <a:gd name="T36" fmla="*/ 24 w 29"/>
                  <a:gd name="T37" fmla="*/ 13 h 30"/>
                  <a:gd name="T38" fmla="*/ 24 w 29"/>
                  <a:gd name="T39" fmla="*/ 14 h 30"/>
                  <a:gd name="T40" fmla="*/ 20 w 29"/>
                  <a:gd name="T41" fmla="*/ 10 h 30"/>
                  <a:gd name="T42" fmla="*/ 29 w 29"/>
                  <a:gd name="T43" fmla="*/ 2 h 30"/>
                  <a:gd name="T44" fmla="*/ 28 w 29"/>
                  <a:gd name="T45" fmla="*/ 0 h 30"/>
                  <a:gd name="T46" fmla="*/ 27 w 29"/>
                  <a:gd name="T47" fmla="*/ 0 h 30"/>
                  <a:gd name="T48" fmla="*/ 17 w 29"/>
                  <a:gd name="T49" fmla="*/ 8 h 30"/>
                  <a:gd name="T50" fmla="*/ 7 w 29"/>
                  <a:gd name="T51" fmla="*/ 27 h 30"/>
                  <a:gd name="T52" fmla="*/ 9 w 29"/>
                  <a:gd name="T53" fmla="*/ 23 h 30"/>
                  <a:gd name="T54" fmla="*/ 10 w 29"/>
                  <a:gd name="T55" fmla="*/ 17 h 30"/>
                  <a:gd name="T56" fmla="*/ 14 w 29"/>
                  <a:gd name="T57" fmla="*/ 18 h 30"/>
                  <a:gd name="T58" fmla="*/ 14 w 29"/>
                  <a:gd name="T59" fmla="*/ 25 h 30"/>
                  <a:gd name="T60" fmla="*/ 11 w 29"/>
                  <a:gd name="T61" fmla="*/ 30 h 30"/>
                  <a:gd name="T62" fmla="*/ 7 w 29"/>
                  <a:gd name="T63" fmla="*/ 29 h 30"/>
                  <a:gd name="T64" fmla="*/ 7 w 29"/>
                  <a:gd name="T65"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30">
                    <a:moveTo>
                      <a:pt x="17" y="8"/>
                    </a:moveTo>
                    <a:cubicBezTo>
                      <a:pt x="14" y="8"/>
                      <a:pt x="11" y="2"/>
                      <a:pt x="10" y="1"/>
                    </a:cubicBezTo>
                    <a:cubicBezTo>
                      <a:pt x="9" y="2"/>
                      <a:pt x="9" y="3"/>
                      <a:pt x="9" y="5"/>
                    </a:cubicBezTo>
                    <a:cubicBezTo>
                      <a:pt x="9" y="6"/>
                      <a:pt x="9" y="6"/>
                      <a:pt x="9" y="6"/>
                    </a:cubicBezTo>
                    <a:cubicBezTo>
                      <a:pt x="9" y="8"/>
                      <a:pt x="17" y="12"/>
                      <a:pt x="6" y="12"/>
                    </a:cubicBezTo>
                    <a:cubicBezTo>
                      <a:pt x="5" y="12"/>
                      <a:pt x="4" y="9"/>
                      <a:pt x="1" y="9"/>
                    </a:cubicBezTo>
                    <a:cubicBezTo>
                      <a:pt x="0" y="9"/>
                      <a:pt x="0" y="9"/>
                      <a:pt x="0" y="10"/>
                    </a:cubicBezTo>
                    <a:cubicBezTo>
                      <a:pt x="0" y="11"/>
                      <a:pt x="0" y="11"/>
                      <a:pt x="0" y="11"/>
                    </a:cubicBezTo>
                    <a:cubicBezTo>
                      <a:pt x="0" y="13"/>
                      <a:pt x="2" y="16"/>
                      <a:pt x="4" y="16"/>
                    </a:cubicBezTo>
                    <a:cubicBezTo>
                      <a:pt x="6" y="16"/>
                      <a:pt x="6" y="16"/>
                      <a:pt x="6" y="16"/>
                    </a:cubicBezTo>
                    <a:cubicBezTo>
                      <a:pt x="10" y="16"/>
                      <a:pt x="13" y="14"/>
                      <a:pt x="15" y="13"/>
                    </a:cubicBezTo>
                    <a:cubicBezTo>
                      <a:pt x="17" y="14"/>
                      <a:pt x="19" y="14"/>
                      <a:pt x="21" y="16"/>
                    </a:cubicBezTo>
                    <a:cubicBezTo>
                      <a:pt x="22" y="16"/>
                      <a:pt x="26" y="20"/>
                      <a:pt x="27" y="20"/>
                    </a:cubicBezTo>
                    <a:cubicBezTo>
                      <a:pt x="27" y="20"/>
                      <a:pt x="27" y="20"/>
                      <a:pt x="27" y="20"/>
                    </a:cubicBezTo>
                    <a:cubicBezTo>
                      <a:pt x="28" y="20"/>
                      <a:pt x="28" y="19"/>
                      <a:pt x="29" y="19"/>
                    </a:cubicBezTo>
                    <a:cubicBezTo>
                      <a:pt x="29" y="16"/>
                      <a:pt x="28" y="15"/>
                      <a:pt x="26" y="13"/>
                    </a:cubicBezTo>
                    <a:cubicBezTo>
                      <a:pt x="26" y="13"/>
                      <a:pt x="26" y="11"/>
                      <a:pt x="26" y="11"/>
                    </a:cubicBezTo>
                    <a:cubicBezTo>
                      <a:pt x="26" y="10"/>
                      <a:pt x="26" y="10"/>
                      <a:pt x="26" y="10"/>
                    </a:cubicBezTo>
                    <a:cubicBezTo>
                      <a:pt x="24" y="13"/>
                      <a:pt x="24" y="13"/>
                      <a:pt x="24" y="13"/>
                    </a:cubicBezTo>
                    <a:cubicBezTo>
                      <a:pt x="24" y="14"/>
                      <a:pt x="24" y="14"/>
                      <a:pt x="24" y="14"/>
                    </a:cubicBezTo>
                    <a:cubicBezTo>
                      <a:pt x="20" y="10"/>
                      <a:pt x="20" y="10"/>
                      <a:pt x="20" y="10"/>
                    </a:cubicBezTo>
                    <a:cubicBezTo>
                      <a:pt x="22" y="8"/>
                      <a:pt x="29" y="6"/>
                      <a:pt x="29" y="2"/>
                    </a:cubicBezTo>
                    <a:cubicBezTo>
                      <a:pt x="29" y="0"/>
                      <a:pt x="29" y="1"/>
                      <a:pt x="28" y="0"/>
                    </a:cubicBezTo>
                    <a:cubicBezTo>
                      <a:pt x="27" y="0"/>
                      <a:pt x="27" y="0"/>
                      <a:pt x="27" y="0"/>
                    </a:cubicBezTo>
                    <a:cubicBezTo>
                      <a:pt x="26" y="0"/>
                      <a:pt x="21" y="8"/>
                      <a:pt x="17" y="8"/>
                    </a:cubicBezTo>
                    <a:close/>
                    <a:moveTo>
                      <a:pt x="7" y="27"/>
                    </a:moveTo>
                    <a:cubicBezTo>
                      <a:pt x="7" y="26"/>
                      <a:pt x="9" y="24"/>
                      <a:pt x="9" y="23"/>
                    </a:cubicBezTo>
                    <a:cubicBezTo>
                      <a:pt x="10" y="21"/>
                      <a:pt x="10" y="19"/>
                      <a:pt x="10" y="17"/>
                    </a:cubicBezTo>
                    <a:cubicBezTo>
                      <a:pt x="11" y="16"/>
                      <a:pt x="12" y="16"/>
                      <a:pt x="14" y="18"/>
                    </a:cubicBezTo>
                    <a:cubicBezTo>
                      <a:pt x="14" y="22"/>
                      <a:pt x="15" y="21"/>
                      <a:pt x="14" y="25"/>
                    </a:cubicBezTo>
                    <a:cubicBezTo>
                      <a:pt x="14" y="27"/>
                      <a:pt x="13" y="30"/>
                      <a:pt x="11" y="30"/>
                    </a:cubicBezTo>
                    <a:cubicBezTo>
                      <a:pt x="9" y="30"/>
                      <a:pt x="8" y="30"/>
                      <a:pt x="7" y="29"/>
                    </a:cubicBezTo>
                    <a:lnTo>
                      <a:pt x="7" y="27"/>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8" name="íSḷíďé"/>
              <p:cNvSpPr/>
              <p:nvPr/>
            </p:nvSpPr>
            <p:spPr bwMode="auto">
              <a:xfrm>
                <a:off x="2806700" y="3025775"/>
                <a:ext cx="142875" cy="146050"/>
              </a:xfrm>
              <a:custGeom>
                <a:avLst/>
                <a:gdLst>
                  <a:gd name="T0" fmla="*/ 5 w 43"/>
                  <a:gd name="T1" fmla="*/ 14 h 44"/>
                  <a:gd name="T2" fmla="*/ 12 w 43"/>
                  <a:gd name="T3" fmla="*/ 3 h 44"/>
                  <a:gd name="T4" fmla="*/ 33 w 43"/>
                  <a:gd name="T5" fmla="*/ 25 h 44"/>
                  <a:gd name="T6" fmla="*/ 28 w 43"/>
                  <a:gd name="T7" fmla="*/ 28 h 44"/>
                  <a:gd name="T8" fmla="*/ 28 w 43"/>
                  <a:gd name="T9" fmla="*/ 30 h 44"/>
                  <a:gd name="T10" fmla="*/ 25 w 43"/>
                  <a:gd name="T11" fmla="*/ 32 h 44"/>
                  <a:gd name="T12" fmla="*/ 26 w 43"/>
                  <a:gd name="T13" fmla="*/ 33 h 44"/>
                  <a:gd name="T14" fmla="*/ 20 w 43"/>
                  <a:gd name="T15" fmla="*/ 38 h 44"/>
                  <a:gd name="T16" fmla="*/ 19 w 43"/>
                  <a:gd name="T17" fmla="*/ 38 h 44"/>
                  <a:gd name="T18" fmla="*/ 9 w 43"/>
                  <a:gd name="T19" fmla="*/ 26 h 44"/>
                  <a:gd name="T20" fmla="*/ 13 w 43"/>
                  <a:gd name="T21" fmla="*/ 20 h 44"/>
                  <a:gd name="T22" fmla="*/ 13 w 43"/>
                  <a:gd name="T23" fmla="*/ 21 h 44"/>
                  <a:gd name="T24" fmla="*/ 12 w 43"/>
                  <a:gd name="T25" fmla="*/ 27 h 44"/>
                  <a:gd name="T26" fmla="*/ 14 w 43"/>
                  <a:gd name="T27" fmla="*/ 30 h 44"/>
                  <a:gd name="T28" fmla="*/ 18 w 43"/>
                  <a:gd name="T29" fmla="*/ 29 h 44"/>
                  <a:gd name="T30" fmla="*/ 18 w 43"/>
                  <a:gd name="T31" fmla="*/ 31 h 44"/>
                  <a:gd name="T32" fmla="*/ 22 w 43"/>
                  <a:gd name="T33" fmla="*/ 33 h 44"/>
                  <a:gd name="T34" fmla="*/ 27 w 43"/>
                  <a:gd name="T35" fmla="*/ 17 h 44"/>
                  <a:gd name="T36" fmla="*/ 25 w 43"/>
                  <a:gd name="T37" fmla="*/ 15 h 44"/>
                  <a:gd name="T38" fmla="*/ 16 w 43"/>
                  <a:gd name="T39" fmla="*/ 19 h 44"/>
                  <a:gd name="T40" fmla="*/ 12 w 43"/>
                  <a:gd name="T41" fmla="*/ 14 h 44"/>
                  <a:gd name="T42" fmla="*/ 11 w 43"/>
                  <a:gd name="T43" fmla="*/ 14 h 44"/>
                  <a:gd name="T44" fmla="*/ 7 w 43"/>
                  <a:gd name="T45" fmla="*/ 23 h 44"/>
                  <a:gd name="T46" fmla="*/ 5 w 43"/>
                  <a:gd name="T47" fmla="*/ 14 h 44"/>
                  <a:gd name="T48" fmla="*/ 0 w 43"/>
                  <a:gd name="T49" fmla="*/ 20 h 44"/>
                  <a:gd name="T50" fmla="*/ 10 w 43"/>
                  <a:gd name="T51" fmla="*/ 33 h 44"/>
                  <a:gd name="T52" fmla="*/ 21 w 43"/>
                  <a:gd name="T53" fmla="*/ 44 h 44"/>
                  <a:gd name="T54" fmla="*/ 21 w 43"/>
                  <a:gd name="T55" fmla="*/ 41 h 44"/>
                  <a:gd name="T56" fmla="*/ 23 w 43"/>
                  <a:gd name="T57" fmla="*/ 41 h 44"/>
                  <a:gd name="T58" fmla="*/ 28 w 43"/>
                  <a:gd name="T59" fmla="*/ 36 h 44"/>
                  <a:gd name="T60" fmla="*/ 36 w 43"/>
                  <a:gd name="T61" fmla="*/ 32 h 44"/>
                  <a:gd name="T62" fmla="*/ 30 w 43"/>
                  <a:gd name="T63" fmla="*/ 14 h 44"/>
                  <a:gd name="T64" fmla="*/ 13 w 43"/>
                  <a:gd name="T65" fmla="*/ 0 h 44"/>
                  <a:gd name="T66" fmla="*/ 0 w 43"/>
                  <a:gd name="T67" fmla="*/ 20 h 44"/>
                  <a:gd name="T68" fmla="*/ 23 w 43"/>
                  <a:gd name="T69" fmla="*/ 20 h 44"/>
                  <a:gd name="T70" fmla="*/ 24 w 43"/>
                  <a:gd name="T71" fmla="*/ 21 h 44"/>
                  <a:gd name="T72" fmla="*/ 25 w 43"/>
                  <a:gd name="T73" fmla="*/ 20 h 44"/>
                  <a:gd name="T74" fmla="*/ 23 w 43"/>
                  <a:gd name="T75" fmla="*/ 19 h 44"/>
                  <a:gd name="T76" fmla="*/ 23 w 43"/>
                  <a:gd name="T77"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44">
                    <a:moveTo>
                      <a:pt x="5" y="14"/>
                    </a:moveTo>
                    <a:cubicBezTo>
                      <a:pt x="5" y="10"/>
                      <a:pt x="9" y="5"/>
                      <a:pt x="12" y="3"/>
                    </a:cubicBezTo>
                    <a:cubicBezTo>
                      <a:pt x="17" y="6"/>
                      <a:pt x="33" y="18"/>
                      <a:pt x="33" y="25"/>
                    </a:cubicBezTo>
                    <a:cubicBezTo>
                      <a:pt x="33" y="27"/>
                      <a:pt x="30" y="27"/>
                      <a:pt x="28" y="28"/>
                    </a:cubicBezTo>
                    <a:cubicBezTo>
                      <a:pt x="28" y="30"/>
                      <a:pt x="28" y="30"/>
                      <a:pt x="28" y="30"/>
                    </a:cubicBezTo>
                    <a:cubicBezTo>
                      <a:pt x="25" y="32"/>
                      <a:pt x="25" y="32"/>
                      <a:pt x="25" y="32"/>
                    </a:cubicBezTo>
                    <a:cubicBezTo>
                      <a:pt x="26" y="33"/>
                      <a:pt x="26" y="33"/>
                      <a:pt x="26" y="33"/>
                    </a:cubicBezTo>
                    <a:cubicBezTo>
                      <a:pt x="24" y="35"/>
                      <a:pt x="23" y="38"/>
                      <a:pt x="20" y="38"/>
                    </a:cubicBezTo>
                    <a:cubicBezTo>
                      <a:pt x="19" y="38"/>
                      <a:pt x="19" y="38"/>
                      <a:pt x="19" y="38"/>
                    </a:cubicBezTo>
                    <a:cubicBezTo>
                      <a:pt x="18" y="36"/>
                      <a:pt x="9" y="29"/>
                      <a:pt x="9" y="26"/>
                    </a:cubicBezTo>
                    <a:cubicBezTo>
                      <a:pt x="9" y="24"/>
                      <a:pt x="11" y="20"/>
                      <a:pt x="13" y="20"/>
                    </a:cubicBezTo>
                    <a:cubicBezTo>
                      <a:pt x="13" y="21"/>
                      <a:pt x="13" y="21"/>
                      <a:pt x="13" y="21"/>
                    </a:cubicBezTo>
                    <a:cubicBezTo>
                      <a:pt x="13" y="24"/>
                      <a:pt x="13" y="26"/>
                      <a:pt x="12" y="27"/>
                    </a:cubicBezTo>
                    <a:cubicBezTo>
                      <a:pt x="12" y="29"/>
                      <a:pt x="13" y="30"/>
                      <a:pt x="14" y="30"/>
                    </a:cubicBezTo>
                    <a:cubicBezTo>
                      <a:pt x="18" y="29"/>
                      <a:pt x="18" y="29"/>
                      <a:pt x="18" y="29"/>
                    </a:cubicBezTo>
                    <a:cubicBezTo>
                      <a:pt x="18" y="31"/>
                      <a:pt x="18" y="31"/>
                      <a:pt x="18" y="31"/>
                    </a:cubicBezTo>
                    <a:cubicBezTo>
                      <a:pt x="19" y="32"/>
                      <a:pt x="20" y="33"/>
                      <a:pt x="22" y="33"/>
                    </a:cubicBezTo>
                    <a:cubicBezTo>
                      <a:pt x="26" y="33"/>
                      <a:pt x="26" y="21"/>
                      <a:pt x="27" y="17"/>
                    </a:cubicBezTo>
                    <a:cubicBezTo>
                      <a:pt x="26" y="17"/>
                      <a:pt x="26" y="15"/>
                      <a:pt x="25" y="15"/>
                    </a:cubicBezTo>
                    <a:cubicBezTo>
                      <a:pt x="19" y="15"/>
                      <a:pt x="21" y="19"/>
                      <a:pt x="16" y="19"/>
                    </a:cubicBezTo>
                    <a:cubicBezTo>
                      <a:pt x="15" y="18"/>
                      <a:pt x="14" y="14"/>
                      <a:pt x="12" y="14"/>
                    </a:cubicBezTo>
                    <a:cubicBezTo>
                      <a:pt x="11" y="14"/>
                      <a:pt x="11" y="14"/>
                      <a:pt x="11" y="14"/>
                    </a:cubicBezTo>
                    <a:cubicBezTo>
                      <a:pt x="8" y="14"/>
                      <a:pt x="8" y="21"/>
                      <a:pt x="7" y="23"/>
                    </a:cubicBezTo>
                    <a:cubicBezTo>
                      <a:pt x="5" y="22"/>
                      <a:pt x="5" y="18"/>
                      <a:pt x="5" y="14"/>
                    </a:cubicBezTo>
                    <a:close/>
                    <a:moveTo>
                      <a:pt x="0" y="20"/>
                    </a:moveTo>
                    <a:cubicBezTo>
                      <a:pt x="0" y="28"/>
                      <a:pt x="6" y="29"/>
                      <a:pt x="10" y="33"/>
                    </a:cubicBezTo>
                    <a:cubicBezTo>
                      <a:pt x="14" y="37"/>
                      <a:pt x="14" y="44"/>
                      <a:pt x="21" y="44"/>
                    </a:cubicBezTo>
                    <a:cubicBezTo>
                      <a:pt x="21" y="41"/>
                      <a:pt x="21" y="41"/>
                      <a:pt x="21" y="41"/>
                    </a:cubicBezTo>
                    <a:cubicBezTo>
                      <a:pt x="23" y="41"/>
                      <a:pt x="23" y="41"/>
                      <a:pt x="23" y="41"/>
                    </a:cubicBezTo>
                    <a:cubicBezTo>
                      <a:pt x="25" y="41"/>
                      <a:pt x="28" y="37"/>
                      <a:pt x="28" y="36"/>
                    </a:cubicBezTo>
                    <a:cubicBezTo>
                      <a:pt x="30" y="32"/>
                      <a:pt x="29" y="32"/>
                      <a:pt x="36" y="32"/>
                    </a:cubicBezTo>
                    <a:cubicBezTo>
                      <a:pt x="43" y="21"/>
                      <a:pt x="36" y="20"/>
                      <a:pt x="30" y="14"/>
                    </a:cubicBezTo>
                    <a:cubicBezTo>
                      <a:pt x="27" y="10"/>
                      <a:pt x="18" y="0"/>
                      <a:pt x="13" y="0"/>
                    </a:cubicBezTo>
                    <a:cubicBezTo>
                      <a:pt x="7" y="0"/>
                      <a:pt x="0" y="13"/>
                      <a:pt x="0" y="20"/>
                    </a:cubicBezTo>
                    <a:close/>
                    <a:moveTo>
                      <a:pt x="23" y="20"/>
                    </a:moveTo>
                    <a:cubicBezTo>
                      <a:pt x="23" y="20"/>
                      <a:pt x="23" y="21"/>
                      <a:pt x="24" y="21"/>
                    </a:cubicBezTo>
                    <a:cubicBezTo>
                      <a:pt x="24" y="21"/>
                      <a:pt x="25" y="21"/>
                      <a:pt x="25" y="20"/>
                    </a:cubicBezTo>
                    <a:cubicBezTo>
                      <a:pt x="25" y="20"/>
                      <a:pt x="24" y="19"/>
                      <a:pt x="23" y="19"/>
                    </a:cubicBezTo>
                    <a:cubicBezTo>
                      <a:pt x="23" y="19"/>
                      <a:pt x="23" y="20"/>
                      <a:pt x="23" y="20"/>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9" name="ís1ïḑê"/>
              <p:cNvSpPr/>
              <p:nvPr/>
            </p:nvSpPr>
            <p:spPr bwMode="auto">
              <a:xfrm>
                <a:off x="3189288" y="3128963"/>
                <a:ext cx="131763" cy="55563"/>
              </a:xfrm>
              <a:custGeom>
                <a:avLst/>
                <a:gdLst>
                  <a:gd name="T0" fmla="*/ 23 w 40"/>
                  <a:gd name="T1" fmla="*/ 17 h 17"/>
                  <a:gd name="T2" fmla="*/ 20 w 40"/>
                  <a:gd name="T3" fmla="*/ 10 h 17"/>
                  <a:gd name="T4" fmla="*/ 30 w 40"/>
                  <a:gd name="T5" fmla="*/ 6 h 17"/>
                  <a:gd name="T6" fmla="*/ 33 w 40"/>
                  <a:gd name="T7" fmla="*/ 6 h 17"/>
                  <a:gd name="T8" fmla="*/ 40 w 40"/>
                  <a:gd name="T9" fmla="*/ 6 h 17"/>
                  <a:gd name="T10" fmla="*/ 0 w 40"/>
                  <a:gd name="T11" fmla="*/ 0 h 17"/>
                  <a:gd name="T12" fmla="*/ 12 w 40"/>
                  <a:gd name="T13" fmla="*/ 8 h 17"/>
                  <a:gd name="T14" fmla="*/ 23 w 40"/>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7">
                    <a:moveTo>
                      <a:pt x="23" y="17"/>
                    </a:moveTo>
                    <a:cubicBezTo>
                      <a:pt x="22" y="14"/>
                      <a:pt x="20" y="13"/>
                      <a:pt x="20" y="10"/>
                    </a:cubicBezTo>
                    <a:cubicBezTo>
                      <a:pt x="20" y="7"/>
                      <a:pt x="27" y="6"/>
                      <a:pt x="30" y="6"/>
                    </a:cubicBezTo>
                    <a:cubicBezTo>
                      <a:pt x="33" y="6"/>
                      <a:pt x="33" y="6"/>
                      <a:pt x="33" y="6"/>
                    </a:cubicBezTo>
                    <a:cubicBezTo>
                      <a:pt x="40" y="6"/>
                      <a:pt x="40" y="6"/>
                      <a:pt x="40" y="6"/>
                    </a:cubicBezTo>
                    <a:cubicBezTo>
                      <a:pt x="35" y="4"/>
                      <a:pt x="9" y="0"/>
                      <a:pt x="0" y="0"/>
                    </a:cubicBezTo>
                    <a:cubicBezTo>
                      <a:pt x="1" y="1"/>
                      <a:pt x="10" y="6"/>
                      <a:pt x="12" y="8"/>
                    </a:cubicBezTo>
                    <a:cubicBezTo>
                      <a:pt x="16" y="10"/>
                      <a:pt x="20" y="15"/>
                      <a:pt x="23" y="1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0" name="îşḷîḓe"/>
              <p:cNvSpPr/>
              <p:nvPr/>
            </p:nvSpPr>
            <p:spPr bwMode="auto">
              <a:xfrm>
                <a:off x="3657600" y="3175000"/>
                <a:ext cx="139700" cy="127000"/>
              </a:xfrm>
              <a:custGeom>
                <a:avLst/>
                <a:gdLst>
                  <a:gd name="T0" fmla="*/ 32 w 42"/>
                  <a:gd name="T1" fmla="*/ 3 h 38"/>
                  <a:gd name="T2" fmla="*/ 29 w 42"/>
                  <a:gd name="T3" fmla="*/ 7 h 38"/>
                  <a:gd name="T4" fmla="*/ 30 w 42"/>
                  <a:gd name="T5" fmla="*/ 9 h 38"/>
                  <a:gd name="T6" fmla="*/ 37 w 42"/>
                  <a:gd name="T7" fmla="*/ 5 h 38"/>
                  <a:gd name="T8" fmla="*/ 32 w 42"/>
                  <a:gd name="T9" fmla="*/ 3 h 38"/>
                  <a:gd name="T10" fmla="*/ 10 w 42"/>
                  <a:gd name="T11" fmla="*/ 15 h 38"/>
                  <a:gd name="T12" fmla="*/ 15 w 42"/>
                  <a:gd name="T13" fmla="*/ 9 h 38"/>
                  <a:gd name="T14" fmla="*/ 34 w 42"/>
                  <a:gd name="T15" fmla="*/ 17 h 38"/>
                  <a:gd name="T16" fmla="*/ 32 w 42"/>
                  <a:gd name="T17" fmla="*/ 14 h 38"/>
                  <a:gd name="T18" fmla="*/ 36 w 42"/>
                  <a:gd name="T19" fmla="*/ 9 h 38"/>
                  <a:gd name="T20" fmla="*/ 36 w 42"/>
                  <a:gd name="T21" fmla="*/ 14 h 38"/>
                  <a:gd name="T22" fmla="*/ 42 w 42"/>
                  <a:gd name="T23" fmla="*/ 22 h 38"/>
                  <a:gd name="T24" fmla="*/ 39 w 42"/>
                  <a:gd name="T25" fmla="*/ 25 h 38"/>
                  <a:gd name="T26" fmla="*/ 38 w 42"/>
                  <a:gd name="T27" fmla="*/ 25 h 38"/>
                  <a:gd name="T28" fmla="*/ 34 w 42"/>
                  <a:gd name="T29" fmla="*/ 21 h 38"/>
                  <a:gd name="T30" fmla="*/ 29 w 42"/>
                  <a:gd name="T31" fmla="*/ 18 h 38"/>
                  <a:gd name="T32" fmla="*/ 31 w 42"/>
                  <a:gd name="T33" fmla="*/ 24 h 38"/>
                  <a:gd name="T34" fmla="*/ 28 w 42"/>
                  <a:gd name="T35" fmla="*/ 30 h 38"/>
                  <a:gd name="T36" fmla="*/ 27 w 42"/>
                  <a:gd name="T37" fmla="*/ 30 h 38"/>
                  <a:gd name="T38" fmla="*/ 23 w 42"/>
                  <a:gd name="T39" fmla="*/ 27 h 38"/>
                  <a:gd name="T40" fmla="*/ 20 w 42"/>
                  <a:gd name="T41" fmla="*/ 28 h 38"/>
                  <a:gd name="T42" fmla="*/ 19 w 42"/>
                  <a:gd name="T43" fmla="*/ 28 h 38"/>
                  <a:gd name="T44" fmla="*/ 14 w 42"/>
                  <a:gd name="T45" fmla="*/ 29 h 38"/>
                  <a:gd name="T46" fmla="*/ 19 w 42"/>
                  <a:gd name="T47" fmla="*/ 36 h 38"/>
                  <a:gd name="T48" fmla="*/ 19 w 42"/>
                  <a:gd name="T49" fmla="*/ 36 h 38"/>
                  <a:gd name="T50" fmla="*/ 17 w 42"/>
                  <a:gd name="T51" fmla="*/ 38 h 38"/>
                  <a:gd name="T52" fmla="*/ 11 w 42"/>
                  <a:gd name="T53" fmla="*/ 32 h 38"/>
                  <a:gd name="T54" fmla="*/ 7 w 42"/>
                  <a:gd name="T55" fmla="*/ 34 h 38"/>
                  <a:gd name="T56" fmla="*/ 0 w 42"/>
                  <a:gd name="T57" fmla="*/ 26 h 38"/>
                  <a:gd name="T58" fmla="*/ 3 w 42"/>
                  <a:gd name="T59" fmla="*/ 20 h 38"/>
                  <a:gd name="T60" fmla="*/ 10 w 42"/>
                  <a:gd name="T61" fmla="*/ 30 h 38"/>
                  <a:gd name="T62" fmla="*/ 3 w 42"/>
                  <a:gd name="T63" fmla="*/ 17 h 38"/>
                  <a:gd name="T64" fmla="*/ 8 w 42"/>
                  <a:gd name="T65" fmla="*/ 21 h 38"/>
                  <a:gd name="T66" fmla="*/ 13 w 42"/>
                  <a:gd name="T67" fmla="*/ 27 h 38"/>
                  <a:gd name="T68" fmla="*/ 19 w 42"/>
                  <a:gd name="T69" fmla="*/ 25 h 38"/>
                  <a:gd name="T70" fmla="*/ 16 w 42"/>
                  <a:gd name="T71" fmla="*/ 21 h 38"/>
                  <a:gd name="T72" fmla="*/ 18 w 42"/>
                  <a:gd name="T73" fmla="*/ 20 h 38"/>
                  <a:gd name="T74" fmla="*/ 18 w 42"/>
                  <a:gd name="T75" fmla="*/ 20 h 38"/>
                  <a:gd name="T76" fmla="*/ 22 w 42"/>
                  <a:gd name="T77" fmla="*/ 24 h 38"/>
                  <a:gd name="T78" fmla="*/ 27 w 42"/>
                  <a:gd name="T79" fmla="*/ 26 h 38"/>
                  <a:gd name="T80" fmla="*/ 28 w 42"/>
                  <a:gd name="T81" fmla="*/ 25 h 38"/>
                  <a:gd name="T82" fmla="*/ 28 w 42"/>
                  <a:gd name="T83" fmla="*/ 22 h 38"/>
                  <a:gd name="T84" fmla="*/ 23 w 42"/>
                  <a:gd name="T85" fmla="*/ 18 h 38"/>
                  <a:gd name="T86" fmla="*/ 18 w 42"/>
                  <a:gd name="T87" fmla="*/ 15 h 38"/>
                  <a:gd name="T88" fmla="*/ 12 w 42"/>
                  <a:gd name="T89" fmla="*/ 19 h 38"/>
                  <a:gd name="T90" fmla="*/ 11 w 42"/>
                  <a:gd name="T91" fmla="*/ 18 h 38"/>
                  <a:gd name="T92" fmla="*/ 11 w 42"/>
                  <a:gd name="T93" fmla="*/ 17 h 38"/>
                  <a:gd name="T94" fmla="*/ 10 w 42"/>
                  <a:gd name="T95"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38">
                    <a:moveTo>
                      <a:pt x="32" y="3"/>
                    </a:moveTo>
                    <a:cubicBezTo>
                      <a:pt x="31" y="4"/>
                      <a:pt x="29" y="6"/>
                      <a:pt x="29" y="7"/>
                    </a:cubicBezTo>
                    <a:cubicBezTo>
                      <a:pt x="29" y="9"/>
                      <a:pt x="29" y="9"/>
                      <a:pt x="30" y="9"/>
                    </a:cubicBezTo>
                    <a:cubicBezTo>
                      <a:pt x="33" y="8"/>
                      <a:pt x="35" y="7"/>
                      <a:pt x="37" y="5"/>
                    </a:cubicBezTo>
                    <a:cubicBezTo>
                      <a:pt x="42" y="0"/>
                      <a:pt x="35" y="3"/>
                      <a:pt x="32" y="3"/>
                    </a:cubicBezTo>
                    <a:close/>
                    <a:moveTo>
                      <a:pt x="10" y="15"/>
                    </a:moveTo>
                    <a:cubicBezTo>
                      <a:pt x="15" y="9"/>
                      <a:pt x="15" y="9"/>
                      <a:pt x="15" y="9"/>
                    </a:cubicBezTo>
                    <a:cubicBezTo>
                      <a:pt x="20" y="12"/>
                      <a:pt x="28" y="16"/>
                      <a:pt x="34" y="17"/>
                    </a:cubicBezTo>
                    <a:cubicBezTo>
                      <a:pt x="32" y="14"/>
                      <a:pt x="32" y="14"/>
                      <a:pt x="32" y="14"/>
                    </a:cubicBezTo>
                    <a:cubicBezTo>
                      <a:pt x="33" y="12"/>
                      <a:pt x="34" y="9"/>
                      <a:pt x="36" y="9"/>
                    </a:cubicBezTo>
                    <a:cubicBezTo>
                      <a:pt x="36" y="14"/>
                      <a:pt x="36" y="14"/>
                      <a:pt x="36" y="14"/>
                    </a:cubicBezTo>
                    <a:cubicBezTo>
                      <a:pt x="36" y="18"/>
                      <a:pt x="42" y="17"/>
                      <a:pt x="42" y="22"/>
                    </a:cubicBezTo>
                    <a:cubicBezTo>
                      <a:pt x="42" y="23"/>
                      <a:pt x="40" y="25"/>
                      <a:pt x="39" y="25"/>
                    </a:cubicBezTo>
                    <a:cubicBezTo>
                      <a:pt x="38" y="25"/>
                      <a:pt x="38" y="25"/>
                      <a:pt x="38" y="25"/>
                    </a:cubicBezTo>
                    <a:cubicBezTo>
                      <a:pt x="36" y="25"/>
                      <a:pt x="35" y="22"/>
                      <a:pt x="34" y="21"/>
                    </a:cubicBezTo>
                    <a:cubicBezTo>
                      <a:pt x="33" y="20"/>
                      <a:pt x="31" y="19"/>
                      <a:pt x="29" y="18"/>
                    </a:cubicBezTo>
                    <a:cubicBezTo>
                      <a:pt x="30" y="20"/>
                      <a:pt x="31" y="21"/>
                      <a:pt x="31" y="24"/>
                    </a:cubicBezTo>
                    <a:cubicBezTo>
                      <a:pt x="31" y="26"/>
                      <a:pt x="30" y="30"/>
                      <a:pt x="28" y="30"/>
                    </a:cubicBezTo>
                    <a:cubicBezTo>
                      <a:pt x="27" y="30"/>
                      <a:pt x="27" y="30"/>
                      <a:pt x="27" y="30"/>
                    </a:cubicBezTo>
                    <a:cubicBezTo>
                      <a:pt x="25" y="30"/>
                      <a:pt x="25" y="27"/>
                      <a:pt x="23" y="27"/>
                    </a:cubicBezTo>
                    <a:cubicBezTo>
                      <a:pt x="22" y="28"/>
                      <a:pt x="22" y="28"/>
                      <a:pt x="20" y="28"/>
                    </a:cubicBezTo>
                    <a:cubicBezTo>
                      <a:pt x="19" y="28"/>
                      <a:pt x="19" y="28"/>
                      <a:pt x="19" y="28"/>
                    </a:cubicBezTo>
                    <a:cubicBezTo>
                      <a:pt x="17" y="28"/>
                      <a:pt x="14" y="27"/>
                      <a:pt x="14" y="29"/>
                    </a:cubicBezTo>
                    <a:cubicBezTo>
                      <a:pt x="14" y="31"/>
                      <a:pt x="19" y="32"/>
                      <a:pt x="19" y="36"/>
                    </a:cubicBezTo>
                    <a:cubicBezTo>
                      <a:pt x="19" y="36"/>
                      <a:pt x="19" y="36"/>
                      <a:pt x="19" y="36"/>
                    </a:cubicBezTo>
                    <a:cubicBezTo>
                      <a:pt x="19" y="38"/>
                      <a:pt x="18" y="38"/>
                      <a:pt x="17" y="38"/>
                    </a:cubicBezTo>
                    <a:cubicBezTo>
                      <a:pt x="16" y="38"/>
                      <a:pt x="13" y="33"/>
                      <a:pt x="11" y="32"/>
                    </a:cubicBezTo>
                    <a:cubicBezTo>
                      <a:pt x="10" y="32"/>
                      <a:pt x="8" y="34"/>
                      <a:pt x="7" y="34"/>
                    </a:cubicBezTo>
                    <a:cubicBezTo>
                      <a:pt x="5" y="34"/>
                      <a:pt x="0" y="29"/>
                      <a:pt x="0" y="26"/>
                    </a:cubicBezTo>
                    <a:cubicBezTo>
                      <a:pt x="0" y="23"/>
                      <a:pt x="1" y="21"/>
                      <a:pt x="3" y="20"/>
                    </a:cubicBezTo>
                    <a:cubicBezTo>
                      <a:pt x="4" y="25"/>
                      <a:pt x="3" y="30"/>
                      <a:pt x="10" y="30"/>
                    </a:cubicBezTo>
                    <a:cubicBezTo>
                      <a:pt x="9" y="26"/>
                      <a:pt x="3" y="26"/>
                      <a:pt x="3" y="17"/>
                    </a:cubicBezTo>
                    <a:cubicBezTo>
                      <a:pt x="7" y="17"/>
                      <a:pt x="7" y="19"/>
                      <a:pt x="8" y="21"/>
                    </a:cubicBezTo>
                    <a:cubicBezTo>
                      <a:pt x="10" y="24"/>
                      <a:pt x="11" y="24"/>
                      <a:pt x="13" y="27"/>
                    </a:cubicBezTo>
                    <a:cubicBezTo>
                      <a:pt x="16" y="25"/>
                      <a:pt x="15" y="25"/>
                      <a:pt x="19" y="25"/>
                    </a:cubicBezTo>
                    <a:cubicBezTo>
                      <a:pt x="18" y="22"/>
                      <a:pt x="16" y="23"/>
                      <a:pt x="16" y="21"/>
                    </a:cubicBezTo>
                    <a:cubicBezTo>
                      <a:pt x="16" y="20"/>
                      <a:pt x="17" y="20"/>
                      <a:pt x="18" y="20"/>
                    </a:cubicBezTo>
                    <a:cubicBezTo>
                      <a:pt x="18" y="20"/>
                      <a:pt x="18" y="20"/>
                      <a:pt x="18" y="20"/>
                    </a:cubicBezTo>
                    <a:cubicBezTo>
                      <a:pt x="19" y="20"/>
                      <a:pt x="21" y="23"/>
                      <a:pt x="22" y="24"/>
                    </a:cubicBezTo>
                    <a:cubicBezTo>
                      <a:pt x="23" y="25"/>
                      <a:pt x="25" y="25"/>
                      <a:pt x="27" y="26"/>
                    </a:cubicBezTo>
                    <a:cubicBezTo>
                      <a:pt x="28" y="25"/>
                      <a:pt x="28" y="25"/>
                      <a:pt x="28" y="25"/>
                    </a:cubicBezTo>
                    <a:cubicBezTo>
                      <a:pt x="28" y="22"/>
                      <a:pt x="28" y="22"/>
                      <a:pt x="28" y="22"/>
                    </a:cubicBezTo>
                    <a:cubicBezTo>
                      <a:pt x="26" y="21"/>
                      <a:pt x="25" y="19"/>
                      <a:pt x="23" y="18"/>
                    </a:cubicBezTo>
                    <a:cubicBezTo>
                      <a:pt x="22" y="17"/>
                      <a:pt x="19" y="16"/>
                      <a:pt x="18" y="15"/>
                    </a:cubicBezTo>
                    <a:cubicBezTo>
                      <a:pt x="14" y="17"/>
                      <a:pt x="17" y="19"/>
                      <a:pt x="12" y="19"/>
                    </a:cubicBezTo>
                    <a:cubicBezTo>
                      <a:pt x="12" y="19"/>
                      <a:pt x="11" y="19"/>
                      <a:pt x="11" y="18"/>
                    </a:cubicBezTo>
                    <a:cubicBezTo>
                      <a:pt x="11" y="17"/>
                      <a:pt x="11" y="17"/>
                      <a:pt x="11" y="17"/>
                    </a:cubicBezTo>
                    <a:lnTo>
                      <a:pt x="10" y="15"/>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1" name="işľîḑê"/>
              <p:cNvSpPr/>
              <p:nvPr/>
            </p:nvSpPr>
            <p:spPr bwMode="auto">
              <a:xfrm>
                <a:off x="2708275" y="3181350"/>
                <a:ext cx="134938" cy="120650"/>
              </a:xfrm>
              <a:custGeom>
                <a:avLst/>
                <a:gdLst>
                  <a:gd name="T0" fmla="*/ 13 w 41"/>
                  <a:gd name="T1" fmla="*/ 12 h 36"/>
                  <a:gd name="T2" fmla="*/ 8 w 41"/>
                  <a:gd name="T3" fmla="*/ 10 h 36"/>
                  <a:gd name="T4" fmla="*/ 0 w 41"/>
                  <a:gd name="T5" fmla="*/ 16 h 36"/>
                  <a:gd name="T6" fmla="*/ 11 w 41"/>
                  <a:gd name="T7" fmla="*/ 21 h 36"/>
                  <a:gd name="T8" fmla="*/ 13 w 41"/>
                  <a:gd name="T9" fmla="*/ 30 h 36"/>
                  <a:gd name="T10" fmla="*/ 10 w 41"/>
                  <a:gd name="T11" fmla="*/ 33 h 36"/>
                  <a:gd name="T12" fmla="*/ 16 w 41"/>
                  <a:gd name="T13" fmla="*/ 35 h 36"/>
                  <a:gd name="T14" fmla="*/ 19 w 41"/>
                  <a:gd name="T15" fmla="*/ 36 h 36"/>
                  <a:gd name="T16" fmla="*/ 20 w 41"/>
                  <a:gd name="T17" fmla="*/ 36 h 36"/>
                  <a:gd name="T18" fmla="*/ 25 w 41"/>
                  <a:gd name="T19" fmla="*/ 34 h 36"/>
                  <a:gd name="T20" fmla="*/ 25 w 41"/>
                  <a:gd name="T21" fmla="*/ 32 h 36"/>
                  <a:gd name="T22" fmla="*/ 29 w 41"/>
                  <a:gd name="T23" fmla="*/ 30 h 36"/>
                  <a:gd name="T24" fmla="*/ 30 w 41"/>
                  <a:gd name="T25" fmla="*/ 28 h 36"/>
                  <a:gd name="T26" fmla="*/ 30 w 41"/>
                  <a:gd name="T27" fmla="*/ 28 h 36"/>
                  <a:gd name="T28" fmla="*/ 41 w 41"/>
                  <a:gd name="T29" fmla="*/ 28 h 36"/>
                  <a:gd name="T30" fmla="*/ 36 w 41"/>
                  <a:gd name="T31" fmla="*/ 23 h 36"/>
                  <a:gd name="T32" fmla="*/ 29 w 41"/>
                  <a:gd name="T33" fmla="*/ 20 h 36"/>
                  <a:gd name="T34" fmla="*/ 27 w 41"/>
                  <a:gd name="T35" fmla="*/ 12 h 36"/>
                  <a:gd name="T36" fmla="*/ 28 w 41"/>
                  <a:gd name="T37" fmla="*/ 7 h 36"/>
                  <a:gd name="T38" fmla="*/ 26 w 41"/>
                  <a:gd name="T39" fmla="*/ 6 h 36"/>
                  <a:gd name="T40" fmla="*/ 21 w 41"/>
                  <a:gd name="T41" fmla="*/ 11 h 36"/>
                  <a:gd name="T42" fmla="*/ 20 w 41"/>
                  <a:gd name="T43" fmla="*/ 6 h 36"/>
                  <a:gd name="T44" fmla="*/ 17 w 41"/>
                  <a:gd name="T45" fmla="*/ 0 h 36"/>
                  <a:gd name="T46" fmla="*/ 13 w 41"/>
                  <a:gd name="T47" fmla="*/ 12 h 36"/>
                  <a:gd name="T48" fmla="*/ 16 w 41"/>
                  <a:gd name="T49" fmla="*/ 14 h 36"/>
                  <a:gd name="T50" fmla="*/ 17 w 41"/>
                  <a:gd name="T51" fmla="*/ 9 h 36"/>
                  <a:gd name="T52" fmla="*/ 18 w 41"/>
                  <a:gd name="T53" fmla="*/ 9 h 36"/>
                  <a:gd name="T54" fmla="*/ 21 w 41"/>
                  <a:gd name="T55" fmla="*/ 16 h 36"/>
                  <a:gd name="T56" fmla="*/ 16 w 41"/>
                  <a:gd name="T57" fmla="*/ 14 h 36"/>
                  <a:gd name="T58" fmla="*/ 19 w 41"/>
                  <a:gd name="T59" fmla="*/ 29 h 36"/>
                  <a:gd name="T60" fmla="*/ 18 w 41"/>
                  <a:gd name="T61" fmla="*/ 25 h 36"/>
                  <a:gd name="T62" fmla="*/ 21 w 41"/>
                  <a:gd name="T63" fmla="*/ 25 h 36"/>
                  <a:gd name="T64" fmla="*/ 25 w 41"/>
                  <a:gd name="T65" fmla="*/ 27 h 36"/>
                  <a:gd name="T66" fmla="*/ 19 w 41"/>
                  <a:gd name="T6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36">
                    <a:moveTo>
                      <a:pt x="13" y="12"/>
                    </a:moveTo>
                    <a:cubicBezTo>
                      <a:pt x="8" y="10"/>
                      <a:pt x="8" y="10"/>
                      <a:pt x="8" y="10"/>
                    </a:cubicBezTo>
                    <a:cubicBezTo>
                      <a:pt x="6" y="11"/>
                      <a:pt x="0" y="15"/>
                      <a:pt x="0" y="16"/>
                    </a:cubicBezTo>
                    <a:cubicBezTo>
                      <a:pt x="0" y="18"/>
                      <a:pt x="9" y="21"/>
                      <a:pt x="11" y="21"/>
                    </a:cubicBezTo>
                    <a:cubicBezTo>
                      <a:pt x="12" y="23"/>
                      <a:pt x="13" y="30"/>
                      <a:pt x="13" y="30"/>
                    </a:cubicBezTo>
                    <a:cubicBezTo>
                      <a:pt x="13" y="32"/>
                      <a:pt x="12" y="32"/>
                      <a:pt x="10" y="33"/>
                    </a:cubicBezTo>
                    <a:cubicBezTo>
                      <a:pt x="16" y="35"/>
                      <a:pt x="16" y="35"/>
                      <a:pt x="16" y="35"/>
                    </a:cubicBezTo>
                    <a:cubicBezTo>
                      <a:pt x="19" y="36"/>
                      <a:pt x="19" y="36"/>
                      <a:pt x="19" y="36"/>
                    </a:cubicBezTo>
                    <a:cubicBezTo>
                      <a:pt x="20" y="36"/>
                      <a:pt x="20" y="36"/>
                      <a:pt x="20" y="36"/>
                    </a:cubicBezTo>
                    <a:cubicBezTo>
                      <a:pt x="21" y="36"/>
                      <a:pt x="20" y="34"/>
                      <a:pt x="25" y="34"/>
                    </a:cubicBezTo>
                    <a:cubicBezTo>
                      <a:pt x="25" y="32"/>
                      <a:pt x="25" y="32"/>
                      <a:pt x="25" y="32"/>
                    </a:cubicBezTo>
                    <a:cubicBezTo>
                      <a:pt x="25" y="30"/>
                      <a:pt x="27" y="30"/>
                      <a:pt x="29" y="30"/>
                    </a:cubicBezTo>
                    <a:cubicBezTo>
                      <a:pt x="30" y="28"/>
                      <a:pt x="30" y="28"/>
                      <a:pt x="30" y="28"/>
                    </a:cubicBezTo>
                    <a:cubicBezTo>
                      <a:pt x="30" y="28"/>
                      <a:pt x="30" y="28"/>
                      <a:pt x="30" y="28"/>
                    </a:cubicBezTo>
                    <a:cubicBezTo>
                      <a:pt x="41" y="28"/>
                      <a:pt x="41" y="28"/>
                      <a:pt x="41" y="28"/>
                    </a:cubicBezTo>
                    <a:cubicBezTo>
                      <a:pt x="39" y="25"/>
                      <a:pt x="37" y="26"/>
                      <a:pt x="36" y="23"/>
                    </a:cubicBezTo>
                    <a:cubicBezTo>
                      <a:pt x="34" y="21"/>
                      <a:pt x="32" y="22"/>
                      <a:pt x="29" y="20"/>
                    </a:cubicBezTo>
                    <a:cubicBezTo>
                      <a:pt x="29" y="15"/>
                      <a:pt x="27" y="14"/>
                      <a:pt x="27" y="12"/>
                    </a:cubicBezTo>
                    <a:cubicBezTo>
                      <a:pt x="28" y="7"/>
                      <a:pt x="28" y="7"/>
                      <a:pt x="28" y="7"/>
                    </a:cubicBezTo>
                    <a:cubicBezTo>
                      <a:pt x="27" y="7"/>
                      <a:pt x="27" y="6"/>
                      <a:pt x="26" y="6"/>
                    </a:cubicBezTo>
                    <a:cubicBezTo>
                      <a:pt x="23" y="6"/>
                      <a:pt x="25" y="11"/>
                      <a:pt x="21" y="11"/>
                    </a:cubicBezTo>
                    <a:cubicBezTo>
                      <a:pt x="21" y="10"/>
                      <a:pt x="20" y="7"/>
                      <a:pt x="20" y="6"/>
                    </a:cubicBezTo>
                    <a:cubicBezTo>
                      <a:pt x="19" y="4"/>
                      <a:pt x="18" y="1"/>
                      <a:pt x="17" y="0"/>
                    </a:cubicBezTo>
                    <a:cubicBezTo>
                      <a:pt x="13" y="1"/>
                      <a:pt x="14" y="8"/>
                      <a:pt x="13" y="12"/>
                    </a:cubicBezTo>
                    <a:close/>
                    <a:moveTo>
                      <a:pt x="16" y="14"/>
                    </a:moveTo>
                    <a:cubicBezTo>
                      <a:pt x="17" y="9"/>
                      <a:pt x="17" y="9"/>
                      <a:pt x="17" y="9"/>
                    </a:cubicBezTo>
                    <a:cubicBezTo>
                      <a:pt x="17" y="9"/>
                      <a:pt x="18" y="9"/>
                      <a:pt x="18" y="9"/>
                    </a:cubicBezTo>
                    <a:cubicBezTo>
                      <a:pt x="21" y="16"/>
                      <a:pt x="21" y="16"/>
                      <a:pt x="21" y="16"/>
                    </a:cubicBezTo>
                    <a:cubicBezTo>
                      <a:pt x="20" y="17"/>
                      <a:pt x="18" y="16"/>
                      <a:pt x="16" y="14"/>
                    </a:cubicBezTo>
                    <a:close/>
                    <a:moveTo>
                      <a:pt x="19" y="29"/>
                    </a:moveTo>
                    <a:cubicBezTo>
                      <a:pt x="18" y="28"/>
                      <a:pt x="18" y="27"/>
                      <a:pt x="18" y="25"/>
                    </a:cubicBezTo>
                    <a:cubicBezTo>
                      <a:pt x="19" y="24"/>
                      <a:pt x="20" y="24"/>
                      <a:pt x="21" y="25"/>
                    </a:cubicBezTo>
                    <a:cubicBezTo>
                      <a:pt x="25" y="27"/>
                      <a:pt x="25" y="27"/>
                      <a:pt x="25" y="27"/>
                    </a:cubicBezTo>
                    <a:cubicBezTo>
                      <a:pt x="25" y="29"/>
                      <a:pt x="23" y="29"/>
                      <a:pt x="19" y="29"/>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2" name="íṧ1îďè"/>
              <p:cNvSpPr/>
              <p:nvPr/>
            </p:nvSpPr>
            <p:spPr bwMode="auto">
              <a:xfrm>
                <a:off x="3124200" y="3178175"/>
                <a:ext cx="361950" cy="382588"/>
              </a:xfrm>
              <a:custGeom>
                <a:avLst/>
                <a:gdLst>
                  <a:gd name="T0" fmla="*/ 73 w 110"/>
                  <a:gd name="T1" fmla="*/ 32 h 115"/>
                  <a:gd name="T2" fmla="*/ 73 w 110"/>
                  <a:gd name="T3" fmla="*/ 34 h 115"/>
                  <a:gd name="T4" fmla="*/ 48 w 110"/>
                  <a:gd name="T5" fmla="*/ 86 h 115"/>
                  <a:gd name="T6" fmla="*/ 25 w 110"/>
                  <a:gd name="T7" fmla="*/ 102 h 115"/>
                  <a:gd name="T8" fmla="*/ 0 w 110"/>
                  <a:gd name="T9" fmla="*/ 115 h 115"/>
                  <a:gd name="T10" fmla="*/ 29 w 110"/>
                  <a:gd name="T11" fmla="*/ 102 h 115"/>
                  <a:gd name="T12" fmla="*/ 53 w 110"/>
                  <a:gd name="T13" fmla="*/ 83 h 115"/>
                  <a:gd name="T14" fmla="*/ 70 w 110"/>
                  <a:gd name="T15" fmla="*/ 58 h 115"/>
                  <a:gd name="T16" fmla="*/ 75 w 110"/>
                  <a:gd name="T17" fmla="*/ 42 h 115"/>
                  <a:gd name="T18" fmla="*/ 75 w 110"/>
                  <a:gd name="T19" fmla="*/ 22 h 115"/>
                  <a:gd name="T20" fmla="*/ 81 w 110"/>
                  <a:gd name="T21" fmla="*/ 48 h 115"/>
                  <a:gd name="T22" fmla="*/ 81 w 110"/>
                  <a:gd name="T23" fmla="*/ 49 h 115"/>
                  <a:gd name="T24" fmla="*/ 70 w 110"/>
                  <a:gd name="T25" fmla="*/ 82 h 115"/>
                  <a:gd name="T26" fmla="*/ 62 w 110"/>
                  <a:gd name="T27" fmla="*/ 95 h 115"/>
                  <a:gd name="T28" fmla="*/ 51 w 110"/>
                  <a:gd name="T29" fmla="*/ 107 h 115"/>
                  <a:gd name="T30" fmla="*/ 72 w 110"/>
                  <a:gd name="T31" fmla="*/ 83 h 115"/>
                  <a:gd name="T32" fmla="*/ 83 w 110"/>
                  <a:gd name="T33" fmla="*/ 49 h 115"/>
                  <a:gd name="T34" fmla="*/ 83 w 110"/>
                  <a:gd name="T35" fmla="*/ 47 h 115"/>
                  <a:gd name="T36" fmla="*/ 80 w 110"/>
                  <a:gd name="T37" fmla="*/ 31 h 115"/>
                  <a:gd name="T38" fmla="*/ 75 w 110"/>
                  <a:gd name="T39" fmla="*/ 18 h 115"/>
                  <a:gd name="T40" fmla="*/ 87 w 110"/>
                  <a:gd name="T41" fmla="*/ 36 h 115"/>
                  <a:gd name="T42" fmla="*/ 92 w 110"/>
                  <a:gd name="T43" fmla="*/ 62 h 115"/>
                  <a:gd name="T44" fmla="*/ 87 w 110"/>
                  <a:gd name="T45" fmla="*/ 88 h 115"/>
                  <a:gd name="T46" fmla="*/ 83 w 110"/>
                  <a:gd name="T47" fmla="*/ 99 h 115"/>
                  <a:gd name="T48" fmla="*/ 77 w 110"/>
                  <a:gd name="T49" fmla="*/ 110 h 115"/>
                  <a:gd name="T50" fmla="*/ 88 w 110"/>
                  <a:gd name="T51" fmla="*/ 89 h 115"/>
                  <a:gd name="T52" fmla="*/ 94 w 110"/>
                  <a:gd name="T53" fmla="*/ 64 h 115"/>
                  <a:gd name="T54" fmla="*/ 94 w 110"/>
                  <a:gd name="T55" fmla="*/ 57 h 115"/>
                  <a:gd name="T56" fmla="*/ 87 w 110"/>
                  <a:gd name="T57" fmla="*/ 32 h 115"/>
                  <a:gd name="T58" fmla="*/ 81 w 110"/>
                  <a:gd name="T59" fmla="*/ 21 h 115"/>
                  <a:gd name="T60" fmla="*/ 74 w 110"/>
                  <a:gd name="T61" fmla="*/ 12 h 115"/>
                  <a:gd name="T62" fmla="*/ 93 w 110"/>
                  <a:gd name="T63" fmla="*/ 29 h 115"/>
                  <a:gd name="T64" fmla="*/ 106 w 110"/>
                  <a:gd name="T65" fmla="*/ 52 h 115"/>
                  <a:gd name="T66" fmla="*/ 107 w 110"/>
                  <a:gd name="T67" fmla="*/ 84 h 115"/>
                  <a:gd name="T68" fmla="*/ 104 w 110"/>
                  <a:gd name="T69" fmla="*/ 99 h 115"/>
                  <a:gd name="T70" fmla="*/ 100 w 110"/>
                  <a:gd name="T71" fmla="*/ 113 h 115"/>
                  <a:gd name="T72" fmla="*/ 110 w 110"/>
                  <a:gd name="T73" fmla="*/ 70 h 115"/>
                  <a:gd name="T74" fmla="*/ 110 w 110"/>
                  <a:gd name="T75" fmla="*/ 69 h 115"/>
                  <a:gd name="T76" fmla="*/ 105 w 110"/>
                  <a:gd name="T77" fmla="*/ 43 h 115"/>
                  <a:gd name="T78" fmla="*/ 99 w 110"/>
                  <a:gd name="T79" fmla="*/ 33 h 115"/>
                  <a:gd name="T80" fmla="*/ 92 w 110"/>
                  <a:gd name="T81" fmla="*/ 24 h 115"/>
                  <a:gd name="T82" fmla="*/ 54 w 110"/>
                  <a:gd name="T83" fmla="*/ 0 h 115"/>
                  <a:gd name="T84" fmla="*/ 62 w 110"/>
                  <a:gd name="T85" fmla="*/ 5 h 115"/>
                  <a:gd name="T86" fmla="*/ 67 w 110"/>
                  <a:gd name="T87" fmla="*/ 11 h 115"/>
                  <a:gd name="T88" fmla="*/ 73 w 110"/>
                  <a:gd name="T89" fmla="*/ 3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115">
                    <a:moveTo>
                      <a:pt x="73" y="32"/>
                    </a:moveTo>
                    <a:cubicBezTo>
                      <a:pt x="73" y="34"/>
                      <a:pt x="73" y="34"/>
                      <a:pt x="73" y="34"/>
                    </a:cubicBezTo>
                    <a:cubicBezTo>
                      <a:pt x="73" y="57"/>
                      <a:pt x="59" y="74"/>
                      <a:pt x="48" y="86"/>
                    </a:cubicBezTo>
                    <a:cubicBezTo>
                      <a:pt x="42" y="91"/>
                      <a:pt x="32" y="98"/>
                      <a:pt x="25" y="102"/>
                    </a:cubicBezTo>
                    <a:cubicBezTo>
                      <a:pt x="21" y="104"/>
                      <a:pt x="1" y="114"/>
                      <a:pt x="0" y="115"/>
                    </a:cubicBezTo>
                    <a:cubicBezTo>
                      <a:pt x="4" y="115"/>
                      <a:pt x="24" y="104"/>
                      <a:pt x="29" y="102"/>
                    </a:cubicBezTo>
                    <a:cubicBezTo>
                      <a:pt x="37" y="97"/>
                      <a:pt x="46" y="90"/>
                      <a:pt x="53" y="83"/>
                    </a:cubicBezTo>
                    <a:cubicBezTo>
                      <a:pt x="61" y="75"/>
                      <a:pt x="64" y="70"/>
                      <a:pt x="70" y="58"/>
                    </a:cubicBezTo>
                    <a:cubicBezTo>
                      <a:pt x="72" y="54"/>
                      <a:pt x="74" y="48"/>
                      <a:pt x="75" y="42"/>
                    </a:cubicBezTo>
                    <a:cubicBezTo>
                      <a:pt x="76" y="34"/>
                      <a:pt x="75" y="30"/>
                      <a:pt x="75" y="22"/>
                    </a:cubicBezTo>
                    <a:cubicBezTo>
                      <a:pt x="78" y="27"/>
                      <a:pt x="81" y="40"/>
                      <a:pt x="81" y="48"/>
                    </a:cubicBezTo>
                    <a:cubicBezTo>
                      <a:pt x="81" y="49"/>
                      <a:pt x="81" y="49"/>
                      <a:pt x="81" y="49"/>
                    </a:cubicBezTo>
                    <a:cubicBezTo>
                      <a:pt x="81" y="63"/>
                      <a:pt x="75" y="73"/>
                      <a:pt x="70" y="82"/>
                    </a:cubicBezTo>
                    <a:cubicBezTo>
                      <a:pt x="68" y="87"/>
                      <a:pt x="64" y="92"/>
                      <a:pt x="62" y="95"/>
                    </a:cubicBezTo>
                    <a:cubicBezTo>
                      <a:pt x="60" y="98"/>
                      <a:pt x="52" y="106"/>
                      <a:pt x="51" y="107"/>
                    </a:cubicBezTo>
                    <a:cubicBezTo>
                      <a:pt x="57" y="104"/>
                      <a:pt x="68" y="89"/>
                      <a:pt x="72" y="83"/>
                    </a:cubicBezTo>
                    <a:cubicBezTo>
                      <a:pt x="77" y="76"/>
                      <a:pt x="83" y="62"/>
                      <a:pt x="83" y="49"/>
                    </a:cubicBezTo>
                    <a:cubicBezTo>
                      <a:pt x="83" y="47"/>
                      <a:pt x="83" y="47"/>
                      <a:pt x="83" y="47"/>
                    </a:cubicBezTo>
                    <a:cubicBezTo>
                      <a:pt x="83" y="42"/>
                      <a:pt x="82" y="35"/>
                      <a:pt x="80" y="31"/>
                    </a:cubicBezTo>
                    <a:cubicBezTo>
                      <a:pt x="79" y="27"/>
                      <a:pt x="76" y="21"/>
                      <a:pt x="75" y="18"/>
                    </a:cubicBezTo>
                    <a:cubicBezTo>
                      <a:pt x="78" y="20"/>
                      <a:pt x="85" y="32"/>
                      <a:pt x="87" y="36"/>
                    </a:cubicBezTo>
                    <a:cubicBezTo>
                      <a:pt x="90" y="44"/>
                      <a:pt x="92" y="52"/>
                      <a:pt x="92" y="62"/>
                    </a:cubicBezTo>
                    <a:cubicBezTo>
                      <a:pt x="92" y="71"/>
                      <a:pt x="90" y="82"/>
                      <a:pt x="87" y="88"/>
                    </a:cubicBezTo>
                    <a:cubicBezTo>
                      <a:pt x="86" y="92"/>
                      <a:pt x="84" y="95"/>
                      <a:pt x="83" y="99"/>
                    </a:cubicBezTo>
                    <a:cubicBezTo>
                      <a:pt x="81" y="102"/>
                      <a:pt x="77" y="107"/>
                      <a:pt x="77" y="110"/>
                    </a:cubicBezTo>
                    <a:cubicBezTo>
                      <a:pt x="80" y="108"/>
                      <a:pt x="87" y="94"/>
                      <a:pt x="88" y="89"/>
                    </a:cubicBezTo>
                    <a:cubicBezTo>
                      <a:pt x="91" y="83"/>
                      <a:pt x="94" y="73"/>
                      <a:pt x="94" y="64"/>
                    </a:cubicBezTo>
                    <a:cubicBezTo>
                      <a:pt x="94" y="57"/>
                      <a:pt x="94" y="57"/>
                      <a:pt x="94" y="57"/>
                    </a:cubicBezTo>
                    <a:cubicBezTo>
                      <a:pt x="94" y="49"/>
                      <a:pt x="90" y="37"/>
                      <a:pt x="87" y="32"/>
                    </a:cubicBezTo>
                    <a:cubicBezTo>
                      <a:pt x="85" y="28"/>
                      <a:pt x="84" y="25"/>
                      <a:pt x="81" y="21"/>
                    </a:cubicBezTo>
                    <a:cubicBezTo>
                      <a:pt x="80" y="20"/>
                      <a:pt x="74" y="14"/>
                      <a:pt x="74" y="12"/>
                    </a:cubicBezTo>
                    <a:cubicBezTo>
                      <a:pt x="78" y="13"/>
                      <a:pt x="90" y="25"/>
                      <a:pt x="93" y="29"/>
                    </a:cubicBezTo>
                    <a:cubicBezTo>
                      <a:pt x="99" y="37"/>
                      <a:pt x="102" y="41"/>
                      <a:pt x="106" y="52"/>
                    </a:cubicBezTo>
                    <a:cubicBezTo>
                      <a:pt x="108" y="61"/>
                      <a:pt x="109" y="74"/>
                      <a:pt x="107" y="84"/>
                    </a:cubicBezTo>
                    <a:cubicBezTo>
                      <a:pt x="106" y="90"/>
                      <a:pt x="106" y="94"/>
                      <a:pt x="104" y="99"/>
                    </a:cubicBezTo>
                    <a:cubicBezTo>
                      <a:pt x="103" y="103"/>
                      <a:pt x="100" y="110"/>
                      <a:pt x="100" y="113"/>
                    </a:cubicBezTo>
                    <a:cubicBezTo>
                      <a:pt x="105" y="108"/>
                      <a:pt x="110" y="82"/>
                      <a:pt x="110" y="70"/>
                    </a:cubicBezTo>
                    <a:cubicBezTo>
                      <a:pt x="110" y="69"/>
                      <a:pt x="110" y="69"/>
                      <a:pt x="110" y="69"/>
                    </a:cubicBezTo>
                    <a:cubicBezTo>
                      <a:pt x="110" y="60"/>
                      <a:pt x="108" y="49"/>
                      <a:pt x="105" y="43"/>
                    </a:cubicBezTo>
                    <a:cubicBezTo>
                      <a:pt x="103" y="39"/>
                      <a:pt x="102" y="37"/>
                      <a:pt x="99" y="33"/>
                    </a:cubicBezTo>
                    <a:cubicBezTo>
                      <a:pt x="97" y="30"/>
                      <a:pt x="95" y="28"/>
                      <a:pt x="92" y="24"/>
                    </a:cubicBezTo>
                    <a:cubicBezTo>
                      <a:pt x="88" y="18"/>
                      <a:pt x="62" y="0"/>
                      <a:pt x="54" y="0"/>
                    </a:cubicBezTo>
                    <a:cubicBezTo>
                      <a:pt x="55" y="1"/>
                      <a:pt x="59" y="3"/>
                      <a:pt x="62" y="5"/>
                    </a:cubicBezTo>
                    <a:cubicBezTo>
                      <a:pt x="63" y="6"/>
                      <a:pt x="66" y="9"/>
                      <a:pt x="67" y="11"/>
                    </a:cubicBezTo>
                    <a:cubicBezTo>
                      <a:pt x="71" y="16"/>
                      <a:pt x="73" y="23"/>
                      <a:pt x="73" y="32"/>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3" name="íşľiḑè"/>
              <p:cNvSpPr/>
              <p:nvPr/>
            </p:nvSpPr>
            <p:spPr bwMode="auto">
              <a:xfrm>
                <a:off x="2998788" y="3549650"/>
                <a:ext cx="504825" cy="79375"/>
              </a:xfrm>
              <a:custGeom>
                <a:avLst/>
                <a:gdLst>
                  <a:gd name="T0" fmla="*/ 14 w 153"/>
                  <a:gd name="T1" fmla="*/ 17 h 24"/>
                  <a:gd name="T2" fmla="*/ 47 w 153"/>
                  <a:gd name="T3" fmla="*/ 13 h 24"/>
                  <a:gd name="T4" fmla="*/ 71 w 153"/>
                  <a:gd name="T5" fmla="*/ 24 h 24"/>
                  <a:gd name="T6" fmla="*/ 82 w 153"/>
                  <a:gd name="T7" fmla="*/ 24 h 24"/>
                  <a:gd name="T8" fmla="*/ 107 w 153"/>
                  <a:gd name="T9" fmla="*/ 13 h 24"/>
                  <a:gd name="T10" fmla="*/ 139 w 153"/>
                  <a:gd name="T11" fmla="*/ 17 h 24"/>
                  <a:gd name="T12" fmla="*/ 147 w 153"/>
                  <a:gd name="T13" fmla="*/ 17 h 24"/>
                  <a:gd name="T14" fmla="*/ 153 w 153"/>
                  <a:gd name="T15" fmla="*/ 17 h 24"/>
                  <a:gd name="T16" fmla="*/ 146 w 153"/>
                  <a:gd name="T17" fmla="*/ 9 h 24"/>
                  <a:gd name="T18" fmla="*/ 146 w 153"/>
                  <a:gd name="T19" fmla="*/ 9 h 24"/>
                  <a:gd name="T20" fmla="*/ 120 w 153"/>
                  <a:gd name="T21" fmla="*/ 6 h 24"/>
                  <a:gd name="T22" fmla="*/ 97 w 153"/>
                  <a:gd name="T23" fmla="*/ 1 h 24"/>
                  <a:gd name="T24" fmla="*/ 91 w 153"/>
                  <a:gd name="T25" fmla="*/ 1 h 24"/>
                  <a:gd name="T26" fmla="*/ 77 w 153"/>
                  <a:gd name="T27" fmla="*/ 13 h 24"/>
                  <a:gd name="T28" fmla="*/ 66 w 153"/>
                  <a:gd name="T29" fmla="*/ 1 h 24"/>
                  <a:gd name="T30" fmla="*/ 46 w 153"/>
                  <a:gd name="T31" fmla="*/ 2 h 24"/>
                  <a:gd name="T32" fmla="*/ 7 w 153"/>
                  <a:gd name="T33" fmla="*/ 9 h 24"/>
                  <a:gd name="T34" fmla="*/ 8 w 153"/>
                  <a:gd name="T35" fmla="*/ 9 h 24"/>
                  <a:gd name="T36" fmla="*/ 0 w 153"/>
                  <a:gd name="T37" fmla="*/ 17 h 24"/>
                  <a:gd name="T38" fmla="*/ 6 w 153"/>
                  <a:gd name="T39" fmla="*/ 17 h 24"/>
                  <a:gd name="T40" fmla="*/ 14 w 153"/>
                  <a:gd name="T4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24">
                    <a:moveTo>
                      <a:pt x="14" y="17"/>
                    </a:moveTo>
                    <a:cubicBezTo>
                      <a:pt x="26" y="17"/>
                      <a:pt x="37" y="14"/>
                      <a:pt x="47" y="13"/>
                    </a:cubicBezTo>
                    <a:cubicBezTo>
                      <a:pt x="57" y="13"/>
                      <a:pt x="71" y="11"/>
                      <a:pt x="71" y="24"/>
                    </a:cubicBezTo>
                    <a:cubicBezTo>
                      <a:pt x="82" y="24"/>
                      <a:pt x="82" y="24"/>
                      <a:pt x="82" y="24"/>
                    </a:cubicBezTo>
                    <a:cubicBezTo>
                      <a:pt x="82" y="12"/>
                      <a:pt x="95" y="13"/>
                      <a:pt x="107" y="13"/>
                    </a:cubicBezTo>
                    <a:cubicBezTo>
                      <a:pt x="117" y="14"/>
                      <a:pt x="127" y="17"/>
                      <a:pt x="139" y="17"/>
                    </a:cubicBezTo>
                    <a:cubicBezTo>
                      <a:pt x="147" y="17"/>
                      <a:pt x="147" y="17"/>
                      <a:pt x="147" y="17"/>
                    </a:cubicBezTo>
                    <a:cubicBezTo>
                      <a:pt x="153" y="17"/>
                      <a:pt x="153" y="17"/>
                      <a:pt x="153" y="17"/>
                    </a:cubicBezTo>
                    <a:cubicBezTo>
                      <a:pt x="146" y="9"/>
                      <a:pt x="146" y="9"/>
                      <a:pt x="146" y="9"/>
                    </a:cubicBezTo>
                    <a:cubicBezTo>
                      <a:pt x="146" y="9"/>
                      <a:pt x="146" y="9"/>
                      <a:pt x="146" y="9"/>
                    </a:cubicBezTo>
                    <a:cubicBezTo>
                      <a:pt x="135" y="9"/>
                      <a:pt x="128" y="9"/>
                      <a:pt x="120" y="6"/>
                    </a:cubicBezTo>
                    <a:cubicBezTo>
                      <a:pt x="115" y="5"/>
                      <a:pt x="103" y="1"/>
                      <a:pt x="97" y="1"/>
                    </a:cubicBezTo>
                    <a:cubicBezTo>
                      <a:pt x="91" y="1"/>
                      <a:pt x="91" y="1"/>
                      <a:pt x="91" y="1"/>
                    </a:cubicBezTo>
                    <a:cubicBezTo>
                      <a:pt x="84" y="1"/>
                      <a:pt x="78" y="7"/>
                      <a:pt x="77" y="13"/>
                    </a:cubicBezTo>
                    <a:cubicBezTo>
                      <a:pt x="74" y="11"/>
                      <a:pt x="75" y="4"/>
                      <a:pt x="66" y="1"/>
                    </a:cubicBezTo>
                    <a:cubicBezTo>
                      <a:pt x="60" y="0"/>
                      <a:pt x="52" y="1"/>
                      <a:pt x="46" y="2"/>
                    </a:cubicBezTo>
                    <a:cubicBezTo>
                      <a:pt x="31" y="6"/>
                      <a:pt x="27" y="9"/>
                      <a:pt x="7" y="9"/>
                    </a:cubicBezTo>
                    <a:cubicBezTo>
                      <a:pt x="8" y="9"/>
                      <a:pt x="8" y="9"/>
                      <a:pt x="8" y="9"/>
                    </a:cubicBezTo>
                    <a:cubicBezTo>
                      <a:pt x="0" y="17"/>
                      <a:pt x="0" y="17"/>
                      <a:pt x="0" y="17"/>
                    </a:cubicBezTo>
                    <a:cubicBezTo>
                      <a:pt x="6" y="17"/>
                      <a:pt x="6" y="17"/>
                      <a:pt x="6" y="17"/>
                    </a:cubicBezTo>
                    <a:lnTo>
                      <a:pt x="14" y="17"/>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4" name="ïŝlîďe"/>
              <p:cNvSpPr/>
              <p:nvPr/>
            </p:nvSpPr>
            <p:spPr bwMode="auto">
              <a:xfrm>
                <a:off x="2830513" y="2998788"/>
                <a:ext cx="841375" cy="830263"/>
              </a:xfrm>
              <a:custGeom>
                <a:avLst/>
                <a:gdLst>
                  <a:gd name="T0" fmla="*/ 21 w 255"/>
                  <a:gd name="T1" fmla="*/ 127 h 250"/>
                  <a:gd name="T2" fmla="*/ 32 w 255"/>
                  <a:gd name="T3" fmla="*/ 84 h 250"/>
                  <a:gd name="T4" fmla="*/ 41 w 255"/>
                  <a:gd name="T5" fmla="*/ 68 h 250"/>
                  <a:gd name="T6" fmla="*/ 53 w 255"/>
                  <a:gd name="T7" fmla="*/ 54 h 250"/>
                  <a:gd name="T8" fmla="*/ 85 w 255"/>
                  <a:gd name="T9" fmla="*/ 33 h 250"/>
                  <a:gd name="T10" fmla="*/ 128 w 255"/>
                  <a:gd name="T11" fmla="*/ 23 h 250"/>
                  <a:gd name="T12" fmla="*/ 202 w 255"/>
                  <a:gd name="T13" fmla="*/ 54 h 250"/>
                  <a:gd name="T14" fmla="*/ 234 w 255"/>
                  <a:gd name="T15" fmla="*/ 126 h 250"/>
                  <a:gd name="T16" fmla="*/ 234 w 255"/>
                  <a:gd name="T17" fmla="*/ 135 h 250"/>
                  <a:gd name="T18" fmla="*/ 202 w 255"/>
                  <a:gd name="T19" fmla="*/ 206 h 250"/>
                  <a:gd name="T20" fmla="*/ 128 w 255"/>
                  <a:gd name="T21" fmla="*/ 237 h 250"/>
                  <a:gd name="T22" fmla="*/ 21 w 255"/>
                  <a:gd name="T23" fmla="*/ 133 h 250"/>
                  <a:gd name="T24" fmla="*/ 21 w 255"/>
                  <a:gd name="T25" fmla="*/ 127 h 250"/>
                  <a:gd name="T26" fmla="*/ 0 w 255"/>
                  <a:gd name="T27" fmla="*/ 110 h 250"/>
                  <a:gd name="T28" fmla="*/ 0 w 255"/>
                  <a:gd name="T29" fmla="*/ 119 h 250"/>
                  <a:gd name="T30" fmla="*/ 7 w 255"/>
                  <a:gd name="T31" fmla="*/ 145 h 250"/>
                  <a:gd name="T32" fmla="*/ 19 w 255"/>
                  <a:gd name="T33" fmla="*/ 165 h 250"/>
                  <a:gd name="T34" fmla="*/ 24 w 255"/>
                  <a:gd name="T35" fmla="*/ 200 h 250"/>
                  <a:gd name="T36" fmla="*/ 40 w 255"/>
                  <a:gd name="T37" fmla="*/ 225 h 250"/>
                  <a:gd name="T38" fmla="*/ 96 w 255"/>
                  <a:gd name="T39" fmla="*/ 250 h 250"/>
                  <a:gd name="T40" fmla="*/ 99 w 255"/>
                  <a:gd name="T41" fmla="*/ 250 h 250"/>
                  <a:gd name="T42" fmla="*/ 114 w 255"/>
                  <a:gd name="T43" fmla="*/ 248 h 250"/>
                  <a:gd name="T44" fmla="*/ 127 w 255"/>
                  <a:gd name="T45" fmla="*/ 244 h 250"/>
                  <a:gd name="T46" fmla="*/ 141 w 255"/>
                  <a:gd name="T47" fmla="*/ 248 h 250"/>
                  <a:gd name="T48" fmla="*/ 156 w 255"/>
                  <a:gd name="T49" fmla="*/ 250 h 250"/>
                  <a:gd name="T50" fmla="*/ 160 w 255"/>
                  <a:gd name="T51" fmla="*/ 250 h 250"/>
                  <a:gd name="T52" fmla="*/ 215 w 255"/>
                  <a:gd name="T53" fmla="*/ 225 h 250"/>
                  <a:gd name="T54" fmla="*/ 236 w 255"/>
                  <a:gd name="T55" fmla="*/ 165 h 250"/>
                  <a:gd name="T56" fmla="*/ 244 w 255"/>
                  <a:gd name="T57" fmla="*/ 154 h 250"/>
                  <a:gd name="T58" fmla="*/ 250 w 255"/>
                  <a:gd name="T59" fmla="*/ 141 h 250"/>
                  <a:gd name="T60" fmla="*/ 255 w 255"/>
                  <a:gd name="T61" fmla="*/ 109 h 250"/>
                  <a:gd name="T62" fmla="*/ 230 w 255"/>
                  <a:gd name="T63" fmla="*/ 57 h 250"/>
                  <a:gd name="T64" fmla="*/ 206 w 255"/>
                  <a:gd name="T65" fmla="*/ 41 h 250"/>
                  <a:gd name="T66" fmla="*/ 193 w 255"/>
                  <a:gd name="T67" fmla="*/ 35 h 250"/>
                  <a:gd name="T68" fmla="*/ 185 w 255"/>
                  <a:gd name="T69" fmla="*/ 25 h 250"/>
                  <a:gd name="T70" fmla="*/ 131 w 255"/>
                  <a:gd name="T71" fmla="*/ 0 h 250"/>
                  <a:gd name="T72" fmla="*/ 123 w 255"/>
                  <a:gd name="T73" fmla="*/ 0 h 250"/>
                  <a:gd name="T74" fmla="*/ 81 w 255"/>
                  <a:gd name="T75" fmla="*/ 16 h 250"/>
                  <a:gd name="T76" fmla="*/ 66 w 255"/>
                  <a:gd name="T77" fmla="*/ 30 h 250"/>
                  <a:gd name="T78" fmla="*/ 48 w 255"/>
                  <a:gd name="T79" fmla="*/ 42 h 250"/>
                  <a:gd name="T80" fmla="*/ 16 w 255"/>
                  <a:gd name="T81" fmla="*/ 67 h 250"/>
                  <a:gd name="T82" fmla="*/ 0 w 255"/>
                  <a:gd name="T83" fmla="*/ 11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5" h="250">
                    <a:moveTo>
                      <a:pt x="21" y="127"/>
                    </a:moveTo>
                    <a:cubicBezTo>
                      <a:pt x="21" y="112"/>
                      <a:pt x="27" y="94"/>
                      <a:pt x="32" y="84"/>
                    </a:cubicBezTo>
                    <a:cubicBezTo>
                      <a:pt x="35" y="78"/>
                      <a:pt x="38" y="73"/>
                      <a:pt x="41" y="68"/>
                    </a:cubicBezTo>
                    <a:cubicBezTo>
                      <a:pt x="45" y="62"/>
                      <a:pt x="49" y="59"/>
                      <a:pt x="53" y="54"/>
                    </a:cubicBezTo>
                    <a:cubicBezTo>
                      <a:pt x="59" y="47"/>
                      <a:pt x="76" y="37"/>
                      <a:pt x="85" y="33"/>
                    </a:cubicBezTo>
                    <a:cubicBezTo>
                      <a:pt x="96" y="28"/>
                      <a:pt x="112" y="23"/>
                      <a:pt x="128" y="23"/>
                    </a:cubicBezTo>
                    <a:cubicBezTo>
                      <a:pt x="159" y="23"/>
                      <a:pt x="187" y="38"/>
                      <a:pt x="202" y="54"/>
                    </a:cubicBezTo>
                    <a:cubicBezTo>
                      <a:pt x="217" y="69"/>
                      <a:pt x="234" y="96"/>
                      <a:pt x="234" y="126"/>
                    </a:cubicBezTo>
                    <a:cubicBezTo>
                      <a:pt x="234" y="135"/>
                      <a:pt x="234" y="135"/>
                      <a:pt x="234" y="135"/>
                    </a:cubicBezTo>
                    <a:cubicBezTo>
                      <a:pt x="234" y="163"/>
                      <a:pt x="217" y="193"/>
                      <a:pt x="202" y="206"/>
                    </a:cubicBezTo>
                    <a:cubicBezTo>
                      <a:pt x="183" y="222"/>
                      <a:pt x="162" y="237"/>
                      <a:pt x="128" y="237"/>
                    </a:cubicBezTo>
                    <a:cubicBezTo>
                      <a:pt x="71" y="237"/>
                      <a:pt x="21" y="189"/>
                      <a:pt x="21" y="133"/>
                    </a:cubicBezTo>
                    <a:cubicBezTo>
                      <a:pt x="21" y="127"/>
                      <a:pt x="21" y="127"/>
                      <a:pt x="21" y="127"/>
                    </a:cubicBezTo>
                    <a:close/>
                    <a:moveTo>
                      <a:pt x="0" y="110"/>
                    </a:moveTo>
                    <a:cubicBezTo>
                      <a:pt x="0" y="119"/>
                      <a:pt x="0" y="119"/>
                      <a:pt x="0" y="119"/>
                    </a:cubicBezTo>
                    <a:cubicBezTo>
                      <a:pt x="0" y="127"/>
                      <a:pt x="4" y="139"/>
                      <a:pt x="7" y="145"/>
                    </a:cubicBezTo>
                    <a:cubicBezTo>
                      <a:pt x="11" y="154"/>
                      <a:pt x="14" y="158"/>
                      <a:pt x="19" y="165"/>
                    </a:cubicBezTo>
                    <a:cubicBezTo>
                      <a:pt x="19" y="181"/>
                      <a:pt x="20" y="189"/>
                      <a:pt x="24" y="200"/>
                    </a:cubicBezTo>
                    <a:cubicBezTo>
                      <a:pt x="28" y="209"/>
                      <a:pt x="34" y="219"/>
                      <a:pt x="40" y="225"/>
                    </a:cubicBezTo>
                    <a:cubicBezTo>
                      <a:pt x="53" y="238"/>
                      <a:pt x="70" y="250"/>
                      <a:pt x="96" y="250"/>
                    </a:cubicBezTo>
                    <a:cubicBezTo>
                      <a:pt x="99" y="250"/>
                      <a:pt x="99" y="250"/>
                      <a:pt x="99" y="250"/>
                    </a:cubicBezTo>
                    <a:cubicBezTo>
                      <a:pt x="104" y="250"/>
                      <a:pt x="109" y="249"/>
                      <a:pt x="114" y="248"/>
                    </a:cubicBezTo>
                    <a:cubicBezTo>
                      <a:pt x="117" y="248"/>
                      <a:pt x="127" y="244"/>
                      <a:pt x="127" y="244"/>
                    </a:cubicBezTo>
                    <a:cubicBezTo>
                      <a:pt x="129" y="244"/>
                      <a:pt x="137" y="248"/>
                      <a:pt x="141" y="248"/>
                    </a:cubicBezTo>
                    <a:cubicBezTo>
                      <a:pt x="145" y="249"/>
                      <a:pt x="151" y="250"/>
                      <a:pt x="156" y="250"/>
                    </a:cubicBezTo>
                    <a:cubicBezTo>
                      <a:pt x="160" y="250"/>
                      <a:pt x="160" y="250"/>
                      <a:pt x="160" y="250"/>
                    </a:cubicBezTo>
                    <a:cubicBezTo>
                      <a:pt x="182" y="250"/>
                      <a:pt x="205" y="238"/>
                      <a:pt x="215" y="225"/>
                    </a:cubicBezTo>
                    <a:cubicBezTo>
                      <a:pt x="230" y="208"/>
                      <a:pt x="236" y="196"/>
                      <a:pt x="236" y="165"/>
                    </a:cubicBezTo>
                    <a:cubicBezTo>
                      <a:pt x="239" y="162"/>
                      <a:pt x="242" y="158"/>
                      <a:pt x="244" y="154"/>
                    </a:cubicBezTo>
                    <a:cubicBezTo>
                      <a:pt x="247" y="150"/>
                      <a:pt x="249" y="146"/>
                      <a:pt x="250" y="141"/>
                    </a:cubicBezTo>
                    <a:cubicBezTo>
                      <a:pt x="255" y="129"/>
                      <a:pt x="255" y="122"/>
                      <a:pt x="255" y="109"/>
                    </a:cubicBezTo>
                    <a:cubicBezTo>
                      <a:pt x="255" y="90"/>
                      <a:pt x="241" y="65"/>
                      <a:pt x="230" y="57"/>
                    </a:cubicBezTo>
                    <a:cubicBezTo>
                      <a:pt x="221" y="50"/>
                      <a:pt x="218" y="46"/>
                      <a:pt x="206" y="41"/>
                    </a:cubicBezTo>
                    <a:cubicBezTo>
                      <a:pt x="202" y="40"/>
                      <a:pt x="196" y="39"/>
                      <a:pt x="193" y="35"/>
                    </a:cubicBezTo>
                    <a:cubicBezTo>
                      <a:pt x="191" y="31"/>
                      <a:pt x="188" y="28"/>
                      <a:pt x="185" y="25"/>
                    </a:cubicBezTo>
                    <a:cubicBezTo>
                      <a:pt x="173" y="13"/>
                      <a:pt x="154" y="0"/>
                      <a:pt x="131" y="0"/>
                    </a:cubicBezTo>
                    <a:cubicBezTo>
                      <a:pt x="123" y="0"/>
                      <a:pt x="123" y="0"/>
                      <a:pt x="123" y="0"/>
                    </a:cubicBezTo>
                    <a:cubicBezTo>
                      <a:pt x="108" y="0"/>
                      <a:pt x="89" y="9"/>
                      <a:pt x="81" y="16"/>
                    </a:cubicBezTo>
                    <a:cubicBezTo>
                      <a:pt x="75" y="20"/>
                      <a:pt x="70" y="25"/>
                      <a:pt x="66" y="30"/>
                    </a:cubicBezTo>
                    <a:cubicBezTo>
                      <a:pt x="57" y="42"/>
                      <a:pt x="61" y="36"/>
                      <a:pt x="48" y="42"/>
                    </a:cubicBezTo>
                    <a:cubicBezTo>
                      <a:pt x="33" y="49"/>
                      <a:pt x="26" y="55"/>
                      <a:pt x="16" y="67"/>
                    </a:cubicBezTo>
                    <a:cubicBezTo>
                      <a:pt x="9" y="76"/>
                      <a:pt x="0" y="95"/>
                      <a:pt x="0" y="110"/>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5" name="íślîḑe"/>
              <p:cNvSpPr/>
              <p:nvPr/>
            </p:nvSpPr>
            <p:spPr bwMode="auto">
              <a:xfrm>
                <a:off x="2919413" y="3098800"/>
                <a:ext cx="663575" cy="666750"/>
              </a:xfrm>
              <a:custGeom>
                <a:avLst/>
                <a:gdLst>
                  <a:gd name="T0" fmla="*/ 101 w 201"/>
                  <a:gd name="T1" fmla="*/ 0 h 201"/>
                  <a:gd name="T2" fmla="*/ 201 w 201"/>
                  <a:gd name="T3" fmla="*/ 100 h 201"/>
                  <a:gd name="T4" fmla="*/ 101 w 201"/>
                  <a:gd name="T5" fmla="*/ 201 h 201"/>
                  <a:gd name="T6" fmla="*/ 0 w 201"/>
                  <a:gd name="T7" fmla="*/ 100 h 201"/>
                  <a:gd name="T8" fmla="*/ 101 w 201"/>
                  <a:gd name="T9" fmla="*/ 0 h 201"/>
                  <a:gd name="T10" fmla="*/ 101 w 201"/>
                  <a:gd name="T11" fmla="*/ 4 h 201"/>
                  <a:gd name="T12" fmla="*/ 4 w 201"/>
                  <a:gd name="T13" fmla="*/ 100 h 201"/>
                  <a:gd name="T14" fmla="*/ 101 w 201"/>
                  <a:gd name="T15" fmla="*/ 196 h 201"/>
                  <a:gd name="T16" fmla="*/ 197 w 201"/>
                  <a:gd name="T17" fmla="*/ 100 h 201"/>
                  <a:gd name="T18" fmla="*/ 101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01" y="0"/>
                    </a:moveTo>
                    <a:cubicBezTo>
                      <a:pt x="156" y="0"/>
                      <a:pt x="201" y="45"/>
                      <a:pt x="201" y="100"/>
                    </a:cubicBezTo>
                    <a:cubicBezTo>
                      <a:pt x="201" y="156"/>
                      <a:pt x="156" y="201"/>
                      <a:pt x="101" y="201"/>
                    </a:cubicBezTo>
                    <a:cubicBezTo>
                      <a:pt x="45" y="201"/>
                      <a:pt x="0" y="156"/>
                      <a:pt x="0" y="100"/>
                    </a:cubicBezTo>
                    <a:cubicBezTo>
                      <a:pt x="0" y="45"/>
                      <a:pt x="45" y="0"/>
                      <a:pt x="101" y="0"/>
                    </a:cubicBezTo>
                    <a:close/>
                    <a:moveTo>
                      <a:pt x="101" y="4"/>
                    </a:moveTo>
                    <a:cubicBezTo>
                      <a:pt x="48" y="4"/>
                      <a:pt x="4" y="47"/>
                      <a:pt x="4" y="100"/>
                    </a:cubicBezTo>
                    <a:cubicBezTo>
                      <a:pt x="4" y="153"/>
                      <a:pt x="48" y="196"/>
                      <a:pt x="101" y="196"/>
                    </a:cubicBezTo>
                    <a:cubicBezTo>
                      <a:pt x="154" y="196"/>
                      <a:pt x="197" y="153"/>
                      <a:pt x="197" y="100"/>
                    </a:cubicBezTo>
                    <a:cubicBezTo>
                      <a:pt x="197" y="47"/>
                      <a:pt x="154" y="4"/>
                      <a:pt x="101" y="4"/>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6" name="îṥľíde"/>
              <p:cNvSpPr/>
              <p:nvPr/>
            </p:nvSpPr>
            <p:spPr bwMode="auto">
              <a:xfrm>
                <a:off x="3005138" y="3330575"/>
                <a:ext cx="30163" cy="73025"/>
              </a:xfrm>
              <a:custGeom>
                <a:avLst/>
                <a:gdLst>
                  <a:gd name="T0" fmla="*/ 9 w 9"/>
                  <a:gd name="T1" fmla="*/ 22 h 22"/>
                  <a:gd name="T2" fmla="*/ 5 w 9"/>
                  <a:gd name="T3" fmla="*/ 22 h 22"/>
                  <a:gd name="T4" fmla="*/ 5 w 9"/>
                  <a:gd name="T5" fmla="*/ 6 h 22"/>
                  <a:gd name="T6" fmla="*/ 0 w 9"/>
                  <a:gd name="T7" fmla="*/ 9 h 22"/>
                  <a:gd name="T8" fmla="*/ 0 w 9"/>
                  <a:gd name="T9" fmla="*/ 6 h 22"/>
                  <a:gd name="T10" fmla="*/ 3 w 9"/>
                  <a:gd name="T11" fmla="*/ 4 h 22"/>
                  <a:gd name="T12" fmla="*/ 6 w 9"/>
                  <a:gd name="T13" fmla="*/ 0 h 22"/>
                  <a:gd name="T14" fmla="*/ 9 w 9"/>
                  <a:gd name="T15" fmla="*/ 0 h 22"/>
                  <a:gd name="T16" fmla="*/ 9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9" y="22"/>
                    </a:moveTo>
                    <a:cubicBezTo>
                      <a:pt x="5" y="22"/>
                      <a:pt x="5" y="22"/>
                      <a:pt x="5" y="22"/>
                    </a:cubicBezTo>
                    <a:cubicBezTo>
                      <a:pt x="5" y="6"/>
                      <a:pt x="5" y="6"/>
                      <a:pt x="5" y="6"/>
                    </a:cubicBezTo>
                    <a:cubicBezTo>
                      <a:pt x="4" y="8"/>
                      <a:pt x="2" y="9"/>
                      <a:pt x="0" y="9"/>
                    </a:cubicBezTo>
                    <a:cubicBezTo>
                      <a:pt x="0" y="6"/>
                      <a:pt x="0" y="6"/>
                      <a:pt x="0" y="6"/>
                    </a:cubicBezTo>
                    <a:cubicBezTo>
                      <a:pt x="1" y="5"/>
                      <a:pt x="2" y="5"/>
                      <a:pt x="3" y="4"/>
                    </a:cubicBezTo>
                    <a:cubicBezTo>
                      <a:pt x="5" y="3"/>
                      <a:pt x="6" y="2"/>
                      <a:pt x="6" y="0"/>
                    </a:cubicBezTo>
                    <a:cubicBezTo>
                      <a:pt x="9" y="0"/>
                      <a:pt x="9" y="0"/>
                      <a:pt x="9" y="0"/>
                    </a:cubicBezTo>
                    <a:lnTo>
                      <a:pt x="9" y="22"/>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7" name="íšļïde"/>
              <p:cNvSpPr/>
              <p:nvPr/>
            </p:nvSpPr>
            <p:spPr bwMode="auto">
              <a:xfrm>
                <a:off x="3060700" y="3330575"/>
                <a:ext cx="46038" cy="73025"/>
              </a:xfrm>
              <a:custGeom>
                <a:avLst/>
                <a:gdLst>
                  <a:gd name="T0" fmla="*/ 0 w 14"/>
                  <a:gd name="T1" fmla="*/ 17 h 22"/>
                  <a:gd name="T2" fmla="*/ 4 w 14"/>
                  <a:gd name="T3" fmla="*/ 16 h 22"/>
                  <a:gd name="T4" fmla="*/ 5 w 14"/>
                  <a:gd name="T5" fmla="*/ 18 h 22"/>
                  <a:gd name="T6" fmla="*/ 6 w 14"/>
                  <a:gd name="T7" fmla="*/ 19 h 22"/>
                  <a:gd name="T8" fmla="*/ 8 w 14"/>
                  <a:gd name="T9" fmla="*/ 17 h 22"/>
                  <a:gd name="T10" fmla="*/ 9 w 14"/>
                  <a:gd name="T11" fmla="*/ 13 h 22"/>
                  <a:gd name="T12" fmla="*/ 6 w 14"/>
                  <a:gd name="T13" fmla="*/ 14 h 22"/>
                  <a:gd name="T14" fmla="*/ 1 w 14"/>
                  <a:gd name="T15" fmla="*/ 13 h 22"/>
                  <a:gd name="T16" fmla="*/ 0 w 14"/>
                  <a:gd name="T17" fmla="*/ 8 h 22"/>
                  <a:gd name="T18" fmla="*/ 1 w 14"/>
                  <a:gd name="T19" fmla="*/ 2 h 22"/>
                  <a:gd name="T20" fmla="*/ 6 w 14"/>
                  <a:gd name="T21" fmla="*/ 0 h 22"/>
                  <a:gd name="T22" fmla="*/ 12 w 14"/>
                  <a:gd name="T23" fmla="*/ 3 h 22"/>
                  <a:gd name="T24" fmla="*/ 14 w 14"/>
                  <a:gd name="T25" fmla="*/ 11 h 22"/>
                  <a:gd name="T26" fmla="*/ 11 w 14"/>
                  <a:gd name="T27" fmla="*/ 19 h 22"/>
                  <a:gd name="T28" fmla="*/ 6 w 14"/>
                  <a:gd name="T29" fmla="*/ 22 h 22"/>
                  <a:gd name="T30" fmla="*/ 2 w 14"/>
                  <a:gd name="T31" fmla="*/ 21 h 22"/>
                  <a:gd name="T32" fmla="*/ 0 w 14"/>
                  <a:gd name="T33" fmla="*/ 17 h 22"/>
                  <a:gd name="T34" fmla="*/ 9 w 14"/>
                  <a:gd name="T35" fmla="*/ 8 h 22"/>
                  <a:gd name="T36" fmla="*/ 8 w 14"/>
                  <a:gd name="T37" fmla="*/ 5 h 22"/>
                  <a:gd name="T38" fmla="*/ 6 w 14"/>
                  <a:gd name="T39" fmla="*/ 4 h 22"/>
                  <a:gd name="T40" fmla="*/ 4 w 14"/>
                  <a:gd name="T41" fmla="*/ 5 h 22"/>
                  <a:gd name="T42" fmla="*/ 4 w 14"/>
                  <a:gd name="T43" fmla="*/ 8 h 22"/>
                  <a:gd name="T44" fmla="*/ 4 w 14"/>
                  <a:gd name="T45" fmla="*/ 11 h 22"/>
                  <a:gd name="T46" fmla="*/ 6 w 14"/>
                  <a:gd name="T47" fmla="*/ 12 h 22"/>
                  <a:gd name="T48" fmla="*/ 8 w 14"/>
                  <a:gd name="T49" fmla="*/ 11 h 22"/>
                  <a:gd name="T50" fmla="*/ 9 w 14"/>
                  <a:gd name="T5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22">
                    <a:moveTo>
                      <a:pt x="0" y="17"/>
                    </a:moveTo>
                    <a:cubicBezTo>
                      <a:pt x="4" y="16"/>
                      <a:pt x="4" y="16"/>
                      <a:pt x="4" y="16"/>
                    </a:cubicBezTo>
                    <a:cubicBezTo>
                      <a:pt x="4" y="17"/>
                      <a:pt x="4" y="18"/>
                      <a:pt x="5" y="18"/>
                    </a:cubicBezTo>
                    <a:cubicBezTo>
                      <a:pt x="5" y="18"/>
                      <a:pt x="6" y="19"/>
                      <a:pt x="6" y="19"/>
                    </a:cubicBezTo>
                    <a:cubicBezTo>
                      <a:pt x="7" y="19"/>
                      <a:pt x="8" y="18"/>
                      <a:pt x="8" y="17"/>
                    </a:cubicBezTo>
                    <a:cubicBezTo>
                      <a:pt x="9" y="17"/>
                      <a:pt x="9" y="15"/>
                      <a:pt x="9" y="13"/>
                    </a:cubicBezTo>
                    <a:cubicBezTo>
                      <a:pt x="8" y="14"/>
                      <a:pt x="7" y="14"/>
                      <a:pt x="6" y="14"/>
                    </a:cubicBezTo>
                    <a:cubicBezTo>
                      <a:pt x="4" y="14"/>
                      <a:pt x="3" y="14"/>
                      <a:pt x="1" y="13"/>
                    </a:cubicBezTo>
                    <a:cubicBezTo>
                      <a:pt x="0" y="11"/>
                      <a:pt x="0" y="10"/>
                      <a:pt x="0" y="8"/>
                    </a:cubicBezTo>
                    <a:cubicBezTo>
                      <a:pt x="0" y="5"/>
                      <a:pt x="0" y="4"/>
                      <a:pt x="1" y="2"/>
                    </a:cubicBezTo>
                    <a:cubicBezTo>
                      <a:pt x="3" y="1"/>
                      <a:pt x="4" y="0"/>
                      <a:pt x="6" y="0"/>
                    </a:cubicBezTo>
                    <a:cubicBezTo>
                      <a:pt x="8" y="0"/>
                      <a:pt x="10" y="1"/>
                      <a:pt x="12" y="3"/>
                    </a:cubicBezTo>
                    <a:cubicBezTo>
                      <a:pt x="13" y="5"/>
                      <a:pt x="14" y="7"/>
                      <a:pt x="14" y="11"/>
                    </a:cubicBezTo>
                    <a:cubicBezTo>
                      <a:pt x="14" y="15"/>
                      <a:pt x="13" y="18"/>
                      <a:pt x="11" y="19"/>
                    </a:cubicBezTo>
                    <a:cubicBezTo>
                      <a:pt x="10" y="21"/>
                      <a:pt x="8" y="22"/>
                      <a:pt x="6" y="22"/>
                    </a:cubicBezTo>
                    <a:cubicBezTo>
                      <a:pt x="4" y="22"/>
                      <a:pt x="3" y="22"/>
                      <a:pt x="2" y="21"/>
                    </a:cubicBezTo>
                    <a:cubicBezTo>
                      <a:pt x="1" y="20"/>
                      <a:pt x="0" y="18"/>
                      <a:pt x="0" y="17"/>
                    </a:cubicBezTo>
                    <a:close/>
                    <a:moveTo>
                      <a:pt x="9" y="8"/>
                    </a:moveTo>
                    <a:cubicBezTo>
                      <a:pt x="9" y="7"/>
                      <a:pt x="9" y="6"/>
                      <a:pt x="8" y="5"/>
                    </a:cubicBezTo>
                    <a:cubicBezTo>
                      <a:pt x="8" y="4"/>
                      <a:pt x="7" y="4"/>
                      <a:pt x="6" y="4"/>
                    </a:cubicBezTo>
                    <a:cubicBezTo>
                      <a:pt x="5" y="4"/>
                      <a:pt x="5" y="4"/>
                      <a:pt x="4" y="5"/>
                    </a:cubicBezTo>
                    <a:cubicBezTo>
                      <a:pt x="4" y="5"/>
                      <a:pt x="4" y="6"/>
                      <a:pt x="4" y="8"/>
                    </a:cubicBezTo>
                    <a:cubicBezTo>
                      <a:pt x="4" y="9"/>
                      <a:pt x="4" y="10"/>
                      <a:pt x="4" y="11"/>
                    </a:cubicBezTo>
                    <a:cubicBezTo>
                      <a:pt x="5" y="11"/>
                      <a:pt x="6" y="12"/>
                      <a:pt x="6" y="12"/>
                    </a:cubicBezTo>
                    <a:cubicBezTo>
                      <a:pt x="7" y="12"/>
                      <a:pt x="8" y="11"/>
                      <a:pt x="8" y="11"/>
                    </a:cubicBezTo>
                    <a:cubicBezTo>
                      <a:pt x="9" y="10"/>
                      <a:pt x="9" y="9"/>
                      <a:pt x="9" y="8"/>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8" name="îŝlïḋé"/>
              <p:cNvSpPr/>
              <p:nvPr/>
            </p:nvSpPr>
            <p:spPr bwMode="auto">
              <a:xfrm>
                <a:off x="3121025" y="3335338"/>
                <a:ext cx="46038" cy="68263"/>
              </a:xfrm>
              <a:custGeom>
                <a:avLst/>
                <a:gdLst>
                  <a:gd name="T0" fmla="*/ 0 w 14"/>
                  <a:gd name="T1" fmla="*/ 15 h 21"/>
                  <a:gd name="T2" fmla="*/ 4 w 14"/>
                  <a:gd name="T3" fmla="*/ 15 h 21"/>
                  <a:gd name="T4" fmla="*/ 5 w 14"/>
                  <a:gd name="T5" fmla="*/ 17 h 21"/>
                  <a:gd name="T6" fmla="*/ 7 w 14"/>
                  <a:gd name="T7" fmla="*/ 18 h 21"/>
                  <a:gd name="T8" fmla="*/ 9 w 14"/>
                  <a:gd name="T9" fmla="*/ 17 h 21"/>
                  <a:gd name="T10" fmla="*/ 10 w 14"/>
                  <a:gd name="T11" fmla="*/ 14 h 21"/>
                  <a:gd name="T12" fmla="*/ 9 w 14"/>
                  <a:gd name="T13" fmla="*/ 11 h 21"/>
                  <a:gd name="T14" fmla="*/ 7 w 14"/>
                  <a:gd name="T15" fmla="*/ 10 h 21"/>
                  <a:gd name="T16" fmla="*/ 4 w 14"/>
                  <a:gd name="T17" fmla="*/ 11 h 21"/>
                  <a:gd name="T18" fmla="*/ 0 w 14"/>
                  <a:gd name="T19" fmla="*/ 11 h 21"/>
                  <a:gd name="T20" fmla="*/ 2 w 14"/>
                  <a:gd name="T21" fmla="*/ 0 h 21"/>
                  <a:gd name="T22" fmla="*/ 13 w 14"/>
                  <a:gd name="T23" fmla="*/ 0 h 21"/>
                  <a:gd name="T24" fmla="*/ 13 w 14"/>
                  <a:gd name="T25" fmla="*/ 4 h 21"/>
                  <a:gd name="T26" fmla="*/ 6 w 14"/>
                  <a:gd name="T27" fmla="*/ 4 h 21"/>
                  <a:gd name="T28" fmla="*/ 5 w 14"/>
                  <a:gd name="T29" fmla="*/ 7 h 21"/>
                  <a:gd name="T30" fmla="*/ 8 w 14"/>
                  <a:gd name="T31" fmla="*/ 7 h 21"/>
                  <a:gd name="T32" fmla="*/ 12 w 14"/>
                  <a:gd name="T33" fmla="*/ 8 h 21"/>
                  <a:gd name="T34" fmla="*/ 14 w 14"/>
                  <a:gd name="T35" fmla="*/ 14 h 21"/>
                  <a:gd name="T36" fmla="*/ 13 w 14"/>
                  <a:gd name="T37" fmla="*/ 18 h 21"/>
                  <a:gd name="T38" fmla="*/ 7 w 14"/>
                  <a:gd name="T39" fmla="*/ 21 h 21"/>
                  <a:gd name="T40" fmla="*/ 2 w 14"/>
                  <a:gd name="T41" fmla="*/ 19 h 21"/>
                  <a:gd name="T42" fmla="*/ 0 w 14"/>
                  <a:gd name="T4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0" y="15"/>
                    </a:moveTo>
                    <a:cubicBezTo>
                      <a:pt x="4" y="15"/>
                      <a:pt x="4" y="15"/>
                      <a:pt x="4" y="15"/>
                    </a:cubicBezTo>
                    <a:cubicBezTo>
                      <a:pt x="4" y="16"/>
                      <a:pt x="4" y="16"/>
                      <a:pt x="5" y="17"/>
                    </a:cubicBezTo>
                    <a:cubicBezTo>
                      <a:pt x="6" y="17"/>
                      <a:pt x="6" y="18"/>
                      <a:pt x="7" y="18"/>
                    </a:cubicBezTo>
                    <a:cubicBezTo>
                      <a:pt x="8" y="18"/>
                      <a:pt x="8" y="17"/>
                      <a:pt x="9" y="17"/>
                    </a:cubicBezTo>
                    <a:cubicBezTo>
                      <a:pt x="10" y="16"/>
                      <a:pt x="10" y="15"/>
                      <a:pt x="10" y="14"/>
                    </a:cubicBezTo>
                    <a:cubicBezTo>
                      <a:pt x="10" y="12"/>
                      <a:pt x="10" y="11"/>
                      <a:pt x="9" y="11"/>
                    </a:cubicBezTo>
                    <a:cubicBezTo>
                      <a:pt x="8" y="10"/>
                      <a:pt x="8" y="10"/>
                      <a:pt x="7" y="10"/>
                    </a:cubicBezTo>
                    <a:cubicBezTo>
                      <a:pt x="6" y="10"/>
                      <a:pt x="5" y="10"/>
                      <a:pt x="4" y="11"/>
                    </a:cubicBezTo>
                    <a:cubicBezTo>
                      <a:pt x="0" y="11"/>
                      <a:pt x="0" y="11"/>
                      <a:pt x="0" y="11"/>
                    </a:cubicBezTo>
                    <a:cubicBezTo>
                      <a:pt x="2" y="0"/>
                      <a:pt x="2" y="0"/>
                      <a:pt x="2" y="0"/>
                    </a:cubicBezTo>
                    <a:cubicBezTo>
                      <a:pt x="13" y="0"/>
                      <a:pt x="13" y="0"/>
                      <a:pt x="13" y="0"/>
                    </a:cubicBezTo>
                    <a:cubicBezTo>
                      <a:pt x="13" y="4"/>
                      <a:pt x="13" y="4"/>
                      <a:pt x="13" y="4"/>
                    </a:cubicBezTo>
                    <a:cubicBezTo>
                      <a:pt x="6" y="4"/>
                      <a:pt x="6" y="4"/>
                      <a:pt x="6" y="4"/>
                    </a:cubicBezTo>
                    <a:cubicBezTo>
                      <a:pt x="5" y="7"/>
                      <a:pt x="5" y="7"/>
                      <a:pt x="5" y="7"/>
                    </a:cubicBezTo>
                    <a:cubicBezTo>
                      <a:pt x="6" y="7"/>
                      <a:pt x="7" y="7"/>
                      <a:pt x="8" y="7"/>
                    </a:cubicBezTo>
                    <a:cubicBezTo>
                      <a:pt x="9" y="7"/>
                      <a:pt x="11" y="7"/>
                      <a:pt x="12" y="8"/>
                    </a:cubicBezTo>
                    <a:cubicBezTo>
                      <a:pt x="13" y="10"/>
                      <a:pt x="14" y="11"/>
                      <a:pt x="14" y="14"/>
                    </a:cubicBezTo>
                    <a:cubicBezTo>
                      <a:pt x="14" y="15"/>
                      <a:pt x="14" y="17"/>
                      <a:pt x="13" y="18"/>
                    </a:cubicBezTo>
                    <a:cubicBezTo>
                      <a:pt x="11" y="20"/>
                      <a:pt x="9" y="21"/>
                      <a:pt x="7" y="21"/>
                    </a:cubicBezTo>
                    <a:cubicBezTo>
                      <a:pt x="5" y="21"/>
                      <a:pt x="3" y="20"/>
                      <a:pt x="2" y="19"/>
                    </a:cubicBezTo>
                    <a:cubicBezTo>
                      <a:pt x="1" y="18"/>
                      <a:pt x="0" y="17"/>
                      <a:pt x="0" y="15"/>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9" name="íṩlíḑe"/>
              <p:cNvSpPr/>
              <p:nvPr/>
            </p:nvSpPr>
            <p:spPr bwMode="auto">
              <a:xfrm>
                <a:off x="3179763" y="3330575"/>
                <a:ext cx="46038" cy="73025"/>
              </a:xfrm>
              <a:custGeom>
                <a:avLst/>
                <a:gdLst>
                  <a:gd name="T0" fmla="*/ 3 w 14"/>
                  <a:gd name="T1" fmla="*/ 10 h 22"/>
                  <a:gd name="T2" fmla="*/ 1 w 14"/>
                  <a:gd name="T3" fmla="*/ 8 h 22"/>
                  <a:gd name="T4" fmla="*/ 0 w 14"/>
                  <a:gd name="T5" fmla="*/ 6 h 22"/>
                  <a:gd name="T6" fmla="*/ 2 w 14"/>
                  <a:gd name="T7" fmla="*/ 2 h 22"/>
                  <a:gd name="T8" fmla="*/ 7 w 14"/>
                  <a:gd name="T9" fmla="*/ 0 h 22"/>
                  <a:gd name="T10" fmla="*/ 11 w 14"/>
                  <a:gd name="T11" fmla="*/ 2 h 22"/>
                  <a:gd name="T12" fmla="*/ 13 w 14"/>
                  <a:gd name="T13" fmla="*/ 6 h 22"/>
                  <a:gd name="T14" fmla="*/ 12 w 14"/>
                  <a:gd name="T15" fmla="*/ 8 h 22"/>
                  <a:gd name="T16" fmla="*/ 10 w 14"/>
                  <a:gd name="T17" fmla="*/ 10 h 22"/>
                  <a:gd name="T18" fmla="*/ 13 w 14"/>
                  <a:gd name="T19" fmla="*/ 12 h 22"/>
                  <a:gd name="T20" fmla="*/ 14 w 14"/>
                  <a:gd name="T21" fmla="*/ 15 h 22"/>
                  <a:gd name="T22" fmla="*/ 12 w 14"/>
                  <a:gd name="T23" fmla="*/ 20 h 22"/>
                  <a:gd name="T24" fmla="*/ 7 w 14"/>
                  <a:gd name="T25" fmla="*/ 22 h 22"/>
                  <a:gd name="T26" fmla="*/ 2 w 14"/>
                  <a:gd name="T27" fmla="*/ 20 h 22"/>
                  <a:gd name="T28" fmla="*/ 0 w 14"/>
                  <a:gd name="T29" fmla="*/ 16 h 22"/>
                  <a:gd name="T30" fmla="*/ 1 w 14"/>
                  <a:gd name="T31" fmla="*/ 12 h 22"/>
                  <a:gd name="T32" fmla="*/ 3 w 14"/>
                  <a:gd name="T33" fmla="*/ 10 h 22"/>
                  <a:gd name="T34" fmla="*/ 4 w 14"/>
                  <a:gd name="T35" fmla="*/ 6 h 22"/>
                  <a:gd name="T36" fmla="*/ 5 w 14"/>
                  <a:gd name="T37" fmla="*/ 8 h 22"/>
                  <a:gd name="T38" fmla="*/ 7 w 14"/>
                  <a:gd name="T39" fmla="*/ 9 h 22"/>
                  <a:gd name="T40" fmla="*/ 8 w 14"/>
                  <a:gd name="T41" fmla="*/ 8 h 22"/>
                  <a:gd name="T42" fmla="*/ 9 w 14"/>
                  <a:gd name="T43" fmla="*/ 6 h 22"/>
                  <a:gd name="T44" fmla="*/ 8 w 14"/>
                  <a:gd name="T45" fmla="*/ 4 h 22"/>
                  <a:gd name="T46" fmla="*/ 7 w 14"/>
                  <a:gd name="T47" fmla="*/ 4 h 22"/>
                  <a:gd name="T48" fmla="*/ 5 w 14"/>
                  <a:gd name="T49" fmla="*/ 4 h 22"/>
                  <a:gd name="T50" fmla="*/ 4 w 14"/>
                  <a:gd name="T51" fmla="*/ 6 h 22"/>
                  <a:gd name="T52" fmla="*/ 4 w 14"/>
                  <a:gd name="T53" fmla="*/ 15 h 22"/>
                  <a:gd name="T54" fmla="*/ 5 w 14"/>
                  <a:gd name="T55" fmla="*/ 18 h 22"/>
                  <a:gd name="T56" fmla="*/ 7 w 14"/>
                  <a:gd name="T57" fmla="*/ 19 h 22"/>
                  <a:gd name="T58" fmla="*/ 9 w 14"/>
                  <a:gd name="T59" fmla="*/ 18 h 22"/>
                  <a:gd name="T60" fmla="*/ 10 w 14"/>
                  <a:gd name="T61" fmla="*/ 15 h 22"/>
                  <a:gd name="T62" fmla="*/ 9 w 14"/>
                  <a:gd name="T63" fmla="*/ 13 h 22"/>
                  <a:gd name="T64" fmla="*/ 7 w 14"/>
                  <a:gd name="T65" fmla="*/ 12 h 22"/>
                  <a:gd name="T66" fmla="*/ 4 w 14"/>
                  <a:gd name="T67" fmla="*/ 13 h 22"/>
                  <a:gd name="T68" fmla="*/ 4 w 14"/>
                  <a:gd name="T6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22">
                    <a:moveTo>
                      <a:pt x="3" y="10"/>
                    </a:moveTo>
                    <a:cubicBezTo>
                      <a:pt x="2" y="10"/>
                      <a:pt x="1" y="9"/>
                      <a:pt x="1" y="8"/>
                    </a:cubicBezTo>
                    <a:cubicBezTo>
                      <a:pt x="1" y="8"/>
                      <a:pt x="0" y="7"/>
                      <a:pt x="0" y="6"/>
                    </a:cubicBezTo>
                    <a:cubicBezTo>
                      <a:pt x="0" y="4"/>
                      <a:pt x="1" y="3"/>
                      <a:pt x="2" y="2"/>
                    </a:cubicBezTo>
                    <a:cubicBezTo>
                      <a:pt x="3" y="1"/>
                      <a:pt x="5" y="0"/>
                      <a:pt x="7" y="0"/>
                    </a:cubicBezTo>
                    <a:cubicBezTo>
                      <a:pt x="9" y="0"/>
                      <a:pt x="10" y="1"/>
                      <a:pt x="11" y="2"/>
                    </a:cubicBezTo>
                    <a:cubicBezTo>
                      <a:pt x="12" y="3"/>
                      <a:pt x="13" y="4"/>
                      <a:pt x="13" y="6"/>
                    </a:cubicBezTo>
                    <a:cubicBezTo>
                      <a:pt x="13" y="7"/>
                      <a:pt x="13" y="8"/>
                      <a:pt x="12" y="8"/>
                    </a:cubicBezTo>
                    <a:cubicBezTo>
                      <a:pt x="12" y="9"/>
                      <a:pt x="11" y="10"/>
                      <a:pt x="10" y="10"/>
                    </a:cubicBezTo>
                    <a:cubicBezTo>
                      <a:pt x="11" y="11"/>
                      <a:pt x="12" y="11"/>
                      <a:pt x="13" y="12"/>
                    </a:cubicBezTo>
                    <a:cubicBezTo>
                      <a:pt x="13" y="13"/>
                      <a:pt x="14" y="14"/>
                      <a:pt x="14" y="15"/>
                    </a:cubicBezTo>
                    <a:cubicBezTo>
                      <a:pt x="14" y="17"/>
                      <a:pt x="13" y="19"/>
                      <a:pt x="12" y="20"/>
                    </a:cubicBezTo>
                    <a:cubicBezTo>
                      <a:pt x="10" y="21"/>
                      <a:pt x="9" y="22"/>
                      <a:pt x="7" y="22"/>
                    </a:cubicBezTo>
                    <a:cubicBezTo>
                      <a:pt x="5" y="22"/>
                      <a:pt x="3" y="21"/>
                      <a:pt x="2" y="20"/>
                    </a:cubicBezTo>
                    <a:cubicBezTo>
                      <a:pt x="1" y="19"/>
                      <a:pt x="0" y="18"/>
                      <a:pt x="0" y="16"/>
                    </a:cubicBezTo>
                    <a:cubicBezTo>
                      <a:pt x="0" y="14"/>
                      <a:pt x="0" y="13"/>
                      <a:pt x="1" y="12"/>
                    </a:cubicBezTo>
                    <a:cubicBezTo>
                      <a:pt x="1" y="11"/>
                      <a:pt x="2" y="11"/>
                      <a:pt x="3" y="10"/>
                    </a:cubicBezTo>
                    <a:close/>
                    <a:moveTo>
                      <a:pt x="4" y="6"/>
                    </a:moveTo>
                    <a:cubicBezTo>
                      <a:pt x="4" y="7"/>
                      <a:pt x="4" y="8"/>
                      <a:pt x="5" y="8"/>
                    </a:cubicBezTo>
                    <a:cubicBezTo>
                      <a:pt x="5" y="8"/>
                      <a:pt x="6" y="9"/>
                      <a:pt x="7" y="9"/>
                    </a:cubicBezTo>
                    <a:cubicBezTo>
                      <a:pt x="7" y="9"/>
                      <a:pt x="8" y="8"/>
                      <a:pt x="8" y="8"/>
                    </a:cubicBezTo>
                    <a:cubicBezTo>
                      <a:pt x="9" y="8"/>
                      <a:pt x="9" y="7"/>
                      <a:pt x="9" y="6"/>
                    </a:cubicBezTo>
                    <a:cubicBezTo>
                      <a:pt x="9" y="5"/>
                      <a:pt x="9" y="5"/>
                      <a:pt x="8" y="4"/>
                    </a:cubicBezTo>
                    <a:cubicBezTo>
                      <a:pt x="8" y="4"/>
                      <a:pt x="7" y="4"/>
                      <a:pt x="7" y="4"/>
                    </a:cubicBezTo>
                    <a:cubicBezTo>
                      <a:pt x="6" y="4"/>
                      <a:pt x="5" y="4"/>
                      <a:pt x="5" y="4"/>
                    </a:cubicBezTo>
                    <a:cubicBezTo>
                      <a:pt x="4" y="5"/>
                      <a:pt x="4" y="5"/>
                      <a:pt x="4" y="6"/>
                    </a:cubicBezTo>
                    <a:close/>
                    <a:moveTo>
                      <a:pt x="4" y="15"/>
                    </a:moveTo>
                    <a:cubicBezTo>
                      <a:pt x="4" y="16"/>
                      <a:pt x="4" y="17"/>
                      <a:pt x="5" y="18"/>
                    </a:cubicBezTo>
                    <a:cubicBezTo>
                      <a:pt x="5" y="18"/>
                      <a:pt x="6" y="19"/>
                      <a:pt x="7" y="19"/>
                    </a:cubicBezTo>
                    <a:cubicBezTo>
                      <a:pt x="8" y="19"/>
                      <a:pt x="8" y="18"/>
                      <a:pt x="9" y="18"/>
                    </a:cubicBezTo>
                    <a:cubicBezTo>
                      <a:pt x="9" y="17"/>
                      <a:pt x="10" y="16"/>
                      <a:pt x="10" y="15"/>
                    </a:cubicBezTo>
                    <a:cubicBezTo>
                      <a:pt x="10" y="14"/>
                      <a:pt x="9" y="13"/>
                      <a:pt x="9" y="13"/>
                    </a:cubicBezTo>
                    <a:cubicBezTo>
                      <a:pt x="8" y="12"/>
                      <a:pt x="7" y="12"/>
                      <a:pt x="7" y="12"/>
                    </a:cubicBezTo>
                    <a:cubicBezTo>
                      <a:pt x="6" y="12"/>
                      <a:pt x="5" y="12"/>
                      <a:pt x="4" y="13"/>
                    </a:cubicBezTo>
                    <a:cubicBezTo>
                      <a:pt x="4" y="14"/>
                      <a:pt x="4" y="14"/>
                      <a:pt x="4" y="15"/>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0" name="ïś1íde"/>
              <p:cNvSpPr/>
              <p:nvPr/>
            </p:nvSpPr>
            <p:spPr bwMode="auto">
              <a:xfrm>
                <a:off x="3271838" y="2860675"/>
                <a:ext cx="125413" cy="128588"/>
              </a:xfrm>
              <a:custGeom>
                <a:avLst/>
                <a:gdLst>
                  <a:gd name="T0" fmla="*/ 15 w 38"/>
                  <a:gd name="T1" fmla="*/ 26 h 39"/>
                  <a:gd name="T2" fmla="*/ 24 w 38"/>
                  <a:gd name="T3" fmla="*/ 16 h 39"/>
                  <a:gd name="T4" fmla="*/ 24 w 38"/>
                  <a:gd name="T5" fmla="*/ 20 h 39"/>
                  <a:gd name="T6" fmla="*/ 25 w 38"/>
                  <a:gd name="T7" fmla="*/ 23 h 39"/>
                  <a:gd name="T8" fmla="*/ 28 w 38"/>
                  <a:gd name="T9" fmla="*/ 21 h 39"/>
                  <a:gd name="T10" fmla="*/ 28 w 38"/>
                  <a:gd name="T11" fmla="*/ 22 h 39"/>
                  <a:gd name="T12" fmla="*/ 27 w 38"/>
                  <a:gd name="T13" fmla="*/ 27 h 39"/>
                  <a:gd name="T14" fmla="*/ 20 w 38"/>
                  <a:gd name="T15" fmla="*/ 24 h 39"/>
                  <a:gd name="T16" fmla="*/ 23 w 38"/>
                  <a:gd name="T17" fmla="*/ 31 h 39"/>
                  <a:gd name="T18" fmla="*/ 20 w 38"/>
                  <a:gd name="T19" fmla="*/ 31 h 39"/>
                  <a:gd name="T20" fmla="*/ 15 w 38"/>
                  <a:gd name="T21" fmla="*/ 26 h 39"/>
                  <a:gd name="T22" fmla="*/ 29 w 38"/>
                  <a:gd name="T23" fmla="*/ 3 h 39"/>
                  <a:gd name="T24" fmla="*/ 25 w 38"/>
                  <a:gd name="T25" fmla="*/ 13 h 39"/>
                  <a:gd name="T26" fmla="*/ 22 w 38"/>
                  <a:gd name="T27" fmla="*/ 13 h 39"/>
                  <a:gd name="T28" fmla="*/ 19 w 38"/>
                  <a:gd name="T29" fmla="*/ 15 h 39"/>
                  <a:gd name="T30" fmla="*/ 22 w 38"/>
                  <a:gd name="T31" fmla="*/ 7 h 39"/>
                  <a:gd name="T32" fmla="*/ 26 w 38"/>
                  <a:gd name="T33" fmla="*/ 1 h 39"/>
                  <a:gd name="T34" fmla="*/ 23 w 38"/>
                  <a:gd name="T35" fmla="*/ 0 h 39"/>
                  <a:gd name="T36" fmla="*/ 14 w 38"/>
                  <a:gd name="T37" fmla="*/ 7 h 39"/>
                  <a:gd name="T38" fmla="*/ 11 w 38"/>
                  <a:gd name="T39" fmla="*/ 7 h 39"/>
                  <a:gd name="T40" fmla="*/ 12 w 38"/>
                  <a:gd name="T41" fmla="*/ 9 h 39"/>
                  <a:gd name="T42" fmla="*/ 17 w 38"/>
                  <a:gd name="T43" fmla="*/ 10 h 39"/>
                  <a:gd name="T44" fmla="*/ 14 w 38"/>
                  <a:gd name="T45" fmla="*/ 17 h 39"/>
                  <a:gd name="T46" fmla="*/ 7 w 38"/>
                  <a:gd name="T47" fmla="*/ 20 h 39"/>
                  <a:gd name="T48" fmla="*/ 7 w 38"/>
                  <a:gd name="T49" fmla="*/ 20 h 39"/>
                  <a:gd name="T50" fmla="*/ 3 w 38"/>
                  <a:gd name="T51" fmla="*/ 19 h 39"/>
                  <a:gd name="T52" fmla="*/ 0 w 38"/>
                  <a:gd name="T53" fmla="*/ 24 h 39"/>
                  <a:gd name="T54" fmla="*/ 4 w 38"/>
                  <a:gd name="T55" fmla="*/ 27 h 39"/>
                  <a:gd name="T56" fmla="*/ 4 w 38"/>
                  <a:gd name="T57" fmla="*/ 27 h 39"/>
                  <a:gd name="T58" fmla="*/ 9 w 38"/>
                  <a:gd name="T59" fmla="*/ 27 h 39"/>
                  <a:gd name="T60" fmla="*/ 11 w 38"/>
                  <a:gd name="T61" fmla="*/ 32 h 39"/>
                  <a:gd name="T62" fmla="*/ 14 w 38"/>
                  <a:gd name="T63" fmla="*/ 36 h 39"/>
                  <a:gd name="T64" fmla="*/ 14 w 38"/>
                  <a:gd name="T65" fmla="*/ 31 h 39"/>
                  <a:gd name="T66" fmla="*/ 15 w 38"/>
                  <a:gd name="T67" fmla="*/ 31 h 39"/>
                  <a:gd name="T68" fmla="*/ 19 w 38"/>
                  <a:gd name="T69" fmla="*/ 35 h 39"/>
                  <a:gd name="T70" fmla="*/ 22 w 38"/>
                  <a:gd name="T71" fmla="*/ 35 h 39"/>
                  <a:gd name="T72" fmla="*/ 28 w 38"/>
                  <a:gd name="T73" fmla="*/ 35 h 39"/>
                  <a:gd name="T74" fmla="*/ 32 w 38"/>
                  <a:gd name="T75" fmla="*/ 39 h 39"/>
                  <a:gd name="T76" fmla="*/ 36 w 38"/>
                  <a:gd name="T77" fmla="*/ 36 h 39"/>
                  <a:gd name="T78" fmla="*/ 36 w 38"/>
                  <a:gd name="T79" fmla="*/ 35 h 39"/>
                  <a:gd name="T80" fmla="*/ 30 w 38"/>
                  <a:gd name="T81" fmla="*/ 29 h 39"/>
                  <a:gd name="T82" fmla="*/ 32 w 38"/>
                  <a:gd name="T83" fmla="*/ 21 h 39"/>
                  <a:gd name="T84" fmla="*/ 27 w 38"/>
                  <a:gd name="T85" fmla="*/ 17 h 39"/>
                  <a:gd name="T86" fmla="*/ 28 w 38"/>
                  <a:gd name="T87" fmla="*/ 15 h 39"/>
                  <a:gd name="T88" fmla="*/ 34 w 38"/>
                  <a:gd name="T89" fmla="*/ 13 h 39"/>
                  <a:gd name="T90" fmla="*/ 38 w 38"/>
                  <a:gd name="T91" fmla="*/ 9 h 39"/>
                  <a:gd name="T92" fmla="*/ 32 w 38"/>
                  <a:gd name="T93" fmla="*/ 5 h 39"/>
                  <a:gd name="T94" fmla="*/ 33 w 38"/>
                  <a:gd name="T95" fmla="*/ 3 h 39"/>
                  <a:gd name="T96" fmla="*/ 30 w 38"/>
                  <a:gd name="T97" fmla="*/ 0 h 39"/>
                  <a:gd name="T98" fmla="*/ 29 w 38"/>
                  <a:gd name="T99" fmla="*/ 3 h 39"/>
                  <a:gd name="T100" fmla="*/ 31 w 38"/>
                  <a:gd name="T101" fmla="*/ 8 h 39"/>
                  <a:gd name="T102" fmla="*/ 32 w 38"/>
                  <a:gd name="T103" fmla="*/ 9 h 39"/>
                  <a:gd name="T104" fmla="*/ 33 w 38"/>
                  <a:gd name="T105" fmla="*/ 12 h 39"/>
                  <a:gd name="T106" fmla="*/ 29 w 38"/>
                  <a:gd name="T107" fmla="*/ 12 h 39"/>
                  <a:gd name="T108" fmla="*/ 31 w 38"/>
                  <a:gd name="T10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39">
                    <a:moveTo>
                      <a:pt x="15" y="26"/>
                    </a:moveTo>
                    <a:cubicBezTo>
                      <a:pt x="15" y="22"/>
                      <a:pt x="21" y="15"/>
                      <a:pt x="24" y="16"/>
                    </a:cubicBezTo>
                    <a:cubicBezTo>
                      <a:pt x="24" y="20"/>
                      <a:pt x="24" y="20"/>
                      <a:pt x="24" y="20"/>
                    </a:cubicBezTo>
                    <a:cubicBezTo>
                      <a:pt x="24" y="21"/>
                      <a:pt x="24" y="23"/>
                      <a:pt x="25" y="23"/>
                    </a:cubicBezTo>
                    <a:cubicBezTo>
                      <a:pt x="28" y="21"/>
                      <a:pt x="28" y="21"/>
                      <a:pt x="28" y="21"/>
                    </a:cubicBezTo>
                    <a:cubicBezTo>
                      <a:pt x="28" y="22"/>
                      <a:pt x="28" y="22"/>
                      <a:pt x="28" y="22"/>
                    </a:cubicBezTo>
                    <a:cubicBezTo>
                      <a:pt x="28" y="25"/>
                      <a:pt x="27" y="25"/>
                      <a:pt x="27" y="27"/>
                    </a:cubicBezTo>
                    <a:cubicBezTo>
                      <a:pt x="20" y="24"/>
                      <a:pt x="20" y="24"/>
                      <a:pt x="20" y="24"/>
                    </a:cubicBezTo>
                    <a:cubicBezTo>
                      <a:pt x="23" y="31"/>
                      <a:pt x="23" y="31"/>
                      <a:pt x="23" y="31"/>
                    </a:cubicBezTo>
                    <a:cubicBezTo>
                      <a:pt x="20" y="31"/>
                      <a:pt x="20" y="31"/>
                      <a:pt x="20" y="31"/>
                    </a:cubicBezTo>
                    <a:cubicBezTo>
                      <a:pt x="18" y="31"/>
                      <a:pt x="15" y="29"/>
                      <a:pt x="15" y="26"/>
                    </a:cubicBezTo>
                    <a:close/>
                    <a:moveTo>
                      <a:pt x="29" y="3"/>
                    </a:moveTo>
                    <a:cubicBezTo>
                      <a:pt x="29" y="4"/>
                      <a:pt x="26" y="10"/>
                      <a:pt x="25" y="13"/>
                    </a:cubicBezTo>
                    <a:cubicBezTo>
                      <a:pt x="22" y="13"/>
                      <a:pt x="22" y="13"/>
                      <a:pt x="22" y="13"/>
                    </a:cubicBezTo>
                    <a:cubicBezTo>
                      <a:pt x="20" y="13"/>
                      <a:pt x="21" y="15"/>
                      <a:pt x="19" y="15"/>
                    </a:cubicBezTo>
                    <a:cubicBezTo>
                      <a:pt x="20" y="13"/>
                      <a:pt x="20" y="10"/>
                      <a:pt x="22" y="7"/>
                    </a:cubicBezTo>
                    <a:cubicBezTo>
                      <a:pt x="23" y="4"/>
                      <a:pt x="26" y="5"/>
                      <a:pt x="26" y="1"/>
                    </a:cubicBezTo>
                    <a:cubicBezTo>
                      <a:pt x="26" y="1"/>
                      <a:pt x="24" y="0"/>
                      <a:pt x="23" y="0"/>
                    </a:cubicBezTo>
                    <a:cubicBezTo>
                      <a:pt x="21" y="0"/>
                      <a:pt x="21" y="7"/>
                      <a:pt x="14" y="7"/>
                    </a:cubicBezTo>
                    <a:cubicBezTo>
                      <a:pt x="12" y="7"/>
                      <a:pt x="13" y="7"/>
                      <a:pt x="11" y="7"/>
                    </a:cubicBezTo>
                    <a:cubicBezTo>
                      <a:pt x="12" y="9"/>
                      <a:pt x="12" y="9"/>
                      <a:pt x="12" y="9"/>
                    </a:cubicBezTo>
                    <a:cubicBezTo>
                      <a:pt x="17" y="10"/>
                      <a:pt x="17" y="10"/>
                      <a:pt x="17" y="10"/>
                    </a:cubicBezTo>
                    <a:cubicBezTo>
                      <a:pt x="17" y="10"/>
                      <a:pt x="15" y="16"/>
                      <a:pt x="14" y="17"/>
                    </a:cubicBezTo>
                    <a:cubicBezTo>
                      <a:pt x="13" y="19"/>
                      <a:pt x="10" y="20"/>
                      <a:pt x="7" y="20"/>
                    </a:cubicBezTo>
                    <a:cubicBezTo>
                      <a:pt x="7" y="20"/>
                      <a:pt x="7" y="20"/>
                      <a:pt x="7" y="20"/>
                    </a:cubicBezTo>
                    <a:cubicBezTo>
                      <a:pt x="3" y="19"/>
                      <a:pt x="3" y="19"/>
                      <a:pt x="3" y="19"/>
                    </a:cubicBezTo>
                    <a:cubicBezTo>
                      <a:pt x="1" y="22"/>
                      <a:pt x="0" y="22"/>
                      <a:pt x="0" y="24"/>
                    </a:cubicBezTo>
                    <a:cubicBezTo>
                      <a:pt x="1" y="26"/>
                      <a:pt x="1" y="27"/>
                      <a:pt x="4" y="27"/>
                    </a:cubicBezTo>
                    <a:cubicBezTo>
                      <a:pt x="4" y="27"/>
                      <a:pt x="4" y="27"/>
                      <a:pt x="4" y="27"/>
                    </a:cubicBezTo>
                    <a:cubicBezTo>
                      <a:pt x="9" y="27"/>
                      <a:pt x="9" y="27"/>
                      <a:pt x="9" y="27"/>
                    </a:cubicBezTo>
                    <a:cubicBezTo>
                      <a:pt x="9" y="30"/>
                      <a:pt x="10" y="30"/>
                      <a:pt x="11" y="32"/>
                    </a:cubicBezTo>
                    <a:cubicBezTo>
                      <a:pt x="12" y="36"/>
                      <a:pt x="10" y="34"/>
                      <a:pt x="14" y="36"/>
                    </a:cubicBezTo>
                    <a:cubicBezTo>
                      <a:pt x="14" y="31"/>
                      <a:pt x="14" y="31"/>
                      <a:pt x="14" y="31"/>
                    </a:cubicBezTo>
                    <a:cubicBezTo>
                      <a:pt x="15" y="31"/>
                      <a:pt x="15" y="31"/>
                      <a:pt x="15" y="31"/>
                    </a:cubicBezTo>
                    <a:cubicBezTo>
                      <a:pt x="15" y="33"/>
                      <a:pt x="16" y="35"/>
                      <a:pt x="19" y="35"/>
                    </a:cubicBezTo>
                    <a:cubicBezTo>
                      <a:pt x="22" y="35"/>
                      <a:pt x="22" y="35"/>
                      <a:pt x="22" y="35"/>
                    </a:cubicBezTo>
                    <a:cubicBezTo>
                      <a:pt x="24" y="35"/>
                      <a:pt x="26" y="34"/>
                      <a:pt x="28" y="35"/>
                    </a:cubicBezTo>
                    <a:cubicBezTo>
                      <a:pt x="30" y="37"/>
                      <a:pt x="30" y="39"/>
                      <a:pt x="32" y="39"/>
                    </a:cubicBezTo>
                    <a:cubicBezTo>
                      <a:pt x="34" y="39"/>
                      <a:pt x="36" y="37"/>
                      <a:pt x="36" y="36"/>
                    </a:cubicBezTo>
                    <a:cubicBezTo>
                      <a:pt x="36" y="35"/>
                      <a:pt x="36" y="35"/>
                      <a:pt x="36" y="35"/>
                    </a:cubicBezTo>
                    <a:cubicBezTo>
                      <a:pt x="36" y="31"/>
                      <a:pt x="30" y="30"/>
                      <a:pt x="30" y="29"/>
                    </a:cubicBezTo>
                    <a:cubicBezTo>
                      <a:pt x="30" y="27"/>
                      <a:pt x="32" y="24"/>
                      <a:pt x="32" y="21"/>
                    </a:cubicBezTo>
                    <a:cubicBezTo>
                      <a:pt x="32" y="19"/>
                      <a:pt x="29" y="18"/>
                      <a:pt x="27" y="17"/>
                    </a:cubicBezTo>
                    <a:cubicBezTo>
                      <a:pt x="28" y="15"/>
                      <a:pt x="28" y="15"/>
                      <a:pt x="28" y="15"/>
                    </a:cubicBezTo>
                    <a:cubicBezTo>
                      <a:pt x="32" y="15"/>
                      <a:pt x="31" y="14"/>
                      <a:pt x="34" y="13"/>
                    </a:cubicBezTo>
                    <a:cubicBezTo>
                      <a:pt x="36" y="12"/>
                      <a:pt x="38" y="12"/>
                      <a:pt x="38" y="9"/>
                    </a:cubicBezTo>
                    <a:cubicBezTo>
                      <a:pt x="35" y="8"/>
                      <a:pt x="33" y="8"/>
                      <a:pt x="32" y="5"/>
                    </a:cubicBezTo>
                    <a:cubicBezTo>
                      <a:pt x="33" y="3"/>
                      <a:pt x="33" y="3"/>
                      <a:pt x="33" y="3"/>
                    </a:cubicBezTo>
                    <a:cubicBezTo>
                      <a:pt x="32" y="2"/>
                      <a:pt x="32" y="0"/>
                      <a:pt x="30" y="0"/>
                    </a:cubicBezTo>
                    <a:cubicBezTo>
                      <a:pt x="27" y="0"/>
                      <a:pt x="29" y="2"/>
                      <a:pt x="29" y="3"/>
                    </a:cubicBezTo>
                    <a:close/>
                    <a:moveTo>
                      <a:pt x="31" y="8"/>
                    </a:moveTo>
                    <a:cubicBezTo>
                      <a:pt x="32" y="8"/>
                      <a:pt x="32" y="9"/>
                      <a:pt x="32" y="9"/>
                    </a:cubicBezTo>
                    <a:cubicBezTo>
                      <a:pt x="34" y="11"/>
                      <a:pt x="33" y="12"/>
                      <a:pt x="33" y="12"/>
                    </a:cubicBezTo>
                    <a:cubicBezTo>
                      <a:pt x="33" y="12"/>
                      <a:pt x="29" y="13"/>
                      <a:pt x="29" y="12"/>
                    </a:cubicBezTo>
                    <a:cubicBezTo>
                      <a:pt x="29" y="11"/>
                      <a:pt x="30" y="8"/>
                      <a:pt x="31" y="8"/>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1" name="îṥlïďè"/>
              <p:cNvSpPr/>
              <p:nvPr/>
            </p:nvSpPr>
            <p:spPr bwMode="auto">
              <a:xfrm>
                <a:off x="3440113" y="2943225"/>
                <a:ext cx="134938" cy="109538"/>
              </a:xfrm>
              <a:custGeom>
                <a:avLst/>
                <a:gdLst>
                  <a:gd name="T0" fmla="*/ 20 w 41"/>
                  <a:gd name="T1" fmla="*/ 11 h 33"/>
                  <a:gd name="T2" fmla="*/ 14 w 41"/>
                  <a:gd name="T3" fmla="*/ 8 h 33"/>
                  <a:gd name="T4" fmla="*/ 13 w 41"/>
                  <a:gd name="T5" fmla="*/ 11 h 33"/>
                  <a:gd name="T6" fmla="*/ 16 w 41"/>
                  <a:gd name="T7" fmla="*/ 14 h 33"/>
                  <a:gd name="T8" fmla="*/ 18 w 41"/>
                  <a:gd name="T9" fmla="*/ 14 h 33"/>
                  <a:gd name="T10" fmla="*/ 17 w 41"/>
                  <a:gd name="T11" fmla="*/ 16 h 33"/>
                  <a:gd name="T12" fmla="*/ 14 w 41"/>
                  <a:gd name="T13" fmla="*/ 14 h 33"/>
                  <a:gd name="T14" fmla="*/ 13 w 41"/>
                  <a:gd name="T15" fmla="*/ 14 h 33"/>
                  <a:gd name="T16" fmla="*/ 5 w 41"/>
                  <a:gd name="T17" fmla="*/ 16 h 33"/>
                  <a:gd name="T18" fmla="*/ 0 w 41"/>
                  <a:gd name="T19" fmla="*/ 21 h 33"/>
                  <a:gd name="T20" fmla="*/ 0 w 41"/>
                  <a:gd name="T21" fmla="*/ 25 h 33"/>
                  <a:gd name="T22" fmla="*/ 1 w 41"/>
                  <a:gd name="T23" fmla="*/ 26 h 33"/>
                  <a:gd name="T24" fmla="*/ 9 w 41"/>
                  <a:gd name="T25" fmla="*/ 22 h 33"/>
                  <a:gd name="T26" fmla="*/ 12 w 41"/>
                  <a:gd name="T27" fmla="*/ 23 h 33"/>
                  <a:gd name="T28" fmla="*/ 9 w 41"/>
                  <a:gd name="T29" fmla="*/ 29 h 33"/>
                  <a:gd name="T30" fmla="*/ 10 w 41"/>
                  <a:gd name="T31" fmla="*/ 32 h 33"/>
                  <a:gd name="T32" fmla="*/ 17 w 41"/>
                  <a:gd name="T33" fmla="*/ 24 h 33"/>
                  <a:gd name="T34" fmla="*/ 16 w 41"/>
                  <a:gd name="T35" fmla="*/ 30 h 33"/>
                  <a:gd name="T36" fmla="*/ 20 w 41"/>
                  <a:gd name="T37" fmla="*/ 33 h 33"/>
                  <a:gd name="T38" fmla="*/ 22 w 41"/>
                  <a:gd name="T39" fmla="*/ 32 h 33"/>
                  <a:gd name="T40" fmla="*/ 24 w 41"/>
                  <a:gd name="T41" fmla="*/ 24 h 33"/>
                  <a:gd name="T42" fmla="*/ 22 w 41"/>
                  <a:gd name="T43" fmla="*/ 20 h 33"/>
                  <a:gd name="T44" fmla="*/ 18 w 41"/>
                  <a:gd name="T45" fmla="*/ 20 h 33"/>
                  <a:gd name="T46" fmla="*/ 22 w 41"/>
                  <a:gd name="T47" fmla="*/ 14 h 33"/>
                  <a:gd name="T48" fmla="*/ 22 w 41"/>
                  <a:gd name="T49" fmla="*/ 15 h 33"/>
                  <a:gd name="T50" fmla="*/ 33 w 41"/>
                  <a:gd name="T51" fmla="*/ 15 h 33"/>
                  <a:gd name="T52" fmla="*/ 33 w 41"/>
                  <a:gd name="T53" fmla="*/ 15 h 33"/>
                  <a:gd name="T54" fmla="*/ 34 w 41"/>
                  <a:gd name="T55" fmla="*/ 14 h 33"/>
                  <a:gd name="T56" fmla="*/ 29 w 41"/>
                  <a:gd name="T57" fmla="*/ 10 h 33"/>
                  <a:gd name="T58" fmla="*/ 27 w 41"/>
                  <a:gd name="T59" fmla="*/ 12 h 33"/>
                  <a:gd name="T60" fmla="*/ 26 w 41"/>
                  <a:gd name="T61" fmla="*/ 12 h 33"/>
                  <a:gd name="T62" fmla="*/ 25 w 41"/>
                  <a:gd name="T63" fmla="*/ 12 h 33"/>
                  <a:gd name="T64" fmla="*/ 28 w 41"/>
                  <a:gd name="T65" fmla="*/ 0 h 33"/>
                  <a:gd name="T66" fmla="*/ 20 w 41"/>
                  <a:gd name="T67" fmla="*/ 11 h 33"/>
                  <a:gd name="T68" fmla="*/ 34 w 41"/>
                  <a:gd name="T69" fmla="*/ 5 h 33"/>
                  <a:gd name="T70" fmla="*/ 34 w 41"/>
                  <a:gd name="T71" fmla="*/ 3 h 33"/>
                  <a:gd name="T72" fmla="*/ 41 w 41"/>
                  <a:gd name="T73" fmla="*/ 9 h 33"/>
                  <a:gd name="T74" fmla="*/ 37 w 41"/>
                  <a:gd name="T75" fmla="*/ 12 h 33"/>
                  <a:gd name="T76" fmla="*/ 34 w 41"/>
                  <a:gd name="T77" fmla="*/ 11 h 33"/>
                  <a:gd name="T78" fmla="*/ 35 w 41"/>
                  <a:gd name="T79" fmla="*/ 9 h 33"/>
                  <a:gd name="T80" fmla="*/ 34 w 41"/>
                  <a:gd name="T81" fmla="*/ 8 h 33"/>
                  <a:gd name="T82" fmla="*/ 34 w 41"/>
                  <a:gd name="T83" fmla="*/ 5 h 33"/>
                  <a:gd name="T84" fmla="*/ 11 w 41"/>
                  <a:gd name="T85" fmla="*/ 18 h 33"/>
                  <a:gd name="T86" fmla="*/ 14 w 41"/>
                  <a:gd name="T87" fmla="*/ 17 h 33"/>
                  <a:gd name="T88" fmla="*/ 15 w 41"/>
                  <a:gd name="T89" fmla="*/ 18 h 33"/>
                  <a:gd name="T90" fmla="*/ 11 w 41"/>
                  <a:gd name="T9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33">
                    <a:moveTo>
                      <a:pt x="20" y="11"/>
                    </a:moveTo>
                    <a:cubicBezTo>
                      <a:pt x="17" y="11"/>
                      <a:pt x="16" y="9"/>
                      <a:pt x="14" y="8"/>
                    </a:cubicBezTo>
                    <a:cubicBezTo>
                      <a:pt x="14" y="9"/>
                      <a:pt x="13" y="9"/>
                      <a:pt x="13" y="11"/>
                    </a:cubicBezTo>
                    <a:cubicBezTo>
                      <a:pt x="13" y="13"/>
                      <a:pt x="14" y="14"/>
                      <a:pt x="16" y="14"/>
                    </a:cubicBezTo>
                    <a:cubicBezTo>
                      <a:pt x="18" y="14"/>
                      <a:pt x="18" y="14"/>
                      <a:pt x="18" y="14"/>
                    </a:cubicBezTo>
                    <a:cubicBezTo>
                      <a:pt x="17" y="16"/>
                      <a:pt x="17" y="16"/>
                      <a:pt x="17" y="16"/>
                    </a:cubicBezTo>
                    <a:cubicBezTo>
                      <a:pt x="16" y="15"/>
                      <a:pt x="15" y="14"/>
                      <a:pt x="14" y="14"/>
                    </a:cubicBezTo>
                    <a:cubicBezTo>
                      <a:pt x="13" y="14"/>
                      <a:pt x="13" y="14"/>
                      <a:pt x="13" y="14"/>
                    </a:cubicBezTo>
                    <a:cubicBezTo>
                      <a:pt x="10" y="14"/>
                      <a:pt x="8" y="15"/>
                      <a:pt x="5" y="16"/>
                    </a:cubicBezTo>
                    <a:cubicBezTo>
                      <a:pt x="1" y="17"/>
                      <a:pt x="3" y="19"/>
                      <a:pt x="0" y="21"/>
                    </a:cubicBezTo>
                    <a:cubicBezTo>
                      <a:pt x="0" y="25"/>
                      <a:pt x="0" y="25"/>
                      <a:pt x="0" y="25"/>
                    </a:cubicBezTo>
                    <a:cubicBezTo>
                      <a:pt x="0" y="25"/>
                      <a:pt x="0" y="26"/>
                      <a:pt x="1" y="26"/>
                    </a:cubicBezTo>
                    <a:cubicBezTo>
                      <a:pt x="5" y="26"/>
                      <a:pt x="8" y="22"/>
                      <a:pt x="9" y="22"/>
                    </a:cubicBezTo>
                    <a:cubicBezTo>
                      <a:pt x="11" y="22"/>
                      <a:pt x="11" y="22"/>
                      <a:pt x="12" y="23"/>
                    </a:cubicBezTo>
                    <a:cubicBezTo>
                      <a:pt x="11" y="25"/>
                      <a:pt x="9" y="26"/>
                      <a:pt x="9" y="29"/>
                    </a:cubicBezTo>
                    <a:cubicBezTo>
                      <a:pt x="9" y="31"/>
                      <a:pt x="10" y="32"/>
                      <a:pt x="10" y="32"/>
                    </a:cubicBezTo>
                    <a:cubicBezTo>
                      <a:pt x="13" y="30"/>
                      <a:pt x="13" y="24"/>
                      <a:pt x="17" y="24"/>
                    </a:cubicBezTo>
                    <a:cubicBezTo>
                      <a:pt x="16" y="30"/>
                      <a:pt x="16" y="30"/>
                      <a:pt x="16" y="30"/>
                    </a:cubicBezTo>
                    <a:cubicBezTo>
                      <a:pt x="16" y="32"/>
                      <a:pt x="19" y="33"/>
                      <a:pt x="20" y="33"/>
                    </a:cubicBezTo>
                    <a:cubicBezTo>
                      <a:pt x="21" y="33"/>
                      <a:pt x="22" y="33"/>
                      <a:pt x="22" y="32"/>
                    </a:cubicBezTo>
                    <a:cubicBezTo>
                      <a:pt x="22" y="29"/>
                      <a:pt x="23" y="26"/>
                      <a:pt x="24" y="24"/>
                    </a:cubicBezTo>
                    <a:cubicBezTo>
                      <a:pt x="24" y="22"/>
                      <a:pt x="22" y="20"/>
                      <a:pt x="22" y="20"/>
                    </a:cubicBezTo>
                    <a:cubicBezTo>
                      <a:pt x="18" y="20"/>
                      <a:pt x="18" y="20"/>
                      <a:pt x="18" y="20"/>
                    </a:cubicBezTo>
                    <a:cubicBezTo>
                      <a:pt x="22" y="14"/>
                      <a:pt x="22" y="14"/>
                      <a:pt x="22" y="14"/>
                    </a:cubicBezTo>
                    <a:cubicBezTo>
                      <a:pt x="22" y="15"/>
                      <a:pt x="22" y="15"/>
                      <a:pt x="22" y="15"/>
                    </a:cubicBezTo>
                    <a:cubicBezTo>
                      <a:pt x="33" y="15"/>
                      <a:pt x="33" y="15"/>
                      <a:pt x="33" y="15"/>
                    </a:cubicBezTo>
                    <a:cubicBezTo>
                      <a:pt x="33" y="15"/>
                      <a:pt x="33" y="15"/>
                      <a:pt x="33" y="15"/>
                    </a:cubicBezTo>
                    <a:cubicBezTo>
                      <a:pt x="34" y="14"/>
                      <a:pt x="34" y="14"/>
                      <a:pt x="34" y="14"/>
                    </a:cubicBezTo>
                    <a:cubicBezTo>
                      <a:pt x="29" y="10"/>
                      <a:pt x="29" y="10"/>
                      <a:pt x="29" y="10"/>
                    </a:cubicBezTo>
                    <a:cubicBezTo>
                      <a:pt x="29" y="11"/>
                      <a:pt x="29" y="12"/>
                      <a:pt x="27" y="12"/>
                    </a:cubicBezTo>
                    <a:cubicBezTo>
                      <a:pt x="26" y="12"/>
                      <a:pt x="26" y="12"/>
                      <a:pt x="26" y="12"/>
                    </a:cubicBezTo>
                    <a:cubicBezTo>
                      <a:pt x="24" y="12"/>
                      <a:pt x="26" y="12"/>
                      <a:pt x="25" y="12"/>
                    </a:cubicBezTo>
                    <a:cubicBezTo>
                      <a:pt x="25" y="11"/>
                      <a:pt x="34" y="0"/>
                      <a:pt x="28" y="0"/>
                    </a:cubicBezTo>
                    <a:cubicBezTo>
                      <a:pt x="28" y="2"/>
                      <a:pt x="21" y="11"/>
                      <a:pt x="20" y="11"/>
                    </a:cubicBezTo>
                    <a:close/>
                    <a:moveTo>
                      <a:pt x="34" y="5"/>
                    </a:moveTo>
                    <a:cubicBezTo>
                      <a:pt x="34" y="4"/>
                      <a:pt x="34" y="4"/>
                      <a:pt x="34" y="3"/>
                    </a:cubicBezTo>
                    <a:cubicBezTo>
                      <a:pt x="39" y="6"/>
                      <a:pt x="38" y="4"/>
                      <a:pt x="41" y="9"/>
                    </a:cubicBezTo>
                    <a:cubicBezTo>
                      <a:pt x="40" y="11"/>
                      <a:pt x="40" y="12"/>
                      <a:pt x="37" y="12"/>
                    </a:cubicBezTo>
                    <a:cubicBezTo>
                      <a:pt x="36" y="12"/>
                      <a:pt x="35" y="11"/>
                      <a:pt x="34" y="11"/>
                    </a:cubicBezTo>
                    <a:cubicBezTo>
                      <a:pt x="35" y="9"/>
                      <a:pt x="35" y="9"/>
                      <a:pt x="35" y="9"/>
                    </a:cubicBezTo>
                    <a:cubicBezTo>
                      <a:pt x="34" y="9"/>
                      <a:pt x="34" y="9"/>
                      <a:pt x="34" y="8"/>
                    </a:cubicBezTo>
                    <a:cubicBezTo>
                      <a:pt x="34" y="5"/>
                      <a:pt x="34" y="5"/>
                      <a:pt x="34" y="5"/>
                    </a:cubicBezTo>
                    <a:close/>
                    <a:moveTo>
                      <a:pt x="11" y="18"/>
                    </a:moveTo>
                    <a:cubicBezTo>
                      <a:pt x="10" y="17"/>
                      <a:pt x="13" y="17"/>
                      <a:pt x="14" y="17"/>
                    </a:cubicBezTo>
                    <a:cubicBezTo>
                      <a:pt x="15" y="17"/>
                      <a:pt x="15" y="17"/>
                      <a:pt x="15" y="18"/>
                    </a:cubicBezTo>
                    <a:cubicBezTo>
                      <a:pt x="14" y="20"/>
                      <a:pt x="12" y="20"/>
                      <a:pt x="11" y="18"/>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2" name="ïsḷiḓé"/>
              <p:cNvSpPr/>
              <p:nvPr/>
            </p:nvSpPr>
            <p:spPr bwMode="auto">
              <a:xfrm>
                <a:off x="2717800" y="3430588"/>
                <a:ext cx="736600" cy="527050"/>
              </a:xfrm>
              <a:custGeom>
                <a:avLst/>
                <a:gdLst>
                  <a:gd name="T0" fmla="*/ 2 w 223"/>
                  <a:gd name="T1" fmla="*/ 13 h 159"/>
                  <a:gd name="T2" fmla="*/ 14 w 223"/>
                  <a:gd name="T3" fmla="*/ 15 h 159"/>
                  <a:gd name="T4" fmla="*/ 14 w 223"/>
                  <a:gd name="T5" fmla="*/ 0 h 159"/>
                  <a:gd name="T6" fmla="*/ 3 w 223"/>
                  <a:gd name="T7" fmla="*/ 32 h 159"/>
                  <a:gd name="T8" fmla="*/ 2 w 223"/>
                  <a:gd name="T9" fmla="*/ 26 h 159"/>
                  <a:gd name="T10" fmla="*/ 20 w 223"/>
                  <a:gd name="T11" fmla="*/ 34 h 159"/>
                  <a:gd name="T12" fmla="*/ 13 w 223"/>
                  <a:gd name="T13" fmla="*/ 32 h 159"/>
                  <a:gd name="T14" fmla="*/ 16 w 223"/>
                  <a:gd name="T15" fmla="*/ 38 h 159"/>
                  <a:gd name="T16" fmla="*/ 18 w 223"/>
                  <a:gd name="T17" fmla="*/ 45 h 159"/>
                  <a:gd name="T18" fmla="*/ 15 w 223"/>
                  <a:gd name="T19" fmla="*/ 60 h 159"/>
                  <a:gd name="T20" fmla="*/ 21 w 223"/>
                  <a:gd name="T21" fmla="*/ 56 h 159"/>
                  <a:gd name="T22" fmla="*/ 23 w 223"/>
                  <a:gd name="T23" fmla="*/ 62 h 159"/>
                  <a:gd name="T24" fmla="*/ 23 w 223"/>
                  <a:gd name="T25" fmla="*/ 66 h 159"/>
                  <a:gd name="T26" fmla="*/ 26 w 223"/>
                  <a:gd name="T27" fmla="*/ 64 h 159"/>
                  <a:gd name="T28" fmla="*/ 26 w 223"/>
                  <a:gd name="T29" fmla="*/ 79 h 159"/>
                  <a:gd name="T30" fmla="*/ 25 w 223"/>
                  <a:gd name="T31" fmla="*/ 77 h 159"/>
                  <a:gd name="T32" fmla="*/ 41 w 223"/>
                  <a:gd name="T33" fmla="*/ 76 h 159"/>
                  <a:gd name="T34" fmla="*/ 35 w 223"/>
                  <a:gd name="T35" fmla="*/ 78 h 159"/>
                  <a:gd name="T36" fmla="*/ 42 w 223"/>
                  <a:gd name="T37" fmla="*/ 86 h 159"/>
                  <a:gd name="T38" fmla="*/ 33 w 223"/>
                  <a:gd name="T39" fmla="*/ 89 h 159"/>
                  <a:gd name="T40" fmla="*/ 35 w 223"/>
                  <a:gd name="T41" fmla="*/ 100 h 159"/>
                  <a:gd name="T42" fmla="*/ 51 w 223"/>
                  <a:gd name="T43" fmla="*/ 98 h 159"/>
                  <a:gd name="T44" fmla="*/ 48 w 223"/>
                  <a:gd name="T45" fmla="*/ 93 h 159"/>
                  <a:gd name="T46" fmla="*/ 49 w 223"/>
                  <a:gd name="T47" fmla="*/ 110 h 159"/>
                  <a:gd name="T48" fmla="*/ 53 w 223"/>
                  <a:gd name="T49" fmla="*/ 113 h 159"/>
                  <a:gd name="T50" fmla="*/ 70 w 223"/>
                  <a:gd name="T51" fmla="*/ 110 h 159"/>
                  <a:gd name="T52" fmla="*/ 65 w 223"/>
                  <a:gd name="T53" fmla="*/ 110 h 159"/>
                  <a:gd name="T54" fmla="*/ 62 w 223"/>
                  <a:gd name="T55" fmla="*/ 123 h 159"/>
                  <a:gd name="T56" fmla="*/ 77 w 223"/>
                  <a:gd name="T57" fmla="*/ 121 h 159"/>
                  <a:gd name="T58" fmla="*/ 71 w 223"/>
                  <a:gd name="T59" fmla="*/ 123 h 159"/>
                  <a:gd name="T60" fmla="*/ 77 w 223"/>
                  <a:gd name="T61" fmla="*/ 116 h 159"/>
                  <a:gd name="T62" fmla="*/ 84 w 223"/>
                  <a:gd name="T63" fmla="*/ 134 h 159"/>
                  <a:gd name="T64" fmla="*/ 84 w 223"/>
                  <a:gd name="T65" fmla="*/ 128 h 159"/>
                  <a:gd name="T66" fmla="*/ 96 w 223"/>
                  <a:gd name="T67" fmla="*/ 130 h 159"/>
                  <a:gd name="T68" fmla="*/ 90 w 223"/>
                  <a:gd name="T69" fmla="*/ 140 h 159"/>
                  <a:gd name="T70" fmla="*/ 100 w 223"/>
                  <a:gd name="T71" fmla="*/ 147 h 159"/>
                  <a:gd name="T72" fmla="*/ 102 w 223"/>
                  <a:gd name="T73" fmla="*/ 137 h 159"/>
                  <a:gd name="T74" fmla="*/ 116 w 223"/>
                  <a:gd name="T75" fmla="*/ 151 h 159"/>
                  <a:gd name="T76" fmla="*/ 113 w 223"/>
                  <a:gd name="T77" fmla="*/ 143 h 159"/>
                  <a:gd name="T78" fmla="*/ 109 w 223"/>
                  <a:gd name="T79" fmla="*/ 139 h 159"/>
                  <a:gd name="T80" fmla="*/ 129 w 223"/>
                  <a:gd name="T81" fmla="*/ 148 h 159"/>
                  <a:gd name="T82" fmla="*/ 128 w 223"/>
                  <a:gd name="T83" fmla="*/ 153 h 159"/>
                  <a:gd name="T84" fmla="*/ 134 w 223"/>
                  <a:gd name="T85" fmla="*/ 147 h 159"/>
                  <a:gd name="T86" fmla="*/ 152 w 223"/>
                  <a:gd name="T87" fmla="*/ 157 h 159"/>
                  <a:gd name="T88" fmla="*/ 150 w 223"/>
                  <a:gd name="T89" fmla="*/ 150 h 159"/>
                  <a:gd name="T90" fmla="*/ 155 w 223"/>
                  <a:gd name="T91" fmla="*/ 156 h 159"/>
                  <a:gd name="T92" fmla="*/ 150 w 223"/>
                  <a:gd name="T93" fmla="*/ 154 h 159"/>
                  <a:gd name="T94" fmla="*/ 169 w 223"/>
                  <a:gd name="T95" fmla="*/ 157 h 159"/>
                  <a:gd name="T96" fmla="*/ 163 w 223"/>
                  <a:gd name="T97" fmla="*/ 151 h 159"/>
                  <a:gd name="T98" fmla="*/ 159 w 223"/>
                  <a:gd name="T99" fmla="*/ 148 h 159"/>
                  <a:gd name="T100" fmla="*/ 174 w 223"/>
                  <a:gd name="T101" fmla="*/ 157 h 159"/>
                  <a:gd name="T102" fmla="*/ 181 w 223"/>
                  <a:gd name="T103" fmla="*/ 142 h 159"/>
                  <a:gd name="T104" fmla="*/ 202 w 223"/>
                  <a:gd name="T105" fmla="*/ 142 h 159"/>
                  <a:gd name="T106" fmla="*/ 194 w 223"/>
                  <a:gd name="T107" fmla="*/ 156 h 159"/>
                  <a:gd name="T108" fmla="*/ 201 w 223"/>
                  <a:gd name="T109" fmla="*/ 138 h 159"/>
                  <a:gd name="T110" fmla="*/ 204 w 223"/>
                  <a:gd name="T111" fmla="*/ 143 h 159"/>
                  <a:gd name="T112" fmla="*/ 223 w 223"/>
                  <a:gd name="T113" fmla="*/ 144 h 159"/>
                  <a:gd name="T114" fmla="*/ 219 w 223"/>
                  <a:gd name="T115" fmla="*/ 14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 h="159">
                    <a:moveTo>
                      <a:pt x="15" y="0"/>
                    </a:moveTo>
                    <a:cubicBezTo>
                      <a:pt x="15" y="8"/>
                      <a:pt x="15" y="8"/>
                      <a:pt x="15" y="8"/>
                    </a:cubicBezTo>
                    <a:cubicBezTo>
                      <a:pt x="15" y="8"/>
                      <a:pt x="15" y="8"/>
                      <a:pt x="15" y="8"/>
                    </a:cubicBezTo>
                    <a:cubicBezTo>
                      <a:pt x="15" y="8"/>
                      <a:pt x="15" y="8"/>
                      <a:pt x="15" y="8"/>
                    </a:cubicBezTo>
                    <a:cubicBezTo>
                      <a:pt x="15" y="7"/>
                      <a:pt x="15" y="7"/>
                      <a:pt x="15" y="7"/>
                    </a:cubicBezTo>
                    <a:cubicBezTo>
                      <a:pt x="14" y="6"/>
                      <a:pt x="14" y="6"/>
                      <a:pt x="14" y="6"/>
                    </a:cubicBezTo>
                    <a:cubicBezTo>
                      <a:pt x="14" y="6"/>
                      <a:pt x="13" y="6"/>
                      <a:pt x="12" y="6"/>
                    </a:cubicBezTo>
                    <a:cubicBezTo>
                      <a:pt x="5" y="7"/>
                      <a:pt x="5" y="7"/>
                      <a:pt x="5" y="7"/>
                    </a:cubicBezTo>
                    <a:cubicBezTo>
                      <a:pt x="4" y="7"/>
                      <a:pt x="3" y="7"/>
                      <a:pt x="2" y="7"/>
                    </a:cubicBezTo>
                    <a:cubicBezTo>
                      <a:pt x="2" y="8"/>
                      <a:pt x="2" y="8"/>
                      <a:pt x="1" y="9"/>
                    </a:cubicBezTo>
                    <a:cubicBezTo>
                      <a:pt x="1" y="9"/>
                      <a:pt x="1" y="10"/>
                      <a:pt x="1" y="11"/>
                    </a:cubicBezTo>
                    <a:cubicBezTo>
                      <a:pt x="1" y="11"/>
                      <a:pt x="1" y="12"/>
                      <a:pt x="2" y="13"/>
                    </a:cubicBezTo>
                    <a:cubicBezTo>
                      <a:pt x="2" y="13"/>
                      <a:pt x="3" y="14"/>
                      <a:pt x="3" y="14"/>
                    </a:cubicBezTo>
                    <a:cubicBezTo>
                      <a:pt x="4" y="14"/>
                      <a:pt x="5" y="14"/>
                      <a:pt x="7" y="14"/>
                    </a:cubicBezTo>
                    <a:cubicBezTo>
                      <a:pt x="13" y="14"/>
                      <a:pt x="13" y="14"/>
                      <a:pt x="13" y="14"/>
                    </a:cubicBezTo>
                    <a:cubicBezTo>
                      <a:pt x="14" y="13"/>
                      <a:pt x="14" y="13"/>
                      <a:pt x="14" y="13"/>
                    </a:cubicBezTo>
                    <a:cubicBezTo>
                      <a:pt x="15" y="13"/>
                      <a:pt x="15" y="13"/>
                      <a:pt x="15" y="13"/>
                    </a:cubicBezTo>
                    <a:cubicBezTo>
                      <a:pt x="15" y="12"/>
                      <a:pt x="15" y="12"/>
                      <a:pt x="15" y="11"/>
                    </a:cubicBezTo>
                    <a:cubicBezTo>
                      <a:pt x="16" y="11"/>
                      <a:pt x="16" y="11"/>
                      <a:pt x="16" y="11"/>
                    </a:cubicBezTo>
                    <a:cubicBezTo>
                      <a:pt x="16" y="17"/>
                      <a:pt x="16" y="17"/>
                      <a:pt x="16" y="17"/>
                    </a:cubicBezTo>
                    <a:cubicBezTo>
                      <a:pt x="16" y="17"/>
                      <a:pt x="16" y="17"/>
                      <a:pt x="16" y="17"/>
                    </a:cubicBezTo>
                    <a:cubicBezTo>
                      <a:pt x="16" y="16"/>
                      <a:pt x="16" y="16"/>
                      <a:pt x="16" y="16"/>
                    </a:cubicBezTo>
                    <a:cubicBezTo>
                      <a:pt x="16" y="16"/>
                      <a:pt x="15" y="15"/>
                      <a:pt x="15" y="15"/>
                    </a:cubicBezTo>
                    <a:cubicBezTo>
                      <a:pt x="15" y="15"/>
                      <a:pt x="15" y="15"/>
                      <a:pt x="14" y="15"/>
                    </a:cubicBezTo>
                    <a:cubicBezTo>
                      <a:pt x="14" y="14"/>
                      <a:pt x="14" y="14"/>
                      <a:pt x="13" y="15"/>
                    </a:cubicBezTo>
                    <a:cubicBezTo>
                      <a:pt x="7" y="15"/>
                      <a:pt x="7" y="15"/>
                      <a:pt x="7" y="15"/>
                    </a:cubicBezTo>
                    <a:cubicBezTo>
                      <a:pt x="6" y="15"/>
                      <a:pt x="4" y="15"/>
                      <a:pt x="3" y="15"/>
                    </a:cubicBezTo>
                    <a:cubicBezTo>
                      <a:pt x="3" y="15"/>
                      <a:pt x="2" y="14"/>
                      <a:pt x="1" y="13"/>
                    </a:cubicBezTo>
                    <a:cubicBezTo>
                      <a:pt x="0" y="13"/>
                      <a:pt x="0" y="11"/>
                      <a:pt x="0" y="10"/>
                    </a:cubicBezTo>
                    <a:cubicBezTo>
                      <a:pt x="0" y="8"/>
                      <a:pt x="0" y="7"/>
                      <a:pt x="0" y="6"/>
                    </a:cubicBezTo>
                    <a:cubicBezTo>
                      <a:pt x="0" y="5"/>
                      <a:pt x="1" y="4"/>
                      <a:pt x="2" y="4"/>
                    </a:cubicBezTo>
                    <a:cubicBezTo>
                      <a:pt x="2" y="3"/>
                      <a:pt x="3" y="3"/>
                      <a:pt x="5" y="3"/>
                    </a:cubicBezTo>
                    <a:cubicBezTo>
                      <a:pt x="12" y="2"/>
                      <a:pt x="12" y="2"/>
                      <a:pt x="12" y="2"/>
                    </a:cubicBezTo>
                    <a:cubicBezTo>
                      <a:pt x="13" y="2"/>
                      <a:pt x="13" y="2"/>
                      <a:pt x="14" y="2"/>
                    </a:cubicBezTo>
                    <a:cubicBezTo>
                      <a:pt x="14" y="2"/>
                      <a:pt x="14" y="2"/>
                      <a:pt x="14" y="1"/>
                    </a:cubicBezTo>
                    <a:cubicBezTo>
                      <a:pt x="14" y="1"/>
                      <a:pt x="14" y="1"/>
                      <a:pt x="14" y="0"/>
                    </a:cubicBezTo>
                    <a:cubicBezTo>
                      <a:pt x="15" y="0"/>
                      <a:pt x="15" y="0"/>
                      <a:pt x="15" y="0"/>
                    </a:cubicBezTo>
                    <a:close/>
                    <a:moveTo>
                      <a:pt x="12" y="23"/>
                    </a:moveTo>
                    <a:cubicBezTo>
                      <a:pt x="11" y="23"/>
                      <a:pt x="11" y="23"/>
                      <a:pt x="11" y="23"/>
                    </a:cubicBezTo>
                    <a:cubicBezTo>
                      <a:pt x="11" y="23"/>
                      <a:pt x="12" y="24"/>
                      <a:pt x="12" y="24"/>
                    </a:cubicBezTo>
                    <a:cubicBezTo>
                      <a:pt x="13" y="25"/>
                      <a:pt x="13" y="25"/>
                      <a:pt x="13" y="26"/>
                    </a:cubicBezTo>
                    <a:cubicBezTo>
                      <a:pt x="13" y="27"/>
                      <a:pt x="13" y="27"/>
                      <a:pt x="13" y="28"/>
                    </a:cubicBezTo>
                    <a:cubicBezTo>
                      <a:pt x="13" y="28"/>
                      <a:pt x="12" y="29"/>
                      <a:pt x="12" y="29"/>
                    </a:cubicBezTo>
                    <a:cubicBezTo>
                      <a:pt x="11" y="29"/>
                      <a:pt x="10" y="29"/>
                      <a:pt x="9" y="30"/>
                    </a:cubicBezTo>
                    <a:cubicBezTo>
                      <a:pt x="5" y="31"/>
                      <a:pt x="5" y="31"/>
                      <a:pt x="5" y="31"/>
                    </a:cubicBezTo>
                    <a:cubicBezTo>
                      <a:pt x="4" y="31"/>
                      <a:pt x="4" y="31"/>
                      <a:pt x="4" y="31"/>
                    </a:cubicBezTo>
                    <a:cubicBezTo>
                      <a:pt x="4" y="31"/>
                      <a:pt x="4" y="32"/>
                      <a:pt x="4" y="32"/>
                    </a:cubicBezTo>
                    <a:cubicBezTo>
                      <a:pt x="3" y="32"/>
                      <a:pt x="3" y="32"/>
                      <a:pt x="3" y="32"/>
                    </a:cubicBezTo>
                    <a:cubicBezTo>
                      <a:pt x="2" y="27"/>
                      <a:pt x="2" y="27"/>
                      <a:pt x="2" y="27"/>
                    </a:cubicBezTo>
                    <a:cubicBezTo>
                      <a:pt x="3" y="27"/>
                      <a:pt x="3" y="27"/>
                      <a:pt x="3" y="27"/>
                    </a:cubicBezTo>
                    <a:cubicBezTo>
                      <a:pt x="3" y="27"/>
                      <a:pt x="3" y="27"/>
                      <a:pt x="3" y="27"/>
                    </a:cubicBezTo>
                    <a:cubicBezTo>
                      <a:pt x="3" y="27"/>
                      <a:pt x="4" y="27"/>
                      <a:pt x="5" y="27"/>
                    </a:cubicBezTo>
                    <a:cubicBezTo>
                      <a:pt x="9" y="26"/>
                      <a:pt x="9" y="26"/>
                      <a:pt x="9" y="26"/>
                    </a:cubicBezTo>
                    <a:cubicBezTo>
                      <a:pt x="10" y="26"/>
                      <a:pt x="11" y="26"/>
                      <a:pt x="11" y="26"/>
                    </a:cubicBezTo>
                    <a:cubicBezTo>
                      <a:pt x="11" y="26"/>
                      <a:pt x="11" y="26"/>
                      <a:pt x="11" y="25"/>
                    </a:cubicBezTo>
                    <a:cubicBezTo>
                      <a:pt x="11" y="25"/>
                      <a:pt x="11" y="25"/>
                      <a:pt x="11" y="25"/>
                    </a:cubicBezTo>
                    <a:cubicBezTo>
                      <a:pt x="11" y="24"/>
                      <a:pt x="11" y="24"/>
                      <a:pt x="10" y="23"/>
                    </a:cubicBezTo>
                    <a:cubicBezTo>
                      <a:pt x="4" y="24"/>
                      <a:pt x="4" y="24"/>
                      <a:pt x="4" y="24"/>
                    </a:cubicBezTo>
                    <a:cubicBezTo>
                      <a:pt x="3" y="25"/>
                      <a:pt x="3" y="25"/>
                      <a:pt x="3" y="25"/>
                    </a:cubicBezTo>
                    <a:cubicBezTo>
                      <a:pt x="2" y="25"/>
                      <a:pt x="2" y="25"/>
                      <a:pt x="2" y="26"/>
                    </a:cubicBezTo>
                    <a:cubicBezTo>
                      <a:pt x="2" y="26"/>
                      <a:pt x="2" y="26"/>
                      <a:pt x="2" y="26"/>
                    </a:cubicBezTo>
                    <a:cubicBezTo>
                      <a:pt x="1" y="20"/>
                      <a:pt x="1" y="20"/>
                      <a:pt x="1" y="20"/>
                    </a:cubicBezTo>
                    <a:cubicBezTo>
                      <a:pt x="1" y="20"/>
                      <a:pt x="1" y="20"/>
                      <a:pt x="1" y="20"/>
                    </a:cubicBezTo>
                    <a:cubicBezTo>
                      <a:pt x="2" y="21"/>
                      <a:pt x="2" y="21"/>
                      <a:pt x="2" y="21"/>
                    </a:cubicBezTo>
                    <a:cubicBezTo>
                      <a:pt x="2" y="21"/>
                      <a:pt x="3" y="21"/>
                      <a:pt x="3" y="21"/>
                    </a:cubicBezTo>
                    <a:cubicBezTo>
                      <a:pt x="9" y="20"/>
                      <a:pt x="9" y="20"/>
                      <a:pt x="9" y="20"/>
                    </a:cubicBezTo>
                    <a:cubicBezTo>
                      <a:pt x="10" y="20"/>
                      <a:pt x="11" y="20"/>
                      <a:pt x="11" y="19"/>
                    </a:cubicBezTo>
                    <a:cubicBezTo>
                      <a:pt x="11" y="19"/>
                      <a:pt x="11" y="19"/>
                      <a:pt x="11" y="18"/>
                    </a:cubicBezTo>
                    <a:cubicBezTo>
                      <a:pt x="11" y="18"/>
                      <a:pt x="11" y="18"/>
                      <a:pt x="11" y="18"/>
                    </a:cubicBezTo>
                    <a:cubicBezTo>
                      <a:pt x="12" y="23"/>
                      <a:pt x="12" y="23"/>
                      <a:pt x="12" y="23"/>
                    </a:cubicBezTo>
                    <a:close/>
                    <a:moveTo>
                      <a:pt x="20" y="32"/>
                    </a:moveTo>
                    <a:cubicBezTo>
                      <a:pt x="20" y="33"/>
                      <a:pt x="20" y="33"/>
                      <a:pt x="20" y="34"/>
                    </a:cubicBezTo>
                    <a:cubicBezTo>
                      <a:pt x="20" y="34"/>
                      <a:pt x="20" y="34"/>
                      <a:pt x="19" y="34"/>
                    </a:cubicBezTo>
                    <a:cubicBezTo>
                      <a:pt x="19" y="34"/>
                      <a:pt x="18" y="34"/>
                      <a:pt x="18" y="34"/>
                    </a:cubicBezTo>
                    <a:cubicBezTo>
                      <a:pt x="17" y="34"/>
                      <a:pt x="17" y="33"/>
                      <a:pt x="17" y="33"/>
                    </a:cubicBezTo>
                    <a:cubicBezTo>
                      <a:pt x="17" y="33"/>
                      <a:pt x="17" y="32"/>
                      <a:pt x="17" y="32"/>
                    </a:cubicBezTo>
                    <a:cubicBezTo>
                      <a:pt x="17" y="31"/>
                      <a:pt x="18" y="31"/>
                      <a:pt x="18" y="31"/>
                    </a:cubicBezTo>
                    <a:cubicBezTo>
                      <a:pt x="19" y="31"/>
                      <a:pt x="19" y="31"/>
                      <a:pt x="20" y="31"/>
                    </a:cubicBezTo>
                    <a:cubicBezTo>
                      <a:pt x="20" y="31"/>
                      <a:pt x="20" y="32"/>
                      <a:pt x="20" y="32"/>
                    </a:cubicBezTo>
                    <a:close/>
                    <a:moveTo>
                      <a:pt x="16" y="35"/>
                    </a:moveTo>
                    <a:cubicBezTo>
                      <a:pt x="15" y="31"/>
                      <a:pt x="15" y="31"/>
                      <a:pt x="15" y="31"/>
                    </a:cubicBezTo>
                    <a:cubicBezTo>
                      <a:pt x="14" y="31"/>
                      <a:pt x="14" y="31"/>
                      <a:pt x="14" y="31"/>
                    </a:cubicBezTo>
                    <a:cubicBezTo>
                      <a:pt x="14" y="31"/>
                      <a:pt x="14" y="32"/>
                      <a:pt x="14" y="32"/>
                    </a:cubicBezTo>
                    <a:cubicBezTo>
                      <a:pt x="14" y="32"/>
                      <a:pt x="14" y="32"/>
                      <a:pt x="13" y="32"/>
                    </a:cubicBezTo>
                    <a:cubicBezTo>
                      <a:pt x="7" y="34"/>
                      <a:pt x="7" y="34"/>
                      <a:pt x="7" y="34"/>
                    </a:cubicBezTo>
                    <a:cubicBezTo>
                      <a:pt x="6" y="34"/>
                      <a:pt x="6" y="34"/>
                      <a:pt x="6" y="34"/>
                    </a:cubicBezTo>
                    <a:cubicBezTo>
                      <a:pt x="5" y="34"/>
                      <a:pt x="5" y="34"/>
                      <a:pt x="5" y="33"/>
                    </a:cubicBezTo>
                    <a:cubicBezTo>
                      <a:pt x="5" y="33"/>
                      <a:pt x="5" y="33"/>
                      <a:pt x="5" y="33"/>
                    </a:cubicBezTo>
                    <a:cubicBezTo>
                      <a:pt x="6" y="39"/>
                      <a:pt x="6" y="39"/>
                      <a:pt x="6" y="39"/>
                    </a:cubicBezTo>
                    <a:cubicBezTo>
                      <a:pt x="6" y="39"/>
                      <a:pt x="6" y="39"/>
                      <a:pt x="6" y="39"/>
                    </a:cubicBezTo>
                    <a:cubicBezTo>
                      <a:pt x="6" y="38"/>
                      <a:pt x="6" y="38"/>
                      <a:pt x="6" y="38"/>
                    </a:cubicBezTo>
                    <a:cubicBezTo>
                      <a:pt x="7" y="38"/>
                      <a:pt x="7" y="37"/>
                      <a:pt x="8" y="37"/>
                    </a:cubicBezTo>
                    <a:cubicBezTo>
                      <a:pt x="16" y="35"/>
                      <a:pt x="16" y="35"/>
                      <a:pt x="16" y="35"/>
                    </a:cubicBezTo>
                    <a:close/>
                    <a:moveTo>
                      <a:pt x="8" y="46"/>
                    </a:moveTo>
                    <a:cubicBezTo>
                      <a:pt x="14" y="40"/>
                      <a:pt x="14" y="40"/>
                      <a:pt x="14" y="40"/>
                    </a:cubicBezTo>
                    <a:cubicBezTo>
                      <a:pt x="15" y="39"/>
                      <a:pt x="16" y="38"/>
                      <a:pt x="16" y="38"/>
                    </a:cubicBezTo>
                    <a:cubicBezTo>
                      <a:pt x="16" y="38"/>
                      <a:pt x="16" y="38"/>
                      <a:pt x="16" y="37"/>
                    </a:cubicBezTo>
                    <a:cubicBezTo>
                      <a:pt x="16" y="37"/>
                      <a:pt x="16" y="37"/>
                      <a:pt x="16" y="37"/>
                    </a:cubicBezTo>
                    <a:cubicBezTo>
                      <a:pt x="18" y="43"/>
                      <a:pt x="18" y="43"/>
                      <a:pt x="18" y="43"/>
                    </a:cubicBezTo>
                    <a:cubicBezTo>
                      <a:pt x="18" y="43"/>
                      <a:pt x="18" y="43"/>
                      <a:pt x="18" y="43"/>
                    </a:cubicBezTo>
                    <a:cubicBezTo>
                      <a:pt x="18" y="42"/>
                      <a:pt x="17" y="42"/>
                      <a:pt x="17" y="42"/>
                    </a:cubicBezTo>
                    <a:cubicBezTo>
                      <a:pt x="17" y="42"/>
                      <a:pt x="17" y="42"/>
                      <a:pt x="17" y="42"/>
                    </a:cubicBezTo>
                    <a:cubicBezTo>
                      <a:pt x="16" y="42"/>
                      <a:pt x="16" y="43"/>
                      <a:pt x="15" y="43"/>
                    </a:cubicBezTo>
                    <a:cubicBezTo>
                      <a:pt x="12" y="46"/>
                      <a:pt x="12" y="46"/>
                      <a:pt x="12" y="46"/>
                    </a:cubicBezTo>
                    <a:cubicBezTo>
                      <a:pt x="16" y="46"/>
                      <a:pt x="16" y="46"/>
                      <a:pt x="16" y="46"/>
                    </a:cubicBezTo>
                    <a:cubicBezTo>
                      <a:pt x="17" y="46"/>
                      <a:pt x="18" y="46"/>
                      <a:pt x="18" y="46"/>
                    </a:cubicBezTo>
                    <a:cubicBezTo>
                      <a:pt x="18" y="46"/>
                      <a:pt x="18" y="46"/>
                      <a:pt x="18" y="46"/>
                    </a:cubicBezTo>
                    <a:cubicBezTo>
                      <a:pt x="18" y="46"/>
                      <a:pt x="18" y="45"/>
                      <a:pt x="18" y="45"/>
                    </a:cubicBezTo>
                    <a:cubicBezTo>
                      <a:pt x="19" y="45"/>
                      <a:pt x="19" y="45"/>
                      <a:pt x="19" y="45"/>
                    </a:cubicBezTo>
                    <a:cubicBezTo>
                      <a:pt x="20" y="48"/>
                      <a:pt x="20" y="48"/>
                      <a:pt x="20" y="48"/>
                    </a:cubicBezTo>
                    <a:cubicBezTo>
                      <a:pt x="19" y="48"/>
                      <a:pt x="19" y="48"/>
                      <a:pt x="19" y="48"/>
                    </a:cubicBezTo>
                    <a:cubicBezTo>
                      <a:pt x="19" y="48"/>
                      <a:pt x="19" y="48"/>
                      <a:pt x="19" y="48"/>
                    </a:cubicBezTo>
                    <a:cubicBezTo>
                      <a:pt x="19" y="48"/>
                      <a:pt x="18" y="47"/>
                      <a:pt x="17" y="47"/>
                    </a:cubicBezTo>
                    <a:cubicBezTo>
                      <a:pt x="8" y="47"/>
                      <a:pt x="8" y="47"/>
                      <a:pt x="8" y="47"/>
                    </a:cubicBezTo>
                    <a:cubicBezTo>
                      <a:pt x="8" y="46"/>
                      <a:pt x="8" y="46"/>
                      <a:pt x="8" y="46"/>
                    </a:cubicBezTo>
                    <a:close/>
                    <a:moveTo>
                      <a:pt x="19" y="60"/>
                    </a:moveTo>
                    <a:cubicBezTo>
                      <a:pt x="17" y="55"/>
                      <a:pt x="17" y="55"/>
                      <a:pt x="17" y="55"/>
                    </a:cubicBezTo>
                    <a:cubicBezTo>
                      <a:pt x="16" y="55"/>
                      <a:pt x="15" y="56"/>
                      <a:pt x="14" y="57"/>
                    </a:cubicBezTo>
                    <a:cubicBezTo>
                      <a:pt x="14" y="58"/>
                      <a:pt x="14" y="59"/>
                      <a:pt x="14" y="59"/>
                    </a:cubicBezTo>
                    <a:cubicBezTo>
                      <a:pt x="14" y="60"/>
                      <a:pt x="14" y="60"/>
                      <a:pt x="15" y="60"/>
                    </a:cubicBezTo>
                    <a:cubicBezTo>
                      <a:pt x="15" y="61"/>
                      <a:pt x="16" y="61"/>
                      <a:pt x="17" y="61"/>
                    </a:cubicBezTo>
                    <a:cubicBezTo>
                      <a:pt x="16" y="61"/>
                      <a:pt x="16" y="61"/>
                      <a:pt x="16" y="61"/>
                    </a:cubicBezTo>
                    <a:cubicBezTo>
                      <a:pt x="15" y="61"/>
                      <a:pt x="14" y="61"/>
                      <a:pt x="13" y="61"/>
                    </a:cubicBezTo>
                    <a:cubicBezTo>
                      <a:pt x="13" y="60"/>
                      <a:pt x="12" y="59"/>
                      <a:pt x="12" y="59"/>
                    </a:cubicBezTo>
                    <a:cubicBezTo>
                      <a:pt x="11" y="57"/>
                      <a:pt x="11" y="56"/>
                      <a:pt x="12" y="54"/>
                    </a:cubicBezTo>
                    <a:cubicBezTo>
                      <a:pt x="13" y="53"/>
                      <a:pt x="14" y="53"/>
                      <a:pt x="15" y="52"/>
                    </a:cubicBezTo>
                    <a:cubicBezTo>
                      <a:pt x="17" y="51"/>
                      <a:pt x="18" y="51"/>
                      <a:pt x="20" y="52"/>
                    </a:cubicBezTo>
                    <a:cubicBezTo>
                      <a:pt x="21" y="52"/>
                      <a:pt x="22" y="53"/>
                      <a:pt x="22" y="54"/>
                    </a:cubicBezTo>
                    <a:cubicBezTo>
                      <a:pt x="23" y="55"/>
                      <a:pt x="23" y="57"/>
                      <a:pt x="22" y="58"/>
                    </a:cubicBezTo>
                    <a:cubicBezTo>
                      <a:pt x="22" y="59"/>
                      <a:pt x="21" y="60"/>
                      <a:pt x="19" y="60"/>
                    </a:cubicBezTo>
                    <a:close/>
                    <a:moveTo>
                      <a:pt x="19" y="57"/>
                    </a:moveTo>
                    <a:cubicBezTo>
                      <a:pt x="20" y="57"/>
                      <a:pt x="21" y="57"/>
                      <a:pt x="21" y="56"/>
                    </a:cubicBezTo>
                    <a:cubicBezTo>
                      <a:pt x="21" y="56"/>
                      <a:pt x="21" y="56"/>
                      <a:pt x="22" y="55"/>
                    </a:cubicBezTo>
                    <a:cubicBezTo>
                      <a:pt x="22" y="55"/>
                      <a:pt x="22" y="55"/>
                      <a:pt x="22" y="55"/>
                    </a:cubicBezTo>
                    <a:cubicBezTo>
                      <a:pt x="21" y="54"/>
                      <a:pt x="21" y="54"/>
                      <a:pt x="21" y="54"/>
                    </a:cubicBezTo>
                    <a:cubicBezTo>
                      <a:pt x="20" y="54"/>
                      <a:pt x="19" y="54"/>
                      <a:pt x="18" y="54"/>
                    </a:cubicBezTo>
                    <a:cubicBezTo>
                      <a:pt x="17" y="54"/>
                      <a:pt x="17" y="54"/>
                      <a:pt x="17" y="54"/>
                    </a:cubicBezTo>
                    <a:cubicBezTo>
                      <a:pt x="19" y="57"/>
                      <a:pt x="19" y="57"/>
                      <a:pt x="19" y="57"/>
                    </a:cubicBezTo>
                    <a:close/>
                    <a:moveTo>
                      <a:pt x="26" y="64"/>
                    </a:moveTo>
                    <a:cubicBezTo>
                      <a:pt x="24" y="60"/>
                      <a:pt x="24" y="60"/>
                      <a:pt x="24" y="60"/>
                    </a:cubicBezTo>
                    <a:cubicBezTo>
                      <a:pt x="24" y="60"/>
                      <a:pt x="24" y="60"/>
                      <a:pt x="24" y="60"/>
                    </a:cubicBezTo>
                    <a:cubicBezTo>
                      <a:pt x="24" y="60"/>
                      <a:pt x="24" y="61"/>
                      <a:pt x="24" y="61"/>
                    </a:cubicBezTo>
                    <a:cubicBezTo>
                      <a:pt x="24" y="61"/>
                      <a:pt x="24" y="61"/>
                      <a:pt x="24" y="61"/>
                    </a:cubicBezTo>
                    <a:cubicBezTo>
                      <a:pt x="23" y="62"/>
                      <a:pt x="23" y="62"/>
                      <a:pt x="23" y="62"/>
                    </a:cubicBezTo>
                    <a:cubicBezTo>
                      <a:pt x="17" y="65"/>
                      <a:pt x="17" y="65"/>
                      <a:pt x="17" y="65"/>
                    </a:cubicBezTo>
                    <a:cubicBezTo>
                      <a:pt x="17" y="65"/>
                      <a:pt x="16" y="66"/>
                      <a:pt x="16" y="66"/>
                    </a:cubicBezTo>
                    <a:cubicBezTo>
                      <a:pt x="16" y="66"/>
                      <a:pt x="15" y="65"/>
                      <a:pt x="15" y="65"/>
                    </a:cubicBezTo>
                    <a:cubicBezTo>
                      <a:pt x="15" y="65"/>
                      <a:pt x="15" y="65"/>
                      <a:pt x="15" y="65"/>
                    </a:cubicBezTo>
                    <a:cubicBezTo>
                      <a:pt x="17" y="70"/>
                      <a:pt x="17" y="70"/>
                      <a:pt x="17" y="70"/>
                    </a:cubicBezTo>
                    <a:cubicBezTo>
                      <a:pt x="18" y="70"/>
                      <a:pt x="18" y="70"/>
                      <a:pt x="18" y="70"/>
                    </a:cubicBezTo>
                    <a:cubicBezTo>
                      <a:pt x="18" y="70"/>
                      <a:pt x="18" y="70"/>
                      <a:pt x="18" y="69"/>
                    </a:cubicBezTo>
                    <a:cubicBezTo>
                      <a:pt x="18" y="69"/>
                      <a:pt x="18" y="69"/>
                      <a:pt x="18" y="69"/>
                    </a:cubicBezTo>
                    <a:cubicBezTo>
                      <a:pt x="18" y="69"/>
                      <a:pt x="18" y="68"/>
                      <a:pt x="18" y="68"/>
                    </a:cubicBezTo>
                    <a:cubicBezTo>
                      <a:pt x="19" y="68"/>
                      <a:pt x="19" y="68"/>
                      <a:pt x="19" y="68"/>
                    </a:cubicBezTo>
                    <a:cubicBezTo>
                      <a:pt x="21" y="67"/>
                      <a:pt x="21" y="67"/>
                      <a:pt x="21" y="67"/>
                    </a:cubicBezTo>
                    <a:cubicBezTo>
                      <a:pt x="22" y="66"/>
                      <a:pt x="23" y="66"/>
                      <a:pt x="23" y="66"/>
                    </a:cubicBezTo>
                    <a:cubicBezTo>
                      <a:pt x="24" y="66"/>
                      <a:pt x="24" y="66"/>
                      <a:pt x="25" y="66"/>
                    </a:cubicBezTo>
                    <a:cubicBezTo>
                      <a:pt x="25" y="66"/>
                      <a:pt x="25" y="66"/>
                      <a:pt x="25" y="66"/>
                    </a:cubicBezTo>
                    <a:cubicBezTo>
                      <a:pt x="25" y="67"/>
                      <a:pt x="25" y="67"/>
                      <a:pt x="25" y="67"/>
                    </a:cubicBezTo>
                    <a:cubicBezTo>
                      <a:pt x="25" y="67"/>
                      <a:pt x="25" y="67"/>
                      <a:pt x="25" y="67"/>
                    </a:cubicBezTo>
                    <a:cubicBezTo>
                      <a:pt x="25" y="68"/>
                      <a:pt x="25" y="68"/>
                      <a:pt x="25" y="69"/>
                    </a:cubicBezTo>
                    <a:cubicBezTo>
                      <a:pt x="25" y="69"/>
                      <a:pt x="26" y="69"/>
                      <a:pt x="26" y="69"/>
                    </a:cubicBezTo>
                    <a:cubicBezTo>
                      <a:pt x="26" y="69"/>
                      <a:pt x="27" y="69"/>
                      <a:pt x="27" y="69"/>
                    </a:cubicBezTo>
                    <a:cubicBezTo>
                      <a:pt x="28" y="69"/>
                      <a:pt x="28" y="68"/>
                      <a:pt x="28" y="68"/>
                    </a:cubicBezTo>
                    <a:cubicBezTo>
                      <a:pt x="28" y="68"/>
                      <a:pt x="28" y="67"/>
                      <a:pt x="28" y="67"/>
                    </a:cubicBezTo>
                    <a:cubicBezTo>
                      <a:pt x="28" y="66"/>
                      <a:pt x="27" y="66"/>
                      <a:pt x="27" y="66"/>
                    </a:cubicBezTo>
                    <a:cubicBezTo>
                      <a:pt x="26" y="65"/>
                      <a:pt x="25" y="65"/>
                      <a:pt x="24" y="65"/>
                    </a:cubicBezTo>
                    <a:cubicBezTo>
                      <a:pt x="26" y="64"/>
                      <a:pt x="26" y="64"/>
                      <a:pt x="26" y="64"/>
                    </a:cubicBezTo>
                    <a:close/>
                    <a:moveTo>
                      <a:pt x="34" y="74"/>
                    </a:moveTo>
                    <a:cubicBezTo>
                      <a:pt x="31" y="76"/>
                      <a:pt x="31" y="76"/>
                      <a:pt x="31" y="76"/>
                    </a:cubicBezTo>
                    <a:cubicBezTo>
                      <a:pt x="31" y="75"/>
                      <a:pt x="31" y="75"/>
                      <a:pt x="31" y="75"/>
                    </a:cubicBezTo>
                    <a:cubicBezTo>
                      <a:pt x="31" y="74"/>
                      <a:pt x="32" y="74"/>
                      <a:pt x="32" y="73"/>
                    </a:cubicBezTo>
                    <a:cubicBezTo>
                      <a:pt x="32" y="72"/>
                      <a:pt x="32" y="72"/>
                      <a:pt x="32" y="71"/>
                    </a:cubicBezTo>
                    <a:cubicBezTo>
                      <a:pt x="32" y="71"/>
                      <a:pt x="31" y="71"/>
                      <a:pt x="31" y="71"/>
                    </a:cubicBezTo>
                    <a:cubicBezTo>
                      <a:pt x="31" y="71"/>
                      <a:pt x="30" y="71"/>
                      <a:pt x="30" y="71"/>
                    </a:cubicBezTo>
                    <a:cubicBezTo>
                      <a:pt x="30" y="71"/>
                      <a:pt x="30" y="71"/>
                      <a:pt x="30" y="71"/>
                    </a:cubicBezTo>
                    <a:cubicBezTo>
                      <a:pt x="30" y="72"/>
                      <a:pt x="30" y="73"/>
                      <a:pt x="30" y="74"/>
                    </a:cubicBezTo>
                    <a:cubicBezTo>
                      <a:pt x="29" y="75"/>
                      <a:pt x="29" y="76"/>
                      <a:pt x="29" y="77"/>
                    </a:cubicBezTo>
                    <a:cubicBezTo>
                      <a:pt x="29" y="78"/>
                      <a:pt x="28" y="78"/>
                      <a:pt x="28" y="78"/>
                    </a:cubicBezTo>
                    <a:cubicBezTo>
                      <a:pt x="27" y="79"/>
                      <a:pt x="27" y="79"/>
                      <a:pt x="26" y="79"/>
                    </a:cubicBezTo>
                    <a:cubicBezTo>
                      <a:pt x="25" y="79"/>
                      <a:pt x="25" y="79"/>
                      <a:pt x="24" y="78"/>
                    </a:cubicBezTo>
                    <a:cubicBezTo>
                      <a:pt x="24" y="78"/>
                      <a:pt x="23" y="78"/>
                      <a:pt x="23" y="77"/>
                    </a:cubicBezTo>
                    <a:cubicBezTo>
                      <a:pt x="23" y="77"/>
                      <a:pt x="23" y="76"/>
                      <a:pt x="22" y="75"/>
                    </a:cubicBezTo>
                    <a:cubicBezTo>
                      <a:pt x="22" y="75"/>
                      <a:pt x="22" y="75"/>
                      <a:pt x="22" y="74"/>
                    </a:cubicBezTo>
                    <a:cubicBezTo>
                      <a:pt x="22" y="74"/>
                      <a:pt x="22" y="74"/>
                      <a:pt x="21" y="74"/>
                    </a:cubicBezTo>
                    <a:cubicBezTo>
                      <a:pt x="21" y="74"/>
                      <a:pt x="21" y="74"/>
                      <a:pt x="21" y="74"/>
                    </a:cubicBezTo>
                    <a:cubicBezTo>
                      <a:pt x="24" y="72"/>
                      <a:pt x="24" y="72"/>
                      <a:pt x="24" y="72"/>
                    </a:cubicBezTo>
                    <a:cubicBezTo>
                      <a:pt x="25" y="72"/>
                      <a:pt x="25" y="72"/>
                      <a:pt x="25" y="72"/>
                    </a:cubicBezTo>
                    <a:cubicBezTo>
                      <a:pt x="24" y="73"/>
                      <a:pt x="24" y="74"/>
                      <a:pt x="23" y="75"/>
                    </a:cubicBezTo>
                    <a:cubicBezTo>
                      <a:pt x="23" y="75"/>
                      <a:pt x="23" y="76"/>
                      <a:pt x="24" y="76"/>
                    </a:cubicBezTo>
                    <a:cubicBezTo>
                      <a:pt x="24" y="77"/>
                      <a:pt x="24" y="77"/>
                      <a:pt x="24" y="77"/>
                    </a:cubicBezTo>
                    <a:cubicBezTo>
                      <a:pt x="25" y="77"/>
                      <a:pt x="25" y="77"/>
                      <a:pt x="25" y="77"/>
                    </a:cubicBezTo>
                    <a:cubicBezTo>
                      <a:pt x="26" y="77"/>
                      <a:pt x="26" y="77"/>
                      <a:pt x="26" y="76"/>
                    </a:cubicBezTo>
                    <a:cubicBezTo>
                      <a:pt x="26" y="76"/>
                      <a:pt x="26" y="75"/>
                      <a:pt x="26" y="74"/>
                    </a:cubicBezTo>
                    <a:cubicBezTo>
                      <a:pt x="26" y="73"/>
                      <a:pt x="26" y="72"/>
                      <a:pt x="27" y="71"/>
                    </a:cubicBezTo>
                    <a:cubicBezTo>
                      <a:pt x="27" y="70"/>
                      <a:pt x="27" y="70"/>
                      <a:pt x="28" y="69"/>
                    </a:cubicBezTo>
                    <a:cubicBezTo>
                      <a:pt x="29" y="69"/>
                      <a:pt x="29" y="69"/>
                      <a:pt x="30" y="69"/>
                    </a:cubicBezTo>
                    <a:cubicBezTo>
                      <a:pt x="31" y="69"/>
                      <a:pt x="32" y="70"/>
                      <a:pt x="32" y="71"/>
                    </a:cubicBezTo>
                    <a:cubicBezTo>
                      <a:pt x="33" y="71"/>
                      <a:pt x="33" y="72"/>
                      <a:pt x="33" y="72"/>
                    </a:cubicBezTo>
                    <a:cubicBezTo>
                      <a:pt x="33" y="73"/>
                      <a:pt x="33" y="73"/>
                      <a:pt x="33" y="73"/>
                    </a:cubicBezTo>
                    <a:cubicBezTo>
                      <a:pt x="33" y="73"/>
                      <a:pt x="33" y="73"/>
                      <a:pt x="33" y="73"/>
                    </a:cubicBezTo>
                    <a:cubicBezTo>
                      <a:pt x="33" y="73"/>
                      <a:pt x="33" y="73"/>
                      <a:pt x="34" y="73"/>
                    </a:cubicBezTo>
                    <a:cubicBezTo>
                      <a:pt x="34" y="74"/>
                      <a:pt x="34" y="74"/>
                      <a:pt x="34" y="74"/>
                    </a:cubicBezTo>
                    <a:close/>
                    <a:moveTo>
                      <a:pt x="41" y="76"/>
                    </a:moveTo>
                    <a:cubicBezTo>
                      <a:pt x="41" y="76"/>
                      <a:pt x="41" y="77"/>
                      <a:pt x="41" y="77"/>
                    </a:cubicBezTo>
                    <a:cubicBezTo>
                      <a:pt x="41" y="78"/>
                      <a:pt x="41" y="78"/>
                      <a:pt x="41" y="78"/>
                    </a:cubicBezTo>
                    <a:cubicBezTo>
                      <a:pt x="40" y="79"/>
                      <a:pt x="40" y="79"/>
                      <a:pt x="39" y="79"/>
                    </a:cubicBezTo>
                    <a:cubicBezTo>
                      <a:pt x="39" y="78"/>
                      <a:pt x="38" y="78"/>
                      <a:pt x="38" y="78"/>
                    </a:cubicBezTo>
                    <a:cubicBezTo>
                      <a:pt x="38" y="77"/>
                      <a:pt x="38" y="77"/>
                      <a:pt x="38" y="76"/>
                    </a:cubicBezTo>
                    <a:cubicBezTo>
                      <a:pt x="38" y="76"/>
                      <a:pt x="38" y="76"/>
                      <a:pt x="39" y="75"/>
                    </a:cubicBezTo>
                    <a:cubicBezTo>
                      <a:pt x="39" y="75"/>
                      <a:pt x="39" y="75"/>
                      <a:pt x="40" y="75"/>
                    </a:cubicBezTo>
                    <a:cubicBezTo>
                      <a:pt x="40" y="75"/>
                      <a:pt x="41" y="75"/>
                      <a:pt x="41" y="76"/>
                    </a:cubicBezTo>
                    <a:close/>
                    <a:moveTo>
                      <a:pt x="38" y="80"/>
                    </a:moveTo>
                    <a:cubicBezTo>
                      <a:pt x="35" y="76"/>
                      <a:pt x="35" y="76"/>
                      <a:pt x="35" y="76"/>
                    </a:cubicBezTo>
                    <a:cubicBezTo>
                      <a:pt x="35" y="76"/>
                      <a:pt x="35" y="76"/>
                      <a:pt x="35" y="76"/>
                    </a:cubicBezTo>
                    <a:cubicBezTo>
                      <a:pt x="35" y="77"/>
                      <a:pt x="35" y="77"/>
                      <a:pt x="35" y="78"/>
                    </a:cubicBezTo>
                    <a:cubicBezTo>
                      <a:pt x="35" y="78"/>
                      <a:pt x="35" y="78"/>
                      <a:pt x="34" y="79"/>
                    </a:cubicBezTo>
                    <a:cubicBezTo>
                      <a:pt x="29" y="82"/>
                      <a:pt x="29" y="82"/>
                      <a:pt x="29" y="82"/>
                    </a:cubicBezTo>
                    <a:cubicBezTo>
                      <a:pt x="28" y="83"/>
                      <a:pt x="28" y="83"/>
                      <a:pt x="28" y="83"/>
                    </a:cubicBezTo>
                    <a:cubicBezTo>
                      <a:pt x="27" y="83"/>
                      <a:pt x="27" y="82"/>
                      <a:pt x="27" y="82"/>
                    </a:cubicBezTo>
                    <a:cubicBezTo>
                      <a:pt x="26" y="82"/>
                      <a:pt x="26" y="82"/>
                      <a:pt x="26" y="82"/>
                    </a:cubicBezTo>
                    <a:cubicBezTo>
                      <a:pt x="30" y="87"/>
                      <a:pt x="30" y="87"/>
                      <a:pt x="30" y="87"/>
                    </a:cubicBezTo>
                    <a:cubicBezTo>
                      <a:pt x="30" y="87"/>
                      <a:pt x="30" y="87"/>
                      <a:pt x="30" y="87"/>
                    </a:cubicBezTo>
                    <a:cubicBezTo>
                      <a:pt x="30" y="87"/>
                      <a:pt x="30" y="86"/>
                      <a:pt x="30" y="86"/>
                    </a:cubicBezTo>
                    <a:cubicBezTo>
                      <a:pt x="30" y="86"/>
                      <a:pt x="30" y="85"/>
                      <a:pt x="31" y="85"/>
                    </a:cubicBezTo>
                    <a:cubicBezTo>
                      <a:pt x="38" y="80"/>
                      <a:pt x="38" y="80"/>
                      <a:pt x="38" y="80"/>
                    </a:cubicBezTo>
                    <a:close/>
                    <a:moveTo>
                      <a:pt x="45" y="84"/>
                    </a:moveTo>
                    <a:cubicBezTo>
                      <a:pt x="42" y="86"/>
                      <a:pt x="42" y="86"/>
                      <a:pt x="42" y="86"/>
                    </a:cubicBezTo>
                    <a:cubicBezTo>
                      <a:pt x="43" y="88"/>
                      <a:pt x="43" y="88"/>
                      <a:pt x="43" y="88"/>
                    </a:cubicBezTo>
                    <a:cubicBezTo>
                      <a:pt x="42" y="89"/>
                      <a:pt x="42" y="89"/>
                      <a:pt x="42" y="89"/>
                    </a:cubicBezTo>
                    <a:cubicBezTo>
                      <a:pt x="41" y="87"/>
                      <a:pt x="41" y="87"/>
                      <a:pt x="41" y="87"/>
                    </a:cubicBezTo>
                    <a:cubicBezTo>
                      <a:pt x="36" y="91"/>
                      <a:pt x="36" y="91"/>
                      <a:pt x="36" y="91"/>
                    </a:cubicBezTo>
                    <a:cubicBezTo>
                      <a:pt x="35" y="91"/>
                      <a:pt x="35" y="92"/>
                      <a:pt x="35" y="92"/>
                    </a:cubicBezTo>
                    <a:cubicBezTo>
                      <a:pt x="35" y="92"/>
                      <a:pt x="34" y="92"/>
                      <a:pt x="34" y="92"/>
                    </a:cubicBezTo>
                    <a:cubicBezTo>
                      <a:pt x="34" y="93"/>
                      <a:pt x="34" y="93"/>
                      <a:pt x="35" y="93"/>
                    </a:cubicBezTo>
                    <a:cubicBezTo>
                      <a:pt x="35" y="93"/>
                      <a:pt x="35" y="93"/>
                      <a:pt x="36" y="93"/>
                    </a:cubicBezTo>
                    <a:cubicBezTo>
                      <a:pt x="36" y="94"/>
                      <a:pt x="36" y="94"/>
                      <a:pt x="36" y="94"/>
                    </a:cubicBezTo>
                    <a:cubicBezTo>
                      <a:pt x="35" y="94"/>
                      <a:pt x="34" y="94"/>
                      <a:pt x="33" y="93"/>
                    </a:cubicBezTo>
                    <a:cubicBezTo>
                      <a:pt x="32" y="92"/>
                      <a:pt x="32" y="91"/>
                      <a:pt x="32" y="91"/>
                    </a:cubicBezTo>
                    <a:cubicBezTo>
                      <a:pt x="32" y="90"/>
                      <a:pt x="32" y="90"/>
                      <a:pt x="33" y="89"/>
                    </a:cubicBezTo>
                    <a:cubicBezTo>
                      <a:pt x="33" y="89"/>
                      <a:pt x="33" y="89"/>
                      <a:pt x="34" y="88"/>
                    </a:cubicBezTo>
                    <a:cubicBezTo>
                      <a:pt x="39" y="84"/>
                      <a:pt x="39" y="84"/>
                      <a:pt x="39" y="84"/>
                    </a:cubicBezTo>
                    <a:cubicBezTo>
                      <a:pt x="38" y="83"/>
                      <a:pt x="38" y="83"/>
                      <a:pt x="38" y="83"/>
                    </a:cubicBezTo>
                    <a:cubicBezTo>
                      <a:pt x="38" y="83"/>
                      <a:pt x="38" y="83"/>
                      <a:pt x="38" y="83"/>
                    </a:cubicBezTo>
                    <a:cubicBezTo>
                      <a:pt x="40" y="83"/>
                      <a:pt x="41" y="84"/>
                      <a:pt x="42" y="84"/>
                    </a:cubicBezTo>
                    <a:cubicBezTo>
                      <a:pt x="43" y="84"/>
                      <a:pt x="44" y="84"/>
                      <a:pt x="45" y="84"/>
                    </a:cubicBezTo>
                    <a:cubicBezTo>
                      <a:pt x="45" y="84"/>
                      <a:pt x="45" y="84"/>
                      <a:pt x="45" y="84"/>
                    </a:cubicBezTo>
                    <a:close/>
                    <a:moveTo>
                      <a:pt x="39" y="100"/>
                    </a:moveTo>
                    <a:cubicBezTo>
                      <a:pt x="38" y="100"/>
                      <a:pt x="38" y="100"/>
                      <a:pt x="38" y="100"/>
                    </a:cubicBezTo>
                    <a:cubicBezTo>
                      <a:pt x="37" y="101"/>
                      <a:pt x="36" y="101"/>
                      <a:pt x="36" y="101"/>
                    </a:cubicBezTo>
                    <a:cubicBezTo>
                      <a:pt x="36" y="101"/>
                      <a:pt x="35" y="101"/>
                      <a:pt x="35" y="100"/>
                    </a:cubicBezTo>
                    <a:cubicBezTo>
                      <a:pt x="35" y="100"/>
                      <a:pt x="35" y="100"/>
                      <a:pt x="35" y="100"/>
                    </a:cubicBezTo>
                    <a:cubicBezTo>
                      <a:pt x="35" y="100"/>
                      <a:pt x="35" y="100"/>
                      <a:pt x="36" y="100"/>
                    </a:cubicBezTo>
                    <a:cubicBezTo>
                      <a:pt x="36" y="99"/>
                      <a:pt x="36" y="99"/>
                      <a:pt x="36" y="99"/>
                    </a:cubicBezTo>
                    <a:cubicBezTo>
                      <a:pt x="36" y="98"/>
                      <a:pt x="36" y="98"/>
                      <a:pt x="36" y="98"/>
                    </a:cubicBezTo>
                    <a:cubicBezTo>
                      <a:pt x="36" y="97"/>
                      <a:pt x="35" y="97"/>
                      <a:pt x="35" y="97"/>
                    </a:cubicBezTo>
                    <a:cubicBezTo>
                      <a:pt x="35" y="97"/>
                      <a:pt x="34" y="97"/>
                      <a:pt x="34" y="98"/>
                    </a:cubicBezTo>
                    <a:cubicBezTo>
                      <a:pt x="33" y="98"/>
                      <a:pt x="33" y="98"/>
                      <a:pt x="33" y="99"/>
                    </a:cubicBezTo>
                    <a:cubicBezTo>
                      <a:pt x="33" y="99"/>
                      <a:pt x="33" y="100"/>
                      <a:pt x="34" y="101"/>
                    </a:cubicBezTo>
                    <a:cubicBezTo>
                      <a:pt x="34" y="101"/>
                      <a:pt x="35" y="102"/>
                      <a:pt x="36" y="102"/>
                    </a:cubicBezTo>
                    <a:cubicBezTo>
                      <a:pt x="36" y="102"/>
                      <a:pt x="38" y="101"/>
                      <a:pt x="40" y="100"/>
                    </a:cubicBezTo>
                    <a:cubicBezTo>
                      <a:pt x="47" y="98"/>
                      <a:pt x="47" y="98"/>
                      <a:pt x="47" y="98"/>
                    </a:cubicBezTo>
                    <a:cubicBezTo>
                      <a:pt x="49" y="97"/>
                      <a:pt x="50" y="97"/>
                      <a:pt x="50" y="97"/>
                    </a:cubicBezTo>
                    <a:cubicBezTo>
                      <a:pt x="50" y="97"/>
                      <a:pt x="51" y="97"/>
                      <a:pt x="51" y="98"/>
                    </a:cubicBezTo>
                    <a:cubicBezTo>
                      <a:pt x="51" y="97"/>
                      <a:pt x="51" y="97"/>
                      <a:pt x="51" y="97"/>
                    </a:cubicBezTo>
                    <a:cubicBezTo>
                      <a:pt x="49" y="94"/>
                      <a:pt x="49" y="94"/>
                      <a:pt x="49" y="94"/>
                    </a:cubicBezTo>
                    <a:cubicBezTo>
                      <a:pt x="49" y="95"/>
                      <a:pt x="49" y="95"/>
                      <a:pt x="49" y="95"/>
                    </a:cubicBezTo>
                    <a:cubicBezTo>
                      <a:pt x="49" y="95"/>
                      <a:pt x="49" y="95"/>
                      <a:pt x="49" y="96"/>
                    </a:cubicBezTo>
                    <a:cubicBezTo>
                      <a:pt x="49" y="96"/>
                      <a:pt x="49" y="96"/>
                      <a:pt x="49" y="96"/>
                    </a:cubicBezTo>
                    <a:cubicBezTo>
                      <a:pt x="48" y="97"/>
                      <a:pt x="48" y="97"/>
                      <a:pt x="46" y="97"/>
                    </a:cubicBezTo>
                    <a:cubicBezTo>
                      <a:pt x="43" y="98"/>
                      <a:pt x="43" y="98"/>
                      <a:pt x="43" y="98"/>
                    </a:cubicBezTo>
                    <a:cubicBezTo>
                      <a:pt x="45" y="94"/>
                      <a:pt x="45" y="94"/>
                      <a:pt x="45" y="94"/>
                    </a:cubicBezTo>
                    <a:cubicBezTo>
                      <a:pt x="46" y="93"/>
                      <a:pt x="46" y="93"/>
                      <a:pt x="46" y="93"/>
                    </a:cubicBezTo>
                    <a:cubicBezTo>
                      <a:pt x="46" y="93"/>
                      <a:pt x="46" y="92"/>
                      <a:pt x="47" y="93"/>
                    </a:cubicBezTo>
                    <a:cubicBezTo>
                      <a:pt x="47" y="93"/>
                      <a:pt x="47" y="93"/>
                      <a:pt x="47" y="93"/>
                    </a:cubicBezTo>
                    <a:cubicBezTo>
                      <a:pt x="48" y="93"/>
                      <a:pt x="48" y="93"/>
                      <a:pt x="48" y="93"/>
                    </a:cubicBezTo>
                    <a:cubicBezTo>
                      <a:pt x="44" y="88"/>
                      <a:pt x="44" y="88"/>
                      <a:pt x="44" y="88"/>
                    </a:cubicBezTo>
                    <a:cubicBezTo>
                      <a:pt x="44" y="88"/>
                      <a:pt x="44" y="88"/>
                      <a:pt x="44" y="88"/>
                    </a:cubicBezTo>
                    <a:cubicBezTo>
                      <a:pt x="44" y="89"/>
                      <a:pt x="44" y="89"/>
                      <a:pt x="44" y="90"/>
                    </a:cubicBezTo>
                    <a:cubicBezTo>
                      <a:pt x="44" y="90"/>
                      <a:pt x="44" y="91"/>
                      <a:pt x="43" y="92"/>
                    </a:cubicBezTo>
                    <a:cubicBezTo>
                      <a:pt x="39" y="100"/>
                      <a:pt x="39" y="100"/>
                      <a:pt x="39" y="100"/>
                    </a:cubicBezTo>
                    <a:close/>
                    <a:moveTo>
                      <a:pt x="58" y="105"/>
                    </a:moveTo>
                    <a:cubicBezTo>
                      <a:pt x="59" y="106"/>
                      <a:pt x="60" y="106"/>
                      <a:pt x="60" y="107"/>
                    </a:cubicBezTo>
                    <a:cubicBezTo>
                      <a:pt x="60" y="108"/>
                      <a:pt x="60" y="109"/>
                      <a:pt x="60" y="110"/>
                    </a:cubicBezTo>
                    <a:cubicBezTo>
                      <a:pt x="60" y="111"/>
                      <a:pt x="59" y="112"/>
                      <a:pt x="58" y="113"/>
                    </a:cubicBezTo>
                    <a:cubicBezTo>
                      <a:pt x="57" y="114"/>
                      <a:pt x="56" y="115"/>
                      <a:pt x="55" y="115"/>
                    </a:cubicBezTo>
                    <a:cubicBezTo>
                      <a:pt x="53" y="115"/>
                      <a:pt x="52" y="115"/>
                      <a:pt x="51" y="114"/>
                    </a:cubicBezTo>
                    <a:cubicBezTo>
                      <a:pt x="50" y="112"/>
                      <a:pt x="49" y="111"/>
                      <a:pt x="49" y="110"/>
                    </a:cubicBezTo>
                    <a:cubicBezTo>
                      <a:pt x="50" y="108"/>
                      <a:pt x="50" y="107"/>
                      <a:pt x="51" y="106"/>
                    </a:cubicBezTo>
                    <a:cubicBezTo>
                      <a:pt x="52" y="105"/>
                      <a:pt x="53" y="104"/>
                      <a:pt x="55" y="104"/>
                    </a:cubicBezTo>
                    <a:cubicBezTo>
                      <a:pt x="56" y="103"/>
                      <a:pt x="57" y="104"/>
                      <a:pt x="58" y="105"/>
                    </a:cubicBezTo>
                    <a:close/>
                    <a:moveTo>
                      <a:pt x="58" y="106"/>
                    </a:moveTo>
                    <a:cubicBezTo>
                      <a:pt x="58" y="105"/>
                      <a:pt x="57" y="105"/>
                      <a:pt x="57" y="105"/>
                    </a:cubicBezTo>
                    <a:cubicBezTo>
                      <a:pt x="57" y="105"/>
                      <a:pt x="56" y="105"/>
                      <a:pt x="55" y="106"/>
                    </a:cubicBezTo>
                    <a:cubicBezTo>
                      <a:pt x="55" y="107"/>
                      <a:pt x="54" y="108"/>
                      <a:pt x="53" y="109"/>
                    </a:cubicBezTo>
                    <a:cubicBezTo>
                      <a:pt x="52" y="109"/>
                      <a:pt x="52" y="110"/>
                      <a:pt x="51" y="111"/>
                    </a:cubicBezTo>
                    <a:cubicBezTo>
                      <a:pt x="51" y="111"/>
                      <a:pt x="51" y="111"/>
                      <a:pt x="51" y="112"/>
                    </a:cubicBezTo>
                    <a:cubicBezTo>
                      <a:pt x="51" y="112"/>
                      <a:pt x="51" y="113"/>
                      <a:pt x="51" y="113"/>
                    </a:cubicBezTo>
                    <a:cubicBezTo>
                      <a:pt x="52" y="113"/>
                      <a:pt x="52" y="113"/>
                      <a:pt x="52" y="113"/>
                    </a:cubicBezTo>
                    <a:cubicBezTo>
                      <a:pt x="53" y="113"/>
                      <a:pt x="53" y="113"/>
                      <a:pt x="53" y="113"/>
                    </a:cubicBezTo>
                    <a:cubicBezTo>
                      <a:pt x="54" y="112"/>
                      <a:pt x="55" y="111"/>
                      <a:pt x="56" y="110"/>
                    </a:cubicBezTo>
                    <a:cubicBezTo>
                      <a:pt x="57" y="109"/>
                      <a:pt x="58" y="108"/>
                      <a:pt x="58" y="108"/>
                    </a:cubicBezTo>
                    <a:cubicBezTo>
                      <a:pt x="58" y="107"/>
                      <a:pt x="58" y="107"/>
                      <a:pt x="58" y="106"/>
                    </a:cubicBezTo>
                    <a:cubicBezTo>
                      <a:pt x="58" y="106"/>
                      <a:pt x="58" y="106"/>
                      <a:pt x="58" y="106"/>
                    </a:cubicBezTo>
                    <a:close/>
                    <a:moveTo>
                      <a:pt x="66" y="114"/>
                    </a:moveTo>
                    <a:cubicBezTo>
                      <a:pt x="67" y="115"/>
                      <a:pt x="67" y="115"/>
                      <a:pt x="67" y="115"/>
                    </a:cubicBezTo>
                    <a:cubicBezTo>
                      <a:pt x="68" y="115"/>
                      <a:pt x="68" y="115"/>
                      <a:pt x="68" y="115"/>
                    </a:cubicBezTo>
                    <a:cubicBezTo>
                      <a:pt x="67" y="113"/>
                      <a:pt x="67" y="113"/>
                      <a:pt x="67" y="113"/>
                    </a:cubicBezTo>
                    <a:cubicBezTo>
                      <a:pt x="68" y="112"/>
                      <a:pt x="68" y="112"/>
                      <a:pt x="68" y="112"/>
                    </a:cubicBezTo>
                    <a:cubicBezTo>
                      <a:pt x="69" y="111"/>
                      <a:pt x="69" y="111"/>
                      <a:pt x="69" y="111"/>
                    </a:cubicBezTo>
                    <a:cubicBezTo>
                      <a:pt x="69" y="110"/>
                      <a:pt x="70" y="110"/>
                      <a:pt x="70" y="110"/>
                    </a:cubicBezTo>
                    <a:cubicBezTo>
                      <a:pt x="70" y="110"/>
                      <a:pt x="70" y="110"/>
                      <a:pt x="70" y="110"/>
                    </a:cubicBezTo>
                    <a:cubicBezTo>
                      <a:pt x="71" y="111"/>
                      <a:pt x="71" y="111"/>
                      <a:pt x="71" y="111"/>
                    </a:cubicBezTo>
                    <a:cubicBezTo>
                      <a:pt x="71" y="111"/>
                      <a:pt x="71" y="111"/>
                      <a:pt x="71" y="111"/>
                    </a:cubicBezTo>
                    <a:cubicBezTo>
                      <a:pt x="70" y="111"/>
                      <a:pt x="70" y="111"/>
                      <a:pt x="70" y="111"/>
                    </a:cubicBezTo>
                    <a:cubicBezTo>
                      <a:pt x="70" y="112"/>
                      <a:pt x="70" y="112"/>
                      <a:pt x="70" y="112"/>
                    </a:cubicBezTo>
                    <a:cubicBezTo>
                      <a:pt x="70" y="112"/>
                      <a:pt x="70" y="112"/>
                      <a:pt x="70" y="113"/>
                    </a:cubicBezTo>
                    <a:cubicBezTo>
                      <a:pt x="70" y="113"/>
                      <a:pt x="70" y="113"/>
                      <a:pt x="70" y="113"/>
                    </a:cubicBezTo>
                    <a:cubicBezTo>
                      <a:pt x="71" y="114"/>
                      <a:pt x="71" y="114"/>
                      <a:pt x="71" y="114"/>
                    </a:cubicBezTo>
                    <a:cubicBezTo>
                      <a:pt x="72" y="114"/>
                      <a:pt x="72" y="114"/>
                      <a:pt x="72" y="113"/>
                    </a:cubicBezTo>
                    <a:cubicBezTo>
                      <a:pt x="73" y="113"/>
                      <a:pt x="73" y="113"/>
                      <a:pt x="72" y="112"/>
                    </a:cubicBezTo>
                    <a:cubicBezTo>
                      <a:pt x="72" y="111"/>
                      <a:pt x="72" y="111"/>
                      <a:pt x="71" y="110"/>
                    </a:cubicBezTo>
                    <a:cubicBezTo>
                      <a:pt x="70" y="109"/>
                      <a:pt x="69" y="109"/>
                      <a:pt x="68" y="109"/>
                    </a:cubicBezTo>
                    <a:cubicBezTo>
                      <a:pt x="67" y="109"/>
                      <a:pt x="66" y="109"/>
                      <a:pt x="65" y="110"/>
                    </a:cubicBezTo>
                    <a:cubicBezTo>
                      <a:pt x="65" y="111"/>
                      <a:pt x="65" y="111"/>
                      <a:pt x="65" y="111"/>
                    </a:cubicBezTo>
                    <a:cubicBezTo>
                      <a:pt x="65" y="111"/>
                      <a:pt x="65" y="111"/>
                      <a:pt x="65" y="111"/>
                    </a:cubicBezTo>
                    <a:cubicBezTo>
                      <a:pt x="63" y="110"/>
                      <a:pt x="63" y="110"/>
                      <a:pt x="63" y="110"/>
                    </a:cubicBezTo>
                    <a:cubicBezTo>
                      <a:pt x="63" y="111"/>
                      <a:pt x="63" y="111"/>
                      <a:pt x="63" y="111"/>
                    </a:cubicBezTo>
                    <a:cubicBezTo>
                      <a:pt x="64" y="112"/>
                      <a:pt x="64" y="112"/>
                      <a:pt x="64" y="112"/>
                    </a:cubicBezTo>
                    <a:cubicBezTo>
                      <a:pt x="59" y="118"/>
                      <a:pt x="59" y="118"/>
                      <a:pt x="59" y="118"/>
                    </a:cubicBezTo>
                    <a:cubicBezTo>
                      <a:pt x="59" y="119"/>
                      <a:pt x="59" y="119"/>
                      <a:pt x="58" y="119"/>
                    </a:cubicBezTo>
                    <a:cubicBezTo>
                      <a:pt x="58" y="119"/>
                      <a:pt x="58" y="119"/>
                      <a:pt x="58" y="119"/>
                    </a:cubicBezTo>
                    <a:cubicBezTo>
                      <a:pt x="58" y="119"/>
                      <a:pt x="57" y="119"/>
                      <a:pt x="57" y="119"/>
                    </a:cubicBezTo>
                    <a:cubicBezTo>
                      <a:pt x="57" y="119"/>
                      <a:pt x="57" y="119"/>
                      <a:pt x="57" y="119"/>
                    </a:cubicBezTo>
                    <a:cubicBezTo>
                      <a:pt x="61" y="123"/>
                      <a:pt x="61" y="123"/>
                      <a:pt x="61" y="123"/>
                    </a:cubicBezTo>
                    <a:cubicBezTo>
                      <a:pt x="62" y="123"/>
                      <a:pt x="62" y="123"/>
                      <a:pt x="62" y="123"/>
                    </a:cubicBezTo>
                    <a:cubicBezTo>
                      <a:pt x="61" y="122"/>
                      <a:pt x="61" y="122"/>
                      <a:pt x="61" y="122"/>
                    </a:cubicBezTo>
                    <a:cubicBezTo>
                      <a:pt x="61" y="121"/>
                      <a:pt x="61" y="121"/>
                      <a:pt x="62" y="120"/>
                    </a:cubicBezTo>
                    <a:cubicBezTo>
                      <a:pt x="66" y="114"/>
                      <a:pt x="66" y="114"/>
                      <a:pt x="66" y="114"/>
                    </a:cubicBezTo>
                    <a:close/>
                    <a:moveTo>
                      <a:pt x="84" y="120"/>
                    </a:moveTo>
                    <a:cubicBezTo>
                      <a:pt x="82" y="125"/>
                      <a:pt x="82" y="125"/>
                      <a:pt x="82" y="125"/>
                    </a:cubicBezTo>
                    <a:cubicBezTo>
                      <a:pt x="81" y="124"/>
                      <a:pt x="81" y="124"/>
                      <a:pt x="81" y="124"/>
                    </a:cubicBezTo>
                    <a:cubicBezTo>
                      <a:pt x="82" y="123"/>
                      <a:pt x="82" y="122"/>
                      <a:pt x="82" y="121"/>
                    </a:cubicBezTo>
                    <a:cubicBezTo>
                      <a:pt x="81" y="120"/>
                      <a:pt x="81" y="119"/>
                      <a:pt x="80" y="118"/>
                    </a:cubicBezTo>
                    <a:cubicBezTo>
                      <a:pt x="79" y="118"/>
                      <a:pt x="79" y="117"/>
                      <a:pt x="78" y="117"/>
                    </a:cubicBezTo>
                    <a:cubicBezTo>
                      <a:pt x="78" y="118"/>
                      <a:pt x="77" y="118"/>
                      <a:pt x="77" y="118"/>
                    </a:cubicBezTo>
                    <a:cubicBezTo>
                      <a:pt x="77" y="119"/>
                      <a:pt x="77" y="119"/>
                      <a:pt x="76" y="119"/>
                    </a:cubicBezTo>
                    <a:cubicBezTo>
                      <a:pt x="76" y="120"/>
                      <a:pt x="77" y="120"/>
                      <a:pt x="77" y="121"/>
                    </a:cubicBezTo>
                    <a:cubicBezTo>
                      <a:pt x="77" y="121"/>
                      <a:pt x="77" y="122"/>
                      <a:pt x="78" y="123"/>
                    </a:cubicBezTo>
                    <a:cubicBezTo>
                      <a:pt x="79" y="125"/>
                      <a:pt x="79" y="127"/>
                      <a:pt x="80" y="128"/>
                    </a:cubicBezTo>
                    <a:cubicBezTo>
                      <a:pt x="80" y="129"/>
                      <a:pt x="79" y="130"/>
                      <a:pt x="79" y="131"/>
                    </a:cubicBezTo>
                    <a:cubicBezTo>
                      <a:pt x="78" y="132"/>
                      <a:pt x="77" y="132"/>
                      <a:pt x="76" y="133"/>
                    </a:cubicBezTo>
                    <a:cubicBezTo>
                      <a:pt x="74" y="133"/>
                      <a:pt x="73" y="132"/>
                      <a:pt x="72" y="131"/>
                    </a:cubicBezTo>
                    <a:cubicBezTo>
                      <a:pt x="71" y="131"/>
                      <a:pt x="71" y="131"/>
                      <a:pt x="71" y="130"/>
                    </a:cubicBezTo>
                    <a:cubicBezTo>
                      <a:pt x="70" y="130"/>
                      <a:pt x="70" y="130"/>
                      <a:pt x="70" y="129"/>
                    </a:cubicBezTo>
                    <a:cubicBezTo>
                      <a:pt x="70" y="129"/>
                      <a:pt x="69" y="128"/>
                      <a:pt x="69" y="128"/>
                    </a:cubicBezTo>
                    <a:cubicBezTo>
                      <a:pt x="69" y="128"/>
                      <a:pt x="69" y="128"/>
                      <a:pt x="68" y="128"/>
                    </a:cubicBezTo>
                    <a:cubicBezTo>
                      <a:pt x="68" y="128"/>
                      <a:pt x="68" y="128"/>
                      <a:pt x="68" y="128"/>
                    </a:cubicBezTo>
                    <a:cubicBezTo>
                      <a:pt x="67" y="128"/>
                      <a:pt x="67" y="128"/>
                      <a:pt x="67" y="128"/>
                    </a:cubicBezTo>
                    <a:cubicBezTo>
                      <a:pt x="71" y="123"/>
                      <a:pt x="71" y="123"/>
                      <a:pt x="71" y="123"/>
                    </a:cubicBezTo>
                    <a:cubicBezTo>
                      <a:pt x="71" y="123"/>
                      <a:pt x="71" y="123"/>
                      <a:pt x="71" y="123"/>
                    </a:cubicBezTo>
                    <a:cubicBezTo>
                      <a:pt x="70" y="125"/>
                      <a:pt x="70" y="126"/>
                      <a:pt x="70" y="128"/>
                    </a:cubicBezTo>
                    <a:cubicBezTo>
                      <a:pt x="71" y="129"/>
                      <a:pt x="71" y="130"/>
                      <a:pt x="72" y="131"/>
                    </a:cubicBezTo>
                    <a:cubicBezTo>
                      <a:pt x="73" y="131"/>
                      <a:pt x="74" y="131"/>
                      <a:pt x="74" y="131"/>
                    </a:cubicBezTo>
                    <a:cubicBezTo>
                      <a:pt x="75" y="131"/>
                      <a:pt x="75" y="131"/>
                      <a:pt x="76" y="130"/>
                    </a:cubicBezTo>
                    <a:cubicBezTo>
                      <a:pt x="76" y="130"/>
                      <a:pt x="76" y="130"/>
                      <a:pt x="76" y="129"/>
                    </a:cubicBezTo>
                    <a:cubicBezTo>
                      <a:pt x="76" y="129"/>
                      <a:pt x="76" y="128"/>
                      <a:pt x="76" y="128"/>
                    </a:cubicBezTo>
                    <a:cubicBezTo>
                      <a:pt x="76" y="127"/>
                      <a:pt x="75" y="127"/>
                      <a:pt x="75" y="126"/>
                    </a:cubicBezTo>
                    <a:cubicBezTo>
                      <a:pt x="74" y="124"/>
                      <a:pt x="74" y="123"/>
                      <a:pt x="73" y="122"/>
                    </a:cubicBezTo>
                    <a:cubicBezTo>
                      <a:pt x="73" y="122"/>
                      <a:pt x="73" y="121"/>
                      <a:pt x="73" y="120"/>
                    </a:cubicBezTo>
                    <a:cubicBezTo>
                      <a:pt x="73" y="119"/>
                      <a:pt x="74" y="119"/>
                      <a:pt x="74" y="118"/>
                    </a:cubicBezTo>
                    <a:cubicBezTo>
                      <a:pt x="75" y="117"/>
                      <a:pt x="76" y="116"/>
                      <a:pt x="77" y="116"/>
                    </a:cubicBezTo>
                    <a:cubicBezTo>
                      <a:pt x="78" y="116"/>
                      <a:pt x="79" y="116"/>
                      <a:pt x="80" y="117"/>
                    </a:cubicBezTo>
                    <a:cubicBezTo>
                      <a:pt x="81" y="117"/>
                      <a:pt x="81" y="118"/>
                      <a:pt x="81" y="118"/>
                    </a:cubicBezTo>
                    <a:cubicBezTo>
                      <a:pt x="82" y="119"/>
                      <a:pt x="82" y="119"/>
                      <a:pt x="82" y="119"/>
                    </a:cubicBezTo>
                    <a:cubicBezTo>
                      <a:pt x="82" y="120"/>
                      <a:pt x="83" y="120"/>
                      <a:pt x="83" y="120"/>
                    </a:cubicBezTo>
                    <a:cubicBezTo>
                      <a:pt x="83" y="121"/>
                      <a:pt x="83" y="121"/>
                      <a:pt x="83" y="121"/>
                    </a:cubicBezTo>
                    <a:cubicBezTo>
                      <a:pt x="83" y="120"/>
                      <a:pt x="84" y="120"/>
                      <a:pt x="84" y="120"/>
                    </a:cubicBezTo>
                    <a:cubicBezTo>
                      <a:pt x="84" y="120"/>
                      <a:pt x="84" y="120"/>
                      <a:pt x="84" y="120"/>
                    </a:cubicBezTo>
                    <a:close/>
                    <a:moveTo>
                      <a:pt x="87" y="138"/>
                    </a:moveTo>
                    <a:cubicBezTo>
                      <a:pt x="87" y="138"/>
                      <a:pt x="86" y="138"/>
                      <a:pt x="86" y="138"/>
                    </a:cubicBezTo>
                    <a:cubicBezTo>
                      <a:pt x="86" y="138"/>
                      <a:pt x="85" y="138"/>
                      <a:pt x="85" y="138"/>
                    </a:cubicBezTo>
                    <a:cubicBezTo>
                      <a:pt x="84" y="138"/>
                      <a:pt x="84" y="137"/>
                      <a:pt x="84" y="137"/>
                    </a:cubicBezTo>
                    <a:cubicBezTo>
                      <a:pt x="84" y="136"/>
                      <a:pt x="84" y="135"/>
                      <a:pt x="84" y="134"/>
                    </a:cubicBezTo>
                    <a:cubicBezTo>
                      <a:pt x="84" y="133"/>
                      <a:pt x="84" y="132"/>
                      <a:pt x="85" y="131"/>
                    </a:cubicBezTo>
                    <a:cubicBezTo>
                      <a:pt x="85" y="130"/>
                      <a:pt x="86" y="130"/>
                      <a:pt x="86" y="129"/>
                    </a:cubicBezTo>
                    <a:cubicBezTo>
                      <a:pt x="87" y="129"/>
                      <a:pt x="87" y="129"/>
                      <a:pt x="88" y="129"/>
                    </a:cubicBezTo>
                    <a:cubicBezTo>
                      <a:pt x="88" y="129"/>
                      <a:pt x="88" y="129"/>
                      <a:pt x="88" y="130"/>
                    </a:cubicBezTo>
                    <a:cubicBezTo>
                      <a:pt x="88" y="130"/>
                      <a:pt x="88" y="130"/>
                      <a:pt x="88" y="131"/>
                    </a:cubicBezTo>
                    <a:cubicBezTo>
                      <a:pt x="87" y="131"/>
                      <a:pt x="87" y="132"/>
                      <a:pt x="87" y="132"/>
                    </a:cubicBezTo>
                    <a:cubicBezTo>
                      <a:pt x="88" y="133"/>
                      <a:pt x="88" y="133"/>
                      <a:pt x="88" y="133"/>
                    </a:cubicBezTo>
                    <a:cubicBezTo>
                      <a:pt x="89" y="134"/>
                      <a:pt x="89" y="134"/>
                      <a:pt x="89" y="134"/>
                    </a:cubicBezTo>
                    <a:cubicBezTo>
                      <a:pt x="90" y="134"/>
                      <a:pt x="90" y="133"/>
                      <a:pt x="90" y="133"/>
                    </a:cubicBezTo>
                    <a:cubicBezTo>
                      <a:pt x="90" y="132"/>
                      <a:pt x="90" y="132"/>
                      <a:pt x="90" y="131"/>
                    </a:cubicBezTo>
                    <a:cubicBezTo>
                      <a:pt x="90" y="130"/>
                      <a:pt x="89" y="129"/>
                      <a:pt x="88" y="129"/>
                    </a:cubicBezTo>
                    <a:cubicBezTo>
                      <a:pt x="87" y="128"/>
                      <a:pt x="85" y="128"/>
                      <a:pt x="84" y="128"/>
                    </a:cubicBezTo>
                    <a:cubicBezTo>
                      <a:pt x="83" y="129"/>
                      <a:pt x="82" y="130"/>
                      <a:pt x="81" y="131"/>
                    </a:cubicBezTo>
                    <a:cubicBezTo>
                      <a:pt x="80" y="133"/>
                      <a:pt x="80" y="134"/>
                      <a:pt x="80" y="136"/>
                    </a:cubicBezTo>
                    <a:cubicBezTo>
                      <a:pt x="81" y="137"/>
                      <a:pt x="81" y="138"/>
                      <a:pt x="83" y="139"/>
                    </a:cubicBezTo>
                    <a:cubicBezTo>
                      <a:pt x="83" y="139"/>
                      <a:pt x="84" y="139"/>
                      <a:pt x="85" y="139"/>
                    </a:cubicBezTo>
                    <a:cubicBezTo>
                      <a:pt x="86" y="139"/>
                      <a:pt x="87" y="139"/>
                      <a:pt x="88" y="138"/>
                    </a:cubicBezTo>
                    <a:cubicBezTo>
                      <a:pt x="87" y="138"/>
                      <a:pt x="87" y="138"/>
                      <a:pt x="87" y="138"/>
                    </a:cubicBezTo>
                    <a:close/>
                    <a:moveTo>
                      <a:pt x="98" y="128"/>
                    </a:moveTo>
                    <a:cubicBezTo>
                      <a:pt x="98" y="128"/>
                      <a:pt x="99" y="129"/>
                      <a:pt x="99" y="129"/>
                    </a:cubicBezTo>
                    <a:cubicBezTo>
                      <a:pt x="99" y="130"/>
                      <a:pt x="99" y="130"/>
                      <a:pt x="99" y="131"/>
                    </a:cubicBezTo>
                    <a:cubicBezTo>
                      <a:pt x="99" y="131"/>
                      <a:pt x="98" y="131"/>
                      <a:pt x="98" y="131"/>
                    </a:cubicBezTo>
                    <a:cubicBezTo>
                      <a:pt x="97" y="132"/>
                      <a:pt x="97" y="132"/>
                      <a:pt x="96" y="131"/>
                    </a:cubicBezTo>
                    <a:cubicBezTo>
                      <a:pt x="96" y="131"/>
                      <a:pt x="96" y="131"/>
                      <a:pt x="96" y="130"/>
                    </a:cubicBezTo>
                    <a:cubicBezTo>
                      <a:pt x="95" y="130"/>
                      <a:pt x="95" y="129"/>
                      <a:pt x="96" y="129"/>
                    </a:cubicBezTo>
                    <a:cubicBezTo>
                      <a:pt x="96" y="128"/>
                      <a:pt x="96" y="128"/>
                      <a:pt x="97" y="128"/>
                    </a:cubicBezTo>
                    <a:cubicBezTo>
                      <a:pt x="97" y="128"/>
                      <a:pt x="98" y="128"/>
                      <a:pt x="98" y="128"/>
                    </a:cubicBezTo>
                    <a:close/>
                    <a:moveTo>
                      <a:pt x="97" y="134"/>
                    </a:moveTo>
                    <a:cubicBezTo>
                      <a:pt x="93" y="142"/>
                      <a:pt x="93" y="142"/>
                      <a:pt x="93" y="142"/>
                    </a:cubicBezTo>
                    <a:cubicBezTo>
                      <a:pt x="93" y="142"/>
                      <a:pt x="93" y="143"/>
                      <a:pt x="93" y="143"/>
                    </a:cubicBezTo>
                    <a:cubicBezTo>
                      <a:pt x="93" y="143"/>
                      <a:pt x="93" y="144"/>
                      <a:pt x="94" y="144"/>
                    </a:cubicBezTo>
                    <a:cubicBezTo>
                      <a:pt x="93" y="144"/>
                      <a:pt x="93" y="144"/>
                      <a:pt x="93" y="144"/>
                    </a:cubicBezTo>
                    <a:cubicBezTo>
                      <a:pt x="88" y="141"/>
                      <a:pt x="88" y="141"/>
                      <a:pt x="88" y="141"/>
                    </a:cubicBezTo>
                    <a:cubicBezTo>
                      <a:pt x="89" y="141"/>
                      <a:pt x="89" y="141"/>
                      <a:pt x="89" y="141"/>
                    </a:cubicBezTo>
                    <a:cubicBezTo>
                      <a:pt x="89" y="141"/>
                      <a:pt x="89" y="141"/>
                      <a:pt x="90" y="141"/>
                    </a:cubicBezTo>
                    <a:cubicBezTo>
                      <a:pt x="90" y="141"/>
                      <a:pt x="90" y="141"/>
                      <a:pt x="90" y="140"/>
                    </a:cubicBezTo>
                    <a:cubicBezTo>
                      <a:pt x="93" y="134"/>
                      <a:pt x="93" y="134"/>
                      <a:pt x="93" y="134"/>
                    </a:cubicBezTo>
                    <a:cubicBezTo>
                      <a:pt x="94" y="134"/>
                      <a:pt x="94" y="133"/>
                      <a:pt x="94" y="133"/>
                    </a:cubicBezTo>
                    <a:cubicBezTo>
                      <a:pt x="94" y="132"/>
                      <a:pt x="93" y="132"/>
                      <a:pt x="93" y="132"/>
                    </a:cubicBezTo>
                    <a:cubicBezTo>
                      <a:pt x="93" y="132"/>
                      <a:pt x="93" y="132"/>
                      <a:pt x="93" y="132"/>
                    </a:cubicBezTo>
                    <a:cubicBezTo>
                      <a:pt x="97" y="134"/>
                      <a:pt x="97" y="134"/>
                      <a:pt x="97" y="134"/>
                    </a:cubicBezTo>
                    <a:close/>
                    <a:moveTo>
                      <a:pt x="106" y="143"/>
                    </a:moveTo>
                    <a:cubicBezTo>
                      <a:pt x="106" y="142"/>
                      <a:pt x="106" y="140"/>
                      <a:pt x="106" y="139"/>
                    </a:cubicBezTo>
                    <a:cubicBezTo>
                      <a:pt x="106" y="138"/>
                      <a:pt x="105" y="137"/>
                      <a:pt x="104" y="137"/>
                    </a:cubicBezTo>
                    <a:cubicBezTo>
                      <a:pt x="103" y="136"/>
                      <a:pt x="102" y="136"/>
                      <a:pt x="100" y="137"/>
                    </a:cubicBezTo>
                    <a:cubicBezTo>
                      <a:pt x="99" y="138"/>
                      <a:pt x="98" y="139"/>
                      <a:pt x="97" y="140"/>
                    </a:cubicBezTo>
                    <a:cubicBezTo>
                      <a:pt x="97" y="142"/>
                      <a:pt x="97" y="143"/>
                      <a:pt x="97" y="144"/>
                    </a:cubicBezTo>
                    <a:cubicBezTo>
                      <a:pt x="97" y="146"/>
                      <a:pt x="98" y="147"/>
                      <a:pt x="100" y="147"/>
                    </a:cubicBezTo>
                    <a:cubicBezTo>
                      <a:pt x="101" y="148"/>
                      <a:pt x="101" y="148"/>
                      <a:pt x="102" y="148"/>
                    </a:cubicBezTo>
                    <a:cubicBezTo>
                      <a:pt x="103" y="147"/>
                      <a:pt x="104" y="147"/>
                      <a:pt x="105" y="146"/>
                    </a:cubicBezTo>
                    <a:cubicBezTo>
                      <a:pt x="105" y="146"/>
                      <a:pt x="105" y="146"/>
                      <a:pt x="105" y="146"/>
                    </a:cubicBezTo>
                    <a:cubicBezTo>
                      <a:pt x="104" y="146"/>
                      <a:pt x="103" y="146"/>
                      <a:pt x="103" y="146"/>
                    </a:cubicBezTo>
                    <a:cubicBezTo>
                      <a:pt x="103" y="147"/>
                      <a:pt x="102" y="147"/>
                      <a:pt x="102" y="146"/>
                    </a:cubicBezTo>
                    <a:cubicBezTo>
                      <a:pt x="101" y="146"/>
                      <a:pt x="101" y="146"/>
                      <a:pt x="100" y="145"/>
                    </a:cubicBezTo>
                    <a:cubicBezTo>
                      <a:pt x="100" y="144"/>
                      <a:pt x="100" y="142"/>
                      <a:pt x="100" y="141"/>
                    </a:cubicBezTo>
                    <a:cubicBezTo>
                      <a:pt x="106" y="143"/>
                      <a:pt x="106" y="143"/>
                      <a:pt x="106" y="143"/>
                    </a:cubicBezTo>
                    <a:close/>
                    <a:moveTo>
                      <a:pt x="104" y="141"/>
                    </a:moveTo>
                    <a:cubicBezTo>
                      <a:pt x="101" y="140"/>
                      <a:pt x="101" y="140"/>
                      <a:pt x="101" y="140"/>
                    </a:cubicBezTo>
                    <a:cubicBezTo>
                      <a:pt x="101" y="140"/>
                      <a:pt x="101" y="140"/>
                      <a:pt x="101" y="140"/>
                    </a:cubicBezTo>
                    <a:cubicBezTo>
                      <a:pt x="101" y="139"/>
                      <a:pt x="102" y="138"/>
                      <a:pt x="102" y="137"/>
                    </a:cubicBezTo>
                    <a:cubicBezTo>
                      <a:pt x="103" y="137"/>
                      <a:pt x="103" y="137"/>
                      <a:pt x="104" y="137"/>
                    </a:cubicBezTo>
                    <a:cubicBezTo>
                      <a:pt x="104" y="137"/>
                      <a:pt x="104" y="137"/>
                      <a:pt x="104" y="138"/>
                    </a:cubicBezTo>
                    <a:cubicBezTo>
                      <a:pt x="104" y="138"/>
                      <a:pt x="104" y="138"/>
                      <a:pt x="104" y="139"/>
                    </a:cubicBezTo>
                    <a:cubicBezTo>
                      <a:pt x="104" y="139"/>
                      <a:pt x="104" y="140"/>
                      <a:pt x="104" y="141"/>
                    </a:cubicBezTo>
                    <a:close/>
                    <a:moveTo>
                      <a:pt x="113" y="141"/>
                    </a:moveTo>
                    <a:cubicBezTo>
                      <a:pt x="113" y="142"/>
                      <a:pt x="113" y="142"/>
                      <a:pt x="113" y="142"/>
                    </a:cubicBezTo>
                    <a:cubicBezTo>
                      <a:pt x="114" y="142"/>
                      <a:pt x="114" y="141"/>
                      <a:pt x="115" y="141"/>
                    </a:cubicBezTo>
                    <a:cubicBezTo>
                      <a:pt x="115" y="141"/>
                      <a:pt x="116" y="141"/>
                      <a:pt x="116" y="141"/>
                    </a:cubicBezTo>
                    <a:cubicBezTo>
                      <a:pt x="117" y="142"/>
                      <a:pt x="118" y="142"/>
                      <a:pt x="118" y="142"/>
                    </a:cubicBezTo>
                    <a:cubicBezTo>
                      <a:pt x="118" y="143"/>
                      <a:pt x="118" y="144"/>
                      <a:pt x="118" y="144"/>
                    </a:cubicBezTo>
                    <a:cubicBezTo>
                      <a:pt x="118" y="145"/>
                      <a:pt x="118" y="145"/>
                      <a:pt x="118" y="147"/>
                    </a:cubicBezTo>
                    <a:cubicBezTo>
                      <a:pt x="116" y="151"/>
                      <a:pt x="116" y="151"/>
                      <a:pt x="116" y="151"/>
                    </a:cubicBezTo>
                    <a:cubicBezTo>
                      <a:pt x="116" y="152"/>
                      <a:pt x="116" y="152"/>
                      <a:pt x="116" y="152"/>
                    </a:cubicBezTo>
                    <a:cubicBezTo>
                      <a:pt x="116" y="153"/>
                      <a:pt x="116" y="153"/>
                      <a:pt x="117" y="153"/>
                    </a:cubicBezTo>
                    <a:cubicBezTo>
                      <a:pt x="117" y="153"/>
                      <a:pt x="117" y="153"/>
                      <a:pt x="117" y="153"/>
                    </a:cubicBezTo>
                    <a:cubicBezTo>
                      <a:pt x="112" y="152"/>
                      <a:pt x="112" y="152"/>
                      <a:pt x="112" y="152"/>
                    </a:cubicBezTo>
                    <a:cubicBezTo>
                      <a:pt x="112" y="151"/>
                      <a:pt x="112" y="151"/>
                      <a:pt x="112" y="151"/>
                    </a:cubicBezTo>
                    <a:cubicBezTo>
                      <a:pt x="112" y="151"/>
                      <a:pt x="113" y="151"/>
                      <a:pt x="113" y="151"/>
                    </a:cubicBezTo>
                    <a:cubicBezTo>
                      <a:pt x="113" y="151"/>
                      <a:pt x="113" y="150"/>
                      <a:pt x="113" y="150"/>
                    </a:cubicBezTo>
                    <a:cubicBezTo>
                      <a:pt x="115" y="145"/>
                      <a:pt x="115" y="145"/>
                      <a:pt x="115" y="145"/>
                    </a:cubicBezTo>
                    <a:cubicBezTo>
                      <a:pt x="115" y="144"/>
                      <a:pt x="115" y="144"/>
                      <a:pt x="115" y="143"/>
                    </a:cubicBezTo>
                    <a:cubicBezTo>
                      <a:pt x="115" y="143"/>
                      <a:pt x="115" y="143"/>
                      <a:pt x="115" y="143"/>
                    </a:cubicBezTo>
                    <a:cubicBezTo>
                      <a:pt x="115" y="143"/>
                      <a:pt x="115" y="142"/>
                      <a:pt x="115" y="142"/>
                    </a:cubicBezTo>
                    <a:cubicBezTo>
                      <a:pt x="114" y="142"/>
                      <a:pt x="113" y="142"/>
                      <a:pt x="113" y="143"/>
                    </a:cubicBezTo>
                    <a:cubicBezTo>
                      <a:pt x="111" y="149"/>
                      <a:pt x="111" y="149"/>
                      <a:pt x="111" y="149"/>
                    </a:cubicBezTo>
                    <a:cubicBezTo>
                      <a:pt x="111" y="150"/>
                      <a:pt x="110" y="150"/>
                      <a:pt x="111" y="150"/>
                    </a:cubicBezTo>
                    <a:cubicBezTo>
                      <a:pt x="111" y="151"/>
                      <a:pt x="111" y="151"/>
                      <a:pt x="111" y="151"/>
                    </a:cubicBezTo>
                    <a:cubicBezTo>
                      <a:pt x="111" y="151"/>
                      <a:pt x="111" y="151"/>
                      <a:pt x="111" y="151"/>
                    </a:cubicBezTo>
                    <a:cubicBezTo>
                      <a:pt x="106" y="150"/>
                      <a:pt x="106" y="150"/>
                      <a:pt x="106" y="150"/>
                    </a:cubicBezTo>
                    <a:cubicBezTo>
                      <a:pt x="106" y="149"/>
                      <a:pt x="106" y="149"/>
                      <a:pt x="106" y="149"/>
                    </a:cubicBezTo>
                    <a:cubicBezTo>
                      <a:pt x="107" y="149"/>
                      <a:pt x="107" y="149"/>
                      <a:pt x="107" y="149"/>
                    </a:cubicBezTo>
                    <a:cubicBezTo>
                      <a:pt x="107" y="149"/>
                      <a:pt x="108" y="149"/>
                      <a:pt x="108" y="148"/>
                    </a:cubicBezTo>
                    <a:cubicBezTo>
                      <a:pt x="110" y="142"/>
                      <a:pt x="110" y="142"/>
                      <a:pt x="110" y="142"/>
                    </a:cubicBezTo>
                    <a:cubicBezTo>
                      <a:pt x="110" y="141"/>
                      <a:pt x="110" y="141"/>
                      <a:pt x="110" y="140"/>
                    </a:cubicBezTo>
                    <a:cubicBezTo>
                      <a:pt x="110" y="140"/>
                      <a:pt x="110" y="140"/>
                      <a:pt x="109" y="140"/>
                    </a:cubicBezTo>
                    <a:cubicBezTo>
                      <a:pt x="109" y="139"/>
                      <a:pt x="109" y="139"/>
                      <a:pt x="109" y="139"/>
                    </a:cubicBezTo>
                    <a:cubicBezTo>
                      <a:pt x="113" y="141"/>
                      <a:pt x="113" y="141"/>
                      <a:pt x="113" y="141"/>
                    </a:cubicBezTo>
                    <a:close/>
                    <a:moveTo>
                      <a:pt x="128" y="153"/>
                    </a:moveTo>
                    <a:cubicBezTo>
                      <a:pt x="129" y="153"/>
                      <a:pt x="129" y="153"/>
                      <a:pt x="129" y="153"/>
                    </a:cubicBezTo>
                    <a:cubicBezTo>
                      <a:pt x="128" y="154"/>
                      <a:pt x="127" y="155"/>
                      <a:pt x="126" y="155"/>
                    </a:cubicBezTo>
                    <a:cubicBezTo>
                      <a:pt x="126" y="155"/>
                      <a:pt x="125" y="155"/>
                      <a:pt x="124" y="155"/>
                    </a:cubicBezTo>
                    <a:cubicBezTo>
                      <a:pt x="123" y="155"/>
                      <a:pt x="122" y="154"/>
                      <a:pt x="121" y="153"/>
                    </a:cubicBezTo>
                    <a:cubicBezTo>
                      <a:pt x="121" y="152"/>
                      <a:pt x="120" y="150"/>
                      <a:pt x="121" y="149"/>
                    </a:cubicBezTo>
                    <a:cubicBezTo>
                      <a:pt x="121" y="147"/>
                      <a:pt x="122" y="146"/>
                      <a:pt x="123" y="145"/>
                    </a:cubicBezTo>
                    <a:cubicBezTo>
                      <a:pt x="124" y="144"/>
                      <a:pt x="125" y="143"/>
                      <a:pt x="127" y="144"/>
                    </a:cubicBezTo>
                    <a:cubicBezTo>
                      <a:pt x="128" y="144"/>
                      <a:pt x="129" y="145"/>
                      <a:pt x="129" y="145"/>
                    </a:cubicBezTo>
                    <a:cubicBezTo>
                      <a:pt x="130" y="146"/>
                      <a:pt x="130" y="147"/>
                      <a:pt x="130" y="147"/>
                    </a:cubicBezTo>
                    <a:cubicBezTo>
                      <a:pt x="130" y="148"/>
                      <a:pt x="129" y="148"/>
                      <a:pt x="129" y="148"/>
                    </a:cubicBezTo>
                    <a:cubicBezTo>
                      <a:pt x="129" y="149"/>
                      <a:pt x="128" y="149"/>
                      <a:pt x="128" y="149"/>
                    </a:cubicBezTo>
                    <a:cubicBezTo>
                      <a:pt x="128" y="148"/>
                      <a:pt x="127" y="148"/>
                      <a:pt x="127" y="148"/>
                    </a:cubicBezTo>
                    <a:cubicBezTo>
                      <a:pt x="127" y="147"/>
                      <a:pt x="127" y="147"/>
                      <a:pt x="127" y="146"/>
                    </a:cubicBezTo>
                    <a:cubicBezTo>
                      <a:pt x="127" y="146"/>
                      <a:pt x="127" y="145"/>
                      <a:pt x="127" y="145"/>
                    </a:cubicBezTo>
                    <a:cubicBezTo>
                      <a:pt x="127" y="145"/>
                      <a:pt x="127" y="145"/>
                      <a:pt x="126" y="145"/>
                    </a:cubicBezTo>
                    <a:cubicBezTo>
                      <a:pt x="126" y="144"/>
                      <a:pt x="126" y="145"/>
                      <a:pt x="125" y="145"/>
                    </a:cubicBezTo>
                    <a:cubicBezTo>
                      <a:pt x="125" y="145"/>
                      <a:pt x="124" y="146"/>
                      <a:pt x="124" y="148"/>
                    </a:cubicBezTo>
                    <a:cubicBezTo>
                      <a:pt x="124" y="149"/>
                      <a:pt x="124" y="150"/>
                      <a:pt x="124" y="151"/>
                    </a:cubicBezTo>
                    <a:cubicBezTo>
                      <a:pt x="124" y="152"/>
                      <a:pt x="124" y="152"/>
                      <a:pt x="125" y="153"/>
                    </a:cubicBezTo>
                    <a:cubicBezTo>
                      <a:pt x="125" y="153"/>
                      <a:pt x="125" y="154"/>
                      <a:pt x="126" y="154"/>
                    </a:cubicBezTo>
                    <a:cubicBezTo>
                      <a:pt x="126" y="154"/>
                      <a:pt x="127" y="154"/>
                      <a:pt x="127" y="154"/>
                    </a:cubicBezTo>
                    <a:cubicBezTo>
                      <a:pt x="127" y="154"/>
                      <a:pt x="128" y="153"/>
                      <a:pt x="128" y="153"/>
                    </a:cubicBezTo>
                    <a:close/>
                    <a:moveTo>
                      <a:pt x="140" y="152"/>
                    </a:moveTo>
                    <a:cubicBezTo>
                      <a:pt x="134" y="151"/>
                      <a:pt x="134" y="151"/>
                      <a:pt x="134" y="151"/>
                    </a:cubicBezTo>
                    <a:cubicBezTo>
                      <a:pt x="134" y="153"/>
                      <a:pt x="134" y="154"/>
                      <a:pt x="135" y="155"/>
                    </a:cubicBezTo>
                    <a:cubicBezTo>
                      <a:pt x="135" y="156"/>
                      <a:pt x="136" y="156"/>
                      <a:pt x="137" y="156"/>
                    </a:cubicBezTo>
                    <a:cubicBezTo>
                      <a:pt x="137" y="156"/>
                      <a:pt x="138" y="156"/>
                      <a:pt x="138" y="156"/>
                    </a:cubicBezTo>
                    <a:cubicBezTo>
                      <a:pt x="138" y="156"/>
                      <a:pt x="139" y="155"/>
                      <a:pt x="139" y="155"/>
                    </a:cubicBezTo>
                    <a:cubicBezTo>
                      <a:pt x="140" y="155"/>
                      <a:pt x="140" y="155"/>
                      <a:pt x="140" y="155"/>
                    </a:cubicBezTo>
                    <a:cubicBezTo>
                      <a:pt x="139" y="156"/>
                      <a:pt x="138" y="157"/>
                      <a:pt x="137" y="157"/>
                    </a:cubicBezTo>
                    <a:cubicBezTo>
                      <a:pt x="137" y="158"/>
                      <a:pt x="136" y="158"/>
                      <a:pt x="135" y="158"/>
                    </a:cubicBezTo>
                    <a:cubicBezTo>
                      <a:pt x="133" y="157"/>
                      <a:pt x="132" y="156"/>
                      <a:pt x="132" y="155"/>
                    </a:cubicBezTo>
                    <a:cubicBezTo>
                      <a:pt x="131" y="154"/>
                      <a:pt x="131" y="153"/>
                      <a:pt x="131" y="151"/>
                    </a:cubicBezTo>
                    <a:cubicBezTo>
                      <a:pt x="132" y="149"/>
                      <a:pt x="132" y="148"/>
                      <a:pt x="134" y="147"/>
                    </a:cubicBezTo>
                    <a:cubicBezTo>
                      <a:pt x="135" y="146"/>
                      <a:pt x="136" y="146"/>
                      <a:pt x="137" y="146"/>
                    </a:cubicBezTo>
                    <a:cubicBezTo>
                      <a:pt x="138" y="146"/>
                      <a:pt x="139" y="147"/>
                      <a:pt x="140" y="148"/>
                    </a:cubicBezTo>
                    <a:cubicBezTo>
                      <a:pt x="140" y="149"/>
                      <a:pt x="140" y="150"/>
                      <a:pt x="140" y="152"/>
                    </a:cubicBezTo>
                    <a:close/>
                    <a:moveTo>
                      <a:pt x="138" y="151"/>
                    </a:moveTo>
                    <a:cubicBezTo>
                      <a:pt x="138" y="150"/>
                      <a:pt x="138" y="149"/>
                      <a:pt x="138" y="148"/>
                    </a:cubicBezTo>
                    <a:cubicBezTo>
                      <a:pt x="138" y="148"/>
                      <a:pt x="138" y="147"/>
                      <a:pt x="137" y="147"/>
                    </a:cubicBezTo>
                    <a:cubicBezTo>
                      <a:pt x="137" y="147"/>
                      <a:pt x="137" y="147"/>
                      <a:pt x="137" y="147"/>
                    </a:cubicBezTo>
                    <a:cubicBezTo>
                      <a:pt x="136" y="147"/>
                      <a:pt x="136" y="147"/>
                      <a:pt x="136" y="147"/>
                    </a:cubicBezTo>
                    <a:cubicBezTo>
                      <a:pt x="135" y="148"/>
                      <a:pt x="135" y="149"/>
                      <a:pt x="135" y="150"/>
                    </a:cubicBezTo>
                    <a:cubicBezTo>
                      <a:pt x="135" y="150"/>
                      <a:pt x="135" y="150"/>
                      <a:pt x="135" y="150"/>
                    </a:cubicBezTo>
                    <a:cubicBezTo>
                      <a:pt x="138" y="151"/>
                      <a:pt x="138" y="151"/>
                      <a:pt x="138" y="151"/>
                    </a:cubicBezTo>
                    <a:close/>
                    <a:moveTo>
                      <a:pt x="152" y="157"/>
                    </a:moveTo>
                    <a:cubicBezTo>
                      <a:pt x="151" y="158"/>
                      <a:pt x="150" y="159"/>
                      <a:pt x="149" y="159"/>
                    </a:cubicBezTo>
                    <a:cubicBezTo>
                      <a:pt x="148" y="159"/>
                      <a:pt x="148" y="159"/>
                      <a:pt x="147" y="158"/>
                    </a:cubicBezTo>
                    <a:cubicBezTo>
                      <a:pt x="147" y="158"/>
                      <a:pt x="147" y="157"/>
                      <a:pt x="147" y="157"/>
                    </a:cubicBezTo>
                    <a:cubicBezTo>
                      <a:pt x="147" y="156"/>
                      <a:pt x="147" y="155"/>
                      <a:pt x="148" y="154"/>
                    </a:cubicBezTo>
                    <a:cubicBezTo>
                      <a:pt x="149" y="154"/>
                      <a:pt x="150" y="153"/>
                      <a:pt x="153" y="152"/>
                    </a:cubicBezTo>
                    <a:cubicBezTo>
                      <a:pt x="153" y="151"/>
                      <a:pt x="153" y="151"/>
                      <a:pt x="153" y="151"/>
                    </a:cubicBezTo>
                    <a:cubicBezTo>
                      <a:pt x="153" y="150"/>
                      <a:pt x="153" y="149"/>
                      <a:pt x="153" y="149"/>
                    </a:cubicBezTo>
                    <a:cubicBezTo>
                      <a:pt x="153" y="149"/>
                      <a:pt x="152" y="149"/>
                      <a:pt x="152" y="149"/>
                    </a:cubicBezTo>
                    <a:cubicBezTo>
                      <a:pt x="152" y="148"/>
                      <a:pt x="152" y="148"/>
                      <a:pt x="151" y="148"/>
                    </a:cubicBezTo>
                    <a:cubicBezTo>
                      <a:pt x="151" y="148"/>
                      <a:pt x="151" y="148"/>
                      <a:pt x="150" y="149"/>
                    </a:cubicBezTo>
                    <a:cubicBezTo>
                      <a:pt x="150" y="149"/>
                      <a:pt x="150" y="149"/>
                      <a:pt x="150" y="149"/>
                    </a:cubicBezTo>
                    <a:cubicBezTo>
                      <a:pt x="150" y="149"/>
                      <a:pt x="150" y="149"/>
                      <a:pt x="150" y="150"/>
                    </a:cubicBezTo>
                    <a:cubicBezTo>
                      <a:pt x="150" y="150"/>
                      <a:pt x="151" y="150"/>
                      <a:pt x="151" y="151"/>
                    </a:cubicBezTo>
                    <a:cubicBezTo>
                      <a:pt x="151" y="151"/>
                      <a:pt x="150" y="151"/>
                      <a:pt x="150" y="152"/>
                    </a:cubicBezTo>
                    <a:cubicBezTo>
                      <a:pt x="150" y="152"/>
                      <a:pt x="149" y="152"/>
                      <a:pt x="149" y="152"/>
                    </a:cubicBezTo>
                    <a:cubicBezTo>
                      <a:pt x="148" y="152"/>
                      <a:pt x="148" y="152"/>
                      <a:pt x="148" y="151"/>
                    </a:cubicBezTo>
                    <a:cubicBezTo>
                      <a:pt x="148" y="151"/>
                      <a:pt x="147" y="151"/>
                      <a:pt x="147" y="150"/>
                    </a:cubicBezTo>
                    <a:cubicBezTo>
                      <a:pt x="147" y="150"/>
                      <a:pt x="148" y="149"/>
                      <a:pt x="148" y="149"/>
                    </a:cubicBezTo>
                    <a:cubicBezTo>
                      <a:pt x="149" y="148"/>
                      <a:pt x="149" y="148"/>
                      <a:pt x="150" y="148"/>
                    </a:cubicBezTo>
                    <a:cubicBezTo>
                      <a:pt x="151" y="148"/>
                      <a:pt x="152" y="147"/>
                      <a:pt x="152" y="148"/>
                    </a:cubicBezTo>
                    <a:cubicBezTo>
                      <a:pt x="153" y="148"/>
                      <a:pt x="154" y="148"/>
                      <a:pt x="155" y="148"/>
                    </a:cubicBezTo>
                    <a:cubicBezTo>
                      <a:pt x="155" y="149"/>
                      <a:pt x="156" y="149"/>
                      <a:pt x="156" y="150"/>
                    </a:cubicBezTo>
                    <a:cubicBezTo>
                      <a:pt x="156" y="150"/>
                      <a:pt x="156" y="151"/>
                      <a:pt x="156" y="152"/>
                    </a:cubicBezTo>
                    <a:cubicBezTo>
                      <a:pt x="155" y="156"/>
                      <a:pt x="155" y="156"/>
                      <a:pt x="155" y="156"/>
                    </a:cubicBezTo>
                    <a:cubicBezTo>
                      <a:pt x="155" y="157"/>
                      <a:pt x="155" y="157"/>
                      <a:pt x="155" y="157"/>
                    </a:cubicBezTo>
                    <a:cubicBezTo>
                      <a:pt x="156" y="158"/>
                      <a:pt x="156" y="158"/>
                      <a:pt x="156" y="158"/>
                    </a:cubicBezTo>
                    <a:cubicBezTo>
                      <a:pt x="156" y="158"/>
                      <a:pt x="156" y="158"/>
                      <a:pt x="156" y="158"/>
                    </a:cubicBezTo>
                    <a:cubicBezTo>
                      <a:pt x="156" y="158"/>
                      <a:pt x="156" y="158"/>
                      <a:pt x="156" y="157"/>
                    </a:cubicBezTo>
                    <a:cubicBezTo>
                      <a:pt x="157" y="158"/>
                      <a:pt x="157" y="158"/>
                      <a:pt x="157" y="158"/>
                    </a:cubicBezTo>
                    <a:cubicBezTo>
                      <a:pt x="156" y="158"/>
                      <a:pt x="156" y="159"/>
                      <a:pt x="156" y="159"/>
                    </a:cubicBezTo>
                    <a:cubicBezTo>
                      <a:pt x="155" y="159"/>
                      <a:pt x="155" y="159"/>
                      <a:pt x="154" y="159"/>
                    </a:cubicBezTo>
                    <a:cubicBezTo>
                      <a:pt x="154" y="159"/>
                      <a:pt x="153" y="159"/>
                      <a:pt x="153" y="159"/>
                    </a:cubicBezTo>
                    <a:cubicBezTo>
                      <a:pt x="152" y="158"/>
                      <a:pt x="152" y="158"/>
                      <a:pt x="152" y="157"/>
                    </a:cubicBezTo>
                    <a:close/>
                    <a:moveTo>
                      <a:pt x="152" y="156"/>
                    </a:moveTo>
                    <a:cubicBezTo>
                      <a:pt x="153" y="153"/>
                      <a:pt x="153" y="153"/>
                      <a:pt x="153" y="153"/>
                    </a:cubicBezTo>
                    <a:cubicBezTo>
                      <a:pt x="152" y="153"/>
                      <a:pt x="151" y="154"/>
                      <a:pt x="150" y="154"/>
                    </a:cubicBezTo>
                    <a:cubicBezTo>
                      <a:pt x="150" y="155"/>
                      <a:pt x="150" y="155"/>
                      <a:pt x="150" y="156"/>
                    </a:cubicBezTo>
                    <a:cubicBezTo>
                      <a:pt x="150" y="156"/>
                      <a:pt x="150" y="156"/>
                      <a:pt x="150" y="157"/>
                    </a:cubicBezTo>
                    <a:cubicBezTo>
                      <a:pt x="150" y="157"/>
                      <a:pt x="151" y="157"/>
                      <a:pt x="151" y="157"/>
                    </a:cubicBezTo>
                    <a:cubicBezTo>
                      <a:pt x="151" y="157"/>
                      <a:pt x="152" y="157"/>
                      <a:pt x="152" y="156"/>
                    </a:cubicBezTo>
                    <a:close/>
                    <a:moveTo>
                      <a:pt x="163" y="148"/>
                    </a:moveTo>
                    <a:cubicBezTo>
                      <a:pt x="163" y="149"/>
                      <a:pt x="163" y="149"/>
                      <a:pt x="163" y="149"/>
                    </a:cubicBezTo>
                    <a:cubicBezTo>
                      <a:pt x="164" y="149"/>
                      <a:pt x="164" y="148"/>
                      <a:pt x="165" y="148"/>
                    </a:cubicBezTo>
                    <a:cubicBezTo>
                      <a:pt x="165" y="148"/>
                      <a:pt x="166" y="148"/>
                      <a:pt x="166" y="148"/>
                    </a:cubicBezTo>
                    <a:cubicBezTo>
                      <a:pt x="167" y="148"/>
                      <a:pt x="168" y="148"/>
                      <a:pt x="168" y="148"/>
                    </a:cubicBezTo>
                    <a:cubicBezTo>
                      <a:pt x="168" y="149"/>
                      <a:pt x="169" y="149"/>
                      <a:pt x="169" y="150"/>
                    </a:cubicBezTo>
                    <a:cubicBezTo>
                      <a:pt x="169" y="150"/>
                      <a:pt x="169" y="151"/>
                      <a:pt x="169" y="152"/>
                    </a:cubicBezTo>
                    <a:cubicBezTo>
                      <a:pt x="169" y="157"/>
                      <a:pt x="169" y="157"/>
                      <a:pt x="169" y="157"/>
                    </a:cubicBezTo>
                    <a:cubicBezTo>
                      <a:pt x="169" y="157"/>
                      <a:pt x="169" y="158"/>
                      <a:pt x="169" y="158"/>
                    </a:cubicBezTo>
                    <a:cubicBezTo>
                      <a:pt x="170" y="158"/>
                      <a:pt x="170" y="159"/>
                      <a:pt x="170" y="159"/>
                    </a:cubicBezTo>
                    <a:cubicBezTo>
                      <a:pt x="170" y="159"/>
                      <a:pt x="170" y="159"/>
                      <a:pt x="170" y="159"/>
                    </a:cubicBezTo>
                    <a:cubicBezTo>
                      <a:pt x="165" y="159"/>
                      <a:pt x="165" y="159"/>
                      <a:pt x="165" y="159"/>
                    </a:cubicBezTo>
                    <a:cubicBezTo>
                      <a:pt x="165" y="159"/>
                      <a:pt x="165" y="159"/>
                      <a:pt x="165" y="159"/>
                    </a:cubicBezTo>
                    <a:cubicBezTo>
                      <a:pt x="165" y="159"/>
                      <a:pt x="166" y="158"/>
                      <a:pt x="166" y="158"/>
                    </a:cubicBezTo>
                    <a:cubicBezTo>
                      <a:pt x="166" y="158"/>
                      <a:pt x="166" y="157"/>
                      <a:pt x="166" y="157"/>
                    </a:cubicBezTo>
                    <a:cubicBezTo>
                      <a:pt x="166" y="152"/>
                      <a:pt x="166" y="152"/>
                      <a:pt x="166" y="152"/>
                    </a:cubicBezTo>
                    <a:cubicBezTo>
                      <a:pt x="166" y="151"/>
                      <a:pt x="166" y="150"/>
                      <a:pt x="166" y="150"/>
                    </a:cubicBezTo>
                    <a:cubicBezTo>
                      <a:pt x="166" y="150"/>
                      <a:pt x="166" y="150"/>
                      <a:pt x="166" y="149"/>
                    </a:cubicBezTo>
                    <a:cubicBezTo>
                      <a:pt x="165" y="149"/>
                      <a:pt x="165" y="149"/>
                      <a:pt x="165" y="149"/>
                    </a:cubicBezTo>
                    <a:cubicBezTo>
                      <a:pt x="164" y="149"/>
                      <a:pt x="164" y="150"/>
                      <a:pt x="163" y="151"/>
                    </a:cubicBezTo>
                    <a:cubicBezTo>
                      <a:pt x="163" y="157"/>
                      <a:pt x="163" y="157"/>
                      <a:pt x="163" y="157"/>
                    </a:cubicBezTo>
                    <a:cubicBezTo>
                      <a:pt x="163" y="158"/>
                      <a:pt x="163" y="158"/>
                      <a:pt x="164" y="158"/>
                    </a:cubicBezTo>
                    <a:cubicBezTo>
                      <a:pt x="164" y="158"/>
                      <a:pt x="164" y="159"/>
                      <a:pt x="164" y="159"/>
                    </a:cubicBezTo>
                    <a:cubicBezTo>
                      <a:pt x="164" y="159"/>
                      <a:pt x="164" y="159"/>
                      <a:pt x="164" y="159"/>
                    </a:cubicBezTo>
                    <a:cubicBezTo>
                      <a:pt x="159" y="159"/>
                      <a:pt x="159" y="159"/>
                      <a:pt x="159" y="159"/>
                    </a:cubicBezTo>
                    <a:cubicBezTo>
                      <a:pt x="159" y="159"/>
                      <a:pt x="159" y="159"/>
                      <a:pt x="159" y="159"/>
                    </a:cubicBezTo>
                    <a:cubicBezTo>
                      <a:pt x="159" y="159"/>
                      <a:pt x="160" y="159"/>
                      <a:pt x="160" y="158"/>
                    </a:cubicBezTo>
                    <a:cubicBezTo>
                      <a:pt x="160" y="158"/>
                      <a:pt x="160" y="158"/>
                      <a:pt x="160" y="157"/>
                    </a:cubicBezTo>
                    <a:cubicBezTo>
                      <a:pt x="160" y="150"/>
                      <a:pt x="160" y="150"/>
                      <a:pt x="160" y="150"/>
                    </a:cubicBezTo>
                    <a:cubicBezTo>
                      <a:pt x="160" y="150"/>
                      <a:pt x="160" y="149"/>
                      <a:pt x="160" y="149"/>
                    </a:cubicBezTo>
                    <a:cubicBezTo>
                      <a:pt x="160" y="149"/>
                      <a:pt x="159" y="149"/>
                      <a:pt x="159" y="149"/>
                    </a:cubicBezTo>
                    <a:cubicBezTo>
                      <a:pt x="159" y="148"/>
                      <a:pt x="159" y="148"/>
                      <a:pt x="159" y="148"/>
                    </a:cubicBezTo>
                    <a:cubicBezTo>
                      <a:pt x="163" y="148"/>
                      <a:pt x="163" y="148"/>
                      <a:pt x="163" y="148"/>
                    </a:cubicBezTo>
                    <a:close/>
                    <a:moveTo>
                      <a:pt x="181" y="142"/>
                    </a:moveTo>
                    <a:cubicBezTo>
                      <a:pt x="183" y="154"/>
                      <a:pt x="183" y="154"/>
                      <a:pt x="183" y="154"/>
                    </a:cubicBezTo>
                    <a:cubicBezTo>
                      <a:pt x="183" y="155"/>
                      <a:pt x="183" y="156"/>
                      <a:pt x="183" y="156"/>
                    </a:cubicBezTo>
                    <a:cubicBezTo>
                      <a:pt x="183" y="156"/>
                      <a:pt x="183" y="156"/>
                      <a:pt x="183" y="156"/>
                    </a:cubicBezTo>
                    <a:cubicBezTo>
                      <a:pt x="184" y="156"/>
                      <a:pt x="184" y="156"/>
                      <a:pt x="184" y="156"/>
                    </a:cubicBezTo>
                    <a:cubicBezTo>
                      <a:pt x="184" y="157"/>
                      <a:pt x="184" y="157"/>
                      <a:pt x="184" y="157"/>
                    </a:cubicBezTo>
                    <a:cubicBezTo>
                      <a:pt x="180" y="158"/>
                      <a:pt x="180" y="158"/>
                      <a:pt x="180" y="158"/>
                    </a:cubicBezTo>
                    <a:cubicBezTo>
                      <a:pt x="180" y="157"/>
                      <a:pt x="180" y="157"/>
                      <a:pt x="180" y="157"/>
                    </a:cubicBezTo>
                    <a:cubicBezTo>
                      <a:pt x="179" y="157"/>
                      <a:pt x="179" y="158"/>
                      <a:pt x="179" y="158"/>
                    </a:cubicBezTo>
                    <a:cubicBezTo>
                      <a:pt x="178" y="158"/>
                      <a:pt x="178" y="159"/>
                      <a:pt x="177" y="159"/>
                    </a:cubicBezTo>
                    <a:cubicBezTo>
                      <a:pt x="176" y="159"/>
                      <a:pt x="175" y="158"/>
                      <a:pt x="174" y="157"/>
                    </a:cubicBezTo>
                    <a:cubicBezTo>
                      <a:pt x="173" y="156"/>
                      <a:pt x="173" y="155"/>
                      <a:pt x="172" y="154"/>
                    </a:cubicBezTo>
                    <a:cubicBezTo>
                      <a:pt x="172" y="152"/>
                      <a:pt x="172" y="151"/>
                      <a:pt x="173" y="150"/>
                    </a:cubicBezTo>
                    <a:cubicBezTo>
                      <a:pt x="173" y="149"/>
                      <a:pt x="173" y="149"/>
                      <a:pt x="174" y="148"/>
                    </a:cubicBezTo>
                    <a:cubicBezTo>
                      <a:pt x="175" y="147"/>
                      <a:pt x="175" y="147"/>
                      <a:pt x="176" y="147"/>
                    </a:cubicBezTo>
                    <a:cubicBezTo>
                      <a:pt x="177" y="147"/>
                      <a:pt x="177" y="147"/>
                      <a:pt x="177" y="147"/>
                    </a:cubicBezTo>
                    <a:cubicBezTo>
                      <a:pt x="178" y="147"/>
                      <a:pt x="178" y="148"/>
                      <a:pt x="179" y="148"/>
                    </a:cubicBezTo>
                    <a:cubicBezTo>
                      <a:pt x="178" y="145"/>
                      <a:pt x="178" y="145"/>
                      <a:pt x="178" y="145"/>
                    </a:cubicBezTo>
                    <a:cubicBezTo>
                      <a:pt x="178" y="144"/>
                      <a:pt x="178" y="143"/>
                      <a:pt x="178" y="143"/>
                    </a:cubicBezTo>
                    <a:cubicBezTo>
                      <a:pt x="178" y="143"/>
                      <a:pt x="178" y="143"/>
                      <a:pt x="178" y="143"/>
                    </a:cubicBezTo>
                    <a:cubicBezTo>
                      <a:pt x="178" y="143"/>
                      <a:pt x="177" y="143"/>
                      <a:pt x="177" y="143"/>
                    </a:cubicBezTo>
                    <a:cubicBezTo>
                      <a:pt x="177" y="142"/>
                      <a:pt x="177" y="142"/>
                      <a:pt x="177" y="142"/>
                    </a:cubicBezTo>
                    <a:cubicBezTo>
                      <a:pt x="181" y="142"/>
                      <a:pt x="181" y="142"/>
                      <a:pt x="181" y="142"/>
                    </a:cubicBezTo>
                    <a:close/>
                    <a:moveTo>
                      <a:pt x="179" y="149"/>
                    </a:moveTo>
                    <a:cubicBezTo>
                      <a:pt x="178" y="148"/>
                      <a:pt x="178" y="148"/>
                      <a:pt x="177" y="148"/>
                    </a:cubicBezTo>
                    <a:cubicBezTo>
                      <a:pt x="177" y="148"/>
                      <a:pt x="176" y="148"/>
                      <a:pt x="176" y="148"/>
                    </a:cubicBezTo>
                    <a:cubicBezTo>
                      <a:pt x="176" y="149"/>
                      <a:pt x="176" y="149"/>
                      <a:pt x="176" y="150"/>
                    </a:cubicBezTo>
                    <a:cubicBezTo>
                      <a:pt x="176" y="150"/>
                      <a:pt x="176" y="151"/>
                      <a:pt x="176" y="153"/>
                    </a:cubicBezTo>
                    <a:cubicBezTo>
                      <a:pt x="176" y="154"/>
                      <a:pt x="176" y="155"/>
                      <a:pt x="176" y="156"/>
                    </a:cubicBezTo>
                    <a:cubicBezTo>
                      <a:pt x="177" y="156"/>
                      <a:pt x="177" y="157"/>
                      <a:pt x="177" y="157"/>
                    </a:cubicBezTo>
                    <a:cubicBezTo>
                      <a:pt x="177" y="157"/>
                      <a:pt x="178" y="157"/>
                      <a:pt x="178" y="157"/>
                    </a:cubicBezTo>
                    <a:cubicBezTo>
                      <a:pt x="179" y="157"/>
                      <a:pt x="179" y="156"/>
                      <a:pt x="180" y="155"/>
                    </a:cubicBezTo>
                    <a:cubicBezTo>
                      <a:pt x="179" y="149"/>
                      <a:pt x="179" y="149"/>
                      <a:pt x="179" y="149"/>
                    </a:cubicBezTo>
                    <a:close/>
                    <a:moveTo>
                      <a:pt x="201" y="138"/>
                    </a:moveTo>
                    <a:cubicBezTo>
                      <a:pt x="202" y="142"/>
                      <a:pt x="202" y="142"/>
                      <a:pt x="202" y="142"/>
                    </a:cubicBezTo>
                    <a:cubicBezTo>
                      <a:pt x="201" y="142"/>
                      <a:pt x="201" y="142"/>
                      <a:pt x="201" y="142"/>
                    </a:cubicBezTo>
                    <a:cubicBezTo>
                      <a:pt x="201" y="141"/>
                      <a:pt x="201" y="140"/>
                      <a:pt x="200" y="140"/>
                    </a:cubicBezTo>
                    <a:cubicBezTo>
                      <a:pt x="200" y="140"/>
                      <a:pt x="199" y="139"/>
                      <a:pt x="199" y="139"/>
                    </a:cubicBezTo>
                    <a:cubicBezTo>
                      <a:pt x="198" y="139"/>
                      <a:pt x="198" y="139"/>
                      <a:pt x="197" y="139"/>
                    </a:cubicBezTo>
                    <a:cubicBezTo>
                      <a:pt x="196" y="140"/>
                      <a:pt x="196" y="140"/>
                      <a:pt x="196" y="140"/>
                    </a:cubicBezTo>
                    <a:cubicBezTo>
                      <a:pt x="199" y="152"/>
                      <a:pt x="199" y="152"/>
                      <a:pt x="199" y="152"/>
                    </a:cubicBezTo>
                    <a:cubicBezTo>
                      <a:pt x="199" y="153"/>
                      <a:pt x="199" y="153"/>
                      <a:pt x="199" y="153"/>
                    </a:cubicBezTo>
                    <a:cubicBezTo>
                      <a:pt x="199" y="153"/>
                      <a:pt x="200" y="154"/>
                      <a:pt x="200" y="154"/>
                    </a:cubicBezTo>
                    <a:cubicBezTo>
                      <a:pt x="200" y="154"/>
                      <a:pt x="200" y="154"/>
                      <a:pt x="201" y="154"/>
                    </a:cubicBezTo>
                    <a:cubicBezTo>
                      <a:pt x="201" y="154"/>
                      <a:pt x="201" y="154"/>
                      <a:pt x="201" y="154"/>
                    </a:cubicBezTo>
                    <a:cubicBezTo>
                      <a:pt x="201" y="154"/>
                      <a:pt x="201" y="154"/>
                      <a:pt x="201" y="154"/>
                    </a:cubicBezTo>
                    <a:cubicBezTo>
                      <a:pt x="194" y="156"/>
                      <a:pt x="194" y="156"/>
                      <a:pt x="194" y="156"/>
                    </a:cubicBezTo>
                    <a:cubicBezTo>
                      <a:pt x="194" y="155"/>
                      <a:pt x="194" y="155"/>
                      <a:pt x="194" y="155"/>
                    </a:cubicBezTo>
                    <a:cubicBezTo>
                      <a:pt x="194" y="155"/>
                      <a:pt x="194" y="155"/>
                      <a:pt x="194" y="155"/>
                    </a:cubicBezTo>
                    <a:cubicBezTo>
                      <a:pt x="195" y="155"/>
                      <a:pt x="195" y="155"/>
                      <a:pt x="195" y="155"/>
                    </a:cubicBezTo>
                    <a:cubicBezTo>
                      <a:pt x="195" y="155"/>
                      <a:pt x="195" y="154"/>
                      <a:pt x="195" y="154"/>
                    </a:cubicBezTo>
                    <a:cubicBezTo>
                      <a:pt x="195" y="154"/>
                      <a:pt x="195" y="153"/>
                      <a:pt x="195" y="153"/>
                    </a:cubicBezTo>
                    <a:cubicBezTo>
                      <a:pt x="193" y="141"/>
                      <a:pt x="193" y="141"/>
                      <a:pt x="193" y="141"/>
                    </a:cubicBezTo>
                    <a:cubicBezTo>
                      <a:pt x="192" y="141"/>
                      <a:pt x="192" y="141"/>
                      <a:pt x="192" y="141"/>
                    </a:cubicBezTo>
                    <a:cubicBezTo>
                      <a:pt x="191" y="141"/>
                      <a:pt x="190" y="142"/>
                      <a:pt x="189" y="142"/>
                    </a:cubicBezTo>
                    <a:cubicBezTo>
                      <a:pt x="189" y="143"/>
                      <a:pt x="189" y="144"/>
                      <a:pt x="189" y="145"/>
                    </a:cubicBezTo>
                    <a:cubicBezTo>
                      <a:pt x="188" y="145"/>
                      <a:pt x="188" y="145"/>
                      <a:pt x="188" y="145"/>
                    </a:cubicBezTo>
                    <a:cubicBezTo>
                      <a:pt x="188" y="141"/>
                      <a:pt x="188" y="141"/>
                      <a:pt x="188" y="141"/>
                    </a:cubicBezTo>
                    <a:cubicBezTo>
                      <a:pt x="201" y="138"/>
                      <a:pt x="201" y="138"/>
                      <a:pt x="201" y="138"/>
                    </a:cubicBezTo>
                    <a:close/>
                    <a:moveTo>
                      <a:pt x="212" y="145"/>
                    </a:moveTo>
                    <a:cubicBezTo>
                      <a:pt x="206" y="147"/>
                      <a:pt x="206" y="147"/>
                      <a:pt x="206" y="147"/>
                    </a:cubicBezTo>
                    <a:cubicBezTo>
                      <a:pt x="207" y="148"/>
                      <a:pt x="207" y="149"/>
                      <a:pt x="208" y="150"/>
                    </a:cubicBezTo>
                    <a:cubicBezTo>
                      <a:pt x="209" y="150"/>
                      <a:pt x="210" y="150"/>
                      <a:pt x="210" y="150"/>
                    </a:cubicBezTo>
                    <a:cubicBezTo>
                      <a:pt x="211" y="150"/>
                      <a:pt x="211" y="150"/>
                      <a:pt x="211" y="149"/>
                    </a:cubicBezTo>
                    <a:cubicBezTo>
                      <a:pt x="212" y="149"/>
                      <a:pt x="212" y="148"/>
                      <a:pt x="212" y="148"/>
                    </a:cubicBezTo>
                    <a:cubicBezTo>
                      <a:pt x="213" y="148"/>
                      <a:pt x="213" y="148"/>
                      <a:pt x="213" y="148"/>
                    </a:cubicBezTo>
                    <a:cubicBezTo>
                      <a:pt x="212" y="149"/>
                      <a:pt x="212" y="150"/>
                      <a:pt x="211" y="151"/>
                    </a:cubicBezTo>
                    <a:cubicBezTo>
                      <a:pt x="211" y="152"/>
                      <a:pt x="210" y="152"/>
                      <a:pt x="209" y="152"/>
                    </a:cubicBezTo>
                    <a:cubicBezTo>
                      <a:pt x="208" y="153"/>
                      <a:pt x="207" y="152"/>
                      <a:pt x="205" y="151"/>
                    </a:cubicBezTo>
                    <a:cubicBezTo>
                      <a:pt x="205" y="151"/>
                      <a:pt x="204" y="149"/>
                      <a:pt x="204" y="148"/>
                    </a:cubicBezTo>
                    <a:cubicBezTo>
                      <a:pt x="203" y="146"/>
                      <a:pt x="203" y="145"/>
                      <a:pt x="204" y="143"/>
                    </a:cubicBezTo>
                    <a:cubicBezTo>
                      <a:pt x="205" y="142"/>
                      <a:pt x="205" y="141"/>
                      <a:pt x="207" y="141"/>
                    </a:cubicBezTo>
                    <a:cubicBezTo>
                      <a:pt x="208" y="140"/>
                      <a:pt x="209" y="141"/>
                      <a:pt x="210" y="141"/>
                    </a:cubicBezTo>
                    <a:cubicBezTo>
                      <a:pt x="211" y="142"/>
                      <a:pt x="211" y="143"/>
                      <a:pt x="212" y="145"/>
                    </a:cubicBezTo>
                    <a:close/>
                    <a:moveTo>
                      <a:pt x="209" y="145"/>
                    </a:moveTo>
                    <a:cubicBezTo>
                      <a:pt x="209" y="144"/>
                      <a:pt x="209" y="143"/>
                      <a:pt x="208" y="142"/>
                    </a:cubicBezTo>
                    <a:cubicBezTo>
                      <a:pt x="208" y="142"/>
                      <a:pt x="208" y="142"/>
                      <a:pt x="207" y="142"/>
                    </a:cubicBezTo>
                    <a:cubicBezTo>
                      <a:pt x="207" y="142"/>
                      <a:pt x="207" y="142"/>
                      <a:pt x="207" y="142"/>
                    </a:cubicBezTo>
                    <a:cubicBezTo>
                      <a:pt x="206" y="142"/>
                      <a:pt x="206" y="142"/>
                      <a:pt x="206" y="142"/>
                    </a:cubicBezTo>
                    <a:cubicBezTo>
                      <a:pt x="206" y="143"/>
                      <a:pt x="206" y="144"/>
                      <a:pt x="206" y="145"/>
                    </a:cubicBezTo>
                    <a:cubicBezTo>
                      <a:pt x="206" y="146"/>
                      <a:pt x="206" y="146"/>
                      <a:pt x="206" y="146"/>
                    </a:cubicBezTo>
                    <a:cubicBezTo>
                      <a:pt x="209" y="145"/>
                      <a:pt x="209" y="145"/>
                      <a:pt x="209" y="145"/>
                    </a:cubicBezTo>
                    <a:close/>
                    <a:moveTo>
                      <a:pt x="223" y="144"/>
                    </a:moveTo>
                    <a:cubicBezTo>
                      <a:pt x="223" y="144"/>
                      <a:pt x="223" y="144"/>
                      <a:pt x="223" y="144"/>
                    </a:cubicBezTo>
                    <a:cubicBezTo>
                      <a:pt x="223" y="145"/>
                      <a:pt x="223" y="146"/>
                      <a:pt x="222" y="147"/>
                    </a:cubicBezTo>
                    <a:cubicBezTo>
                      <a:pt x="222" y="147"/>
                      <a:pt x="221" y="148"/>
                      <a:pt x="220" y="148"/>
                    </a:cubicBezTo>
                    <a:cubicBezTo>
                      <a:pt x="219" y="149"/>
                      <a:pt x="218" y="149"/>
                      <a:pt x="217" y="148"/>
                    </a:cubicBezTo>
                    <a:cubicBezTo>
                      <a:pt x="215" y="147"/>
                      <a:pt x="215" y="146"/>
                      <a:pt x="214" y="145"/>
                    </a:cubicBezTo>
                    <a:cubicBezTo>
                      <a:pt x="213" y="143"/>
                      <a:pt x="213" y="142"/>
                      <a:pt x="214" y="140"/>
                    </a:cubicBezTo>
                    <a:cubicBezTo>
                      <a:pt x="214" y="139"/>
                      <a:pt x="215" y="138"/>
                      <a:pt x="217" y="137"/>
                    </a:cubicBezTo>
                    <a:cubicBezTo>
                      <a:pt x="218" y="137"/>
                      <a:pt x="218" y="137"/>
                      <a:pt x="219" y="137"/>
                    </a:cubicBezTo>
                    <a:cubicBezTo>
                      <a:pt x="220" y="137"/>
                      <a:pt x="221" y="138"/>
                      <a:pt x="221" y="138"/>
                    </a:cubicBezTo>
                    <a:cubicBezTo>
                      <a:pt x="221" y="139"/>
                      <a:pt x="221" y="139"/>
                      <a:pt x="221" y="140"/>
                    </a:cubicBezTo>
                    <a:cubicBezTo>
                      <a:pt x="221" y="140"/>
                      <a:pt x="220" y="140"/>
                      <a:pt x="220" y="140"/>
                    </a:cubicBezTo>
                    <a:cubicBezTo>
                      <a:pt x="220" y="140"/>
                      <a:pt x="219" y="140"/>
                      <a:pt x="219" y="140"/>
                    </a:cubicBezTo>
                    <a:cubicBezTo>
                      <a:pt x="218" y="140"/>
                      <a:pt x="218" y="140"/>
                      <a:pt x="218" y="139"/>
                    </a:cubicBezTo>
                    <a:cubicBezTo>
                      <a:pt x="218" y="138"/>
                      <a:pt x="217" y="138"/>
                      <a:pt x="217" y="138"/>
                    </a:cubicBezTo>
                    <a:cubicBezTo>
                      <a:pt x="217" y="138"/>
                      <a:pt x="217" y="138"/>
                      <a:pt x="216" y="138"/>
                    </a:cubicBezTo>
                    <a:cubicBezTo>
                      <a:pt x="216" y="138"/>
                      <a:pt x="216" y="138"/>
                      <a:pt x="216" y="139"/>
                    </a:cubicBezTo>
                    <a:cubicBezTo>
                      <a:pt x="216" y="140"/>
                      <a:pt x="216" y="141"/>
                      <a:pt x="216" y="142"/>
                    </a:cubicBezTo>
                    <a:cubicBezTo>
                      <a:pt x="217" y="143"/>
                      <a:pt x="217" y="144"/>
                      <a:pt x="218" y="144"/>
                    </a:cubicBezTo>
                    <a:cubicBezTo>
                      <a:pt x="218" y="145"/>
                      <a:pt x="219" y="146"/>
                      <a:pt x="220" y="146"/>
                    </a:cubicBezTo>
                    <a:cubicBezTo>
                      <a:pt x="220" y="146"/>
                      <a:pt x="221" y="146"/>
                      <a:pt x="221" y="146"/>
                    </a:cubicBezTo>
                    <a:cubicBezTo>
                      <a:pt x="221" y="146"/>
                      <a:pt x="222" y="145"/>
                      <a:pt x="222" y="145"/>
                    </a:cubicBezTo>
                    <a:cubicBezTo>
                      <a:pt x="222" y="145"/>
                      <a:pt x="222" y="144"/>
                      <a:pt x="223" y="144"/>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3" name="ïşļide"/>
              <p:cNvSpPr/>
              <p:nvPr/>
            </p:nvSpPr>
            <p:spPr bwMode="auto">
              <a:xfrm>
                <a:off x="3440113" y="3430588"/>
                <a:ext cx="346075" cy="481013"/>
              </a:xfrm>
              <a:custGeom>
                <a:avLst/>
                <a:gdLst>
                  <a:gd name="T0" fmla="*/ 14 w 105"/>
                  <a:gd name="T1" fmla="*/ 134 h 145"/>
                  <a:gd name="T2" fmla="*/ 13 w 105"/>
                  <a:gd name="T3" fmla="*/ 141 h 145"/>
                  <a:gd name="T4" fmla="*/ 8 w 105"/>
                  <a:gd name="T5" fmla="*/ 136 h 145"/>
                  <a:gd name="T6" fmla="*/ 8 w 105"/>
                  <a:gd name="T7" fmla="*/ 144 h 145"/>
                  <a:gd name="T8" fmla="*/ 19 w 105"/>
                  <a:gd name="T9" fmla="*/ 127 h 145"/>
                  <a:gd name="T10" fmla="*/ 20 w 105"/>
                  <a:gd name="T11" fmla="*/ 139 h 145"/>
                  <a:gd name="T12" fmla="*/ 21 w 105"/>
                  <a:gd name="T13" fmla="*/ 127 h 145"/>
                  <a:gd name="T14" fmla="*/ 25 w 105"/>
                  <a:gd name="T15" fmla="*/ 136 h 145"/>
                  <a:gd name="T16" fmla="*/ 23 w 105"/>
                  <a:gd name="T17" fmla="*/ 125 h 145"/>
                  <a:gd name="T18" fmla="*/ 35 w 105"/>
                  <a:gd name="T19" fmla="*/ 120 h 145"/>
                  <a:gd name="T20" fmla="*/ 30 w 105"/>
                  <a:gd name="T21" fmla="*/ 120 h 145"/>
                  <a:gd name="T22" fmla="*/ 36 w 105"/>
                  <a:gd name="T23" fmla="*/ 129 h 145"/>
                  <a:gd name="T24" fmla="*/ 36 w 105"/>
                  <a:gd name="T25" fmla="*/ 109 h 145"/>
                  <a:gd name="T26" fmla="*/ 42 w 105"/>
                  <a:gd name="T27" fmla="*/ 124 h 145"/>
                  <a:gd name="T28" fmla="*/ 44 w 105"/>
                  <a:gd name="T29" fmla="*/ 107 h 145"/>
                  <a:gd name="T30" fmla="*/ 45 w 105"/>
                  <a:gd name="T31" fmla="*/ 115 h 145"/>
                  <a:gd name="T32" fmla="*/ 52 w 105"/>
                  <a:gd name="T33" fmla="*/ 113 h 145"/>
                  <a:gd name="T34" fmla="*/ 45 w 105"/>
                  <a:gd name="T35" fmla="*/ 109 h 145"/>
                  <a:gd name="T36" fmla="*/ 57 w 105"/>
                  <a:gd name="T37" fmla="*/ 105 h 145"/>
                  <a:gd name="T38" fmla="*/ 62 w 105"/>
                  <a:gd name="T39" fmla="*/ 112 h 145"/>
                  <a:gd name="T40" fmla="*/ 59 w 105"/>
                  <a:gd name="T41" fmla="*/ 106 h 145"/>
                  <a:gd name="T42" fmla="*/ 60 w 105"/>
                  <a:gd name="T43" fmla="*/ 100 h 145"/>
                  <a:gd name="T44" fmla="*/ 53 w 105"/>
                  <a:gd name="T45" fmla="*/ 99 h 145"/>
                  <a:gd name="T46" fmla="*/ 53 w 105"/>
                  <a:gd name="T47" fmla="*/ 100 h 145"/>
                  <a:gd name="T48" fmla="*/ 64 w 105"/>
                  <a:gd name="T49" fmla="*/ 109 h 145"/>
                  <a:gd name="T50" fmla="*/ 58 w 105"/>
                  <a:gd name="T51" fmla="*/ 93 h 145"/>
                  <a:gd name="T52" fmla="*/ 62 w 105"/>
                  <a:gd name="T53" fmla="*/ 91 h 145"/>
                  <a:gd name="T54" fmla="*/ 64 w 105"/>
                  <a:gd name="T55" fmla="*/ 84 h 145"/>
                  <a:gd name="T56" fmla="*/ 69 w 105"/>
                  <a:gd name="T57" fmla="*/ 103 h 145"/>
                  <a:gd name="T58" fmla="*/ 70 w 105"/>
                  <a:gd name="T59" fmla="*/ 100 h 145"/>
                  <a:gd name="T60" fmla="*/ 77 w 105"/>
                  <a:gd name="T61" fmla="*/ 74 h 145"/>
                  <a:gd name="T62" fmla="*/ 70 w 105"/>
                  <a:gd name="T63" fmla="*/ 76 h 145"/>
                  <a:gd name="T64" fmla="*/ 78 w 105"/>
                  <a:gd name="T65" fmla="*/ 80 h 145"/>
                  <a:gd name="T66" fmla="*/ 77 w 105"/>
                  <a:gd name="T67" fmla="*/ 63 h 145"/>
                  <a:gd name="T68" fmla="*/ 72 w 105"/>
                  <a:gd name="T69" fmla="*/ 61 h 145"/>
                  <a:gd name="T70" fmla="*/ 74 w 105"/>
                  <a:gd name="T71" fmla="*/ 59 h 145"/>
                  <a:gd name="T72" fmla="*/ 73 w 105"/>
                  <a:gd name="T73" fmla="*/ 69 h 145"/>
                  <a:gd name="T74" fmla="*/ 82 w 105"/>
                  <a:gd name="T75" fmla="*/ 74 h 145"/>
                  <a:gd name="T76" fmla="*/ 84 w 105"/>
                  <a:gd name="T77" fmla="*/ 43 h 145"/>
                  <a:gd name="T78" fmla="*/ 86 w 105"/>
                  <a:gd name="T79" fmla="*/ 55 h 145"/>
                  <a:gd name="T80" fmla="*/ 92 w 105"/>
                  <a:gd name="T81" fmla="*/ 53 h 145"/>
                  <a:gd name="T82" fmla="*/ 79 w 105"/>
                  <a:gd name="T83" fmla="*/ 44 h 145"/>
                  <a:gd name="T84" fmla="*/ 81 w 105"/>
                  <a:gd name="T85" fmla="*/ 40 h 145"/>
                  <a:gd name="T86" fmla="*/ 97 w 105"/>
                  <a:gd name="T87" fmla="*/ 39 h 145"/>
                  <a:gd name="T88" fmla="*/ 88 w 105"/>
                  <a:gd name="T89" fmla="*/ 35 h 145"/>
                  <a:gd name="T90" fmla="*/ 98 w 105"/>
                  <a:gd name="T91" fmla="*/ 33 h 145"/>
                  <a:gd name="T92" fmla="*/ 87 w 105"/>
                  <a:gd name="T93" fmla="*/ 34 h 145"/>
                  <a:gd name="T94" fmla="*/ 88 w 105"/>
                  <a:gd name="T95" fmla="*/ 25 h 145"/>
                  <a:gd name="T96" fmla="*/ 98 w 105"/>
                  <a:gd name="T97" fmla="*/ 27 h 145"/>
                  <a:gd name="T98" fmla="*/ 98 w 105"/>
                  <a:gd name="T99" fmla="*/ 30 h 145"/>
                  <a:gd name="T100" fmla="*/ 93 w 105"/>
                  <a:gd name="T101" fmla="*/ 18 h 145"/>
                  <a:gd name="T102" fmla="*/ 102 w 105"/>
                  <a:gd name="T103" fmla="*/ 13 h 145"/>
                  <a:gd name="T104" fmla="*/ 95 w 105"/>
                  <a:gd name="T105" fmla="*/ 16 h 145"/>
                  <a:gd name="T106" fmla="*/ 101 w 105"/>
                  <a:gd name="T107" fmla="*/ 18 h 145"/>
                  <a:gd name="T108" fmla="*/ 92 w 105"/>
                  <a:gd name="T109" fmla="*/ 22 h 145"/>
                  <a:gd name="T110" fmla="*/ 102 w 105"/>
                  <a:gd name="T111" fmla="*/ 10 h 145"/>
                  <a:gd name="T112" fmla="*/ 95 w 105"/>
                  <a:gd name="T113" fmla="*/ 7 h 145"/>
                  <a:gd name="T114" fmla="*/ 96 w 105"/>
                  <a:gd name="T115" fmla="*/ 10 h 145"/>
                  <a:gd name="T116" fmla="*/ 102 w 105"/>
                  <a:gd name="T117" fmla="*/ 1 h 145"/>
                  <a:gd name="T118" fmla="*/ 105 w 105"/>
                  <a:gd name="T119" fmla="*/ 3 h 145"/>
                  <a:gd name="T120" fmla="*/ 102 w 105"/>
                  <a:gd name="T121" fmla="*/ 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 h="145">
                    <a:moveTo>
                      <a:pt x="4" y="129"/>
                    </a:moveTo>
                    <a:cubicBezTo>
                      <a:pt x="7" y="135"/>
                      <a:pt x="7" y="135"/>
                      <a:pt x="7" y="135"/>
                    </a:cubicBezTo>
                    <a:cubicBezTo>
                      <a:pt x="7" y="134"/>
                      <a:pt x="8" y="133"/>
                      <a:pt x="8" y="133"/>
                    </a:cubicBezTo>
                    <a:cubicBezTo>
                      <a:pt x="8" y="132"/>
                      <a:pt x="9" y="132"/>
                      <a:pt x="9" y="131"/>
                    </a:cubicBezTo>
                    <a:cubicBezTo>
                      <a:pt x="10" y="131"/>
                      <a:pt x="10" y="131"/>
                      <a:pt x="11" y="131"/>
                    </a:cubicBezTo>
                    <a:cubicBezTo>
                      <a:pt x="11" y="131"/>
                      <a:pt x="12" y="132"/>
                      <a:pt x="12" y="132"/>
                    </a:cubicBezTo>
                    <a:cubicBezTo>
                      <a:pt x="13" y="132"/>
                      <a:pt x="13" y="133"/>
                      <a:pt x="14" y="134"/>
                    </a:cubicBezTo>
                    <a:cubicBezTo>
                      <a:pt x="15" y="138"/>
                      <a:pt x="15" y="138"/>
                      <a:pt x="15" y="138"/>
                    </a:cubicBezTo>
                    <a:cubicBezTo>
                      <a:pt x="16" y="139"/>
                      <a:pt x="16" y="139"/>
                      <a:pt x="16" y="139"/>
                    </a:cubicBezTo>
                    <a:cubicBezTo>
                      <a:pt x="17" y="140"/>
                      <a:pt x="17" y="140"/>
                      <a:pt x="17" y="139"/>
                    </a:cubicBezTo>
                    <a:cubicBezTo>
                      <a:pt x="17" y="140"/>
                      <a:pt x="17" y="140"/>
                      <a:pt x="17" y="140"/>
                    </a:cubicBezTo>
                    <a:cubicBezTo>
                      <a:pt x="13" y="142"/>
                      <a:pt x="13" y="142"/>
                      <a:pt x="13" y="142"/>
                    </a:cubicBezTo>
                    <a:cubicBezTo>
                      <a:pt x="13" y="142"/>
                      <a:pt x="13" y="142"/>
                      <a:pt x="13" y="142"/>
                    </a:cubicBezTo>
                    <a:cubicBezTo>
                      <a:pt x="13" y="142"/>
                      <a:pt x="13" y="141"/>
                      <a:pt x="13" y="141"/>
                    </a:cubicBezTo>
                    <a:cubicBezTo>
                      <a:pt x="13" y="141"/>
                      <a:pt x="13" y="140"/>
                      <a:pt x="13" y="140"/>
                    </a:cubicBezTo>
                    <a:cubicBezTo>
                      <a:pt x="10" y="135"/>
                      <a:pt x="10" y="135"/>
                      <a:pt x="10" y="135"/>
                    </a:cubicBezTo>
                    <a:cubicBezTo>
                      <a:pt x="10" y="134"/>
                      <a:pt x="10" y="134"/>
                      <a:pt x="10" y="134"/>
                    </a:cubicBezTo>
                    <a:cubicBezTo>
                      <a:pt x="9" y="134"/>
                      <a:pt x="9" y="133"/>
                      <a:pt x="9" y="133"/>
                    </a:cubicBezTo>
                    <a:cubicBezTo>
                      <a:pt x="9" y="133"/>
                      <a:pt x="9" y="133"/>
                      <a:pt x="9" y="134"/>
                    </a:cubicBezTo>
                    <a:cubicBezTo>
                      <a:pt x="8" y="134"/>
                      <a:pt x="8" y="134"/>
                      <a:pt x="8" y="134"/>
                    </a:cubicBezTo>
                    <a:cubicBezTo>
                      <a:pt x="8" y="135"/>
                      <a:pt x="8" y="135"/>
                      <a:pt x="8" y="136"/>
                    </a:cubicBezTo>
                    <a:cubicBezTo>
                      <a:pt x="10" y="141"/>
                      <a:pt x="10" y="141"/>
                      <a:pt x="10" y="141"/>
                    </a:cubicBezTo>
                    <a:cubicBezTo>
                      <a:pt x="10" y="142"/>
                      <a:pt x="11" y="142"/>
                      <a:pt x="11" y="142"/>
                    </a:cubicBezTo>
                    <a:cubicBezTo>
                      <a:pt x="11" y="142"/>
                      <a:pt x="11" y="142"/>
                      <a:pt x="12" y="142"/>
                    </a:cubicBezTo>
                    <a:cubicBezTo>
                      <a:pt x="12" y="143"/>
                      <a:pt x="12" y="143"/>
                      <a:pt x="12" y="143"/>
                    </a:cubicBezTo>
                    <a:cubicBezTo>
                      <a:pt x="7" y="145"/>
                      <a:pt x="7" y="145"/>
                      <a:pt x="7" y="145"/>
                    </a:cubicBezTo>
                    <a:cubicBezTo>
                      <a:pt x="7" y="145"/>
                      <a:pt x="7" y="145"/>
                      <a:pt x="7" y="145"/>
                    </a:cubicBezTo>
                    <a:cubicBezTo>
                      <a:pt x="8" y="145"/>
                      <a:pt x="8" y="144"/>
                      <a:pt x="8" y="144"/>
                    </a:cubicBezTo>
                    <a:cubicBezTo>
                      <a:pt x="8" y="144"/>
                      <a:pt x="8" y="143"/>
                      <a:pt x="7" y="143"/>
                    </a:cubicBezTo>
                    <a:cubicBezTo>
                      <a:pt x="2" y="132"/>
                      <a:pt x="2" y="132"/>
                      <a:pt x="2" y="132"/>
                    </a:cubicBezTo>
                    <a:cubicBezTo>
                      <a:pt x="2" y="132"/>
                      <a:pt x="2" y="131"/>
                      <a:pt x="2" y="131"/>
                    </a:cubicBezTo>
                    <a:cubicBezTo>
                      <a:pt x="1" y="131"/>
                      <a:pt x="1" y="131"/>
                      <a:pt x="1" y="131"/>
                    </a:cubicBezTo>
                    <a:cubicBezTo>
                      <a:pt x="0" y="131"/>
                      <a:pt x="0" y="131"/>
                      <a:pt x="0" y="131"/>
                    </a:cubicBezTo>
                    <a:cubicBezTo>
                      <a:pt x="4" y="129"/>
                      <a:pt x="4" y="129"/>
                      <a:pt x="4" y="129"/>
                    </a:cubicBezTo>
                    <a:close/>
                    <a:moveTo>
                      <a:pt x="19" y="127"/>
                    </a:moveTo>
                    <a:cubicBezTo>
                      <a:pt x="15" y="129"/>
                      <a:pt x="15" y="129"/>
                      <a:pt x="15" y="129"/>
                    </a:cubicBezTo>
                    <a:cubicBezTo>
                      <a:pt x="15" y="130"/>
                      <a:pt x="15" y="130"/>
                      <a:pt x="15" y="130"/>
                    </a:cubicBezTo>
                    <a:cubicBezTo>
                      <a:pt x="15" y="130"/>
                      <a:pt x="16" y="130"/>
                      <a:pt x="16" y="130"/>
                    </a:cubicBezTo>
                    <a:cubicBezTo>
                      <a:pt x="16" y="130"/>
                      <a:pt x="17" y="130"/>
                      <a:pt x="17" y="131"/>
                    </a:cubicBezTo>
                    <a:cubicBezTo>
                      <a:pt x="20" y="136"/>
                      <a:pt x="20" y="136"/>
                      <a:pt x="20" y="136"/>
                    </a:cubicBezTo>
                    <a:cubicBezTo>
                      <a:pt x="20" y="137"/>
                      <a:pt x="20" y="138"/>
                      <a:pt x="20" y="138"/>
                    </a:cubicBezTo>
                    <a:cubicBezTo>
                      <a:pt x="20" y="138"/>
                      <a:pt x="20" y="138"/>
                      <a:pt x="20" y="139"/>
                    </a:cubicBezTo>
                    <a:cubicBezTo>
                      <a:pt x="20" y="139"/>
                      <a:pt x="20" y="139"/>
                      <a:pt x="20" y="139"/>
                    </a:cubicBezTo>
                    <a:cubicBezTo>
                      <a:pt x="25" y="136"/>
                      <a:pt x="25" y="136"/>
                      <a:pt x="25" y="136"/>
                    </a:cubicBezTo>
                    <a:cubicBezTo>
                      <a:pt x="24" y="136"/>
                      <a:pt x="24" y="136"/>
                      <a:pt x="24" y="136"/>
                    </a:cubicBezTo>
                    <a:cubicBezTo>
                      <a:pt x="24" y="136"/>
                      <a:pt x="24" y="136"/>
                      <a:pt x="23" y="136"/>
                    </a:cubicBezTo>
                    <a:cubicBezTo>
                      <a:pt x="23" y="136"/>
                      <a:pt x="23" y="136"/>
                      <a:pt x="23" y="135"/>
                    </a:cubicBezTo>
                    <a:cubicBezTo>
                      <a:pt x="20" y="130"/>
                      <a:pt x="20" y="130"/>
                      <a:pt x="20" y="130"/>
                    </a:cubicBezTo>
                    <a:cubicBezTo>
                      <a:pt x="20" y="128"/>
                      <a:pt x="20" y="128"/>
                      <a:pt x="21" y="127"/>
                    </a:cubicBezTo>
                    <a:cubicBezTo>
                      <a:pt x="21" y="127"/>
                      <a:pt x="21" y="127"/>
                      <a:pt x="21" y="127"/>
                    </a:cubicBezTo>
                    <a:cubicBezTo>
                      <a:pt x="21" y="127"/>
                      <a:pt x="22" y="127"/>
                      <a:pt x="22" y="128"/>
                    </a:cubicBezTo>
                    <a:cubicBezTo>
                      <a:pt x="22" y="128"/>
                      <a:pt x="22" y="128"/>
                      <a:pt x="23" y="129"/>
                    </a:cubicBezTo>
                    <a:cubicBezTo>
                      <a:pt x="25" y="133"/>
                      <a:pt x="25" y="133"/>
                      <a:pt x="25" y="133"/>
                    </a:cubicBezTo>
                    <a:cubicBezTo>
                      <a:pt x="25" y="134"/>
                      <a:pt x="26" y="135"/>
                      <a:pt x="25" y="135"/>
                    </a:cubicBezTo>
                    <a:cubicBezTo>
                      <a:pt x="25" y="135"/>
                      <a:pt x="25" y="135"/>
                      <a:pt x="25" y="136"/>
                    </a:cubicBezTo>
                    <a:cubicBezTo>
                      <a:pt x="25" y="136"/>
                      <a:pt x="25" y="136"/>
                      <a:pt x="25" y="136"/>
                    </a:cubicBezTo>
                    <a:cubicBezTo>
                      <a:pt x="30" y="133"/>
                      <a:pt x="30" y="133"/>
                      <a:pt x="30" y="133"/>
                    </a:cubicBezTo>
                    <a:cubicBezTo>
                      <a:pt x="30" y="133"/>
                      <a:pt x="30" y="133"/>
                      <a:pt x="30" y="133"/>
                    </a:cubicBezTo>
                    <a:cubicBezTo>
                      <a:pt x="29" y="133"/>
                      <a:pt x="29" y="133"/>
                      <a:pt x="29" y="133"/>
                    </a:cubicBezTo>
                    <a:cubicBezTo>
                      <a:pt x="28" y="133"/>
                      <a:pt x="28" y="133"/>
                      <a:pt x="28" y="132"/>
                    </a:cubicBezTo>
                    <a:cubicBezTo>
                      <a:pt x="26" y="128"/>
                      <a:pt x="26" y="128"/>
                      <a:pt x="26" y="128"/>
                    </a:cubicBezTo>
                    <a:cubicBezTo>
                      <a:pt x="25" y="127"/>
                      <a:pt x="25" y="126"/>
                      <a:pt x="24" y="126"/>
                    </a:cubicBezTo>
                    <a:cubicBezTo>
                      <a:pt x="24" y="125"/>
                      <a:pt x="23" y="125"/>
                      <a:pt x="23" y="125"/>
                    </a:cubicBezTo>
                    <a:cubicBezTo>
                      <a:pt x="22" y="125"/>
                      <a:pt x="22" y="125"/>
                      <a:pt x="21" y="125"/>
                    </a:cubicBezTo>
                    <a:cubicBezTo>
                      <a:pt x="21" y="126"/>
                      <a:pt x="20" y="126"/>
                      <a:pt x="20" y="126"/>
                    </a:cubicBezTo>
                    <a:cubicBezTo>
                      <a:pt x="20" y="127"/>
                      <a:pt x="19" y="128"/>
                      <a:pt x="19" y="128"/>
                    </a:cubicBezTo>
                    <a:cubicBezTo>
                      <a:pt x="19" y="127"/>
                      <a:pt x="19" y="127"/>
                      <a:pt x="19" y="127"/>
                    </a:cubicBezTo>
                    <a:close/>
                    <a:moveTo>
                      <a:pt x="30" y="120"/>
                    </a:moveTo>
                    <a:cubicBezTo>
                      <a:pt x="31" y="119"/>
                      <a:pt x="31" y="119"/>
                      <a:pt x="32" y="119"/>
                    </a:cubicBezTo>
                    <a:cubicBezTo>
                      <a:pt x="33" y="119"/>
                      <a:pt x="34" y="119"/>
                      <a:pt x="35" y="120"/>
                    </a:cubicBezTo>
                    <a:cubicBezTo>
                      <a:pt x="36" y="120"/>
                      <a:pt x="36" y="121"/>
                      <a:pt x="37" y="122"/>
                    </a:cubicBezTo>
                    <a:cubicBezTo>
                      <a:pt x="38" y="123"/>
                      <a:pt x="38" y="124"/>
                      <a:pt x="38" y="126"/>
                    </a:cubicBezTo>
                    <a:cubicBezTo>
                      <a:pt x="38" y="127"/>
                      <a:pt x="38" y="128"/>
                      <a:pt x="36" y="129"/>
                    </a:cubicBezTo>
                    <a:cubicBezTo>
                      <a:pt x="35" y="130"/>
                      <a:pt x="34" y="131"/>
                      <a:pt x="32" y="130"/>
                    </a:cubicBezTo>
                    <a:cubicBezTo>
                      <a:pt x="31" y="130"/>
                      <a:pt x="30" y="129"/>
                      <a:pt x="29" y="128"/>
                    </a:cubicBezTo>
                    <a:cubicBezTo>
                      <a:pt x="28" y="126"/>
                      <a:pt x="28" y="125"/>
                      <a:pt x="28" y="123"/>
                    </a:cubicBezTo>
                    <a:cubicBezTo>
                      <a:pt x="28" y="122"/>
                      <a:pt x="29" y="121"/>
                      <a:pt x="30" y="120"/>
                    </a:cubicBezTo>
                    <a:close/>
                    <a:moveTo>
                      <a:pt x="30" y="121"/>
                    </a:moveTo>
                    <a:cubicBezTo>
                      <a:pt x="31" y="120"/>
                      <a:pt x="31" y="120"/>
                      <a:pt x="31" y="120"/>
                    </a:cubicBezTo>
                    <a:cubicBezTo>
                      <a:pt x="31" y="120"/>
                      <a:pt x="32" y="120"/>
                      <a:pt x="32" y="121"/>
                    </a:cubicBezTo>
                    <a:cubicBezTo>
                      <a:pt x="33" y="121"/>
                      <a:pt x="33" y="122"/>
                      <a:pt x="34" y="123"/>
                    </a:cubicBezTo>
                    <a:cubicBezTo>
                      <a:pt x="35" y="125"/>
                      <a:pt x="36" y="126"/>
                      <a:pt x="36" y="127"/>
                    </a:cubicBezTo>
                    <a:cubicBezTo>
                      <a:pt x="36" y="127"/>
                      <a:pt x="36" y="128"/>
                      <a:pt x="36" y="128"/>
                    </a:cubicBezTo>
                    <a:cubicBezTo>
                      <a:pt x="36" y="128"/>
                      <a:pt x="36" y="129"/>
                      <a:pt x="36" y="129"/>
                    </a:cubicBezTo>
                    <a:cubicBezTo>
                      <a:pt x="35" y="129"/>
                      <a:pt x="35" y="129"/>
                      <a:pt x="35" y="129"/>
                    </a:cubicBezTo>
                    <a:cubicBezTo>
                      <a:pt x="34" y="129"/>
                      <a:pt x="34" y="129"/>
                      <a:pt x="34" y="128"/>
                    </a:cubicBezTo>
                    <a:cubicBezTo>
                      <a:pt x="33" y="128"/>
                      <a:pt x="33" y="127"/>
                      <a:pt x="32" y="126"/>
                    </a:cubicBezTo>
                    <a:cubicBezTo>
                      <a:pt x="31" y="125"/>
                      <a:pt x="31" y="124"/>
                      <a:pt x="30" y="123"/>
                    </a:cubicBezTo>
                    <a:cubicBezTo>
                      <a:pt x="30" y="123"/>
                      <a:pt x="30" y="122"/>
                      <a:pt x="30" y="121"/>
                    </a:cubicBezTo>
                    <a:cubicBezTo>
                      <a:pt x="30" y="121"/>
                      <a:pt x="30" y="121"/>
                      <a:pt x="30" y="121"/>
                    </a:cubicBezTo>
                    <a:close/>
                    <a:moveTo>
                      <a:pt x="36" y="109"/>
                    </a:moveTo>
                    <a:cubicBezTo>
                      <a:pt x="33" y="112"/>
                      <a:pt x="33" y="112"/>
                      <a:pt x="33" y="112"/>
                    </a:cubicBezTo>
                    <a:cubicBezTo>
                      <a:pt x="33" y="112"/>
                      <a:pt x="33" y="112"/>
                      <a:pt x="33" y="112"/>
                    </a:cubicBezTo>
                    <a:cubicBezTo>
                      <a:pt x="33" y="112"/>
                      <a:pt x="34" y="112"/>
                      <a:pt x="34" y="112"/>
                    </a:cubicBezTo>
                    <a:cubicBezTo>
                      <a:pt x="34" y="112"/>
                      <a:pt x="35" y="112"/>
                      <a:pt x="35" y="113"/>
                    </a:cubicBezTo>
                    <a:cubicBezTo>
                      <a:pt x="42" y="122"/>
                      <a:pt x="42" y="122"/>
                      <a:pt x="42" y="122"/>
                    </a:cubicBezTo>
                    <a:cubicBezTo>
                      <a:pt x="42" y="123"/>
                      <a:pt x="42" y="123"/>
                      <a:pt x="42" y="123"/>
                    </a:cubicBezTo>
                    <a:cubicBezTo>
                      <a:pt x="42" y="124"/>
                      <a:pt x="42" y="124"/>
                      <a:pt x="42" y="124"/>
                    </a:cubicBezTo>
                    <a:cubicBezTo>
                      <a:pt x="42" y="125"/>
                      <a:pt x="42" y="125"/>
                      <a:pt x="42" y="125"/>
                    </a:cubicBezTo>
                    <a:cubicBezTo>
                      <a:pt x="47" y="121"/>
                      <a:pt x="47" y="121"/>
                      <a:pt x="47" y="121"/>
                    </a:cubicBezTo>
                    <a:cubicBezTo>
                      <a:pt x="46" y="121"/>
                      <a:pt x="46" y="121"/>
                      <a:pt x="46" y="121"/>
                    </a:cubicBezTo>
                    <a:cubicBezTo>
                      <a:pt x="46" y="121"/>
                      <a:pt x="46" y="121"/>
                      <a:pt x="45" y="121"/>
                    </a:cubicBezTo>
                    <a:cubicBezTo>
                      <a:pt x="45" y="121"/>
                      <a:pt x="45" y="121"/>
                      <a:pt x="44" y="120"/>
                    </a:cubicBezTo>
                    <a:cubicBezTo>
                      <a:pt x="36" y="109"/>
                      <a:pt x="36" y="109"/>
                      <a:pt x="36" y="109"/>
                    </a:cubicBezTo>
                    <a:close/>
                    <a:moveTo>
                      <a:pt x="44" y="107"/>
                    </a:moveTo>
                    <a:cubicBezTo>
                      <a:pt x="45" y="107"/>
                      <a:pt x="46" y="106"/>
                      <a:pt x="47" y="106"/>
                    </a:cubicBezTo>
                    <a:cubicBezTo>
                      <a:pt x="48" y="106"/>
                      <a:pt x="49" y="106"/>
                      <a:pt x="49" y="106"/>
                    </a:cubicBezTo>
                    <a:cubicBezTo>
                      <a:pt x="50" y="107"/>
                      <a:pt x="51" y="107"/>
                      <a:pt x="52" y="108"/>
                    </a:cubicBezTo>
                    <a:cubicBezTo>
                      <a:pt x="53" y="109"/>
                      <a:pt x="53" y="110"/>
                      <a:pt x="54" y="112"/>
                    </a:cubicBezTo>
                    <a:cubicBezTo>
                      <a:pt x="54" y="113"/>
                      <a:pt x="53" y="115"/>
                      <a:pt x="52" y="116"/>
                    </a:cubicBezTo>
                    <a:cubicBezTo>
                      <a:pt x="51" y="117"/>
                      <a:pt x="50" y="117"/>
                      <a:pt x="48" y="117"/>
                    </a:cubicBezTo>
                    <a:cubicBezTo>
                      <a:pt x="47" y="117"/>
                      <a:pt x="46" y="116"/>
                      <a:pt x="45" y="115"/>
                    </a:cubicBezTo>
                    <a:cubicBezTo>
                      <a:pt x="44" y="114"/>
                      <a:pt x="43" y="113"/>
                      <a:pt x="43" y="111"/>
                    </a:cubicBezTo>
                    <a:cubicBezTo>
                      <a:pt x="43" y="110"/>
                      <a:pt x="43" y="108"/>
                      <a:pt x="44" y="107"/>
                    </a:cubicBezTo>
                    <a:close/>
                    <a:moveTo>
                      <a:pt x="45" y="108"/>
                    </a:moveTo>
                    <a:cubicBezTo>
                      <a:pt x="45" y="108"/>
                      <a:pt x="45" y="108"/>
                      <a:pt x="46" y="108"/>
                    </a:cubicBezTo>
                    <a:cubicBezTo>
                      <a:pt x="46" y="107"/>
                      <a:pt x="46" y="108"/>
                      <a:pt x="47" y="108"/>
                    </a:cubicBezTo>
                    <a:cubicBezTo>
                      <a:pt x="47" y="108"/>
                      <a:pt x="48" y="109"/>
                      <a:pt x="49" y="110"/>
                    </a:cubicBezTo>
                    <a:cubicBezTo>
                      <a:pt x="50" y="111"/>
                      <a:pt x="51" y="113"/>
                      <a:pt x="52" y="113"/>
                    </a:cubicBezTo>
                    <a:cubicBezTo>
                      <a:pt x="52" y="114"/>
                      <a:pt x="52" y="114"/>
                      <a:pt x="52" y="114"/>
                    </a:cubicBezTo>
                    <a:cubicBezTo>
                      <a:pt x="52" y="115"/>
                      <a:pt x="52" y="115"/>
                      <a:pt x="52" y="115"/>
                    </a:cubicBezTo>
                    <a:cubicBezTo>
                      <a:pt x="51" y="116"/>
                      <a:pt x="51" y="116"/>
                      <a:pt x="51" y="116"/>
                    </a:cubicBezTo>
                    <a:cubicBezTo>
                      <a:pt x="50" y="116"/>
                      <a:pt x="50" y="115"/>
                      <a:pt x="49" y="115"/>
                    </a:cubicBezTo>
                    <a:cubicBezTo>
                      <a:pt x="49" y="115"/>
                      <a:pt x="48" y="114"/>
                      <a:pt x="48" y="113"/>
                    </a:cubicBezTo>
                    <a:cubicBezTo>
                      <a:pt x="47" y="112"/>
                      <a:pt x="46" y="111"/>
                      <a:pt x="45" y="111"/>
                    </a:cubicBezTo>
                    <a:cubicBezTo>
                      <a:pt x="45" y="110"/>
                      <a:pt x="45" y="109"/>
                      <a:pt x="45" y="109"/>
                    </a:cubicBezTo>
                    <a:cubicBezTo>
                      <a:pt x="45" y="109"/>
                      <a:pt x="45" y="108"/>
                      <a:pt x="45" y="108"/>
                    </a:cubicBezTo>
                    <a:close/>
                    <a:moveTo>
                      <a:pt x="54" y="97"/>
                    </a:moveTo>
                    <a:cubicBezTo>
                      <a:pt x="54" y="98"/>
                      <a:pt x="53" y="98"/>
                      <a:pt x="53" y="99"/>
                    </a:cubicBezTo>
                    <a:cubicBezTo>
                      <a:pt x="52" y="100"/>
                      <a:pt x="51" y="101"/>
                      <a:pt x="51" y="102"/>
                    </a:cubicBezTo>
                    <a:cubicBezTo>
                      <a:pt x="51" y="103"/>
                      <a:pt x="51" y="104"/>
                      <a:pt x="52" y="105"/>
                    </a:cubicBezTo>
                    <a:cubicBezTo>
                      <a:pt x="53" y="105"/>
                      <a:pt x="53" y="106"/>
                      <a:pt x="54" y="106"/>
                    </a:cubicBezTo>
                    <a:cubicBezTo>
                      <a:pt x="55" y="106"/>
                      <a:pt x="56" y="106"/>
                      <a:pt x="57" y="105"/>
                    </a:cubicBezTo>
                    <a:cubicBezTo>
                      <a:pt x="56" y="106"/>
                      <a:pt x="56" y="107"/>
                      <a:pt x="56" y="108"/>
                    </a:cubicBezTo>
                    <a:cubicBezTo>
                      <a:pt x="56" y="108"/>
                      <a:pt x="57" y="109"/>
                      <a:pt x="57" y="109"/>
                    </a:cubicBezTo>
                    <a:cubicBezTo>
                      <a:pt x="58" y="110"/>
                      <a:pt x="58" y="110"/>
                      <a:pt x="59" y="109"/>
                    </a:cubicBezTo>
                    <a:cubicBezTo>
                      <a:pt x="59" y="110"/>
                      <a:pt x="59" y="111"/>
                      <a:pt x="59" y="111"/>
                    </a:cubicBezTo>
                    <a:cubicBezTo>
                      <a:pt x="59" y="111"/>
                      <a:pt x="59" y="112"/>
                      <a:pt x="59" y="112"/>
                    </a:cubicBezTo>
                    <a:cubicBezTo>
                      <a:pt x="60" y="112"/>
                      <a:pt x="60" y="112"/>
                      <a:pt x="60" y="112"/>
                    </a:cubicBezTo>
                    <a:cubicBezTo>
                      <a:pt x="61" y="112"/>
                      <a:pt x="61" y="112"/>
                      <a:pt x="62" y="112"/>
                    </a:cubicBezTo>
                    <a:cubicBezTo>
                      <a:pt x="63" y="111"/>
                      <a:pt x="63" y="111"/>
                      <a:pt x="64" y="110"/>
                    </a:cubicBezTo>
                    <a:cubicBezTo>
                      <a:pt x="65" y="109"/>
                      <a:pt x="66" y="108"/>
                      <a:pt x="66" y="107"/>
                    </a:cubicBezTo>
                    <a:cubicBezTo>
                      <a:pt x="66" y="106"/>
                      <a:pt x="66" y="106"/>
                      <a:pt x="66" y="105"/>
                    </a:cubicBezTo>
                    <a:cubicBezTo>
                      <a:pt x="66" y="104"/>
                      <a:pt x="66" y="104"/>
                      <a:pt x="65" y="103"/>
                    </a:cubicBezTo>
                    <a:cubicBezTo>
                      <a:pt x="65" y="103"/>
                      <a:pt x="64" y="102"/>
                      <a:pt x="63" y="103"/>
                    </a:cubicBezTo>
                    <a:cubicBezTo>
                      <a:pt x="62" y="103"/>
                      <a:pt x="61" y="103"/>
                      <a:pt x="60" y="105"/>
                    </a:cubicBezTo>
                    <a:cubicBezTo>
                      <a:pt x="59" y="106"/>
                      <a:pt x="59" y="106"/>
                      <a:pt x="59" y="106"/>
                    </a:cubicBezTo>
                    <a:cubicBezTo>
                      <a:pt x="59" y="107"/>
                      <a:pt x="58" y="107"/>
                      <a:pt x="58" y="107"/>
                    </a:cubicBezTo>
                    <a:cubicBezTo>
                      <a:pt x="58" y="107"/>
                      <a:pt x="58" y="107"/>
                      <a:pt x="57" y="106"/>
                    </a:cubicBezTo>
                    <a:cubicBezTo>
                      <a:pt x="57" y="106"/>
                      <a:pt x="57" y="106"/>
                      <a:pt x="57" y="106"/>
                    </a:cubicBezTo>
                    <a:cubicBezTo>
                      <a:pt x="57" y="105"/>
                      <a:pt x="57" y="105"/>
                      <a:pt x="57" y="105"/>
                    </a:cubicBezTo>
                    <a:cubicBezTo>
                      <a:pt x="58" y="104"/>
                      <a:pt x="58" y="104"/>
                      <a:pt x="58" y="104"/>
                    </a:cubicBezTo>
                    <a:cubicBezTo>
                      <a:pt x="59" y="103"/>
                      <a:pt x="59" y="103"/>
                      <a:pt x="59" y="102"/>
                    </a:cubicBezTo>
                    <a:cubicBezTo>
                      <a:pt x="60" y="101"/>
                      <a:pt x="60" y="100"/>
                      <a:pt x="60" y="100"/>
                    </a:cubicBezTo>
                    <a:cubicBezTo>
                      <a:pt x="60" y="99"/>
                      <a:pt x="59" y="98"/>
                      <a:pt x="59" y="98"/>
                    </a:cubicBezTo>
                    <a:cubicBezTo>
                      <a:pt x="58" y="98"/>
                      <a:pt x="58" y="97"/>
                      <a:pt x="58" y="97"/>
                    </a:cubicBezTo>
                    <a:cubicBezTo>
                      <a:pt x="57" y="97"/>
                      <a:pt x="57" y="97"/>
                      <a:pt x="56" y="97"/>
                    </a:cubicBezTo>
                    <a:cubicBezTo>
                      <a:pt x="58" y="95"/>
                      <a:pt x="58" y="95"/>
                      <a:pt x="58" y="95"/>
                    </a:cubicBezTo>
                    <a:cubicBezTo>
                      <a:pt x="57" y="95"/>
                      <a:pt x="57" y="95"/>
                      <a:pt x="57" y="95"/>
                    </a:cubicBezTo>
                    <a:cubicBezTo>
                      <a:pt x="54" y="97"/>
                      <a:pt x="54" y="97"/>
                      <a:pt x="54" y="97"/>
                    </a:cubicBezTo>
                    <a:close/>
                    <a:moveTo>
                      <a:pt x="53" y="99"/>
                    </a:moveTo>
                    <a:cubicBezTo>
                      <a:pt x="53" y="99"/>
                      <a:pt x="54" y="98"/>
                      <a:pt x="54" y="99"/>
                    </a:cubicBezTo>
                    <a:cubicBezTo>
                      <a:pt x="55" y="99"/>
                      <a:pt x="56" y="99"/>
                      <a:pt x="57" y="100"/>
                    </a:cubicBezTo>
                    <a:cubicBezTo>
                      <a:pt x="57" y="101"/>
                      <a:pt x="58" y="102"/>
                      <a:pt x="58" y="102"/>
                    </a:cubicBezTo>
                    <a:cubicBezTo>
                      <a:pt x="58" y="103"/>
                      <a:pt x="58" y="103"/>
                      <a:pt x="58" y="104"/>
                    </a:cubicBezTo>
                    <a:cubicBezTo>
                      <a:pt x="57" y="104"/>
                      <a:pt x="57" y="104"/>
                      <a:pt x="57" y="104"/>
                    </a:cubicBezTo>
                    <a:cubicBezTo>
                      <a:pt x="56" y="104"/>
                      <a:pt x="55" y="103"/>
                      <a:pt x="55" y="103"/>
                    </a:cubicBezTo>
                    <a:cubicBezTo>
                      <a:pt x="54" y="102"/>
                      <a:pt x="53" y="101"/>
                      <a:pt x="53" y="100"/>
                    </a:cubicBezTo>
                    <a:cubicBezTo>
                      <a:pt x="53" y="100"/>
                      <a:pt x="53" y="99"/>
                      <a:pt x="53" y="99"/>
                    </a:cubicBezTo>
                    <a:close/>
                    <a:moveTo>
                      <a:pt x="61" y="108"/>
                    </a:moveTo>
                    <a:cubicBezTo>
                      <a:pt x="62" y="107"/>
                      <a:pt x="63" y="106"/>
                      <a:pt x="63" y="106"/>
                    </a:cubicBezTo>
                    <a:cubicBezTo>
                      <a:pt x="64" y="105"/>
                      <a:pt x="64" y="105"/>
                      <a:pt x="64" y="105"/>
                    </a:cubicBezTo>
                    <a:cubicBezTo>
                      <a:pt x="65" y="105"/>
                      <a:pt x="65" y="105"/>
                      <a:pt x="65" y="105"/>
                    </a:cubicBezTo>
                    <a:cubicBezTo>
                      <a:pt x="65" y="106"/>
                      <a:pt x="65" y="106"/>
                      <a:pt x="65" y="107"/>
                    </a:cubicBezTo>
                    <a:cubicBezTo>
                      <a:pt x="65" y="108"/>
                      <a:pt x="64" y="108"/>
                      <a:pt x="64" y="109"/>
                    </a:cubicBezTo>
                    <a:cubicBezTo>
                      <a:pt x="63" y="110"/>
                      <a:pt x="62" y="111"/>
                      <a:pt x="62" y="111"/>
                    </a:cubicBezTo>
                    <a:cubicBezTo>
                      <a:pt x="61" y="111"/>
                      <a:pt x="61" y="111"/>
                      <a:pt x="60" y="110"/>
                    </a:cubicBezTo>
                    <a:cubicBezTo>
                      <a:pt x="60" y="110"/>
                      <a:pt x="60" y="110"/>
                      <a:pt x="60" y="109"/>
                    </a:cubicBezTo>
                    <a:cubicBezTo>
                      <a:pt x="60" y="109"/>
                      <a:pt x="61" y="109"/>
                      <a:pt x="61" y="108"/>
                    </a:cubicBezTo>
                    <a:close/>
                    <a:moveTo>
                      <a:pt x="69" y="96"/>
                    </a:moveTo>
                    <a:cubicBezTo>
                      <a:pt x="61" y="94"/>
                      <a:pt x="61" y="94"/>
                      <a:pt x="61" y="94"/>
                    </a:cubicBezTo>
                    <a:cubicBezTo>
                      <a:pt x="60" y="94"/>
                      <a:pt x="59" y="93"/>
                      <a:pt x="58" y="93"/>
                    </a:cubicBezTo>
                    <a:cubicBezTo>
                      <a:pt x="58" y="93"/>
                      <a:pt x="58" y="94"/>
                      <a:pt x="57" y="94"/>
                    </a:cubicBezTo>
                    <a:cubicBezTo>
                      <a:pt x="57" y="93"/>
                      <a:pt x="57" y="93"/>
                      <a:pt x="57" y="93"/>
                    </a:cubicBezTo>
                    <a:cubicBezTo>
                      <a:pt x="61" y="89"/>
                      <a:pt x="61" y="89"/>
                      <a:pt x="61" y="89"/>
                    </a:cubicBezTo>
                    <a:cubicBezTo>
                      <a:pt x="61" y="89"/>
                      <a:pt x="61" y="89"/>
                      <a:pt x="61" y="89"/>
                    </a:cubicBezTo>
                    <a:cubicBezTo>
                      <a:pt x="61" y="89"/>
                      <a:pt x="61" y="90"/>
                      <a:pt x="61" y="90"/>
                    </a:cubicBezTo>
                    <a:cubicBezTo>
                      <a:pt x="61" y="90"/>
                      <a:pt x="61" y="90"/>
                      <a:pt x="61" y="90"/>
                    </a:cubicBezTo>
                    <a:cubicBezTo>
                      <a:pt x="61" y="91"/>
                      <a:pt x="62" y="91"/>
                      <a:pt x="62" y="91"/>
                    </a:cubicBezTo>
                    <a:cubicBezTo>
                      <a:pt x="67" y="92"/>
                      <a:pt x="67" y="92"/>
                      <a:pt x="67" y="92"/>
                    </a:cubicBezTo>
                    <a:cubicBezTo>
                      <a:pt x="65" y="89"/>
                      <a:pt x="65" y="89"/>
                      <a:pt x="65" y="89"/>
                    </a:cubicBezTo>
                    <a:cubicBezTo>
                      <a:pt x="64" y="88"/>
                      <a:pt x="64" y="87"/>
                      <a:pt x="64" y="87"/>
                    </a:cubicBezTo>
                    <a:cubicBezTo>
                      <a:pt x="63" y="87"/>
                      <a:pt x="63" y="87"/>
                      <a:pt x="63" y="87"/>
                    </a:cubicBezTo>
                    <a:cubicBezTo>
                      <a:pt x="63" y="87"/>
                      <a:pt x="62" y="87"/>
                      <a:pt x="62" y="87"/>
                    </a:cubicBezTo>
                    <a:cubicBezTo>
                      <a:pt x="62" y="87"/>
                      <a:pt x="62" y="87"/>
                      <a:pt x="62" y="87"/>
                    </a:cubicBezTo>
                    <a:cubicBezTo>
                      <a:pt x="64" y="84"/>
                      <a:pt x="64" y="84"/>
                      <a:pt x="64" y="84"/>
                    </a:cubicBezTo>
                    <a:cubicBezTo>
                      <a:pt x="64" y="85"/>
                      <a:pt x="64" y="85"/>
                      <a:pt x="64" y="85"/>
                    </a:cubicBezTo>
                    <a:cubicBezTo>
                      <a:pt x="64" y="85"/>
                      <a:pt x="64" y="85"/>
                      <a:pt x="64" y="86"/>
                    </a:cubicBezTo>
                    <a:cubicBezTo>
                      <a:pt x="64" y="86"/>
                      <a:pt x="65" y="87"/>
                      <a:pt x="65" y="88"/>
                    </a:cubicBezTo>
                    <a:cubicBezTo>
                      <a:pt x="69" y="96"/>
                      <a:pt x="69" y="96"/>
                      <a:pt x="69" y="96"/>
                    </a:cubicBezTo>
                    <a:cubicBezTo>
                      <a:pt x="70" y="98"/>
                      <a:pt x="71" y="99"/>
                      <a:pt x="71" y="99"/>
                    </a:cubicBezTo>
                    <a:cubicBezTo>
                      <a:pt x="71" y="100"/>
                      <a:pt x="71" y="101"/>
                      <a:pt x="71" y="102"/>
                    </a:cubicBezTo>
                    <a:cubicBezTo>
                      <a:pt x="70" y="102"/>
                      <a:pt x="70" y="102"/>
                      <a:pt x="69" y="103"/>
                    </a:cubicBezTo>
                    <a:cubicBezTo>
                      <a:pt x="69" y="103"/>
                      <a:pt x="68" y="102"/>
                      <a:pt x="68" y="102"/>
                    </a:cubicBezTo>
                    <a:cubicBezTo>
                      <a:pt x="68" y="102"/>
                      <a:pt x="67" y="102"/>
                      <a:pt x="67" y="101"/>
                    </a:cubicBezTo>
                    <a:cubicBezTo>
                      <a:pt x="67" y="101"/>
                      <a:pt x="67" y="100"/>
                      <a:pt x="68" y="100"/>
                    </a:cubicBezTo>
                    <a:cubicBezTo>
                      <a:pt x="68" y="100"/>
                      <a:pt x="68" y="100"/>
                      <a:pt x="69" y="100"/>
                    </a:cubicBezTo>
                    <a:cubicBezTo>
                      <a:pt x="69" y="99"/>
                      <a:pt x="69" y="100"/>
                      <a:pt x="70" y="100"/>
                    </a:cubicBezTo>
                    <a:cubicBezTo>
                      <a:pt x="70" y="100"/>
                      <a:pt x="70" y="100"/>
                      <a:pt x="70" y="100"/>
                    </a:cubicBezTo>
                    <a:cubicBezTo>
                      <a:pt x="70" y="100"/>
                      <a:pt x="70" y="100"/>
                      <a:pt x="70" y="100"/>
                    </a:cubicBezTo>
                    <a:cubicBezTo>
                      <a:pt x="70" y="100"/>
                      <a:pt x="71" y="100"/>
                      <a:pt x="70" y="99"/>
                    </a:cubicBezTo>
                    <a:cubicBezTo>
                      <a:pt x="70" y="99"/>
                      <a:pt x="70" y="98"/>
                      <a:pt x="69" y="97"/>
                    </a:cubicBezTo>
                    <a:cubicBezTo>
                      <a:pt x="69" y="96"/>
                      <a:pt x="69" y="96"/>
                      <a:pt x="69" y="96"/>
                    </a:cubicBezTo>
                    <a:close/>
                    <a:moveTo>
                      <a:pt x="69" y="75"/>
                    </a:moveTo>
                    <a:cubicBezTo>
                      <a:pt x="70" y="74"/>
                      <a:pt x="70" y="74"/>
                      <a:pt x="71" y="73"/>
                    </a:cubicBezTo>
                    <a:cubicBezTo>
                      <a:pt x="72" y="73"/>
                      <a:pt x="73" y="73"/>
                      <a:pt x="74" y="73"/>
                    </a:cubicBezTo>
                    <a:cubicBezTo>
                      <a:pt x="75" y="73"/>
                      <a:pt x="76" y="73"/>
                      <a:pt x="77" y="74"/>
                    </a:cubicBezTo>
                    <a:cubicBezTo>
                      <a:pt x="78" y="74"/>
                      <a:pt x="79" y="75"/>
                      <a:pt x="79" y="77"/>
                    </a:cubicBezTo>
                    <a:cubicBezTo>
                      <a:pt x="80" y="78"/>
                      <a:pt x="80" y="80"/>
                      <a:pt x="79" y="81"/>
                    </a:cubicBezTo>
                    <a:cubicBezTo>
                      <a:pt x="78" y="83"/>
                      <a:pt x="77" y="83"/>
                      <a:pt x="76" y="84"/>
                    </a:cubicBezTo>
                    <a:cubicBezTo>
                      <a:pt x="74" y="84"/>
                      <a:pt x="73" y="83"/>
                      <a:pt x="72" y="83"/>
                    </a:cubicBezTo>
                    <a:cubicBezTo>
                      <a:pt x="70" y="82"/>
                      <a:pt x="69" y="81"/>
                      <a:pt x="69" y="79"/>
                    </a:cubicBezTo>
                    <a:cubicBezTo>
                      <a:pt x="68" y="78"/>
                      <a:pt x="68" y="77"/>
                      <a:pt x="69" y="75"/>
                    </a:cubicBezTo>
                    <a:close/>
                    <a:moveTo>
                      <a:pt x="70" y="76"/>
                    </a:moveTo>
                    <a:cubicBezTo>
                      <a:pt x="70" y="76"/>
                      <a:pt x="70" y="76"/>
                      <a:pt x="70" y="77"/>
                    </a:cubicBezTo>
                    <a:cubicBezTo>
                      <a:pt x="70" y="77"/>
                      <a:pt x="70" y="78"/>
                      <a:pt x="71" y="78"/>
                    </a:cubicBezTo>
                    <a:cubicBezTo>
                      <a:pt x="72" y="79"/>
                      <a:pt x="73" y="79"/>
                      <a:pt x="74" y="80"/>
                    </a:cubicBezTo>
                    <a:cubicBezTo>
                      <a:pt x="75" y="81"/>
                      <a:pt x="75" y="81"/>
                      <a:pt x="76" y="81"/>
                    </a:cubicBezTo>
                    <a:cubicBezTo>
                      <a:pt x="77" y="81"/>
                      <a:pt x="77" y="81"/>
                      <a:pt x="77" y="81"/>
                    </a:cubicBezTo>
                    <a:cubicBezTo>
                      <a:pt x="78" y="81"/>
                      <a:pt x="78" y="81"/>
                      <a:pt x="78" y="81"/>
                    </a:cubicBezTo>
                    <a:cubicBezTo>
                      <a:pt x="78" y="80"/>
                      <a:pt x="78" y="80"/>
                      <a:pt x="78" y="80"/>
                    </a:cubicBezTo>
                    <a:cubicBezTo>
                      <a:pt x="78" y="79"/>
                      <a:pt x="78" y="79"/>
                      <a:pt x="78" y="79"/>
                    </a:cubicBezTo>
                    <a:cubicBezTo>
                      <a:pt x="77" y="78"/>
                      <a:pt x="76" y="77"/>
                      <a:pt x="74" y="76"/>
                    </a:cubicBezTo>
                    <a:cubicBezTo>
                      <a:pt x="73" y="76"/>
                      <a:pt x="72" y="75"/>
                      <a:pt x="72" y="75"/>
                    </a:cubicBezTo>
                    <a:cubicBezTo>
                      <a:pt x="71" y="75"/>
                      <a:pt x="71" y="75"/>
                      <a:pt x="70" y="75"/>
                    </a:cubicBezTo>
                    <a:cubicBezTo>
                      <a:pt x="70" y="75"/>
                      <a:pt x="70" y="75"/>
                      <a:pt x="70" y="76"/>
                    </a:cubicBezTo>
                    <a:close/>
                    <a:moveTo>
                      <a:pt x="76" y="65"/>
                    </a:moveTo>
                    <a:cubicBezTo>
                      <a:pt x="77" y="63"/>
                      <a:pt x="77" y="63"/>
                      <a:pt x="77" y="63"/>
                    </a:cubicBezTo>
                    <a:cubicBezTo>
                      <a:pt x="76" y="63"/>
                      <a:pt x="76" y="63"/>
                      <a:pt x="76" y="63"/>
                    </a:cubicBezTo>
                    <a:cubicBezTo>
                      <a:pt x="75" y="64"/>
                      <a:pt x="75" y="64"/>
                      <a:pt x="75" y="64"/>
                    </a:cubicBezTo>
                    <a:cubicBezTo>
                      <a:pt x="74" y="64"/>
                      <a:pt x="74" y="64"/>
                      <a:pt x="74" y="64"/>
                    </a:cubicBezTo>
                    <a:cubicBezTo>
                      <a:pt x="72" y="63"/>
                      <a:pt x="72" y="63"/>
                      <a:pt x="72" y="63"/>
                    </a:cubicBezTo>
                    <a:cubicBezTo>
                      <a:pt x="72" y="63"/>
                      <a:pt x="72" y="62"/>
                      <a:pt x="72" y="62"/>
                    </a:cubicBezTo>
                    <a:cubicBezTo>
                      <a:pt x="71" y="62"/>
                      <a:pt x="71" y="62"/>
                      <a:pt x="72" y="61"/>
                    </a:cubicBezTo>
                    <a:cubicBezTo>
                      <a:pt x="72" y="61"/>
                      <a:pt x="72" y="61"/>
                      <a:pt x="72" y="61"/>
                    </a:cubicBezTo>
                    <a:cubicBezTo>
                      <a:pt x="72" y="61"/>
                      <a:pt x="72" y="61"/>
                      <a:pt x="72" y="61"/>
                    </a:cubicBezTo>
                    <a:cubicBezTo>
                      <a:pt x="72" y="61"/>
                      <a:pt x="73" y="61"/>
                      <a:pt x="73" y="61"/>
                    </a:cubicBezTo>
                    <a:cubicBezTo>
                      <a:pt x="73" y="62"/>
                      <a:pt x="73" y="62"/>
                      <a:pt x="73" y="62"/>
                    </a:cubicBezTo>
                    <a:cubicBezTo>
                      <a:pt x="73" y="62"/>
                      <a:pt x="73" y="62"/>
                      <a:pt x="74" y="62"/>
                    </a:cubicBezTo>
                    <a:cubicBezTo>
                      <a:pt x="74" y="62"/>
                      <a:pt x="74" y="61"/>
                      <a:pt x="74" y="61"/>
                    </a:cubicBezTo>
                    <a:cubicBezTo>
                      <a:pt x="75" y="61"/>
                      <a:pt x="75" y="60"/>
                      <a:pt x="75" y="60"/>
                    </a:cubicBezTo>
                    <a:cubicBezTo>
                      <a:pt x="75" y="59"/>
                      <a:pt x="74" y="59"/>
                      <a:pt x="74" y="59"/>
                    </a:cubicBezTo>
                    <a:cubicBezTo>
                      <a:pt x="74" y="59"/>
                      <a:pt x="73" y="59"/>
                      <a:pt x="73" y="59"/>
                    </a:cubicBezTo>
                    <a:cubicBezTo>
                      <a:pt x="72" y="59"/>
                      <a:pt x="72" y="60"/>
                      <a:pt x="71" y="61"/>
                    </a:cubicBezTo>
                    <a:cubicBezTo>
                      <a:pt x="71" y="62"/>
                      <a:pt x="70" y="63"/>
                      <a:pt x="71" y="64"/>
                    </a:cubicBezTo>
                    <a:cubicBezTo>
                      <a:pt x="71" y="65"/>
                      <a:pt x="72" y="66"/>
                      <a:pt x="73" y="67"/>
                    </a:cubicBezTo>
                    <a:cubicBezTo>
                      <a:pt x="73" y="67"/>
                      <a:pt x="73" y="67"/>
                      <a:pt x="73" y="67"/>
                    </a:cubicBezTo>
                    <a:cubicBezTo>
                      <a:pt x="74" y="67"/>
                      <a:pt x="74" y="67"/>
                      <a:pt x="74" y="67"/>
                    </a:cubicBezTo>
                    <a:cubicBezTo>
                      <a:pt x="73" y="69"/>
                      <a:pt x="73" y="69"/>
                      <a:pt x="73" y="69"/>
                    </a:cubicBezTo>
                    <a:cubicBezTo>
                      <a:pt x="74" y="69"/>
                      <a:pt x="74" y="69"/>
                      <a:pt x="74" y="69"/>
                    </a:cubicBezTo>
                    <a:cubicBezTo>
                      <a:pt x="75" y="68"/>
                      <a:pt x="75" y="68"/>
                      <a:pt x="75" y="68"/>
                    </a:cubicBezTo>
                    <a:cubicBezTo>
                      <a:pt x="81" y="71"/>
                      <a:pt x="81" y="71"/>
                      <a:pt x="81" y="71"/>
                    </a:cubicBezTo>
                    <a:cubicBezTo>
                      <a:pt x="82" y="72"/>
                      <a:pt x="82" y="72"/>
                      <a:pt x="82" y="72"/>
                    </a:cubicBezTo>
                    <a:cubicBezTo>
                      <a:pt x="82" y="72"/>
                      <a:pt x="82" y="72"/>
                      <a:pt x="82" y="73"/>
                    </a:cubicBezTo>
                    <a:cubicBezTo>
                      <a:pt x="82" y="73"/>
                      <a:pt x="82" y="73"/>
                      <a:pt x="82" y="74"/>
                    </a:cubicBezTo>
                    <a:cubicBezTo>
                      <a:pt x="82" y="74"/>
                      <a:pt x="82" y="74"/>
                      <a:pt x="82" y="74"/>
                    </a:cubicBezTo>
                    <a:cubicBezTo>
                      <a:pt x="85" y="68"/>
                      <a:pt x="85" y="68"/>
                      <a:pt x="85" y="68"/>
                    </a:cubicBezTo>
                    <a:cubicBezTo>
                      <a:pt x="85" y="68"/>
                      <a:pt x="85" y="68"/>
                      <a:pt x="85" y="68"/>
                    </a:cubicBezTo>
                    <a:cubicBezTo>
                      <a:pt x="85" y="68"/>
                      <a:pt x="84" y="69"/>
                      <a:pt x="84" y="69"/>
                    </a:cubicBezTo>
                    <a:cubicBezTo>
                      <a:pt x="84" y="69"/>
                      <a:pt x="83" y="69"/>
                      <a:pt x="83" y="68"/>
                    </a:cubicBezTo>
                    <a:cubicBezTo>
                      <a:pt x="76" y="65"/>
                      <a:pt x="76" y="65"/>
                      <a:pt x="76" y="65"/>
                    </a:cubicBezTo>
                    <a:close/>
                    <a:moveTo>
                      <a:pt x="79" y="41"/>
                    </a:moveTo>
                    <a:cubicBezTo>
                      <a:pt x="84" y="43"/>
                      <a:pt x="84" y="43"/>
                      <a:pt x="84" y="43"/>
                    </a:cubicBezTo>
                    <a:cubicBezTo>
                      <a:pt x="84" y="43"/>
                      <a:pt x="84" y="43"/>
                      <a:pt x="84" y="43"/>
                    </a:cubicBezTo>
                    <a:cubicBezTo>
                      <a:pt x="83" y="43"/>
                      <a:pt x="81" y="43"/>
                      <a:pt x="80" y="44"/>
                    </a:cubicBezTo>
                    <a:cubicBezTo>
                      <a:pt x="79" y="44"/>
                      <a:pt x="79" y="45"/>
                      <a:pt x="78" y="46"/>
                    </a:cubicBezTo>
                    <a:cubicBezTo>
                      <a:pt x="78" y="47"/>
                      <a:pt x="78" y="48"/>
                      <a:pt x="78" y="49"/>
                    </a:cubicBezTo>
                    <a:cubicBezTo>
                      <a:pt x="78" y="50"/>
                      <a:pt x="79" y="51"/>
                      <a:pt x="79" y="52"/>
                    </a:cubicBezTo>
                    <a:cubicBezTo>
                      <a:pt x="80" y="53"/>
                      <a:pt x="81" y="53"/>
                      <a:pt x="83" y="54"/>
                    </a:cubicBezTo>
                    <a:cubicBezTo>
                      <a:pt x="84" y="54"/>
                      <a:pt x="85" y="55"/>
                      <a:pt x="86" y="55"/>
                    </a:cubicBezTo>
                    <a:cubicBezTo>
                      <a:pt x="87" y="55"/>
                      <a:pt x="88" y="55"/>
                      <a:pt x="89" y="54"/>
                    </a:cubicBezTo>
                    <a:cubicBezTo>
                      <a:pt x="90" y="54"/>
                      <a:pt x="91" y="53"/>
                      <a:pt x="91" y="52"/>
                    </a:cubicBezTo>
                    <a:cubicBezTo>
                      <a:pt x="91" y="51"/>
                      <a:pt x="92" y="50"/>
                      <a:pt x="91" y="49"/>
                    </a:cubicBezTo>
                    <a:cubicBezTo>
                      <a:pt x="91" y="48"/>
                      <a:pt x="91" y="47"/>
                      <a:pt x="90" y="46"/>
                    </a:cubicBezTo>
                    <a:cubicBezTo>
                      <a:pt x="92" y="46"/>
                      <a:pt x="92" y="46"/>
                      <a:pt x="92" y="46"/>
                    </a:cubicBezTo>
                    <a:cubicBezTo>
                      <a:pt x="92" y="47"/>
                      <a:pt x="92" y="49"/>
                      <a:pt x="92" y="50"/>
                    </a:cubicBezTo>
                    <a:cubicBezTo>
                      <a:pt x="92" y="51"/>
                      <a:pt x="92" y="52"/>
                      <a:pt x="92" y="53"/>
                    </a:cubicBezTo>
                    <a:cubicBezTo>
                      <a:pt x="91" y="55"/>
                      <a:pt x="90" y="56"/>
                      <a:pt x="89" y="57"/>
                    </a:cubicBezTo>
                    <a:cubicBezTo>
                      <a:pt x="88" y="58"/>
                      <a:pt x="87" y="58"/>
                      <a:pt x="86" y="59"/>
                    </a:cubicBezTo>
                    <a:cubicBezTo>
                      <a:pt x="84" y="59"/>
                      <a:pt x="83" y="59"/>
                      <a:pt x="82" y="58"/>
                    </a:cubicBezTo>
                    <a:cubicBezTo>
                      <a:pt x="80" y="58"/>
                      <a:pt x="79" y="57"/>
                      <a:pt x="78" y="55"/>
                    </a:cubicBezTo>
                    <a:cubicBezTo>
                      <a:pt x="77" y="54"/>
                      <a:pt x="77" y="53"/>
                      <a:pt x="76" y="51"/>
                    </a:cubicBezTo>
                    <a:cubicBezTo>
                      <a:pt x="76" y="50"/>
                      <a:pt x="76" y="48"/>
                      <a:pt x="77" y="47"/>
                    </a:cubicBezTo>
                    <a:cubicBezTo>
                      <a:pt x="77" y="46"/>
                      <a:pt x="78" y="45"/>
                      <a:pt x="79" y="44"/>
                    </a:cubicBezTo>
                    <a:cubicBezTo>
                      <a:pt x="79" y="43"/>
                      <a:pt x="80" y="43"/>
                      <a:pt x="80" y="42"/>
                    </a:cubicBezTo>
                    <a:cubicBezTo>
                      <a:pt x="80" y="42"/>
                      <a:pt x="80" y="42"/>
                      <a:pt x="80" y="42"/>
                    </a:cubicBezTo>
                    <a:cubicBezTo>
                      <a:pt x="80" y="42"/>
                      <a:pt x="79" y="41"/>
                      <a:pt x="79" y="41"/>
                    </a:cubicBezTo>
                    <a:cubicBezTo>
                      <a:pt x="79" y="41"/>
                      <a:pt x="79" y="41"/>
                      <a:pt x="79" y="41"/>
                    </a:cubicBezTo>
                    <a:close/>
                    <a:moveTo>
                      <a:pt x="82" y="36"/>
                    </a:moveTo>
                    <a:cubicBezTo>
                      <a:pt x="80" y="40"/>
                      <a:pt x="80" y="40"/>
                      <a:pt x="80" y="40"/>
                    </a:cubicBezTo>
                    <a:cubicBezTo>
                      <a:pt x="81" y="40"/>
                      <a:pt x="81" y="40"/>
                      <a:pt x="81" y="40"/>
                    </a:cubicBezTo>
                    <a:cubicBezTo>
                      <a:pt x="81" y="40"/>
                      <a:pt x="81" y="40"/>
                      <a:pt x="82" y="40"/>
                    </a:cubicBezTo>
                    <a:cubicBezTo>
                      <a:pt x="82" y="40"/>
                      <a:pt x="82" y="40"/>
                      <a:pt x="83" y="40"/>
                    </a:cubicBezTo>
                    <a:cubicBezTo>
                      <a:pt x="93" y="43"/>
                      <a:pt x="93" y="43"/>
                      <a:pt x="93" y="43"/>
                    </a:cubicBezTo>
                    <a:cubicBezTo>
                      <a:pt x="94" y="43"/>
                      <a:pt x="94" y="43"/>
                      <a:pt x="95" y="44"/>
                    </a:cubicBezTo>
                    <a:cubicBezTo>
                      <a:pt x="95" y="44"/>
                      <a:pt x="95" y="44"/>
                      <a:pt x="95" y="45"/>
                    </a:cubicBezTo>
                    <a:cubicBezTo>
                      <a:pt x="95" y="45"/>
                      <a:pt x="95" y="45"/>
                      <a:pt x="95" y="45"/>
                    </a:cubicBezTo>
                    <a:cubicBezTo>
                      <a:pt x="97" y="39"/>
                      <a:pt x="97" y="39"/>
                      <a:pt x="97" y="39"/>
                    </a:cubicBezTo>
                    <a:cubicBezTo>
                      <a:pt x="96" y="39"/>
                      <a:pt x="96" y="39"/>
                      <a:pt x="96" y="39"/>
                    </a:cubicBezTo>
                    <a:cubicBezTo>
                      <a:pt x="96" y="40"/>
                      <a:pt x="96" y="40"/>
                      <a:pt x="96" y="40"/>
                    </a:cubicBezTo>
                    <a:cubicBezTo>
                      <a:pt x="95" y="40"/>
                      <a:pt x="95" y="40"/>
                      <a:pt x="94" y="40"/>
                    </a:cubicBezTo>
                    <a:cubicBezTo>
                      <a:pt x="89" y="38"/>
                      <a:pt x="89" y="38"/>
                      <a:pt x="89" y="38"/>
                    </a:cubicBezTo>
                    <a:cubicBezTo>
                      <a:pt x="88" y="38"/>
                      <a:pt x="88" y="37"/>
                      <a:pt x="88" y="37"/>
                    </a:cubicBezTo>
                    <a:cubicBezTo>
                      <a:pt x="88" y="37"/>
                      <a:pt x="88" y="36"/>
                      <a:pt x="88" y="36"/>
                    </a:cubicBezTo>
                    <a:cubicBezTo>
                      <a:pt x="88" y="36"/>
                      <a:pt x="88" y="36"/>
                      <a:pt x="88" y="35"/>
                    </a:cubicBezTo>
                    <a:cubicBezTo>
                      <a:pt x="88" y="35"/>
                      <a:pt x="89" y="35"/>
                      <a:pt x="89" y="35"/>
                    </a:cubicBezTo>
                    <a:cubicBezTo>
                      <a:pt x="89" y="35"/>
                      <a:pt x="90" y="35"/>
                      <a:pt x="90" y="36"/>
                    </a:cubicBezTo>
                    <a:cubicBezTo>
                      <a:pt x="95" y="37"/>
                      <a:pt x="95" y="37"/>
                      <a:pt x="95" y="37"/>
                    </a:cubicBezTo>
                    <a:cubicBezTo>
                      <a:pt x="96" y="37"/>
                      <a:pt x="96" y="37"/>
                      <a:pt x="96" y="38"/>
                    </a:cubicBezTo>
                    <a:cubicBezTo>
                      <a:pt x="96" y="38"/>
                      <a:pt x="96" y="38"/>
                      <a:pt x="96" y="39"/>
                    </a:cubicBezTo>
                    <a:cubicBezTo>
                      <a:pt x="97" y="39"/>
                      <a:pt x="97" y="39"/>
                      <a:pt x="97" y="39"/>
                    </a:cubicBezTo>
                    <a:cubicBezTo>
                      <a:pt x="98" y="33"/>
                      <a:pt x="98" y="33"/>
                      <a:pt x="98" y="33"/>
                    </a:cubicBezTo>
                    <a:cubicBezTo>
                      <a:pt x="98" y="33"/>
                      <a:pt x="98" y="33"/>
                      <a:pt x="98" y="33"/>
                    </a:cubicBezTo>
                    <a:cubicBezTo>
                      <a:pt x="98" y="34"/>
                      <a:pt x="98" y="34"/>
                      <a:pt x="97" y="34"/>
                    </a:cubicBezTo>
                    <a:cubicBezTo>
                      <a:pt x="97" y="34"/>
                      <a:pt x="97" y="34"/>
                      <a:pt x="96" y="34"/>
                    </a:cubicBezTo>
                    <a:cubicBezTo>
                      <a:pt x="92" y="33"/>
                      <a:pt x="92" y="33"/>
                      <a:pt x="92" y="33"/>
                    </a:cubicBezTo>
                    <a:cubicBezTo>
                      <a:pt x="91" y="32"/>
                      <a:pt x="90" y="32"/>
                      <a:pt x="89" y="32"/>
                    </a:cubicBezTo>
                    <a:cubicBezTo>
                      <a:pt x="89" y="32"/>
                      <a:pt x="88" y="32"/>
                      <a:pt x="88" y="33"/>
                    </a:cubicBezTo>
                    <a:cubicBezTo>
                      <a:pt x="87" y="33"/>
                      <a:pt x="87" y="34"/>
                      <a:pt x="87" y="34"/>
                    </a:cubicBezTo>
                    <a:cubicBezTo>
                      <a:pt x="87" y="35"/>
                      <a:pt x="87" y="35"/>
                      <a:pt x="87" y="36"/>
                    </a:cubicBezTo>
                    <a:cubicBezTo>
                      <a:pt x="87" y="36"/>
                      <a:pt x="87" y="37"/>
                      <a:pt x="88" y="38"/>
                    </a:cubicBezTo>
                    <a:cubicBezTo>
                      <a:pt x="82" y="36"/>
                      <a:pt x="82" y="36"/>
                      <a:pt x="82" y="36"/>
                    </a:cubicBezTo>
                    <a:close/>
                    <a:moveTo>
                      <a:pt x="85" y="26"/>
                    </a:moveTo>
                    <a:cubicBezTo>
                      <a:pt x="85" y="26"/>
                      <a:pt x="85" y="25"/>
                      <a:pt x="86" y="25"/>
                    </a:cubicBezTo>
                    <a:cubicBezTo>
                      <a:pt x="86" y="25"/>
                      <a:pt x="87" y="25"/>
                      <a:pt x="87" y="25"/>
                    </a:cubicBezTo>
                    <a:cubicBezTo>
                      <a:pt x="88" y="25"/>
                      <a:pt x="88" y="25"/>
                      <a:pt x="88" y="25"/>
                    </a:cubicBezTo>
                    <a:cubicBezTo>
                      <a:pt x="88" y="26"/>
                      <a:pt x="88" y="26"/>
                      <a:pt x="88" y="27"/>
                    </a:cubicBezTo>
                    <a:cubicBezTo>
                      <a:pt x="88" y="27"/>
                      <a:pt x="88" y="28"/>
                      <a:pt x="88" y="28"/>
                    </a:cubicBezTo>
                    <a:cubicBezTo>
                      <a:pt x="87" y="28"/>
                      <a:pt x="87" y="28"/>
                      <a:pt x="86" y="28"/>
                    </a:cubicBezTo>
                    <a:cubicBezTo>
                      <a:pt x="86" y="28"/>
                      <a:pt x="86" y="28"/>
                      <a:pt x="85" y="28"/>
                    </a:cubicBezTo>
                    <a:cubicBezTo>
                      <a:pt x="85" y="27"/>
                      <a:pt x="85" y="27"/>
                      <a:pt x="85" y="26"/>
                    </a:cubicBezTo>
                    <a:close/>
                    <a:moveTo>
                      <a:pt x="90" y="26"/>
                    </a:moveTo>
                    <a:cubicBezTo>
                      <a:pt x="98" y="27"/>
                      <a:pt x="98" y="27"/>
                      <a:pt x="98" y="27"/>
                    </a:cubicBezTo>
                    <a:cubicBezTo>
                      <a:pt x="99" y="27"/>
                      <a:pt x="100" y="27"/>
                      <a:pt x="100" y="27"/>
                    </a:cubicBezTo>
                    <a:cubicBezTo>
                      <a:pt x="100" y="27"/>
                      <a:pt x="100" y="27"/>
                      <a:pt x="100" y="26"/>
                    </a:cubicBezTo>
                    <a:cubicBezTo>
                      <a:pt x="101" y="26"/>
                      <a:pt x="101" y="26"/>
                      <a:pt x="101" y="26"/>
                    </a:cubicBezTo>
                    <a:cubicBezTo>
                      <a:pt x="100" y="32"/>
                      <a:pt x="100" y="32"/>
                      <a:pt x="100" y="32"/>
                    </a:cubicBezTo>
                    <a:cubicBezTo>
                      <a:pt x="99" y="32"/>
                      <a:pt x="99" y="32"/>
                      <a:pt x="99" y="32"/>
                    </a:cubicBezTo>
                    <a:cubicBezTo>
                      <a:pt x="99" y="32"/>
                      <a:pt x="99" y="31"/>
                      <a:pt x="99" y="31"/>
                    </a:cubicBezTo>
                    <a:cubicBezTo>
                      <a:pt x="99" y="31"/>
                      <a:pt x="99" y="31"/>
                      <a:pt x="98" y="30"/>
                    </a:cubicBezTo>
                    <a:cubicBezTo>
                      <a:pt x="92" y="29"/>
                      <a:pt x="92" y="29"/>
                      <a:pt x="92" y="29"/>
                    </a:cubicBezTo>
                    <a:cubicBezTo>
                      <a:pt x="91" y="29"/>
                      <a:pt x="91" y="29"/>
                      <a:pt x="90" y="29"/>
                    </a:cubicBezTo>
                    <a:cubicBezTo>
                      <a:pt x="90" y="29"/>
                      <a:pt x="90" y="30"/>
                      <a:pt x="90" y="30"/>
                    </a:cubicBezTo>
                    <a:cubicBezTo>
                      <a:pt x="89" y="30"/>
                      <a:pt x="89" y="30"/>
                      <a:pt x="89" y="30"/>
                    </a:cubicBezTo>
                    <a:cubicBezTo>
                      <a:pt x="90" y="26"/>
                      <a:pt x="90" y="26"/>
                      <a:pt x="90" y="26"/>
                    </a:cubicBezTo>
                    <a:close/>
                    <a:moveTo>
                      <a:pt x="91" y="18"/>
                    </a:moveTo>
                    <a:cubicBezTo>
                      <a:pt x="93" y="18"/>
                      <a:pt x="93" y="18"/>
                      <a:pt x="93" y="18"/>
                    </a:cubicBezTo>
                    <a:cubicBezTo>
                      <a:pt x="92" y="18"/>
                      <a:pt x="92" y="17"/>
                      <a:pt x="92" y="16"/>
                    </a:cubicBezTo>
                    <a:cubicBezTo>
                      <a:pt x="91" y="16"/>
                      <a:pt x="91" y="15"/>
                      <a:pt x="91" y="15"/>
                    </a:cubicBezTo>
                    <a:cubicBezTo>
                      <a:pt x="92" y="14"/>
                      <a:pt x="92" y="13"/>
                      <a:pt x="92" y="13"/>
                    </a:cubicBezTo>
                    <a:cubicBezTo>
                      <a:pt x="93" y="13"/>
                      <a:pt x="93" y="12"/>
                      <a:pt x="94" y="12"/>
                    </a:cubicBezTo>
                    <a:cubicBezTo>
                      <a:pt x="94" y="12"/>
                      <a:pt x="95" y="12"/>
                      <a:pt x="96" y="12"/>
                    </a:cubicBezTo>
                    <a:cubicBezTo>
                      <a:pt x="100" y="13"/>
                      <a:pt x="100" y="13"/>
                      <a:pt x="100" y="13"/>
                    </a:cubicBezTo>
                    <a:cubicBezTo>
                      <a:pt x="101" y="13"/>
                      <a:pt x="102" y="13"/>
                      <a:pt x="102" y="13"/>
                    </a:cubicBezTo>
                    <a:cubicBezTo>
                      <a:pt x="102" y="13"/>
                      <a:pt x="102" y="13"/>
                      <a:pt x="102" y="12"/>
                    </a:cubicBezTo>
                    <a:cubicBezTo>
                      <a:pt x="103" y="12"/>
                      <a:pt x="103" y="12"/>
                      <a:pt x="103" y="12"/>
                    </a:cubicBezTo>
                    <a:cubicBezTo>
                      <a:pt x="102" y="18"/>
                      <a:pt x="102" y="18"/>
                      <a:pt x="102" y="18"/>
                    </a:cubicBezTo>
                    <a:cubicBezTo>
                      <a:pt x="102" y="18"/>
                      <a:pt x="102" y="18"/>
                      <a:pt x="102" y="18"/>
                    </a:cubicBezTo>
                    <a:cubicBezTo>
                      <a:pt x="102" y="17"/>
                      <a:pt x="101" y="17"/>
                      <a:pt x="101" y="17"/>
                    </a:cubicBezTo>
                    <a:cubicBezTo>
                      <a:pt x="101" y="17"/>
                      <a:pt x="101" y="16"/>
                      <a:pt x="100" y="16"/>
                    </a:cubicBezTo>
                    <a:cubicBezTo>
                      <a:pt x="95" y="16"/>
                      <a:pt x="95" y="16"/>
                      <a:pt x="95" y="16"/>
                    </a:cubicBezTo>
                    <a:cubicBezTo>
                      <a:pt x="94" y="16"/>
                      <a:pt x="94" y="16"/>
                      <a:pt x="94" y="16"/>
                    </a:cubicBezTo>
                    <a:cubicBezTo>
                      <a:pt x="93" y="16"/>
                      <a:pt x="93" y="16"/>
                      <a:pt x="93" y="16"/>
                    </a:cubicBezTo>
                    <a:cubicBezTo>
                      <a:pt x="93" y="16"/>
                      <a:pt x="93" y="16"/>
                      <a:pt x="93" y="16"/>
                    </a:cubicBezTo>
                    <a:cubicBezTo>
                      <a:pt x="93" y="17"/>
                      <a:pt x="93" y="18"/>
                      <a:pt x="94" y="18"/>
                    </a:cubicBezTo>
                    <a:cubicBezTo>
                      <a:pt x="99" y="19"/>
                      <a:pt x="99" y="19"/>
                      <a:pt x="99" y="19"/>
                    </a:cubicBezTo>
                    <a:cubicBezTo>
                      <a:pt x="100" y="19"/>
                      <a:pt x="101" y="19"/>
                      <a:pt x="101" y="19"/>
                    </a:cubicBezTo>
                    <a:cubicBezTo>
                      <a:pt x="101" y="19"/>
                      <a:pt x="101" y="19"/>
                      <a:pt x="101" y="18"/>
                    </a:cubicBezTo>
                    <a:cubicBezTo>
                      <a:pt x="102" y="19"/>
                      <a:pt x="102" y="19"/>
                      <a:pt x="102" y="19"/>
                    </a:cubicBezTo>
                    <a:cubicBezTo>
                      <a:pt x="101" y="24"/>
                      <a:pt x="101" y="24"/>
                      <a:pt x="101" y="24"/>
                    </a:cubicBezTo>
                    <a:cubicBezTo>
                      <a:pt x="101" y="24"/>
                      <a:pt x="101" y="24"/>
                      <a:pt x="101" y="24"/>
                    </a:cubicBezTo>
                    <a:cubicBezTo>
                      <a:pt x="101" y="24"/>
                      <a:pt x="101" y="23"/>
                      <a:pt x="100" y="23"/>
                    </a:cubicBezTo>
                    <a:cubicBezTo>
                      <a:pt x="100" y="23"/>
                      <a:pt x="100" y="23"/>
                      <a:pt x="99" y="23"/>
                    </a:cubicBezTo>
                    <a:cubicBezTo>
                      <a:pt x="93" y="22"/>
                      <a:pt x="93" y="22"/>
                      <a:pt x="93" y="22"/>
                    </a:cubicBezTo>
                    <a:cubicBezTo>
                      <a:pt x="92" y="22"/>
                      <a:pt x="92" y="22"/>
                      <a:pt x="92" y="22"/>
                    </a:cubicBezTo>
                    <a:cubicBezTo>
                      <a:pt x="91" y="22"/>
                      <a:pt x="91" y="22"/>
                      <a:pt x="91" y="23"/>
                    </a:cubicBezTo>
                    <a:cubicBezTo>
                      <a:pt x="91" y="23"/>
                      <a:pt x="91" y="23"/>
                      <a:pt x="91" y="23"/>
                    </a:cubicBezTo>
                    <a:cubicBezTo>
                      <a:pt x="91" y="18"/>
                      <a:pt x="91" y="18"/>
                      <a:pt x="91" y="18"/>
                    </a:cubicBezTo>
                    <a:close/>
                    <a:moveTo>
                      <a:pt x="103" y="4"/>
                    </a:moveTo>
                    <a:cubicBezTo>
                      <a:pt x="104" y="6"/>
                      <a:pt x="104" y="7"/>
                      <a:pt x="104" y="8"/>
                    </a:cubicBezTo>
                    <a:cubicBezTo>
                      <a:pt x="104" y="9"/>
                      <a:pt x="104" y="9"/>
                      <a:pt x="104" y="10"/>
                    </a:cubicBezTo>
                    <a:cubicBezTo>
                      <a:pt x="103" y="10"/>
                      <a:pt x="103" y="10"/>
                      <a:pt x="102" y="10"/>
                    </a:cubicBezTo>
                    <a:cubicBezTo>
                      <a:pt x="101" y="10"/>
                      <a:pt x="101" y="10"/>
                      <a:pt x="100" y="9"/>
                    </a:cubicBezTo>
                    <a:cubicBezTo>
                      <a:pt x="99" y="8"/>
                      <a:pt x="99" y="7"/>
                      <a:pt x="98" y="4"/>
                    </a:cubicBezTo>
                    <a:cubicBezTo>
                      <a:pt x="97" y="4"/>
                      <a:pt x="97" y="4"/>
                      <a:pt x="97" y="4"/>
                    </a:cubicBezTo>
                    <a:cubicBezTo>
                      <a:pt x="96" y="4"/>
                      <a:pt x="96" y="4"/>
                      <a:pt x="95" y="4"/>
                    </a:cubicBezTo>
                    <a:cubicBezTo>
                      <a:pt x="95" y="4"/>
                      <a:pt x="95" y="4"/>
                      <a:pt x="95" y="4"/>
                    </a:cubicBezTo>
                    <a:cubicBezTo>
                      <a:pt x="95" y="5"/>
                      <a:pt x="94" y="5"/>
                      <a:pt x="94" y="5"/>
                    </a:cubicBezTo>
                    <a:cubicBezTo>
                      <a:pt x="94" y="6"/>
                      <a:pt x="94" y="6"/>
                      <a:pt x="95" y="7"/>
                    </a:cubicBezTo>
                    <a:cubicBezTo>
                      <a:pt x="95" y="7"/>
                      <a:pt x="95" y="7"/>
                      <a:pt x="95" y="7"/>
                    </a:cubicBezTo>
                    <a:cubicBezTo>
                      <a:pt x="95" y="7"/>
                      <a:pt x="95" y="7"/>
                      <a:pt x="96" y="7"/>
                    </a:cubicBezTo>
                    <a:cubicBezTo>
                      <a:pt x="96" y="6"/>
                      <a:pt x="96" y="6"/>
                      <a:pt x="97" y="6"/>
                    </a:cubicBezTo>
                    <a:cubicBezTo>
                      <a:pt x="97" y="6"/>
                      <a:pt x="97" y="6"/>
                      <a:pt x="98" y="7"/>
                    </a:cubicBezTo>
                    <a:cubicBezTo>
                      <a:pt x="98" y="7"/>
                      <a:pt x="98" y="7"/>
                      <a:pt x="98" y="8"/>
                    </a:cubicBezTo>
                    <a:cubicBezTo>
                      <a:pt x="98" y="8"/>
                      <a:pt x="98" y="9"/>
                      <a:pt x="97" y="9"/>
                    </a:cubicBezTo>
                    <a:cubicBezTo>
                      <a:pt x="97" y="9"/>
                      <a:pt x="97" y="10"/>
                      <a:pt x="96" y="10"/>
                    </a:cubicBezTo>
                    <a:cubicBezTo>
                      <a:pt x="96" y="9"/>
                      <a:pt x="95" y="9"/>
                      <a:pt x="95" y="9"/>
                    </a:cubicBezTo>
                    <a:cubicBezTo>
                      <a:pt x="94" y="8"/>
                      <a:pt x="94" y="8"/>
                      <a:pt x="94" y="7"/>
                    </a:cubicBezTo>
                    <a:cubicBezTo>
                      <a:pt x="94" y="6"/>
                      <a:pt x="94" y="5"/>
                      <a:pt x="94" y="4"/>
                    </a:cubicBezTo>
                    <a:cubicBezTo>
                      <a:pt x="94" y="3"/>
                      <a:pt x="94" y="2"/>
                      <a:pt x="94" y="2"/>
                    </a:cubicBezTo>
                    <a:cubicBezTo>
                      <a:pt x="95" y="1"/>
                      <a:pt x="95" y="1"/>
                      <a:pt x="96" y="1"/>
                    </a:cubicBezTo>
                    <a:cubicBezTo>
                      <a:pt x="96" y="1"/>
                      <a:pt x="97" y="1"/>
                      <a:pt x="98" y="1"/>
                    </a:cubicBezTo>
                    <a:cubicBezTo>
                      <a:pt x="102" y="1"/>
                      <a:pt x="102" y="1"/>
                      <a:pt x="102" y="1"/>
                    </a:cubicBezTo>
                    <a:cubicBezTo>
                      <a:pt x="103" y="1"/>
                      <a:pt x="103" y="1"/>
                      <a:pt x="103" y="1"/>
                    </a:cubicBezTo>
                    <a:cubicBezTo>
                      <a:pt x="103" y="1"/>
                      <a:pt x="103" y="1"/>
                      <a:pt x="103" y="1"/>
                    </a:cubicBezTo>
                    <a:cubicBezTo>
                      <a:pt x="103" y="1"/>
                      <a:pt x="104" y="1"/>
                      <a:pt x="104" y="1"/>
                    </a:cubicBezTo>
                    <a:cubicBezTo>
                      <a:pt x="104" y="0"/>
                      <a:pt x="103" y="0"/>
                      <a:pt x="103" y="0"/>
                    </a:cubicBezTo>
                    <a:cubicBezTo>
                      <a:pt x="103" y="0"/>
                      <a:pt x="103" y="0"/>
                      <a:pt x="103" y="0"/>
                    </a:cubicBezTo>
                    <a:cubicBezTo>
                      <a:pt x="104" y="0"/>
                      <a:pt x="104" y="1"/>
                      <a:pt x="105" y="1"/>
                    </a:cubicBezTo>
                    <a:cubicBezTo>
                      <a:pt x="105" y="1"/>
                      <a:pt x="105" y="2"/>
                      <a:pt x="105" y="3"/>
                    </a:cubicBezTo>
                    <a:cubicBezTo>
                      <a:pt x="105" y="3"/>
                      <a:pt x="105" y="4"/>
                      <a:pt x="104" y="4"/>
                    </a:cubicBezTo>
                    <a:cubicBezTo>
                      <a:pt x="104" y="4"/>
                      <a:pt x="104" y="4"/>
                      <a:pt x="103" y="4"/>
                    </a:cubicBezTo>
                    <a:close/>
                    <a:moveTo>
                      <a:pt x="102" y="4"/>
                    </a:moveTo>
                    <a:cubicBezTo>
                      <a:pt x="99" y="4"/>
                      <a:pt x="99" y="4"/>
                      <a:pt x="99" y="4"/>
                    </a:cubicBezTo>
                    <a:cubicBezTo>
                      <a:pt x="99" y="5"/>
                      <a:pt x="100" y="6"/>
                      <a:pt x="100" y="6"/>
                    </a:cubicBezTo>
                    <a:cubicBezTo>
                      <a:pt x="101" y="7"/>
                      <a:pt x="101" y="7"/>
                      <a:pt x="101" y="7"/>
                    </a:cubicBezTo>
                    <a:cubicBezTo>
                      <a:pt x="102" y="7"/>
                      <a:pt x="102" y="7"/>
                      <a:pt x="102" y="7"/>
                    </a:cubicBezTo>
                    <a:cubicBezTo>
                      <a:pt x="102" y="6"/>
                      <a:pt x="103" y="6"/>
                      <a:pt x="103" y="6"/>
                    </a:cubicBezTo>
                    <a:cubicBezTo>
                      <a:pt x="103" y="5"/>
                      <a:pt x="102" y="5"/>
                      <a:pt x="102" y="4"/>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ïṣ1îḋe"/>
              <p:cNvSpPr/>
              <p:nvPr/>
            </p:nvSpPr>
            <p:spPr bwMode="auto">
              <a:xfrm>
                <a:off x="2622550" y="2797175"/>
                <a:ext cx="1260475" cy="1266825"/>
              </a:xfrm>
              <a:custGeom>
                <a:avLst/>
                <a:gdLst>
                  <a:gd name="T0" fmla="*/ 191 w 382"/>
                  <a:gd name="T1" fmla="*/ 0 h 382"/>
                  <a:gd name="T2" fmla="*/ 382 w 382"/>
                  <a:gd name="T3" fmla="*/ 191 h 382"/>
                  <a:gd name="T4" fmla="*/ 191 w 382"/>
                  <a:gd name="T5" fmla="*/ 382 h 382"/>
                  <a:gd name="T6" fmla="*/ 0 w 382"/>
                  <a:gd name="T7" fmla="*/ 191 h 382"/>
                  <a:gd name="T8" fmla="*/ 191 w 382"/>
                  <a:gd name="T9" fmla="*/ 0 h 382"/>
                  <a:gd name="T10" fmla="*/ 191 w 382"/>
                  <a:gd name="T11" fmla="*/ 10 h 382"/>
                  <a:gd name="T12" fmla="*/ 10 w 382"/>
                  <a:gd name="T13" fmla="*/ 191 h 382"/>
                  <a:gd name="T14" fmla="*/ 191 w 382"/>
                  <a:gd name="T15" fmla="*/ 372 h 382"/>
                  <a:gd name="T16" fmla="*/ 372 w 382"/>
                  <a:gd name="T17" fmla="*/ 191 h 382"/>
                  <a:gd name="T18" fmla="*/ 191 w 382"/>
                  <a:gd name="T19" fmla="*/ 1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0"/>
                    </a:moveTo>
                    <a:cubicBezTo>
                      <a:pt x="296" y="0"/>
                      <a:pt x="382" y="86"/>
                      <a:pt x="382" y="191"/>
                    </a:cubicBezTo>
                    <a:cubicBezTo>
                      <a:pt x="382" y="296"/>
                      <a:pt x="296" y="382"/>
                      <a:pt x="191" y="382"/>
                    </a:cubicBezTo>
                    <a:cubicBezTo>
                      <a:pt x="85" y="382"/>
                      <a:pt x="0" y="296"/>
                      <a:pt x="0" y="191"/>
                    </a:cubicBezTo>
                    <a:cubicBezTo>
                      <a:pt x="0" y="86"/>
                      <a:pt x="85" y="0"/>
                      <a:pt x="191" y="0"/>
                    </a:cubicBezTo>
                    <a:close/>
                    <a:moveTo>
                      <a:pt x="191" y="10"/>
                    </a:moveTo>
                    <a:cubicBezTo>
                      <a:pt x="91" y="10"/>
                      <a:pt x="10" y="92"/>
                      <a:pt x="10" y="191"/>
                    </a:cubicBezTo>
                    <a:cubicBezTo>
                      <a:pt x="10" y="291"/>
                      <a:pt x="91" y="372"/>
                      <a:pt x="191" y="372"/>
                    </a:cubicBezTo>
                    <a:cubicBezTo>
                      <a:pt x="290" y="372"/>
                      <a:pt x="372" y="291"/>
                      <a:pt x="372" y="191"/>
                    </a:cubicBezTo>
                    <a:cubicBezTo>
                      <a:pt x="372" y="92"/>
                      <a:pt x="290" y="10"/>
                      <a:pt x="191" y="10"/>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64" name="íšļidè"/>
            <p:cNvGrpSpPr/>
            <p:nvPr/>
          </p:nvGrpSpPr>
          <p:grpSpPr>
            <a:xfrm>
              <a:off x="3307114" y="2513859"/>
              <a:ext cx="7787815" cy="1272041"/>
              <a:chOff x="4159250" y="2794000"/>
              <a:chExt cx="5403850" cy="882650"/>
            </a:xfrm>
          </p:grpSpPr>
          <p:sp>
            <p:nvSpPr>
              <p:cNvPr id="505" name="ïSḻíḍê"/>
              <p:cNvSpPr/>
              <p:nvPr/>
            </p:nvSpPr>
            <p:spPr bwMode="auto">
              <a:xfrm>
                <a:off x="4159250" y="2897188"/>
                <a:ext cx="514350" cy="685800"/>
              </a:xfrm>
              <a:custGeom>
                <a:avLst/>
                <a:gdLst>
                  <a:gd name="T0" fmla="*/ 98 w 156"/>
                  <a:gd name="T1" fmla="*/ 55 h 207"/>
                  <a:gd name="T2" fmla="*/ 100 w 156"/>
                  <a:gd name="T3" fmla="*/ 29 h 207"/>
                  <a:gd name="T4" fmla="*/ 64 w 156"/>
                  <a:gd name="T5" fmla="*/ 2 h 207"/>
                  <a:gd name="T6" fmla="*/ 58 w 156"/>
                  <a:gd name="T7" fmla="*/ 60 h 207"/>
                  <a:gd name="T8" fmla="*/ 20 w 156"/>
                  <a:gd name="T9" fmla="*/ 80 h 207"/>
                  <a:gd name="T10" fmla="*/ 3 w 156"/>
                  <a:gd name="T11" fmla="*/ 72 h 207"/>
                  <a:gd name="T12" fmla="*/ 0 w 156"/>
                  <a:gd name="T13" fmla="*/ 100 h 207"/>
                  <a:gd name="T14" fmla="*/ 3 w 156"/>
                  <a:gd name="T15" fmla="*/ 115 h 207"/>
                  <a:gd name="T16" fmla="*/ 4 w 156"/>
                  <a:gd name="T17" fmla="*/ 117 h 207"/>
                  <a:gd name="T18" fmla="*/ 18 w 156"/>
                  <a:gd name="T19" fmla="*/ 138 h 207"/>
                  <a:gd name="T20" fmla="*/ 24 w 156"/>
                  <a:gd name="T21" fmla="*/ 136 h 207"/>
                  <a:gd name="T22" fmla="*/ 40 w 156"/>
                  <a:gd name="T23" fmla="*/ 155 h 207"/>
                  <a:gd name="T24" fmla="*/ 51 w 156"/>
                  <a:gd name="T25" fmla="*/ 156 h 207"/>
                  <a:gd name="T26" fmla="*/ 49 w 156"/>
                  <a:gd name="T27" fmla="*/ 157 h 207"/>
                  <a:gd name="T28" fmla="*/ 65 w 156"/>
                  <a:gd name="T29" fmla="*/ 207 h 207"/>
                  <a:gd name="T30" fmla="*/ 78 w 156"/>
                  <a:gd name="T31" fmla="*/ 177 h 207"/>
                  <a:gd name="T32" fmla="*/ 84 w 156"/>
                  <a:gd name="T33" fmla="*/ 141 h 207"/>
                  <a:gd name="T34" fmla="*/ 116 w 156"/>
                  <a:gd name="T35" fmla="*/ 122 h 207"/>
                  <a:gd name="T36" fmla="*/ 139 w 156"/>
                  <a:gd name="T37" fmla="*/ 118 h 207"/>
                  <a:gd name="T38" fmla="*/ 142 w 156"/>
                  <a:gd name="T39" fmla="*/ 111 h 207"/>
                  <a:gd name="T40" fmla="*/ 113 w 156"/>
                  <a:gd name="T41" fmla="*/ 94 h 207"/>
                  <a:gd name="T42" fmla="*/ 137 w 156"/>
                  <a:gd name="T43" fmla="*/ 79 h 207"/>
                  <a:gd name="T44" fmla="*/ 156 w 156"/>
                  <a:gd name="T45" fmla="*/ 60 h 207"/>
                  <a:gd name="T46" fmla="*/ 98 w 156"/>
                  <a:gd name="T47" fmla="*/ 55 h 207"/>
                  <a:gd name="T48" fmla="*/ 92 w 156"/>
                  <a:gd name="T49" fmla="*/ 72 h 207"/>
                  <a:gd name="T50" fmla="*/ 116 w 156"/>
                  <a:gd name="T51" fmla="*/ 69 h 207"/>
                  <a:gd name="T52" fmla="*/ 118 w 156"/>
                  <a:gd name="T53" fmla="*/ 76 h 207"/>
                  <a:gd name="T54" fmla="*/ 92 w 156"/>
                  <a:gd name="T55" fmla="*/ 97 h 207"/>
                  <a:gd name="T56" fmla="*/ 92 w 156"/>
                  <a:gd name="T57" fmla="*/ 72 h 207"/>
                  <a:gd name="T58" fmla="*/ 32 w 156"/>
                  <a:gd name="T59" fmla="*/ 107 h 207"/>
                  <a:gd name="T60" fmla="*/ 48 w 156"/>
                  <a:gd name="T61" fmla="*/ 96 h 207"/>
                  <a:gd name="T62" fmla="*/ 54 w 156"/>
                  <a:gd name="T63" fmla="*/ 110 h 207"/>
                  <a:gd name="T64" fmla="*/ 48 w 156"/>
                  <a:gd name="T65" fmla="*/ 130 h 207"/>
                  <a:gd name="T66" fmla="*/ 32 w 156"/>
                  <a:gd name="T67" fmla="*/ 1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207">
                    <a:moveTo>
                      <a:pt x="98" y="55"/>
                    </a:moveTo>
                    <a:cubicBezTo>
                      <a:pt x="100" y="29"/>
                      <a:pt x="100" y="29"/>
                      <a:pt x="100" y="29"/>
                    </a:cubicBezTo>
                    <a:cubicBezTo>
                      <a:pt x="95" y="23"/>
                      <a:pt x="71" y="0"/>
                      <a:pt x="64" y="2"/>
                    </a:cubicBezTo>
                    <a:cubicBezTo>
                      <a:pt x="58" y="5"/>
                      <a:pt x="56" y="50"/>
                      <a:pt x="58" y="60"/>
                    </a:cubicBezTo>
                    <a:cubicBezTo>
                      <a:pt x="49" y="63"/>
                      <a:pt x="20" y="80"/>
                      <a:pt x="20" y="80"/>
                    </a:cubicBezTo>
                    <a:cubicBezTo>
                      <a:pt x="13" y="82"/>
                      <a:pt x="11" y="74"/>
                      <a:pt x="3" y="72"/>
                    </a:cubicBezTo>
                    <a:cubicBezTo>
                      <a:pt x="0" y="100"/>
                      <a:pt x="0" y="100"/>
                      <a:pt x="0" y="100"/>
                    </a:cubicBezTo>
                    <a:cubicBezTo>
                      <a:pt x="3" y="115"/>
                      <a:pt x="3" y="115"/>
                      <a:pt x="3" y="115"/>
                    </a:cubicBezTo>
                    <a:cubicBezTo>
                      <a:pt x="4" y="117"/>
                      <a:pt x="4" y="117"/>
                      <a:pt x="4" y="117"/>
                    </a:cubicBezTo>
                    <a:cubicBezTo>
                      <a:pt x="6" y="126"/>
                      <a:pt x="13" y="118"/>
                      <a:pt x="18" y="138"/>
                    </a:cubicBezTo>
                    <a:cubicBezTo>
                      <a:pt x="24" y="136"/>
                      <a:pt x="24" y="136"/>
                      <a:pt x="24" y="136"/>
                    </a:cubicBezTo>
                    <a:cubicBezTo>
                      <a:pt x="33" y="134"/>
                      <a:pt x="37" y="144"/>
                      <a:pt x="40" y="155"/>
                    </a:cubicBezTo>
                    <a:cubicBezTo>
                      <a:pt x="51" y="156"/>
                      <a:pt x="51" y="156"/>
                      <a:pt x="51" y="156"/>
                    </a:cubicBezTo>
                    <a:cubicBezTo>
                      <a:pt x="49" y="157"/>
                      <a:pt x="49" y="157"/>
                      <a:pt x="49" y="157"/>
                    </a:cubicBezTo>
                    <a:cubicBezTo>
                      <a:pt x="65" y="207"/>
                      <a:pt x="65" y="207"/>
                      <a:pt x="65" y="207"/>
                    </a:cubicBezTo>
                    <a:cubicBezTo>
                      <a:pt x="76" y="193"/>
                      <a:pt x="68" y="187"/>
                      <a:pt x="78" y="177"/>
                    </a:cubicBezTo>
                    <a:cubicBezTo>
                      <a:pt x="87" y="167"/>
                      <a:pt x="80" y="157"/>
                      <a:pt x="84" y="141"/>
                    </a:cubicBezTo>
                    <a:cubicBezTo>
                      <a:pt x="105" y="135"/>
                      <a:pt x="110" y="124"/>
                      <a:pt x="116" y="122"/>
                    </a:cubicBezTo>
                    <a:cubicBezTo>
                      <a:pt x="139" y="118"/>
                      <a:pt x="139" y="118"/>
                      <a:pt x="139" y="118"/>
                    </a:cubicBezTo>
                    <a:cubicBezTo>
                      <a:pt x="140" y="116"/>
                      <a:pt x="142" y="112"/>
                      <a:pt x="142" y="111"/>
                    </a:cubicBezTo>
                    <a:cubicBezTo>
                      <a:pt x="137" y="94"/>
                      <a:pt x="119" y="111"/>
                      <a:pt x="113" y="94"/>
                    </a:cubicBezTo>
                    <a:cubicBezTo>
                      <a:pt x="119" y="90"/>
                      <a:pt x="131" y="83"/>
                      <a:pt x="137" y="79"/>
                    </a:cubicBezTo>
                    <a:cubicBezTo>
                      <a:pt x="144" y="73"/>
                      <a:pt x="153" y="62"/>
                      <a:pt x="156" y="60"/>
                    </a:cubicBezTo>
                    <a:cubicBezTo>
                      <a:pt x="151" y="41"/>
                      <a:pt x="118" y="54"/>
                      <a:pt x="98" y="55"/>
                    </a:cubicBezTo>
                    <a:close/>
                    <a:moveTo>
                      <a:pt x="92" y="72"/>
                    </a:moveTo>
                    <a:cubicBezTo>
                      <a:pt x="116" y="69"/>
                      <a:pt x="116" y="69"/>
                      <a:pt x="116" y="69"/>
                    </a:cubicBezTo>
                    <a:cubicBezTo>
                      <a:pt x="120" y="70"/>
                      <a:pt x="121" y="72"/>
                      <a:pt x="118" y="76"/>
                    </a:cubicBezTo>
                    <a:cubicBezTo>
                      <a:pt x="92" y="97"/>
                      <a:pt x="92" y="97"/>
                      <a:pt x="92" y="97"/>
                    </a:cubicBezTo>
                    <a:cubicBezTo>
                      <a:pt x="87" y="94"/>
                      <a:pt x="88" y="86"/>
                      <a:pt x="92" y="72"/>
                    </a:cubicBezTo>
                    <a:close/>
                    <a:moveTo>
                      <a:pt x="32" y="107"/>
                    </a:moveTo>
                    <a:cubicBezTo>
                      <a:pt x="36" y="101"/>
                      <a:pt x="41" y="98"/>
                      <a:pt x="48" y="96"/>
                    </a:cubicBezTo>
                    <a:cubicBezTo>
                      <a:pt x="52" y="98"/>
                      <a:pt x="53" y="104"/>
                      <a:pt x="54" y="110"/>
                    </a:cubicBezTo>
                    <a:cubicBezTo>
                      <a:pt x="48" y="130"/>
                      <a:pt x="48" y="130"/>
                      <a:pt x="48" y="130"/>
                    </a:cubicBezTo>
                    <a:cubicBezTo>
                      <a:pt x="40" y="131"/>
                      <a:pt x="35" y="123"/>
                      <a:pt x="32" y="10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6" name="išḷíḋé"/>
              <p:cNvSpPr/>
              <p:nvPr/>
            </p:nvSpPr>
            <p:spPr bwMode="auto">
              <a:xfrm>
                <a:off x="4826000" y="2876550"/>
                <a:ext cx="547688" cy="709613"/>
              </a:xfrm>
              <a:custGeom>
                <a:avLst/>
                <a:gdLst>
                  <a:gd name="T0" fmla="*/ 66 w 166"/>
                  <a:gd name="T1" fmla="*/ 41 h 214"/>
                  <a:gd name="T2" fmla="*/ 125 w 166"/>
                  <a:gd name="T3" fmla="*/ 28 h 214"/>
                  <a:gd name="T4" fmla="*/ 123 w 166"/>
                  <a:gd name="T5" fmla="*/ 178 h 214"/>
                  <a:gd name="T6" fmla="*/ 95 w 166"/>
                  <a:gd name="T7" fmla="*/ 173 h 214"/>
                  <a:gd name="T8" fmla="*/ 91 w 166"/>
                  <a:gd name="T9" fmla="*/ 182 h 214"/>
                  <a:gd name="T10" fmla="*/ 73 w 166"/>
                  <a:gd name="T11" fmla="*/ 176 h 214"/>
                  <a:gd name="T12" fmla="*/ 72 w 166"/>
                  <a:gd name="T13" fmla="*/ 183 h 214"/>
                  <a:gd name="T14" fmla="*/ 38 w 166"/>
                  <a:gd name="T15" fmla="*/ 181 h 214"/>
                  <a:gd name="T16" fmla="*/ 33 w 166"/>
                  <a:gd name="T17" fmla="*/ 177 h 214"/>
                  <a:gd name="T18" fmla="*/ 44 w 166"/>
                  <a:gd name="T19" fmla="*/ 97 h 214"/>
                  <a:gd name="T20" fmla="*/ 75 w 166"/>
                  <a:gd name="T21" fmla="*/ 93 h 214"/>
                  <a:gd name="T22" fmla="*/ 70 w 166"/>
                  <a:gd name="T23" fmla="*/ 98 h 214"/>
                  <a:gd name="T24" fmla="*/ 47 w 166"/>
                  <a:gd name="T25" fmla="*/ 114 h 214"/>
                  <a:gd name="T26" fmla="*/ 44 w 166"/>
                  <a:gd name="T27" fmla="*/ 131 h 214"/>
                  <a:gd name="T28" fmla="*/ 63 w 166"/>
                  <a:gd name="T29" fmla="*/ 141 h 214"/>
                  <a:gd name="T30" fmla="*/ 53 w 166"/>
                  <a:gd name="T31" fmla="*/ 149 h 214"/>
                  <a:gd name="T32" fmla="*/ 60 w 166"/>
                  <a:gd name="T33" fmla="*/ 170 h 214"/>
                  <a:gd name="T34" fmla="*/ 128 w 166"/>
                  <a:gd name="T35" fmla="*/ 132 h 214"/>
                  <a:gd name="T36" fmla="*/ 126 w 166"/>
                  <a:gd name="T37" fmla="*/ 117 h 214"/>
                  <a:gd name="T38" fmla="*/ 85 w 166"/>
                  <a:gd name="T39" fmla="*/ 98 h 214"/>
                  <a:gd name="T40" fmla="*/ 89 w 166"/>
                  <a:gd name="T41" fmla="*/ 67 h 214"/>
                  <a:gd name="T42" fmla="*/ 87 w 166"/>
                  <a:gd name="T43" fmla="*/ 64 h 214"/>
                  <a:gd name="T44" fmla="*/ 45 w 166"/>
                  <a:gd name="T45" fmla="*/ 83 h 214"/>
                  <a:gd name="T46" fmla="*/ 66 w 166"/>
                  <a:gd name="T47" fmla="*/ 41 h 214"/>
                  <a:gd name="T48" fmla="*/ 31 w 166"/>
                  <a:gd name="T49" fmla="*/ 47 h 214"/>
                  <a:gd name="T50" fmla="*/ 21 w 166"/>
                  <a:gd name="T51" fmla="*/ 125 h 214"/>
                  <a:gd name="T52" fmla="*/ 23 w 166"/>
                  <a:gd name="T53" fmla="*/ 204 h 214"/>
                  <a:gd name="T54" fmla="*/ 33 w 166"/>
                  <a:gd name="T55" fmla="*/ 196 h 214"/>
                  <a:gd name="T56" fmla="*/ 39 w 166"/>
                  <a:gd name="T57" fmla="*/ 202 h 214"/>
                  <a:gd name="T58" fmla="*/ 73 w 166"/>
                  <a:gd name="T59" fmla="*/ 201 h 214"/>
                  <a:gd name="T60" fmla="*/ 108 w 166"/>
                  <a:gd name="T61" fmla="*/ 214 h 214"/>
                  <a:gd name="T62" fmla="*/ 150 w 166"/>
                  <a:gd name="T63" fmla="*/ 130 h 214"/>
                  <a:gd name="T64" fmla="*/ 137 w 166"/>
                  <a:gd name="T65" fmla="*/ 22 h 214"/>
                  <a:gd name="T66" fmla="*/ 31 w 166"/>
                  <a:gd name="T67" fmla="*/ 47 h 214"/>
                  <a:gd name="T68" fmla="*/ 106 w 166"/>
                  <a:gd name="T69" fmla="*/ 127 h 214"/>
                  <a:gd name="T70" fmla="*/ 106 w 166"/>
                  <a:gd name="T71" fmla="*/ 132 h 214"/>
                  <a:gd name="T72" fmla="*/ 111 w 166"/>
                  <a:gd name="T73" fmla="*/ 133 h 214"/>
                  <a:gd name="T74" fmla="*/ 110 w 166"/>
                  <a:gd name="T75" fmla="*/ 125 h 214"/>
                  <a:gd name="T76" fmla="*/ 106 w 166"/>
                  <a:gd name="T77" fmla="*/ 127 h 214"/>
                  <a:gd name="T78" fmla="*/ 60 w 166"/>
                  <a:gd name="T79" fmla="*/ 124 h 214"/>
                  <a:gd name="T80" fmla="*/ 63 w 166"/>
                  <a:gd name="T81" fmla="*/ 126 h 214"/>
                  <a:gd name="T82" fmla="*/ 70 w 166"/>
                  <a:gd name="T83" fmla="*/ 122 h 214"/>
                  <a:gd name="T84" fmla="*/ 68 w 166"/>
                  <a:gd name="T85" fmla="*/ 117 h 214"/>
                  <a:gd name="T86" fmla="*/ 60 w 166"/>
                  <a:gd name="T87" fmla="*/ 124 h 214"/>
                  <a:gd name="T88" fmla="*/ 84 w 166"/>
                  <a:gd name="T89" fmla="*/ 118 h 214"/>
                  <a:gd name="T90" fmla="*/ 88 w 166"/>
                  <a:gd name="T91" fmla="*/ 118 h 214"/>
                  <a:gd name="T92" fmla="*/ 89 w 166"/>
                  <a:gd name="T93" fmla="*/ 114 h 214"/>
                  <a:gd name="T94" fmla="*/ 87 w 166"/>
                  <a:gd name="T95" fmla="*/ 111 h 214"/>
                  <a:gd name="T96" fmla="*/ 84 w 166"/>
                  <a:gd name="T97" fmla="*/ 11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 h="214">
                    <a:moveTo>
                      <a:pt x="66" y="41"/>
                    </a:moveTo>
                    <a:cubicBezTo>
                      <a:pt x="80" y="26"/>
                      <a:pt x="111" y="23"/>
                      <a:pt x="125" y="28"/>
                    </a:cubicBezTo>
                    <a:cubicBezTo>
                      <a:pt x="133" y="56"/>
                      <a:pt x="145" y="155"/>
                      <a:pt x="123" y="178"/>
                    </a:cubicBezTo>
                    <a:cubicBezTo>
                      <a:pt x="114" y="188"/>
                      <a:pt x="104" y="177"/>
                      <a:pt x="95" y="173"/>
                    </a:cubicBezTo>
                    <a:cubicBezTo>
                      <a:pt x="91" y="182"/>
                      <a:pt x="91" y="182"/>
                      <a:pt x="91" y="182"/>
                    </a:cubicBezTo>
                    <a:cubicBezTo>
                      <a:pt x="73" y="176"/>
                      <a:pt x="73" y="176"/>
                      <a:pt x="73" y="176"/>
                    </a:cubicBezTo>
                    <a:cubicBezTo>
                      <a:pt x="72" y="183"/>
                      <a:pt x="72" y="183"/>
                      <a:pt x="72" y="183"/>
                    </a:cubicBezTo>
                    <a:cubicBezTo>
                      <a:pt x="62" y="185"/>
                      <a:pt x="47" y="191"/>
                      <a:pt x="38" y="181"/>
                    </a:cubicBezTo>
                    <a:cubicBezTo>
                      <a:pt x="33" y="177"/>
                      <a:pt x="33" y="177"/>
                      <a:pt x="33" y="177"/>
                    </a:cubicBezTo>
                    <a:cubicBezTo>
                      <a:pt x="38" y="168"/>
                      <a:pt x="34" y="108"/>
                      <a:pt x="44" y="97"/>
                    </a:cubicBezTo>
                    <a:cubicBezTo>
                      <a:pt x="47" y="94"/>
                      <a:pt x="68" y="87"/>
                      <a:pt x="75" y="93"/>
                    </a:cubicBezTo>
                    <a:cubicBezTo>
                      <a:pt x="70" y="98"/>
                      <a:pt x="70" y="98"/>
                      <a:pt x="70" y="98"/>
                    </a:cubicBezTo>
                    <a:cubicBezTo>
                      <a:pt x="63" y="105"/>
                      <a:pt x="54" y="111"/>
                      <a:pt x="47" y="114"/>
                    </a:cubicBezTo>
                    <a:cubicBezTo>
                      <a:pt x="44" y="119"/>
                      <a:pt x="43" y="125"/>
                      <a:pt x="44" y="131"/>
                    </a:cubicBezTo>
                    <a:cubicBezTo>
                      <a:pt x="63" y="141"/>
                      <a:pt x="63" y="141"/>
                      <a:pt x="63" y="141"/>
                    </a:cubicBezTo>
                    <a:cubicBezTo>
                      <a:pt x="53" y="149"/>
                      <a:pt x="53" y="149"/>
                      <a:pt x="53" y="149"/>
                    </a:cubicBezTo>
                    <a:cubicBezTo>
                      <a:pt x="55" y="156"/>
                      <a:pt x="54" y="164"/>
                      <a:pt x="60" y="170"/>
                    </a:cubicBezTo>
                    <a:cubicBezTo>
                      <a:pt x="71" y="183"/>
                      <a:pt x="113" y="141"/>
                      <a:pt x="128" y="132"/>
                    </a:cubicBezTo>
                    <a:cubicBezTo>
                      <a:pt x="128" y="127"/>
                      <a:pt x="130" y="122"/>
                      <a:pt x="126" y="117"/>
                    </a:cubicBezTo>
                    <a:cubicBezTo>
                      <a:pt x="109" y="98"/>
                      <a:pt x="104" y="118"/>
                      <a:pt x="85" y="98"/>
                    </a:cubicBezTo>
                    <a:cubicBezTo>
                      <a:pt x="89" y="91"/>
                      <a:pt x="95" y="73"/>
                      <a:pt x="89" y="67"/>
                    </a:cubicBezTo>
                    <a:cubicBezTo>
                      <a:pt x="87" y="64"/>
                      <a:pt x="87" y="64"/>
                      <a:pt x="87" y="64"/>
                    </a:cubicBezTo>
                    <a:cubicBezTo>
                      <a:pt x="78" y="54"/>
                      <a:pt x="56" y="76"/>
                      <a:pt x="45" y="83"/>
                    </a:cubicBezTo>
                    <a:cubicBezTo>
                      <a:pt x="43" y="69"/>
                      <a:pt x="54" y="54"/>
                      <a:pt x="66" y="41"/>
                    </a:cubicBezTo>
                    <a:close/>
                    <a:moveTo>
                      <a:pt x="31" y="47"/>
                    </a:moveTo>
                    <a:cubicBezTo>
                      <a:pt x="6" y="74"/>
                      <a:pt x="21" y="98"/>
                      <a:pt x="21" y="125"/>
                    </a:cubicBezTo>
                    <a:cubicBezTo>
                      <a:pt x="22" y="156"/>
                      <a:pt x="0" y="177"/>
                      <a:pt x="23" y="204"/>
                    </a:cubicBezTo>
                    <a:cubicBezTo>
                      <a:pt x="33" y="196"/>
                      <a:pt x="33" y="196"/>
                      <a:pt x="33" y="196"/>
                    </a:cubicBezTo>
                    <a:cubicBezTo>
                      <a:pt x="39" y="202"/>
                      <a:pt x="39" y="202"/>
                      <a:pt x="39" y="202"/>
                    </a:cubicBezTo>
                    <a:cubicBezTo>
                      <a:pt x="44" y="208"/>
                      <a:pt x="67" y="203"/>
                      <a:pt x="73" y="201"/>
                    </a:cubicBezTo>
                    <a:cubicBezTo>
                      <a:pt x="92" y="194"/>
                      <a:pt x="88" y="191"/>
                      <a:pt x="108" y="214"/>
                    </a:cubicBezTo>
                    <a:cubicBezTo>
                      <a:pt x="166" y="201"/>
                      <a:pt x="146" y="172"/>
                      <a:pt x="150" y="130"/>
                    </a:cubicBezTo>
                    <a:cubicBezTo>
                      <a:pt x="151" y="107"/>
                      <a:pt x="154" y="41"/>
                      <a:pt x="137" y="22"/>
                    </a:cubicBezTo>
                    <a:cubicBezTo>
                      <a:pt x="117" y="0"/>
                      <a:pt x="54" y="22"/>
                      <a:pt x="31" y="47"/>
                    </a:cubicBezTo>
                    <a:close/>
                    <a:moveTo>
                      <a:pt x="106" y="127"/>
                    </a:moveTo>
                    <a:cubicBezTo>
                      <a:pt x="106" y="127"/>
                      <a:pt x="104" y="130"/>
                      <a:pt x="106" y="132"/>
                    </a:cubicBezTo>
                    <a:cubicBezTo>
                      <a:pt x="108" y="135"/>
                      <a:pt x="109" y="135"/>
                      <a:pt x="111" y="133"/>
                    </a:cubicBezTo>
                    <a:cubicBezTo>
                      <a:pt x="113" y="131"/>
                      <a:pt x="113" y="128"/>
                      <a:pt x="110" y="125"/>
                    </a:cubicBezTo>
                    <a:cubicBezTo>
                      <a:pt x="107" y="123"/>
                      <a:pt x="106" y="127"/>
                      <a:pt x="106" y="127"/>
                    </a:cubicBezTo>
                    <a:close/>
                    <a:moveTo>
                      <a:pt x="60" y="124"/>
                    </a:moveTo>
                    <a:cubicBezTo>
                      <a:pt x="59" y="125"/>
                      <a:pt x="60" y="126"/>
                      <a:pt x="63" y="126"/>
                    </a:cubicBezTo>
                    <a:cubicBezTo>
                      <a:pt x="66" y="126"/>
                      <a:pt x="67" y="125"/>
                      <a:pt x="70" y="122"/>
                    </a:cubicBezTo>
                    <a:cubicBezTo>
                      <a:pt x="73" y="119"/>
                      <a:pt x="72" y="116"/>
                      <a:pt x="68" y="117"/>
                    </a:cubicBezTo>
                    <a:cubicBezTo>
                      <a:pt x="65" y="117"/>
                      <a:pt x="60" y="123"/>
                      <a:pt x="60" y="124"/>
                    </a:cubicBezTo>
                    <a:close/>
                    <a:moveTo>
                      <a:pt x="84" y="118"/>
                    </a:moveTo>
                    <a:cubicBezTo>
                      <a:pt x="84" y="120"/>
                      <a:pt x="87" y="120"/>
                      <a:pt x="88" y="118"/>
                    </a:cubicBezTo>
                    <a:cubicBezTo>
                      <a:pt x="89" y="116"/>
                      <a:pt x="88" y="116"/>
                      <a:pt x="89" y="114"/>
                    </a:cubicBezTo>
                    <a:cubicBezTo>
                      <a:pt x="90" y="111"/>
                      <a:pt x="89" y="111"/>
                      <a:pt x="87" y="111"/>
                    </a:cubicBezTo>
                    <a:cubicBezTo>
                      <a:pt x="85" y="111"/>
                      <a:pt x="84" y="116"/>
                      <a:pt x="84" y="118"/>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7" name="ïṣḷïďe"/>
              <p:cNvSpPr/>
              <p:nvPr/>
            </p:nvSpPr>
            <p:spPr bwMode="auto">
              <a:xfrm>
                <a:off x="5532438" y="2925763"/>
                <a:ext cx="668338" cy="739775"/>
              </a:xfrm>
              <a:custGeom>
                <a:avLst/>
                <a:gdLst>
                  <a:gd name="T0" fmla="*/ 137 w 203"/>
                  <a:gd name="T1" fmla="*/ 49 h 223"/>
                  <a:gd name="T2" fmla="*/ 112 w 203"/>
                  <a:gd name="T3" fmla="*/ 45 h 223"/>
                  <a:gd name="T4" fmla="*/ 98 w 203"/>
                  <a:gd name="T5" fmla="*/ 52 h 223"/>
                  <a:gd name="T6" fmla="*/ 69 w 203"/>
                  <a:gd name="T7" fmla="*/ 84 h 223"/>
                  <a:gd name="T8" fmla="*/ 92 w 203"/>
                  <a:gd name="T9" fmla="*/ 27 h 223"/>
                  <a:gd name="T10" fmla="*/ 78 w 203"/>
                  <a:gd name="T11" fmla="*/ 13 h 223"/>
                  <a:gd name="T12" fmla="*/ 71 w 203"/>
                  <a:gd name="T13" fmla="*/ 33 h 223"/>
                  <a:gd name="T14" fmla="*/ 48 w 203"/>
                  <a:gd name="T15" fmla="*/ 101 h 223"/>
                  <a:gd name="T16" fmla="*/ 56 w 203"/>
                  <a:gd name="T17" fmla="*/ 156 h 223"/>
                  <a:gd name="T18" fmla="*/ 76 w 203"/>
                  <a:gd name="T19" fmla="*/ 186 h 223"/>
                  <a:gd name="T20" fmla="*/ 90 w 203"/>
                  <a:gd name="T21" fmla="*/ 115 h 223"/>
                  <a:gd name="T22" fmla="*/ 110 w 203"/>
                  <a:gd name="T23" fmla="*/ 78 h 223"/>
                  <a:gd name="T24" fmla="*/ 99 w 203"/>
                  <a:gd name="T25" fmla="*/ 118 h 223"/>
                  <a:gd name="T26" fmla="*/ 86 w 203"/>
                  <a:gd name="T27" fmla="*/ 156 h 223"/>
                  <a:gd name="T28" fmla="*/ 131 w 203"/>
                  <a:gd name="T29" fmla="*/ 186 h 223"/>
                  <a:gd name="T30" fmla="*/ 159 w 203"/>
                  <a:gd name="T31" fmla="*/ 172 h 223"/>
                  <a:gd name="T32" fmla="*/ 202 w 203"/>
                  <a:gd name="T33" fmla="*/ 110 h 223"/>
                  <a:gd name="T34" fmla="*/ 188 w 203"/>
                  <a:gd name="T35" fmla="*/ 91 h 223"/>
                  <a:gd name="T36" fmla="*/ 153 w 203"/>
                  <a:gd name="T37" fmla="*/ 4 h 223"/>
                  <a:gd name="T38" fmla="*/ 144 w 203"/>
                  <a:gd name="T39" fmla="*/ 2 h 223"/>
                  <a:gd name="T40" fmla="*/ 82 w 203"/>
                  <a:gd name="T41" fmla="*/ 96 h 223"/>
                  <a:gd name="T42" fmla="*/ 86 w 203"/>
                  <a:gd name="T43" fmla="*/ 106 h 223"/>
                  <a:gd name="T44" fmla="*/ 75 w 203"/>
                  <a:gd name="T45" fmla="*/ 108 h 223"/>
                  <a:gd name="T46" fmla="*/ 89 w 203"/>
                  <a:gd name="T47" fmla="*/ 73 h 223"/>
                  <a:gd name="T48" fmla="*/ 83 w 203"/>
                  <a:gd name="T49" fmla="*/ 80 h 223"/>
                  <a:gd name="T50" fmla="*/ 57 w 203"/>
                  <a:gd name="T51" fmla="*/ 138 h 223"/>
                  <a:gd name="T52" fmla="*/ 56 w 203"/>
                  <a:gd name="T53" fmla="*/ 125 h 223"/>
                  <a:gd name="T54" fmla="*/ 126 w 203"/>
                  <a:gd name="T55" fmla="*/ 120 h 223"/>
                  <a:gd name="T56" fmla="*/ 117 w 203"/>
                  <a:gd name="T57" fmla="*/ 126 h 223"/>
                  <a:gd name="T58" fmla="*/ 136 w 203"/>
                  <a:gd name="T59" fmla="*/ 73 h 223"/>
                  <a:gd name="T60" fmla="*/ 130 w 203"/>
                  <a:gd name="T61" fmla="*/ 75 h 223"/>
                  <a:gd name="T62" fmla="*/ 171 w 203"/>
                  <a:gd name="T63" fmla="*/ 98 h 223"/>
                  <a:gd name="T64" fmla="*/ 168 w 203"/>
                  <a:gd name="T65" fmla="*/ 10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223">
                    <a:moveTo>
                      <a:pt x="144" y="2"/>
                    </a:moveTo>
                    <a:cubicBezTo>
                      <a:pt x="138" y="13"/>
                      <a:pt x="143" y="36"/>
                      <a:pt x="137" y="49"/>
                    </a:cubicBezTo>
                    <a:cubicBezTo>
                      <a:pt x="126" y="33"/>
                      <a:pt x="126" y="33"/>
                      <a:pt x="126" y="33"/>
                    </a:cubicBezTo>
                    <a:cubicBezTo>
                      <a:pt x="117" y="33"/>
                      <a:pt x="109" y="34"/>
                      <a:pt x="112" y="45"/>
                    </a:cubicBezTo>
                    <a:cubicBezTo>
                      <a:pt x="116" y="57"/>
                      <a:pt x="119" y="59"/>
                      <a:pt x="110" y="69"/>
                    </a:cubicBezTo>
                    <a:cubicBezTo>
                      <a:pt x="106" y="65"/>
                      <a:pt x="100" y="53"/>
                      <a:pt x="98" y="52"/>
                    </a:cubicBezTo>
                    <a:cubicBezTo>
                      <a:pt x="95" y="49"/>
                      <a:pt x="87" y="48"/>
                      <a:pt x="85" y="50"/>
                    </a:cubicBezTo>
                    <a:cubicBezTo>
                      <a:pt x="69" y="84"/>
                      <a:pt x="69" y="84"/>
                      <a:pt x="69" y="84"/>
                    </a:cubicBezTo>
                    <a:cubicBezTo>
                      <a:pt x="32" y="91"/>
                      <a:pt x="32" y="91"/>
                      <a:pt x="32" y="91"/>
                    </a:cubicBezTo>
                    <a:cubicBezTo>
                      <a:pt x="51" y="70"/>
                      <a:pt x="74" y="58"/>
                      <a:pt x="92" y="27"/>
                    </a:cubicBezTo>
                    <a:cubicBezTo>
                      <a:pt x="94" y="23"/>
                      <a:pt x="94" y="23"/>
                      <a:pt x="94" y="23"/>
                    </a:cubicBezTo>
                    <a:cubicBezTo>
                      <a:pt x="101" y="12"/>
                      <a:pt x="79" y="10"/>
                      <a:pt x="78" y="13"/>
                    </a:cubicBezTo>
                    <a:cubicBezTo>
                      <a:pt x="74" y="19"/>
                      <a:pt x="78" y="21"/>
                      <a:pt x="73" y="29"/>
                    </a:cubicBezTo>
                    <a:cubicBezTo>
                      <a:pt x="71" y="33"/>
                      <a:pt x="71" y="33"/>
                      <a:pt x="71" y="33"/>
                    </a:cubicBezTo>
                    <a:cubicBezTo>
                      <a:pt x="59" y="53"/>
                      <a:pt x="6" y="94"/>
                      <a:pt x="21" y="105"/>
                    </a:cubicBezTo>
                    <a:cubicBezTo>
                      <a:pt x="27" y="110"/>
                      <a:pt x="42" y="101"/>
                      <a:pt x="48" y="101"/>
                    </a:cubicBezTo>
                    <a:cubicBezTo>
                      <a:pt x="38" y="113"/>
                      <a:pt x="0" y="157"/>
                      <a:pt x="19" y="172"/>
                    </a:cubicBezTo>
                    <a:cubicBezTo>
                      <a:pt x="30" y="181"/>
                      <a:pt x="48" y="165"/>
                      <a:pt x="56" y="156"/>
                    </a:cubicBezTo>
                    <a:cubicBezTo>
                      <a:pt x="63" y="164"/>
                      <a:pt x="60" y="179"/>
                      <a:pt x="69" y="186"/>
                    </a:cubicBezTo>
                    <a:cubicBezTo>
                      <a:pt x="72" y="188"/>
                      <a:pt x="75" y="188"/>
                      <a:pt x="76" y="186"/>
                    </a:cubicBezTo>
                    <a:cubicBezTo>
                      <a:pt x="82" y="176"/>
                      <a:pt x="66" y="160"/>
                      <a:pt x="75" y="136"/>
                    </a:cubicBezTo>
                    <a:cubicBezTo>
                      <a:pt x="80" y="123"/>
                      <a:pt x="85" y="126"/>
                      <a:pt x="90" y="115"/>
                    </a:cubicBezTo>
                    <a:cubicBezTo>
                      <a:pt x="94" y="106"/>
                      <a:pt x="96" y="97"/>
                      <a:pt x="102" y="86"/>
                    </a:cubicBezTo>
                    <a:cubicBezTo>
                      <a:pt x="105" y="81"/>
                      <a:pt x="106" y="82"/>
                      <a:pt x="110" y="78"/>
                    </a:cubicBezTo>
                    <a:cubicBezTo>
                      <a:pt x="115" y="81"/>
                      <a:pt x="115" y="81"/>
                      <a:pt x="115" y="81"/>
                    </a:cubicBezTo>
                    <a:cubicBezTo>
                      <a:pt x="99" y="118"/>
                      <a:pt x="99" y="118"/>
                      <a:pt x="99" y="118"/>
                    </a:cubicBezTo>
                    <a:cubicBezTo>
                      <a:pt x="98" y="119"/>
                      <a:pt x="87" y="125"/>
                      <a:pt x="87" y="126"/>
                    </a:cubicBezTo>
                    <a:cubicBezTo>
                      <a:pt x="84" y="130"/>
                      <a:pt x="84" y="155"/>
                      <a:pt x="86" y="156"/>
                    </a:cubicBezTo>
                    <a:cubicBezTo>
                      <a:pt x="95" y="163"/>
                      <a:pt x="126" y="148"/>
                      <a:pt x="128" y="149"/>
                    </a:cubicBezTo>
                    <a:cubicBezTo>
                      <a:pt x="135" y="155"/>
                      <a:pt x="130" y="176"/>
                      <a:pt x="131" y="186"/>
                    </a:cubicBezTo>
                    <a:cubicBezTo>
                      <a:pt x="132" y="204"/>
                      <a:pt x="134" y="207"/>
                      <a:pt x="142" y="223"/>
                    </a:cubicBezTo>
                    <a:cubicBezTo>
                      <a:pt x="148" y="211"/>
                      <a:pt x="157" y="185"/>
                      <a:pt x="159" y="172"/>
                    </a:cubicBezTo>
                    <a:cubicBezTo>
                      <a:pt x="162" y="156"/>
                      <a:pt x="163" y="133"/>
                      <a:pt x="166" y="121"/>
                    </a:cubicBezTo>
                    <a:cubicBezTo>
                      <a:pt x="202" y="110"/>
                      <a:pt x="202" y="110"/>
                      <a:pt x="202" y="110"/>
                    </a:cubicBezTo>
                    <a:cubicBezTo>
                      <a:pt x="203" y="99"/>
                      <a:pt x="203" y="99"/>
                      <a:pt x="203" y="99"/>
                    </a:cubicBezTo>
                    <a:cubicBezTo>
                      <a:pt x="188" y="91"/>
                      <a:pt x="188" y="91"/>
                      <a:pt x="188" y="91"/>
                    </a:cubicBezTo>
                    <a:cubicBezTo>
                      <a:pt x="187" y="66"/>
                      <a:pt x="168" y="68"/>
                      <a:pt x="172" y="48"/>
                    </a:cubicBezTo>
                    <a:cubicBezTo>
                      <a:pt x="174" y="34"/>
                      <a:pt x="166" y="14"/>
                      <a:pt x="153" y="4"/>
                    </a:cubicBezTo>
                    <a:cubicBezTo>
                      <a:pt x="152" y="3"/>
                      <a:pt x="152" y="3"/>
                      <a:pt x="152" y="3"/>
                    </a:cubicBezTo>
                    <a:cubicBezTo>
                      <a:pt x="149" y="0"/>
                      <a:pt x="146" y="0"/>
                      <a:pt x="144" y="2"/>
                    </a:cubicBezTo>
                    <a:close/>
                    <a:moveTo>
                      <a:pt x="75" y="108"/>
                    </a:moveTo>
                    <a:cubicBezTo>
                      <a:pt x="78" y="102"/>
                      <a:pt x="78" y="95"/>
                      <a:pt x="82" y="96"/>
                    </a:cubicBezTo>
                    <a:cubicBezTo>
                      <a:pt x="85" y="97"/>
                      <a:pt x="89" y="93"/>
                      <a:pt x="91" y="95"/>
                    </a:cubicBezTo>
                    <a:cubicBezTo>
                      <a:pt x="93" y="98"/>
                      <a:pt x="90" y="104"/>
                      <a:pt x="86" y="106"/>
                    </a:cubicBezTo>
                    <a:cubicBezTo>
                      <a:pt x="82" y="109"/>
                      <a:pt x="77" y="114"/>
                      <a:pt x="77" y="114"/>
                    </a:cubicBezTo>
                    <a:cubicBezTo>
                      <a:pt x="77" y="114"/>
                      <a:pt x="72" y="114"/>
                      <a:pt x="75" y="108"/>
                    </a:cubicBezTo>
                    <a:close/>
                    <a:moveTo>
                      <a:pt x="83" y="80"/>
                    </a:moveTo>
                    <a:cubicBezTo>
                      <a:pt x="84" y="76"/>
                      <a:pt x="85" y="74"/>
                      <a:pt x="89" y="73"/>
                    </a:cubicBezTo>
                    <a:cubicBezTo>
                      <a:pt x="93" y="72"/>
                      <a:pt x="93" y="76"/>
                      <a:pt x="90" y="81"/>
                    </a:cubicBezTo>
                    <a:cubicBezTo>
                      <a:pt x="87" y="86"/>
                      <a:pt x="81" y="84"/>
                      <a:pt x="83" y="80"/>
                    </a:cubicBezTo>
                    <a:close/>
                    <a:moveTo>
                      <a:pt x="56" y="125"/>
                    </a:moveTo>
                    <a:cubicBezTo>
                      <a:pt x="59" y="127"/>
                      <a:pt x="60" y="136"/>
                      <a:pt x="57" y="138"/>
                    </a:cubicBezTo>
                    <a:cubicBezTo>
                      <a:pt x="53" y="140"/>
                      <a:pt x="48" y="148"/>
                      <a:pt x="46" y="145"/>
                    </a:cubicBezTo>
                    <a:cubicBezTo>
                      <a:pt x="43" y="142"/>
                      <a:pt x="53" y="122"/>
                      <a:pt x="56" y="125"/>
                    </a:cubicBezTo>
                    <a:close/>
                    <a:moveTo>
                      <a:pt x="117" y="126"/>
                    </a:moveTo>
                    <a:cubicBezTo>
                      <a:pt x="115" y="121"/>
                      <a:pt x="120" y="120"/>
                      <a:pt x="126" y="120"/>
                    </a:cubicBezTo>
                    <a:cubicBezTo>
                      <a:pt x="132" y="119"/>
                      <a:pt x="133" y="124"/>
                      <a:pt x="128" y="126"/>
                    </a:cubicBezTo>
                    <a:cubicBezTo>
                      <a:pt x="123" y="128"/>
                      <a:pt x="118" y="131"/>
                      <a:pt x="117" y="126"/>
                    </a:cubicBezTo>
                    <a:close/>
                    <a:moveTo>
                      <a:pt x="130" y="75"/>
                    </a:moveTo>
                    <a:cubicBezTo>
                      <a:pt x="130" y="73"/>
                      <a:pt x="133" y="71"/>
                      <a:pt x="136" y="73"/>
                    </a:cubicBezTo>
                    <a:cubicBezTo>
                      <a:pt x="140" y="75"/>
                      <a:pt x="139" y="76"/>
                      <a:pt x="134" y="79"/>
                    </a:cubicBezTo>
                    <a:cubicBezTo>
                      <a:pt x="129" y="81"/>
                      <a:pt x="130" y="76"/>
                      <a:pt x="130" y="75"/>
                    </a:cubicBezTo>
                    <a:close/>
                    <a:moveTo>
                      <a:pt x="166" y="99"/>
                    </a:moveTo>
                    <a:cubicBezTo>
                      <a:pt x="171" y="98"/>
                      <a:pt x="171" y="98"/>
                      <a:pt x="171" y="98"/>
                    </a:cubicBezTo>
                    <a:cubicBezTo>
                      <a:pt x="172" y="104"/>
                      <a:pt x="172" y="104"/>
                      <a:pt x="172" y="104"/>
                    </a:cubicBezTo>
                    <a:cubicBezTo>
                      <a:pt x="172" y="104"/>
                      <a:pt x="171" y="105"/>
                      <a:pt x="168" y="103"/>
                    </a:cubicBezTo>
                    <a:cubicBezTo>
                      <a:pt x="164" y="101"/>
                      <a:pt x="167" y="99"/>
                      <a:pt x="166" y="99"/>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8" name="ïśḷîḑé"/>
              <p:cNvSpPr/>
              <p:nvPr/>
            </p:nvSpPr>
            <p:spPr bwMode="auto">
              <a:xfrm>
                <a:off x="6399213" y="2949575"/>
                <a:ext cx="122238" cy="166688"/>
              </a:xfrm>
              <a:custGeom>
                <a:avLst/>
                <a:gdLst>
                  <a:gd name="T0" fmla="*/ 12 w 37"/>
                  <a:gd name="T1" fmla="*/ 4 h 50"/>
                  <a:gd name="T2" fmla="*/ 21 w 37"/>
                  <a:gd name="T3" fmla="*/ 49 h 50"/>
                  <a:gd name="T4" fmla="*/ 25 w 37"/>
                  <a:gd name="T5" fmla="*/ 49 h 50"/>
                  <a:gd name="T6" fmla="*/ 33 w 37"/>
                  <a:gd name="T7" fmla="*/ 46 h 50"/>
                  <a:gd name="T8" fmla="*/ 24 w 37"/>
                  <a:gd name="T9" fmla="*/ 2 h 50"/>
                  <a:gd name="T10" fmla="*/ 19 w 37"/>
                  <a:gd name="T11" fmla="*/ 2 h 50"/>
                  <a:gd name="T12" fmla="*/ 12 w 37"/>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7" h="50">
                    <a:moveTo>
                      <a:pt x="12" y="4"/>
                    </a:moveTo>
                    <a:cubicBezTo>
                      <a:pt x="14" y="20"/>
                      <a:pt x="0" y="45"/>
                      <a:pt x="21" y="49"/>
                    </a:cubicBezTo>
                    <a:cubicBezTo>
                      <a:pt x="25" y="49"/>
                      <a:pt x="25" y="49"/>
                      <a:pt x="25" y="49"/>
                    </a:cubicBezTo>
                    <a:cubicBezTo>
                      <a:pt x="29" y="50"/>
                      <a:pt x="32" y="49"/>
                      <a:pt x="33" y="46"/>
                    </a:cubicBezTo>
                    <a:cubicBezTo>
                      <a:pt x="37" y="31"/>
                      <a:pt x="28" y="13"/>
                      <a:pt x="24" y="2"/>
                    </a:cubicBezTo>
                    <a:cubicBezTo>
                      <a:pt x="23" y="2"/>
                      <a:pt x="20" y="0"/>
                      <a:pt x="19" y="2"/>
                    </a:cubicBezTo>
                    <a:cubicBezTo>
                      <a:pt x="17" y="5"/>
                      <a:pt x="19" y="4"/>
                      <a:pt x="12" y="4"/>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9" name="îṧ1ïḓé"/>
              <p:cNvSpPr/>
              <p:nvPr/>
            </p:nvSpPr>
            <p:spPr bwMode="auto">
              <a:xfrm>
                <a:off x="6337300" y="2970213"/>
                <a:ext cx="465138" cy="666750"/>
              </a:xfrm>
              <a:custGeom>
                <a:avLst/>
                <a:gdLst>
                  <a:gd name="T0" fmla="*/ 60 w 141"/>
                  <a:gd name="T1" fmla="*/ 16 h 201"/>
                  <a:gd name="T2" fmla="*/ 86 w 141"/>
                  <a:gd name="T3" fmla="*/ 32 h 201"/>
                  <a:gd name="T4" fmla="*/ 41 w 141"/>
                  <a:gd name="T5" fmla="*/ 64 h 201"/>
                  <a:gd name="T6" fmla="*/ 3 w 141"/>
                  <a:gd name="T7" fmla="*/ 105 h 201"/>
                  <a:gd name="T8" fmla="*/ 29 w 141"/>
                  <a:gd name="T9" fmla="*/ 134 h 201"/>
                  <a:gd name="T10" fmla="*/ 68 w 141"/>
                  <a:gd name="T11" fmla="*/ 70 h 201"/>
                  <a:gd name="T12" fmla="*/ 123 w 141"/>
                  <a:gd name="T13" fmla="*/ 71 h 201"/>
                  <a:gd name="T14" fmla="*/ 93 w 141"/>
                  <a:gd name="T15" fmla="*/ 91 h 201"/>
                  <a:gd name="T16" fmla="*/ 84 w 141"/>
                  <a:gd name="T17" fmla="*/ 87 h 201"/>
                  <a:gd name="T18" fmla="*/ 78 w 141"/>
                  <a:gd name="T19" fmla="*/ 86 h 201"/>
                  <a:gd name="T20" fmla="*/ 57 w 141"/>
                  <a:gd name="T21" fmla="*/ 113 h 201"/>
                  <a:gd name="T22" fmla="*/ 81 w 141"/>
                  <a:gd name="T23" fmla="*/ 101 h 201"/>
                  <a:gd name="T24" fmla="*/ 79 w 141"/>
                  <a:gd name="T25" fmla="*/ 126 h 201"/>
                  <a:gd name="T26" fmla="*/ 78 w 141"/>
                  <a:gd name="T27" fmla="*/ 128 h 201"/>
                  <a:gd name="T28" fmla="*/ 84 w 141"/>
                  <a:gd name="T29" fmla="*/ 140 h 201"/>
                  <a:gd name="T30" fmla="*/ 40 w 141"/>
                  <a:gd name="T31" fmla="*/ 150 h 201"/>
                  <a:gd name="T32" fmla="*/ 53 w 141"/>
                  <a:gd name="T33" fmla="*/ 159 h 201"/>
                  <a:gd name="T34" fmla="*/ 60 w 141"/>
                  <a:gd name="T35" fmla="*/ 160 h 201"/>
                  <a:gd name="T36" fmla="*/ 91 w 141"/>
                  <a:gd name="T37" fmla="*/ 155 h 201"/>
                  <a:gd name="T38" fmla="*/ 47 w 141"/>
                  <a:gd name="T39" fmla="*/ 181 h 201"/>
                  <a:gd name="T40" fmla="*/ 108 w 141"/>
                  <a:gd name="T41" fmla="*/ 176 h 201"/>
                  <a:gd name="T42" fmla="*/ 106 w 141"/>
                  <a:gd name="T43" fmla="*/ 148 h 201"/>
                  <a:gd name="T44" fmla="*/ 113 w 141"/>
                  <a:gd name="T45" fmla="*/ 147 h 201"/>
                  <a:gd name="T46" fmla="*/ 130 w 141"/>
                  <a:gd name="T47" fmla="*/ 154 h 201"/>
                  <a:gd name="T48" fmla="*/ 138 w 141"/>
                  <a:gd name="T49" fmla="*/ 146 h 201"/>
                  <a:gd name="T50" fmla="*/ 131 w 141"/>
                  <a:gd name="T51" fmla="*/ 131 h 201"/>
                  <a:gd name="T52" fmla="*/ 102 w 141"/>
                  <a:gd name="T53" fmla="*/ 127 h 201"/>
                  <a:gd name="T54" fmla="*/ 98 w 141"/>
                  <a:gd name="T55" fmla="*/ 135 h 201"/>
                  <a:gd name="T56" fmla="*/ 90 w 141"/>
                  <a:gd name="T57" fmla="*/ 131 h 201"/>
                  <a:gd name="T58" fmla="*/ 104 w 141"/>
                  <a:gd name="T59" fmla="*/ 113 h 201"/>
                  <a:gd name="T60" fmla="*/ 103 w 141"/>
                  <a:gd name="T61" fmla="*/ 99 h 201"/>
                  <a:gd name="T62" fmla="*/ 120 w 141"/>
                  <a:gd name="T63" fmla="*/ 99 h 201"/>
                  <a:gd name="T64" fmla="*/ 138 w 141"/>
                  <a:gd name="T65" fmla="*/ 83 h 201"/>
                  <a:gd name="T66" fmla="*/ 139 w 141"/>
                  <a:gd name="T67" fmla="*/ 79 h 201"/>
                  <a:gd name="T68" fmla="*/ 119 w 141"/>
                  <a:gd name="T69" fmla="*/ 42 h 201"/>
                  <a:gd name="T70" fmla="*/ 101 w 141"/>
                  <a:gd name="T71" fmla="*/ 36 h 201"/>
                  <a:gd name="T72" fmla="*/ 139 w 141"/>
                  <a:gd name="T73" fmla="*/ 14 h 201"/>
                  <a:gd name="T74" fmla="*/ 122 w 141"/>
                  <a:gd name="T75" fmla="*/ 2 h 201"/>
                  <a:gd name="T76" fmla="*/ 113 w 141"/>
                  <a:gd name="T77" fmla="*/ 1 h 201"/>
                  <a:gd name="T78" fmla="*/ 60 w 141"/>
                  <a:gd name="T79" fmla="*/ 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01">
                    <a:moveTo>
                      <a:pt x="60" y="16"/>
                    </a:moveTo>
                    <a:cubicBezTo>
                      <a:pt x="86" y="32"/>
                      <a:pt x="86" y="32"/>
                      <a:pt x="86" y="32"/>
                    </a:cubicBezTo>
                    <a:cubicBezTo>
                      <a:pt x="78" y="40"/>
                      <a:pt x="54" y="54"/>
                      <a:pt x="41" y="64"/>
                    </a:cubicBezTo>
                    <a:cubicBezTo>
                      <a:pt x="36" y="67"/>
                      <a:pt x="3" y="102"/>
                      <a:pt x="3" y="105"/>
                    </a:cubicBezTo>
                    <a:cubicBezTo>
                      <a:pt x="0" y="127"/>
                      <a:pt x="12" y="132"/>
                      <a:pt x="29" y="134"/>
                    </a:cubicBezTo>
                    <a:cubicBezTo>
                      <a:pt x="35" y="97"/>
                      <a:pt x="49" y="91"/>
                      <a:pt x="68" y="70"/>
                    </a:cubicBezTo>
                    <a:cubicBezTo>
                      <a:pt x="85" y="51"/>
                      <a:pt x="109" y="32"/>
                      <a:pt x="123" y="71"/>
                    </a:cubicBezTo>
                    <a:cubicBezTo>
                      <a:pt x="93" y="91"/>
                      <a:pt x="93" y="91"/>
                      <a:pt x="93" y="91"/>
                    </a:cubicBezTo>
                    <a:cubicBezTo>
                      <a:pt x="90" y="89"/>
                      <a:pt x="90" y="88"/>
                      <a:pt x="84" y="87"/>
                    </a:cubicBezTo>
                    <a:cubicBezTo>
                      <a:pt x="78" y="86"/>
                      <a:pt x="78" y="86"/>
                      <a:pt x="78" y="86"/>
                    </a:cubicBezTo>
                    <a:cubicBezTo>
                      <a:pt x="64" y="84"/>
                      <a:pt x="57" y="102"/>
                      <a:pt x="57" y="113"/>
                    </a:cubicBezTo>
                    <a:cubicBezTo>
                      <a:pt x="69" y="112"/>
                      <a:pt x="73" y="101"/>
                      <a:pt x="81" y="101"/>
                    </a:cubicBezTo>
                    <a:cubicBezTo>
                      <a:pt x="93" y="101"/>
                      <a:pt x="80" y="115"/>
                      <a:pt x="79" y="126"/>
                    </a:cubicBezTo>
                    <a:cubicBezTo>
                      <a:pt x="78" y="128"/>
                      <a:pt x="78" y="128"/>
                      <a:pt x="78" y="128"/>
                    </a:cubicBezTo>
                    <a:cubicBezTo>
                      <a:pt x="78" y="133"/>
                      <a:pt x="81" y="135"/>
                      <a:pt x="84" y="140"/>
                    </a:cubicBezTo>
                    <a:cubicBezTo>
                      <a:pt x="40" y="150"/>
                      <a:pt x="40" y="150"/>
                      <a:pt x="40" y="150"/>
                    </a:cubicBezTo>
                    <a:cubicBezTo>
                      <a:pt x="43" y="155"/>
                      <a:pt x="44" y="158"/>
                      <a:pt x="53" y="159"/>
                    </a:cubicBezTo>
                    <a:cubicBezTo>
                      <a:pt x="60" y="160"/>
                      <a:pt x="60" y="160"/>
                      <a:pt x="60" y="160"/>
                    </a:cubicBezTo>
                    <a:cubicBezTo>
                      <a:pt x="65" y="161"/>
                      <a:pt x="81" y="156"/>
                      <a:pt x="91" y="155"/>
                    </a:cubicBezTo>
                    <a:cubicBezTo>
                      <a:pt x="85" y="177"/>
                      <a:pt x="54" y="165"/>
                      <a:pt x="47" y="181"/>
                    </a:cubicBezTo>
                    <a:cubicBezTo>
                      <a:pt x="73" y="186"/>
                      <a:pt x="90" y="201"/>
                      <a:pt x="108" y="176"/>
                    </a:cubicBezTo>
                    <a:cubicBezTo>
                      <a:pt x="106" y="148"/>
                      <a:pt x="106" y="148"/>
                      <a:pt x="106" y="148"/>
                    </a:cubicBezTo>
                    <a:cubicBezTo>
                      <a:pt x="113" y="147"/>
                      <a:pt x="113" y="147"/>
                      <a:pt x="113" y="147"/>
                    </a:cubicBezTo>
                    <a:cubicBezTo>
                      <a:pt x="119" y="149"/>
                      <a:pt x="123" y="153"/>
                      <a:pt x="130" y="154"/>
                    </a:cubicBezTo>
                    <a:cubicBezTo>
                      <a:pt x="133" y="154"/>
                      <a:pt x="138" y="150"/>
                      <a:pt x="138" y="146"/>
                    </a:cubicBezTo>
                    <a:cubicBezTo>
                      <a:pt x="139" y="139"/>
                      <a:pt x="138" y="132"/>
                      <a:pt x="131" y="131"/>
                    </a:cubicBezTo>
                    <a:cubicBezTo>
                      <a:pt x="102" y="127"/>
                      <a:pt x="102" y="127"/>
                      <a:pt x="102" y="127"/>
                    </a:cubicBezTo>
                    <a:cubicBezTo>
                      <a:pt x="98" y="135"/>
                      <a:pt x="98" y="135"/>
                      <a:pt x="98" y="135"/>
                    </a:cubicBezTo>
                    <a:cubicBezTo>
                      <a:pt x="90" y="131"/>
                      <a:pt x="90" y="131"/>
                      <a:pt x="90" y="131"/>
                    </a:cubicBezTo>
                    <a:cubicBezTo>
                      <a:pt x="104" y="113"/>
                      <a:pt x="104" y="113"/>
                      <a:pt x="104" y="113"/>
                    </a:cubicBezTo>
                    <a:cubicBezTo>
                      <a:pt x="103" y="99"/>
                      <a:pt x="103" y="99"/>
                      <a:pt x="103" y="99"/>
                    </a:cubicBezTo>
                    <a:cubicBezTo>
                      <a:pt x="120" y="99"/>
                      <a:pt x="120" y="99"/>
                      <a:pt x="120" y="99"/>
                    </a:cubicBezTo>
                    <a:cubicBezTo>
                      <a:pt x="126" y="92"/>
                      <a:pt x="137" y="92"/>
                      <a:pt x="138" y="83"/>
                    </a:cubicBezTo>
                    <a:cubicBezTo>
                      <a:pt x="139" y="79"/>
                      <a:pt x="139" y="79"/>
                      <a:pt x="139" y="79"/>
                    </a:cubicBezTo>
                    <a:cubicBezTo>
                      <a:pt x="141" y="64"/>
                      <a:pt x="127" y="49"/>
                      <a:pt x="119" y="42"/>
                    </a:cubicBezTo>
                    <a:cubicBezTo>
                      <a:pt x="101" y="36"/>
                      <a:pt x="101" y="36"/>
                      <a:pt x="101" y="36"/>
                    </a:cubicBezTo>
                    <a:cubicBezTo>
                      <a:pt x="110" y="26"/>
                      <a:pt x="138" y="26"/>
                      <a:pt x="139" y="14"/>
                    </a:cubicBezTo>
                    <a:cubicBezTo>
                      <a:pt x="140" y="6"/>
                      <a:pt x="131" y="3"/>
                      <a:pt x="122" y="2"/>
                    </a:cubicBezTo>
                    <a:cubicBezTo>
                      <a:pt x="113" y="1"/>
                      <a:pt x="113" y="1"/>
                      <a:pt x="113" y="1"/>
                    </a:cubicBezTo>
                    <a:cubicBezTo>
                      <a:pt x="107" y="0"/>
                      <a:pt x="88" y="20"/>
                      <a:pt x="60" y="16"/>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0" name="islidê"/>
              <p:cNvSpPr/>
              <p:nvPr/>
            </p:nvSpPr>
            <p:spPr bwMode="auto">
              <a:xfrm>
                <a:off x="6992938" y="2933700"/>
                <a:ext cx="587375" cy="646113"/>
              </a:xfrm>
              <a:custGeom>
                <a:avLst/>
                <a:gdLst>
                  <a:gd name="T0" fmla="*/ 71 w 178"/>
                  <a:gd name="T1" fmla="*/ 145 h 195"/>
                  <a:gd name="T2" fmla="*/ 109 w 178"/>
                  <a:gd name="T3" fmla="*/ 85 h 195"/>
                  <a:gd name="T4" fmla="*/ 110 w 178"/>
                  <a:gd name="T5" fmla="*/ 108 h 195"/>
                  <a:gd name="T6" fmla="*/ 116 w 178"/>
                  <a:gd name="T7" fmla="*/ 121 h 195"/>
                  <a:gd name="T8" fmla="*/ 130 w 178"/>
                  <a:gd name="T9" fmla="*/ 106 h 195"/>
                  <a:gd name="T10" fmla="*/ 133 w 178"/>
                  <a:gd name="T11" fmla="*/ 114 h 195"/>
                  <a:gd name="T12" fmla="*/ 132 w 178"/>
                  <a:gd name="T13" fmla="*/ 138 h 195"/>
                  <a:gd name="T14" fmla="*/ 94 w 178"/>
                  <a:gd name="T15" fmla="*/ 128 h 195"/>
                  <a:gd name="T16" fmla="*/ 113 w 178"/>
                  <a:gd name="T17" fmla="*/ 163 h 195"/>
                  <a:gd name="T18" fmla="*/ 101 w 178"/>
                  <a:gd name="T19" fmla="*/ 166 h 195"/>
                  <a:gd name="T20" fmla="*/ 71 w 178"/>
                  <a:gd name="T21" fmla="*/ 145 h 195"/>
                  <a:gd name="T22" fmla="*/ 121 w 178"/>
                  <a:gd name="T23" fmla="*/ 18 h 195"/>
                  <a:gd name="T24" fmla="*/ 113 w 178"/>
                  <a:gd name="T25" fmla="*/ 69 h 195"/>
                  <a:gd name="T26" fmla="*/ 98 w 178"/>
                  <a:gd name="T27" fmla="*/ 71 h 195"/>
                  <a:gd name="T28" fmla="*/ 83 w 178"/>
                  <a:gd name="T29" fmla="*/ 87 h 195"/>
                  <a:gd name="T30" fmla="*/ 90 w 178"/>
                  <a:gd name="T31" fmla="*/ 45 h 195"/>
                  <a:gd name="T32" fmla="*/ 109 w 178"/>
                  <a:gd name="T33" fmla="*/ 10 h 195"/>
                  <a:gd name="T34" fmla="*/ 93 w 178"/>
                  <a:gd name="T35" fmla="*/ 8 h 195"/>
                  <a:gd name="T36" fmla="*/ 55 w 178"/>
                  <a:gd name="T37" fmla="*/ 49 h 195"/>
                  <a:gd name="T38" fmla="*/ 41 w 178"/>
                  <a:gd name="T39" fmla="*/ 50 h 195"/>
                  <a:gd name="T40" fmla="*/ 48 w 178"/>
                  <a:gd name="T41" fmla="*/ 62 h 195"/>
                  <a:gd name="T42" fmla="*/ 70 w 178"/>
                  <a:gd name="T43" fmla="*/ 61 h 195"/>
                  <a:gd name="T44" fmla="*/ 63 w 178"/>
                  <a:gd name="T45" fmla="*/ 98 h 195"/>
                  <a:gd name="T46" fmla="*/ 32 w 178"/>
                  <a:gd name="T47" fmla="*/ 116 h 195"/>
                  <a:gd name="T48" fmla="*/ 30 w 178"/>
                  <a:gd name="T49" fmla="*/ 117 h 195"/>
                  <a:gd name="T50" fmla="*/ 10 w 178"/>
                  <a:gd name="T51" fmla="*/ 117 h 195"/>
                  <a:gd name="T52" fmla="*/ 1 w 178"/>
                  <a:gd name="T53" fmla="*/ 142 h 195"/>
                  <a:gd name="T54" fmla="*/ 21 w 178"/>
                  <a:gd name="T55" fmla="*/ 158 h 195"/>
                  <a:gd name="T56" fmla="*/ 23 w 178"/>
                  <a:gd name="T57" fmla="*/ 158 h 195"/>
                  <a:gd name="T58" fmla="*/ 46 w 178"/>
                  <a:gd name="T59" fmla="*/ 151 h 195"/>
                  <a:gd name="T60" fmla="*/ 59 w 178"/>
                  <a:gd name="T61" fmla="*/ 176 h 195"/>
                  <a:gd name="T62" fmla="*/ 78 w 178"/>
                  <a:gd name="T63" fmla="*/ 195 h 195"/>
                  <a:gd name="T64" fmla="*/ 72 w 178"/>
                  <a:gd name="T65" fmla="*/ 166 h 195"/>
                  <a:gd name="T66" fmla="*/ 77 w 178"/>
                  <a:gd name="T67" fmla="*/ 165 h 195"/>
                  <a:gd name="T68" fmla="*/ 97 w 178"/>
                  <a:gd name="T69" fmla="*/ 183 h 195"/>
                  <a:gd name="T70" fmla="*/ 112 w 178"/>
                  <a:gd name="T71" fmla="*/ 181 h 195"/>
                  <a:gd name="T72" fmla="*/ 142 w 178"/>
                  <a:gd name="T73" fmla="*/ 179 h 195"/>
                  <a:gd name="T74" fmla="*/ 164 w 178"/>
                  <a:gd name="T75" fmla="*/ 193 h 195"/>
                  <a:gd name="T76" fmla="*/ 177 w 178"/>
                  <a:gd name="T77" fmla="*/ 177 h 195"/>
                  <a:gd name="T78" fmla="*/ 176 w 178"/>
                  <a:gd name="T79" fmla="*/ 173 h 195"/>
                  <a:gd name="T80" fmla="*/ 146 w 178"/>
                  <a:gd name="T81" fmla="*/ 145 h 195"/>
                  <a:gd name="T82" fmla="*/ 149 w 178"/>
                  <a:gd name="T83" fmla="*/ 107 h 195"/>
                  <a:gd name="T84" fmla="*/ 122 w 178"/>
                  <a:gd name="T85" fmla="*/ 90 h 195"/>
                  <a:gd name="T86" fmla="*/ 126 w 178"/>
                  <a:gd name="T87" fmla="*/ 80 h 195"/>
                  <a:gd name="T88" fmla="*/ 151 w 178"/>
                  <a:gd name="T89" fmla="*/ 64 h 195"/>
                  <a:gd name="T90" fmla="*/ 170 w 178"/>
                  <a:gd name="T91" fmla="*/ 40 h 195"/>
                  <a:gd name="T92" fmla="*/ 137 w 178"/>
                  <a:gd name="T93" fmla="*/ 25 h 195"/>
                  <a:gd name="T94" fmla="*/ 140 w 178"/>
                  <a:gd name="T95" fmla="*/ 15 h 195"/>
                  <a:gd name="T96" fmla="*/ 123 w 178"/>
                  <a:gd name="T97" fmla="*/ 1 h 195"/>
                  <a:gd name="T98" fmla="*/ 121 w 178"/>
                  <a:gd name="T99" fmla="*/ 18 h 195"/>
                  <a:gd name="T100" fmla="*/ 134 w 178"/>
                  <a:gd name="T101" fmla="*/ 40 h 195"/>
                  <a:gd name="T102" fmla="*/ 143 w 178"/>
                  <a:gd name="T103" fmla="*/ 47 h 195"/>
                  <a:gd name="T104" fmla="*/ 146 w 178"/>
                  <a:gd name="T105" fmla="*/ 57 h 195"/>
                  <a:gd name="T106" fmla="*/ 129 w 178"/>
                  <a:gd name="T107" fmla="*/ 60 h 195"/>
                  <a:gd name="T108" fmla="*/ 134 w 178"/>
                  <a:gd name="T10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195">
                    <a:moveTo>
                      <a:pt x="71" y="145"/>
                    </a:moveTo>
                    <a:cubicBezTo>
                      <a:pt x="68" y="124"/>
                      <a:pt x="93" y="84"/>
                      <a:pt x="109" y="85"/>
                    </a:cubicBezTo>
                    <a:cubicBezTo>
                      <a:pt x="110" y="108"/>
                      <a:pt x="110" y="108"/>
                      <a:pt x="110" y="108"/>
                    </a:cubicBezTo>
                    <a:cubicBezTo>
                      <a:pt x="110" y="111"/>
                      <a:pt x="115" y="120"/>
                      <a:pt x="116" y="121"/>
                    </a:cubicBezTo>
                    <a:cubicBezTo>
                      <a:pt x="130" y="106"/>
                      <a:pt x="130" y="106"/>
                      <a:pt x="130" y="106"/>
                    </a:cubicBezTo>
                    <a:cubicBezTo>
                      <a:pt x="133" y="114"/>
                      <a:pt x="133" y="114"/>
                      <a:pt x="133" y="114"/>
                    </a:cubicBezTo>
                    <a:cubicBezTo>
                      <a:pt x="134" y="126"/>
                      <a:pt x="131" y="127"/>
                      <a:pt x="132" y="138"/>
                    </a:cubicBezTo>
                    <a:cubicBezTo>
                      <a:pt x="94" y="128"/>
                      <a:pt x="94" y="128"/>
                      <a:pt x="94" y="128"/>
                    </a:cubicBezTo>
                    <a:cubicBezTo>
                      <a:pt x="113" y="163"/>
                      <a:pt x="113" y="163"/>
                      <a:pt x="113" y="163"/>
                    </a:cubicBezTo>
                    <a:cubicBezTo>
                      <a:pt x="101" y="166"/>
                      <a:pt x="101" y="166"/>
                      <a:pt x="101" y="166"/>
                    </a:cubicBezTo>
                    <a:cubicBezTo>
                      <a:pt x="89" y="168"/>
                      <a:pt x="73" y="158"/>
                      <a:pt x="71" y="145"/>
                    </a:cubicBezTo>
                    <a:close/>
                    <a:moveTo>
                      <a:pt x="121" y="18"/>
                    </a:moveTo>
                    <a:cubicBezTo>
                      <a:pt x="122" y="24"/>
                      <a:pt x="114" y="53"/>
                      <a:pt x="113" y="69"/>
                    </a:cubicBezTo>
                    <a:cubicBezTo>
                      <a:pt x="98" y="71"/>
                      <a:pt x="98" y="71"/>
                      <a:pt x="98" y="71"/>
                    </a:cubicBezTo>
                    <a:cubicBezTo>
                      <a:pt x="88" y="73"/>
                      <a:pt x="93" y="82"/>
                      <a:pt x="83" y="87"/>
                    </a:cubicBezTo>
                    <a:cubicBezTo>
                      <a:pt x="87" y="74"/>
                      <a:pt x="86" y="56"/>
                      <a:pt x="90" y="45"/>
                    </a:cubicBezTo>
                    <a:cubicBezTo>
                      <a:pt x="97" y="27"/>
                      <a:pt x="108" y="27"/>
                      <a:pt x="109" y="10"/>
                    </a:cubicBezTo>
                    <a:cubicBezTo>
                      <a:pt x="105" y="9"/>
                      <a:pt x="99" y="7"/>
                      <a:pt x="93" y="8"/>
                    </a:cubicBezTo>
                    <a:cubicBezTo>
                      <a:pt x="81" y="10"/>
                      <a:pt x="88" y="44"/>
                      <a:pt x="55" y="49"/>
                    </a:cubicBezTo>
                    <a:cubicBezTo>
                      <a:pt x="47" y="51"/>
                      <a:pt x="51" y="48"/>
                      <a:pt x="41" y="50"/>
                    </a:cubicBezTo>
                    <a:cubicBezTo>
                      <a:pt x="48" y="62"/>
                      <a:pt x="48" y="62"/>
                      <a:pt x="48" y="62"/>
                    </a:cubicBezTo>
                    <a:cubicBezTo>
                      <a:pt x="70" y="61"/>
                      <a:pt x="70" y="61"/>
                      <a:pt x="70" y="61"/>
                    </a:cubicBezTo>
                    <a:cubicBezTo>
                      <a:pt x="70" y="63"/>
                      <a:pt x="64" y="93"/>
                      <a:pt x="63" y="98"/>
                    </a:cubicBezTo>
                    <a:cubicBezTo>
                      <a:pt x="60" y="108"/>
                      <a:pt x="45" y="114"/>
                      <a:pt x="32" y="116"/>
                    </a:cubicBezTo>
                    <a:cubicBezTo>
                      <a:pt x="30" y="117"/>
                      <a:pt x="30" y="117"/>
                      <a:pt x="30" y="117"/>
                    </a:cubicBezTo>
                    <a:cubicBezTo>
                      <a:pt x="10" y="117"/>
                      <a:pt x="10" y="117"/>
                      <a:pt x="10" y="117"/>
                    </a:cubicBezTo>
                    <a:cubicBezTo>
                      <a:pt x="3" y="131"/>
                      <a:pt x="0" y="135"/>
                      <a:pt x="1" y="142"/>
                    </a:cubicBezTo>
                    <a:cubicBezTo>
                      <a:pt x="7" y="151"/>
                      <a:pt x="7" y="160"/>
                      <a:pt x="21" y="158"/>
                    </a:cubicBezTo>
                    <a:cubicBezTo>
                      <a:pt x="23" y="158"/>
                      <a:pt x="23" y="158"/>
                      <a:pt x="23" y="158"/>
                    </a:cubicBezTo>
                    <a:cubicBezTo>
                      <a:pt x="46" y="151"/>
                      <a:pt x="46" y="151"/>
                      <a:pt x="46" y="151"/>
                    </a:cubicBezTo>
                    <a:cubicBezTo>
                      <a:pt x="49" y="169"/>
                      <a:pt x="53" y="165"/>
                      <a:pt x="59" y="176"/>
                    </a:cubicBezTo>
                    <a:cubicBezTo>
                      <a:pt x="69" y="195"/>
                      <a:pt x="57" y="188"/>
                      <a:pt x="78" y="195"/>
                    </a:cubicBezTo>
                    <a:cubicBezTo>
                      <a:pt x="72" y="166"/>
                      <a:pt x="72" y="166"/>
                      <a:pt x="72" y="166"/>
                    </a:cubicBezTo>
                    <a:cubicBezTo>
                      <a:pt x="77" y="165"/>
                      <a:pt x="77" y="165"/>
                      <a:pt x="77" y="165"/>
                    </a:cubicBezTo>
                    <a:cubicBezTo>
                      <a:pt x="80" y="175"/>
                      <a:pt x="85" y="185"/>
                      <a:pt x="97" y="183"/>
                    </a:cubicBezTo>
                    <a:cubicBezTo>
                      <a:pt x="112" y="181"/>
                      <a:pt x="112" y="181"/>
                      <a:pt x="112" y="181"/>
                    </a:cubicBezTo>
                    <a:cubicBezTo>
                      <a:pt x="124" y="179"/>
                      <a:pt x="133" y="171"/>
                      <a:pt x="142" y="179"/>
                    </a:cubicBezTo>
                    <a:cubicBezTo>
                      <a:pt x="149" y="185"/>
                      <a:pt x="151" y="195"/>
                      <a:pt x="164" y="193"/>
                    </a:cubicBezTo>
                    <a:cubicBezTo>
                      <a:pt x="170" y="192"/>
                      <a:pt x="178" y="184"/>
                      <a:pt x="177" y="177"/>
                    </a:cubicBezTo>
                    <a:cubicBezTo>
                      <a:pt x="176" y="173"/>
                      <a:pt x="176" y="173"/>
                      <a:pt x="176" y="173"/>
                    </a:cubicBezTo>
                    <a:cubicBezTo>
                      <a:pt x="174" y="153"/>
                      <a:pt x="147" y="151"/>
                      <a:pt x="146" y="145"/>
                    </a:cubicBezTo>
                    <a:cubicBezTo>
                      <a:pt x="145" y="137"/>
                      <a:pt x="151" y="121"/>
                      <a:pt x="149" y="107"/>
                    </a:cubicBezTo>
                    <a:cubicBezTo>
                      <a:pt x="147" y="95"/>
                      <a:pt x="132" y="93"/>
                      <a:pt x="122" y="90"/>
                    </a:cubicBezTo>
                    <a:cubicBezTo>
                      <a:pt x="126" y="80"/>
                      <a:pt x="126" y="80"/>
                      <a:pt x="126" y="80"/>
                    </a:cubicBezTo>
                    <a:cubicBezTo>
                      <a:pt x="144" y="77"/>
                      <a:pt x="141" y="71"/>
                      <a:pt x="151" y="64"/>
                    </a:cubicBezTo>
                    <a:cubicBezTo>
                      <a:pt x="162" y="56"/>
                      <a:pt x="172" y="56"/>
                      <a:pt x="170" y="40"/>
                    </a:cubicBezTo>
                    <a:cubicBezTo>
                      <a:pt x="155" y="39"/>
                      <a:pt x="145" y="36"/>
                      <a:pt x="137" y="25"/>
                    </a:cubicBezTo>
                    <a:cubicBezTo>
                      <a:pt x="140" y="15"/>
                      <a:pt x="140" y="15"/>
                      <a:pt x="140" y="15"/>
                    </a:cubicBezTo>
                    <a:cubicBezTo>
                      <a:pt x="136" y="8"/>
                      <a:pt x="133" y="0"/>
                      <a:pt x="123" y="1"/>
                    </a:cubicBezTo>
                    <a:cubicBezTo>
                      <a:pt x="111" y="3"/>
                      <a:pt x="120" y="13"/>
                      <a:pt x="121" y="18"/>
                    </a:cubicBezTo>
                    <a:close/>
                    <a:moveTo>
                      <a:pt x="134" y="40"/>
                    </a:moveTo>
                    <a:cubicBezTo>
                      <a:pt x="138" y="38"/>
                      <a:pt x="140" y="42"/>
                      <a:pt x="143" y="47"/>
                    </a:cubicBezTo>
                    <a:cubicBezTo>
                      <a:pt x="150" y="51"/>
                      <a:pt x="146" y="57"/>
                      <a:pt x="146" y="57"/>
                    </a:cubicBezTo>
                    <a:cubicBezTo>
                      <a:pt x="146" y="57"/>
                      <a:pt x="132" y="64"/>
                      <a:pt x="129" y="60"/>
                    </a:cubicBezTo>
                    <a:cubicBezTo>
                      <a:pt x="126" y="56"/>
                      <a:pt x="131" y="41"/>
                      <a:pt x="134" y="40"/>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1" name="íṥḷïďê"/>
              <p:cNvSpPr/>
              <p:nvPr/>
            </p:nvSpPr>
            <p:spPr bwMode="auto">
              <a:xfrm>
                <a:off x="7794625" y="2903538"/>
                <a:ext cx="468313" cy="663575"/>
              </a:xfrm>
              <a:custGeom>
                <a:avLst/>
                <a:gdLst>
                  <a:gd name="T0" fmla="*/ 59 w 142"/>
                  <a:gd name="T1" fmla="*/ 83 h 200"/>
                  <a:gd name="T2" fmla="*/ 31 w 142"/>
                  <a:gd name="T3" fmla="*/ 82 h 200"/>
                  <a:gd name="T4" fmla="*/ 34 w 142"/>
                  <a:gd name="T5" fmla="*/ 98 h 200"/>
                  <a:gd name="T6" fmla="*/ 54 w 142"/>
                  <a:gd name="T7" fmla="*/ 105 h 200"/>
                  <a:gd name="T8" fmla="*/ 59 w 142"/>
                  <a:gd name="T9" fmla="*/ 101 h 200"/>
                  <a:gd name="T10" fmla="*/ 61 w 142"/>
                  <a:gd name="T11" fmla="*/ 110 h 200"/>
                  <a:gd name="T12" fmla="*/ 43 w 142"/>
                  <a:gd name="T13" fmla="*/ 111 h 200"/>
                  <a:gd name="T14" fmla="*/ 41 w 142"/>
                  <a:gd name="T15" fmla="*/ 113 h 200"/>
                  <a:gd name="T16" fmla="*/ 14 w 142"/>
                  <a:gd name="T17" fmla="*/ 141 h 200"/>
                  <a:gd name="T18" fmla="*/ 3 w 142"/>
                  <a:gd name="T19" fmla="*/ 176 h 200"/>
                  <a:gd name="T20" fmla="*/ 12 w 142"/>
                  <a:gd name="T21" fmla="*/ 195 h 200"/>
                  <a:gd name="T22" fmla="*/ 21 w 142"/>
                  <a:gd name="T23" fmla="*/ 194 h 200"/>
                  <a:gd name="T24" fmla="*/ 42 w 142"/>
                  <a:gd name="T25" fmla="*/ 157 h 200"/>
                  <a:gd name="T26" fmla="*/ 56 w 142"/>
                  <a:gd name="T27" fmla="*/ 156 h 200"/>
                  <a:gd name="T28" fmla="*/ 59 w 142"/>
                  <a:gd name="T29" fmla="*/ 191 h 200"/>
                  <a:gd name="T30" fmla="*/ 71 w 142"/>
                  <a:gd name="T31" fmla="*/ 200 h 200"/>
                  <a:gd name="T32" fmla="*/ 77 w 142"/>
                  <a:gd name="T33" fmla="*/ 146 h 200"/>
                  <a:gd name="T34" fmla="*/ 88 w 142"/>
                  <a:gd name="T35" fmla="*/ 178 h 200"/>
                  <a:gd name="T36" fmla="*/ 110 w 142"/>
                  <a:gd name="T37" fmla="*/ 180 h 200"/>
                  <a:gd name="T38" fmla="*/ 117 w 142"/>
                  <a:gd name="T39" fmla="*/ 170 h 200"/>
                  <a:gd name="T40" fmla="*/ 105 w 142"/>
                  <a:gd name="T41" fmla="*/ 128 h 200"/>
                  <a:gd name="T42" fmla="*/ 88 w 142"/>
                  <a:gd name="T43" fmla="*/ 117 h 200"/>
                  <a:gd name="T44" fmla="*/ 73 w 142"/>
                  <a:gd name="T45" fmla="*/ 128 h 200"/>
                  <a:gd name="T46" fmla="*/ 76 w 142"/>
                  <a:gd name="T47" fmla="*/ 92 h 200"/>
                  <a:gd name="T48" fmla="*/ 78 w 142"/>
                  <a:gd name="T49" fmla="*/ 93 h 200"/>
                  <a:gd name="T50" fmla="*/ 122 w 142"/>
                  <a:gd name="T51" fmla="*/ 67 h 200"/>
                  <a:gd name="T52" fmla="*/ 122 w 142"/>
                  <a:gd name="T53" fmla="*/ 69 h 200"/>
                  <a:gd name="T54" fmla="*/ 122 w 142"/>
                  <a:gd name="T55" fmla="*/ 61 h 200"/>
                  <a:gd name="T56" fmla="*/ 95 w 142"/>
                  <a:gd name="T57" fmla="*/ 55 h 200"/>
                  <a:gd name="T58" fmla="*/ 93 w 142"/>
                  <a:gd name="T59" fmla="*/ 69 h 200"/>
                  <a:gd name="T60" fmla="*/ 87 w 142"/>
                  <a:gd name="T61" fmla="*/ 73 h 200"/>
                  <a:gd name="T62" fmla="*/ 81 w 142"/>
                  <a:gd name="T63" fmla="*/ 74 h 200"/>
                  <a:gd name="T64" fmla="*/ 69 w 142"/>
                  <a:gd name="T65" fmla="*/ 13 h 200"/>
                  <a:gd name="T66" fmla="*/ 59 w 142"/>
                  <a:gd name="T67" fmla="*/ 83 h 200"/>
                  <a:gd name="T68" fmla="*/ 102 w 142"/>
                  <a:gd name="T69" fmla="*/ 21 h 200"/>
                  <a:gd name="T70" fmla="*/ 98 w 142"/>
                  <a:gd name="T71" fmla="*/ 10 h 200"/>
                  <a:gd name="T72" fmla="*/ 138 w 142"/>
                  <a:gd name="T73" fmla="*/ 25 h 200"/>
                  <a:gd name="T74" fmla="*/ 132 w 142"/>
                  <a:gd name="T75" fmla="*/ 45 h 200"/>
                  <a:gd name="T76" fmla="*/ 116 w 142"/>
                  <a:gd name="T77" fmla="*/ 46 h 200"/>
                  <a:gd name="T78" fmla="*/ 115 w 142"/>
                  <a:gd name="T79" fmla="*/ 39 h 200"/>
                  <a:gd name="T80" fmla="*/ 108 w 142"/>
                  <a:gd name="T81" fmla="*/ 33 h 200"/>
                  <a:gd name="T82" fmla="*/ 102 w 142"/>
                  <a:gd name="T83" fmla="*/ 21 h 200"/>
                  <a:gd name="T84" fmla="*/ 42 w 142"/>
                  <a:gd name="T85" fmla="*/ 137 h 200"/>
                  <a:gd name="T86" fmla="*/ 50 w 142"/>
                  <a:gd name="T87" fmla="*/ 122 h 200"/>
                  <a:gd name="T88" fmla="*/ 57 w 142"/>
                  <a:gd name="T89" fmla="*/ 128 h 200"/>
                  <a:gd name="T90" fmla="*/ 42 w 142"/>
                  <a:gd name="T91"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00">
                    <a:moveTo>
                      <a:pt x="59" y="83"/>
                    </a:moveTo>
                    <a:cubicBezTo>
                      <a:pt x="48" y="90"/>
                      <a:pt x="38" y="83"/>
                      <a:pt x="31" y="82"/>
                    </a:cubicBezTo>
                    <a:cubicBezTo>
                      <a:pt x="33" y="90"/>
                      <a:pt x="31" y="91"/>
                      <a:pt x="34" y="98"/>
                    </a:cubicBezTo>
                    <a:cubicBezTo>
                      <a:pt x="39" y="108"/>
                      <a:pt x="45" y="110"/>
                      <a:pt x="54" y="105"/>
                    </a:cubicBezTo>
                    <a:cubicBezTo>
                      <a:pt x="59" y="101"/>
                      <a:pt x="59" y="101"/>
                      <a:pt x="59" y="101"/>
                    </a:cubicBezTo>
                    <a:cubicBezTo>
                      <a:pt x="61" y="110"/>
                      <a:pt x="61" y="110"/>
                      <a:pt x="61" y="110"/>
                    </a:cubicBezTo>
                    <a:cubicBezTo>
                      <a:pt x="54" y="113"/>
                      <a:pt x="47" y="109"/>
                      <a:pt x="43" y="111"/>
                    </a:cubicBezTo>
                    <a:cubicBezTo>
                      <a:pt x="41" y="113"/>
                      <a:pt x="41" y="113"/>
                      <a:pt x="41" y="113"/>
                    </a:cubicBezTo>
                    <a:cubicBezTo>
                      <a:pt x="29" y="120"/>
                      <a:pt x="23" y="131"/>
                      <a:pt x="14" y="141"/>
                    </a:cubicBezTo>
                    <a:cubicBezTo>
                      <a:pt x="0" y="156"/>
                      <a:pt x="10" y="160"/>
                      <a:pt x="3" y="176"/>
                    </a:cubicBezTo>
                    <a:cubicBezTo>
                      <a:pt x="12" y="195"/>
                      <a:pt x="12" y="195"/>
                      <a:pt x="12" y="195"/>
                    </a:cubicBezTo>
                    <a:cubicBezTo>
                      <a:pt x="16" y="195"/>
                      <a:pt x="17" y="197"/>
                      <a:pt x="21" y="194"/>
                    </a:cubicBezTo>
                    <a:cubicBezTo>
                      <a:pt x="35" y="185"/>
                      <a:pt x="37" y="160"/>
                      <a:pt x="42" y="157"/>
                    </a:cubicBezTo>
                    <a:cubicBezTo>
                      <a:pt x="49" y="153"/>
                      <a:pt x="51" y="154"/>
                      <a:pt x="56" y="156"/>
                    </a:cubicBezTo>
                    <a:cubicBezTo>
                      <a:pt x="55" y="168"/>
                      <a:pt x="51" y="176"/>
                      <a:pt x="59" y="191"/>
                    </a:cubicBezTo>
                    <a:cubicBezTo>
                      <a:pt x="63" y="199"/>
                      <a:pt x="65" y="199"/>
                      <a:pt x="71" y="200"/>
                    </a:cubicBezTo>
                    <a:cubicBezTo>
                      <a:pt x="76" y="185"/>
                      <a:pt x="62" y="157"/>
                      <a:pt x="77" y="146"/>
                    </a:cubicBezTo>
                    <a:cubicBezTo>
                      <a:pt x="88" y="178"/>
                      <a:pt x="88" y="178"/>
                      <a:pt x="88" y="178"/>
                    </a:cubicBezTo>
                    <a:cubicBezTo>
                      <a:pt x="90" y="186"/>
                      <a:pt x="105" y="184"/>
                      <a:pt x="110" y="180"/>
                    </a:cubicBezTo>
                    <a:cubicBezTo>
                      <a:pt x="116" y="177"/>
                      <a:pt x="116" y="174"/>
                      <a:pt x="117" y="170"/>
                    </a:cubicBezTo>
                    <a:cubicBezTo>
                      <a:pt x="111" y="158"/>
                      <a:pt x="107" y="144"/>
                      <a:pt x="105" y="128"/>
                    </a:cubicBezTo>
                    <a:cubicBezTo>
                      <a:pt x="103" y="121"/>
                      <a:pt x="90" y="115"/>
                      <a:pt x="88" y="117"/>
                    </a:cubicBezTo>
                    <a:cubicBezTo>
                      <a:pt x="73" y="128"/>
                      <a:pt x="73" y="128"/>
                      <a:pt x="73" y="128"/>
                    </a:cubicBezTo>
                    <a:cubicBezTo>
                      <a:pt x="76" y="92"/>
                      <a:pt x="76" y="92"/>
                      <a:pt x="76" y="92"/>
                    </a:cubicBezTo>
                    <a:cubicBezTo>
                      <a:pt x="78" y="93"/>
                      <a:pt x="78" y="93"/>
                      <a:pt x="78" y="93"/>
                    </a:cubicBezTo>
                    <a:cubicBezTo>
                      <a:pt x="122" y="67"/>
                      <a:pt x="122" y="67"/>
                      <a:pt x="122" y="67"/>
                    </a:cubicBezTo>
                    <a:cubicBezTo>
                      <a:pt x="122" y="69"/>
                      <a:pt x="122" y="69"/>
                      <a:pt x="122" y="69"/>
                    </a:cubicBezTo>
                    <a:cubicBezTo>
                      <a:pt x="122" y="61"/>
                      <a:pt x="122" y="61"/>
                      <a:pt x="122" y="61"/>
                    </a:cubicBezTo>
                    <a:cubicBezTo>
                      <a:pt x="95" y="55"/>
                      <a:pt x="95" y="55"/>
                      <a:pt x="95" y="55"/>
                    </a:cubicBezTo>
                    <a:cubicBezTo>
                      <a:pt x="97" y="61"/>
                      <a:pt x="99" y="66"/>
                      <a:pt x="93" y="69"/>
                    </a:cubicBezTo>
                    <a:cubicBezTo>
                      <a:pt x="87" y="73"/>
                      <a:pt x="87" y="73"/>
                      <a:pt x="87" y="73"/>
                    </a:cubicBezTo>
                    <a:cubicBezTo>
                      <a:pt x="80" y="77"/>
                      <a:pt x="87" y="74"/>
                      <a:pt x="81" y="74"/>
                    </a:cubicBezTo>
                    <a:cubicBezTo>
                      <a:pt x="80" y="71"/>
                      <a:pt x="93" y="0"/>
                      <a:pt x="69" y="13"/>
                    </a:cubicBezTo>
                    <a:cubicBezTo>
                      <a:pt x="72" y="23"/>
                      <a:pt x="65" y="79"/>
                      <a:pt x="59" y="83"/>
                    </a:cubicBezTo>
                    <a:close/>
                    <a:moveTo>
                      <a:pt x="102" y="21"/>
                    </a:moveTo>
                    <a:cubicBezTo>
                      <a:pt x="99" y="16"/>
                      <a:pt x="100" y="15"/>
                      <a:pt x="98" y="10"/>
                    </a:cubicBezTo>
                    <a:cubicBezTo>
                      <a:pt x="123" y="12"/>
                      <a:pt x="117" y="9"/>
                      <a:pt x="138" y="25"/>
                    </a:cubicBezTo>
                    <a:cubicBezTo>
                      <a:pt x="139" y="34"/>
                      <a:pt x="142" y="38"/>
                      <a:pt x="132" y="45"/>
                    </a:cubicBezTo>
                    <a:cubicBezTo>
                      <a:pt x="125" y="49"/>
                      <a:pt x="122" y="47"/>
                      <a:pt x="116" y="46"/>
                    </a:cubicBezTo>
                    <a:cubicBezTo>
                      <a:pt x="115" y="39"/>
                      <a:pt x="115" y="39"/>
                      <a:pt x="115" y="39"/>
                    </a:cubicBezTo>
                    <a:cubicBezTo>
                      <a:pt x="111" y="37"/>
                      <a:pt x="110" y="38"/>
                      <a:pt x="108" y="33"/>
                    </a:cubicBezTo>
                    <a:cubicBezTo>
                      <a:pt x="102" y="21"/>
                      <a:pt x="102" y="21"/>
                      <a:pt x="102" y="21"/>
                    </a:cubicBezTo>
                    <a:close/>
                    <a:moveTo>
                      <a:pt x="42" y="137"/>
                    </a:moveTo>
                    <a:cubicBezTo>
                      <a:pt x="34" y="134"/>
                      <a:pt x="44" y="126"/>
                      <a:pt x="50" y="122"/>
                    </a:cubicBezTo>
                    <a:cubicBezTo>
                      <a:pt x="55" y="119"/>
                      <a:pt x="54" y="119"/>
                      <a:pt x="57" y="128"/>
                    </a:cubicBezTo>
                    <a:cubicBezTo>
                      <a:pt x="59" y="136"/>
                      <a:pt x="50" y="141"/>
                      <a:pt x="42" y="137"/>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2" name="ïṥḷïḍé"/>
              <p:cNvSpPr/>
              <p:nvPr/>
            </p:nvSpPr>
            <p:spPr bwMode="auto">
              <a:xfrm>
                <a:off x="8455025" y="2909888"/>
                <a:ext cx="461963" cy="633413"/>
              </a:xfrm>
              <a:custGeom>
                <a:avLst/>
                <a:gdLst>
                  <a:gd name="T0" fmla="*/ 52 w 140"/>
                  <a:gd name="T1" fmla="*/ 80 h 191"/>
                  <a:gd name="T2" fmla="*/ 0 w 140"/>
                  <a:gd name="T3" fmla="*/ 90 h 191"/>
                  <a:gd name="T4" fmla="*/ 12 w 140"/>
                  <a:gd name="T5" fmla="*/ 108 h 191"/>
                  <a:gd name="T6" fmla="*/ 16 w 140"/>
                  <a:gd name="T7" fmla="*/ 111 h 191"/>
                  <a:gd name="T8" fmla="*/ 36 w 140"/>
                  <a:gd name="T9" fmla="*/ 140 h 191"/>
                  <a:gd name="T10" fmla="*/ 8 w 140"/>
                  <a:gd name="T11" fmla="*/ 154 h 191"/>
                  <a:gd name="T12" fmla="*/ 10 w 140"/>
                  <a:gd name="T13" fmla="*/ 164 h 191"/>
                  <a:gd name="T14" fmla="*/ 12 w 140"/>
                  <a:gd name="T15" fmla="*/ 166 h 191"/>
                  <a:gd name="T16" fmla="*/ 46 w 140"/>
                  <a:gd name="T17" fmla="*/ 161 h 191"/>
                  <a:gd name="T18" fmla="*/ 53 w 140"/>
                  <a:gd name="T19" fmla="*/ 151 h 191"/>
                  <a:gd name="T20" fmla="*/ 67 w 140"/>
                  <a:gd name="T21" fmla="*/ 103 h 191"/>
                  <a:gd name="T22" fmla="*/ 100 w 140"/>
                  <a:gd name="T23" fmla="*/ 84 h 191"/>
                  <a:gd name="T24" fmla="*/ 135 w 140"/>
                  <a:gd name="T25" fmla="*/ 70 h 191"/>
                  <a:gd name="T26" fmla="*/ 137 w 140"/>
                  <a:gd name="T27" fmla="*/ 68 h 191"/>
                  <a:gd name="T28" fmla="*/ 138 w 140"/>
                  <a:gd name="T29" fmla="*/ 57 h 191"/>
                  <a:gd name="T30" fmla="*/ 108 w 140"/>
                  <a:gd name="T31" fmla="*/ 54 h 191"/>
                  <a:gd name="T32" fmla="*/ 92 w 140"/>
                  <a:gd name="T33" fmla="*/ 47 h 191"/>
                  <a:gd name="T34" fmla="*/ 90 w 140"/>
                  <a:gd name="T35" fmla="*/ 44 h 191"/>
                  <a:gd name="T36" fmla="*/ 97 w 140"/>
                  <a:gd name="T37" fmla="*/ 61 h 191"/>
                  <a:gd name="T38" fmla="*/ 100 w 140"/>
                  <a:gd name="T39" fmla="*/ 63 h 191"/>
                  <a:gd name="T40" fmla="*/ 74 w 140"/>
                  <a:gd name="T41" fmla="*/ 71 h 191"/>
                  <a:gd name="T42" fmla="*/ 61 w 140"/>
                  <a:gd name="T43" fmla="*/ 4 h 191"/>
                  <a:gd name="T44" fmla="*/ 48 w 140"/>
                  <a:gd name="T45" fmla="*/ 1 h 191"/>
                  <a:gd name="T46" fmla="*/ 44 w 140"/>
                  <a:gd name="T47" fmla="*/ 8 h 191"/>
                  <a:gd name="T48" fmla="*/ 52 w 140"/>
                  <a:gd name="T49" fmla="*/ 80 h 191"/>
                  <a:gd name="T50" fmla="*/ 106 w 140"/>
                  <a:gd name="T51" fmla="*/ 184 h 191"/>
                  <a:gd name="T52" fmla="*/ 94 w 140"/>
                  <a:gd name="T53" fmla="*/ 161 h 191"/>
                  <a:gd name="T54" fmla="*/ 73 w 140"/>
                  <a:gd name="T55" fmla="*/ 140 h 191"/>
                  <a:gd name="T56" fmla="*/ 88 w 140"/>
                  <a:gd name="T57" fmla="*/ 126 h 191"/>
                  <a:gd name="T58" fmla="*/ 120 w 140"/>
                  <a:gd name="T59" fmla="*/ 145 h 191"/>
                  <a:gd name="T60" fmla="*/ 134 w 140"/>
                  <a:gd name="T61" fmla="*/ 175 h 191"/>
                  <a:gd name="T62" fmla="*/ 117 w 140"/>
                  <a:gd name="T63" fmla="*/ 191 h 191"/>
                  <a:gd name="T64" fmla="*/ 106 w 140"/>
                  <a:gd name="T65" fmla="*/ 1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 h="191">
                    <a:moveTo>
                      <a:pt x="52" y="80"/>
                    </a:moveTo>
                    <a:cubicBezTo>
                      <a:pt x="42" y="95"/>
                      <a:pt x="9" y="87"/>
                      <a:pt x="0" y="90"/>
                    </a:cubicBezTo>
                    <a:cubicBezTo>
                      <a:pt x="0" y="98"/>
                      <a:pt x="3" y="102"/>
                      <a:pt x="12" y="108"/>
                    </a:cubicBezTo>
                    <a:cubicBezTo>
                      <a:pt x="16" y="111"/>
                      <a:pt x="16" y="111"/>
                      <a:pt x="16" y="111"/>
                    </a:cubicBezTo>
                    <a:cubicBezTo>
                      <a:pt x="27" y="118"/>
                      <a:pt x="69" y="92"/>
                      <a:pt x="36" y="140"/>
                    </a:cubicBezTo>
                    <a:cubicBezTo>
                      <a:pt x="32" y="146"/>
                      <a:pt x="15" y="143"/>
                      <a:pt x="8" y="154"/>
                    </a:cubicBezTo>
                    <a:cubicBezTo>
                      <a:pt x="5" y="159"/>
                      <a:pt x="5" y="161"/>
                      <a:pt x="10" y="164"/>
                    </a:cubicBezTo>
                    <a:cubicBezTo>
                      <a:pt x="12" y="166"/>
                      <a:pt x="12" y="166"/>
                      <a:pt x="12" y="166"/>
                    </a:cubicBezTo>
                    <a:cubicBezTo>
                      <a:pt x="23" y="173"/>
                      <a:pt x="38" y="173"/>
                      <a:pt x="46" y="161"/>
                    </a:cubicBezTo>
                    <a:cubicBezTo>
                      <a:pt x="53" y="151"/>
                      <a:pt x="53" y="151"/>
                      <a:pt x="53" y="151"/>
                    </a:cubicBezTo>
                    <a:cubicBezTo>
                      <a:pt x="63" y="136"/>
                      <a:pt x="66" y="116"/>
                      <a:pt x="67" y="103"/>
                    </a:cubicBezTo>
                    <a:cubicBezTo>
                      <a:pt x="80" y="96"/>
                      <a:pt x="86" y="90"/>
                      <a:pt x="100" y="84"/>
                    </a:cubicBezTo>
                    <a:cubicBezTo>
                      <a:pt x="105" y="82"/>
                      <a:pt x="134" y="71"/>
                      <a:pt x="135" y="70"/>
                    </a:cubicBezTo>
                    <a:cubicBezTo>
                      <a:pt x="137" y="68"/>
                      <a:pt x="137" y="68"/>
                      <a:pt x="137" y="68"/>
                    </a:cubicBezTo>
                    <a:cubicBezTo>
                      <a:pt x="140" y="63"/>
                      <a:pt x="138" y="62"/>
                      <a:pt x="138" y="57"/>
                    </a:cubicBezTo>
                    <a:cubicBezTo>
                      <a:pt x="129" y="50"/>
                      <a:pt x="121" y="55"/>
                      <a:pt x="108" y="54"/>
                    </a:cubicBezTo>
                    <a:cubicBezTo>
                      <a:pt x="103" y="54"/>
                      <a:pt x="96" y="47"/>
                      <a:pt x="92" y="47"/>
                    </a:cubicBezTo>
                    <a:cubicBezTo>
                      <a:pt x="90" y="44"/>
                      <a:pt x="90" y="44"/>
                      <a:pt x="90" y="44"/>
                    </a:cubicBezTo>
                    <a:cubicBezTo>
                      <a:pt x="97" y="61"/>
                      <a:pt x="97" y="61"/>
                      <a:pt x="97" y="61"/>
                    </a:cubicBezTo>
                    <a:cubicBezTo>
                      <a:pt x="100" y="63"/>
                      <a:pt x="100" y="63"/>
                      <a:pt x="100" y="63"/>
                    </a:cubicBezTo>
                    <a:cubicBezTo>
                      <a:pt x="74" y="71"/>
                      <a:pt x="74" y="71"/>
                      <a:pt x="74" y="71"/>
                    </a:cubicBezTo>
                    <a:cubicBezTo>
                      <a:pt x="69" y="57"/>
                      <a:pt x="80" y="17"/>
                      <a:pt x="61" y="4"/>
                    </a:cubicBezTo>
                    <a:cubicBezTo>
                      <a:pt x="55" y="0"/>
                      <a:pt x="59" y="5"/>
                      <a:pt x="48" y="1"/>
                    </a:cubicBezTo>
                    <a:cubicBezTo>
                      <a:pt x="44" y="8"/>
                      <a:pt x="44" y="8"/>
                      <a:pt x="44" y="8"/>
                    </a:cubicBezTo>
                    <a:cubicBezTo>
                      <a:pt x="41" y="12"/>
                      <a:pt x="64" y="62"/>
                      <a:pt x="52" y="80"/>
                    </a:cubicBezTo>
                    <a:close/>
                    <a:moveTo>
                      <a:pt x="106" y="184"/>
                    </a:moveTo>
                    <a:cubicBezTo>
                      <a:pt x="102" y="181"/>
                      <a:pt x="99" y="167"/>
                      <a:pt x="94" y="161"/>
                    </a:cubicBezTo>
                    <a:cubicBezTo>
                      <a:pt x="89" y="154"/>
                      <a:pt x="79" y="147"/>
                      <a:pt x="73" y="140"/>
                    </a:cubicBezTo>
                    <a:cubicBezTo>
                      <a:pt x="72" y="132"/>
                      <a:pt x="74" y="124"/>
                      <a:pt x="88" y="126"/>
                    </a:cubicBezTo>
                    <a:cubicBezTo>
                      <a:pt x="105" y="136"/>
                      <a:pt x="104" y="128"/>
                      <a:pt x="120" y="145"/>
                    </a:cubicBezTo>
                    <a:cubicBezTo>
                      <a:pt x="127" y="152"/>
                      <a:pt x="139" y="168"/>
                      <a:pt x="134" y="175"/>
                    </a:cubicBezTo>
                    <a:cubicBezTo>
                      <a:pt x="128" y="184"/>
                      <a:pt x="124" y="185"/>
                      <a:pt x="117" y="191"/>
                    </a:cubicBezTo>
                    <a:lnTo>
                      <a:pt x="106" y="184"/>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3" name="íṧļïḓê"/>
              <p:cNvSpPr/>
              <p:nvPr/>
            </p:nvSpPr>
            <p:spPr bwMode="auto">
              <a:xfrm>
                <a:off x="9128125" y="2794000"/>
                <a:ext cx="434975" cy="882650"/>
              </a:xfrm>
              <a:custGeom>
                <a:avLst/>
                <a:gdLst>
                  <a:gd name="T0" fmla="*/ 10 w 132"/>
                  <a:gd name="T1" fmla="*/ 53 h 266"/>
                  <a:gd name="T2" fmla="*/ 23 w 132"/>
                  <a:gd name="T3" fmla="*/ 79 h 266"/>
                  <a:gd name="T4" fmla="*/ 35 w 132"/>
                  <a:gd name="T5" fmla="*/ 78 h 266"/>
                  <a:gd name="T6" fmla="*/ 32 w 132"/>
                  <a:gd name="T7" fmla="*/ 30 h 266"/>
                  <a:gd name="T8" fmla="*/ 10 w 132"/>
                  <a:gd name="T9" fmla="*/ 53 h 266"/>
                  <a:gd name="T10" fmla="*/ 15 w 132"/>
                  <a:gd name="T11" fmla="*/ 185 h 266"/>
                  <a:gd name="T12" fmla="*/ 5 w 132"/>
                  <a:gd name="T13" fmla="*/ 165 h 266"/>
                  <a:gd name="T14" fmla="*/ 0 w 132"/>
                  <a:gd name="T15" fmla="*/ 146 h 266"/>
                  <a:gd name="T16" fmla="*/ 13 w 132"/>
                  <a:gd name="T17" fmla="*/ 139 h 266"/>
                  <a:gd name="T18" fmla="*/ 27 w 132"/>
                  <a:gd name="T19" fmla="*/ 127 h 266"/>
                  <a:gd name="T20" fmla="*/ 80 w 132"/>
                  <a:gd name="T21" fmla="*/ 81 h 266"/>
                  <a:gd name="T22" fmla="*/ 61 w 132"/>
                  <a:gd name="T23" fmla="*/ 82 h 266"/>
                  <a:gd name="T24" fmla="*/ 53 w 132"/>
                  <a:gd name="T25" fmla="*/ 53 h 266"/>
                  <a:gd name="T26" fmla="*/ 71 w 132"/>
                  <a:gd name="T27" fmla="*/ 61 h 266"/>
                  <a:gd name="T28" fmla="*/ 122 w 132"/>
                  <a:gd name="T29" fmla="*/ 54 h 266"/>
                  <a:gd name="T30" fmla="*/ 129 w 132"/>
                  <a:gd name="T31" fmla="*/ 77 h 266"/>
                  <a:gd name="T32" fmla="*/ 128 w 132"/>
                  <a:gd name="T33" fmla="*/ 79 h 266"/>
                  <a:gd name="T34" fmla="*/ 100 w 132"/>
                  <a:gd name="T35" fmla="*/ 88 h 266"/>
                  <a:gd name="T36" fmla="*/ 76 w 132"/>
                  <a:gd name="T37" fmla="*/ 103 h 266"/>
                  <a:gd name="T38" fmla="*/ 107 w 132"/>
                  <a:gd name="T39" fmla="*/ 112 h 266"/>
                  <a:gd name="T40" fmla="*/ 124 w 132"/>
                  <a:gd name="T41" fmla="*/ 141 h 266"/>
                  <a:gd name="T42" fmla="*/ 123 w 132"/>
                  <a:gd name="T43" fmla="*/ 143 h 266"/>
                  <a:gd name="T44" fmla="*/ 96 w 132"/>
                  <a:gd name="T45" fmla="*/ 156 h 266"/>
                  <a:gd name="T46" fmla="*/ 97 w 132"/>
                  <a:gd name="T47" fmla="*/ 170 h 266"/>
                  <a:gd name="T48" fmla="*/ 93 w 132"/>
                  <a:gd name="T49" fmla="*/ 176 h 266"/>
                  <a:gd name="T50" fmla="*/ 86 w 132"/>
                  <a:gd name="T51" fmla="*/ 200 h 266"/>
                  <a:gd name="T52" fmla="*/ 123 w 132"/>
                  <a:gd name="T53" fmla="*/ 193 h 266"/>
                  <a:gd name="T54" fmla="*/ 125 w 132"/>
                  <a:gd name="T55" fmla="*/ 194 h 266"/>
                  <a:gd name="T56" fmla="*/ 127 w 132"/>
                  <a:gd name="T57" fmla="*/ 211 h 266"/>
                  <a:gd name="T58" fmla="*/ 89 w 132"/>
                  <a:gd name="T59" fmla="*/ 224 h 266"/>
                  <a:gd name="T60" fmla="*/ 89 w 132"/>
                  <a:gd name="T61" fmla="*/ 248 h 266"/>
                  <a:gd name="T62" fmla="*/ 35 w 132"/>
                  <a:gd name="T63" fmla="*/ 257 h 266"/>
                  <a:gd name="T64" fmla="*/ 13 w 132"/>
                  <a:gd name="T65" fmla="*/ 231 h 266"/>
                  <a:gd name="T66" fmla="*/ 78 w 132"/>
                  <a:gd name="T67" fmla="*/ 223 h 266"/>
                  <a:gd name="T68" fmla="*/ 9 w 132"/>
                  <a:gd name="T69" fmla="*/ 217 h 266"/>
                  <a:gd name="T70" fmla="*/ 39 w 132"/>
                  <a:gd name="T71" fmla="*/ 206 h 266"/>
                  <a:gd name="T72" fmla="*/ 71 w 132"/>
                  <a:gd name="T73" fmla="*/ 202 h 266"/>
                  <a:gd name="T74" fmla="*/ 79 w 132"/>
                  <a:gd name="T75" fmla="*/ 168 h 266"/>
                  <a:gd name="T76" fmla="*/ 55 w 132"/>
                  <a:gd name="T77" fmla="*/ 171 h 266"/>
                  <a:gd name="T78" fmla="*/ 54 w 132"/>
                  <a:gd name="T79" fmla="*/ 163 h 266"/>
                  <a:gd name="T80" fmla="*/ 55 w 132"/>
                  <a:gd name="T81" fmla="*/ 161 h 266"/>
                  <a:gd name="T82" fmla="*/ 81 w 132"/>
                  <a:gd name="T83" fmla="*/ 151 h 266"/>
                  <a:gd name="T84" fmla="*/ 105 w 132"/>
                  <a:gd name="T85" fmla="*/ 136 h 266"/>
                  <a:gd name="T86" fmla="*/ 103 w 132"/>
                  <a:gd name="T87" fmla="*/ 126 h 266"/>
                  <a:gd name="T88" fmla="*/ 86 w 132"/>
                  <a:gd name="T89" fmla="*/ 120 h 266"/>
                  <a:gd name="T90" fmla="*/ 57 w 132"/>
                  <a:gd name="T91" fmla="*/ 130 h 266"/>
                  <a:gd name="T92" fmla="*/ 31 w 132"/>
                  <a:gd name="T93" fmla="*/ 150 h 266"/>
                  <a:gd name="T94" fmla="*/ 36 w 132"/>
                  <a:gd name="T95" fmla="*/ 186 h 266"/>
                  <a:gd name="T96" fmla="*/ 28 w 132"/>
                  <a:gd name="T97" fmla="*/ 190 h 266"/>
                  <a:gd name="T98" fmla="*/ 21 w 132"/>
                  <a:gd name="T99" fmla="*/ 183 h 266"/>
                  <a:gd name="T100" fmla="*/ 15 w 132"/>
                  <a:gd name="T101" fmla="*/ 18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266">
                    <a:moveTo>
                      <a:pt x="10" y="53"/>
                    </a:moveTo>
                    <a:cubicBezTo>
                      <a:pt x="11" y="60"/>
                      <a:pt x="15" y="75"/>
                      <a:pt x="23" y="79"/>
                    </a:cubicBezTo>
                    <a:cubicBezTo>
                      <a:pt x="29" y="82"/>
                      <a:pt x="31" y="80"/>
                      <a:pt x="35" y="78"/>
                    </a:cubicBezTo>
                    <a:cubicBezTo>
                      <a:pt x="40" y="61"/>
                      <a:pt x="37" y="46"/>
                      <a:pt x="32" y="30"/>
                    </a:cubicBezTo>
                    <a:cubicBezTo>
                      <a:pt x="24" y="0"/>
                      <a:pt x="18" y="39"/>
                      <a:pt x="10" y="53"/>
                    </a:cubicBezTo>
                    <a:close/>
                    <a:moveTo>
                      <a:pt x="15" y="185"/>
                    </a:moveTo>
                    <a:cubicBezTo>
                      <a:pt x="5" y="165"/>
                      <a:pt x="5" y="165"/>
                      <a:pt x="5" y="165"/>
                    </a:cubicBezTo>
                    <a:cubicBezTo>
                      <a:pt x="6" y="157"/>
                      <a:pt x="4" y="151"/>
                      <a:pt x="0" y="146"/>
                    </a:cubicBezTo>
                    <a:cubicBezTo>
                      <a:pt x="3" y="144"/>
                      <a:pt x="9" y="141"/>
                      <a:pt x="13" y="139"/>
                    </a:cubicBezTo>
                    <a:cubicBezTo>
                      <a:pt x="19" y="135"/>
                      <a:pt x="22" y="131"/>
                      <a:pt x="27" y="127"/>
                    </a:cubicBezTo>
                    <a:cubicBezTo>
                      <a:pt x="45" y="111"/>
                      <a:pt x="66" y="95"/>
                      <a:pt x="80" y="81"/>
                    </a:cubicBezTo>
                    <a:cubicBezTo>
                      <a:pt x="61" y="82"/>
                      <a:pt x="61" y="82"/>
                      <a:pt x="61" y="82"/>
                    </a:cubicBezTo>
                    <a:cubicBezTo>
                      <a:pt x="57" y="71"/>
                      <a:pt x="48" y="63"/>
                      <a:pt x="53" y="53"/>
                    </a:cubicBezTo>
                    <a:cubicBezTo>
                      <a:pt x="71" y="61"/>
                      <a:pt x="71" y="61"/>
                      <a:pt x="71" y="61"/>
                    </a:cubicBezTo>
                    <a:cubicBezTo>
                      <a:pt x="90" y="73"/>
                      <a:pt x="102" y="43"/>
                      <a:pt x="122" y="54"/>
                    </a:cubicBezTo>
                    <a:cubicBezTo>
                      <a:pt x="128" y="58"/>
                      <a:pt x="132" y="71"/>
                      <a:pt x="129" y="77"/>
                    </a:cubicBezTo>
                    <a:cubicBezTo>
                      <a:pt x="128" y="79"/>
                      <a:pt x="128" y="79"/>
                      <a:pt x="128" y="79"/>
                    </a:cubicBezTo>
                    <a:cubicBezTo>
                      <a:pt x="124" y="87"/>
                      <a:pt x="108" y="85"/>
                      <a:pt x="100" y="88"/>
                    </a:cubicBezTo>
                    <a:cubicBezTo>
                      <a:pt x="92" y="91"/>
                      <a:pt x="83" y="98"/>
                      <a:pt x="76" y="103"/>
                    </a:cubicBezTo>
                    <a:cubicBezTo>
                      <a:pt x="87" y="106"/>
                      <a:pt x="92" y="104"/>
                      <a:pt x="107" y="112"/>
                    </a:cubicBezTo>
                    <a:cubicBezTo>
                      <a:pt x="116" y="117"/>
                      <a:pt x="129" y="132"/>
                      <a:pt x="124" y="141"/>
                    </a:cubicBezTo>
                    <a:cubicBezTo>
                      <a:pt x="123" y="143"/>
                      <a:pt x="123" y="143"/>
                      <a:pt x="123" y="143"/>
                    </a:cubicBezTo>
                    <a:cubicBezTo>
                      <a:pt x="118" y="153"/>
                      <a:pt x="104" y="148"/>
                      <a:pt x="96" y="156"/>
                    </a:cubicBezTo>
                    <a:cubicBezTo>
                      <a:pt x="101" y="161"/>
                      <a:pt x="101" y="162"/>
                      <a:pt x="97" y="170"/>
                    </a:cubicBezTo>
                    <a:cubicBezTo>
                      <a:pt x="93" y="176"/>
                      <a:pt x="93" y="176"/>
                      <a:pt x="93" y="176"/>
                    </a:cubicBezTo>
                    <a:cubicBezTo>
                      <a:pt x="88" y="186"/>
                      <a:pt x="75" y="194"/>
                      <a:pt x="86" y="200"/>
                    </a:cubicBezTo>
                    <a:cubicBezTo>
                      <a:pt x="94" y="204"/>
                      <a:pt x="107" y="184"/>
                      <a:pt x="123" y="193"/>
                    </a:cubicBezTo>
                    <a:cubicBezTo>
                      <a:pt x="125" y="194"/>
                      <a:pt x="125" y="194"/>
                      <a:pt x="125" y="194"/>
                    </a:cubicBezTo>
                    <a:cubicBezTo>
                      <a:pt x="132" y="198"/>
                      <a:pt x="130" y="205"/>
                      <a:pt x="127" y="211"/>
                    </a:cubicBezTo>
                    <a:cubicBezTo>
                      <a:pt x="124" y="216"/>
                      <a:pt x="102" y="217"/>
                      <a:pt x="89" y="224"/>
                    </a:cubicBezTo>
                    <a:cubicBezTo>
                      <a:pt x="90" y="229"/>
                      <a:pt x="92" y="243"/>
                      <a:pt x="89" y="248"/>
                    </a:cubicBezTo>
                    <a:cubicBezTo>
                      <a:pt x="85" y="257"/>
                      <a:pt x="52" y="266"/>
                      <a:pt x="35" y="257"/>
                    </a:cubicBezTo>
                    <a:cubicBezTo>
                      <a:pt x="22" y="250"/>
                      <a:pt x="14" y="242"/>
                      <a:pt x="13" y="231"/>
                    </a:cubicBezTo>
                    <a:cubicBezTo>
                      <a:pt x="40" y="239"/>
                      <a:pt x="60" y="256"/>
                      <a:pt x="78" y="223"/>
                    </a:cubicBezTo>
                    <a:cubicBezTo>
                      <a:pt x="59" y="214"/>
                      <a:pt x="46" y="238"/>
                      <a:pt x="9" y="217"/>
                    </a:cubicBezTo>
                    <a:cubicBezTo>
                      <a:pt x="14" y="199"/>
                      <a:pt x="24" y="207"/>
                      <a:pt x="39" y="206"/>
                    </a:cubicBezTo>
                    <a:cubicBezTo>
                      <a:pt x="55" y="206"/>
                      <a:pt x="56" y="202"/>
                      <a:pt x="71" y="202"/>
                    </a:cubicBezTo>
                    <a:cubicBezTo>
                      <a:pt x="69" y="183"/>
                      <a:pt x="70" y="187"/>
                      <a:pt x="79" y="168"/>
                    </a:cubicBezTo>
                    <a:cubicBezTo>
                      <a:pt x="64" y="164"/>
                      <a:pt x="65" y="177"/>
                      <a:pt x="55" y="171"/>
                    </a:cubicBezTo>
                    <a:cubicBezTo>
                      <a:pt x="52" y="170"/>
                      <a:pt x="52" y="166"/>
                      <a:pt x="54" y="163"/>
                    </a:cubicBezTo>
                    <a:cubicBezTo>
                      <a:pt x="55" y="161"/>
                      <a:pt x="55" y="161"/>
                      <a:pt x="55" y="161"/>
                    </a:cubicBezTo>
                    <a:cubicBezTo>
                      <a:pt x="59" y="154"/>
                      <a:pt x="74" y="153"/>
                      <a:pt x="81" y="151"/>
                    </a:cubicBezTo>
                    <a:cubicBezTo>
                      <a:pt x="90" y="148"/>
                      <a:pt x="97" y="141"/>
                      <a:pt x="105" y="136"/>
                    </a:cubicBezTo>
                    <a:cubicBezTo>
                      <a:pt x="103" y="126"/>
                      <a:pt x="103" y="126"/>
                      <a:pt x="103" y="126"/>
                    </a:cubicBezTo>
                    <a:cubicBezTo>
                      <a:pt x="86" y="120"/>
                      <a:pt x="86" y="120"/>
                      <a:pt x="86" y="120"/>
                    </a:cubicBezTo>
                    <a:cubicBezTo>
                      <a:pt x="78" y="124"/>
                      <a:pt x="69" y="123"/>
                      <a:pt x="57" y="130"/>
                    </a:cubicBezTo>
                    <a:cubicBezTo>
                      <a:pt x="48" y="134"/>
                      <a:pt x="39" y="144"/>
                      <a:pt x="31" y="150"/>
                    </a:cubicBezTo>
                    <a:cubicBezTo>
                      <a:pt x="30" y="171"/>
                      <a:pt x="48" y="164"/>
                      <a:pt x="36" y="186"/>
                    </a:cubicBezTo>
                    <a:cubicBezTo>
                      <a:pt x="35" y="187"/>
                      <a:pt x="30" y="189"/>
                      <a:pt x="28" y="190"/>
                    </a:cubicBezTo>
                    <a:cubicBezTo>
                      <a:pt x="21" y="183"/>
                      <a:pt x="21" y="183"/>
                      <a:pt x="21" y="183"/>
                    </a:cubicBezTo>
                    <a:lnTo>
                      <a:pt x="15" y="185"/>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465" name="ïS1iḑê"/>
            <p:cNvGrpSpPr/>
            <p:nvPr/>
          </p:nvGrpSpPr>
          <p:grpSpPr>
            <a:xfrm>
              <a:off x="3297965" y="3875131"/>
              <a:ext cx="7801548" cy="384358"/>
              <a:chOff x="4152900" y="3738563"/>
              <a:chExt cx="5413376" cy="266700"/>
            </a:xfrm>
          </p:grpSpPr>
          <p:sp>
            <p:nvSpPr>
              <p:cNvPr id="466" name="íśļiḓé"/>
              <p:cNvSpPr/>
              <p:nvPr/>
            </p:nvSpPr>
            <p:spPr bwMode="auto">
              <a:xfrm>
                <a:off x="4152900" y="3743325"/>
                <a:ext cx="177800" cy="201613"/>
              </a:xfrm>
              <a:custGeom>
                <a:avLst/>
                <a:gdLst>
                  <a:gd name="T0" fmla="*/ 0 w 54"/>
                  <a:gd name="T1" fmla="*/ 0 h 61"/>
                  <a:gd name="T2" fmla="*/ 27 w 54"/>
                  <a:gd name="T3" fmla="*/ 0 h 61"/>
                  <a:gd name="T4" fmla="*/ 27 w 54"/>
                  <a:gd name="T5" fmla="*/ 2 h 61"/>
                  <a:gd name="T6" fmla="*/ 26 w 54"/>
                  <a:gd name="T7" fmla="*/ 2 h 61"/>
                  <a:gd name="T8" fmla="*/ 22 w 54"/>
                  <a:gd name="T9" fmla="*/ 3 h 61"/>
                  <a:gd name="T10" fmla="*/ 20 w 54"/>
                  <a:gd name="T11" fmla="*/ 5 h 61"/>
                  <a:gd name="T12" fmla="*/ 20 w 54"/>
                  <a:gd name="T13" fmla="*/ 11 h 61"/>
                  <a:gd name="T14" fmla="*/ 20 w 54"/>
                  <a:gd name="T15" fmla="*/ 40 h 61"/>
                  <a:gd name="T16" fmla="*/ 21 w 54"/>
                  <a:gd name="T17" fmla="*/ 51 h 61"/>
                  <a:gd name="T18" fmla="*/ 24 w 54"/>
                  <a:gd name="T19" fmla="*/ 55 h 61"/>
                  <a:gd name="T20" fmla="*/ 30 w 54"/>
                  <a:gd name="T21" fmla="*/ 57 h 61"/>
                  <a:gd name="T22" fmla="*/ 38 w 54"/>
                  <a:gd name="T23" fmla="*/ 55 h 61"/>
                  <a:gd name="T24" fmla="*/ 42 w 54"/>
                  <a:gd name="T25" fmla="*/ 49 h 61"/>
                  <a:gd name="T26" fmla="*/ 44 w 54"/>
                  <a:gd name="T27" fmla="*/ 35 h 61"/>
                  <a:gd name="T28" fmla="*/ 44 w 54"/>
                  <a:gd name="T29" fmla="*/ 11 h 61"/>
                  <a:gd name="T30" fmla="*/ 43 w 54"/>
                  <a:gd name="T31" fmla="*/ 5 h 61"/>
                  <a:gd name="T32" fmla="*/ 41 w 54"/>
                  <a:gd name="T33" fmla="*/ 3 h 61"/>
                  <a:gd name="T34" fmla="*/ 36 w 54"/>
                  <a:gd name="T35" fmla="*/ 2 h 61"/>
                  <a:gd name="T36" fmla="*/ 36 w 54"/>
                  <a:gd name="T37" fmla="*/ 0 h 61"/>
                  <a:gd name="T38" fmla="*/ 54 w 54"/>
                  <a:gd name="T39" fmla="*/ 0 h 61"/>
                  <a:gd name="T40" fmla="*/ 54 w 54"/>
                  <a:gd name="T41" fmla="*/ 2 h 61"/>
                  <a:gd name="T42" fmla="*/ 53 w 54"/>
                  <a:gd name="T43" fmla="*/ 2 h 61"/>
                  <a:gd name="T44" fmla="*/ 50 w 54"/>
                  <a:gd name="T45" fmla="*/ 3 h 61"/>
                  <a:gd name="T46" fmla="*/ 47 w 54"/>
                  <a:gd name="T47" fmla="*/ 6 h 61"/>
                  <a:gd name="T48" fmla="*/ 47 w 54"/>
                  <a:gd name="T49" fmla="*/ 11 h 61"/>
                  <a:gd name="T50" fmla="*/ 47 w 54"/>
                  <a:gd name="T51" fmla="*/ 34 h 61"/>
                  <a:gd name="T52" fmla="*/ 46 w 54"/>
                  <a:gd name="T53" fmla="*/ 49 h 61"/>
                  <a:gd name="T54" fmla="*/ 40 w 54"/>
                  <a:gd name="T55" fmla="*/ 57 h 61"/>
                  <a:gd name="T56" fmla="*/ 27 w 54"/>
                  <a:gd name="T57" fmla="*/ 61 h 61"/>
                  <a:gd name="T58" fmla="*/ 16 w 54"/>
                  <a:gd name="T59" fmla="*/ 59 h 61"/>
                  <a:gd name="T60" fmla="*/ 9 w 54"/>
                  <a:gd name="T61" fmla="*/ 52 h 61"/>
                  <a:gd name="T62" fmla="*/ 7 w 54"/>
                  <a:gd name="T63" fmla="*/ 40 h 61"/>
                  <a:gd name="T64" fmla="*/ 7 w 54"/>
                  <a:gd name="T65" fmla="*/ 11 h 61"/>
                  <a:gd name="T66" fmla="*/ 7 w 54"/>
                  <a:gd name="T67" fmla="*/ 5 h 61"/>
                  <a:gd name="T68" fmla="*/ 5 w 54"/>
                  <a:gd name="T69" fmla="*/ 3 h 61"/>
                  <a:gd name="T70" fmla="*/ 0 w 54"/>
                  <a:gd name="T71" fmla="*/ 2 h 61"/>
                  <a:gd name="T72" fmla="*/ 0 w 54"/>
                  <a:gd name="T7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61">
                    <a:moveTo>
                      <a:pt x="0" y="0"/>
                    </a:moveTo>
                    <a:cubicBezTo>
                      <a:pt x="27" y="0"/>
                      <a:pt x="27" y="0"/>
                      <a:pt x="27" y="0"/>
                    </a:cubicBezTo>
                    <a:cubicBezTo>
                      <a:pt x="27" y="2"/>
                      <a:pt x="27" y="2"/>
                      <a:pt x="27" y="2"/>
                    </a:cubicBezTo>
                    <a:cubicBezTo>
                      <a:pt x="26" y="2"/>
                      <a:pt x="26" y="2"/>
                      <a:pt x="26" y="2"/>
                    </a:cubicBezTo>
                    <a:cubicBezTo>
                      <a:pt x="24" y="2"/>
                      <a:pt x="23" y="2"/>
                      <a:pt x="22" y="3"/>
                    </a:cubicBezTo>
                    <a:cubicBezTo>
                      <a:pt x="21" y="3"/>
                      <a:pt x="21" y="4"/>
                      <a:pt x="20" y="5"/>
                    </a:cubicBezTo>
                    <a:cubicBezTo>
                      <a:pt x="20" y="6"/>
                      <a:pt x="20" y="8"/>
                      <a:pt x="20" y="11"/>
                    </a:cubicBezTo>
                    <a:cubicBezTo>
                      <a:pt x="20" y="40"/>
                      <a:pt x="20" y="40"/>
                      <a:pt x="20" y="40"/>
                    </a:cubicBezTo>
                    <a:cubicBezTo>
                      <a:pt x="20" y="45"/>
                      <a:pt x="20" y="49"/>
                      <a:pt x="21" y="51"/>
                    </a:cubicBezTo>
                    <a:cubicBezTo>
                      <a:pt x="21" y="52"/>
                      <a:pt x="23" y="54"/>
                      <a:pt x="24" y="55"/>
                    </a:cubicBezTo>
                    <a:cubicBezTo>
                      <a:pt x="26" y="56"/>
                      <a:pt x="28" y="57"/>
                      <a:pt x="30" y="57"/>
                    </a:cubicBezTo>
                    <a:cubicBezTo>
                      <a:pt x="33" y="57"/>
                      <a:pt x="36" y="56"/>
                      <a:pt x="38" y="55"/>
                    </a:cubicBezTo>
                    <a:cubicBezTo>
                      <a:pt x="40" y="53"/>
                      <a:pt x="41" y="51"/>
                      <a:pt x="42" y="49"/>
                    </a:cubicBezTo>
                    <a:cubicBezTo>
                      <a:pt x="43" y="46"/>
                      <a:pt x="44" y="42"/>
                      <a:pt x="44" y="35"/>
                    </a:cubicBezTo>
                    <a:cubicBezTo>
                      <a:pt x="44" y="11"/>
                      <a:pt x="44" y="11"/>
                      <a:pt x="44" y="11"/>
                    </a:cubicBezTo>
                    <a:cubicBezTo>
                      <a:pt x="44" y="8"/>
                      <a:pt x="43" y="6"/>
                      <a:pt x="43" y="5"/>
                    </a:cubicBezTo>
                    <a:cubicBezTo>
                      <a:pt x="42" y="4"/>
                      <a:pt x="42" y="3"/>
                      <a:pt x="41" y="3"/>
                    </a:cubicBezTo>
                    <a:cubicBezTo>
                      <a:pt x="40" y="2"/>
                      <a:pt x="38" y="2"/>
                      <a:pt x="36" y="2"/>
                    </a:cubicBezTo>
                    <a:cubicBezTo>
                      <a:pt x="36" y="0"/>
                      <a:pt x="36" y="0"/>
                      <a:pt x="36" y="0"/>
                    </a:cubicBezTo>
                    <a:cubicBezTo>
                      <a:pt x="54" y="0"/>
                      <a:pt x="54" y="0"/>
                      <a:pt x="54" y="0"/>
                    </a:cubicBezTo>
                    <a:cubicBezTo>
                      <a:pt x="54" y="2"/>
                      <a:pt x="54" y="2"/>
                      <a:pt x="54" y="2"/>
                    </a:cubicBezTo>
                    <a:cubicBezTo>
                      <a:pt x="53" y="2"/>
                      <a:pt x="53" y="2"/>
                      <a:pt x="53" y="2"/>
                    </a:cubicBezTo>
                    <a:cubicBezTo>
                      <a:pt x="52" y="2"/>
                      <a:pt x="51" y="2"/>
                      <a:pt x="50" y="3"/>
                    </a:cubicBezTo>
                    <a:cubicBezTo>
                      <a:pt x="49" y="4"/>
                      <a:pt x="48" y="5"/>
                      <a:pt x="47" y="6"/>
                    </a:cubicBezTo>
                    <a:cubicBezTo>
                      <a:pt x="47" y="7"/>
                      <a:pt x="47" y="9"/>
                      <a:pt x="47" y="11"/>
                    </a:cubicBezTo>
                    <a:cubicBezTo>
                      <a:pt x="47" y="34"/>
                      <a:pt x="47" y="34"/>
                      <a:pt x="47" y="34"/>
                    </a:cubicBezTo>
                    <a:cubicBezTo>
                      <a:pt x="47" y="41"/>
                      <a:pt x="47" y="46"/>
                      <a:pt x="46" y="49"/>
                    </a:cubicBezTo>
                    <a:cubicBezTo>
                      <a:pt x="45" y="52"/>
                      <a:pt x="43" y="55"/>
                      <a:pt x="40" y="57"/>
                    </a:cubicBezTo>
                    <a:cubicBezTo>
                      <a:pt x="37" y="60"/>
                      <a:pt x="32" y="61"/>
                      <a:pt x="27" y="61"/>
                    </a:cubicBezTo>
                    <a:cubicBezTo>
                      <a:pt x="22" y="61"/>
                      <a:pt x="19" y="61"/>
                      <a:pt x="16" y="59"/>
                    </a:cubicBezTo>
                    <a:cubicBezTo>
                      <a:pt x="13" y="57"/>
                      <a:pt x="11" y="55"/>
                      <a:pt x="9" y="52"/>
                    </a:cubicBezTo>
                    <a:cubicBezTo>
                      <a:pt x="8" y="49"/>
                      <a:pt x="7" y="45"/>
                      <a:pt x="7" y="40"/>
                    </a:cubicBezTo>
                    <a:cubicBezTo>
                      <a:pt x="7" y="11"/>
                      <a:pt x="7" y="11"/>
                      <a:pt x="7" y="11"/>
                    </a:cubicBezTo>
                    <a:cubicBezTo>
                      <a:pt x="7" y="8"/>
                      <a:pt x="7" y="6"/>
                      <a:pt x="7" y="5"/>
                    </a:cubicBezTo>
                    <a:cubicBezTo>
                      <a:pt x="6" y="4"/>
                      <a:pt x="6" y="3"/>
                      <a:pt x="5" y="3"/>
                    </a:cubicBezTo>
                    <a:cubicBezTo>
                      <a:pt x="4" y="2"/>
                      <a:pt x="2" y="2"/>
                      <a:pt x="0" y="2"/>
                    </a:cubicBezTo>
                    <a:lnTo>
                      <a:pt x="0"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7" name="îṡlíḋe"/>
              <p:cNvSpPr/>
              <p:nvPr/>
            </p:nvSpPr>
            <p:spPr bwMode="auto">
              <a:xfrm>
                <a:off x="4354513" y="3802063"/>
                <a:ext cx="128588" cy="139700"/>
              </a:xfrm>
              <a:custGeom>
                <a:avLst/>
                <a:gdLst>
                  <a:gd name="T0" fmla="*/ 15 w 39"/>
                  <a:gd name="T1" fmla="*/ 1 h 42"/>
                  <a:gd name="T2" fmla="*/ 15 w 39"/>
                  <a:gd name="T3" fmla="*/ 6 h 42"/>
                  <a:gd name="T4" fmla="*/ 20 w 39"/>
                  <a:gd name="T5" fmla="*/ 1 h 42"/>
                  <a:gd name="T6" fmla="*/ 25 w 39"/>
                  <a:gd name="T7" fmla="*/ 0 h 42"/>
                  <a:gd name="T8" fmla="*/ 31 w 39"/>
                  <a:gd name="T9" fmla="*/ 2 h 42"/>
                  <a:gd name="T10" fmla="*/ 34 w 39"/>
                  <a:gd name="T11" fmla="*/ 7 h 42"/>
                  <a:gd name="T12" fmla="*/ 35 w 39"/>
                  <a:gd name="T13" fmla="*/ 17 h 42"/>
                  <a:gd name="T14" fmla="*/ 35 w 39"/>
                  <a:gd name="T15" fmla="*/ 33 h 42"/>
                  <a:gd name="T16" fmla="*/ 36 w 39"/>
                  <a:gd name="T17" fmla="*/ 39 h 42"/>
                  <a:gd name="T18" fmla="*/ 39 w 39"/>
                  <a:gd name="T19" fmla="*/ 40 h 42"/>
                  <a:gd name="T20" fmla="*/ 39 w 39"/>
                  <a:gd name="T21" fmla="*/ 42 h 42"/>
                  <a:gd name="T22" fmla="*/ 21 w 39"/>
                  <a:gd name="T23" fmla="*/ 42 h 42"/>
                  <a:gd name="T24" fmla="*/ 21 w 39"/>
                  <a:gd name="T25" fmla="*/ 40 h 42"/>
                  <a:gd name="T26" fmla="*/ 24 w 39"/>
                  <a:gd name="T27" fmla="*/ 38 h 42"/>
                  <a:gd name="T28" fmla="*/ 24 w 39"/>
                  <a:gd name="T29" fmla="*/ 33 h 42"/>
                  <a:gd name="T30" fmla="*/ 24 w 39"/>
                  <a:gd name="T31" fmla="*/ 15 h 42"/>
                  <a:gd name="T32" fmla="*/ 24 w 39"/>
                  <a:gd name="T33" fmla="*/ 8 h 42"/>
                  <a:gd name="T34" fmla="*/ 23 w 39"/>
                  <a:gd name="T35" fmla="*/ 6 h 42"/>
                  <a:gd name="T36" fmla="*/ 21 w 39"/>
                  <a:gd name="T37" fmla="*/ 6 h 42"/>
                  <a:gd name="T38" fmla="*/ 15 w 39"/>
                  <a:gd name="T39" fmla="*/ 11 h 42"/>
                  <a:gd name="T40" fmla="*/ 15 w 39"/>
                  <a:gd name="T41" fmla="*/ 33 h 42"/>
                  <a:gd name="T42" fmla="*/ 15 w 39"/>
                  <a:gd name="T43" fmla="*/ 39 h 42"/>
                  <a:gd name="T44" fmla="*/ 18 w 39"/>
                  <a:gd name="T45" fmla="*/ 40 h 42"/>
                  <a:gd name="T46" fmla="*/ 18 w 39"/>
                  <a:gd name="T47" fmla="*/ 42 h 42"/>
                  <a:gd name="T48" fmla="*/ 0 w 39"/>
                  <a:gd name="T49" fmla="*/ 42 h 42"/>
                  <a:gd name="T50" fmla="*/ 0 w 39"/>
                  <a:gd name="T51" fmla="*/ 40 h 42"/>
                  <a:gd name="T52" fmla="*/ 3 w 39"/>
                  <a:gd name="T53" fmla="*/ 39 h 42"/>
                  <a:gd name="T54" fmla="*/ 4 w 39"/>
                  <a:gd name="T55" fmla="*/ 33 h 42"/>
                  <a:gd name="T56" fmla="*/ 4 w 39"/>
                  <a:gd name="T57" fmla="*/ 10 h 42"/>
                  <a:gd name="T58" fmla="*/ 3 w 39"/>
                  <a:gd name="T59" fmla="*/ 4 h 42"/>
                  <a:gd name="T60" fmla="*/ 0 w 39"/>
                  <a:gd name="T61" fmla="*/ 2 h 42"/>
                  <a:gd name="T62" fmla="*/ 0 w 39"/>
                  <a:gd name="T63" fmla="*/ 1 h 42"/>
                  <a:gd name="T64" fmla="*/ 15 w 39"/>
                  <a:gd name="T6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2">
                    <a:moveTo>
                      <a:pt x="15" y="1"/>
                    </a:moveTo>
                    <a:cubicBezTo>
                      <a:pt x="15" y="6"/>
                      <a:pt x="15" y="6"/>
                      <a:pt x="15" y="6"/>
                    </a:cubicBezTo>
                    <a:cubicBezTo>
                      <a:pt x="17" y="4"/>
                      <a:pt x="18" y="2"/>
                      <a:pt x="20" y="1"/>
                    </a:cubicBezTo>
                    <a:cubicBezTo>
                      <a:pt x="22" y="0"/>
                      <a:pt x="24" y="0"/>
                      <a:pt x="25" y="0"/>
                    </a:cubicBezTo>
                    <a:cubicBezTo>
                      <a:pt x="28" y="0"/>
                      <a:pt x="30" y="0"/>
                      <a:pt x="31" y="2"/>
                    </a:cubicBezTo>
                    <a:cubicBezTo>
                      <a:pt x="33" y="3"/>
                      <a:pt x="34" y="5"/>
                      <a:pt x="34" y="7"/>
                    </a:cubicBezTo>
                    <a:cubicBezTo>
                      <a:pt x="35" y="9"/>
                      <a:pt x="35" y="12"/>
                      <a:pt x="35" y="17"/>
                    </a:cubicBezTo>
                    <a:cubicBezTo>
                      <a:pt x="35" y="33"/>
                      <a:pt x="35" y="33"/>
                      <a:pt x="35" y="33"/>
                    </a:cubicBezTo>
                    <a:cubicBezTo>
                      <a:pt x="35" y="36"/>
                      <a:pt x="35" y="38"/>
                      <a:pt x="36" y="39"/>
                    </a:cubicBezTo>
                    <a:cubicBezTo>
                      <a:pt x="36" y="40"/>
                      <a:pt x="37" y="40"/>
                      <a:pt x="39" y="40"/>
                    </a:cubicBezTo>
                    <a:cubicBezTo>
                      <a:pt x="39" y="42"/>
                      <a:pt x="39" y="42"/>
                      <a:pt x="39" y="42"/>
                    </a:cubicBezTo>
                    <a:cubicBezTo>
                      <a:pt x="21" y="42"/>
                      <a:pt x="21" y="42"/>
                      <a:pt x="21" y="42"/>
                    </a:cubicBezTo>
                    <a:cubicBezTo>
                      <a:pt x="21" y="40"/>
                      <a:pt x="21" y="40"/>
                      <a:pt x="21" y="40"/>
                    </a:cubicBezTo>
                    <a:cubicBezTo>
                      <a:pt x="22" y="40"/>
                      <a:pt x="23" y="39"/>
                      <a:pt x="24" y="38"/>
                    </a:cubicBezTo>
                    <a:cubicBezTo>
                      <a:pt x="24" y="38"/>
                      <a:pt x="24" y="36"/>
                      <a:pt x="24" y="33"/>
                    </a:cubicBezTo>
                    <a:cubicBezTo>
                      <a:pt x="24" y="15"/>
                      <a:pt x="24" y="15"/>
                      <a:pt x="24" y="15"/>
                    </a:cubicBezTo>
                    <a:cubicBezTo>
                      <a:pt x="24" y="11"/>
                      <a:pt x="24" y="9"/>
                      <a:pt x="24" y="8"/>
                    </a:cubicBezTo>
                    <a:cubicBezTo>
                      <a:pt x="24" y="7"/>
                      <a:pt x="23" y="7"/>
                      <a:pt x="23" y="6"/>
                    </a:cubicBezTo>
                    <a:cubicBezTo>
                      <a:pt x="22" y="6"/>
                      <a:pt x="22" y="6"/>
                      <a:pt x="21" y="6"/>
                    </a:cubicBezTo>
                    <a:cubicBezTo>
                      <a:pt x="19" y="6"/>
                      <a:pt x="17" y="7"/>
                      <a:pt x="15" y="11"/>
                    </a:cubicBezTo>
                    <a:cubicBezTo>
                      <a:pt x="15" y="33"/>
                      <a:pt x="15" y="33"/>
                      <a:pt x="15" y="33"/>
                    </a:cubicBezTo>
                    <a:cubicBezTo>
                      <a:pt x="15" y="36"/>
                      <a:pt x="15" y="38"/>
                      <a:pt x="15" y="39"/>
                    </a:cubicBezTo>
                    <a:cubicBezTo>
                      <a:pt x="16" y="40"/>
                      <a:pt x="17" y="40"/>
                      <a:pt x="18" y="40"/>
                    </a:cubicBezTo>
                    <a:cubicBezTo>
                      <a:pt x="18" y="42"/>
                      <a:pt x="18" y="42"/>
                      <a:pt x="18" y="42"/>
                    </a:cubicBezTo>
                    <a:cubicBezTo>
                      <a:pt x="0" y="42"/>
                      <a:pt x="0" y="42"/>
                      <a:pt x="0" y="42"/>
                    </a:cubicBezTo>
                    <a:cubicBezTo>
                      <a:pt x="0" y="40"/>
                      <a:pt x="0" y="40"/>
                      <a:pt x="0" y="40"/>
                    </a:cubicBezTo>
                    <a:cubicBezTo>
                      <a:pt x="1" y="40"/>
                      <a:pt x="2" y="39"/>
                      <a:pt x="3" y="39"/>
                    </a:cubicBezTo>
                    <a:cubicBezTo>
                      <a:pt x="4" y="38"/>
                      <a:pt x="4" y="36"/>
                      <a:pt x="4" y="33"/>
                    </a:cubicBezTo>
                    <a:cubicBezTo>
                      <a:pt x="4" y="10"/>
                      <a:pt x="4" y="10"/>
                      <a:pt x="4" y="10"/>
                    </a:cubicBezTo>
                    <a:cubicBezTo>
                      <a:pt x="4" y="7"/>
                      <a:pt x="4" y="5"/>
                      <a:pt x="3" y="4"/>
                    </a:cubicBezTo>
                    <a:cubicBezTo>
                      <a:pt x="3" y="3"/>
                      <a:pt x="1" y="3"/>
                      <a:pt x="0" y="2"/>
                    </a:cubicBezTo>
                    <a:cubicBezTo>
                      <a:pt x="0" y="1"/>
                      <a:pt x="0" y="1"/>
                      <a:pt x="0" y="1"/>
                    </a:cubicBezTo>
                    <a:lnTo>
                      <a:pt x="15" y="1"/>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8" name="íŝļïḍè"/>
              <p:cNvSpPr/>
              <p:nvPr/>
            </p:nvSpPr>
            <p:spPr bwMode="auto">
              <a:xfrm>
                <a:off x="4502150" y="3738563"/>
                <a:ext cx="66675" cy="203200"/>
              </a:xfrm>
              <a:custGeom>
                <a:avLst/>
                <a:gdLst>
                  <a:gd name="T0" fmla="*/ 10 w 20"/>
                  <a:gd name="T1" fmla="*/ 0 h 61"/>
                  <a:gd name="T2" fmla="*/ 14 w 20"/>
                  <a:gd name="T3" fmla="*/ 2 h 61"/>
                  <a:gd name="T4" fmla="*/ 16 w 20"/>
                  <a:gd name="T5" fmla="*/ 7 h 61"/>
                  <a:gd name="T6" fmla="*/ 14 w 20"/>
                  <a:gd name="T7" fmla="*/ 12 h 61"/>
                  <a:gd name="T8" fmla="*/ 10 w 20"/>
                  <a:gd name="T9" fmla="*/ 14 h 61"/>
                  <a:gd name="T10" fmla="*/ 6 w 20"/>
                  <a:gd name="T11" fmla="*/ 12 h 61"/>
                  <a:gd name="T12" fmla="*/ 4 w 20"/>
                  <a:gd name="T13" fmla="*/ 7 h 61"/>
                  <a:gd name="T14" fmla="*/ 6 w 20"/>
                  <a:gd name="T15" fmla="*/ 2 h 61"/>
                  <a:gd name="T16" fmla="*/ 10 w 20"/>
                  <a:gd name="T17" fmla="*/ 0 h 61"/>
                  <a:gd name="T18" fmla="*/ 16 w 20"/>
                  <a:gd name="T19" fmla="*/ 20 h 61"/>
                  <a:gd name="T20" fmla="*/ 16 w 20"/>
                  <a:gd name="T21" fmla="*/ 52 h 61"/>
                  <a:gd name="T22" fmla="*/ 16 w 20"/>
                  <a:gd name="T23" fmla="*/ 58 h 61"/>
                  <a:gd name="T24" fmla="*/ 20 w 20"/>
                  <a:gd name="T25" fmla="*/ 59 h 61"/>
                  <a:gd name="T26" fmla="*/ 20 w 20"/>
                  <a:gd name="T27" fmla="*/ 61 h 61"/>
                  <a:gd name="T28" fmla="*/ 0 w 20"/>
                  <a:gd name="T29" fmla="*/ 61 h 61"/>
                  <a:gd name="T30" fmla="*/ 0 w 20"/>
                  <a:gd name="T31" fmla="*/ 59 h 61"/>
                  <a:gd name="T32" fmla="*/ 4 w 20"/>
                  <a:gd name="T33" fmla="*/ 58 h 61"/>
                  <a:gd name="T34" fmla="*/ 5 w 20"/>
                  <a:gd name="T35" fmla="*/ 52 h 61"/>
                  <a:gd name="T36" fmla="*/ 5 w 20"/>
                  <a:gd name="T37" fmla="*/ 28 h 61"/>
                  <a:gd name="T38" fmla="*/ 4 w 20"/>
                  <a:gd name="T39" fmla="*/ 23 h 61"/>
                  <a:gd name="T40" fmla="*/ 0 w 20"/>
                  <a:gd name="T41" fmla="*/ 21 h 61"/>
                  <a:gd name="T42" fmla="*/ 0 w 20"/>
                  <a:gd name="T43" fmla="*/ 20 h 61"/>
                  <a:gd name="T44" fmla="*/ 16 w 20"/>
                  <a:gd name="T45"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61">
                    <a:moveTo>
                      <a:pt x="10" y="0"/>
                    </a:moveTo>
                    <a:cubicBezTo>
                      <a:pt x="12" y="0"/>
                      <a:pt x="13" y="1"/>
                      <a:pt x="14" y="2"/>
                    </a:cubicBezTo>
                    <a:cubicBezTo>
                      <a:pt x="16" y="3"/>
                      <a:pt x="16" y="5"/>
                      <a:pt x="16" y="7"/>
                    </a:cubicBezTo>
                    <a:cubicBezTo>
                      <a:pt x="16" y="9"/>
                      <a:pt x="16" y="10"/>
                      <a:pt x="14" y="12"/>
                    </a:cubicBezTo>
                    <a:cubicBezTo>
                      <a:pt x="13" y="13"/>
                      <a:pt x="12" y="14"/>
                      <a:pt x="10" y="14"/>
                    </a:cubicBezTo>
                    <a:cubicBezTo>
                      <a:pt x="9" y="14"/>
                      <a:pt x="7" y="13"/>
                      <a:pt x="6" y="12"/>
                    </a:cubicBezTo>
                    <a:cubicBezTo>
                      <a:pt x="5" y="10"/>
                      <a:pt x="4" y="9"/>
                      <a:pt x="4" y="7"/>
                    </a:cubicBezTo>
                    <a:cubicBezTo>
                      <a:pt x="4" y="5"/>
                      <a:pt x="5" y="3"/>
                      <a:pt x="6" y="2"/>
                    </a:cubicBezTo>
                    <a:cubicBezTo>
                      <a:pt x="7" y="1"/>
                      <a:pt x="9" y="0"/>
                      <a:pt x="10" y="0"/>
                    </a:cubicBezTo>
                    <a:close/>
                    <a:moveTo>
                      <a:pt x="16" y="20"/>
                    </a:moveTo>
                    <a:cubicBezTo>
                      <a:pt x="16" y="52"/>
                      <a:pt x="16" y="52"/>
                      <a:pt x="16" y="52"/>
                    </a:cubicBezTo>
                    <a:cubicBezTo>
                      <a:pt x="16" y="55"/>
                      <a:pt x="16" y="57"/>
                      <a:pt x="16" y="58"/>
                    </a:cubicBezTo>
                    <a:cubicBezTo>
                      <a:pt x="17" y="59"/>
                      <a:pt x="18" y="59"/>
                      <a:pt x="20" y="59"/>
                    </a:cubicBezTo>
                    <a:cubicBezTo>
                      <a:pt x="20" y="61"/>
                      <a:pt x="20" y="61"/>
                      <a:pt x="20" y="61"/>
                    </a:cubicBezTo>
                    <a:cubicBezTo>
                      <a:pt x="0" y="61"/>
                      <a:pt x="0" y="61"/>
                      <a:pt x="0" y="61"/>
                    </a:cubicBezTo>
                    <a:cubicBezTo>
                      <a:pt x="0" y="59"/>
                      <a:pt x="0" y="59"/>
                      <a:pt x="0" y="59"/>
                    </a:cubicBezTo>
                    <a:cubicBezTo>
                      <a:pt x="2" y="59"/>
                      <a:pt x="3" y="59"/>
                      <a:pt x="4" y="58"/>
                    </a:cubicBezTo>
                    <a:cubicBezTo>
                      <a:pt x="4" y="57"/>
                      <a:pt x="5" y="55"/>
                      <a:pt x="5" y="52"/>
                    </a:cubicBezTo>
                    <a:cubicBezTo>
                      <a:pt x="5" y="28"/>
                      <a:pt x="5" y="28"/>
                      <a:pt x="5" y="28"/>
                    </a:cubicBezTo>
                    <a:cubicBezTo>
                      <a:pt x="5" y="25"/>
                      <a:pt x="4" y="24"/>
                      <a:pt x="4" y="23"/>
                    </a:cubicBezTo>
                    <a:cubicBezTo>
                      <a:pt x="3" y="22"/>
                      <a:pt x="2" y="22"/>
                      <a:pt x="0" y="21"/>
                    </a:cubicBezTo>
                    <a:cubicBezTo>
                      <a:pt x="0" y="20"/>
                      <a:pt x="0" y="20"/>
                      <a:pt x="0" y="20"/>
                    </a:cubicBezTo>
                    <a:lnTo>
                      <a:pt x="16" y="2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9" name="íṧlïḓe"/>
              <p:cNvSpPr/>
              <p:nvPr/>
            </p:nvSpPr>
            <p:spPr bwMode="auto">
              <a:xfrm>
                <a:off x="4581525" y="3805238"/>
                <a:ext cx="125413" cy="139700"/>
              </a:xfrm>
              <a:custGeom>
                <a:avLst/>
                <a:gdLst>
                  <a:gd name="T0" fmla="*/ 18 w 38"/>
                  <a:gd name="T1" fmla="*/ 42 h 42"/>
                  <a:gd name="T2" fmla="*/ 6 w 38"/>
                  <a:gd name="T3" fmla="*/ 10 h 42"/>
                  <a:gd name="T4" fmla="*/ 3 w 38"/>
                  <a:gd name="T5" fmla="*/ 3 h 42"/>
                  <a:gd name="T6" fmla="*/ 0 w 38"/>
                  <a:gd name="T7" fmla="*/ 1 h 42"/>
                  <a:gd name="T8" fmla="*/ 0 w 38"/>
                  <a:gd name="T9" fmla="*/ 0 h 42"/>
                  <a:gd name="T10" fmla="*/ 19 w 38"/>
                  <a:gd name="T11" fmla="*/ 0 h 42"/>
                  <a:gd name="T12" fmla="*/ 19 w 38"/>
                  <a:gd name="T13" fmla="*/ 1 h 42"/>
                  <a:gd name="T14" fmla="*/ 17 w 38"/>
                  <a:gd name="T15" fmla="*/ 2 h 42"/>
                  <a:gd name="T16" fmla="*/ 16 w 38"/>
                  <a:gd name="T17" fmla="*/ 4 h 42"/>
                  <a:gd name="T18" fmla="*/ 18 w 38"/>
                  <a:gd name="T19" fmla="*/ 11 h 42"/>
                  <a:gd name="T20" fmla="*/ 24 w 38"/>
                  <a:gd name="T21" fmla="*/ 26 h 42"/>
                  <a:gd name="T22" fmla="*/ 28 w 38"/>
                  <a:gd name="T23" fmla="*/ 13 h 42"/>
                  <a:gd name="T24" fmla="*/ 30 w 38"/>
                  <a:gd name="T25" fmla="*/ 5 h 42"/>
                  <a:gd name="T26" fmla="*/ 30 w 38"/>
                  <a:gd name="T27" fmla="*/ 2 h 42"/>
                  <a:gd name="T28" fmla="*/ 26 w 38"/>
                  <a:gd name="T29" fmla="*/ 1 h 42"/>
                  <a:gd name="T30" fmla="*/ 26 w 38"/>
                  <a:gd name="T31" fmla="*/ 0 h 42"/>
                  <a:gd name="T32" fmla="*/ 38 w 38"/>
                  <a:gd name="T33" fmla="*/ 0 h 42"/>
                  <a:gd name="T34" fmla="*/ 38 w 38"/>
                  <a:gd name="T35" fmla="*/ 1 h 42"/>
                  <a:gd name="T36" fmla="*/ 35 w 38"/>
                  <a:gd name="T37" fmla="*/ 3 h 42"/>
                  <a:gd name="T38" fmla="*/ 32 w 38"/>
                  <a:gd name="T39" fmla="*/ 10 h 42"/>
                  <a:gd name="T40" fmla="*/ 20 w 38"/>
                  <a:gd name="T41" fmla="*/ 42 h 42"/>
                  <a:gd name="T42" fmla="*/ 18 w 38"/>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2">
                    <a:moveTo>
                      <a:pt x="18" y="42"/>
                    </a:moveTo>
                    <a:cubicBezTo>
                      <a:pt x="6" y="10"/>
                      <a:pt x="6" y="10"/>
                      <a:pt x="6" y="10"/>
                    </a:cubicBezTo>
                    <a:cubicBezTo>
                      <a:pt x="5" y="6"/>
                      <a:pt x="4" y="4"/>
                      <a:pt x="3" y="3"/>
                    </a:cubicBezTo>
                    <a:cubicBezTo>
                      <a:pt x="2" y="2"/>
                      <a:pt x="1" y="2"/>
                      <a:pt x="0" y="1"/>
                    </a:cubicBezTo>
                    <a:cubicBezTo>
                      <a:pt x="0" y="0"/>
                      <a:pt x="0" y="0"/>
                      <a:pt x="0" y="0"/>
                    </a:cubicBezTo>
                    <a:cubicBezTo>
                      <a:pt x="19" y="0"/>
                      <a:pt x="19" y="0"/>
                      <a:pt x="19" y="0"/>
                    </a:cubicBezTo>
                    <a:cubicBezTo>
                      <a:pt x="19" y="1"/>
                      <a:pt x="19" y="1"/>
                      <a:pt x="19" y="1"/>
                    </a:cubicBezTo>
                    <a:cubicBezTo>
                      <a:pt x="18" y="1"/>
                      <a:pt x="17" y="2"/>
                      <a:pt x="17" y="2"/>
                    </a:cubicBezTo>
                    <a:cubicBezTo>
                      <a:pt x="16" y="3"/>
                      <a:pt x="16" y="4"/>
                      <a:pt x="16" y="4"/>
                    </a:cubicBezTo>
                    <a:cubicBezTo>
                      <a:pt x="16" y="6"/>
                      <a:pt x="16" y="8"/>
                      <a:pt x="18" y="11"/>
                    </a:cubicBezTo>
                    <a:cubicBezTo>
                      <a:pt x="24" y="26"/>
                      <a:pt x="24" y="26"/>
                      <a:pt x="24" y="26"/>
                    </a:cubicBezTo>
                    <a:cubicBezTo>
                      <a:pt x="28" y="13"/>
                      <a:pt x="28" y="13"/>
                      <a:pt x="28" y="13"/>
                    </a:cubicBezTo>
                    <a:cubicBezTo>
                      <a:pt x="30" y="9"/>
                      <a:pt x="30" y="6"/>
                      <a:pt x="30" y="5"/>
                    </a:cubicBezTo>
                    <a:cubicBezTo>
                      <a:pt x="30" y="4"/>
                      <a:pt x="30" y="3"/>
                      <a:pt x="30" y="2"/>
                    </a:cubicBezTo>
                    <a:cubicBezTo>
                      <a:pt x="29" y="2"/>
                      <a:pt x="28" y="1"/>
                      <a:pt x="26" y="1"/>
                    </a:cubicBezTo>
                    <a:cubicBezTo>
                      <a:pt x="26" y="0"/>
                      <a:pt x="26" y="0"/>
                      <a:pt x="26" y="0"/>
                    </a:cubicBezTo>
                    <a:cubicBezTo>
                      <a:pt x="38" y="0"/>
                      <a:pt x="38" y="0"/>
                      <a:pt x="38" y="0"/>
                    </a:cubicBezTo>
                    <a:cubicBezTo>
                      <a:pt x="38" y="1"/>
                      <a:pt x="38" y="1"/>
                      <a:pt x="38" y="1"/>
                    </a:cubicBezTo>
                    <a:cubicBezTo>
                      <a:pt x="37" y="2"/>
                      <a:pt x="36" y="2"/>
                      <a:pt x="35" y="3"/>
                    </a:cubicBezTo>
                    <a:cubicBezTo>
                      <a:pt x="35" y="4"/>
                      <a:pt x="34" y="6"/>
                      <a:pt x="32" y="10"/>
                    </a:cubicBezTo>
                    <a:cubicBezTo>
                      <a:pt x="20" y="42"/>
                      <a:pt x="20" y="42"/>
                      <a:pt x="20" y="42"/>
                    </a:cubicBezTo>
                    <a:lnTo>
                      <a:pt x="18" y="42"/>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0" name="ïṣľîḍê"/>
              <p:cNvSpPr/>
              <p:nvPr/>
            </p:nvSpPr>
            <p:spPr bwMode="auto">
              <a:xfrm>
                <a:off x="4730750" y="3802063"/>
                <a:ext cx="98425" cy="142875"/>
              </a:xfrm>
              <a:custGeom>
                <a:avLst/>
                <a:gdLst>
                  <a:gd name="T0" fmla="*/ 30 w 30"/>
                  <a:gd name="T1" fmla="*/ 20 h 43"/>
                  <a:gd name="T2" fmla="*/ 10 w 30"/>
                  <a:gd name="T3" fmla="*/ 20 h 43"/>
                  <a:gd name="T4" fmla="*/ 14 w 30"/>
                  <a:gd name="T5" fmla="*/ 33 h 43"/>
                  <a:gd name="T6" fmla="*/ 20 w 30"/>
                  <a:gd name="T7" fmla="*/ 36 h 43"/>
                  <a:gd name="T8" fmla="*/ 24 w 30"/>
                  <a:gd name="T9" fmla="*/ 35 h 43"/>
                  <a:gd name="T10" fmla="*/ 29 w 30"/>
                  <a:gd name="T11" fmla="*/ 30 h 43"/>
                  <a:gd name="T12" fmla="*/ 30 w 30"/>
                  <a:gd name="T13" fmla="*/ 31 h 43"/>
                  <a:gd name="T14" fmla="*/ 23 w 30"/>
                  <a:gd name="T15" fmla="*/ 40 h 43"/>
                  <a:gd name="T16" fmla="*/ 15 w 30"/>
                  <a:gd name="T17" fmla="*/ 43 h 43"/>
                  <a:gd name="T18" fmla="*/ 3 w 30"/>
                  <a:gd name="T19" fmla="*/ 36 h 43"/>
                  <a:gd name="T20" fmla="*/ 0 w 30"/>
                  <a:gd name="T21" fmla="*/ 22 h 43"/>
                  <a:gd name="T22" fmla="*/ 4 w 30"/>
                  <a:gd name="T23" fmla="*/ 6 h 43"/>
                  <a:gd name="T24" fmla="*/ 16 w 30"/>
                  <a:gd name="T25" fmla="*/ 0 h 43"/>
                  <a:gd name="T26" fmla="*/ 25 w 30"/>
                  <a:gd name="T27" fmla="*/ 5 h 43"/>
                  <a:gd name="T28" fmla="*/ 30 w 30"/>
                  <a:gd name="T29" fmla="*/ 20 h 43"/>
                  <a:gd name="T30" fmla="*/ 20 w 30"/>
                  <a:gd name="T31" fmla="*/ 17 h 43"/>
                  <a:gd name="T32" fmla="*/ 20 w 30"/>
                  <a:gd name="T33" fmla="*/ 7 h 43"/>
                  <a:gd name="T34" fmla="*/ 18 w 30"/>
                  <a:gd name="T35" fmla="*/ 3 h 43"/>
                  <a:gd name="T36" fmla="*/ 15 w 30"/>
                  <a:gd name="T37" fmla="*/ 2 h 43"/>
                  <a:gd name="T38" fmla="*/ 12 w 30"/>
                  <a:gd name="T39" fmla="*/ 5 h 43"/>
                  <a:gd name="T40" fmla="*/ 10 w 30"/>
                  <a:gd name="T41" fmla="*/ 15 h 43"/>
                  <a:gd name="T42" fmla="*/ 10 w 30"/>
                  <a:gd name="T43" fmla="*/ 17 h 43"/>
                  <a:gd name="T44" fmla="*/ 20 w 30"/>
                  <a:gd name="T4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3">
                    <a:moveTo>
                      <a:pt x="30" y="20"/>
                    </a:moveTo>
                    <a:cubicBezTo>
                      <a:pt x="10" y="20"/>
                      <a:pt x="10" y="20"/>
                      <a:pt x="10" y="20"/>
                    </a:cubicBezTo>
                    <a:cubicBezTo>
                      <a:pt x="10" y="25"/>
                      <a:pt x="11" y="30"/>
                      <a:pt x="14" y="33"/>
                    </a:cubicBezTo>
                    <a:cubicBezTo>
                      <a:pt x="16" y="35"/>
                      <a:pt x="18" y="36"/>
                      <a:pt x="20" y="36"/>
                    </a:cubicBezTo>
                    <a:cubicBezTo>
                      <a:pt x="22" y="36"/>
                      <a:pt x="23" y="36"/>
                      <a:pt x="24" y="35"/>
                    </a:cubicBezTo>
                    <a:cubicBezTo>
                      <a:pt x="26" y="34"/>
                      <a:pt x="27" y="32"/>
                      <a:pt x="29" y="30"/>
                    </a:cubicBezTo>
                    <a:cubicBezTo>
                      <a:pt x="30" y="31"/>
                      <a:pt x="30" y="31"/>
                      <a:pt x="30" y="31"/>
                    </a:cubicBezTo>
                    <a:cubicBezTo>
                      <a:pt x="28" y="35"/>
                      <a:pt x="26" y="38"/>
                      <a:pt x="23" y="40"/>
                    </a:cubicBezTo>
                    <a:cubicBezTo>
                      <a:pt x="21" y="42"/>
                      <a:pt x="18" y="43"/>
                      <a:pt x="15" y="43"/>
                    </a:cubicBezTo>
                    <a:cubicBezTo>
                      <a:pt x="10" y="43"/>
                      <a:pt x="6" y="41"/>
                      <a:pt x="3" y="36"/>
                    </a:cubicBezTo>
                    <a:cubicBezTo>
                      <a:pt x="1" y="32"/>
                      <a:pt x="0" y="28"/>
                      <a:pt x="0" y="22"/>
                    </a:cubicBezTo>
                    <a:cubicBezTo>
                      <a:pt x="0" y="15"/>
                      <a:pt x="1" y="10"/>
                      <a:pt x="4" y="6"/>
                    </a:cubicBezTo>
                    <a:cubicBezTo>
                      <a:pt x="8" y="2"/>
                      <a:pt x="12" y="0"/>
                      <a:pt x="16" y="0"/>
                    </a:cubicBezTo>
                    <a:cubicBezTo>
                      <a:pt x="20" y="0"/>
                      <a:pt x="23" y="1"/>
                      <a:pt x="25" y="5"/>
                    </a:cubicBezTo>
                    <a:cubicBezTo>
                      <a:pt x="28" y="8"/>
                      <a:pt x="30" y="13"/>
                      <a:pt x="30" y="20"/>
                    </a:cubicBezTo>
                    <a:close/>
                    <a:moveTo>
                      <a:pt x="20" y="17"/>
                    </a:moveTo>
                    <a:cubicBezTo>
                      <a:pt x="20" y="12"/>
                      <a:pt x="20" y="9"/>
                      <a:pt x="20" y="7"/>
                    </a:cubicBezTo>
                    <a:cubicBezTo>
                      <a:pt x="19" y="5"/>
                      <a:pt x="18" y="4"/>
                      <a:pt x="18" y="3"/>
                    </a:cubicBezTo>
                    <a:cubicBezTo>
                      <a:pt x="17" y="3"/>
                      <a:pt x="16" y="2"/>
                      <a:pt x="15" y="2"/>
                    </a:cubicBezTo>
                    <a:cubicBezTo>
                      <a:pt x="14" y="2"/>
                      <a:pt x="13" y="3"/>
                      <a:pt x="12" y="5"/>
                    </a:cubicBezTo>
                    <a:cubicBezTo>
                      <a:pt x="11" y="7"/>
                      <a:pt x="10" y="11"/>
                      <a:pt x="10" y="15"/>
                    </a:cubicBezTo>
                    <a:cubicBezTo>
                      <a:pt x="10" y="17"/>
                      <a:pt x="10" y="17"/>
                      <a:pt x="10" y="17"/>
                    </a:cubicBezTo>
                    <a:lnTo>
                      <a:pt x="20" y="17"/>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1" name="ïślíḓê"/>
              <p:cNvSpPr/>
              <p:nvPr/>
            </p:nvSpPr>
            <p:spPr bwMode="auto">
              <a:xfrm>
                <a:off x="4852988" y="3802063"/>
                <a:ext cx="101600" cy="139700"/>
              </a:xfrm>
              <a:custGeom>
                <a:avLst/>
                <a:gdLst>
                  <a:gd name="T0" fmla="*/ 15 w 31"/>
                  <a:gd name="T1" fmla="*/ 1 h 42"/>
                  <a:gd name="T2" fmla="*/ 15 w 31"/>
                  <a:gd name="T3" fmla="*/ 10 h 42"/>
                  <a:gd name="T4" fmla="*/ 21 w 31"/>
                  <a:gd name="T5" fmla="*/ 2 h 42"/>
                  <a:gd name="T6" fmla="*/ 26 w 31"/>
                  <a:gd name="T7" fmla="*/ 0 h 42"/>
                  <a:gd name="T8" fmla="*/ 30 w 31"/>
                  <a:gd name="T9" fmla="*/ 1 h 42"/>
                  <a:gd name="T10" fmla="*/ 31 w 31"/>
                  <a:gd name="T11" fmla="*/ 5 h 42"/>
                  <a:gd name="T12" fmla="*/ 30 w 31"/>
                  <a:gd name="T13" fmla="*/ 10 h 42"/>
                  <a:gd name="T14" fmla="*/ 27 w 31"/>
                  <a:gd name="T15" fmla="*/ 12 h 42"/>
                  <a:gd name="T16" fmla="*/ 23 w 31"/>
                  <a:gd name="T17" fmla="*/ 10 h 42"/>
                  <a:gd name="T18" fmla="*/ 22 w 31"/>
                  <a:gd name="T19" fmla="*/ 8 h 42"/>
                  <a:gd name="T20" fmla="*/ 21 w 31"/>
                  <a:gd name="T21" fmla="*/ 8 h 42"/>
                  <a:gd name="T22" fmla="*/ 19 w 31"/>
                  <a:gd name="T23" fmla="*/ 9 h 42"/>
                  <a:gd name="T24" fmla="*/ 16 w 31"/>
                  <a:gd name="T25" fmla="*/ 13 h 42"/>
                  <a:gd name="T26" fmla="*/ 15 w 31"/>
                  <a:gd name="T27" fmla="*/ 23 h 42"/>
                  <a:gd name="T28" fmla="*/ 15 w 31"/>
                  <a:gd name="T29" fmla="*/ 32 h 42"/>
                  <a:gd name="T30" fmla="*/ 15 w 31"/>
                  <a:gd name="T31" fmla="*/ 35 h 42"/>
                  <a:gd name="T32" fmla="*/ 15 w 31"/>
                  <a:gd name="T33" fmla="*/ 38 h 42"/>
                  <a:gd name="T34" fmla="*/ 17 w 31"/>
                  <a:gd name="T35" fmla="*/ 40 h 42"/>
                  <a:gd name="T36" fmla="*/ 20 w 31"/>
                  <a:gd name="T37" fmla="*/ 40 h 42"/>
                  <a:gd name="T38" fmla="*/ 20 w 31"/>
                  <a:gd name="T39" fmla="*/ 42 h 42"/>
                  <a:gd name="T40" fmla="*/ 0 w 31"/>
                  <a:gd name="T41" fmla="*/ 42 h 42"/>
                  <a:gd name="T42" fmla="*/ 0 w 31"/>
                  <a:gd name="T43" fmla="*/ 40 h 42"/>
                  <a:gd name="T44" fmla="*/ 3 w 31"/>
                  <a:gd name="T45" fmla="*/ 39 h 42"/>
                  <a:gd name="T46" fmla="*/ 4 w 31"/>
                  <a:gd name="T47" fmla="*/ 32 h 42"/>
                  <a:gd name="T48" fmla="*/ 4 w 31"/>
                  <a:gd name="T49" fmla="*/ 9 h 42"/>
                  <a:gd name="T50" fmla="*/ 4 w 31"/>
                  <a:gd name="T51" fmla="*/ 5 h 42"/>
                  <a:gd name="T52" fmla="*/ 3 w 31"/>
                  <a:gd name="T53" fmla="*/ 3 h 42"/>
                  <a:gd name="T54" fmla="*/ 0 w 31"/>
                  <a:gd name="T55" fmla="*/ 2 h 42"/>
                  <a:gd name="T56" fmla="*/ 0 w 31"/>
                  <a:gd name="T57" fmla="*/ 1 h 42"/>
                  <a:gd name="T58" fmla="*/ 15 w 31"/>
                  <a:gd name="T5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42">
                    <a:moveTo>
                      <a:pt x="15" y="1"/>
                    </a:moveTo>
                    <a:cubicBezTo>
                      <a:pt x="15" y="10"/>
                      <a:pt x="15" y="10"/>
                      <a:pt x="15" y="10"/>
                    </a:cubicBezTo>
                    <a:cubicBezTo>
                      <a:pt x="17" y="6"/>
                      <a:pt x="19" y="3"/>
                      <a:pt x="21" y="2"/>
                    </a:cubicBezTo>
                    <a:cubicBezTo>
                      <a:pt x="23" y="0"/>
                      <a:pt x="25" y="0"/>
                      <a:pt x="26" y="0"/>
                    </a:cubicBezTo>
                    <a:cubicBezTo>
                      <a:pt x="28" y="0"/>
                      <a:pt x="29" y="0"/>
                      <a:pt x="30" y="1"/>
                    </a:cubicBezTo>
                    <a:cubicBezTo>
                      <a:pt x="31" y="2"/>
                      <a:pt x="31" y="4"/>
                      <a:pt x="31" y="5"/>
                    </a:cubicBezTo>
                    <a:cubicBezTo>
                      <a:pt x="31" y="7"/>
                      <a:pt x="31" y="9"/>
                      <a:pt x="30" y="10"/>
                    </a:cubicBezTo>
                    <a:cubicBezTo>
                      <a:pt x="29" y="11"/>
                      <a:pt x="28" y="12"/>
                      <a:pt x="27" y="12"/>
                    </a:cubicBezTo>
                    <a:cubicBezTo>
                      <a:pt x="26" y="12"/>
                      <a:pt x="24" y="11"/>
                      <a:pt x="23" y="10"/>
                    </a:cubicBezTo>
                    <a:cubicBezTo>
                      <a:pt x="22" y="9"/>
                      <a:pt x="22" y="9"/>
                      <a:pt x="22" y="8"/>
                    </a:cubicBezTo>
                    <a:cubicBezTo>
                      <a:pt x="21" y="8"/>
                      <a:pt x="21" y="8"/>
                      <a:pt x="21" y="8"/>
                    </a:cubicBezTo>
                    <a:cubicBezTo>
                      <a:pt x="20" y="8"/>
                      <a:pt x="19" y="8"/>
                      <a:pt x="19" y="9"/>
                    </a:cubicBezTo>
                    <a:cubicBezTo>
                      <a:pt x="17" y="10"/>
                      <a:pt x="17" y="12"/>
                      <a:pt x="16" y="13"/>
                    </a:cubicBezTo>
                    <a:cubicBezTo>
                      <a:pt x="15" y="16"/>
                      <a:pt x="15" y="19"/>
                      <a:pt x="15" y="23"/>
                    </a:cubicBezTo>
                    <a:cubicBezTo>
                      <a:pt x="15" y="32"/>
                      <a:pt x="15" y="32"/>
                      <a:pt x="15" y="32"/>
                    </a:cubicBezTo>
                    <a:cubicBezTo>
                      <a:pt x="15" y="35"/>
                      <a:pt x="15" y="35"/>
                      <a:pt x="15" y="35"/>
                    </a:cubicBezTo>
                    <a:cubicBezTo>
                      <a:pt x="15" y="36"/>
                      <a:pt x="15" y="37"/>
                      <a:pt x="15" y="38"/>
                    </a:cubicBezTo>
                    <a:cubicBezTo>
                      <a:pt x="15" y="39"/>
                      <a:pt x="16" y="39"/>
                      <a:pt x="17" y="40"/>
                    </a:cubicBezTo>
                    <a:cubicBezTo>
                      <a:pt x="17" y="40"/>
                      <a:pt x="18" y="40"/>
                      <a:pt x="20" y="40"/>
                    </a:cubicBezTo>
                    <a:cubicBezTo>
                      <a:pt x="20" y="42"/>
                      <a:pt x="20" y="42"/>
                      <a:pt x="20" y="42"/>
                    </a:cubicBezTo>
                    <a:cubicBezTo>
                      <a:pt x="0" y="42"/>
                      <a:pt x="0" y="42"/>
                      <a:pt x="0" y="42"/>
                    </a:cubicBezTo>
                    <a:cubicBezTo>
                      <a:pt x="0" y="40"/>
                      <a:pt x="0" y="40"/>
                      <a:pt x="0" y="40"/>
                    </a:cubicBezTo>
                    <a:cubicBezTo>
                      <a:pt x="2" y="40"/>
                      <a:pt x="3" y="40"/>
                      <a:pt x="3" y="39"/>
                    </a:cubicBezTo>
                    <a:cubicBezTo>
                      <a:pt x="4" y="38"/>
                      <a:pt x="4" y="36"/>
                      <a:pt x="4" y="32"/>
                    </a:cubicBezTo>
                    <a:cubicBezTo>
                      <a:pt x="4" y="9"/>
                      <a:pt x="4" y="9"/>
                      <a:pt x="4" y="9"/>
                    </a:cubicBezTo>
                    <a:cubicBezTo>
                      <a:pt x="4" y="7"/>
                      <a:pt x="4" y="6"/>
                      <a:pt x="4" y="5"/>
                    </a:cubicBezTo>
                    <a:cubicBezTo>
                      <a:pt x="4" y="4"/>
                      <a:pt x="3" y="4"/>
                      <a:pt x="3" y="3"/>
                    </a:cubicBezTo>
                    <a:cubicBezTo>
                      <a:pt x="2" y="3"/>
                      <a:pt x="1" y="3"/>
                      <a:pt x="0" y="2"/>
                    </a:cubicBezTo>
                    <a:cubicBezTo>
                      <a:pt x="0" y="1"/>
                      <a:pt x="0" y="1"/>
                      <a:pt x="0" y="1"/>
                    </a:cubicBezTo>
                    <a:lnTo>
                      <a:pt x="15" y="1"/>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2" name="íśḷiḋé"/>
              <p:cNvSpPr/>
              <p:nvPr/>
            </p:nvSpPr>
            <p:spPr bwMode="auto">
              <a:xfrm>
                <a:off x="4978400" y="3802063"/>
                <a:ext cx="80963" cy="142875"/>
              </a:xfrm>
              <a:custGeom>
                <a:avLst/>
                <a:gdLst>
                  <a:gd name="T0" fmla="*/ 22 w 25"/>
                  <a:gd name="T1" fmla="*/ 0 h 43"/>
                  <a:gd name="T2" fmla="*/ 23 w 25"/>
                  <a:gd name="T3" fmla="*/ 14 h 43"/>
                  <a:gd name="T4" fmla="*/ 22 w 25"/>
                  <a:gd name="T5" fmla="*/ 14 h 43"/>
                  <a:gd name="T6" fmla="*/ 17 w 25"/>
                  <a:gd name="T7" fmla="*/ 5 h 43"/>
                  <a:gd name="T8" fmla="*/ 12 w 25"/>
                  <a:gd name="T9" fmla="*/ 3 h 43"/>
                  <a:gd name="T10" fmla="*/ 9 w 25"/>
                  <a:gd name="T11" fmla="*/ 4 h 43"/>
                  <a:gd name="T12" fmla="*/ 8 w 25"/>
                  <a:gd name="T13" fmla="*/ 7 h 43"/>
                  <a:gd name="T14" fmla="*/ 9 w 25"/>
                  <a:gd name="T15" fmla="*/ 9 h 43"/>
                  <a:gd name="T16" fmla="*/ 16 w 25"/>
                  <a:gd name="T17" fmla="*/ 15 h 43"/>
                  <a:gd name="T18" fmla="*/ 23 w 25"/>
                  <a:gd name="T19" fmla="*/ 23 h 43"/>
                  <a:gd name="T20" fmla="*/ 25 w 25"/>
                  <a:gd name="T21" fmla="*/ 30 h 43"/>
                  <a:gd name="T22" fmla="*/ 23 w 25"/>
                  <a:gd name="T23" fmla="*/ 36 h 43"/>
                  <a:gd name="T24" fmla="*/ 19 w 25"/>
                  <a:gd name="T25" fmla="*/ 41 h 43"/>
                  <a:gd name="T26" fmla="*/ 13 w 25"/>
                  <a:gd name="T27" fmla="*/ 43 h 43"/>
                  <a:gd name="T28" fmla="*/ 6 w 25"/>
                  <a:gd name="T29" fmla="*/ 41 h 43"/>
                  <a:gd name="T30" fmla="*/ 5 w 25"/>
                  <a:gd name="T31" fmla="*/ 41 h 43"/>
                  <a:gd name="T32" fmla="*/ 2 w 25"/>
                  <a:gd name="T33" fmla="*/ 43 h 43"/>
                  <a:gd name="T34" fmla="*/ 1 w 25"/>
                  <a:gd name="T35" fmla="*/ 43 h 43"/>
                  <a:gd name="T36" fmla="*/ 1 w 25"/>
                  <a:gd name="T37" fmla="*/ 28 h 43"/>
                  <a:gd name="T38" fmla="*/ 2 w 25"/>
                  <a:gd name="T39" fmla="*/ 28 h 43"/>
                  <a:gd name="T40" fmla="*/ 7 w 25"/>
                  <a:gd name="T41" fmla="*/ 37 h 43"/>
                  <a:gd name="T42" fmla="*/ 12 w 25"/>
                  <a:gd name="T43" fmla="*/ 40 h 43"/>
                  <a:gd name="T44" fmla="*/ 15 w 25"/>
                  <a:gd name="T45" fmla="*/ 38 h 43"/>
                  <a:gd name="T46" fmla="*/ 17 w 25"/>
                  <a:gd name="T47" fmla="*/ 35 h 43"/>
                  <a:gd name="T48" fmla="*/ 15 w 25"/>
                  <a:gd name="T49" fmla="*/ 32 h 43"/>
                  <a:gd name="T50" fmla="*/ 10 w 25"/>
                  <a:gd name="T51" fmla="*/ 27 h 43"/>
                  <a:gd name="T52" fmla="*/ 3 w 25"/>
                  <a:gd name="T53" fmla="*/ 20 h 43"/>
                  <a:gd name="T54" fmla="*/ 0 w 25"/>
                  <a:gd name="T55" fmla="*/ 12 h 43"/>
                  <a:gd name="T56" fmla="*/ 3 w 25"/>
                  <a:gd name="T57" fmla="*/ 3 h 43"/>
                  <a:gd name="T58" fmla="*/ 11 w 25"/>
                  <a:gd name="T59" fmla="*/ 0 h 43"/>
                  <a:gd name="T60" fmla="*/ 17 w 25"/>
                  <a:gd name="T61" fmla="*/ 1 h 43"/>
                  <a:gd name="T62" fmla="*/ 19 w 25"/>
                  <a:gd name="T63" fmla="*/ 2 h 43"/>
                  <a:gd name="T64" fmla="*/ 20 w 25"/>
                  <a:gd name="T65" fmla="*/ 2 h 43"/>
                  <a:gd name="T66" fmla="*/ 21 w 25"/>
                  <a:gd name="T67" fmla="*/ 0 h 43"/>
                  <a:gd name="T68" fmla="*/ 22 w 25"/>
                  <a:gd name="T6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3">
                    <a:moveTo>
                      <a:pt x="22" y="0"/>
                    </a:moveTo>
                    <a:cubicBezTo>
                      <a:pt x="23" y="14"/>
                      <a:pt x="23" y="14"/>
                      <a:pt x="23" y="14"/>
                    </a:cubicBezTo>
                    <a:cubicBezTo>
                      <a:pt x="22" y="14"/>
                      <a:pt x="22" y="14"/>
                      <a:pt x="22" y="14"/>
                    </a:cubicBezTo>
                    <a:cubicBezTo>
                      <a:pt x="20" y="10"/>
                      <a:pt x="18" y="7"/>
                      <a:pt x="17" y="5"/>
                    </a:cubicBezTo>
                    <a:cubicBezTo>
                      <a:pt x="15" y="4"/>
                      <a:pt x="13" y="3"/>
                      <a:pt x="12" y="3"/>
                    </a:cubicBezTo>
                    <a:cubicBezTo>
                      <a:pt x="11" y="3"/>
                      <a:pt x="10" y="3"/>
                      <a:pt x="9" y="4"/>
                    </a:cubicBezTo>
                    <a:cubicBezTo>
                      <a:pt x="8" y="5"/>
                      <a:pt x="8" y="6"/>
                      <a:pt x="8" y="7"/>
                    </a:cubicBezTo>
                    <a:cubicBezTo>
                      <a:pt x="8" y="8"/>
                      <a:pt x="8" y="8"/>
                      <a:pt x="9" y="9"/>
                    </a:cubicBezTo>
                    <a:cubicBezTo>
                      <a:pt x="10" y="10"/>
                      <a:pt x="12" y="12"/>
                      <a:pt x="16" y="15"/>
                    </a:cubicBezTo>
                    <a:cubicBezTo>
                      <a:pt x="19" y="18"/>
                      <a:pt x="22" y="21"/>
                      <a:pt x="23" y="23"/>
                    </a:cubicBezTo>
                    <a:cubicBezTo>
                      <a:pt x="24" y="25"/>
                      <a:pt x="25" y="27"/>
                      <a:pt x="25" y="30"/>
                    </a:cubicBezTo>
                    <a:cubicBezTo>
                      <a:pt x="25" y="32"/>
                      <a:pt x="24" y="34"/>
                      <a:pt x="23" y="36"/>
                    </a:cubicBezTo>
                    <a:cubicBezTo>
                      <a:pt x="22" y="38"/>
                      <a:pt x="21" y="40"/>
                      <a:pt x="19" y="41"/>
                    </a:cubicBezTo>
                    <a:cubicBezTo>
                      <a:pt x="17" y="42"/>
                      <a:pt x="15" y="43"/>
                      <a:pt x="13" y="43"/>
                    </a:cubicBezTo>
                    <a:cubicBezTo>
                      <a:pt x="11" y="43"/>
                      <a:pt x="9" y="42"/>
                      <a:pt x="6" y="41"/>
                    </a:cubicBezTo>
                    <a:cubicBezTo>
                      <a:pt x="5" y="41"/>
                      <a:pt x="5" y="41"/>
                      <a:pt x="5" y="41"/>
                    </a:cubicBezTo>
                    <a:cubicBezTo>
                      <a:pt x="4" y="41"/>
                      <a:pt x="3" y="41"/>
                      <a:pt x="2" y="43"/>
                    </a:cubicBezTo>
                    <a:cubicBezTo>
                      <a:pt x="1" y="43"/>
                      <a:pt x="1" y="43"/>
                      <a:pt x="1" y="43"/>
                    </a:cubicBezTo>
                    <a:cubicBezTo>
                      <a:pt x="1" y="28"/>
                      <a:pt x="1" y="28"/>
                      <a:pt x="1" y="28"/>
                    </a:cubicBezTo>
                    <a:cubicBezTo>
                      <a:pt x="2" y="28"/>
                      <a:pt x="2" y="28"/>
                      <a:pt x="2" y="28"/>
                    </a:cubicBezTo>
                    <a:cubicBezTo>
                      <a:pt x="3" y="32"/>
                      <a:pt x="5" y="35"/>
                      <a:pt x="7" y="37"/>
                    </a:cubicBezTo>
                    <a:cubicBezTo>
                      <a:pt x="9" y="39"/>
                      <a:pt x="11" y="40"/>
                      <a:pt x="12" y="40"/>
                    </a:cubicBezTo>
                    <a:cubicBezTo>
                      <a:pt x="14" y="40"/>
                      <a:pt x="15" y="39"/>
                      <a:pt x="15" y="38"/>
                    </a:cubicBezTo>
                    <a:cubicBezTo>
                      <a:pt x="16" y="38"/>
                      <a:pt x="17" y="37"/>
                      <a:pt x="17" y="35"/>
                    </a:cubicBezTo>
                    <a:cubicBezTo>
                      <a:pt x="17" y="34"/>
                      <a:pt x="16" y="33"/>
                      <a:pt x="15" y="32"/>
                    </a:cubicBezTo>
                    <a:cubicBezTo>
                      <a:pt x="15" y="31"/>
                      <a:pt x="13" y="29"/>
                      <a:pt x="10" y="27"/>
                    </a:cubicBezTo>
                    <a:cubicBezTo>
                      <a:pt x="6" y="24"/>
                      <a:pt x="4" y="22"/>
                      <a:pt x="3" y="20"/>
                    </a:cubicBezTo>
                    <a:cubicBezTo>
                      <a:pt x="1" y="18"/>
                      <a:pt x="0" y="15"/>
                      <a:pt x="0" y="12"/>
                    </a:cubicBezTo>
                    <a:cubicBezTo>
                      <a:pt x="0" y="9"/>
                      <a:pt x="1" y="6"/>
                      <a:pt x="3" y="3"/>
                    </a:cubicBezTo>
                    <a:cubicBezTo>
                      <a:pt x="5" y="1"/>
                      <a:pt x="8" y="0"/>
                      <a:pt x="11" y="0"/>
                    </a:cubicBezTo>
                    <a:cubicBezTo>
                      <a:pt x="13" y="0"/>
                      <a:pt x="15" y="0"/>
                      <a:pt x="17" y="1"/>
                    </a:cubicBezTo>
                    <a:cubicBezTo>
                      <a:pt x="18" y="2"/>
                      <a:pt x="18" y="2"/>
                      <a:pt x="19" y="2"/>
                    </a:cubicBezTo>
                    <a:cubicBezTo>
                      <a:pt x="19" y="2"/>
                      <a:pt x="19" y="2"/>
                      <a:pt x="20" y="2"/>
                    </a:cubicBezTo>
                    <a:cubicBezTo>
                      <a:pt x="20" y="1"/>
                      <a:pt x="20" y="1"/>
                      <a:pt x="21" y="0"/>
                    </a:cubicBezTo>
                    <a:lnTo>
                      <a:pt x="22"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3" name="îŝľîḓé"/>
              <p:cNvSpPr/>
              <p:nvPr/>
            </p:nvSpPr>
            <p:spPr bwMode="auto">
              <a:xfrm>
                <a:off x="5083175" y="3738563"/>
                <a:ext cx="61913" cy="203200"/>
              </a:xfrm>
              <a:custGeom>
                <a:avLst/>
                <a:gdLst>
                  <a:gd name="T0" fmla="*/ 10 w 19"/>
                  <a:gd name="T1" fmla="*/ 0 h 61"/>
                  <a:gd name="T2" fmla="*/ 14 w 19"/>
                  <a:gd name="T3" fmla="*/ 2 h 61"/>
                  <a:gd name="T4" fmla="*/ 16 w 19"/>
                  <a:gd name="T5" fmla="*/ 7 h 61"/>
                  <a:gd name="T6" fmla="*/ 14 w 19"/>
                  <a:gd name="T7" fmla="*/ 12 h 61"/>
                  <a:gd name="T8" fmla="*/ 10 w 19"/>
                  <a:gd name="T9" fmla="*/ 14 h 61"/>
                  <a:gd name="T10" fmla="*/ 5 w 19"/>
                  <a:gd name="T11" fmla="*/ 12 h 61"/>
                  <a:gd name="T12" fmla="*/ 4 w 19"/>
                  <a:gd name="T13" fmla="*/ 7 h 61"/>
                  <a:gd name="T14" fmla="*/ 5 w 19"/>
                  <a:gd name="T15" fmla="*/ 2 h 61"/>
                  <a:gd name="T16" fmla="*/ 10 w 19"/>
                  <a:gd name="T17" fmla="*/ 0 h 61"/>
                  <a:gd name="T18" fmla="*/ 15 w 19"/>
                  <a:gd name="T19" fmla="*/ 20 h 61"/>
                  <a:gd name="T20" fmla="*/ 15 w 19"/>
                  <a:gd name="T21" fmla="*/ 52 h 61"/>
                  <a:gd name="T22" fmla="*/ 16 w 19"/>
                  <a:gd name="T23" fmla="*/ 58 h 61"/>
                  <a:gd name="T24" fmla="*/ 19 w 19"/>
                  <a:gd name="T25" fmla="*/ 59 h 61"/>
                  <a:gd name="T26" fmla="*/ 19 w 19"/>
                  <a:gd name="T27" fmla="*/ 61 h 61"/>
                  <a:gd name="T28" fmla="*/ 0 w 19"/>
                  <a:gd name="T29" fmla="*/ 61 h 61"/>
                  <a:gd name="T30" fmla="*/ 0 w 19"/>
                  <a:gd name="T31" fmla="*/ 59 h 61"/>
                  <a:gd name="T32" fmla="*/ 3 w 19"/>
                  <a:gd name="T33" fmla="*/ 58 h 61"/>
                  <a:gd name="T34" fmla="*/ 4 w 19"/>
                  <a:gd name="T35" fmla="*/ 52 h 61"/>
                  <a:gd name="T36" fmla="*/ 4 w 19"/>
                  <a:gd name="T37" fmla="*/ 28 h 61"/>
                  <a:gd name="T38" fmla="*/ 3 w 19"/>
                  <a:gd name="T39" fmla="*/ 23 h 61"/>
                  <a:gd name="T40" fmla="*/ 0 w 19"/>
                  <a:gd name="T41" fmla="*/ 21 h 61"/>
                  <a:gd name="T42" fmla="*/ 0 w 19"/>
                  <a:gd name="T43" fmla="*/ 20 h 61"/>
                  <a:gd name="T44" fmla="*/ 15 w 19"/>
                  <a:gd name="T45"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61">
                    <a:moveTo>
                      <a:pt x="10" y="0"/>
                    </a:moveTo>
                    <a:cubicBezTo>
                      <a:pt x="11" y="0"/>
                      <a:pt x="13" y="1"/>
                      <a:pt x="14" y="2"/>
                    </a:cubicBezTo>
                    <a:cubicBezTo>
                      <a:pt x="15" y="3"/>
                      <a:pt x="16" y="5"/>
                      <a:pt x="16" y="7"/>
                    </a:cubicBezTo>
                    <a:cubicBezTo>
                      <a:pt x="16" y="9"/>
                      <a:pt x="15" y="10"/>
                      <a:pt x="14" y="12"/>
                    </a:cubicBezTo>
                    <a:cubicBezTo>
                      <a:pt x="13" y="13"/>
                      <a:pt x="11" y="14"/>
                      <a:pt x="10" y="14"/>
                    </a:cubicBezTo>
                    <a:cubicBezTo>
                      <a:pt x="8" y="14"/>
                      <a:pt x="7" y="13"/>
                      <a:pt x="5" y="12"/>
                    </a:cubicBezTo>
                    <a:cubicBezTo>
                      <a:pt x="4" y="10"/>
                      <a:pt x="4" y="9"/>
                      <a:pt x="4" y="7"/>
                    </a:cubicBezTo>
                    <a:cubicBezTo>
                      <a:pt x="4" y="5"/>
                      <a:pt x="4" y="3"/>
                      <a:pt x="5" y="2"/>
                    </a:cubicBezTo>
                    <a:cubicBezTo>
                      <a:pt x="7" y="1"/>
                      <a:pt x="8" y="0"/>
                      <a:pt x="10" y="0"/>
                    </a:cubicBezTo>
                    <a:close/>
                    <a:moveTo>
                      <a:pt x="15" y="20"/>
                    </a:moveTo>
                    <a:cubicBezTo>
                      <a:pt x="15" y="52"/>
                      <a:pt x="15" y="52"/>
                      <a:pt x="15" y="52"/>
                    </a:cubicBezTo>
                    <a:cubicBezTo>
                      <a:pt x="15" y="55"/>
                      <a:pt x="15" y="57"/>
                      <a:pt x="16" y="58"/>
                    </a:cubicBezTo>
                    <a:cubicBezTo>
                      <a:pt x="17" y="59"/>
                      <a:pt x="18" y="59"/>
                      <a:pt x="19" y="59"/>
                    </a:cubicBezTo>
                    <a:cubicBezTo>
                      <a:pt x="19" y="61"/>
                      <a:pt x="19" y="61"/>
                      <a:pt x="19" y="61"/>
                    </a:cubicBezTo>
                    <a:cubicBezTo>
                      <a:pt x="0" y="61"/>
                      <a:pt x="0" y="61"/>
                      <a:pt x="0" y="61"/>
                    </a:cubicBezTo>
                    <a:cubicBezTo>
                      <a:pt x="0" y="59"/>
                      <a:pt x="0" y="59"/>
                      <a:pt x="0" y="59"/>
                    </a:cubicBezTo>
                    <a:cubicBezTo>
                      <a:pt x="1" y="59"/>
                      <a:pt x="3" y="59"/>
                      <a:pt x="3" y="58"/>
                    </a:cubicBezTo>
                    <a:cubicBezTo>
                      <a:pt x="4" y="57"/>
                      <a:pt x="4" y="55"/>
                      <a:pt x="4" y="52"/>
                    </a:cubicBezTo>
                    <a:cubicBezTo>
                      <a:pt x="4" y="28"/>
                      <a:pt x="4" y="28"/>
                      <a:pt x="4" y="28"/>
                    </a:cubicBezTo>
                    <a:cubicBezTo>
                      <a:pt x="4" y="25"/>
                      <a:pt x="4" y="24"/>
                      <a:pt x="3" y="23"/>
                    </a:cubicBezTo>
                    <a:cubicBezTo>
                      <a:pt x="3" y="22"/>
                      <a:pt x="2" y="22"/>
                      <a:pt x="0" y="21"/>
                    </a:cubicBezTo>
                    <a:cubicBezTo>
                      <a:pt x="0" y="20"/>
                      <a:pt x="0" y="20"/>
                      <a:pt x="0" y="20"/>
                    </a:cubicBezTo>
                    <a:lnTo>
                      <a:pt x="15" y="2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4" name="ïṥľiḍê"/>
              <p:cNvSpPr/>
              <p:nvPr/>
            </p:nvSpPr>
            <p:spPr bwMode="auto">
              <a:xfrm>
                <a:off x="5162550" y="3756025"/>
                <a:ext cx="79375" cy="185738"/>
              </a:xfrm>
              <a:custGeom>
                <a:avLst/>
                <a:gdLst>
                  <a:gd name="T0" fmla="*/ 16 w 24"/>
                  <a:gd name="T1" fmla="*/ 0 h 56"/>
                  <a:gd name="T2" fmla="*/ 16 w 24"/>
                  <a:gd name="T3" fmla="*/ 15 h 56"/>
                  <a:gd name="T4" fmla="*/ 24 w 24"/>
                  <a:gd name="T5" fmla="*/ 15 h 56"/>
                  <a:gd name="T6" fmla="*/ 24 w 24"/>
                  <a:gd name="T7" fmla="*/ 19 h 56"/>
                  <a:gd name="T8" fmla="*/ 16 w 24"/>
                  <a:gd name="T9" fmla="*/ 19 h 56"/>
                  <a:gd name="T10" fmla="*/ 16 w 24"/>
                  <a:gd name="T11" fmla="*/ 44 h 56"/>
                  <a:gd name="T12" fmla="*/ 16 w 24"/>
                  <a:gd name="T13" fmla="*/ 49 h 56"/>
                  <a:gd name="T14" fmla="*/ 17 w 24"/>
                  <a:gd name="T15" fmla="*/ 51 h 56"/>
                  <a:gd name="T16" fmla="*/ 18 w 24"/>
                  <a:gd name="T17" fmla="*/ 51 h 56"/>
                  <a:gd name="T18" fmla="*/ 23 w 24"/>
                  <a:gd name="T19" fmla="*/ 47 h 56"/>
                  <a:gd name="T20" fmla="*/ 24 w 24"/>
                  <a:gd name="T21" fmla="*/ 48 h 56"/>
                  <a:gd name="T22" fmla="*/ 14 w 24"/>
                  <a:gd name="T23" fmla="*/ 56 h 56"/>
                  <a:gd name="T24" fmla="*/ 8 w 24"/>
                  <a:gd name="T25" fmla="*/ 54 h 56"/>
                  <a:gd name="T26" fmla="*/ 5 w 24"/>
                  <a:gd name="T27" fmla="*/ 49 h 56"/>
                  <a:gd name="T28" fmla="*/ 5 w 24"/>
                  <a:gd name="T29" fmla="*/ 41 h 56"/>
                  <a:gd name="T30" fmla="*/ 5 w 24"/>
                  <a:gd name="T31" fmla="*/ 19 h 56"/>
                  <a:gd name="T32" fmla="*/ 0 w 24"/>
                  <a:gd name="T33" fmla="*/ 19 h 56"/>
                  <a:gd name="T34" fmla="*/ 0 w 24"/>
                  <a:gd name="T35" fmla="*/ 18 h 56"/>
                  <a:gd name="T36" fmla="*/ 9 w 24"/>
                  <a:gd name="T37" fmla="*/ 9 h 56"/>
                  <a:gd name="T38" fmla="*/ 15 w 24"/>
                  <a:gd name="T39" fmla="*/ 0 h 56"/>
                  <a:gd name="T40" fmla="*/ 16 w 24"/>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6">
                    <a:moveTo>
                      <a:pt x="16" y="0"/>
                    </a:moveTo>
                    <a:cubicBezTo>
                      <a:pt x="16" y="15"/>
                      <a:pt x="16" y="15"/>
                      <a:pt x="16" y="15"/>
                    </a:cubicBezTo>
                    <a:cubicBezTo>
                      <a:pt x="24" y="15"/>
                      <a:pt x="24" y="15"/>
                      <a:pt x="24" y="15"/>
                    </a:cubicBezTo>
                    <a:cubicBezTo>
                      <a:pt x="24" y="19"/>
                      <a:pt x="24" y="19"/>
                      <a:pt x="24" y="19"/>
                    </a:cubicBezTo>
                    <a:cubicBezTo>
                      <a:pt x="16" y="19"/>
                      <a:pt x="16" y="19"/>
                      <a:pt x="16" y="19"/>
                    </a:cubicBezTo>
                    <a:cubicBezTo>
                      <a:pt x="16" y="44"/>
                      <a:pt x="16" y="44"/>
                      <a:pt x="16" y="44"/>
                    </a:cubicBezTo>
                    <a:cubicBezTo>
                      <a:pt x="16" y="47"/>
                      <a:pt x="16" y="48"/>
                      <a:pt x="16" y="49"/>
                    </a:cubicBezTo>
                    <a:cubicBezTo>
                      <a:pt x="16" y="50"/>
                      <a:pt x="17" y="50"/>
                      <a:pt x="17" y="51"/>
                    </a:cubicBezTo>
                    <a:cubicBezTo>
                      <a:pt x="18" y="51"/>
                      <a:pt x="18" y="51"/>
                      <a:pt x="18" y="51"/>
                    </a:cubicBezTo>
                    <a:cubicBezTo>
                      <a:pt x="20" y="51"/>
                      <a:pt x="22" y="50"/>
                      <a:pt x="23" y="47"/>
                    </a:cubicBezTo>
                    <a:cubicBezTo>
                      <a:pt x="24" y="48"/>
                      <a:pt x="24" y="48"/>
                      <a:pt x="24" y="48"/>
                    </a:cubicBezTo>
                    <a:cubicBezTo>
                      <a:pt x="22" y="54"/>
                      <a:pt x="19" y="56"/>
                      <a:pt x="14" y="56"/>
                    </a:cubicBezTo>
                    <a:cubicBezTo>
                      <a:pt x="12" y="56"/>
                      <a:pt x="10" y="56"/>
                      <a:pt x="8" y="54"/>
                    </a:cubicBezTo>
                    <a:cubicBezTo>
                      <a:pt x="7" y="53"/>
                      <a:pt x="6" y="51"/>
                      <a:pt x="5" y="49"/>
                    </a:cubicBezTo>
                    <a:cubicBezTo>
                      <a:pt x="5" y="48"/>
                      <a:pt x="5" y="46"/>
                      <a:pt x="5" y="41"/>
                    </a:cubicBezTo>
                    <a:cubicBezTo>
                      <a:pt x="5" y="19"/>
                      <a:pt x="5" y="19"/>
                      <a:pt x="5" y="19"/>
                    </a:cubicBezTo>
                    <a:cubicBezTo>
                      <a:pt x="0" y="19"/>
                      <a:pt x="0" y="19"/>
                      <a:pt x="0" y="19"/>
                    </a:cubicBezTo>
                    <a:cubicBezTo>
                      <a:pt x="0" y="18"/>
                      <a:pt x="0" y="18"/>
                      <a:pt x="0" y="18"/>
                    </a:cubicBezTo>
                    <a:cubicBezTo>
                      <a:pt x="3" y="15"/>
                      <a:pt x="6" y="12"/>
                      <a:pt x="9" y="9"/>
                    </a:cubicBezTo>
                    <a:cubicBezTo>
                      <a:pt x="11" y="7"/>
                      <a:pt x="13" y="3"/>
                      <a:pt x="15" y="0"/>
                    </a:cubicBezTo>
                    <a:lnTo>
                      <a:pt x="16"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5" name="îṩļíḋe"/>
              <p:cNvSpPr/>
              <p:nvPr/>
            </p:nvSpPr>
            <p:spPr bwMode="auto">
              <a:xfrm>
                <a:off x="5254625" y="3805238"/>
                <a:ext cx="128588" cy="200025"/>
              </a:xfrm>
              <a:custGeom>
                <a:avLst/>
                <a:gdLst>
                  <a:gd name="T0" fmla="*/ 19 w 39"/>
                  <a:gd name="T1" fmla="*/ 42 h 60"/>
                  <a:gd name="T2" fmla="*/ 7 w 39"/>
                  <a:gd name="T3" fmla="*/ 12 h 60"/>
                  <a:gd name="T4" fmla="*/ 3 w 39"/>
                  <a:gd name="T5" fmla="*/ 4 h 60"/>
                  <a:gd name="T6" fmla="*/ 0 w 39"/>
                  <a:gd name="T7" fmla="*/ 1 h 60"/>
                  <a:gd name="T8" fmla="*/ 0 w 39"/>
                  <a:gd name="T9" fmla="*/ 0 h 60"/>
                  <a:gd name="T10" fmla="*/ 20 w 39"/>
                  <a:gd name="T11" fmla="*/ 0 h 60"/>
                  <a:gd name="T12" fmla="*/ 20 w 39"/>
                  <a:gd name="T13" fmla="*/ 1 h 60"/>
                  <a:gd name="T14" fmla="*/ 17 w 39"/>
                  <a:gd name="T15" fmla="*/ 2 h 60"/>
                  <a:gd name="T16" fmla="*/ 16 w 39"/>
                  <a:gd name="T17" fmla="*/ 4 h 60"/>
                  <a:gd name="T18" fmla="*/ 18 w 39"/>
                  <a:gd name="T19" fmla="*/ 11 h 60"/>
                  <a:gd name="T20" fmla="*/ 24 w 39"/>
                  <a:gd name="T21" fmla="*/ 27 h 60"/>
                  <a:gd name="T22" fmla="*/ 28 w 39"/>
                  <a:gd name="T23" fmla="*/ 14 h 60"/>
                  <a:gd name="T24" fmla="*/ 31 w 39"/>
                  <a:gd name="T25" fmla="*/ 5 h 60"/>
                  <a:gd name="T26" fmla="*/ 30 w 39"/>
                  <a:gd name="T27" fmla="*/ 2 h 60"/>
                  <a:gd name="T28" fmla="*/ 26 w 39"/>
                  <a:gd name="T29" fmla="*/ 1 h 60"/>
                  <a:gd name="T30" fmla="*/ 26 w 39"/>
                  <a:gd name="T31" fmla="*/ 0 h 60"/>
                  <a:gd name="T32" fmla="*/ 39 w 39"/>
                  <a:gd name="T33" fmla="*/ 0 h 60"/>
                  <a:gd name="T34" fmla="*/ 39 w 39"/>
                  <a:gd name="T35" fmla="*/ 1 h 60"/>
                  <a:gd name="T36" fmla="*/ 36 w 39"/>
                  <a:gd name="T37" fmla="*/ 3 h 60"/>
                  <a:gd name="T38" fmla="*/ 32 w 39"/>
                  <a:gd name="T39" fmla="*/ 12 h 60"/>
                  <a:gd name="T40" fmla="*/ 22 w 39"/>
                  <a:gd name="T41" fmla="*/ 42 h 60"/>
                  <a:gd name="T42" fmla="*/ 16 w 39"/>
                  <a:gd name="T43" fmla="*/ 56 h 60"/>
                  <a:gd name="T44" fmla="*/ 9 w 39"/>
                  <a:gd name="T45" fmla="*/ 60 h 60"/>
                  <a:gd name="T46" fmla="*/ 4 w 39"/>
                  <a:gd name="T47" fmla="*/ 58 h 60"/>
                  <a:gd name="T48" fmla="*/ 2 w 39"/>
                  <a:gd name="T49" fmla="*/ 53 h 60"/>
                  <a:gd name="T50" fmla="*/ 3 w 39"/>
                  <a:gd name="T51" fmla="*/ 49 h 60"/>
                  <a:gd name="T52" fmla="*/ 7 w 39"/>
                  <a:gd name="T53" fmla="*/ 47 h 60"/>
                  <a:gd name="T54" fmla="*/ 10 w 39"/>
                  <a:gd name="T55" fmla="*/ 49 h 60"/>
                  <a:gd name="T56" fmla="*/ 11 w 39"/>
                  <a:gd name="T57" fmla="*/ 53 h 60"/>
                  <a:gd name="T58" fmla="*/ 11 w 39"/>
                  <a:gd name="T59" fmla="*/ 55 h 60"/>
                  <a:gd name="T60" fmla="*/ 12 w 39"/>
                  <a:gd name="T61" fmla="*/ 56 h 60"/>
                  <a:gd name="T62" fmla="*/ 14 w 39"/>
                  <a:gd name="T63" fmla="*/ 54 h 60"/>
                  <a:gd name="T64" fmla="*/ 18 w 39"/>
                  <a:gd name="T65" fmla="*/ 46 h 60"/>
                  <a:gd name="T66" fmla="*/ 19 w 39"/>
                  <a:gd name="T6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60">
                    <a:moveTo>
                      <a:pt x="19" y="42"/>
                    </a:moveTo>
                    <a:cubicBezTo>
                      <a:pt x="7" y="12"/>
                      <a:pt x="7" y="12"/>
                      <a:pt x="7" y="12"/>
                    </a:cubicBezTo>
                    <a:cubicBezTo>
                      <a:pt x="5" y="7"/>
                      <a:pt x="4" y="5"/>
                      <a:pt x="3" y="4"/>
                    </a:cubicBezTo>
                    <a:cubicBezTo>
                      <a:pt x="3" y="3"/>
                      <a:pt x="2" y="2"/>
                      <a:pt x="0" y="1"/>
                    </a:cubicBezTo>
                    <a:cubicBezTo>
                      <a:pt x="0" y="0"/>
                      <a:pt x="0" y="0"/>
                      <a:pt x="0" y="0"/>
                    </a:cubicBezTo>
                    <a:cubicBezTo>
                      <a:pt x="20" y="0"/>
                      <a:pt x="20" y="0"/>
                      <a:pt x="20" y="0"/>
                    </a:cubicBezTo>
                    <a:cubicBezTo>
                      <a:pt x="20" y="1"/>
                      <a:pt x="20" y="1"/>
                      <a:pt x="20" y="1"/>
                    </a:cubicBezTo>
                    <a:cubicBezTo>
                      <a:pt x="18" y="1"/>
                      <a:pt x="17" y="2"/>
                      <a:pt x="17" y="2"/>
                    </a:cubicBezTo>
                    <a:cubicBezTo>
                      <a:pt x="16" y="3"/>
                      <a:pt x="16" y="3"/>
                      <a:pt x="16" y="4"/>
                    </a:cubicBezTo>
                    <a:cubicBezTo>
                      <a:pt x="16" y="5"/>
                      <a:pt x="17" y="7"/>
                      <a:pt x="18" y="11"/>
                    </a:cubicBezTo>
                    <a:cubicBezTo>
                      <a:pt x="24" y="27"/>
                      <a:pt x="24" y="27"/>
                      <a:pt x="24" y="27"/>
                    </a:cubicBezTo>
                    <a:cubicBezTo>
                      <a:pt x="28" y="14"/>
                      <a:pt x="28" y="14"/>
                      <a:pt x="28" y="14"/>
                    </a:cubicBezTo>
                    <a:cubicBezTo>
                      <a:pt x="30" y="10"/>
                      <a:pt x="31" y="7"/>
                      <a:pt x="31" y="5"/>
                    </a:cubicBezTo>
                    <a:cubicBezTo>
                      <a:pt x="31" y="4"/>
                      <a:pt x="30" y="3"/>
                      <a:pt x="30" y="2"/>
                    </a:cubicBezTo>
                    <a:cubicBezTo>
                      <a:pt x="29" y="2"/>
                      <a:pt x="28" y="1"/>
                      <a:pt x="26" y="1"/>
                    </a:cubicBezTo>
                    <a:cubicBezTo>
                      <a:pt x="26" y="0"/>
                      <a:pt x="26" y="0"/>
                      <a:pt x="26" y="0"/>
                    </a:cubicBezTo>
                    <a:cubicBezTo>
                      <a:pt x="39" y="0"/>
                      <a:pt x="39" y="0"/>
                      <a:pt x="39" y="0"/>
                    </a:cubicBezTo>
                    <a:cubicBezTo>
                      <a:pt x="39" y="1"/>
                      <a:pt x="39" y="1"/>
                      <a:pt x="39" y="1"/>
                    </a:cubicBezTo>
                    <a:cubicBezTo>
                      <a:pt x="37" y="2"/>
                      <a:pt x="36" y="2"/>
                      <a:pt x="36" y="3"/>
                    </a:cubicBezTo>
                    <a:cubicBezTo>
                      <a:pt x="35" y="4"/>
                      <a:pt x="34" y="7"/>
                      <a:pt x="32" y="12"/>
                    </a:cubicBezTo>
                    <a:cubicBezTo>
                      <a:pt x="22" y="42"/>
                      <a:pt x="22" y="42"/>
                      <a:pt x="22" y="42"/>
                    </a:cubicBezTo>
                    <a:cubicBezTo>
                      <a:pt x="19" y="50"/>
                      <a:pt x="17" y="55"/>
                      <a:pt x="16" y="56"/>
                    </a:cubicBezTo>
                    <a:cubicBezTo>
                      <a:pt x="14" y="59"/>
                      <a:pt x="12" y="60"/>
                      <a:pt x="9" y="60"/>
                    </a:cubicBezTo>
                    <a:cubicBezTo>
                      <a:pt x="7" y="60"/>
                      <a:pt x="5" y="59"/>
                      <a:pt x="4" y="58"/>
                    </a:cubicBezTo>
                    <a:cubicBezTo>
                      <a:pt x="3" y="57"/>
                      <a:pt x="2" y="55"/>
                      <a:pt x="2" y="53"/>
                    </a:cubicBezTo>
                    <a:cubicBezTo>
                      <a:pt x="2" y="51"/>
                      <a:pt x="2" y="50"/>
                      <a:pt x="3" y="49"/>
                    </a:cubicBezTo>
                    <a:cubicBezTo>
                      <a:pt x="4" y="48"/>
                      <a:pt x="5" y="47"/>
                      <a:pt x="7" y="47"/>
                    </a:cubicBezTo>
                    <a:cubicBezTo>
                      <a:pt x="8" y="47"/>
                      <a:pt x="9" y="48"/>
                      <a:pt x="10" y="49"/>
                    </a:cubicBezTo>
                    <a:cubicBezTo>
                      <a:pt x="11" y="50"/>
                      <a:pt x="11" y="51"/>
                      <a:pt x="11" y="53"/>
                    </a:cubicBezTo>
                    <a:cubicBezTo>
                      <a:pt x="11" y="54"/>
                      <a:pt x="11" y="55"/>
                      <a:pt x="11" y="55"/>
                    </a:cubicBezTo>
                    <a:cubicBezTo>
                      <a:pt x="12" y="55"/>
                      <a:pt x="12" y="56"/>
                      <a:pt x="12" y="56"/>
                    </a:cubicBezTo>
                    <a:cubicBezTo>
                      <a:pt x="13" y="56"/>
                      <a:pt x="13" y="55"/>
                      <a:pt x="14" y="54"/>
                    </a:cubicBezTo>
                    <a:cubicBezTo>
                      <a:pt x="15" y="53"/>
                      <a:pt x="16" y="50"/>
                      <a:pt x="18" y="46"/>
                    </a:cubicBezTo>
                    <a:lnTo>
                      <a:pt x="19" y="42"/>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6" name="iSḻíḍê"/>
              <p:cNvSpPr/>
              <p:nvPr/>
            </p:nvSpPr>
            <p:spPr bwMode="auto">
              <a:xfrm>
                <a:off x="5456238" y="3802063"/>
                <a:ext cx="111125" cy="142875"/>
              </a:xfrm>
              <a:custGeom>
                <a:avLst/>
                <a:gdLst>
                  <a:gd name="T0" fmla="*/ 16 w 34"/>
                  <a:gd name="T1" fmla="*/ 0 h 43"/>
                  <a:gd name="T2" fmla="*/ 25 w 34"/>
                  <a:gd name="T3" fmla="*/ 2 h 43"/>
                  <a:gd name="T4" fmla="*/ 31 w 34"/>
                  <a:gd name="T5" fmla="*/ 10 h 43"/>
                  <a:gd name="T6" fmla="*/ 34 w 34"/>
                  <a:gd name="T7" fmla="*/ 21 h 43"/>
                  <a:gd name="T8" fmla="*/ 30 w 34"/>
                  <a:gd name="T9" fmla="*/ 36 h 43"/>
                  <a:gd name="T10" fmla="*/ 17 w 34"/>
                  <a:gd name="T11" fmla="*/ 43 h 43"/>
                  <a:gd name="T12" fmla="*/ 4 w 34"/>
                  <a:gd name="T13" fmla="*/ 37 h 43"/>
                  <a:gd name="T14" fmla="*/ 0 w 34"/>
                  <a:gd name="T15" fmla="*/ 22 h 43"/>
                  <a:gd name="T16" fmla="*/ 4 w 34"/>
                  <a:gd name="T17" fmla="*/ 6 h 43"/>
                  <a:gd name="T18" fmla="*/ 16 w 34"/>
                  <a:gd name="T19" fmla="*/ 0 h 43"/>
                  <a:gd name="T20" fmla="*/ 17 w 34"/>
                  <a:gd name="T21" fmla="*/ 3 h 43"/>
                  <a:gd name="T22" fmla="*/ 13 w 34"/>
                  <a:gd name="T23" fmla="*/ 4 h 43"/>
                  <a:gd name="T24" fmla="*/ 11 w 34"/>
                  <a:gd name="T25" fmla="*/ 11 h 43"/>
                  <a:gd name="T26" fmla="*/ 11 w 34"/>
                  <a:gd name="T27" fmla="*/ 25 h 43"/>
                  <a:gd name="T28" fmla="*/ 11 w 34"/>
                  <a:gd name="T29" fmla="*/ 34 h 43"/>
                  <a:gd name="T30" fmla="*/ 13 w 34"/>
                  <a:gd name="T31" fmla="*/ 38 h 43"/>
                  <a:gd name="T32" fmla="*/ 16 w 34"/>
                  <a:gd name="T33" fmla="*/ 40 h 43"/>
                  <a:gd name="T34" fmla="*/ 19 w 34"/>
                  <a:gd name="T35" fmla="*/ 39 h 43"/>
                  <a:gd name="T36" fmla="*/ 21 w 34"/>
                  <a:gd name="T37" fmla="*/ 35 h 43"/>
                  <a:gd name="T38" fmla="*/ 22 w 34"/>
                  <a:gd name="T39" fmla="*/ 18 h 43"/>
                  <a:gd name="T40" fmla="*/ 21 w 34"/>
                  <a:gd name="T41" fmla="*/ 8 h 43"/>
                  <a:gd name="T42" fmla="*/ 19 w 34"/>
                  <a:gd name="T43" fmla="*/ 4 h 43"/>
                  <a:gd name="T44" fmla="*/ 17 w 34"/>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3">
                    <a:moveTo>
                      <a:pt x="16" y="0"/>
                    </a:moveTo>
                    <a:cubicBezTo>
                      <a:pt x="20" y="0"/>
                      <a:pt x="23" y="1"/>
                      <a:pt x="25" y="2"/>
                    </a:cubicBezTo>
                    <a:cubicBezTo>
                      <a:pt x="28" y="4"/>
                      <a:pt x="30" y="7"/>
                      <a:pt x="31" y="10"/>
                    </a:cubicBezTo>
                    <a:cubicBezTo>
                      <a:pt x="33" y="14"/>
                      <a:pt x="34" y="17"/>
                      <a:pt x="34" y="21"/>
                    </a:cubicBezTo>
                    <a:cubicBezTo>
                      <a:pt x="34" y="27"/>
                      <a:pt x="32" y="32"/>
                      <a:pt x="30" y="36"/>
                    </a:cubicBezTo>
                    <a:cubicBezTo>
                      <a:pt x="26" y="41"/>
                      <a:pt x="22" y="43"/>
                      <a:pt x="17" y="43"/>
                    </a:cubicBezTo>
                    <a:cubicBezTo>
                      <a:pt x="11" y="43"/>
                      <a:pt x="7" y="41"/>
                      <a:pt x="4" y="37"/>
                    </a:cubicBezTo>
                    <a:cubicBezTo>
                      <a:pt x="1" y="32"/>
                      <a:pt x="0" y="27"/>
                      <a:pt x="0" y="22"/>
                    </a:cubicBezTo>
                    <a:cubicBezTo>
                      <a:pt x="0" y="16"/>
                      <a:pt x="1" y="11"/>
                      <a:pt x="4" y="6"/>
                    </a:cubicBezTo>
                    <a:cubicBezTo>
                      <a:pt x="7" y="2"/>
                      <a:pt x="11" y="0"/>
                      <a:pt x="16" y="0"/>
                    </a:cubicBezTo>
                    <a:close/>
                    <a:moveTo>
                      <a:pt x="17" y="3"/>
                    </a:moveTo>
                    <a:cubicBezTo>
                      <a:pt x="15" y="3"/>
                      <a:pt x="14" y="3"/>
                      <a:pt x="13" y="4"/>
                    </a:cubicBezTo>
                    <a:cubicBezTo>
                      <a:pt x="12" y="6"/>
                      <a:pt x="12" y="8"/>
                      <a:pt x="11" y="11"/>
                    </a:cubicBezTo>
                    <a:cubicBezTo>
                      <a:pt x="11" y="14"/>
                      <a:pt x="11" y="19"/>
                      <a:pt x="11" y="25"/>
                    </a:cubicBezTo>
                    <a:cubicBezTo>
                      <a:pt x="11" y="28"/>
                      <a:pt x="11" y="31"/>
                      <a:pt x="11" y="34"/>
                    </a:cubicBezTo>
                    <a:cubicBezTo>
                      <a:pt x="12" y="36"/>
                      <a:pt x="12" y="37"/>
                      <a:pt x="13" y="38"/>
                    </a:cubicBezTo>
                    <a:cubicBezTo>
                      <a:pt x="14" y="39"/>
                      <a:pt x="15" y="40"/>
                      <a:pt x="16" y="40"/>
                    </a:cubicBezTo>
                    <a:cubicBezTo>
                      <a:pt x="18" y="40"/>
                      <a:pt x="19" y="40"/>
                      <a:pt x="19" y="39"/>
                    </a:cubicBezTo>
                    <a:cubicBezTo>
                      <a:pt x="20" y="38"/>
                      <a:pt x="21" y="37"/>
                      <a:pt x="21" y="35"/>
                    </a:cubicBezTo>
                    <a:cubicBezTo>
                      <a:pt x="22" y="32"/>
                      <a:pt x="22" y="26"/>
                      <a:pt x="22" y="18"/>
                    </a:cubicBezTo>
                    <a:cubicBezTo>
                      <a:pt x="22" y="13"/>
                      <a:pt x="22" y="10"/>
                      <a:pt x="21" y="8"/>
                    </a:cubicBezTo>
                    <a:cubicBezTo>
                      <a:pt x="21" y="6"/>
                      <a:pt x="20" y="4"/>
                      <a:pt x="19" y="4"/>
                    </a:cubicBezTo>
                    <a:cubicBezTo>
                      <a:pt x="19" y="3"/>
                      <a:pt x="18" y="3"/>
                      <a:pt x="17" y="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7" name="ïšḻîḍe"/>
              <p:cNvSpPr/>
              <p:nvPr/>
            </p:nvSpPr>
            <p:spPr bwMode="auto">
              <a:xfrm>
                <a:off x="5591175" y="3738563"/>
                <a:ext cx="98425" cy="203200"/>
              </a:xfrm>
              <a:custGeom>
                <a:avLst/>
                <a:gdLst>
                  <a:gd name="T0" fmla="*/ 16 w 30"/>
                  <a:gd name="T1" fmla="*/ 24 h 61"/>
                  <a:gd name="T2" fmla="*/ 16 w 30"/>
                  <a:gd name="T3" fmla="*/ 53 h 61"/>
                  <a:gd name="T4" fmla="*/ 17 w 30"/>
                  <a:gd name="T5" fmla="*/ 58 h 61"/>
                  <a:gd name="T6" fmla="*/ 22 w 30"/>
                  <a:gd name="T7" fmla="*/ 59 h 61"/>
                  <a:gd name="T8" fmla="*/ 22 w 30"/>
                  <a:gd name="T9" fmla="*/ 61 h 61"/>
                  <a:gd name="T10" fmla="*/ 0 w 30"/>
                  <a:gd name="T11" fmla="*/ 61 h 61"/>
                  <a:gd name="T12" fmla="*/ 0 w 30"/>
                  <a:gd name="T13" fmla="*/ 59 h 61"/>
                  <a:gd name="T14" fmla="*/ 4 w 30"/>
                  <a:gd name="T15" fmla="*/ 59 h 61"/>
                  <a:gd name="T16" fmla="*/ 5 w 30"/>
                  <a:gd name="T17" fmla="*/ 57 h 61"/>
                  <a:gd name="T18" fmla="*/ 6 w 30"/>
                  <a:gd name="T19" fmla="*/ 53 h 61"/>
                  <a:gd name="T20" fmla="*/ 6 w 30"/>
                  <a:gd name="T21" fmla="*/ 24 h 61"/>
                  <a:gd name="T22" fmla="*/ 0 w 30"/>
                  <a:gd name="T23" fmla="*/ 24 h 61"/>
                  <a:gd name="T24" fmla="*/ 0 w 30"/>
                  <a:gd name="T25" fmla="*/ 20 h 61"/>
                  <a:gd name="T26" fmla="*/ 6 w 30"/>
                  <a:gd name="T27" fmla="*/ 20 h 61"/>
                  <a:gd name="T28" fmla="*/ 6 w 30"/>
                  <a:gd name="T29" fmla="*/ 17 h 61"/>
                  <a:gd name="T30" fmla="*/ 6 w 30"/>
                  <a:gd name="T31" fmla="*/ 15 h 61"/>
                  <a:gd name="T32" fmla="*/ 10 w 30"/>
                  <a:gd name="T33" fmla="*/ 4 h 61"/>
                  <a:gd name="T34" fmla="*/ 21 w 30"/>
                  <a:gd name="T35" fmla="*/ 0 h 61"/>
                  <a:gd name="T36" fmla="*/ 28 w 30"/>
                  <a:gd name="T37" fmla="*/ 2 h 61"/>
                  <a:gd name="T38" fmla="*/ 30 w 30"/>
                  <a:gd name="T39" fmla="*/ 6 h 61"/>
                  <a:gd name="T40" fmla="*/ 29 w 30"/>
                  <a:gd name="T41" fmla="*/ 10 h 61"/>
                  <a:gd name="T42" fmla="*/ 25 w 30"/>
                  <a:gd name="T43" fmla="*/ 11 h 61"/>
                  <a:gd name="T44" fmla="*/ 22 w 30"/>
                  <a:gd name="T45" fmla="*/ 10 h 61"/>
                  <a:gd name="T46" fmla="*/ 21 w 30"/>
                  <a:gd name="T47" fmla="*/ 8 h 61"/>
                  <a:gd name="T48" fmla="*/ 21 w 30"/>
                  <a:gd name="T49" fmla="*/ 6 h 61"/>
                  <a:gd name="T50" fmla="*/ 21 w 30"/>
                  <a:gd name="T51" fmla="*/ 5 h 61"/>
                  <a:gd name="T52" fmla="*/ 20 w 30"/>
                  <a:gd name="T53" fmla="*/ 3 h 61"/>
                  <a:gd name="T54" fmla="*/ 19 w 30"/>
                  <a:gd name="T55" fmla="*/ 3 h 61"/>
                  <a:gd name="T56" fmla="*/ 17 w 30"/>
                  <a:gd name="T57" fmla="*/ 4 h 61"/>
                  <a:gd name="T58" fmla="*/ 16 w 30"/>
                  <a:gd name="T59" fmla="*/ 7 h 61"/>
                  <a:gd name="T60" fmla="*/ 16 w 30"/>
                  <a:gd name="T61" fmla="*/ 15 h 61"/>
                  <a:gd name="T62" fmla="*/ 16 w 30"/>
                  <a:gd name="T63" fmla="*/ 20 h 61"/>
                  <a:gd name="T64" fmla="*/ 22 w 30"/>
                  <a:gd name="T65" fmla="*/ 20 h 61"/>
                  <a:gd name="T66" fmla="*/ 22 w 30"/>
                  <a:gd name="T67" fmla="*/ 24 h 61"/>
                  <a:gd name="T68" fmla="*/ 16 w 30"/>
                  <a:gd name="T69"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61">
                    <a:moveTo>
                      <a:pt x="16" y="24"/>
                    </a:moveTo>
                    <a:cubicBezTo>
                      <a:pt x="16" y="53"/>
                      <a:pt x="16" y="53"/>
                      <a:pt x="16" y="53"/>
                    </a:cubicBezTo>
                    <a:cubicBezTo>
                      <a:pt x="16" y="55"/>
                      <a:pt x="17" y="57"/>
                      <a:pt x="17" y="58"/>
                    </a:cubicBezTo>
                    <a:cubicBezTo>
                      <a:pt x="18" y="59"/>
                      <a:pt x="20" y="59"/>
                      <a:pt x="22" y="59"/>
                    </a:cubicBezTo>
                    <a:cubicBezTo>
                      <a:pt x="22" y="61"/>
                      <a:pt x="22" y="61"/>
                      <a:pt x="22" y="61"/>
                    </a:cubicBezTo>
                    <a:cubicBezTo>
                      <a:pt x="0" y="61"/>
                      <a:pt x="0" y="61"/>
                      <a:pt x="0" y="61"/>
                    </a:cubicBezTo>
                    <a:cubicBezTo>
                      <a:pt x="0" y="59"/>
                      <a:pt x="0" y="59"/>
                      <a:pt x="0" y="59"/>
                    </a:cubicBezTo>
                    <a:cubicBezTo>
                      <a:pt x="2" y="59"/>
                      <a:pt x="3" y="59"/>
                      <a:pt x="4" y="59"/>
                    </a:cubicBezTo>
                    <a:cubicBezTo>
                      <a:pt x="5" y="58"/>
                      <a:pt x="5" y="58"/>
                      <a:pt x="5" y="57"/>
                    </a:cubicBezTo>
                    <a:cubicBezTo>
                      <a:pt x="6" y="56"/>
                      <a:pt x="6" y="55"/>
                      <a:pt x="6" y="53"/>
                    </a:cubicBezTo>
                    <a:cubicBezTo>
                      <a:pt x="6" y="24"/>
                      <a:pt x="6" y="24"/>
                      <a:pt x="6" y="24"/>
                    </a:cubicBezTo>
                    <a:cubicBezTo>
                      <a:pt x="0" y="24"/>
                      <a:pt x="0" y="24"/>
                      <a:pt x="0" y="24"/>
                    </a:cubicBezTo>
                    <a:cubicBezTo>
                      <a:pt x="0" y="20"/>
                      <a:pt x="0" y="20"/>
                      <a:pt x="0" y="20"/>
                    </a:cubicBezTo>
                    <a:cubicBezTo>
                      <a:pt x="6" y="20"/>
                      <a:pt x="6" y="20"/>
                      <a:pt x="6" y="20"/>
                    </a:cubicBezTo>
                    <a:cubicBezTo>
                      <a:pt x="6" y="17"/>
                      <a:pt x="6" y="17"/>
                      <a:pt x="6" y="17"/>
                    </a:cubicBezTo>
                    <a:cubicBezTo>
                      <a:pt x="6" y="15"/>
                      <a:pt x="6" y="15"/>
                      <a:pt x="6" y="15"/>
                    </a:cubicBezTo>
                    <a:cubicBezTo>
                      <a:pt x="6" y="11"/>
                      <a:pt x="7" y="7"/>
                      <a:pt x="10" y="4"/>
                    </a:cubicBezTo>
                    <a:cubicBezTo>
                      <a:pt x="12" y="1"/>
                      <a:pt x="16" y="0"/>
                      <a:pt x="21" y="0"/>
                    </a:cubicBezTo>
                    <a:cubicBezTo>
                      <a:pt x="24" y="0"/>
                      <a:pt x="26" y="1"/>
                      <a:pt x="28" y="2"/>
                    </a:cubicBezTo>
                    <a:cubicBezTo>
                      <a:pt x="29" y="3"/>
                      <a:pt x="30" y="5"/>
                      <a:pt x="30" y="6"/>
                    </a:cubicBezTo>
                    <a:cubicBezTo>
                      <a:pt x="30" y="8"/>
                      <a:pt x="30" y="9"/>
                      <a:pt x="29" y="10"/>
                    </a:cubicBezTo>
                    <a:cubicBezTo>
                      <a:pt x="28" y="11"/>
                      <a:pt x="26" y="11"/>
                      <a:pt x="25" y="11"/>
                    </a:cubicBezTo>
                    <a:cubicBezTo>
                      <a:pt x="24" y="11"/>
                      <a:pt x="23" y="11"/>
                      <a:pt x="22" y="10"/>
                    </a:cubicBezTo>
                    <a:cubicBezTo>
                      <a:pt x="21" y="9"/>
                      <a:pt x="21" y="9"/>
                      <a:pt x="21" y="8"/>
                    </a:cubicBezTo>
                    <a:cubicBezTo>
                      <a:pt x="21" y="7"/>
                      <a:pt x="21" y="7"/>
                      <a:pt x="21" y="6"/>
                    </a:cubicBezTo>
                    <a:cubicBezTo>
                      <a:pt x="21" y="5"/>
                      <a:pt x="21" y="5"/>
                      <a:pt x="21" y="5"/>
                    </a:cubicBezTo>
                    <a:cubicBezTo>
                      <a:pt x="21" y="4"/>
                      <a:pt x="21" y="3"/>
                      <a:pt x="20" y="3"/>
                    </a:cubicBezTo>
                    <a:cubicBezTo>
                      <a:pt x="20" y="3"/>
                      <a:pt x="20" y="3"/>
                      <a:pt x="19" y="3"/>
                    </a:cubicBezTo>
                    <a:cubicBezTo>
                      <a:pt x="18" y="3"/>
                      <a:pt x="18" y="3"/>
                      <a:pt x="17" y="4"/>
                    </a:cubicBezTo>
                    <a:cubicBezTo>
                      <a:pt x="17" y="4"/>
                      <a:pt x="16" y="5"/>
                      <a:pt x="16" y="7"/>
                    </a:cubicBezTo>
                    <a:cubicBezTo>
                      <a:pt x="16" y="15"/>
                      <a:pt x="16" y="15"/>
                      <a:pt x="16" y="15"/>
                    </a:cubicBezTo>
                    <a:cubicBezTo>
                      <a:pt x="16" y="20"/>
                      <a:pt x="16" y="20"/>
                      <a:pt x="16" y="20"/>
                    </a:cubicBezTo>
                    <a:cubicBezTo>
                      <a:pt x="22" y="20"/>
                      <a:pt x="22" y="20"/>
                      <a:pt x="22" y="20"/>
                    </a:cubicBezTo>
                    <a:cubicBezTo>
                      <a:pt x="22" y="24"/>
                      <a:pt x="22" y="24"/>
                      <a:pt x="22" y="24"/>
                    </a:cubicBezTo>
                    <a:lnTo>
                      <a:pt x="16" y="24"/>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8" name="ïśļîḋe"/>
              <p:cNvSpPr/>
              <p:nvPr/>
            </p:nvSpPr>
            <p:spPr bwMode="auto">
              <a:xfrm>
                <a:off x="5746750" y="3738563"/>
                <a:ext cx="122238" cy="206375"/>
              </a:xfrm>
              <a:custGeom>
                <a:avLst/>
                <a:gdLst>
                  <a:gd name="T0" fmla="*/ 33 w 37"/>
                  <a:gd name="T1" fmla="*/ 0 h 62"/>
                  <a:gd name="T2" fmla="*/ 33 w 37"/>
                  <a:gd name="T3" fmla="*/ 20 h 62"/>
                  <a:gd name="T4" fmla="*/ 32 w 37"/>
                  <a:gd name="T5" fmla="*/ 20 h 62"/>
                  <a:gd name="T6" fmla="*/ 26 w 37"/>
                  <a:gd name="T7" fmla="*/ 8 h 62"/>
                  <a:gd name="T8" fmla="*/ 17 w 37"/>
                  <a:gd name="T9" fmla="*/ 3 h 62"/>
                  <a:gd name="T10" fmla="*/ 10 w 37"/>
                  <a:gd name="T11" fmla="*/ 6 h 62"/>
                  <a:gd name="T12" fmla="*/ 8 w 37"/>
                  <a:gd name="T13" fmla="*/ 11 h 62"/>
                  <a:gd name="T14" fmla="*/ 9 w 37"/>
                  <a:gd name="T15" fmla="*/ 15 h 62"/>
                  <a:gd name="T16" fmla="*/ 13 w 37"/>
                  <a:gd name="T17" fmla="*/ 19 h 62"/>
                  <a:gd name="T18" fmla="*/ 21 w 37"/>
                  <a:gd name="T19" fmla="*/ 24 h 62"/>
                  <a:gd name="T20" fmla="*/ 33 w 37"/>
                  <a:gd name="T21" fmla="*/ 34 h 62"/>
                  <a:gd name="T22" fmla="*/ 37 w 37"/>
                  <a:gd name="T23" fmla="*/ 44 h 62"/>
                  <a:gd name="T24" fmla="*/ 31 w 37"/>
                  <a:gd name="T25" fmla="*/ 57 h 62"/>
                  <a:gd name="T26" fmla="*/ 18 w 37"/>
                  <a:gd name="T27" fmla="*/ 62 h 62"/>
                  <a:gd name="T28" fmla="*/ 14 w 37"/>
                  <a:gd name="T29" fmla="*/ 62 h 62"/>
                  <a:gd name="T30" fmla="*/ 8 w 37"/>
                  <a:gd name="T31" fmla="*/ 59 h 62"/>
                  <a:gd name="T32" fmla="*/ 5 w 37"/>
                  <a:gd name="T33" fmla="*/ 59 h 62"/>
                  <a:gd name="T34" fmla="*/ 3 w 37"/>
                  <a:gd name="T35" fmla="*/ 59 h 62"/>
                  <a:gd name="T36" fmla="*/ 1 w 37"/>
                  <a:gd name="T37" fmla="*/ 62 h 62"/>
                  <a:gd name="T38" fmla="*/ 0 w 37"/>
                  <a:gd name="T39" fmla="*/ 62 h 62"/>
                  <a:gd name="T40" fmla="*/ 0 w 37"/>
                  <a:gd name="T41" fmla="*/ 40 h 62"/>
                  <a:gd name="T42" fmla="*/ 1 w 37"/>
                  <a:gd name="T43" fmla="*/ 40 h 62"/>
                  <a:gd name="T44" fmla="*/ 8 w 37"/>
                  <a:gd name="T45" fmla="*/ 54 h 62"/>
                  <a:gd name="T46" fmla="*/ 18 w 37"/>
                  <a:gd name="T47" fmla="*/ 59 h 62"/>
                  <a:gd name="T48" fmla="*/ 25 w 37"/>
                  <a:gd name="T49" fmla="*/ 56 h 62"/>
                  <a:gd name="T50" fmla="*/ 28 w 37"/>
                  <a:gd name="T51" fmla="*/ 50 h 62"/>
                  <a:gd name="T52" fmla="*/ 27 w 37"/>
                  <a:gd name="T53" fmla="*/ 46 h 62"/>
                  <a:gd name="T54" fmla="*/ 24 w 37"/>
                  <a:gd name="T55" fmla="*/ 42 h 62"/>
                  <a:gd name="T56" fmla="*/ 17 w 37"/>
                  <a:gd name="T57" fmla="*/ 38 h 62"/>
                  <a:gd name="T58" fmla="*/ 6 w 37"/>
                  <a:gd name="T59" fmla="*/ 31 h 62"/>
                  <a:gd name="T60" fmla="*/ 1 w 37"/>
                  <a:gd name="T61" fmla="*/ 25 h 62"/>
                  <a:gd name="T62" fmla="*/ 0 w 37"/>
                  <a:gd name="T63" fmla="*/ 17 h 62"/>
                  <a:gd name="T64" fmla="*/ 4 w 37"/>
                  <a:gd name="T65" fmla="*/ 5 h 62"/>
                  <a:gd name="T66" fmla="*/ 16 w 37"/>
                  <a:gd name="T67" fmla="*/ 0 h 62"/>
                  <a:gd name="T68" fmla="*/ 21 w 37"/>
                  <a:gd name="T69" fmla="*/ 1 h 62"/>
                  <a:gd name="T70" fmla="*/ 25 w 37"/>
                  <a:gd name="T71" fmla="*/ 3 h 62"/>
                  <a:gd name="T72" fmla="*/ 29 w 37"/>
                  <a:gd name="T73" fmla="*/ 4 h 62"/>
                  <a:gd name="T74" fmla="*/ 31 w 37"/>
                  <a:gd name="T75" fmla="*/ 3 h 62"/>
                  <a:gd name="T76" fmla="*/ 32 w 37"/>
                  <a:gd name="T77" fmla="*/ 0 h 62"/>
                  <a:gd name="T78" fmla="*/ 33 w 37"/>
                  <a:gd name="T7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62">
                    <a:moveTo>
                      <a:pt x="33" y="0"/>
                    </a:moveTo>
                    <a:cubicBezTo>
                      <a:pt x="33" y="20"/>
                      <a:pt x="33" y="20"/>
                      <a:pt x="33" y="20"/>
                    </a:cubicBezTo>
                    <a:cubicBezTo>
                      <a:pt x="32" y="20"/>
                      <a:pt x="32" y="20"/>
                      <a:pt x="32" y="20"/>
                    </a:cubicBezTo>
                    <a:cubicBezTo>
                      <a:pt x="31" y="15"/>
                      <a:pt x="29" y="11"/>
                      <a:pt x="26" y="8"/>
                    </a:cubicBezTo>
                    <a:cubicBezTo>
                      <a:pt x="23" y="5"/>
                      <a:pt x="20" y="3"/>
                      <a:pt x="17" y="3"/>
                    </a:cubicBezTo>
                    <a:cubicBezTo>
                      <a:pt x="14" y="3"/>
                      <a:pt x="12" y="4"/>
                      <a:pt x="10" y="6"/>
                    </a:cubicBezTo>
                    <a:cubicBezTo>
                      <a:pt x="9" y="7"/>
                      <a:pt x="8" y="9"/>
                      <a:pt x="8" y="11"/>
                    </a:cubicBezTo>
                    <a:cubicBezTo>
                      <a:pt x="8" y="12"/>
                      <a:pt x="8" y="14"/>
                      <a:pt x="9" y="15"/>
                    </a:cubicBezTo>
                    <a:cubicBezTo>
                      <a:pt x="10" y="16"/>
                      <a:pt x="11" y="17"/>
                      <a:pt x="13" y="19"/>
                    </a:cubicBezTo>
                    <a:cubicBezTo>
                      <a:pt x="14" y="20"/>
                      <a:pt x="17" y="21"/>
                      <a:pt x="21" y="24"/>
                    </a:cubicBezTo>
                    <a:cubicBezTo>
                      <a:pt x="27" y="27"/>
                      <a:pt x="31" y="31"/>
                      <a:pt x="33" y="34"/>
                    </a:cubicBezTo>
                    <a:cubicBezTo>
                      <a:pt x="36" y="37"/>
                      <a:pt x="37" y="40"/>
                      <a:pt x="37" y="44"/>
                    </a:cubicBezTo>
                    <a:cubicBezTo>
                      <a:pt x="37" y="49"/>
                      <a:pt x="35" y="53"/>
                      <a:pt x="31" y="57"/>
                    </a:cubicBezTo>
                    <a:cubicBezTo>
                      <a:pt x="28" y="60"/>
                      <a:pt x="24" y="62"/>
                      <a:pt x="18" y="62"/>
                    </a:cubicBezTo>
                    <a:cubicBezTo>
                      <a:pt x="17" y="62"/>
                      <a:pt x="15" y="62"/>
                      <a:pt x="14" y="62"/>
                    </a:cubicBezTo>
                    <a:cubicBezTo>
                      <a:pt x="12" y="61"/>
                      <a:pt x="10" y="61"/>
                      <a:pt x="8" y="59"/>
                    </a:cubicBezTo>
                    <a:cubicBezTo>
                      <a:pt x="7" y="59"/>
                      <a:pt x="6" y="59"/>
                      <a:pt x="5" y="59"/>
                    </a:cubicBezTo>
                    <a:cubicBezTo>
                      <a:pt x="4" y="59"/>
                      <a:pt x="4" y="59"/>
                      <a:pt x="3" y="59"/>
                    </a:cubicBezTo>
                    <a:cubicBezTo>
                      <a:pt x="2" y="60"/>
                      <a:pt x="2" y="61"/>
                      <a:pt x="1" y="62"/>
                    </a:cubicBezTo>
                    <a:cubicBezTo>
                      <a:pt x="0" y="62"/>
                      <a:pt x="0" y="62"/>
                      <a:pt x="0" y="62"/>
                    </a:cubicBezTo>
                    <a:cubicBezTo>
                      <a:pt x="0" y="40"/>
                      <a:pt x="0" y="40"/>
                      <a:pt x="0" y="40"/>
                    </a:cubicBezTo>
                    <a:cubicBezTo>
                      <a:pt x="1" y="40"/>
                      <a:pt x="1" y="40"/>
                      <a:pt x="1" y="40"/>
                    </a:cubicBezTo>
                    <a:cubicBezTo>
                      <a:pt x="2" y="46"/>
                      <a:pt x="4" y="51"/>
                      <a:pt x="8" y="54"/>
                    </a:cubicBezTo>
                    <a:cubicBezTo>
                      <a:pt x="11" y="57"/>
                      <a:pt x="14" y="59"/>
                      <a:pt x="18" y="59"/>
                    </a:cubicBezTo>
                    <a:cubicBezTo>
                      <a:pt x="21" y="59"/>
                      <a:pt x="23" y="58"/>
                      <a:pt x="25" y="56"/>
                    </a:cubicBezTo>
                    <a:cubicBezTo>
                      <a:pt x="27" y="55"/>
                      <a:pt x="28" y="53"/>
                      <a:pt x="28" y="50"/>
                    </a:cubicBezTo>
                    <a:cubicBezTo>
                      <a:pt x="28" y="49"/>
                      <a:pt x="27" y="47"/>
                      <a:pt x="27" y="46"/>
                    </a:cubicBezTo>
                    <a:cubicBezTo>
                      <a:pt x="26" y="45"/>
                      <a:pt x="25" y="44"/>
                      <a:pt x="24" y="42"/>
                    </a:cubicBezTo>
                    <a:cubicBezTo>
                      <a:pt x="22" y="41"/>
                      <a:pt x="20" y="40"/>
                      <a:pt x="17" y="38"/>
                    </a:cubicBezTo>
                    <a:cubicBezTo>
                      <a:pt x="12" y="35"/>
                      <a:pt x="8" y="33"/>
                      <a:pt x="6" y="31"/>
                    </a:cubicBezTo>
                    <a:cubicBezTo>
                      <a:pt x="4" y="29"/>
                      <a:pt x="3" y="27"/>
                      <a:pt x="1" y="25"/>
                    </a:cubicBezTo>
                    <a:cubicBezTo>
                      <a:pt x="0" y="22"/>
                      <a:pt x="0" y="20"/>
                      <a:pt x="0" y="17"/>
                    </a:cubicBezTo>
                    <a:cubicBezTo>
                      <a:pt x="0" y="12"/>
                      <a:pt x="1" y="8"/>
                      <a:pt x="4" y="5"/>
                    </a:cubicBezTo>
                    <a:cubicBezTo>
                      <a:pt x="7" y="2"/>
                      <a:pt x="11" y="0"/>
                      <a:pt x="16" y="0"/>
                    </a:cubicBezTo>
                    <a:cubicBezTo>
                      <a:pt x="18" y="0"/>
                      <a:pt x="19" y="0"/>
                      <a:pt x="21" y="1"/>
                    </a:cubicBezTo>
                    <a:cubicBezTo>
                      <a:pt x="22" y="1"/>
                      <a:pt x="24" y="2"/>
                      <a:pt x="25" y="3"/>
                    </a:cubicBezTo>
                    <a:cubicBezTo>
                      <a:pt x="27" y="4"/>
                      <a:pt x="28" y="4"/>
                      <a:pt x="29" y="4"/>
                    </a:cubicBezTo>
                    <a:cubicBezTo>
                      <a:pt x="30" y="4"/>
                      <a:pt x="30" y="4"/>
                      <a:pt x="31" y="3"/>
                    </a:cubicBezTo>
                    <a:cubicBezTo>
                      <a:pt x="31" y="3"/>
                      <a:pt x="31" y="2"/>
                      <a:pt x="32" y="0"/>
                    </a:cubicBezTo>
                    <a:lnTo>
                      <a:pt x="33"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9" name="îśḻïḓê"/>
              <p:cNvSpPr/>
              <p:nvPr/>
            </p:nvSpPr>
            <p:spPr bwMode="auto">
              <a:xfrm>
                <a:off x="5894388" y="3802063"/>
                <a:ext cx="103188" cy="142875"/>
              </a:xfrm>
              <a:custGeom>
                <a:avLst/>
                <a:gdLst>
                  <a:gd name="T0" fmla="*/ 29 w 31"/>
                  <a:gd name="T1" fmla="*/ 31 h 43"/>
                  <a:gd name="T2" fmla="*/ 31 w 31"/>
                  <a:gd name="T3" fmla="*/ 32 h 43"/>
                  <a:gd name="T4" fmla="*/ 24 w 31"/>
                  <a:gd name="T5" fmla="*/ 40 h 43"/>
                  <a:gd name="T6" fmla="*/ 16 w 31"/>
                  <a:gd name="T7" fmla="*/ 43 h 43"/>
                  <a:gd name="T8" fmla="*/ 5 w 31"/>
                  <a:gd name="T9" fmla="*/ 37 h 43"/>
                  <a:gd name="T10" fmla="*/ 0 w 31"/>
                  <a:gd name="T11" fmla="*/ 22 h 43"/>
                  <a:gd name="T12" fmla="*/ 4 w 31"/>
                  <a:gd name="T13" fmla="*/ 7 h 43"/>
                  <a:gd name="T14" fmla="*/ 17 w 31"/>
                  <a:gd name="T15" fmla="*/ 0 h 43"/>
                  <a:gd name="T16" fmla="*/ 26 w 31"/>
                  <a:gd name="T17" fmla="*/ 3 h 43"/>
                  <a:gd name="T18" fmla="*/ 30 w 31"/>
                  <a:gd name="T19" fmla="*/ 10 h 43"/>
                  <a:gd name="T20" fmla="*/ 28 w 31"/>
                  <a:gd name="T21" fmla="*/ 14 h 43"/>
                  <a:gd name="T22" fmla="*/ 25 w 31"/>
                  <a:gd name="T23" fmla="*/ 15 h 43"/>
                  <a:gd name="T24" fmla="*/ 21 w 31"/>
                  <a:gd name="T25" fmla="*/ 14 h 43"/>
                  <a:gd name="T26" fmla="*/ 19 w 31"/>
                  <a:gd name="T27" fmla="*/ 8 h 43"/>
                  <a:gd name="T28" fmla="*/ 18 w 31"/>
                  <a:gd name="T29" fmla="*/ 4 h 43"/>
                  <a:gd name="T30" fmla="*/ 16 w 31"/>
                  <a:gd name="T31" fmla="*/ 3 h 43"/>
                  <a:gd name="T32" fmla="*/ 13 w 31"/>
                  <a:gd name="T33" fmla="*/ 5 h 43"/>
                  <a:gd name="T34" fmla="*/ 11 w 31"/>
                  <a:gd name="T35" fmla="*/ 15 h 43"/>
                  <a:gd name="T36" fmla="*/ 12 w 31"/>
                  <a:gd name="T37" fmla="*/ 26 h 43"/>
                  <a:gd name="T38" fmla="*/ 17 w 31"/>
                  <a:gd name="T39" fmla="*/ 34 h 43"/>
                  <a:gd name="T40" fmla="*/ 22 w 31"/>
                  <a:gd name="T41" fmla="*/ 36 h 43"/>
                  <a:gd name="T42" fmla="*/ 25 w 31"/>
                  <a:gd name="T43" fmla="*/ 35 h 43"/>
                  <a:gd name="T44" fmla="*/ 29 w 31"/>
                  <a:gd name="T45"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3">
                    <a:moveTo>
                      <a:pt x="29" y="31"/>
                    </a:moveTo>
                    <a:cubicBezTo>
                      <a:pt x="31" y="32"/>
                      <a:pt x="31" y="32"/>
                      <a:pt x="31" y="32"/>
                    </a:cubicBezTo>
                    <a:cubicBezTo>
                      <a:pt x="29" y="36"/>
                      <a:pt x="27" y="39"/>
                      <a:pt x="24" y="40"/>
                    </a:cubicBezTo>
                    <a:cubicBezTo>
                      <a:pt x="22" y="42"/>
                      <a:pt x="19" y="43"/>
                      <a:pt x="16" y="43"/>
                    </a:cubicBezTo>
                    <a:cubicBezTo>
                      <a:pt x="11" y="43"/>
                      <a:pt x="7" y="41"/>
                      <a:pt x="5" y="37"/>
                    </a:cubicBezTo>
                    <a:cubicBezTo>
                      <a:pt x="2" y="33"/>
                      <a:pt x="0" y="28"/>
                      <a:pt x="0" y="22"/>
                    </a:cubicBezTo>
                    <a:cubicBezTo>
                      <a:pt x="0" y="16"/>
                      <a:pt x="2" y="12"/>
                      <a:pt x="4" y="7"/>
                    </a:cubicBezTo>
                    <a:cubicBezTo>
                      <a:pt x="7" y="2"/>
                      <a:pt x="12" y="0"/>
                      <a:pt x="17" y="0"/>
                    </a:cubicBezTo>
                    <a:cubicBezTo>
                      <a:pt x="21" y="0"/>
                      <a:pt x="24" y="1"/>
                      <a:pt x="26" y="3"/>
                    </a:cubicBezTo>
                    <a:cubicBezTo>
                      <a:pt x="28" y="5"/>
                      <a:pt x="30" y="7"/>
                      <a:pt x="30" y="10"/>
                    </a:cubicBezTo>
                    <a:cubicBezTo>
                      <a:pt x="30" y="12"/>
                      <a:pt x="29" y="13"/>
                      <a:pt x="28" y="14"/>
                    </a:cubicBezTo>
                    <a:cubicBezTo>
                      <a:pt x="27" y="15"/>
                      <a:pt x="26" y="15"/>
                      <a:pt x="25" y="15"/>
                    </a:cubicBezTo>
                    <a:cubicBezTo>
                      <a:pt x="23" y="15"/>
                      <a:pt x="22" y="15"/>
                      <a:pt x="21" y="14"/>
                    </a:cubicBezTo>
                    <a:cubicBezTo>
                      <a:pt x="20" y="13"/>
                      <a:pt x="19" y="11"/>
                      <a:pt x="19" y="8"/>
                    </a:cubicBezTo>
                    <a:cubicBezTo>
                      <a:pt x="19" y="6"/>
                      <a:pt x="19" y="4"/>
                      <a:pt x="18" y="4"/>
                    </a:cubicBezTo>
                    <a:cubicBezTo>
                      <a:pt x="17" y="3"/>
                      <a:pt x="17" y="3"/>
                      <a:pt x="16" y="3"/>
                    </a:cubicBezTo>
                    <a:cubicBezTo>
                      <a:pt x="15" y="3"/>
                      <a:pt x="14" y="3"/>
                      <a:pt x="13" y="5"/>
                    </a:cubicBezTo>
                    <a:cubicBezTo>
                      <a:pt x="11" y="7"/>
                      <a:pt x="11" y="11"/>
                      <a:pt x="11" y="15"/>
                    </a:cubicBezTo>
                    <a:cubicBezTo>
                      <a:pt x="11" y="19"/>
                      <a:pt x="11" y="23"/>
                      <a:pt x="12" y="26"/>
                    </a:cubicBezTo>
                    <a:cubicBezTo>
                      <a:pt x="13" y="30"/>
                      <a:pt x="15" y="32"/>
                      <a:pt x="17" y="34"/>
                    </a:cubicBezTo>
                    <a:cubicBezTo>
                      <a:pt x="18" y="35"/>
                      <a:pt x="20" y="36"/>
                      <a:pt x="22" y="36"/>
                    </a:cubicBezTo>
                    <a:cubicBezTo>
                      <a:pt x="23" y="36"/>
                      <a:pt x="24" y="36"/>
                      <a:pt x="25" y="35"/>
                    </a:cubicBezTo>
                    <a:cubicBezTo>
                      <a:pt x="27" y="34"/>
                      <a:pt x="28" y="33"/>
                      <a:pt x="29" y="31"/>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0" name="îŝḷíḓè"/>
              <p:cNvSpPr/>
              <p:nvPr/>
            </p:nvSpPr>
            <p:spPr bwMode="auto">
              <a:xfrm>
                <a:off x="6016625" y="3738563"/>
                <a:ext cx="63500" cy="203200"/>
              </a:xfrm>
              <a:custGeom>
                <a:avLst/>
                <a:gdLst>
                  <a:gd name="T0" fmla="*/ 9 w 19"/>
                  <a:gd name="T1" fmla="*/ 0 h 61"/>
                  <a:gd name="T2" fmla="*/ 14 w 19"/>
                  <a:gd name="T3" fmla="*/ 2 h 61"/>
                  <a:gd name="T4" fmla="*/ 15 w 19"/>
                  <a:gd name="T5" fmla="*/ 7 h 61"/>
                  <a:gd name="T6" fmla="*/ 14 w 19"/>
                  <a:gd name="T7" fmla="*/ 12 h 61"/>
                  <a:gd name="T8" fmla="*/ 9 w 19"/>
                  <a:gd name="T9" fmla="*/ 14 h 61"/>
                  <a:gd name="T10" fmla="*/ 5 w 19"/>
                  <a:gd name="T11" fmla="*/ 12 h 61"/>
                  <a:gd name="T12" fmla="*/ 3 w 19"/>
                  <a:gd name="T13" fmla="*/ 7 h 61"/>
                  <a:gd name="T14" fmla="*/ 5 w 19"/>
                  <a:gd name="T15" fmla="*/ 2 h 61"/>
                  <a:gd name="T16" fmla="*/ 9 w 19"/>
                  <a:gd name="T17" fmla="*/ 0 h 61"/>
                  <a:gd name="T18" fmla="*/ 15 w 19"/>
                  <a:gd name="T19" fmla="*/ 20 h 61"/>
                  <a:gd name="T20" fmla="*/ 15 w 19"/>
                  <a:gd name="T21" fmla="*/ 52 h 61"/>
                  <a:gd name="T22" fmla="*/ 16 w 19"/>
                  <a:gd name="T23" fmla="*/ 58 h 61"/>
                  <a:gd name="T24" fmla="*/ 19 w 19"/>
                  <a:gd name="T25" fmla="*/ 59 h 61"/>
                  <a:gd name="T26" fmla="*/ 19 w 19"/>
                  <a:gd name="T27" fmla="*/ 61 h 61"/>
                  <a:gd name="T28" fmla="*/ 0 w 19"/>
                  <a:gd name="T29" fmla="*/ 61 h 61"/>
                  <a:gd name="T30" fmla="*/ 0 w 19"/>
                  <a:gd name="T31" fmla="*/ 59 h 61"/>
                  <a:gd name="T32" fmla="*/ 3 w 19"/>
                  <a:gd name="T33" fmla="*/ 58 h 61"/>
                  <a:gd name="T34" fmla="*/ 4 w 19"/>
                  <a:gd name="T35" fmla="*/ 52 h 61"/>
                  <a:gd name="T36" fmla="*/ 4 w 19"/>
                  <a:gd name="T37" fmla="*/ 28 h 61"/>
                  <a:gd name="T38" fmla="*/ 3 w 19"/>
                  <a:gd name="T39" fmla="*/ 23 h 61"/>
                  <a:gd name="T40" fmla="*/ 0 w 19"/>
                  <a:gd name="T41" fmla="*/ 21 h 61"/>
                  <a:gd name="T42" fmla="*/ 0 w 19"/>
                  <a:gd name="T43" fmla="*/ 20 h 61"/>
                  <a:gd name="T44" fmla="*/ 15 w 19"/>
                  <a:gd name="T45"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61">
                    <a:moveTo>
                      <a:pt x="9" y="0"/>
                    </a:moveTo>
                    <a:cubicBezTo>
                      <a:pt x="11" y="0"/>
                      <a:pt x="12" y="1"/>
                      <a:pt x="14" y="2"/>
                    </a:cubicBezTo>
                    <a:cubicBezTo>
                      <a:pt x="15" y="3"/>
                      <a:pt x="15" y="5"/>
                      <a:pt x="15" y="7"/>
                    </a:cubicBezTo>
                    <a:cubicBezTo>
                      <a:pt x="15" y="9"/>
                      <a:pt x="15" y="10"/>
                      <a:pt x="14" y="12"/>
                    </a:cubicBezTo>
                    <a:cubicBezTo>
                      <a:pt x="12" y="13"/>
                      <a:pt x="11" y="14"/>
                      <a:pt x="9" y="14"/>
                    </a:cubicBezTo>
                    <a:cubicBezTo>
                      <a:pt x="8" y="14"/>
                      <a:pt x="6" y="13"/>
                      <a:pt x="5" y="12"/>
                    </a:cubicBezTo>
                    <a:cubicBezTo>
                      <a:pt x="4" y="10"/>
                      <a:pt x="3" y="9"/>
                      <a:pt x="3" y="7"/>
                    </a:cubicBezTo>
                    <a:cubicBezTo>
                      <a:pt x="3" y="5"/>
                      <a:pt x="4" y="3"/>
                      <a:pt x="5" y="2"/>
                    </a:cubicBezTo>
                    <a:cubicBezTo>
                      <a:pt x="6" y="1"/>
                      <a:pt x="8" y="0"/>
                      <a:pt x="9" y="0"/>
                    </a:cubicBezTo>
                    <a:close/>
                    <a:moveTo>
                      <a:pt x="15" y="20"/>
                    </a:moveTo>
                    <a:cubicBezTo>
                      <a:pt x="15" y="52"/>
                      <a:pt x="15" y="52"/>
                      <a:pt x="15" y="52"/>
                    </a:cubicBezTo>
                    <a:cubicBezTo>
                      <a:pt x="15" y="55"/>
                      <a:pt x="15" y="57"/>
                      <a:pt x="16" y="58"/>
                    </a:cubicBezTo>
                    <a:cubicBezTo>
                      <a:pt x="16" y="59"/>
                      <a:pt x="17" y="59"/>
                      <a:pt x="19" y="59"/>
                    </a:cubicBezTo>
                    <a:cubicBezTo>
                      <a:pt x="19" y="61"/>
                      <a:pt x="19" y="61"/>
                      <a:pt x="19" y="61"/>
                    </a:cubicBezTo>
                    <a:cubicBezTo>
                      <a:pt x="0" y="61"/>
                      <a:pt x="0" y="61"/>
                      <a:pt x="0" y="61"/>
                    </a:cubicBezTo>
                    <a:cubicBezTo>
                      <a:pt x="0" y="59"/>
                      <a:pt x="0" y="59"/>
                      <a:pt x="0" y="59"/>
                    </a:cubicBezTo>
                    <a:cubicBezTo>
                      <a:pt x="1" y="59"/>
                      <a:pt x="2" y="59"/>
                      <a:pt x="3" y="58"/>
                    </a:cubicBezTo>
                    <a:cubicBezTo>
                      <a:pt x="4" y="57"/>
                      <a:pt x="4" y="55"/>
                      <a:pt x="4" y="52"/>
                    </a:cubicBezTo>
                    <a:cubicBezTo>
                      <a:pt x="4" y="28"/>
                      <a:pt x="4" y="28"/>
                      <a:pt x="4" y="28"/>
                    </a:cubicBezTo>
                    <a:cubicBezTo>
                      <a:pt x="4" y="25"/>
                      <a:pt x="4" y="24"/>
                      <a:pt x="3" y="23"/>
                    </a:cubicBezTo>
                    <a:cubicBezTo>
                      <a:pt x="2" y="22"/>
                      <a:pt x="1" y="22"/>
                      <a:pt x="0" y="21"/>
                    </a:cubicBezTo>
                    <a:cubicBezTo>
                      <a:pt x="0" y="20"/>
                      <a:pt x="0" y="20"/>
                      <a:pt x="0" y="20"/>
                    </a:cubicBezTo>
                    <a:lnTo>
                      <a:pt x="15" y="2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1" name="išḻíďe"/>
              <p:cNvSpPr/>
              <p:nvPr/>
            </p:nvSpPr>
            <p:spPr bwMode="auto">
              <a:xfrm>
                <a:off x="6102350" y="3802063"/>
                <a:ext cx="98425" cy="142875"/>
              </a:xfrm>
              <a:custGeom>
                <a:avLst/>
                <a:gdLst>
                  <a:gd name="T0" fmla="*/ 30 w 30"/>
                  <a:gd name="T1" fmla="*/ 20 h 43"/>
                  <a:gd name="T2" fmla="*/ 10 w 30"/>
                  <a:gd name="T3" fmla="*/ 20 h 43"/>
                  <a:gd name="T4" fmla="*/ 14 w 30"/>
                  <a:gd name="T5" fmla="*/ 33 h 43"/>
                  <a:gd name="T6" fmla="*/ 20 w 30"/>
                  <a:gd name="T7" fmla="*/ 36 h 43"/>
                  <a:gd name="T8" fmla="*/ 24 w 30"/>
                  <a:gd name="T9" fmla="*/ 35 h 43"/>
                  <a:gd name="T10" fmla="*/ 28 w 30"/>
                  <a:gd name="T11" fmla="*/ 30 h 43"/>
                  <a:gd name="T12" fmla="*/ 30 w 30"/>
                  <a:gd name="T13" fmla="*/ 31 h 43"/>
                  <a:gd name="T14" fmla="*/ 23 w 30"/>
                  <a:gd name="T15" fmla="*/ 40 h 43"/>
                  <a:gd name="T16" fmla="*/ 15 w 30"/>
                  <a:gd name="T17" fmla="*/ 43 h 43"/>
                  <a:gd name="T18" fmla="*/ 3 w 30"/>
                  <a:gd name="T19" fmla="*/ 36 h 43"/>
                  <a:gd name="T20" fmla="*/ 0 w 30"/>
                  <a:gd name="T21" fmla="*/ 22 h 43"/>
                  <a:gd name="T22" fmla="*/ 4 w 30"/>
                  <a:gd name="T23" fmla="*/ 6 h 43"/>
                  <a:gd name="T24" fmla="*/ 16 w 30"/>
                  <a:gd name="T25" fmla="*/ 0 h 43"/>
                  <a:gd name="T26" fmla="*/ 25 w 30"/>
                  <a:gd name="T27" fmla="*/ 5 h 43"/>
                  <a:gd name="T28" fmla="*/ 30 w 30"/>
                  <a:gd name="T29" fmla="*/ 20 h 43"/>
                  <a:gd name="T30" fmla="*/ 20 w 30"/>
                  <a:gd name="T31" fmla="*/ 17 h 43"/>
                  <a:gd name="T32" fmla="*/ 20 w 30"/>
                  <a:gd name="T33" fmla="*/ 7 h 43"/>
                  <a:gd name="T34" fmla="*/ 17 w 30"/>
                  <a:gd name="T35" fmla="*/ 3 h 43"/>
                  <a:gd name="T36" fmla="*/ 15 w 30"/>
                  <a:gd name="T37" fmla="*/ 2 h 43"/>
                  <a:gd name="T38" fmla="*/ 12 w 30"/>
                  <a:gd name="T39" fmla="*/ 5 h 43"/>
                  <a:gd name="T40" fmla="*/ 10 w 30"/>
                  <a:gd name="T41" fmla="*/ 15 h 43"/>
                  <a:gd name="T42" fmla="*/ 10 w 30"/>
                  <a:gd name="T43" fmla="*/ 17 h 43"/>
                  <a:gd name="T44" fmla="*/ 20 w 30"/>
                  <a:gd name="T4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3">
                    <a:moveTo>
                      <a:pt x="30" y="20"/>
                    </a:moveTo>
                    <a:cubicBezTo>
                      <a:pt x="10" y="20"/>
                      <a:pt x="10" y="20"/>
                      <a:pt x="10" y="20"/>
                    </a:cubicBezTo>
                    <a:cubicBezTo>
                      <a:pt x="10" y="25"/>
                      <a:pt x="11" y="30"/>
                      <a:pt x="14" y="33"/>
                    </a:cubicBezTo>
                    <a:cubicBezTo>
                      <a:pt x="16" y="35"/>
                      <a:pt x="18" y="36"/>
                      <a:pt x="20" y="36"/>
                    </a:cubicBezTo>
                    <a:cubicBezTo>
                      <a:pt x="22" y="36"/>
                      <a:pt x="23" y="36"/>
                      <a:pt x="24" y="35"/>
                    </a:cubicBezTo>
                    <a:cubicBezTo>
                      <a:pt x="26" y="34"/>
                      <a:pt x="27" y="32"/>
                      <a:pt x="28" y="30"/>
                    </a:cubicBezTo>
                    <a:cubicBezTo>
                      <a:pt x="30" y="31"/>
                      <a:pt x="30" y="31"/>
                      <a:pt x="30" y="31"/>
                    </a:cubicBezTo>
                    <a:cubicBezTo>
                      <a:pt x="28" y="35"/>
                      <a:pt x="26" y="38"/>
                      <a:pt x="23" y="40"/>
                    </a:cubicBezTo>
                    <a:cubicBezTo>
                      <a:pt x="21" y="42"/>
                      <a:pt x="18" y="43"/>
                      <a:pt x="15" y="43"/>
                    </a:cubicBezTo>
                    <a:cubicBezTo>
                      <a:pt x="10" y="43"/>
                      <a:pt x="6" y="41"/>
                      <a:pt x="3" y="36"/>
                    </a:cubicBezTo>
                    <a:cubicBezTo>
                      <a:pt x="1" y="32"/>
                      <a:pt x="0" y="28"/>
                      <a:pt x="0" y="22"/>
                    </a:cubicBezTo>
                    <a:cubicBezTo>
                      <a:pt x="0" y="15"/>
                      <a:pt x="1" y="10"/>
                      <a:pt x="4" y="6"/>
                    </a:cubicBezTo>
                    <a:cubicBezTo>
                      <a:pt x="8" y="2"/>
                      <a:pt x="12" y="0"/>
                      <a:pt x="16" y="0"/>
                    </a:cubicBezTo>
                    <a:cubicBezTo>
                      <a:pt x="20" y="0"/>
                      <a:pt x="23" y="1"/>
                      <a:pt x="25" y="5"/>
                    </a:cubicBezTo>
                    <a:cubicBezTo>
                      <a:pt x="28" y="8"/>
                      <a:pt x="30" y="13"/>
                      <a:pt x="30" y="20"/>
                    </a:cubicBezTo>
                    <a:close/>
                    <a:moveTo>
                      <a:pt x="20" y="17"/>
                    </a:moveTo>
                    <a:cubicBezTo>
                      <a:pt x="20" y="12"/>
                      <a:pt x="20" y="9"/>
                      <a:pt x="20" y="7"/>
                    </a:cubicBezTo>
                    <a:cubicBezTo>
                      <a:pt x="19" y="5"/>
                      <a:pt x="18" y="4"/>
                      <a:pt x="17" y="3"/>
                    </a:cubicBezTo>
                    <a:cubicBezTo>
                      <a:pt x="17" y="3"/>
                      <a:pt x="16" y="2"/>
                      <a:pt x="15" y="2"/>
                    </a:cubicBezTo>
                    <a:cubicBezTo>
                      <a:pt x="14" y="2"/>
                      <a:pt x="13" y="3"/>
                      <a:pt x="12" y="5"/>
                    </a:cubicBezTo>
                    <a:cubicBezTo>
                      <a:pt x="11" y="7"/>
                      <a:pt x="10" y="11"/>
                      <a:pt x="10" y="15"/>
                    </a:cubicBezTo>
                    <a:cubicBezTo>
                      <a:pt x="10" y="17"/>
                      <a:pt x="10" y="17"/>
                      <a:pt x="10" y="17"/>
                    </a:cubicBezTo>
                    <a:lnTo>
                      <a:pt x="20" y="17"/>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2" name="î$líḓê"/>
              <p:cNvSpPr/>
              <p:nvPr/>
            </p:nvSpPr>
            <p:spPr bwMode="auto">
              <a:xfrm>
                <a:off x="6224588" y="3802063"/>
                <a:ext cx="128588" cy="139700"/>
              </a:xfrm>
              <a:custGeom>
                <a:avLst/>
                <a:gdLst>
                  <a:gd name="T0" fmla="*/ 15 w 39"/>
                  <a:gd name="T1" fmla="*/ 1 h 42"/>
                  <a:gd name="T2" fmla="*/ 15 w 39"/>
                  <a:gd name="T3" fmla="*/ 6 h 42"/>
                  <a:gd name="T4" fmla="*/ 20 w 39"/>
                  <a:gd name="T5" fmla="*/ 1 h 42"/>
                  <a:gd name="T6" fmla="*/ 25 w 39"/>
                  <a:gd name="T7" fmla="*/ 0 h 42"/>
                  <a:gd name="T8" fmla="*/ 31 w 39"/>
                  <a:gd name="T9" fmla="*/ 2 h 42"/>
                  <a:gd name="T10" fmla="*/ 34 w 39"/>
                  <a:gd name="T11" fmla="*/ 7 h 42"/>
                  <a:gd name="T12" fmla="*/ 35 w 39"/>
                  <a:gd name="T13" fmla="*/ 17 h 42"/>
                  <a:gd name="T14" fmla="*/ 35 w 39"/>
                  <a:gd name="T15" fmla="*/ 33 h 42"/>
                  <a:gd name="T16" fmla="*/ 36 w 39"/>
                  <a:gd name="T17" fmla="*/ 39 h 42"/>
                  <a:gd name="T18" fmla="*/ 39 w 39"/>
                  <a:gd name="T19" fmla="*/ 40 h 42"/>
                  <a:gd name="T20" fmla="*/ 39 w 39"/>
                  <a:gd name="T21" fmla="*/ 42 h 42"/>
                  <a:gd name="T22" fmla="*/ 21 w 39"/>
                  <a:gd name="T23" fmla="*/ 42 h 42"/>
                  <a:gd name="T24" fmla="*/ 21 w 39"/>
                  <a:gd name="T25" fmla="*/ 40 h 42"/>
                  <a:gd name="T26" fmla="*/ 24 w 39"/>
                  <a:gd name="T27" fmla="*/ 38 h 42"/>
                  <a:gd name="T28" fmla="*/ 24 w 39"/>
                  <a:gd name="T29" fmla="*/ 33 h 42"/>
                  <a:gd name="T30" fmla="*/ 24 w 39"/>
                  <a:gd name="T31" fmla="*/ 15 h 42"/>
                  <a:gd name="T32" fmla="*/ 24 w 39"/>
                  <a:gd name="T33" fmla="*/ 8 h 42"/>
                  <a:gd name="T34" fmla="*/ 23 w 39"/>
                  <a:gd name="T35" fmla="*/ 6 h 42"/>
                  <a:gd name="T36" fmla="*/ 21 w 39"/>
                  <a:gd name="T37" fmla="*/ 6 h 42"/>
                  <a:gd name="T38" fmla="*/ 15 w 39"/>
                  <a:gd name="T39" fmla="*/ 11 h 42"/>
                  <a:gd name="T40" fmla="*/ 15 w 39"/>
                  <a:gd name="T41" fmla="*/ 33 h 42"/>
                  <a:gd name="T42" fmla="*/ 15 w 39"/>
                  <a:gd name="T43" fmla="*/ 39 h 42"/>
                  <a:gd name="T44" fmla="*/ 18 w 39"/>
                  <a:gd name="T45" fmla="*/ 40 h 42"/>
                  <a:gd name="T46" fmla="*/ 18 w 39"/>
                  <a:gd name="T47" fmla="*/ 42 h 42"/>
                  <a:gd name="T48" fmla="*/ 0 w 39"/>
                  <a:gd name="T49" fmla="*/ 42 h 42"/>
                  <a:gd name="T50" fmla="*/ 0 w 39"/>
                  <a:gd name="T51" fmla="*/ 40 h 42"/>
                  <a:gd name="T52" fmla="*/ 3 w 39"/>
                  <a:gd name="T53" fmla="*/ 39 h 42"/>
                  <a:gd name="T54" fmla="*/ 4 w 39"/>
                  <a:gd name="T55" fmla="*/ 33 h 42"/>
                  <a:gd name="T56" fmla="*/ 4 w 39"/>
                  <a:gd name="T57" fmla="*/ 10 h 42"/>
                  <a:gd name="T58" fmla="*/ 3 w 39"/>
                  <a:gd name="T59" fmla="*/ 4 h 42"/>
                  <a:gd name="T60" fmla="*/ 0 w 39"/>
                  <a:gd name="T61" fmla="*/ 2 h 42"/>
                  <a:gd name="T62" fmla="*/ 0 w 39"/>
                  <a:gd name="T63" fmla="*/ 1 h 42"/>
                  <a:gd name="T64" fmla="*/ 15 w 39"/>
                  <a:gd name="T6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2">
                    <a:moveTo>
                      <a:pt x="15" y="1"/>
                    </a:moveTo>
                    <a:cubicBezTo>
                      <a:pt x="15" y="6"/>
                      <a:pt x="15" y="6"/>
                      <a:pt x="15" y="6"/>
                    </a:cubicBezTo>
                    <a:cubicBezTo>
                      <a:pt x="16" y="4"/>
                      <a:pt x="18" y="2"/>
                      <a:pt x="20" y="1"/>
                    </a:cubicBezTo>
                    <a:cubicBezTo>
                      <a:pt x="22" y="0"/>
                      <a:pt x="24" y="0"/>
                      <a:pt x="25" y="0"/>
                    </a:cubicBezTo>
                    <a:cubicBezTo>
                      <a:pt x="28" y="0"/>
                      <a:pt x="30" y="0"/>
                      <a:pt x="31" y="2"/>
                    </a:cubicBezTo>
                    <a:cubicBezTo>
                      <a:pt x="33" y="3"/>
                      <a:pt x="34" y="5"/>
                      <a:pt x="34" y="7"/>
                    </a:cubicBezTo>
                    <a:cubicBezTo>
                      <a:pt x="35" y="9"/>
                      <a:pt x="35" y="12"/>
                      <a:pt x="35" y="17"/>
                    </a:cubicBezTo>
                    <a:cubicBezTo>
                      <a:pt x="35" y="33"/>
                      <a:pt x="35" y="33"/>
                      <a:pt x="35" y="33"/>
                    </a:cubicBezTo>
                    <a:cubicBezTo>
                      <a:pt x="35" y="36"/>
                      <a:pt x="35" y="38"/>
                      <a:pt x="36" y="39"/>
                    </a:cubicBezTo>
                    <a:cubicBezTo>
                      <a:pt x="36" y="40"/>
                      <a:pt x="37" y="40"/>
                      <a:pt x="39" y="40"/>
                    </a:cubicBezTo>
                    <a:cubicBezTo>
                      <a:pt x="39" y="42"/>
                      <a:pt x="39" y="42"/>
                      <a:pt x="39" y="42"/>
                    </a:cubicBezTo>
                    <a:cubicBezTo>
                      <a:pt x="21" y="42"/>
                      <a:pt x="21" y="42"/>
                      <a:pt x="21" y="42"/>
                    </a:cubicBezTo>
                    <a:cubicBezTo>
                      <a:pt x="21" y="40"/>
                      <a:pt x="21" y="40"/>
                      <a:pt x="21" y="40"/>
                    </a:cubicBezTo>
                    <a:cubicBezTo>
                      <a:pt x="22" y="40"/>
                      <a:pt x="23" y="39"/>
                      <a:pt x="24" y="38"/>
                    </a:cubicBezTo>
                    <a:cubicBezTo>
                      <a:pt x="24" y="38"/>
                      <a:pt x="24" y="36"/>
                      <a:pt x="24" y="33"/>
                    </a:cubicBezTo>
                    <a:cubicBezTo>
                      <a:pt x="24" y="15"/>
                      <a:pt x="24" y="15"/>
                      <a:pt x="24" y="15"/>
                    </a:cubicBezTo>
                    <a:cubicBezTo>
                      <a:pt x="24" y="11"/>
                      <a:pt x="24" y="9"/>
                      <a:pt x="24" y="8"/>
                    </a:cubicBezTo>
                    <a:cubicBezTo>
                      <a:pt x="24" y="7"/>
                      <a:pt x="23" y="7"/>
                      <a:pt x="23" y="6"/>
                    </a:cubicBezTo>
                    <a:cubicBezTo>
                      <a:pt x="22" y="6"/>
                      <a:pt x="22" y="6"/>
                      <a:pt x="21" y="6"/>
                    </a:cubicBezTo>
                    <a:cubicBezTo>
                      <a:pt x="19" y="6"/>
                      <a:pt x="17" y="7"/>
                      <a:pt x="15" y="11"/>
                    </a:cubicBezTo>
                    <a:cubicBezTo>
                      <a:pt x="15" y="33"/>
                      <a:pt x="15" y="33"/>
                      <a:pt x="15" y="33"/>
                    </a:cubicBezTo>
                    <a:cubicBezTo>
                      <a:pt x="15" y="36"/>
                      <a:pt x="15" y="38"/>
                      <a:pt x="15" y="39"/>
                    </a:cubicBezTo>
                    <a:cubicBezTo>
                      <a:pt x="16" y="40"/>
                      <a:pt x="17" y="40"/>
                      <a:pt x="18" y="40"/>
                    </a:cubicBezTo>
                    <a:cubicBezTo>
                      <a:pt x="18" y="42"/>
                      <a:pt x="18" y="42"/>
                      <a:pt x="18" y="42"/>
                    </a:cubicBezTo>
                    <a:cubicBezTo>
                      <a:pt x="0" y="42"/>
                      <a:pt x="0" y="42"/>
                      <a:pt x="0" y="42"/>
                    </a:cubicBezTo>
                    <a:cubicBezTo>
                      <a:pt x="0" y="40"/>
                      <a:pt x="0" y="40"/>
                      <a:pt x="0" y="40"/>
                    </a:cubicBezTo>
                    <a:cubicBezTo>
                      <a:pt x="1" y="40"/>
                      <a:pt x="2" y="39"/>
                      <a:pt x="3" y="39"/>
                    </a:cubicBezTo>
                    <a:cubicBezTo>
                      <a:pt x="4" y="38"/>
                      <a:pt x="4" y="36"/>
                      <a:pt x="4" y="33"/>
                    </a:cubicBezTo>
                    <a:cubicBezTo>
                      <a:pt x="4" y="10"/>
                      <a:pt x="4" y="10"/>
                      <a:pt x="4" y="10"/>
                    </a:cubicBezTo>
                    <a:cubicBezTo>
                      <a:pt x="4" y="7"/>
                      <a:pt x="4" y="5"/>
                      <a:pt x="3" y="4"/>
                    </a:cubicBezTo>
                    <a:cubicBezTo>
                      <a:pt x="3" y="3"/>
                      <a:pt x="1" y="3"/>
                      <a:pt x="0" y="2"/>
                    </a:cubicBezTo>
                    <a:cubicBezTo>
                      <a:pt x="0" y="1"/>
                      <a:pt x="0" y="1"/>
                      <a:pt x="0" y="1"/>
                    </a:cubicBezTo>
                    <a:lnTo>
                      <a:pt x="15" y="1"/>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3" name="ï$1iḍe"/>
              <p:cNvSpPr/>
              <p:nvPr/>
            </p:nvSpPr>
            <p:spPr bwMode="auto">
              <a:xfrm>
                <a:off x="6380163" y="3802063"/>
                <a:ext cx="98425" cy="142875"/>
              </a:xfrm>
              <a:custGeom>
                <a:avLst/>
                <a:gdLst>
                  <a:gd name="T0" fmla="*/ 29 w 30"/>
                  <a:gd name="T1" fmla="*/ 31 h 43"/>
                  <a:gd name="T2" fmla="*/ 30 w 30"/>
                  <a:gd name="T3" fmla="*/ 32 h 43"/>
                  <a:gd name="T4" fmla="*/ 24 w 30"/>
                  <a:gd name="T5" fmla="*/ 40 h 43"/>
                  <a:gd name="T6" fmla="*/ 16 w 30"/>
                  <a:gd name="T7" fmla="*/ 43 h 43"/>
                  <a:gd name="T8" fmla="*/ 4 w 30"/>
                  <a:gd name="T9" fmla="*/ 37 h 43"/>
                  <a:gd name="T10" fmla="*/ 0 w 30"/>
                  <a:gd name="T11" fmla="*/ 22 h 43"/>
                  <a:gd name="T12" fmla="*/ 4 w 30"/>
                  <a:gd name="T13" fmla="*/ 7 h 43"/>
                  <a:gd name="T14" fmla="*/ 17 w 30"/>
                  <a:gd name="T15" fmla="*/ 0 h 43"/>
                  <a:gd name="T16" fmla="*/ 26 w 30"/>
                  <a:gd name="T17" fmla="*/ 3 h 43"/>
                  <a:gd name="T18" fmla="*/ 29 w 30"/>
                  <a:gd name="T19" fmla="*/ 10 h 43"/>
                  <a:gd name="T20" fmla="*/ 28 w 30"/>
                  <a:gd name="T21" fmla="*/ 14 h 43"/>
                  <a:gd name="T22" fmla="*/ 24 w 30"/>
                  <a:gd name="T23" fmla="*/ 15 h 43"/>
                  <a:gd name="T24" fmla="*/ 20 w 30"/>
                  <a:gd name="T25" fmla="*/ 14 h 43"/>
                  <a:gd name="T26" fmla="*/ 19 w 30"/>
                  <a:gd name="T27" fmla="*/ 8 h 43"/>
                  <a:gd name="T28" fmla="*/ 18 w 30"/>
                  <a:gd name="T29" fmla="*/ 4 h 43"/>
                  <a:gd name="T30" fmla="*/ 15 w 30"/>
                  <a:gd name="T31" fmla="*/ 3 h 43"/>
                  <a:gd name="T32" fmla="*/ 12 w 30"/>
                  <a:gd name="T33" fmla="*/ 5 h 43"/>
                  <a:gd name="T34" fmla="*/ 10 w 30"/>
                  <a:gd name="T35" fmla="*/ 15 h 43"/>
                  <a:gd name="T36" fmla="*/ 12 w 30"/>
                  <a:gd name="T37" fmla="*/ 26 h 43"/>
                  <a:gd name="T38" fmla="*/ 16 w 30"/>
                  <a:gd name="T39" fmla="*/ 34 h 43"/>
                  <a:gd name="T40" fmla="*/ 21 w 30"/>
                  <a:gd name="T41" fmla="*/ 36 h 43"/>
                  <a:gd name="T42" fmla="*/ 25 w 30"/>
                  <a:gd name="T43" fmla="*/ 35 h 43"/>
                  <a:gd name="T44" fmla="*/ 29 w 30"/>
                  <a:gd name="T45"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3">
                    <a:moveTo>
                      <a:pt x="29" y="31"/>
                    </a:moveTo>
                    <a:cubicBezTo>
                      <a:pt x="30" y="32"/>
                      <a:pt x="30" y="32"/>
                      <a:pt x="30" y="32"/>
                    </a:cubicBezTo>
                    <a:cubicBezTo>
                      <a:pt x="28" y="36"/>
                      <a:pt x="26" y="39"/>
                      <a:pt x="24" y="40"/>
                    </a:cubicBezTo>
                    <a:cubicBezTo>
                      <a:pt x="21" y="42"/>
                      <a:pt x="19" y="43"/>
                      <a:pt x="16" y="43"/>
                    </a:cubicBezTo>
                    <a:cubicBezTo>
                      <a:pt x="11" y="43"/>
                      <a:pt x="7" y="41"/>
                      <a:pt x="4" y="37"/>
                    </a:cubicBezTo>
                    <a:cubicBezTo>
                      <a:pt x="1" y="33"/>
                      <a:pt x="0" y="28"/>
                      <a:pt x="0" y="22"/>
                    </a:cubicBezTo>
                    <a:cubicBezTo>
                      <a:pt x="0" y="16"/>
                      <a:pt x="1" y="12"/>
                      <a:pt x="4" y="7"/>
                    </a:cubicBezTo>
                    <a:cubicBezTo>
                      <a:pt x="7" y="2"/>
                      <a:pt x="11" y="0"/>
                      <a:pt x="17" y="0"/>
                    </a:cubicBezTo>
                    <a:cubicBezTo>
                      <a:pt x="21" y="0"/>
                      <a:pt x="24" y="1"/>
                      <a:pt x="26" y="3"/>
                    </a:cubicBezTo>
                    <a:cubicBezTo>
                      <a:pt x="28" y="5"/>
                      <a:pt x="29" y="7"/>
                      <a:pt x="29" y="10"/>
                    </a:cubicBezTo>
                    <a:cubicBezTo>
                      <a:pt x="29" y="12"/>
                      <a:pt x="29" y="13"/>
                      <a:pt x="28" y="14"/>
                    </a:cubicBezTo>
                    <a:cubicBezTo>
                      <a:pt x="27" y="15"/>
                      <a:pt x="26" y="15"/>
                      <a:pt x="24" y="15"/>
                    </a:cubicBezTo>
                    <a:cubicBezTo>
                      <a:pt x="23" y="15"/>
                      <a:pt x="21" y="15"/>
                      <a:pt x="20" y="14"/>
                    </a:cubicBezTo>
                    <a:cubicBezTo>
                      <a:pt x="19" y="13"/>
                      <a:pt x="19" y="11"/>
                      <a:pt x="19" y="8"/>
                    </a:cubicBezTo>
                    <a:cubicBezTo>
                      <a:pt x="19" y="6"/>
                      <a:pt x="18" y="4"/>
                      <a:pt x="18" y="4"/>
                    </a:cubicBezTo>
                    <a:cubicBezTo>
                      <a:pt x="17" y="3"/>
                      <a:pt x="16" y="3"/>
                      <a:pt x="15" y="3"/>
                    </a:cubicBezTo>
                    <a:cubicBezTo>
                      <a:pt x="14" y="3"/>
                      <a:pt x="13" y="3"/>
                      <a:pt x="12" y="5"/>
                    </a:cubicBezTo>
                    <a:cubicBezTo>
                      <a:pt x="11" y="7"/>
                      <a:pt x="10" y="11"/>
                      <a:pt x="10" y="15"/>
                    </a:cubicBezTo>
                    <a:cubicBezTo>
                      <a:pt x="10" y="19"/>
                      <a:pt x="11" y="23"/>
                      <a:pt x="12" y="26"/>
                    </a:cubicBezTo>
                    <a:cubicBezTo>
                      <a:pt x="13" y="30"/>
                      <a:pt x="14" y="32"/>
                      <a:pt x="16" y="34"/>
                    </a:cubicBezTo>
                    <a:cubicBezTo>
                      <a:pt x="18" y="35"/>
                      <a:pt x="19" y="36"/>
                      <a:pt x="21" y="36"/>
                    </a:cubicBezTo>
                    <a:cubicBezTo>
                      <a:pt x="23" y="36"/>
                      <a:pt x="24" y="36"/>
                      <a:pt x="25" y="35"/>
                    </a:cubicBezTo>
                    <a:cubicBezTo>
                      <a:pt x="26" y="34"/>
                      <a:pt x="27" y="33"/>
                      <a:pt x="29" y="31"/>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4" name="íš1îďe"/>
              <p:cNvSpPr/>
              <p:nvPr/>
            </p:nvSpPr>
            <p:spPr bwMode="auto">
              <a:xfrm>
                <a:off x="6505575" y="3802063"/>
                <a:ext cx="98425" cy="142875"/>
              </a:xfrm>
              <a:custGeom>
                <a:avLst/>
                <a:gdLst>
                  <a:gd name="T0" fmla="*/ 30 w 30"/>
                  <a:gd name="T1" fmla="*/ 20 h 43"/>
                  <a:gd name="T2" fmla="*/ 10 w 30"/>
                  <a:gd name="T3" fmla="*/ 20 h 43"/>
                  <a:gd name="T4" fmla="*/ 14 w 30"/>
                  <a:gd name="T5" fmla="*/ 33 h 43"/>
                  <a:gd name="T6" fmla="*/ 20 w 30"/>
                  <a:gd name="T7" fmla="*/ 36 h 43"/>
                  <a:gd name="T8" fmla="*/ 24 w 30"/>
                  <a:gd name="T9" fmla="*/ 35 h 43"/>
                  <a:gd name="T10" fmla="*/ 29 w 30"/>
                  <a:gd name="T11" fmla="*/ 30 h 43"/>
                  <a:gd name="T12" fmla="*/ 30 w 30"/>
                  <a:gd name="T13" fmla="*/ 31 h 43"/>
                  <a:gd name="T14" fmla="*/ 23 w 30"/>
                  <a:gd name="T15" fmla="*/ 40 h 43"/>
                  <a:gd name="T16" fmla="*/ 15 w 30"/>
                  <a:gd name="T17" fmla="*/ 43 h 43"/>
                  <a:gd name="T18" fmla="*/ 3 w 30"/>
                  <a:gd name="T19" fmla="*/ 36 h 43"/>
                  <a:gd name="T20" fmla="*/ 0 w 30"/>
                  <a:gd name="T21" fmla="*/ 22 h 43"/>
                  <a:gd name="T22" fmla="*/ 4 w 30"/>
                  <a:gd name="T23" fmla="*/ 6 h 43"/>
                  <a:gd name="T24" fmla="*/ 16 w 30"/>
                  <a:gd name="T25" fmla="*/ 0 h 43"/>
                  <a:gd name="T26" fmla="*/ 25 w 30"/>
                  <a:gd name="T27" fmla="*/ 5 h 43"/>
                  <a:gd name="T28" fmla="*/ 30 w 30"/>
                  <a:gd name="T29" fmla="*/ 20 h 43"/>
                  <a:gd name="T30" fmla="*/ 20 w 30"/>
                  <a:gd name="T31" fmla="*/ 17 h 43"/>
                  <a:gd name="T32" fmla="*/ 20 w 30"/>
                  <a:gd name="T33" fmla="*/ 7 h 43"/>
                  <a:gd name="T34" fmla="*/ 18 w 30"/>
                  <a:gd name="T35" fmla="*/ 3 h 43"/>
                  <a:gd name="T36" fmla="*/ 15 w 30"/>
                  <a:gd name="T37" fmla="*/ 2 h 43"/>
                  <a:gd name="T38" fmla="*/ 12 w 30"/>
                  <a:gd name="T39" fmla="*/ 5 h 43"/>
                  <a:gd name="T40" fmla="*/ 10 w 30"/>
                  <a:gd name="T41" fmla="*/ 15 h 43"/>
                  <a:gd name="T42" fmla="*/ 10 w 30"/>
                  <a:gd name="T43" fmla="*/ 17 h 43"/>
                  <a:gd name="T44" fmla="*/ 20 w 30"/>
                  <a:gd name="T4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3">
                    <a:moveTo>
                      <a:pt x="30" y="20"/>
                    </a:moveTo>
                    <a:cubicBezTo>
                      <a:pt x="10" y="20"/>
                      <a:pt x="10" y="20"/>
                      <a:pt x="10" y="20"/>
                    </a:cubicBezTo>
                    <a:cubicBezTo>
                      <a:pt x="10" y="25"/>
                      <a:pt x="11" y="30"/>
                      <a:pt x="14" y="33"/>
                    </a:cubicBezTo>
                    <a:cubicBezTo>
                      <a:pt x="16" y="35"/>
                      <a:pt x="18" y="36"/>
                      <a:pt x="20" y="36"/>
                    </a:cubicBezTo>
                    <a:cubicBezTo>
                      <a:pt x="22" y="36"/>
                      <a:pt x="23" y="36"/>
                      <a:pt x="24" y="35"/>
                    </a:cubicBezTo>
                    <a:cubicBezTo>
                      <a:pt x="26" y="34"/>
                      <a:pt x="27" y="32"/>
                      <a:pt x="29" y="30"/>
                    </a:cubicBezTo>
                    <a:cubicBezTo>
                      <a:pt x="30" y="31"/>
                      <a:pt x="30" y="31"/>
                      <a:pt x="30" y="31"/>
                    </a:cubicBezTo>
                    <a:cubicBezTo>
                      <a:pt x="28" y="35"/>
                      <a:pt x="26" y="38"/>
                      <a:pt x="23" y="40"/>
                    </a:cubicBezTo>
                    <a:cubicBezTo>
                      <a:pt x="21" y="42"/>
                      <a:pt x="18" y="43"/>
                      <a:pt x="15" y="43"/>
                    </a:cubicBezTo>
                    <a:cubicBezTo>
                      <a:pt x="10" y="43"/>
                      <a:pt x="6" y="41"/>
                      <a:pt x="3" y="36"/>
                    </a:cubicBezTo>
                    <a:cubicBezTo>
                      <a:pt x="1" y="32"/>
                      <a:pt x="0" y="28"/>
                      <a:pt x="0" y="22"/>
                    </a:cubicBezTo>
                    <a:cubicBezTo>
                      <a:pt x="0" y="15"/>
                      <a:pt x="1" y="10"/>
                      <a:pt x="4" y="6"/>
                    </a:cubicBezTo>
                    <a:cubicBezTo>
                      <a:pt x="8" y="2"/>
                      <a:pt x="12" y="0"/>
                      <a:pt x="16" y="0"/>
                    </a:cubicBezTo>
                    <a:cubicBezTo>
                      <a:pt x="20" y="0"/>
                      <a:pt x="23" y="1"/>
                      <a:pt x="25" y="5"/>
                    </a:cubicBezTo>
                    <a:cubicBezTo>
                      <a:pt x="28" y="8"/>
                      <a:pt x="30" y="13"/>
                      <a:pt x="30" y="20"/>
                    </a:cubicBezTo>
                    <a:close/>
                    <a:moveTo>
                      <a:pt x="20" y="17"/>
                    </a:moveTo>
                    <a:cubicBezTo>
                      <a:pt x="20" y="12"/>
                      <a:pt x="20" y="9"/>
                      <a:pt x="20" y="7"/>
                    </a:cubicBezTo>
                    <a:cubicBezTo>
                      <a:pt x="19" y="5"/>
                      <a:pt x="18" y="4"/>
                      <a:pt x="18" y="3"/>
                    </a:cubicBezTo>
                    <a:cubicBezTo>
                      <a:pt x="17" y="3"/>
                      <a:pt x="16" y="2"/>
                      <a:pt x="15" y="2"/>
                    </a:cubicBezTo>
                    <a:cubicBezTo>
                      <a:pt x="14" y="2"/>
                      <a:pt x="13" y="3"/>
                      <a:pt x="12" y="5"/>
                    </a:cubicBezTo>
                    <a:cubicBezTo>
                      <a:pt x="11" y="7"/>
                      <a:pt x="10" y="11"/>
                      <a:pt x="10" y="15"/>
                    </a:cubicBezTo>
                    <a:cubicBezTo>
                      <a:pt x="10" y="17"/>
                      <a:pt x="10" y="17"/>
                      <a:pt x="10" y="17"/>
                    </a:cubicBezTo>
                    <a:lnTo>
                      <a:pt x="20" y="17"/>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5" name="íṡliďé"/>
              <p:cNvSpPr/>
              <p:nvPr/>
            </p:nvSpPr>
            <p:spPr bwMode="auto">
              <a:xfrm>
                <a:off x="6683375" y="3802063"/>
                <a:ext cx="111125" cy="139700"/>
              </a:xfrm>
              <a:custGeom>
                <a:avLst/>
                <a:gdLst>
                  <a:gd name="T0" fmla="*/ 19 w 34"/>
                  <a:gd name="T1" fmla="*/ 36 h 42"/>
                  <a:gd name="T2" fmla="*/ 7 w 34"/>
                  <a:gd name="T3" fmla="*/ 42 h 42"/>
                  <a:gd name="T4" fmla="*/ 2 w 34"/>
                  <a:gd name="T5" fmla="*/ 40 h 42"/>
                  <a:gd name="T6" fmla="*/ 0 w 34"/>
                  <a:gd name="T7" fmla="*/ 34 h 42"/>
                  <a:gd name="T8" fmla="*/ 3 w 34"/>
                  <a:gd name="T9" fmla="*/ 26 h 42"/>
                  <a:gd name="T10" fmla="*/ 19 w 34"/>
                  <a:gd name="T11" fmla="*/ 16 h 42"/>
                  <a:gd name="T12" fmla="*/ 19 w 34"/>
                  <a:gd name="T13" fmla="*/ 12 h 42"/>
                  <a:gd name="T14" fmla="*/ 18 w 34"/>
                  <a:gd name="T15" fmla="*/ 6 h 42"/>
                  <a:gd name="T16" fmla="*/ 17 w 34"/>
                  <a:gd name="T17" fmla="*/ 4 h 42"/>
                  <a:gd name="T18" fmla="*/ 14 w 34"/>
                  <a:gd name="T19" fmla="*/ 3 h 42"/>
                  <a:gd name="T20" fmla="*/ 10 w 34"/>
                  <a:gd name="T21" fmla="*/ 4 h 42"/>
                  <a:gd name="T22" fmla="*/ 9 w 34"/>
                  <a:gd name="T23" fmla="*/ 6 h 42"/>
                  <a:gd name="T24" fmla="*/ 10 w 34"/>
                  <a:gd name="T25" fmla="*/ 8 h 42"/>
                  <a:gd name="T26" fmla="*/ 11 w 34"/>
                  <a:gd name="T27" fmla="*/ 12 h 42"/>
                  <a:gd name="T28" fmla="*/ 10 w 34"/>
                  <a:gd name="T29" fmla="*/ 16 h 42"/>
                  <a:gd name="T30" fmla="*/ 6 w 34"/>
                  <a:gd name="T31" fmla="*/ 17 h 42"/>
                  <a:gd name="T32" fmla="*/ 2 w 34"/>
                  <a:gd name="T33" fmla="*/ 15 h 42"/>
                  <a:gd name="T34" fmla="*/ 0 w 34"/>
                  <a:gd name="T35" fmla="*/ 12 h 42"/>
                  <a:gd name="T36" fmla="*/ 3 w 34"/>
                  <a:gd name="T37" fmla="*/ 6 h 42"/>
                  <a:gd name="T38" fmla="*/ 9 w 34"/>
                  <a:gd name="T39" fmla="*/ 1 h 42"/>
                  <a:gd name="T40" fmla="*/ 17 w 34"/>
                  <a:gd name="T41" fmla="*/ 0 h 42"/>
                  <a:gd name="T42" fmla="*/ 25 w 34"/>
                  <a:gd name="T43" fmla="*/ 2 h 42"/>
                  <a:gd name="T44" fmla="*/ 29 w 34"/>
                  <a:gd name="T45" fmla="*/ 7 h 42"/>
                  <a:gd name="T46" fmla="*/ 30 w 34"/>
                  <a:gd name="T47" fmla="*/ 16 h 42"/>
                  <a:gd name="T48" fmla="*/ 30 w 34"/>
                  <a:gd name="T49" fmla="*/ 32 h 42"/>
                  <a:gd name="T50" fmla="*/ 30 w 34"/>
                  <a:gd name="T51" fmla="*/ 35 h 42"/>
                  <a:gd name="T52" fmla="*/ 30 w 34"/>
                  <a:gd name="T53" fmla="*/ 36 h 42"/>
                  <a:gd name="T54" fmla="*/ 31 w 34"/>
                  <a:gd name="T55" fmla="*/ 37 h 42"/>
                  <a:gd name="T56" fmla="*/ 33 w 34"/>
                  <a:gd name="T57" fmla="*/ 35 h 42"/>
                  <a:gd name="T58" fmla="*/ 34 w 34"/>
                  <a:gd name="T59" fmla="*/ 36 h 42"/>
                  <a:gd name="T60" fmla="*/ 30 w 34"/>
                  <a:gd name="T61" fmla="*/ 41 h 42"/>
                  <a:gd name="T62" fmla="*/ 26 w 34"/>
                  <a:gd name="T63" fmla="*/ 42 h 42"/>
                  <a:gd name="T64" fmla="*/ 21 w 34"/>
                  <a:gd name="T65" fmla="*/ 41 h 42"/>
                  <a:gd name="T66" fmla="*/ 19 w 34"/>
                  <a:gd name="T67" fmla="*/ 36 h 42"/>
                  <a:gd name="T68" fmla="*/ 19 w 34"/>
                  <a:gd name="T69" fmla="*/ 33 h 42"/>
                  <a:gd name="T70" fmla="*/ 19 w 34"/>
                  <a:gd name="T71" fmla="*/ 19 h 42"/>
                  <a:gd name="T72" fmla="*/ 12 w 34"/>
                  <a:gd name="T73" fmla="*/ 25 h 42"/>
                  <a:gd name="T74" fmla="*/ 10 w 34"/>
                  <a:gd name="T75" fmla="*/ 30 h 42"/>
                  <a:gd name="T76" fmla="*/ 11 w 34"/>
                  <a:gd name="T77" fmla="*/ 34 h 42"/>
                  <a:gd name="T78" fmla="*/ 14 w 34"/>
                  <a:gd name="T79" fmla="*/ 35 h 42"/>
                  <a:gd name="T80" fmla="*/ 19 w 34"/>
                  <a:gd name="T81"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42">
                    <a:moveTo>
                      <a:pt x="19" y="36"/>
                    </a:moveTo>
                    <a:cubicBezTo>
                      <a:pt x="14" y="40"/>
                      <a:pt x="10" y="42"/>
                      <a:pt x="7" y="42"/>
                    </a:cubicBezTo>
                    <a:cubicBezTo>
                      <a:pt x="5" y="42"/>
                      <a:pt x="3" y="42"/>
                      <a:pt x="2" y="40"/>
                    </a:cubicBezTo>
                    <a:cubicBezTo>
                      <a:pt x="0" y="39"/>
                      <a:pt x="0" y="37"/>
                      <a:pt x="0" y="34"/>
                    </a:cubicBezTo>
                    <a:cubicBezTo>
                      <a:pt x="0" y="31"/>
                      <a:pt x="1" y="28"/>
                      <a:pt x="3" y="26"/>
                    </a:cubicBezTo>
                    <a:cubicBezTo>
                      <a:pt x="6" y="23"/>
                      <a:pt x="11" y="20"/>
                      <a:pt x="19" y="16"/>
                    </a:cubicBezTo>
                    <a:cubicBezTo>
                      <a:pt x="19" y="12"/>
                      <a:pt x="19" y="12"/>
                      <a:pt x="19" y="12"/>
                    </a:cubicBezTo>
                    <a:cubicBezTo>
                      <a:pt x="19" y="9"/>
                      <a:pt x="19" y="7"/>
                      <a:pt x="18" y="6"/>
                    </a:cubicBezTo>
                    <a:cubicBezTo>
                      <a:pt x="18" y="5"/>
                      <a:pt x="17" y="4"/>
                      <a:pt x="17" y="4"/>
                    </a:cubicBezTo>
                    <a:cubicBezTo>
                      <a:pt x="16" y="3"/>
                      <a:pt x="15" y="3"/>
                      <a:pt x="14" y="3"/>
                    </a:cubicBezTo>
                    <a:cubicBezTo>
                      <a:pt x="12" y="3"/>
                      <a:pt x="11" y="3"/>
                      <a:pt x="10" y="4"/>
                    </a:cubicBezTo>
                    <a:cubicBezTo>
                      <a:pt x="9" y="5"/>
                      <a:pt x="9" y="5"/>
                      <a:pt x="9" y="6"/>
                    </a:cubicBezTo>
                    <a:cubicBezTo>
                      <a:pt x="9" y="7"/>
                      <a:pt x="9" y="7"/>
                      <a:pt x="10" y="8"/>
                    </a:cubicBezTo>
                    <a:cubicBezTo>
                      <a:pt x="11" y="10"/>
                      <a:pt x="11" y="11"/>
                      <a:pt x="11" y="12"/>
                    </a:cubicBezTo>
                    <a:cubicBezTo>
                      <a:pt x="11" y="13"/>
                      <a:pt x="11" y="15"/>
                      <a:pt x="10" y="16"/>
                    </a:cubicBezTo>
                    <a:cubicBezTo>
                      <a:pt x="9" y="17"/>
                      <a:pt x="8" y="17"/>
                      <a:pt x="6" y="17"/>
                    </a:cubicBezTo>
                    <a:cubicBezTo>
                      <a:pt x="4" y="17"/>
                      <a:pt x="3" y="17"/>
                      <a:pt x="2" y="15"/>
                    </a:cubicBezTo>
                    <a:cubicBezTo>
                      <a:pt x="1" y="14"/>
                      <a:pt x="0" y="13"/>
                      <a:pt x="0" y="12"/>
                    </a:cubicBezTo>
                    <a:cubicBezTo>
                      <a:pt x="0" y="9"/>
                      <a:pt x="1" y="7"/>
                      <a:pt x="3" y="6"/>
                    </a:cubicBezTo>
                    <a:cubicBezTo>
                      <a:pt x="4" y="4"/>
                      <a:pt x="6" y="2"/>
                      <a:pt x="9" y="1"/>
                    </a:cubicBezTo>
                    <a:cubicBezTo>
                      <a:pt x="11" y="0"/>
                      <a:pt x="14" y="0"/>
                      <a:pt x="17" y="0"/>
                    </a:cubicBezTo>
                    <a:cubicBezTo>
                      <a:pt x="20" y="0"/>
                      <a:pt x="23" y="0"/>
                      <a:pt x="25" y="2"/>
                    </a:cubicBezTo>
                    <a:cubicBezTo>
                      <a:pt x="27" y="4"/>
                      <a:pt x="28" y="6"/>
                      <a:pt x="29" y="7"/>
                    </a:cubicBezTo>
                    <a:cubicBezTo>
                      <a:pt x="29" y="9"/>
                      <a:pt x="30" y="11"/>
                      <a:pt x="30" y="16"/>
                    </a:cubicBezTo>
                    <a:cubicBezTo>
                      <a:pt x="30" y="32"/>
                      <a:pt x="30" y="32"/>
                      <a:pt x="30" y="32"/>
                    </a:cubicBezTo>
                    <a:cubicBezTo>
                      <a:pt x="30" y="34"/>
                      <a:pt x="30" y="35"/>
                      <a:pt x="30" y="35"/>
                    </a:cubicBezTo>
                    <a:cubicBezTo>
                      <a:pt x="30" y="36"/>
                      <a:pt x="30" y="36"/>
                      <a:pt x="30" y="36"/>
                    </a:cubicBezTo>
                    <a:cubicBezTo>
                      <a:pt x="31" y="37"/>
                      <a:pt x="31" y="37"/>
                      <a:pt x="31" y="37"/>
                    </a:cubicBezTo>
                    <a:cubicBezTo>
                      <a:pt x="32" y="37"/>
                      <a:pt x="33" y="36"/>
                      <a:pt x="33" y="35"/>
                    </a:cubicBezTo>
                    <a:cubicBezTo>
                      <a:pt x="34" y="36"/>
                      <a:pt x="34" y="36"/>
                      <a:pt x="34" y="36"/>
                    </a:cubicBezTo>
                    <a:cubicBezTo>
                      <a:pt x="33" y="38"/>
                      <a:pt x="32" y="40"/>
                      <a:pt x="30" y="41"/>
                    </a:cubicBezTo>
                    <a:cubicBezTo>
                      <a:pt x="29" y="42"/>
                      <a:pt x="27" y="42"/>
                      <a:pt x="26" y="42"/>
                    </a:cubicBezTo>
                    <a:cubicBezTo>
                      <a:pt x="24" y="42"/>
                      <a:pt x="22" y="42"/>
                      <a:pt x="21" y="41"/>
                    </a:cubicBezTo>
                    <a:cubicBezTo>
                      <a:pt x="20" y="40"/>
                      <a:pt x="19" y="38"/>
                      <a:pt x="19" y="36"/>
                    </a:cubicBezTo>
                    <a:close/>
                    <a:moveTo>
                      <a:pt x="19" y="33"/>
                    </a:moveTo>
                    <a:cubicBezTo>
                      <a:pt x="19" y="19"/>
                      <a:pt x="19" y="19"/>
                      <a:pt x="19" y="19"/>
                    </a:cubicBezTo>
                    <a:cubicBezTo>
                      <a:pt x="16" y="21"/>
                      <a:pt x="13" y="23"/>
                      <a:pt x="12" y="25"/>
                    </a:cubicBezTo>
                    <a:cubicBezTo>
                      <a:pt x="11" y="27"/>
                      <a:pt x="10" y="29"/>
                      <a:pt x="10" y="30"/>
                    </a:cubicBezTo>
                    <a:cubicBezTo>
                      <a:pt x="10" y="32"/>
                      <a:pt x="11" y="33"/>
                      <a:pt x="11" y="34"/>
                    </a:cubicBezTo>
                    <a:cubicBezTo>
                      <a:pt x="12" y="35"/>
                      <a:pt x="13" y="35"/>
                      <a:pt x="14" y="35"/>
                    </a:cubicBezTo>
                    <a:cubicBezTo>
                      <a:pt x="16" y="35"/>
                      <a:pt x="17" y="34"/>
                      <a:pt x="19" y="3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6" name="iṩ1îḑé"/>
              <p:cNvSpPr/>
              <p:nvPr/>
            </p:nvSpPr>
            <p:spPr bwMode="auto">
              <a:xfrm>
                <a:off x="6818313" y="3802063"/>
                <a:ext cx="128588" cy="139700"/>
              </a:xfrm>
              <a:custGeom>
                <a:avLst/>
                <a:gdLst>
                  <a:gd name="T0" fmla="*/ 15 w 39"/>
                  <a:gd name="T1" fmla="*/ 1 h 42"/>
                  <a:gd name="T2" fmla="*/ 15 w 39"/>
                  <a:gd name="T3" fmla="*/ 6 h 42"/>
                  <a:gd name="T4" fmla="*/ 20 w 39"/>
                  <a:gd name="T5" fmla="*/ 1 h 42"/>
                  <a:gd name="T6" fmla="*/ 26 w 39"/>
                  <a:gd name="T7" fmla="*/ 0 h 42"/>
                  <a:gd name="T8" fmla="*/ 31 w 39"/>
                  <a:gd name="T9" fmla="*/ 2 h 42"/>
                  <a:gd name="T10" fmla="*/ 34 w 39"/>
                  <a:gd name="T11" fmla="*/ 7 h 42"/>
                  <a:gd name="T12" fmla="*/ 35 w 39"/>
                  <a:gd name="T13" fmla="*/ 17 h 42"/>
                  <a:gd name="T14" fmla="*/ 35 w 39"/>
                  <a:gd name="T15" fmla="*/ 33 h 42"/>
                  <a:gd name="T16" fmla="*/ 36 w 39"/>
                  <a:gd name="T17" fmla="*/ 39 h 42"/>
                  <a:gd name="T18" fmla="*/ 39 w 39"/>
                  <a:gd name="T19" fmla="*/ 40 h 42"/>
                  <a:gd name="T20" fmla="*/ 39 w 39"/>
                  <a:gd name="T21" fmla="*/ 42 h 42"/>
                  <a:gd name="T22" fmla="*/ 21 w 39"/>
                  <a:gd name="T23" fmla="*/ 42 h 42"/>
                  <a:gd name="T24" fmla="*/ 21 w 39"/>
                  <a:gd name="T25" fmla="*/ 40 h 42"/>
                  <a:gd name="T26" fmla="*/ 24 w 39"/>
                  <a:gd name="T27" fmla="*/ 38 h 42"/>
                  <a:gd name="T28" fmla="*/ 24 w 39"/>
                  <a:gd name="T29" fmla="*/ 33 h 42"/>
                  <a:gd name="T30" fmla="*/ 24 w 39"/>
                  <a:gd name="T31" fmla="*/ 15 h 42"/>
                  <a:gd name="T32" fmla="*/ 24 w 39"/>
                  <a:gd name="T33" fmla="*/ 8 h 42"/>
                  <a:gd name="T34" fmla="*/ 23 w 39"/>
                  <a:gd name="T35" fmla="*/ 6 h 42"/>
                  <a:gd name="T36" fmla="*/ 21 w 39"/>
                  <a:gd name="T37" fmla="*/ 6 h 42"/>
                  <a:gd name="T38" fmla="*/ 15 w 39"/>
                  <a:gd name="T39" fmla="*/ 11 h 42"/>
                  <a:gd name="T40" fmla="*/ 15 w 39"/>
                  <a:gd name="T41" fmla="*/ 33 h 42"/>
                  <a:gd name="T42" fmla="*/ 15 w 39"/>
                  <a:gd name="T43" fmla="*/ 39 h 42"/>
                  <a:gd name="T44" fmla="*/ 18 w 39"/>
                  <a:gd name="T45" fmla="*/ 40 h 42"/>
                  <a:gd name="T46" fmla="*/ 18 w 39"/>
                  <a:gd name="T47" fmla="*/ 42 h 42"/>
                  <a:gd name="T48" fmla="*/ 0 w 39"/>
                  <a:gd name="T49" fmla="*/ 42 h 42"/>
                  <a:gd name="T50" fmla="*/ 0 w 39"/>
                  <a:gd name="T51" fmla="*/ 40 h 42"/>
                  <a:gd name="T52" fmla="*/ 3 w 39"/>
                  <a:gd name="T53" fmla="*/ 39 h 42"/>
                  <a:gd name="T54" fmla="*/ 4 w 39"/>
                  <a:gd name="T55" fmla="*/ 33 h 42"/>
                  <a:gd name="T56" fmla="*/ 4 w 39"/>
                  <a:gd name="T57" fmla="*/ 10 h 42"/>
                  <a:gd name="T58" fmla="*/ 3 w 39"/>
                  <a:gd name="T59" fmla="*/ 4 h 42"/>
                  <a:gd name="T60" fmla="*/ 0 w 39"/>
                  <a:gd name="T61" fmla="*/ 2 h 42"/>
                  <a:gd name="T62" fmla="*/ 0 w 39"/>
                  <a:gd name="T63" fmla="*/ 1 h 42"/>
                  <a:gd name="T64" fmla="*/ 15 w 39"/>
                  <a:gd name="T6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2">
                    <a:moveTo>
                      <a:pt x="15" y="1"/>
                    </a:moveTo>
                    <a:cubicBezTo>
                      <a:pt x="15" y="6"/>
                      <a:pt x="15" y="6"/>
                      <a:pt x="15" y="6"/>
                    </a:cubicBezTo>
                    <a:cubicBezTo>
                      <a:pt x="17" y="4"/>
                      <a:pt x="18" y="2"/>
                      <a:pt x="20" y="1"/>
                    </a:cubicBezTo>
                    <a:cubicBezTo>
                      <a:pt x="22" y="0"/>
                      <a:pt x="24" y="0"/>
                      <a:pt x="26" y="0"/>
                    </a:cubicBezTo>
                    <a:cubicBezTo>
                      <a:pt x="28" y="0"/>
                      <a:pt x="30" y="0"/>
                      <a:pt x="31" y="2"/>
                    </a:cubicBezTo>
                    <a:cubicBezTo>
                      <a:pt x="33" y="3"/>
                      <a:pt x="34" y="5"/>
                      <a:pt x="34" y="7"/>
                    </a:cubicBezTo>
                    <a:cubicBezTo>
                      <a:pt x="35" y="9"/>
                      <a:pt x="35" y="12"/>
                      <a:pt x="35" y="17"/>
                    </a:cubicBezTo>
                    <a:cubicBezTo>
                      <a:pt x="35" y="33"/>
                      <a:pt x="35" y="33"/>
                      <a:pt x="35" y="33"/>
                    </a:cubicBezTo>
                    <a:cubicBezTo>
                      <a:pt x="35" y="36"/>
                      <a:pt x="35" y="38"/>
                      <a:pt x="36" y="39"/>
                    </a:cubicBezTo>
                    <a:cubicBezTo>
                      <a:pt x="36" y="40"/>
                      <a:pt x="37" y="40"/>
                      <a:pt x="39" y="40"/>
                    </a:cubicBezTo>
                    <a:cubicBezTo>
                      <a:pt x="39" y="42"/>
                      <a:pt x="39" y="42"/>
                      <a:pt x="39" y="42"/>
                    </a:cubicBezTo>
                    <a:cubicBezTo>
                      <a:pt x="21" y="42"/>
                      <a:pt x="21" y="42"/>
                      <a:pt x="21" y="42"/>
                    </a:cubicBezTo>
                    <a:cubicBezTo>
                      <a:pt x="21" y="40"/>
                      <a:pt x="21" y="40"/>
                      <a:pt x="21" y="40"/>
                    </a:cubicBezTo>
                    <a:cubicBezTo>
                      <a:pt x="22" y="40"/>
                      <a:pt x="23" y="39"/>
                      <a:pt x="24" y="38"/>
                    </a:cubicBezTo>
                    <a:cubicBezTo>
                      <a:pt x="24" y="38"/>
                      <a:pt x="24" y="36"/>
                      <a:pt x="24" y="33"/>
                    </a:cubicBezTo>
                    <a:cubicBezTo>
                      <a:pt x="24" y="15"/>
                      <a:pt x="24" y="15"/>
                      <a:pt x="24" y="15"/>
                    </a:cubicBezTo>
                    <a:cubicBezTo>
                      <a:pt x="24" y="11"/>
                      <a:pt x="24" y="9"/>
                      <a:pt x="24" y="8"/>
                    </a:cubicBezTo>
                    <a:cubicBezTo>
                      <a:pt x="24" y="7"/>
                      <a:pt x="23" y="7"/>
                      <a:pt x="23" y="6"/>
                    </a:cubicBezTo>
                    <a:cubicBezTo>
                      <a:pt x="22" y="6"/>
                      <a:pt x="22" y="6"/>
                      <a:pt x="21" y="6"/>
                    </a:cubicBezTo>
                    <a:cubicBezTo>
                      <a:pt x="19" y="6"/>
                      <a:pt x="17" y="7"/>
                      <a:pt x="15" y="11"/>
                    </a:cubicBezTo>
                    <a:cubicBezTo>
                      <a:pt x="15" y="33"/>
                      <a:pt x="15" y="33"/>
                      <a:pt x="15" y="33"/>
                    </a:cubicBezTo>
                    <a:cubicBezTo>
                      <a:pt x="15" y="36"/>
                      <a:pt x="15" y="38"/>
                      <a:pt x="15" y="39"/>
                    </a:cubicBezTo>
                    <a:cubicBezTo>
                      <a:pt x="16" y="40"/>
                      <a:pt x="17" y="40"/>
                      <a:pt x="18" y="40"/>
                    </a:cubicBezTo>
                    <a:cubicBezTo>
                      <a:pt x="18" y="42"/>
                      <a:pt x="18" y="42"/>
                      <a:pt x="18" y="42"/>
                    </a:cubicBezTo>
                    <a:cubicBezTo>
                      <a:pt x="0" y="42"/>
                      <a:pt x="0" y="42"/>
                      <a:pt x="0" y="42"/>
                    </a:cubicBezTo>
                    <a:cubicBezTo>
                      <a:pt x="0" y="40"/>
                      <a:pt x="0" y="40"/>
                      <a:pt x="0" y="40"/>
                    </a:cubicBezTo>
                    <a:cubicBezTo>
                      <a:pt x="1" y="40"/>
                      <a:pt x="3" y="39"/>
                      <a:pt x="3" y="39"/>
                    </a:cubicBezTo>
                    <a:cubicBezTo>
                      <a:pt x="4" y="38"/>
                      <a:pt x="4" y="36"/>
                      <a:pt x="4" y="33"/>
                    </a:cubicBezTo>
                    <a:cubicBezTo>
                      <a:pt x="4" y="10"/>
                      <a:pt x="4" y="10"/>
                      <a:pt x="4" y="10"/>
                    </a:cubicBezTo>
                    <a:cubicBezTo>
                      <a:pt x="4" y="7"/>
                      <a:pt x="4" y="5"/>
                      <a:pt x="3" y="4"/>
                    </a:cubicBezTo>
                    <a:cubicBezTo>
                      <a:pt x="3" y="3"/>
                      <a:pt x="2" y="3"/>
                      <a:pt x="0" y="2"/>
                    </a:cubicBezTo>
                    <a:cubicBezTo>
                      <a:pt x="0" y="1"/>
                      <a:pt x="0" y="1"/>
                      <a:pt x="0" y="1"/>
                    </a:cubicBezTo>
                    <a:lnTo>
                      <a:pt x="15" y="1"/>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7" name="íṡľíde"/>
              <p:cNvSpPr/>
              <p:nvPr/>
            </p:nvSpPr>
            <p:spPr bwMode="auto">
              <a:xfrm>
                <a:off x="6973888" y="3743325"/>
                <a:ext cx="128588" cy="201613"/>
              </a:xfrm>
              <a:custGeom>
                <a:avLst/>
                <a:gdLst>
                  <a:gd name="T0" fmla="*/ 35 w 39"/>
                  <a:gd name="T1" fmla="*/ 0 h 61"/>
                  <a:gd name="T2" fmla="*/ 35 w 39"/>
                  <a:gd name="T3" fmla="*/ 48 h 61"/>
                  <a:gd name="T4" fmla="*/ 35 w 39"/>
                  <a:gd name="T5" fmla="*/ 53 h 61"/>
                  <a:gd name="T6" fmla="*/ 36 w 39"/>
                  <a:gd name="T7" fmla="*/ 55 h 61"/>
                  <a:gd name="T8" fmla="*/ 39 w 39"/>
                  <a:gd name="T9" fmla="*/ 56 h 61"/>
                  <a:gd name="T10" fmla="*/ 39 w 39"/>
                  <a:gd name="T11" fmla="*/ 58 h 61"/>
                  <a:gd name="T12" fmla="*/ 24 w 39"/>
                  <a:gd name="T13" fmla="*/ 61 h 61"/>
                  <a:gd name="T14" fmla="*/ 24 w 39"/>
                  <a:gd name="T15" fmla="*/ 55 h 61"/>
                  <a:gd name="T16" fmla="*/ 19 w 39"/>
                  <a:gd name="T17" fmla="*/ 60 h 61"/>
                  <a:gd name="T18" fmla="*/ 14 w 39"/>
                  <a:gd name="T19" fmla="*/ 61 h 61"/>
                  <a:gd name="T20" fmla="*/ 3 w 39"/>
                  <a:gd name="T21" fmla="*/ 54 h 61"/>
                  <a:gd name="T22" fmla="*/ 0 w 39"/>
                  <a:gd name="T23" fmla="*/ 40 h 61"/>
                  <a:gd name="T24" fmla="*/ 2 w 39"/>
                  <a:gd name="T25" fmla="*/ 28 h 61"/>
                  <a:gd name="T26" fmla="*/ 7 w 39"/>
                  <a:gd name="T27" fmla="*/ 20 h 61"/>
                  <a:gd name="T28" fmla="*/ 15 w 39"/>
                  <a:gd name="T29" fmla="*/ 18 h 61"/>
                  <a:gd name="T30" fmla="*/ 20 w 39"/>
                  <a:gd name="T31" fmla="*/ 19 h 61"/>
                  <a:gd name="T32" fmla="*/ 24 w 39"/>
                  <a:gd name="T33" fmla="*/ 23 h 61"/>
                  <a:gd name="T34" fmla="*/ 24 w 39"/>
                  <a:gd name="T35" fmla="*/ 10 h 61"/>
                  <a:gd name="T36" fmla="*/ 24 w 39"/>
                  <a:gd name="T37" fmla="*/ 5 h 61"/>
                  <a:gd name="T38" fmla="*/ 22 w 39"/>
                  <a:gd name="T39" fmla="*/ 3 h 61"/>
                  <a:gd name="T40" fmla="*/ 19 w 39"/>
                  <a:gd name="T41" fmla="*/ 2 h 61"/>
                  <a:gd name="T42" fmla="*/ 19 w 39"/>
                  <a:gd name="T43" fmla="*/ 0 h 61"/>
                  <a:gd name="T44" fmla="*/ 35 w 39"/>
                  <a:gd name="T45" fmla="*/ 0 h 61"/>
                  <a:gd name="T46" fmla="*/ 24 w 39"/>
                  <a:gd name="T47" fmla="*/ 28 h 61"/>
                  <a:gd name="T48" fmla="*/ 17 w 39"/>
                  <a:gd name="T49" fmla="*/ 22 h 61"/>
                  <a:gd name="T50" fmla="*/ 14 w 39"/>
                  <a:gd name="T51" fmla="*/ 23 h 61"/>
                  <a:gd name="T52" fmla="*/ 12 w 39"/>
                  <a:gd name="T53" fmla="*/ 28 h 61"/>
                  <a:gd name="T54" fmla="*/ 11 w 39"/>
                  <a:gd name="T55" fmla="*/ 38 h 61"/>
                  <a:gd name="T56" fmla="*/ 12 w 39"/>
                  <a:gd name="T57" fmla="*/ 50 h 61"/>
                  <a:gd name="T58" fmla="*/ 15 w 39"/>
                  <a:gd name="T59" fmla="*/ 55 h 61"/>
                  <a:gd name="T60" fmla="*/ 17 w 39"/>
                  <a:gd name="T61" fmla="*/ 56 h 61"/>
                  <a:gd name="T62" fmla="*/ 24 w 39"/>
                  <a:gd name="T63" fmla="*/ 50 h 61"/>
                  <a:gd name="T64" fmla="*/ 24 w 39"/>
                  <a:gd name="T65"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61">
                    <a:moveTo>
                      <a:pt x="35" y="0"/>
                    </a:moveTo>
                    <a:cubicBezTo>
                      <a:pt x="35" y="48"/>
                      <a:pt x="35" y="48"/>
                      <a:pt x="35" y="48"/>
                    </a:cubicBezTo>
                    <a:cubicBezTo>
                      <a:pt x="35" y="51"/>
                      <a:pt x="35" y="53"/>
                      <a:pt x="35" y="53"/>
                    </a:cubicBezTo>
                    <a:cubicBezTo>
                      <a:pt x="35" y="54"/>
                      <a:pt x="36" y="55"/>
                      <a:pt x="36" y="55"/>
                    </a:cubicBezTo>
                    <a:cubicBezTo>
                      <a:pt x="37" y="56"/>
                      <a:pt x="38" y="56"/>
                      <a:pt x="39" y="56"/>
                    </a:cubicBezTo>
                    <a:cubicBezTo>
                      <a:pt x="39" y="58"/>
                      <a:pt x="39" y="58"/>
                      <a:pt x="39" y="58"/>
                    </a:cubicBezTo>
                    <a:cubicBezTo>
                      <a:pt x="24" y="61"/>
                      <a:pt x="24" y="61"/>
                      <a:pt x="24" y="61"/>
                    </a:cubicBezTo>
                    <a:cubicBezTo>
                      <a:pt x="24" y="55"/>
                      <a:pt x="24" y="55"/>
                      <a:pt x="24" y="55"/>
                    </a:cubicBezTo>
                    <a:cubicBezTo>
                      <a:pt x="22" y="57"/>
                      <a:pt x="20" y="59"/>
                      <a:pt x="19" y="60"/>
                    </a:cubicBezTo>
                    <a:cubicBezTo>
                      <a:pt x="18" y="61"/>
                      <a:pt x="16" y="61"/>
                      <a:pt x="14" y="61"/>
                    </a:cubicBezTo>
                    <a:cubicBezTo>
                      <a:pt x="9" y="61"/>
                      <a:pt x="6" y="59"/>
                      <a:pt x="3" y="54"/>
                    </a:cubicBezTo>
                    <a:cubicBezTo>
                      <a:pt x="1" y="50"/>
                      <a:pt x="0" y="46"/>
                      <a:pt x="0" y="40"/>
                    </a:cubicBezTo>
                    <a:cubicBezTo>
                      <a:pt x="0" y="36"/>
                      <a:pt x="1" y="32"/>
                      <a:pt x="2" y="28"/>
                    </a:cubicBezTo>
                    <a:cubicBezTo>
                      <a:pt x="3" y="25"/>
                      <a:pt x="5" y="22"/>
                      <a:pt x="7" y="20"/>
                    </a:cubicBezTo>
                    <a:cubicBezTo>
                      <a:pt x="10" y="18"/>
                      <a:pt x="12" y="18"/>
                      <a:pt x="15" y="18"/>
                    </a:cubicBezTo>
                    <a:cubicBezTo>
                      <a:pt x="17" y="18"/>
                      <a:pt x="18" y="18"/>
                      <a:pt x="20" y="19"/>
                    </a:cubicBezTo>
                    <a:cubicBezTo>
                      <a:pt x="21" y="19"/>
                      <a:pt x="22" y="21"/>
                      <a:pt x="24" y="23"/>
                    </a:cubicBezTo>
                    <a:cubicBezTo>
                      <a:pt x="24" y="10"/>
                      <a:pt x="24" y="10"/>
                      <a:pt x="24" y="10"/>
                    </a:cubicBezTo>
                    <a:cubicBezTo>
                      <a:pt x="24" y="7"/>
                      <a:pt x="24" y="5"/>
                      <a:pt x="24" y="5"/>
                    </a:cubicBezTo>
                    <a:cubicBezTo>
                      <a:pt x="23" y="4"/>
                      <a:pt x="23" y="3"/>
                      <a:pt x="22" y="3"/>
                    </a:cubicBezTo>
                    <a:cubicBezTo>
                      <a:pt x="21" y="2"/>
                      <a:pt x="20" y="2"/>
                      <a:pt x="19" y="2"/>
                    </a:cubicBezTo>
                    <a:cubicBezTo>
                      <a:pt x="19" y="0"/>
                      <a:pt x="19" y="0"/>
                      <a:pt x="19" y="0"/>
                    </a:cubicBezTo>
                    <a:cubicBezTo>
                      <a:pt x="35" y="0"/>
                      <a:pt x="35" y="0"/>
                      <a:pt x="35" y="0"/>
                    </a:cubicBezTo>
                    <a:close/>
                    <a:moveTo>
                      <a:pt x="24" y="28"/>
                    </a:moveTo>
                    <a:cubicBezTo>
                      <a:pt x="22" y="24"/>
                      <a:pt x="20" y="22"/>
                      <a:pt x="17" y="22"/>
                    </a:cubicBezTo>
                    <a:cubicBezTo>
                      <a:pt x="16" y="22"/>
                      <a:pt x="15" y="22"/>
                      <a:pt x="14" y="23"/>
                    </a:cubicBezTo>
                    <a:cubicBezTo>
                      <a:pt x="14" y="24"/>
                      <a:pt x="13" y="25"/>
                      <a:pt x="12" y="28"/>
                    </a:cubicBezTo>
                    <a:cubicBezTo>
                      <a:pt x="12" y="30"/>
                      <a:pt x="11" y="33"/>
                      <a:pt x="11" y="38"/>
                    </a:cubicBezTo>
                    <a:cubicBezTo>
                      <a:pt x="11" y="43"/>
                      <a:pt x="12" y="47"/>
                      <a:pt x="12" y="50"/>
                    </a:cubicBezTo>
                    <a:cubicBezTo>
                      <a:pt x="13" y="52"/>
                      <a:pt x="14" y="54"/>
                      <a:pt x="15" y="55"/>
                    </a:cubicBezTo>
                    <a:cubicBezTo>
                      <a:pt x="16" y="55"/>
                      <a:pt x="16" y="56"/>
                      <a:pt x="17" y="56"/>
                    </a:cubicBezTo>
                    <a:cubicBezTo>
                      <a:pt x="20" y="56"/>
                      <a:pt x="22" y="54"/>
                      <a:pt x="24" y="50"/>
                    </a:cubicBezTo>
                    <a:lnTo>
                      <a:pt x="24" y="28"/>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8" name="î$ľiďé"/>
              <p:cNvSpPr/>
              <p:nvPr/>
            </p:nvSpPr>
            <p:spPr bwMode="auto">
              <a:xfrm>
                <a:off x="7173913" y="3743325"/>
                <a:ext cx="155575" cy="198438"/>
              </a:xfrm>
              <a:custGeom>
                <a:avLst/>
                <a:gdLst>
                  <a:gd name="T0" fmla="*/ 47 w 47"/>
                  <a:gd name="T1" fmla="*/ 0 h 60"/>
                  <a:gd name="T2" fmla="*/ 47 w 47"/>
                  <a:gd name="T3" fmla="*/ 16 h 60"/>
                  <a:gd name="T4" fmla="*/ 46 w 47"/>
                  <a:gd name="T5" fmla="*/ 16 h 60"/>
                  <a:gd name="T6" fmla="*/ 43 w 47"/>
                  <a:gd name="T7" fmla="*/ 8 h 60"/>
                  <a:gd name="T8" fmla="*/ 39 w 47"/>
                  <a:gd name="T9" fmla="*/ 5 h 60"/>
                  <a:gd name="T10" fmla="*/ 33 w 47"/>
                  <a:gd name="T11" fmla="*/ 4 h 60"/>
                  <a:gd name="T12" fmla="*/ 30 w 47"/>
                  <a:gd name="T13" fmla="*/ 4 h 60"/>
                  <a:gd name="T14" fmla="*/ 30 w 47"/>
                  <a:gd name="T15" fmla="*/ 50 h 60"/>
                  <a:gd name="T16" fmla="*/ 30 w 47"/>
                  <a:gd name="T17" fmla="*/ 55 h 60"/>
                  <a:gd name="T18" fmla="*/ 32 w 47"/>
                  <a:gd name="T19" fmla="*/ 57 h 60"/>
                  <a:gd name="T20" fmla="*/ 35 w 47"/>
                  <a:gd name="T21" fmla="*/ 58 h 60"/>
                  <a:gd name="T22" fmla="*/ 37 w 47"/>
                  <a:gd name="T23" fmla="*/ 58 h 60"/>
                  <a:gd name="T24" fmla="*/ 37 w 47"/>
                  <a:gd name="T25" fmla="*/ 60 h 60"/>
                  <a:gd name="T26" fmla="*/ 10 w 47"/>
                  <a:gd name="T27" fmla="*/ 60 h 60"/>
                  <a:gd name="T28" fmla="*/ 10 w 47"/>
                  <a:gd name="T29" fmla="*/ 58 h 60"/>
                  <a:gd name="T30" fmla="*/ 11 w 47"/>
                  <a:gd name="T31" fmla="*/ 58 h 60"/>
                  <a:gd name="T32" fmla="*/ 15 w 47"/>
                  <a:gd name="T33" fmla="*/ 57 h 60"/>
                  <a:gd name="T34" fmla="*/ 17 w 47"/>
                  <a:gd name="T35" fmla="*/ 55 h 60"/>
                  <a:gd name="T36" fmla="*/ 17 w 47"/>
                  <a:gd name="T37" fmla="*/ 50 h 60"/>
                  <a:gd name="T38" fmla="*/ 17 w 47"/>
                  <a:gd name="T39" fmla="*/ 4 h 60"/>
                  <a:gd name="T40" fmla="*/ 13 w 47"/>
                  <a:gd name="T41" fmla="*/ 4 h 60"/>
                  <a:gd name="T42" fmla="*/ 5 w 47"/>
                  <a:gd name="T43" fmla="*/ 6 h 60"/>
                  <a:gd name="T44" fmla="*/ 1 w 47"/>
                  <a:gd name="T45" fmla="*/ 16 h 60"/>
                  <a:gd name="T46" fmla="*/ 0 w 47"/>
                  <a:gd name="T47" fmla="*/ 16 h 60"/>
                  <a:gd name="T48" fmla="*/ 0 w 47"/>
                  <a:gd name="T49" fmla="*/ 0 h 60"/>
                  <a:gd name="T50" fmla="*/ 47 w 47"/>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60">
                    <a:moveTo>
                      <a:pt x="47" y="0"/>
                    </a:moveTo>
                    <a:cubicBezTo>
                      <a:pt x="47" y="16"/>
                      <a:pt x="47" y="16"/>
                      <a:pt x="47" y="16"/>
                    </a:cubicBezTo>
                    <a:cubicBezTo>
                      <a:pt x="46" y="16"/>
                      <a:pt x="46" y="16"/>
                      <a:pt x="46" y="16"/>
                    </a:cubicBezTo>
                    <a:cubicBezTo>
                      <a:pt x="45" y="13"/>
                      <a:pt x="44" y="10"/>
                      <a:pt x="43" y="8"/>
                    </a:cubicBezTo>
                    <a:cubicBezTo>
                      <a:pt x="42" y="7"/>
                      <a:pt x="40" y="6"/>
                      <a:pt x="39" y="5"/>
                    </a:cubicBezTo>
                    <a:cubicBezTo>
                      <a:pt x="38" y="4"/>
                      <a:pt x="36" y="4"/>
                      <a:pt x="33" y="4"/>
                    </a:cubicBezTo>
                    <a:cubicBezTo>
                      <a:pt x="30" y="4"/>
                      <a:pt x="30" y="4"/>
                      <a:pt x="30" y="4"/>
                    </a:cubicBezTo>
                    <a:cubicBezTo>
                      <a:pt x="30" y="50"/>
                      <a:pt x="30" y="50"/>
                      <a:pt x="30" y="50"/>
                    </a:cubicBezTo>
                    <a:cubicBezTo>
                      <a:pt x="30" y="53"/>
                      <a:pt x="30" y="55"/>
                      <a:pt x="30" y="55"/>
                    </a:cubicBezTo>
                    <a:cubicBezTo>
                      <a:pt x="30" y="56"/>
                      <a:pt x="31" y="57"/>
                      <a:pt x="32" y="57"/>
                    </a:cubicBezTo>
                    <a:cubicBezTo>
                      <a:pt x="33" y="58"/>
                      <a:pt x="34" y="58"/>
                      <a:pt x="35" y="58"/>
                    </a:cubicBezTo>
                    <a:cubicBezTo>
                      <a:pt x="37" y="58"/>
                      <a:pt x="37" y="58"/>
                      <a:pt x="37" y="58"/>
                    </a:cubicBezTo>
                    <a:cubicBezTo>
                      <a:pt x="37" y="60"/>
                      <a:pt x="37" y="60"/>
                      <a:pt x="37" y="60"/>
                    </a:cubicBezTo>
                    <a:cubicBezTo>
                      <a:pt x="10" y="60"/>
                      <a:pt x="10" y="60"/>
                      <a:pt x="10" y="60"/>
                    </a:cubicBezTo>
                    <a:cubicBezTo>
                      <a:pt x="10" y="58"/>
                      <a:pt x="10" y="58"/>
                      <a:pt x="10" y="58"/>
                    </a:cubicBezTo>
                    <a:cubicBezTo>
                      <a:pt x="11" y="58"/>
                      <a:pt x="11" y="58"/>
                      <a:pt x="11" y="58"/>
                    </a:cubicBezTo>
                    <a:cubicBezTo>
                      <a:pt x="13" y="58"/>
                      <a:pt x="14" y="58"/>
                      <a:pt x="15" y="57"/>
                    </a:cubicBezTo>
                    <a:cubicBezTo>
                      <a:pt x="16" y="57"/>
                      <a:pt x="16" y="56"/>
                      <a:pt x="17" y="55"/>
                    </a:cubicBezTo>
                    <a:cubicBezTo>
                      <a:pt x="17" y="54"/>
                      <a:pt x="17" y="53"/>
                      <a:pt x="17" y="50"/>
                    </a:cubicBezTo>
                    <a:cubicBezTo>
                      <a:pt x="17" y="4"/>
                      <a:pt x="17" y="4"/>
                      <a:pt x="17" y="4"/>
                    </a:cubicBezTo>
                    <a:cubicBezTo>
                      <a:pt x="13" y="4"/>
                      <a:pt x="13" y="4"/>
                      <a:pt x="13" y="4"/>
                    </a:cubicBezTo>
                    <a:cubicBezTo>
                      <a:pt x="10" y="4"/>
                      <a:pt x="7" y="5"/>
                      <a:pt x="5" y="6"/>
                    </a:cubicBezTo>
                    <a:cubicBezTo>
                      <a:pt x="3" y="9"/>
                      <a:pt x="2" y="12"/>
                      <a:pt x="1" y="16"/>
                    </a:cubicBezTo>
                    <a:cubicBezTo>
                      <a:pt x="0" y="16"/>
                      <a:pt x="0" y="16"/>
                      <a:pt x="0" y="16"/>
                    </a:cubicBezTo>
                    <a:cubicBezTo>
                      <a:pt x="0" y="0"/>
                      <a:pt x="0" y="0"/>
                      <a:pt x="0" y="0"/>
                    </a:cubicBezTo>
                    <a:lnTo>
                      <a:pt x="47"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9" name="îṡľîďê"/>
              <p:cNvSpPr/>
              <p:nvPr/>
            </p:nvSpPr>
            <p:spPr bwMode="auto">
              <a:xfrm>
                <a:off x="7332663" y="3802063"/>
                <a:ext cx="98425" cy="142875"/>
              </a:xfrm>
              <a:custGeom>
                <a:avLst/>
                <a:gdLst>
                  <a:gd name="T0" fmla="*/ 30 w 30"/>
                  <a:gd name="T1" fmla="*/ 20 h 43"/>
                  <a:gd name="T2" fmla="*/ 10 w 30"/>
                  <a:gd name="T3" fmla="*/ 20 h 43"/>
                  <a:gd name="T4" fmla="*/ 14 w 30"/>
                  <a:gd name="T5" fmla="*/ 33 h 43"/>
                  <a:gd name="T6" fmla="*/ 21 w 30"/>
                  <a:gd name="T7" fmla="*/ 36 h 43"/>
                  <a:gd name="T8" fmla="*/ 25 w 30"/>
                  <a:gd name="T9" fmla="*/ 35 h 43"/>
                  <a:gd name="T10" fmla="*/ 29 w 30"/>
                  <a:gd name="T11" fmla="*/ 30 h 43"/>
                  <a:gd name="T12" fmla="*/ 30 w 30"/>
                  <a:gd name="T13" fmla="*/ 31 h 43"/>
                  <a:gd name="T14" fmla="*/ 24 w 30"/>
                  <a:gd name="T15" fmla="*/ 40 h 43"/>
                  <a:gd name="T16" fmla="*/ 16 w 30"/>
                  <a:gd name="T17" fmla="*/ 43 h 43"/>
                  <a:gd name="T18" fmla="*/ 3 w 30"/>
                  <a:gd name="T19" fmla="*/ 36 h 43"/>
                  <a:gd name="T20" fmla="*/ 0 w 30"/>
                  <a:gd name="T21" fmla="*/ 22 h 43"/>
                  <a:gd name="T22" fmla="*/ 5 w 30"/>
                  <a:gd name="T23" fmla="*/ 6 h 43"/>
                  <a:gd name="T24" fmla="*/ 16 w 30"/>
                  <a:gd name="T25" fmla="*/ 0 h 43"/>
                  <a:gd name="T26" fmla="*/ 26 w 30"/>
                  <a:gd name="T27" fmla="*/ 5 h 43"/>
                  <a:gd name="T28" fmla="*/ 30 w 30"/>
                  <a:gd name="T29" fmla="*/ 20 h 43"/>
                  <a:gd name="T30" fmla="*/ 21 w 30"/>
                  <a:gd name="T31" fmla="*/ 17 h 43"/>
                  <a:gd name="T32" fmla="*/ 20 w 30"/>
                  <a:gd name="T33" fmla="*/ 7 h 43"/>
                  <a:gd name="T34" fmla="*/ 18 w 30"/>
                  <a:gd name="T35" fmla="*/ 3 h 43"/>
                  <a:gd name="T36" fmla="*/ 16 w 30"/>
                  <a:gd name="T37" fmla="*/ 2 h 43"/>
                  <a:gd name="T38" fmla="*/ 13 w 30"/>
                  <a:gd name="T39" fmla="*/ 5 h 43"/>
                  <a:gd name="T40" fmla="*/ 10 w 30"/>
                  <a:gd name="T41" fmla="*/ 15 h 43"/>
                  <a:gd name="T42" fmla="*/ 10 w 30"/>
                  <a:gd name="T43" fmla="*/ 17 h 43"/>
                  <a:gd name="T44" fmla="*/ 21 w 30"/>
                  <a:gd name="T4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3">
                    <a:moveTo>
                      <a:pt x="30" y="20"/>
                    </a:moveTo>
                    <a:cubicBezTo>
                      <a:pt x="10" y="20"/>
                      <a:pt x="10" y="20"/>
                      <a:pt x="10" y="20"/>
                    </a:cubicBezTo>
                    <a:cubicBezTo>
                      <a:pt x="11" y="25"/>
                      <a:pt x="12" y="30"/>
                      <a:pt x="14" y="33"/>
                    </a:cubicBezTo>
                    <a:cubicBezTo>
                      <a:pt x="16" y="35"/>
                      <a:pt x="18" y="36"/>
                      <a:pt x="21" y="36"/>
                    </a:cubicBezTo>
                    <a:cubicBezTo>
                      <a:pt x="22" y="36"/>
                      <a:pt x="24" y="36"/>
                      <a:pt x="25" y="35"/>
                    </a:cubicBezTo>
                    <a:cubicBezTo>
                      <a:pt x="26" y="34"/>
                      <a:pt x="28" y="32"/>
                      <a:pt x="29" y="30"/>
                    </a:cubicBezTo>
                    <a:cubicBezTo>
                      <a:pt x="30" y="31"/>
                      <a:pt x="30" y="31"/>
                      <a:pt x="30" y="31"/>
                    </a:cubicBezTo>
                    <a:cubicBezTo>
                      <a:pt x="28" y="35"/>
                      <a:pt x="26" y="38"/>
                      <a:pt x="24" y="40"/>
                    </a:cubicBezTo>
                    <a:cubicBezTo>
                      <a:pt x="21" y="42"/>
                      <a:pt x="19" y="43"/>
                      <a:pt x="16" y="43"/>
                    </a:cubicBezTo>
                    <a:cubicBezTo>
                      <a:pt x="10" y="43"/>
                      <a:pt x="6" y="41"/>
                      <a:pt x="3" y="36"/>
                    </a:cubicBezTo>
                    <a:cubicBezTo>
                      <a:pt x="1" y="32"/>
                      <a:pt x="0" y="28"/>
                      <a:pt x="0" y="22"/>
                    </a:cubicBezTo>
                    <a:cubicBezTo>
                      <a:pt x="0" y="15"/>
                      <a:pt x="2" y="10"/>
                      <a:pt x="5" y="6"/>
                    </a:cubicBezTo>
                    <a:cubicBezTo>
                      <a:pt x="8" y="2"/>
                      <a:pt x="12" y="0"/>
                      <a:pt x="16" y="0"/>
                    </a:cubicBezTo>
                    <a:cubicBezTo>
                      <a:pt x="20" y="0"/>
                      <a:pt x="23" y="1"/>
                      <a:pt x="26" y="5"/>
                    </a:cubicBezTo>
                    <a:cubicBezTo>
                      <a:pt x="29" y="8"/>
                      <a:pt x="30" y="13"/>
                      <a:pt x="30" y="20"/>
                    </a:cubicBezTo>
                    <a:close/>
                    <a:moveTo>
                      <a:pt x="21" y="17"/>
                    </a:moveTo>
                    <a:cubicBezTo>
                      <a:pt x="21" y="12"/>
                      <a:pt x="21" y="9"/>
                      <a:pt x="20" y="7"/>
                    </a:cubicBezTo>
                    <a:cubicBezTo>
                      <a:pt x="20" y="5"/>
                      <a:pt x="19" y="4"/>
                      <a:pt x="18" y="3"/>
                    </a:cubicBezTo>
                    <a:cubicBezTo>
                      <a:pt x="17" y="3"/>
                      <a:pt x="17" y="2"/>
                      <a:pt x="16" y="2"/>
                    </a:cubicBezTo>
                    <a:cubicBezTo>
                      <a:pt x="14" y="2"/>
                      <a:pt x="13" y="3"/>
                      <a:pt x="13" y="5"/>
                    </a:cubicBezTo>
                    <a:cubicBezTo>
                      <a:pt x="11" y="7"/>
                      <a:pt x="10" y="11"/>
                      <a:pt x="10" y="15"/>
                    </a:cubicBezTo>
                    <a:cubicBezTo>
                      <a:pt x="10" y="17"/>
                      <a:pt x="10" y="17"/>
                      <a:pt x="10" y="17"/>
                    </a:cubicBezTo>
                    <a:lnTo>
                      <a:pt x="21" y="17"/>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0" name="iŝ1ïdé"/>
              <p:cNvSpPr/>
              <p:nvPr/>
            </p:nvSpPr>
            <p:spPr bwMode="auto">
              <a:xfrm>
                <a:off x="7458075" y="3802063"/>
                <a:ext cx="98425" cy="142875"/>
              </a:xfrm>
              <a:custGeom>
                <a:avLst/>
                <a:gdLst>
                  <a:gd name="T0" fmla="*/ 29 w 30"/>
                  <a:gd name="T1" fmla="*/ 31 h 43"/>
                  <a:gd name="T2" fmla="*/ 30 w 30"/>
                  <a:gd name="T3" fmla="*/ 32 h 43"/>
                  <a:gd name="T4" fmla="*/ 24 w 30"/>
                  <a:gd name="T5" fmla="*/ 40 h 43"/>
                  <a:gd name="T6" fmla="*/ 16 w 30"/>
                  <a:gd name="T7" fmla="*/ 43 h 43"/>
                  <a:gd name="T8" fmla="*/ 4 w 30"/>
                  <a:gd name="T9" fmla="*/ 37 h 43"/>
                  <a:gd name="T10" fmla="*/ 0 w 30"/>
                  <a:gd name="T11" fmla="*/ 22 h 43"/>
                  <a:gd name="T12" fmla="*/ 4 w 30"/>
                  <a:gd name="T13" fmla="*/ 7 h 43"/>
                  <a:gd name="T14" fmla="*/ 17 w 30"/>
                  <a:gd name="T15" fmla="*/ 0 h 43"/>
                  <a:gd name="T16" fmla="*/ 26 w 30"/>
                  <a:gd name="T17" fmla="*/ 3 h 43"/>
                  <a:gd name="T18" fmla="*/ 29 w 30"/>
                  <a:gd name="T19" fmla="*/ 10 h 43"/>
                  <a:gd name="T20" fmla="*/ 28 w 30"/>
                  <a:gd name="T21" fmla="*/ 14 h 43"/>
                  <a:gd name="T22" fmla="*/ 24 w 30"/>
                  <a:gd name="T23" fmla="*/ 15 h 43"/>
                  <a:gd name="T24" fmla="*/ 20 w 30"/>
                  <a:gd name="T25" fmla="*/ 14 h 43"/>
                  <a:gd name="T26" fmla="*/ 19 w 30"/>
                  <a:gd name="T27" fmla="*/ 8 h 43"/>
                  <a:gd name="T28" fmla="*/ 17 w 30"/>
                  <a:gd name="T29" fmla="*/ 4 h 43"/>
                  <a:gd name="T30" fmla="*/ 15 w 30"/>
                  <a:gd name="T31" fmla="*/ 3 h 43"/>
                  <a:gd name="T32" fmla="*/ 12 w 30"/>
                  <a:gd name="T33" fmla="*/ 5 h 43"/>
                  <a:gd name="T34" fmla="*/ 10 w 30"/>
                  <a:gd name="T35" fmla="*/ 15 h 43"/>
                  <a:gd name="T36" fmla="*/ 12 w 30"/>
                  <a:gd name="T37" fmla="*/ 26 h 43"/>
                  <a:gd name="T38" fmla="*/ 16 w 30"/>
                  <a:gd name="T39" fmla="*/ 34 h 43"/>
                  <a:gd name="T40" fmla="*/ 21 w 30"/>
                  <a:gd name="T41" fmla="*/ 36 h 43"/>
                  <a:gd name="T42" fmla="*/ 25 w 30"/>
                  <a:gd name="T43" fmla="*/ 35 h 43"/>
                  <a:gd name="T44" fmla="*/ 29 w 30"/>
                  <a:gd name="T45"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3">
                    <a:moveTo>
                      <a:pt x="29" y="31"/>
                    </a:moveTo>
                    <a:cubicBezTo>
                      <a:pt x="30" y="32"/>
                      <a:pt x="30" y="32"/>
                      <a:pt x="30" y="32"/>
                    </a:cubicBezTo>
                    <a:cubicBezTo>
                      <a:pt x="28" y="36"/>
                      <a:pt x="26" y="39"/>
                      <a:pt x="24" y="40"/>
                    </a:cubicBezTo>
                    <a:cubicBezTo>
                      <a:pt x="21" y="42"/>
                      <a:pt x="18" y="43"/>
                      <a:pt x="16" y="43"/>
                    </a:cubicBezTo>
                    <a:cubicBezTo>
                      <a:pt x="11" y="43"/>
                      <a:pt x="7" y="41"/>
                      <a:pt x="4" y="37"/>
                    </a:cubicBezTo>
                    <a:cubicBezTo>
                      <a:pt x="1" y="33"/>
                      <a:pt x="0" y="28"/>
                      <a:pt x="0" y="22"/>
                    </a:cubicBezTo>
                    <a:cubicBezTo>
                      <a:pt x="0" y="16"/>
                      <a:pt x="1" y="12"/>
                      <a:pt x="4" y="7"/>
                    </a:cubicBezTo>
                    <a:cubicBezTo>
                      <a:pt x="7" y="2"/>
                      <a:pt x="11" y="0"/>
                      <a:pt x="17" y="0"/>
                    </a:cubicBezTo>
                    <a:cubicBezTo>
                      <a:pt x="21" y="0"/>
                      <a:pt x="24" y="1"/>
                      <a:pt x="26" y="3"/>
                    </a:cubicBezTo>
                    <a:cubicBezTo>
                      <a:pt x="28" y="5"/>
                      <a:pt x="29" y="7"/>
                      <a:pt x="29" y="10"/>
                    </a:cubicBezTo>
                    <a:cubicBezTo>
                      <a:pt x="29" y="12"/>
                      <a:pt x="29" y="13"/>
                      <a:pt x="28" y="14"/>
                    </a:cubicBezTo>
                    <a:cubicBezTo>
                      <a:pt x="27" y="15"/>
                      <a:pt x="26" y="15"/>
                      <a:pt x="24" y="15"/>
                    </a:cubicBezTo>
                    <a:cubicBezTo>
                      <a:pt x="23" y="15"/>
                      <a:pt x="21" y="15"/>
                      <a:pt x="20" y="14"/>
                    </a:cubicBezTo>
                    <a:cubicBezTo>
                      <a:pt x="19" y="13"/>
                      <a:pt x="19" y="11"/>
                      <a:pt x="19" y="8"/>
                    </a:cubicBezTo>
                    <a:cubicBezTo>
                      <a:pt x="18" y="6"/>
                      <a:pt x="18" y="4"/>
                      <a:pt x="17" y="4"/>
                    </a:cubicBezTo>
                    <a:cubicBezTo>
                      <a:pt x="17" y="3"/>
                      <a:pt x="16" y="3"/>
                      <a:pt x="15" y="3"/>
                    </a:cubicBezTo>
                    <a:cubicBezTo>
                      <a:pt x="14" y="3"/>
                      <a:pt x="13" y="3"/>
                      <a:pt x="12" y="5"/>
                    </a:cubicBezTo>
                    <a:cubicBezTo>
                      <a:pt x="11" y="7"/>
                      <a:pt x="10" y="11"/>
                      <a:pt x="10" y="15"/>
                    </a:cubicBezTo>
                    <a:cubicBezTo>
                      <a:pt x="10" y="19"/>
                      <a:pt x="11" y="23"/>
                      <a:pt x="12" y="26"/>
                    </a:cubicBezTo>
                    <a:cubicBezTo>
                      <a:pt x="13" y="30"/>
                      <a:pt x="14" y="32"/>
                      <a:pt x="16" y="34"/>
                    </a:cubicBezTo>
                    <a:cubicBezTo>
                      <a:pt x="18" y="35"/>
                      <a:pt x="19" y="36"/>
                      <a:pt x="21" y="36"/>
                    </a:cubicBezTo>
                    <a:cubicBezTo>
                      <a:pt x="23" y="36"/>
                      <a:pt x="24" y="36"/>
                      <a:pt x="25" y="35"/>
                    </a:cubicBezTo>
                    <a:cubicBezTo>
                      <a:pt x="26" y="34"/>
                      <a:pt x="27" y="33"/>
                      <a:pt x="29" y="31"/>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1" name="ïṥľîḋè"/>
              <p:cNvSpPr/>
              <p:nvPr/>
            </p:nvSpPr>
            <p:spPr bwMode="auto">
              <a:xfrm>
                <a:off x="7580313" y="3743325"/>
                <a:ext cx="128588" cy="198438"/>
              </a:xfrm>
              <a:custGeom>
                <a:avLst/>
                <a:gdLst>
                  <a:gd name="T0" fmla="*/ 15 w 39"/>
                  <a:gd name="T1" fmla="*/ 0 h 60"/>
                  <a:gd name="T2" fmla="*/ 15 w 39"/>
                  <a:gd name="T3" fmla="*/ 24 h 60"/>
                  <a:gd name="T4" fmla="*/ 20 w 39"/>
                  <a:gd name="T5" fmla="*/ 19 h 60"/>
                  <a:gd name="T6" fmla="*/ 25 w 39"/>
                  <a:gd name="T7" fmla="*/ 18 h 60"/>
                  <a:gd name="T8" fmla="*/ 31 w 39"/>
                  <a:gd name="T9" fmla="*/ 20 h 60"/>
                  <a:gd name="T10" fmla="*/ 35 w 39"/>
                  <a:gd name="T11" fmla="*/ 25 h 60"/>
                  <a:gd name="T12" fmla="*/ 35 w 39"/>
                  <a:gd name="T13" fmla="*/ 35 h 60"/>
                  <a:gd name="T14" fmla="*/ 35 w 39"/>
                  <a:gd name="T15" fmla="*/ 51 h 60"/>
                  <a:gd name="T16" fmla="*/ 36 w 39"/>
                  <a:gd name="T17" fmla="*/ 57 h 60"/>
                  <a:gd name="T18" fmla="*/ 39 w 39"/>
                  <a:gd name="T19" fmla="*/ 58 h 60"/>
                  <a:gd name="T20" fmla="*/ 39 w 39"/>
                  <a:gd name="T21" fmla="*/ 60 h 60"/>
                  <a:gd name="T22" fmla="*/ 21 w 39"/>
                  <a:gd name="T23" fmla="*/ 60 h 60"/>
                  <a:gd name="T24" fmla="*/ 21 w 39"/>
                  <a:gd name="T25" fmla="*/ 58 h 60"/>
                  <a:gd name="T26" fmla="*/ 24 w 39"/>
                  <a:gd name="T27" fmla="*/ 56 h 60"/>
                  <a:gd name="T28" fmla="*/ 24 w 39"/>
                  <a:gd name="T29" fmla="*/ 51 h 60"/>
                  <a:gd name="T30" fmla="*/ 24 w 39"/>
                  <a:gd name="T31" fmla="*/ 33 h 60"/>
                  <a:gd name="T32" fmla="*/ 24 w 39"/>
                  <a:gd name="T33" fmla="*/ 26 h 60"/>
                  <a:gd name="T34" fmla="*/ 23 w 39"/>
                  <a:gd name="T35" fmla="*/ 24 h 60"/>
                  <a:gd name="T36" fmla="*/ 21 w 39"/>
                  <a:gd name="T37" fmla="*/ 24 h 60"/>
                  <a:gd name="T38" fmla="*/ 18 w 39"/>
                  <a:gd name="T39" fmla="*/ 25 h 60"/>
                  <a:gd name="T40" fmla="*/ 15 w 39"/>
                  <a:gd name="T41" fmla="*/ 29 h 60"/>
                  <a:gd name="T42" fmla="*/ 15 w 39"/>
                  <a:gd name="T43" fmla="*/ 51 h 60"/>
                  <a:gd name="T44" fmla="*/ 15 w 39"/>
                  <a:gd name="T45" fmla="*/ 56 h 60"/>
                  <a:gd name="T46" fmla="*/ 18 w 39"/>
                  <a:gd name="T47" fmla="*/ 58 h 60"/>
                  <a:gd name="T48" fmla="*/ 18 w 39"/>
                  <a:gd name="T49" fmla="*/ 60 h 60"/>
                  <a:gd name="T50" fmla="*/ 0 w 39"/>
                  <a:gd name="T51" fmla="*/ 60 h 60"/>
                  <a:gd name="T52" fmla="*/ 0 w 39"/>
                  <a:gd name="T53" fmla="*/ 58 h 60"/>
                  <a:gd name="T54" fmla="*/ 3 w 39"/>
                  <a:gd name="T55" fmla="*/ 57 h 60"/>
                  <a:gd name="T56" fmla="*/ 4 w 39"/>
                  <a:gd name="T57" fmla="*/ 51 h 60"/>
                  <a:gd name="T58" fmla="*/ 4 w 39"/>
                  <a:gd name="T59" fmla="*/ 9 h 60"/>
                  <a:gd name="T60" fmla="*/ 3 w 39"/>
                  <a:gd name="T61" fmla="*/ 3 h 60"/>
                  <a:gd name="T62" fmla="*/ 0 w 39"/>
                  <a:gd name="T63" fmla="*/ 2 h 60"/>
                  <a:gd name="T64" fmla="*/ 0 w 39"/>
                  <a:gd name="T65" fmla="*/ 0 h 60"/>
                  <a:gd name="T66" fmla="*/ 15 w 39"/>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60">
                    <a:moveTo>
                      <a:pt x="15" y="0"/>
                    </a:moveTo>
                    <a:cubicBezTo>
                      <a:pt x="15" y="24"/>
                      <a:pt x="15" y="24"/>
                      <a:pt x="15" y="24"/>
                    </a:cubicBezTo>
                    <a:cubicBezTo>
                      <a:pt x="17" y="22"/>
                      <a:pt x="19" y="20"/>
                      <a:pt x="20" y="19"/>
                    </a:cubicBezTo>
                    <a:cubicBezTo>
                      <a:pt x="22" y="18"/>
                      <a:pt x="24" y="18"/>
                      <a:pt x="25" y="18"/>
                    </a:cubicBezTo>
                    <a:cubicBezTo>
                      <a:pt x="28" y="18"/>
                      <a:pt x="30" y="18"/>
                      <a:pt x="31" y="20"/>
                    </a:cubicBezTo>
                    <a:cubicBezTo>
                      <a:pt x="33" y="21"/>
                      <a:pt x="34" y="23"/>
                      <a:pt x="35" y="25"/>
                    </a:cubicBezTo>
                    <a:cubicBezTo>
                      <a:pt x="35" y="27"/>
                      <a:pt x="35" y="30"/>
                      <a:pt x="35" y="35"/>
                    </a:cubicBezTo>
                    <a:cubicBezTo>
                      <a:pt x="35" y="51"/>
                      <a:pt x="35" y="51"/>
                      <a:pt x="35" y="51"/>
                    </a:cubicBezTo>
                    <a:cubicBezTo>
                      <a:pt x="35" y="54"/>
                      <a:pt x="36" y="56"/>
                      <a:pt x="36" y="57"/>
                    </a:cubicBezTo>
                    <a:cubicBezTo>
                      <a:pt x="37" y="58"/>
                      <a:pt x="38" y="58"/>
                      <a:pt x="39" y="58"/>
                    </a:cubicBezTo>
                    <a:cubicBezTo>
                      <a:pt x="39" y="60"/>
                      <a:pt x="39" y="60"/>
                      <a:pt x="39" y="60"/>
                    </a:cubicBezTo>
                    <a:cubicBezTo>
                      <a:pt x="21" y="60"/>
                      <a:pt x="21" y="60"/>
                      <a:pt x="21" y="60"/>
                    </a:cubicBezTo>
                    <a:cubicBezTo>
                      <a:pt x="21" y="58"/>
                      <a:pt x="21" y="58"/>
                      <a:pt x="21" y="58"/>
                    </a:cubicBezTo>
                    <a:cubicBezTo>
                      <a:pt x="22" y="58"/>
                      <a:pt x="23" y="57"/>
                      <a:pt x="24" y="56"/>
                    </a:cubicBezTo>
                    <a:cubicBezTo>
                      <a:pt x="24" y="56"/>
                      <a:pt x="24" y="54"/>
                      <a:pt x="24" y="51"/>
                    </a:cubicBezTo>
                    <a:cubicBezTo>
                      <a:pt x="24" y="33"/>
                      <a:pt x="24" y="33"/>
                      <a:pt x="24" y="33"/>
                    </a:cubicBezTo>
                    <a:cubicBezTo>
                      <a:pt x="24" y="29"/>
                      <a:pt x="24" y="27"/>
                      <a:pt x="24" y="26"/>
                    </a:cubicBezTo>
                    <a:cubicBezTo>
                      <a:pt x="24" y="25"/>
                      <a:pt x="23" y="25"/>
                      <a:pt x="23" y="24"/>
                    </a:cubicBezTo>
                    <a:cubicBezTo>
                      <a:pt x="22" y="24"/>
                      <a:pt x="22" y="24"/>
                      <a:pt x="21" y="24"/>
                    </a:cubicBezTo>
                    <a:cubicBezTo>
                      <a:pt x="20" y="24"/>
                      <a:pt x="19" y="24"/>
                      <a:pt x="18" y="25"/>
                    </a:cubicBezTo>
                    <a:cubicBezTo>
                      <a:pt x="17" y="26"/>
                      <a:pt x="16" y="27"/>
                      <a:pt x="15" y="29"/>
                    </a:cubicBezTo>
                    <a:cubicBezTo>
                      <a:pt x="15" y="51"/>
                      <a:pt x="15" y="51"/>
                      <a:pt x="15" y="51"/>
                    </a:cubicBezTo>
                    <a:cubicBezTo>
                      <a:pt x="15" y="54"/>
                      <a:pt x="15" y="56"/>
                      <a:pt x="15" y="56"/>
                    </a:cubicBezTo>
                    <a:cubicBezTo>
                      <a:pt x="16" y="57"/>
                      <a:pt x="17" y="58"/>
                      <a:pt x="18" y="58"/>
                    </a:cubicBezTo>
                    <a:cubicBezTo>
                      <a:pt x="18" y="60"/>
                      <a:pt x="18" y="60"/>
                      <a:pt x="18" y="60"/>
                    </a:cubicBezTo>
                    <a:cubicBezTo>
                      <a:pt x="0" y="60"/>
                      <a:pt x="0" y="60"/>
                      <a:pt x="0" y="60"/>
                    </a:cubicBezTo>
                    <a:cubicBezTo>
                      <a:pt x="0" y="58"/>
                      <a:pt x="0" y="58"/>
                      <a:pt x="0" y="58"/>
                    </a:cubicBezTo>
                    <a:cubicBezTo>
                      <a:pt x="2" y="58"/>
                      <a:pt x="3" y="57"/>
                      <a:pt x="3" y="57"/>
                    </a:cubicBezTo>
                    <a:cubicBezTo>
                      <a:pt x="4" y="56"/>
                      <a:pt x="4" y="54"/>
                      <a:pt x="4" y="51"/>
                    </a:cubicBezTo>
                    <a:cubicBezTo>
                      <a:pt x="4" y="9"/>
                      <a:pt x="4" y="9"/>
                      <a:pt x="4" y="9"/>
                    </a:cubicBezTo>
                    <a:cubicBezTo>
                      <a:pt x="4" y="6"/>
                      <a:pt x="4" y="4"/>
                      <a:pt x="3" y="3"/>
                    </a:cubicBezTo>
                    <a:cubicBezTo>
                      <a:pt x="3" y="3"/>
                      <a:pt x="2" y="2"/>
                      <a:pt x="0" y="2"/>
                    </a:cubicBezTo>
                    <a:cubicBezTo>
                      <a:pt x="0" y="0"/>
                      <a:pt x="0" y="0"/>
                      <a:pt x="0" y="0"/>
                    </a:cubicBezTo>
                    <a:lnTo>
                      <a:pt x="15"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2" name="î$ḷîďe"/>
              <p:cNvSpPr/>
              <p:nvPr/>
            </p:nvSpPr>
            <p:spPr bwMode="auto">
              <a:xfrm>
                <a:off x="7735888" y="3802063"/>
                <a:ext cx="128588" cy="139700"/>
              </a:xfrm>
              <a:custGeom>
                <a:avLst/>
                <a:gdLst>
                  <a:gd name="T0" fmla="*/ 14 w 39"/>
                  <a:gd name="T1" fmla="*/ 1 h 42"/>
                  <a:gd name="T2" fmla="*/ 14 w 39"/>
                  <a:gd name="T3" fmla="*/ 6 h 42"/>
                  <a:gd name="T4" fmla="*/ 20 w 39"/>
                  <a:gd name="T5" fmla="*/ 1 h 42"/>
                  <a:gd name="T6" fmla="*/ 25 w 39"/>
                  <a:gd name="T7" fmla="*/ 0 h 42"/>
                  <a:gd name="T8" fmla="*/ 31 w 39"/>
                  <a:gd name="T9" fmla="*/ 2 h 42"/>
                  <a:gd name="T10" fmla="*/ 34 w 39"/>
                  <a:gd name="T11" fmla="*/ 7 h 42"/>
                  <a:gd name="T12" fmla="*/ 35 w 39"/>
                  <a:gd name="T13" fmla="*/ 17 h 42"/>
                  <a:gd name="T14" fmla="*/ 35 w 39"/>
                  <a:gd name="T15" fmla="*/ 33 h 42"/>
                  <a:gd name="T16" fmla="*/ 36 w 39"/>
                  <a:gd name="T17" fmla="*/ 39 h 42"/>
                  <a:gd name="T18" fmla="*/ 39 w 39"/>
                  <a:gd name="T19" fmla="*/ 40 h 42"/>
                  <a:gd name="T20" fmla="*/ 39 w 39"/>
                  <a:gd name="T21" fmla="*/ 42 h 42"/>
                  <a:gd name="T22" fmla="*/ 20 w 39"/>
                  <a:gd name="T23" fmla="*/ 42 h 42"/>
                  <a:gd name="T24" fmla="*/ 20 w 39"/>
                  <a:gd name="T25" fmla="*/ 40 h 42"/>
                  <a:gd name="T26" fmla="*/ 23 w 39"/>
                  <a:gd name="T27" fmla="*/ 38 h 42"/>
                  <a:gd name="T28" fmla="*/ 24 w 39"/>
                  <a:gd name="T29" fmla="*/ 33 h 42"/>
                  <a:gd name="T30" fmla="*/ 24 w 39"/>
                  <a:gd name="T31" fmla="*/ 15 h 42"/>
                  <a:gd name="T32" fmla="*/ 24 w 39"/>
                  <a:gd name="T33" fmla="*/ 8 h 42"/>
                  <a:gd name="T34" fmla="*/ 22 w 39"/>
                  <a:gd name="T35" fmla="*/ 6 h 42"/>
                  <a:gd name="T36" fmla="*/ 21 w 39"/>
                  <a:gd name="T37" fmla="*/ 6 h 42"/>
                  <a:gd name="T38" fmla="*/ 14 w 39"/>
                  <a:gd name="T39" fmla="*/ 11 h 42"/>
                  <a:gd name="T40" fmla="*/ 14 w 39"/>
                  <a:gd name="T41" fmla="*/ 33 h 42"/>
                  <a:gd name="T42" fmla="*/ 15 w 39"/>
                  <a:gd name="T43" fmla="*/ 39 h 42"/>
                  <a:gd name="T44" fmla="*/ 18 w 39"/>
                  <a:gd name="T45" fmla="*/ 40 h 42"/>
                  <a:gd name="T46" fmla="*/ 18 w 39"/>
                  <a:gd name="T47" fmla="*/ 42 h 42"/>
                  <a:gd name="T48" fmla="*/ 0 w 39"/>
                  <a:gd name="T49" fmla="*/ 42 h 42"/>
                  <a:gd name="T50" fmla="*/ 0 w 39"/>
                  <a:gd name="T51" fmla="*/ 40 h 42"/>
                  <a:gd name="T52" fmla="*/ 3 w 39"/>
                  <a:gd name="T53" fmla="*/ 39 h 42"/>
                  <a:gd name="T54" fmla="*/ 4 w 39"/>
                  <a:gd name="T55" fmla="*/ 33 h 42"/>
                  <a:gd name="T56" fmla="*/ 4 w 39"/>
                  <a:gd name="T57" fmla="*/ 10 h 42"/>
                  <a:gd name="T58" fmla="*/ 3 w 39"/>
                  <a:gd name="T59" fmla="*/ 4 h 42"/>
                  <a:gd name="T60" fmla="*/ 0 w 39"/>
                  <a:gd name="T61" fmla="*/ 2 h 42"/>
                  <a:gd name="T62" fmla="*/ 0 w 39"/>
                  <a:gd name="T63" fmla="*/ 1 h 42"/>
                  <a:gd name="T64" fmla="*/ 14 w 39"/>
                  <a:gd name="T6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2">
                    <a:moveTo>
                      <a:pt x="14" y="1"/>
                    </a:moveTo>
                    <a:cubicBezTo>
                      <a:pt x="14" y="6"/>
                      <a:pt x="14" y="6"/>
                      <a:pt x="14" y="6"/>
                    </a:cubicBezTo>
                    <a:cubicBezTo>
                      <a:pt x="16" y="4"/>
                      <a:pt x="18" y="2"/>
                      <a:pt x="20" y="1"/>
                    </a:cubicBezTo>
                    <a:cubicBezTo>
                      <a:pt x="22" y="0"/>
                      <a:pt x="23" y="0"/>
                      <a:pt x="25" y="0"/>
                    </a:cubicBezTo>
                    <a:cubicBezTo>
                      <a:pt x="28" y="0"/>
                      <a:pt x="30" y="0"/>
                      <a:pt x="31" y="2"/>
                    </a:cubicBezTo>
                    <a:cubicBezTo>
                      <a:pt x="33" y="3"/>
                      <a:pt x="34" y="5"/>
                      <a:pt x="34" y="7"/>
                    </a:cubicBezTo>
                    <a:cubicBezTo>
                      <a:pt x="35" y="9"/>
                      <a:pt x="35" y="12"/>
                      <a:pt x="35" y="17"/>
                    </a:cubicBezTo>
                    <a:cubicBezTo>
                      <a:pt x="35" y="33"/>
                      <a:pt x="35" y="33"/>
                      <a:pt x="35" y="33"/>
                    </a:cubicBezTo>
                    <a:cubicBezTo>
                      <a:pt x="35" y="36"/>
                      <a:pt x="35" y="38"/>
                      <a:pt x="36" y="39"/>
                    </a:cubicBezTo>
                    <a:cubicBezTo>
                      <a:pt x="36" y="40"/>
                      <a:pt x="37" y="40"/>
                      <a:pt x="39" y="40"/>
                    </a:cubicBezTo>
                    <a:cubicBezTo>
                      <a:pt x="39" y="42"/>
                      <a:pt x="39" y="42"/>
                      <a:pt x="39" y="42"/>
                    </a:cubicBezTo>
                    <a:cubicBezTo>
                      <a:pt x="20" y="42"/>
                      <a:pt x="20" y="42"/>
                      <a:pt x="20" y="42"/>
                    </a:cubicBezTo>
                    <a:cubicBezTo>
                      <a:pt x="20" y="40"/>
                      <a:pt x="20" y="40"/>
                      <a:pt x="20" y="40"/>
                    </a:cubicBezTo>
                    <a:cubicBezTo>
                      <a:pt x="22" y="40"/>
                      <a:pt x="23" y="39"/>
                      <a:pt x="23" y="38"/>
                    </a:cubicBezTo>
                    <a:cubicBezTo>
                      <a:pt x="24" y="38"/>
                      <a:pt x="24" y="36"/>
                      <a:pt x="24" y="33"/>
                    </a:cubicBezTo>
                    <a:cubicBezTo>
                      <a:pt x="24" y="15"/>
                      <a:pt x="24" y="15"/>
                      <a:pt x="24" y="15"/>
                    </a:cubicBezTo>
                    <a:cubicBezTo>
                      <a:pt x="24" y="11"/>
                      <a:pt x="24" y="9"/>
                      <a:pt x="24" y="8"/>
                    </a:cubicBezTo>
                    <a:cubicBezTo>
                      <a:pt x="23" y="7"/>
                      <a:pt x="23" y="7"/>
                      <a:pt x="22" y="6"/>
                    </a:cubicBezTo>
                    <a:cubicBezTo>
                      <a:pt x="22" y="6"/>
                      <a:pt x="21" y="6"/>
                      <a:pt x="21" y="6"/>
                    </a:cubicBezTo>
                    <a:cubicBezTo>
                      <a:pt x="18" y="6"/>
                      <a:pt x="16" y="7"/>
                      <a:pt x="14" y="11"/>
                    </a:cubicBezTo>
                    <a:cubicBezTo>
                      <a:pt x="14" y="33"/>
                      <a:pt x="14" y="33"/>
                      <a:pt x="14" y="33"/>
                    </a:cubicBezTo>
                    <a:cubicBezTo>
                      <a:pt x="14" y="36"/>
                      <a:pt x="15" y="38"/>
                      <a:pt x="15" y="39"/>
                    </a:cubicBezTo>
                    <a:cubicBezTo>
                      <a:pt x="16" y="40"/>
                      <a:pt x="17" y="40"/>
                      <a:pt x="18" y="40"/>
                    </a:cubicBezTo>
                    <a:cubicBezTo>
                      <a:pt x="18" y="42"/>
                      <a:pt x="18" y="42"/>
                      <a:pt x="18" y="42"/>
                    </a:cubicBezTo>
                    <a:cubicBezTo>
                      <a:pt x="0" y="42"/>
                      <a:pt x="0" y="42"/>
                      <a:pt x="0" y="42"/>
                    </a:cubicBezTo>
                    <a:cubicBezTo>
                      <a:pt x="0" y="40"/>
                      <a:pt x="0" y="40"/>
                      <a:pt x="0" y="40"/>
                    </a:cubicBezTo>
                    <a:cubicBezTo>
                      <a:pt x="1" y="40"/>
                      <a:pt x="2" y="39"/>
                      <a:pt x="3" y="39"/>
                    </a:cubicBezTo>
                    <a:cubicBezTo>
                      <a:pt x="3" y="38"/>
                      <a:pt x="4" y="36"/>
                      <a:pt x="4" y="33"/>
                    </a:cubicBezTo>
                    <a:cubicBezTo>
                      <a:pt x="4" y="10"/>
                      <a:pt x="4" y="10"/>
                      <a:pt x="4" y="10"/>
                    </a:cubicBezTo>
                    <a:cubicBezTo>
                      <a:pt x="4" y="7"/>
                      <a:pt x="3" y="5"/>
                      <a:pt x="3" y="4"/>
                    </a:cubicBezTo>
                    <a:cubicBezTo>
                      <a:pt x="2" y="3"/>
                      <a:pt x="1" y="3"/>
                      <a:pt x="0" y="2"/>
                    </a:cubicBezTo>
                    <a:cubicBezTo>
                      <a:pt x="0" y="1"/>
                      <a:pt x="0" y="1"/>
                      <a:pt x="0" y="1"/>
                    </a:cubicBezTo>
                    <a:lnTo>
                      <a:pt x="14" y="1"/>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3" name="ïSḻiďé"/>
              <p:cNvSpPr/>
              <p:nvPr/>
            </p:nvSpPr>
            <p:spPr bwMode="auto">
              <a:xfrm>
                <a:off x="7886700" y="3802063"/>
                <a:ext cx="112713" cy="142875"/>
              </a:xfrm>
              <a:custGeom>
                <a:avLst/>
                <a:gdLst>
                  <a:gd name="T0" fmla="*/ 17 w 34"/>
                  <a:gd name="T1" fmla="*/ 0 h 43"/>
                  <a:gd name="T2" fmla="*/ 26 w 34"/>
                  <a:gd name="T3" fmla="*/ 2 h 43"/>
                  <a:gd name="T4" fmla="*/ 32 w 34"/>
                  <a:gd name="T5" fmla="*/ 10 h 43"/>
                  <a:gd name="T6" fmla="*/ 34 w 34"/>
                  <a:gd name="T7" fmla="*/ 21 h 43"/>
                  <a:gd name="T8" fmla="*/ 31 w 34"/>
                  <a:gd name="T9" fmla="*/ 36 h 43"/>
                  <a:gd name="T10" fmla="*/ 17 w 34"/>
                  <a:gd name="T11" fmla="*/ 43 h 43"/>
                  <a:gd name="T12" fmla="*/ 5 w 34"/>
                  <a:gd name="T13" fmla="*/ 37 h 43"/>
                  <a:gd name="T14" fmla="*/ 0 w 34"/>
                  <a:gd name="T15" fmla="*/ 22 h 43"/>
                  <a:gd name="T16" fmla="*/ 5 w 34"/>
                  <a:gd name="T17" fmla="*/ 6 h 43"/>
                  <a:gd name="T18" fmla="*/ 17 w 34"/>
                  <a:gd name="T19" fmla="*/ 0 h 43"/>
                  <a:gd name="T20" fmla="*/ 18 w 34"/>
                  <a:gd name="T21" fmla="*/ 3 h 43"/>
                  <a:gd name="T22" fmla="*/ 14 w 34"/>
                  <a:gd name="T23" fmla="*/ 4 h 43"/>
                  <a:gd name="T24" fmla="*/ 12 w 34"/>
                  <a:gd name="T25" fmla="*/ 11 h 43"/>
                  <a:gd name="T26" fmla="*/ 12 w 34"/>
                  <a:gd name="T27" fmla="*/ 25 h 43"/>
                  <a:gd name="T28" fmla="*/ 12 w 34"/>
                  <a:gd name="T29" fmla="*/ 34 h 43"/>
                  <a:gd name="T30" fmla="*/ 14 w 34"/>
                  <a:gd name="T31" fmla="*/ 38 h 43"/>
                  <a:gd name="T32" fmla="*/ 17 w 34"/>
                  <a:gd name="T33" fmla="*/ 40 h 43"/>
                  <a:gd name="T34" fmla="*/ 20 w 34"/>
                  <a:gd name="T35" fmla="*/ 39 h 43"/>
                  <a:gd name="T36" fmla="*/ 22 w 34"/>
                  <a:gd name="T37" fmla="*/ 35 h 43"/>
                  <a:gd name="T38" fmla="*/ 23 w 34"/>
                  <a:gd name="T39" fmla="*/ 18 h 43"/>
                  <a:gd name="T40" fmla="*/ 22 w 34"/>
                  <a:gd name="T41" fmla="*/ 8 h 43"/>
                  <a:gd name="T42" fmla="*/ 20 w 34"/>
                  <a:gd name="T43" fmla="*/ 4 h 43"/>
                  <a:gd name="T44" fmla="*/ 18 w 34"/>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3">
                    <a:moveTo>
                      <a:pt x="17" y="0"/>
                    </a:moveTo>
                    <a:cubicBezTo>
                      <a:pt x="21" y="0"/>
                      <a:pt x="23" y="1"/>
                      <a:pt x="26" y="2"/>
                    </a:cubicBezTo>
                    <a:cubicBezTo>
                      <a:pt x="29" y="4"/>
                      <a:pt x="31" y="7"/>
                      <a:pt x="32" y="10"/>
                    </a:cubicBezTo>
                    <a:cubicBezTo>
                      <a:pt x="34" y="14"/>
                      <a:pt x="34" y="17"/>
                      <a:pt x="34" y="21"/>
                    </a:cubicBezTo>
                    <a:cubicBezTo>
                      <a:pt x="34" y="27"/>
                      <a:pt x="33" y="32"/>
                      <a:pt x="31" y="36"/>
                    </a:cubicBezTo>
                    <a:cubicBezTo>
                      <a:pt x="27" y="41"/>
                      <a:pt x="23" y="43"/>
                      <a:pt x="17" y="43"/>
                    </a:cubicBezTo>
                    <a:cubicBezTo>
                      <a:pt x="12" y="43"/>
                      <a:pt x="8" y="41"/>
                      <a:pt x="5" y="37"/>
                    </a:cubicBezTo>
                    <a:cubicBezTo>
                      <a:pt x="2" y="32"/>
                      <a:pt x="0" y="27"/>
                      <a:pt x="0" y="22"/>
                    </a:cubicBezTo>
                    <a:cubicBezTo>
                      <a:pt x="0" y="16"/>
                      <a:pt x="2" y="11"/>
                      <a:pt x="5" y="6"/>
                    </a:cubicBezTo>
                    <a:cubicBezTo>
                      <a:pt x="8" y="2"/>
                      <a:pt x="12" y="0"/>
                      <a:pt x="17" y="0"/>
                    </a:cubicBezTo>
                    <a:close/>
                    <a:moveTo>
                      <a:pt x="18" y="3"/>
                    </a:moveTo>
                    <a:cubicBezTo>
                      <a:pt x="16" y="3"/>
                      <a:pt x="15" y="3"/>
                      <a:pt x="14" y="4"/>
                    </a:cubicBezTo>
                    <a:cubicBezTo>
                      <a:pt x="13" y="6"/>
                      <a:pt x="13" y="8"/>
                      <a:pt x="12" y="11"/>
                    </a:cubicBezTo>
                    <a:cubicBezTo>
                      <a:pt x="12" y="14"/>
                      <a:pt x="12" y="19"/>
                      <a:pt x="12" y="25"/>
                    </a:cubicBezTo>
                    <a:cubicBezTo>
                      <a:pt x="12" y="28"/>
                      <a:pt x="12" y="31"/>
                      <a:pt x="12" y="34"/>
                    </a:cubicBezTo>
                    <a:cubicBezTo>
                      <a:pt x="13" y="36"/>
                      <a:pt x="13" y="37"/>
                      <a:pt x="14" y="38"/>
                    </a:cubicBezTo>
                    <a:cubicBezTo>
                      <a:pt x="15" y="39"/>
                      <a:pt x="16" y="40"/>
                      <a:pt x="17" y="40"/>
                    </a:cubicBezTo>
                    <a:cubicBezTo>
                      <a:pt x="19" y="40"/>
                      <a:pt x="19" y="40"/>
                      <a:pt x="20" y="39"/>
                    </a:cubicBezTo>
                    <a:cubicBezTo>
                      <a:pt x="21" y="38"/>
                      <a:pt x="22" y="37"/>
                      <a:pt x="22" y="35"/>
                    </a:cubicBezTo>
                    <a:cubicBezTo>
                      <a:pt x="23" y="32"/>
                      <a:pt x="23" y="26"/>
                      <a:pt x="23" y="18"/>
                    </a:cubicBezTo>
                    <a:cubicBezTo>
                      <a:pt x="23" y="13"/>
                      <a:pt x="23" y="10"/>
                      <a:pt x="22" y="8"/>
                    </a:cubicBezTo>
                    <a:cubicBezTo>
                      <a:pt x="22" y="6"/>
                      <a:pt x="21" y="4"/>
                      <a:pt x="20" y="4"/>
                    </a:cubicBezTo>
                    <a:cubicBezTo>
                      <a:pt x="19" y="3"/>
                      <a:pt x="19" y="3"/>
                      <a:pt x="18" y="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4" name="î$ľïḍè"/>
              <p:cNvSpPr/>
              <p:nvPr/>
            </p:nvSpPr>
            <p:spPr bwMode="auto">
              <a:xfrm>
                <a:off x="8021638" y="3743325"/>
                <a:ext cx="66675" cy="198438"/>
              </a:xfrm>
              <a:custGeom>
                <a:avLst/>
                <a:gdLst>
                  <a:gd name="T0" fmla="*/ 16 w 20"/>
                  <a:gd name="T1" fmla="*/ 0 h 60"/>
                  <a:gd name="T2" fmla="*/ 16 w 20"/>
                  <a:gd name="T3" fmla="*/ 51 h 60"/>
                  <a:gd name="T4" fmla="*/ 17 w 20"/>
                  <a:gd name="T5" fmla="*/ 57 h 60"/>
                  <a:gd name="T6" fmla="*/ 20 w 20"/>
                  <a:gd name="T7" fmla="*/ 58 h 60"/>
                  <a:gd name="T8" fmla="*/ 20 w 20"/>
                  <a:gd name="T9" fmla="*/ 60 h 60"/>
                  <a:gd name="T10" fmla="*/ 0 w 20"/>
                  <a:gd name="T11" fmla="*/ 60 h 60"/>
                  <a:gd name="T12" fmla="*/ 0 w 20"/>
                  <a:gd name="T13" fmla="*/ 58 h 60"/>
                  <a:gd name="T14" fmla="*/ 4 w 20"/>
                  <a:gd name="T15" fmla="*/ 57 h 60"/>
                  <a:gd name="T16" fmla="*/ 5 w 20"/>
                  <a:gd name="T17" fmla="*/ 51 h 60"/>
                  <a:gd name="T18" fmla="*/ 5 w 20"/>
                  <a:gd name="T19" fmla="*/ 9 h 60"/>
                  <a:gd name="T20" fmla="*/ 4 w 20"/>
                  <a:gd name="T21" fmla="*/ 3 h 60"/>
                  <a:gd name="T22" fmla="*/ 0 w 20"/>
                  <a:gd name="T23" fmla="*/ 2 h 60"/>
                  <a:gd name="T24" fmla="*/ 0 w 20"/>
                  <a:gd name="T25" fmla="*/ 0 h 60"/>
                  <a:gd name="T26" fmla="*/ 16 w 20"/>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60">
                    <a:moveTo>
                      <a:pt x="16" y="0"/>
                    </a:moveTo>
                    <a:cubicBezTo>
                      <a:pt x="16" y="51"/>
                      <a:pt x="16" y="51"/>
                      <a:pt x="16" y="51"/>
                    </a:cubicBezTo>
                    <a:cubicBezTo>
                      <a:pt x="16" y="54"/>
                      <a:pt x="16" y="56"/>
                      <a:pt x="17" y="57"/>
                    </a:cubicBezTo>
                    <a:cubicBezTo>
                      <a:pt x="17" y="58"/>
                      <a:pt x="18" y="58"/>
                      <a:pt x="20" y="58"/>
                    </a:cubicBezTo>
                    <a:cubicBezTo>
                      <a:pt x="20" y="60"/>
                      <a:pt x="20" y="60"/>
                      <a:pt x="20" y="60"/>
                    </a:cubicBezTo>
                    <a:cubicBezTo>
                      <a:pt x="0" y="60"/>
                      <a:pt x="0" y="60"/>
                      <a:pt x="0" y="60"/>
                    </a:cubicBezTo>
                    <a:cubicBezTo>
                      <a:pt x="0" y="58"/>
                      <a:pt x="0" y="58"/>
                      <a:pt x="0" y="58"/>
                    </a:cubicBezTo>
                    <a:cubicBezTo>
                      <a:pt x="2" y="58"/>
                      <a:pt x="3" y="58"/>
                      <a:pt x="4" y="57"/>
                    </a:cubicBezTo>
                    <a:cubicBezTo>
                      <a:pt x="5" y="56"/>
                      <a:pt x="5" y="54"/>
                      <a:pt x="5" y="51"/>
                    </a:cubicBezTo>
                    <a:cubicBezTo>
                      <a:pt x="5" y="9"/>
                      <a:pt x="5" y="9"/>
                      <a:pt x="5" y="9"/>
                    </a:cubicBezTo>
                    <a:cubicBezTo>
                      <a:pt x="5" y="6"/>
                      <a:pt x="4" y="4"/>
                      <a:pt x="4" y="3"/>
                    </a:cubicBezTo>
                    <a:cubicBezTo>
                      <a:pt x="3" y="3"/>
                      <a:pt x="2" y="2"/>
                      <a:pt x="0" y="2"/>
                    </a:cubicBezTo>
                    <a:cubicBezTo>
                      <a:pt x="0" y="0"/>
                      <a:pt x="0" y="0"/>
                      <a:pt x="0" y="0"/>
                    </a:cubicBezTo>
                    <a:lnTo>
                      <a:pt x="16"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5" name="iṥľíḍê"/>
              <p:cNvSpPr/>
              <p:nvPr/>
            </p:nvSpPr>
            <p:spPr bwMode="auto">
              <a:xfrm>
                <a:off x="8107363" y="3802063"/>
                <a:ext cx="112713" cy="142875"/>
              </a:xfrm>
              <a:custGeom>
                <a:avLst/>
                <a:gdLst>
                  <a:gd name="T0" fmla="*/ 17 w 34"/>
                  <a:gd name="T1" fmla="*/ 0 h 43"/>
                  <a:gd name="T2" fmla="*/ 26 w 34"/>
                  <a:gd name="T3" fmla="*/ 2 h 43"/>
                  <a:gd name="T4" fmla="*/ 32 w 34"/>
                  <a:gd name="T5" fmla="*/ 10 h 43"/>
                  <a:gd name="T6" fmla="*/ 34 w 34"/>
                  <a:gd name="T7" fmla="*/ 21 h 43"/>
                  <a:gd name="T8" fmla="*/ 30 w 34"/>
                  <a:gd name="T9" fmla="*/ 36 h 43"/>
                  <a:gd name="T10" fmla="*/ 17 w 34"/>
                  <a:gd name="T11" fmla="*/ 43 h 43"/>
                  <a:gd name="T12" fmla="*/ 5 w 34"/>
                  <a:gd name="T13" fmla="*/ 37 h 43"/>
                  <a:gd name="T14" fmla="*/ 0 w 34"/>
                  <a:gd name="T15" fmla="*/ 22 h 43"/>
                  <a:gd name="T16" fmla="*/ 5 w 34"/>
                  <a:gd name="T17" fmla="*/ 6 h 43"/>
                  <a:gd name="T18" fmla="*/ 17 w 34"/>
                  <a:gd name="T19" fmla="*/ 0 h 43"/>
                  <a:gd name="T20" fmla="*/ 17 w 34"/>
                  <a:gd name="T21" fmla="*/ 3 h 43"/>
                  <a:gd name="T22" fmla="*/ 14 w 34"/>
                  <a:gd name="T23" fmla="*/ 4 h 43"/>
                  <a:gd name="T24" fmla="*/ 12 w 34"/>
                  <a:gd name="T25" fmla="*/ 11 h 43"/>
                  <a:gd name="T26" fmla="*/ 11 w 34"/>
                  <a:gd name="T27" fmla="*/ 25 h 43"/>
                  <a:gd name="T28" fmla="*/ 12 w 34"/>
                  <a:gd name="T29" fmla="*/ 34 h 43"/>
                  <a:gd name="T30" fmla="*/ 14 w 34"/>
                  <a:gd name="T31" fmla="*/ 38 h 43"/>
                  <a:gd name="T32" fmla="*/ 17 w 34"/>
                  <a:gd name="T33" fmla="*/ 40 h 43"/>
                  <a:gd name="T34" fmla="*/ 20 w 34"/>
                  <a:gd name="T35" fmla="*/ 39 h 43"/>
                  <a:gd name="T36" fmla="*/ 22 w 34"/>
                  <a:gd name="T37" fmla="*/ 35 h 43"/>
                  <a:gd name="T38" fmla="*/ 23 w 34"/>
                  <a:gd name="T39" fmla="*/ 18 h 43"/>
                  <a:gd name="T40" fmla="*/ 22 w 34"/>
                  <a:gd name="T41" fmla="*/ 8 h 43"/>
                  <a:gd name="T42" fmla="*/ 20 w 34"/>
                  <a:gd name="T43" fmla="*/ 4 h 43"/>
                  <a:gd name="T44" fmla="*/ 17 w 34"/>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3">
                    <a:moveTo>
                      <a:pt x="17" y="0"/>
                    </a:moveTo>
                    <a:cubicBezTo>
                      <a:pt x="20" y="0"/>
                      <a:pt x="23" y="1"/>
                      <a:pt x="26" y="2"/>
                    </a:cubicBezTo>
                    <a:cubicBezTo>
                      <a:pt x="29" y="4"/>
                      <a:pt x="31" y="7"/>
                      <a:pt x="32" y="10"/>
                    </a:cubicBezTo>
                    <a:cubicBezTo>
                      <a:pt x="33" y="14"/>
                      <a:pt x="34" y="17"/>
                      <a:pt x="34" y="21"/>
                    </a:cubicBezTo>
                    <a:cubicBezTo>
                      <a:pt x="34" y="27"/>
                      <a:pt x="33" y="32"/>
                      <a:pt x="30" y="36"/>
                    </a:cubicBezTo>
                    <a:cubicBezTo>
                      <a:pt x="27" y="41"/>
                      <a:pt x="23" y="43"/>
                      <a:pt x="17" y="43"/>
                    </a:cubicBezTo>
                    <a:cubicBezTo>
                      <a:pt x="12" y="43"/>
                      <a:pt x="8" y="41"/>
                      <a:pt x="5" y="37"/>
                    </a:cubicBezTo>
                    <a:cubicBezTo>
                      <a:pt x="2" y="32"/>
                      <a:pt x="0" y="27"/>
                      <a:pt x="0" y="22"/>
                    </a:cubicBezTo>
                    <a:cubicBezTo>
                      <a:pt x="0" y="16"/>
                      <a:pt x="2" y="11"/>
                      <a:pt x="5" y="6"/>
                    </a:cubicBezTo>
                    <a:cubicBezTo>
                      <a:pt x="8" y="2"/>
                      <a:pt x="12" y="0"/>
                      <a:pt x="17" y="0"/>
                    </a:cubicBezTo>
                    <a:close/>
                    <a:moveTo>
                      <a:pt x="17" y="3"/>
                    </a:moveTo>
                    <a:cubicBezTo>
                      <a:pt x="16" y="3"/>
                      <a:pt x="15" y="3"/>
                      <a:pt x="14" y="4"/>
                    </a:cubicBezTo>
                    <a:cubicBezTo>
                      <a:pt x="13" y="6"/>
                      <a:pt x="12" y="8"/>
                      <a:pt x="12" y="11"/>
                    </a:cubicBezTo>
                    <a:cubicBezTo>
                      <a:pt x="12" y="14"/>
                      <a:pt x="11" y="19"/>
                      <a:pt x="11" y="25"/>
                    </a:cubicBezTo>
                    <a:cubicBezTo>
                      <a:pt x="11" y="28"/>
                      <a:pt x="12" y="31"/>
                      <a:pt x="12" y="34"/>
                    </a:cubicBezTo>
                    <a:cubicBezTo>
                      <a:pt x="12" y="36"/>
                      <a:pt x="13" y="37"/>
                      <a:pt x="14" y="38"/>
                    </a:cubicBezTo>
                    <a:cubicBezTo>
                      <a:pt x="15" y="39"/>
                      <a:pt x="16" y="40"/>
                      <a:pt x="17" y="40"/>
                    </a:cubicBezTo>
                    <a:cubicBezTo>
                      <a:pt x="18" y="40"/>
                      <a:pt x="19" y="40"/>
                      <a:pt x="20" y="39"/>
                    </a:cubicBezTo>
                    <a:cubicBezTo>
                      <a:pt x="21" y="38"/>
                      <a:pt x="22" y="37"/>
                      <a:pt x="22" y="35"/>
                    </a:cubicBezTo>
                    <a:cubicBezTo>
                      <a:pt x="22" y="32"/>
                      <a:pt x="23" y="26"/>
                      <a:pt x="23" y="18"/>
                    </a:cubicBezTo>
                    <a:cubicBezTo>
                      <a:pt x="23" y="13"/>
                      <a:pt x="22" y="10"/>
                      <a:pt x="22" y="8"/>
                    </a:cubicBezTo>
                    <a:cubicBezTo>
                      <a:pt x="22" y="6"/>
                      <a:pt x="21" y="4"/>
                      <a:pt x="20" y="4"/>
                    </a:cubicBezTo>
                    <a:cubicBezTo>
                      <a:pt x="19" y="3"/>
                      <a:pt x="18" y="3"/>
                      <a:pt x="17" y="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6" name="îṡlïḍé"/>
              <p:cNvSpPr/>
              <p:nvPr/>
            </p:nvSpPr>
            <p:spPr bwMode="auto">
              <a:xfrm>
                <a:off x="8247063" y="3802063"/>
                <a:ext cx="119063" cy="203200"/>
              </a:xfrm>
              <a:custGeom>
                <a:avLst/>
                <a:gdLst>
                  <a:gd name="T0" fmla="*/ 23 w 36"/>
                  <a:gd name="T1" fmla="*/ 1 h 61"/>
                  <a:gd name="T2" fmla="*/ 36 w 36"/>
                  <a:gd name="T3" fmla="*/ 1 h 61"/>
                  <a:gd name="T4" fmla="*/ 36 w 36"/>
                  <a:gd name="T5" fmla="*/ 6 h 61"/>
                  <a:gd name="T6" fmla="*/ 29 w 36"/>
                  <a:gd name="T7" fmla="*/ 6 h 61"/>
                  <a:gd name="T8" fmla="*/ 31 w 36"/>
                  <a:gd name="T9" fmla="*/ 10 h 61"/>
                  <a:gd name="T10" fmla="*/ 32 w 36"/>
                  <a:gd name="T11" fmla="*/ 15 h 61"/>
                  <a:gd name="T12" fmla="*/ 30 w 36"/>
                  <a:gd name="T13" fmla="*/ 23 h 61"/>
                  <a:gd name="T14" fmla="*/ 24 w 36"/>
                  <a:gd name="T15" fmla="*/ 28 h 61"/>
                  <a:gd name="T16" fmla="*/ 18 w 36"/>
                  <a:gd name="T17" fmla="*/ 29 h 61"/>
                  <a:gd name="T18" fmla="*/ 13 w 36"/>
                  <a:gd name="T19" fmla="*/ 29 h 61"/>
                  <a:gd name="T20" fmla="*/ 10 w 36"/>
                  <a:gd name="T21" fmla="*/ 31 h 61"/>
                  <a:gd name="T22" fmla="*/ 9 w 36"/>
                  <a:gd name="T23" fmla="*/ 34 h 61"/>
                  <a:gd name="T24" fmla="*/ 10 w 36"/>
                  <a:gd name="T25" fmla="*/ 36 h 61"/>
                  <a:gd name="T26" fmla="*/ 13 w 36"/>
                  <a:gd name="T27" fmla="*/ 37 h 61"/>
                  <a:gd name="T28" fmla="*/ 20 w 36"/>
                  <a:gd name="T29" fmla="*/ 37 h 61"/>
                  <a:gd name="T30" fmla="*/ 31 w 36"/>
                  <a:gd name="T31" fmla="*/ 39 h 61"/>
                  <a:gd name="T32" fmla="*/ 36 w 36"/>
                  <a:gd name="T33" fmla="*/ 48 h 61"/>
                  <a:gd name="T34" fmla="*/ 34 w 36"/>
                  <a:gd name="T35" fmla="*/ 55 h 61"/>
                  <a:gd name="T36" fmla="*/ 28 w 36"/>
                  <a:gd name="T37" fmla="*/ 59 h 61"/>
                  <a:gd name="T38" fmla="*/ 17 w 36"/>
                  <a:gd name="T39" fmla="*/ 61 h 61"/>
                  <a:gd name="T40" fmla="*/ 8 w 36"/>
                  <a:gd name="T41" fmla="*/ 60 h 61"/>
                  <a:gd name="T42" fmla="*/ 2 w 36"/>
                  <a:gd name="T43" fmla="*/ 57 h 61"/>
                  <a:gd name="T44" fmla="*/ 0 w 36"/>
                  <a:gd name="T45" fmla="*/ 53 h 61"/>
                  <a:gd name="T46" fmla="*/ 2 w 36"/>
                  <a:gd name="T47" fmla="*/ 49 h 61"/>
                  <a:gd name="T48" fmla="*/ 7 w 36"/>
                  <a:gd name="T49" fmla="*/ 47 h 61"/>
                  <a:gd name="T50" fmla="*/ 2 w 36"/>
                  <a:gd name="T51" fmla="*/ 39 h 61"/>
                  <a:gd name="T52" fmla="*/ 4 w 36"/>
                  <a:gd name="T53" fmla="*/ 33 h 61"/>
                  <a:gd name="T54" fmla="*/ 10 w 36"/>
                  <a:gd name="T55" fmla="*/ 28 h 61"/>
                  <a:gd name="T56" fmla="*/ 3 w 36"/>
                  <a:gd name="T57" fmla="*/ 23 h 61"/>
                  <a:gd name="T58" fmla="*/ 0 w 36"/>
                  <a:gd name="T59" fmla="*/ 14 h 61"/>
                  <a:gd name="T60" fmla="*/ 5 w 36"/>
                  <a:gd name="T61" fmla="*/ 4 h 61"/>
                  <a:gd name="T62" fmla="*/ 16 w 36"/>
                  <a:gd name="T63" fmla="*/ 0 h 61"/>
                  <a:gd name="T64" fmla="*/ 23 w 36"/>
                  <a:gd name="T65" fmla="*/ 1 h 61"/>
                  <a:gd name="T66" fmla="*/ 17 w 36"/>
                  <a:gd name="T67" fmla="*/ 2 h 61"/>
                  <a:gd name="T68" fmla="*/ 13 w 36"/>
                  <a:gd name="T69" fmla="*/ 5 h 61"/>
                  <a:gd name="T70" fmla="*/ 11 w 36"/>
                  <a:gd name="T71" fmla="*/ 15 h 61"/>
                  <a:gd name="T72" fmla="*/ 13 w 36"/>
                  <a:gd name="T73" fmla="*/ 24 h 61"/>
                  <a:gd name="T74" fmla="*/ 16 w 36"/>
                  <a:gd name="T75" fmla="*/ 27 h 61"/>
                  <a:gd name="T76" fmla="*/ 20 w 36"/>
                  <a:gd name="T77" fmla="*/ 24 h 61"/>
                  <a:gd name="T78" fmla="*/ 22 w 36"/>
                  <a:gd name="T79" fmla="*/ 15 h 61"/>
                  <a:gd name="T80" fmla="*/ 20 w 36"/>
                  <a:gd name="T81" fmla="*/ 4 h 61"/>
                  <a:gd name="T82" fmla="*/ 17 w 36"/>
                  <a:gd name="T83" fmla="*/ 2 h 61"/>
                  <a:gd name="T84" fmla="*/ 14 w 36"/>
                  <a:gd name="T85" fmla="*/ 48 h 61"/>
                  <a:gd name="T86" fmla="*/ 9 w 36"/>
                  <a:gd name="T87" fmla="*/ 49 h 61"/>
                  <a:gd name="T88" fmla="*/ 7 w 36"/>
                  <a:gd name="T89" fmla="*/ 52 h 61"/>
                  <a:gd name="T90" fmla="*/ 9 w 36"/>
                  <a:gd name="T91" fmla="*/ 56 h 61"/>
                  <a:gd name="T92" fmla="*/ 18 w 36"/>
                  <a:gd name="T93" fmla="*/ 58 h 61"/>
                  <a:gd name="T94" fmla="*/ 26 w 36"/>
                  <a:gd name="T95" fmla="*/ 57 h 61"/>
                  <a:gd name="T96" fmla="*/ 29 w 36"/>
                  <a:gd name="T97" fmla="*/ 52 h 61"/>
                  <a:gd name="T98" fmla="*/ 29 w 36"/>
                  <a:gd name="T99" fmla="*/ 50 h 61"/>
                  <a:gd name="T100" fmla="*/ 26 w 36"/>
                  <a:gd name="T101" fmla="*/ 48 h 61"/>
                  <a:gd name="T102" fmla="*/ 14 w 36"/>
                  <a:gd name="T103"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61">
                    <a:moveTo>
                      <a:pt x="23" y="1"/>
                    </a:moveTo>
                    <a:cubicBezTo>
                      <a:pt x="36" y="1"/>
                      <a:pt x="36" y="1"/>
                      <a:pt x="36" y="1"/>
                    </a:cubicBezTo>
                    <a:cubicBezTo>
                      <a:pt x="36" y="6"/>
                      <a:pt x="36" y="6"/>
                      <a:pt x="36" y="6"/>
                    </a:cubicBezTo>
                    <a:cubicBezTo>
                      <a:pt x="29" y="6"/>
                      <a:pt x="29" y="6"/>
                      <a:pt x="29" y="6"/>
                    </a:cubicBezTo>
                    <a:cubicBezTo>
                      <a:pt x="30" y="8"/>
                      <a:pt x="31" y="9"/>
                      <a:pt x="31" y="10"/>
                    </a:cubicBezTo>
                    <a:cubicBezTo>
                      <a:pt x="32" y="12"/>
                      <a:pt x="32" y="13"/>
                      <a:pt x="32" y="15"/>
                    </a:cubicBezTo>
                    <a:cubicBezTo>
                      <a:pt x="32" y="18"/>
                      <a:pt x="31" y="20"/>
                      <a:pt x="30" y="23"/>
                    </a:cubicBezTo>
                    <a:cubicBezTo>
                      <a:pt x="29" y="25"/>
                      <a:pt x="27" y="26"/>
                      <a:pt x="24" y="28"/>
                    </a:cubicBezTo>
                    <a:cubicBezTo>
                      <a:pt x="22" y="29"/>
                      <a:pt x="20" y="29"/>
                      <a:pt x="18" y="29"/>
                    </a:cubicBezTo>
                    <a:cubicBezTo>
                      <a:pt x="17" y="29"/>
                      <a:pt x="16" y="29"/>
                      <a:pt x="13" y="29"/>
                    </a:cubicBezTo>
                    <a:cubicBezTo>
                      <a:pt x="12" y="29"/>
                      <a:pt x="11" y="30"/>
                      <a:pt x="10" y="31"/>
                    </a:cubicBezTo>
                    <a:cubicBezTo>
                      <a:pt x="9" y="31"/>
                      <a:pt x="9" y="32"/>
                      <a:pt x="9" y="34"/>
                    </a:cubicBezTo>
                    <a:cubicBezTo>
                      <a:pt x="9" y="35"/>
                      <a:pt x="9" y="36"/>
                      <a:pt x="10" y="36"/>
                    </a:cubicBezTo>
                    <a:cubicBezTo>
                      <a:pt x="11" y="37"/>
                      <a:pt x="12" y="37"/>
                      <a:pt x="13" y="37"/>
                    </a:cubicBezTo>
                    <a:cubicBezTo>
                      <a:pt x="20" y="37"/>
                      <a:pt x="20" y="37"/>
                      <a:pt x="20" y="37"/>
                    </a:cubicBezTo>
                    <a:cubicBezTo>
                      <a:pt x="26" y="37"/>
                      <a:pt x="29" y="38"/>
                      <a:pt x="31" y="39"/>
                    </a:cubicBezTo>
                    <a:cubicBezTo>
                      <a:pt x="34" y="41"/>
                      <a:pt x="36" y="44"/>
                      <a:pt x="36" y="48"/>
                    </a:cubicBezTo>
                    <a:cubicBezTo>
                      <a:pt x="36" y="50"/>
                      <a:pt x="35" y="52"/>
                      <a:pt x="34" y="55"/>
                    </a:cubicBezTo>
                    <a:cubicBezTo>
                      <a:pt x="32" y="57"/>
                      <a:pt x="31" y="58"/>
                      <a:pt x="28" y="59"/>
                    </a:cubicBezTo>
                    <a:cubicBezTo>
                      <a:pt x="25" y="60"/>
                      <a:pt x="21" y="61"/>
                      <a:pt x="17" y="61"/>
                    </a:cubicBezTo>
                    <a:cubicBezTo>
                      <a:pt x="14" y="61"/>
                      <a:pt x="11" y="61"/>
                      <a:pt x="8" y="60"/>
                    </a:cubicBezTo>
                    <a:cubicBezTo>
                      <a:pt x="5" y="59"/>
                      <a:pt x="3" y="58"/>
                      <a:pt x="2" y="57"/>
                    </a:cubicBezTo>
                    <a:cubicBezTo>
                      <a:pt x="1" y="56"/>
                      <a:pt x="0" y="55"/>
                      <a:pt x="0" y="53"/>
                    </a:cubicBezTo>
                    <a:cubicBezTo>
                      <a:pt x="0" y="52"/>
                      <a:pt x="1" y="51"/>
                      <a:pt x="2" y="49"/>
                    </a:cubicBezTo>
                    <a:cubicBezTo>
                      <a:pt x="3" y="48"/>
                      <a:pt x="4" y="48"/>
                      <a:pt x="7" y="47"/>
                    </a:cubicBezTo>
                    <a:cubicBezTo>
                      <a:pt x="3" y="45"/>
                      <a:pt x="2" y="42"/>
                      <a:pt x="2" y="39"/>
                    </a:cubicBezTo>
                    <a:cubicBezTo>
                      <a:pt x="2" y="37"/>
                      <a:pt x="2" y="35"/>
                      <a:pt x="4" y="33"/>
                    </a:cubicBezTo>
                    <a:cubicBezTo>
                      <a:pt x="5" y="31"/>
                      <a:pt x="7" y="30"/>
                      <a:pt x="10" y="28"/>
                    </a:cubicBezTo>
                    <a:cubicBezTo>
                      <a:pt x="7" y="27"/>
                      <a:pt x="4" y="25"/>
                      <a:pt x="3" y="23"/>
                    </a:cubicBezTo>
                    <a:cubicBezTo>
                      <a:pt x="1" y="20"/>
                      <a:pt x="0" y="17"/>
                      <a:pt x="0" y="14"/>
                    </a:cubicBezTo>
                    <a:cubicBezTo>
                      <a:pt x="0" y="10"/>
                      <a:pt x="2" y="7"/>
                      <a:pt x="5" y="4"/>
                    </a:cubicBezTo>
                    <a:cubicBezTo>
                      <a:pt x="8" y="1"/>
                      <a:pt x="11" y="0"/>
                      <a:pt x="16" y="0"/>
                    </a:cubicBezTo>
                    <a:cubicBezTo>
                      <a:pt x="18" y="0"/>
                      <a:pt x="21" y="0"/>
                      <a:pt x="23" y="1"/>
                    </a:cubicBezTo>
                    <a:close/>
                    <a:moveTo>
                      <a:pt x="17" y="2"/>
                    </a:moveTo>
                    <a:cubicBezTo>
                      <a:pt x="15" y="2"/>
                      <a:pt x="14" y="3"/>
                      <a:pt x="13" y="5"/>
                    </a:cubicBezTo>
                    <a:cubicBezTo>
                      <a:pt x="12" y="7"/>
                      <a:pt x="11" y="10"/>
                      <a:pt x="11" y="15"/>
                    </a:cubicBezTo>
                    <a:cubicBezTo>
                      <a:pt x="11" y="20"/>
                      <a:pt x="12" y="23"/>
                      <a:pt x="13" y="24"/>
                    </a:cubicBezTo>
                    <a:cubicBezTo>
                      <a:pt x="14" y="26"/>
                      <a:pt x="15" y="27"/>
                      <a:pt x="16" y="27"/>
                    </a:cubicBezTo>
                    <a:cubicBezTo>
                      <a:pt x="18" y="27"/>
                      <a:pt x="19" y="26"/>
                      <a:pt x="20" y="24"/>
                    </a:cubicBezTo>
                    <a:cubicBezTo>
                      <a:pt x="21" y="23"/>
                      <a:pt x="22" y="20"/>
                      <a:pt x="22" y="15"/>
                    </a:cubicBezTo>
                    <a:cubicBezTo>
                      <a:pt x="22" y="10"/>
                      <a:pt x="21" y="6"/>
                      <a:pt x="20" y="4"/>
                    </a:cubicBezTo>
                    <a:cubicBezTo>
                      <a:pt x="19" y="3"/>
                      <a:pt x="18" y="2"/>
                      <a:pt x="17" y="2"/>
                    </a:cubicBezTo>
                    <a:close/>
                    <a:moveTo>
                      <a:pt x="14" y="48"/>
                    </a:moveTo>
                    <a:cubicBezTo>
                      <a:pt x="12" y="48"/>
                      <a:pt x="10" y="48"/>
                      <a:pt x="9" y="49"/>
                    </a:cubicBezTo>
                    <a:cubicBezTo>
                      <a:pt x="8" y="50"/>
                      <a:pt x="7" y="51"/>
                      <a:pt x="7" y="52"/>
                    </a:cubicBezTo>
                    <a:cubicBezTo>
                      <a:pt x="7" y="54"/>
                      <a:pt x="8" y="55"/>
                      <a:pt x="9" y="56"/>
                    </a:cubicBezTo>
                    <a:cubicBezTo>
                      <a:pt x="11" y="58"/>
                      <a:pt x="14" y="58"/>
                      <a:pt x="18" y="58"/>
                    </a:cubicBezTo>
                    <a:cubicBezTo>
                      <a:pt x="21" y="58"/>
                      <a:pt x="24" y="58"/>
                      <a:pt x="26" y="57"/>
                    </a:cubicBezTo>
                    <a:cubicBezTo>
                      <a:pt x="28" y="55"/>
                      <a:pt x="29" y="54"/>
                      <a:pt x="29" y="52"/>
                    </a:cubicBezTo>
                    <a:cubicBezTo>
                      <a:pt x="29" y="51"/>
                      <a:pt x="29" y="51"/>
                      <a:pt x="29" y="50"/>
                    </a:cubicBezTo>
                    <a:cubicBezTo>
                      <a:pt x="28" y="49"/>
                      <a:pt x="27" y="49"/>
                      <a:pt x="26" y="48"/>
                    </a:cubicBezTo>
                    <a:cubicBezTo>
                      <a:pt x="24" y="48"/>
                      <a:pt x="20" y="48"/>
                      <a:pt x="14" y="48"/>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7" name="îşḻiḑé"/>
              <p:cNvSpPr/>
              <p:nvPr/>
            </p:nvSpPr>
            <p:spPr bwMode="auto">
              <a:xfrm>
                <a:off x="8378825" y="3805238"/>
                <a:ext cx="128588" cy="200025"/>
              </a:xfrm>
              <a:custGeom>
                <a:avLst/>
                <a:gdLst>
                  <a:gd name="T0" fmla="*/ 19 w 39"/>
                  <a:gd name="T1" fmla="*/ 42 h 60"/>
                  <a:gd name="T2" fmla="*/ 7 w 39"/>
                  <a:gd name="T3" fmla="*/ 12 h 60"/>
                  <a:gd name="T4" fmla="*/ 3 w 39"/>
                  <a:gd name="T5" fmla="*/ 4 h 60"/>
                  <a:gd name="T6" fmla="*/ 0 w 39"/>
                  <a:gd name="T7" fmla="*/ 1 h 60"/>
                  <a:gd name="T8" fmla="*/ 0 w 39"/>
                  <a:gd name="T9" fmla="*/ 0 h 60"/>
                  <a:gd name="T10" fmla="*/ 20 w 39"/>
                  <a:gd name="T11" fmla="*/ 0 h 60"/>
                  <a:gd name="T12" fmla="*/ 20 w 39"/>
                  <a:gd name="T13" fmla="*/ 1 h 60"/>
                  <a:gd name="T14" fmla="*/ 17 w 39"/>
                  <a:gd name="T15" fmla="*/ 2 h 60"/>
                  <a:gd name="T16" fmla="*/ 16 w 39"/>
                  <a:gd name="T17" fmla="*/ 4 h 60"/>
                  <a:gd name="T18" fmla="*/ 18 w 39"/>
                  <a:gd name="T19" fmla="*/ 11 h 60"/>
                  <a:gd name="T20" fmla="*/ 24 w 39"/>
                  <a:gd name="T21" fmla="*/ 27 h 60"/>
                  <a:gd name="T22" fmla="*/ 28 w 39"/>
                  <a:gd name="T23" fmla="*/ 14 h 60"/>
                  <a:gd name="T24" fmla="*/ 31 w 39"/>
                  <a:gd name="T25" fmla="*/ 5 h 60"/>
                  <a:gd name="T26" fmla="*/ 30 w 39"/>
                  <a:gd name="T27" fmla="*/ 2 h 60"/>
                  <a:gd name="T28" fmla="*/ 26 w 39"/>
                  <a:gd name="T29" fmla="*/ 1 h 60"/>
                  <a:gd name="T30" fmla="*/ 26 w 39"/>
                  <a:gd name="T31" fmla="*/ 0 h 60"/>
                  <a:gd name="T32" fmla="*/ 39 w 39"/>
                  <a:gd name="T33" fmla="*/ 0 h 60"/>
                  <a:gd name="T34" fmla="*/ 39 w 39"/>
                  <a:gd name="T35" fmla="*/ 1 h 60"/>
                  <a:gd name="T36" fmla="*/ 36 w 39"/>
                  <a:gd name="T37" fmla="*/ 3 h 60"/>
                  <a:gd name="T38" fmla="*/ 32 w 39"/>
                  <a:gd name="T39" fmla="*/ 12 h 60"/>
                  <a:gd name="T40" fmla="*/ 22 w 39"/>
                  <a:gd name="T41" fmla="*/ 42 h 60"/>
                  <a:gd name="T42" fmla="*/ 16 w 39"/>
                  <a:gd name="T43" fmla="*/ 56 h 60"/>
                  <a:gd name="T44" fmla="*/ 9 w 39"/>
                  <a:gd name="T45" fmla="*/ 60 h 60"/>
                  <a:gd name="T46" fmla="*/ 4 w 39"/>
                  <a:gd name="T47" fmla="*/ 58 h 60"/>
                  <a:gd name="T48" fmla="*/ 2 w 39"/>
                  <a:gd name="T49" fmla="*/ 53 h 60"/>
                  <a:gd name="T50" fmla="*/ 3 w 39"/>
                  <a:gd name="T51" fmla="*/ 49 h 60"/>
                  <a:gd name="T52" fmla="*/ 7 w 39"/>
                  <a:gd name="T53" fmla="*/ 47 h 60"/>
                  <a:gd name="T54" fmla="*/ 10 w 39"/>
                  <a:gd name="T55" fmla="*/ 49 h 60"/>
                  <a:gd name="T56" fmla="*/ 11 w 39"/>
                  <a:gd name="T57" fmla="*/ 53 h 60"/>
                  <a:gd name="T58" fmla="*/ 11 w 39"/>
                  <a:gd name="T59" fmla="*/ 55 h 60"/>
                  <a:gd name="T60" fmla="*/ 12 w 39"/>
                  <a:gd name="T61" fmla="*/ 56 h 60"/>
                  <a:gd name="T62" fmla="*/ 14 w 39"/>
                  <a:gd name="T63" fmla="*/ 54 h 60"/>
                  <a:gd name="T64" fmla="*/ 18 w 39"/>
                  <a:gd name="T65" fmla="*/ 46 h 60"/>
                  <a:gd name="T66" fmla="*/ 19 w 39"/>
                  <a:gd name="T67"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60">
                    <a:moveTo>
                      <a:pt x="19" y="42"/>
                    </a:moveTo>
                    <a:cubicBezTo>
                      <a:pt x="7" y="12"/>
                      <a:pt x="7" y="12"/>
                      <a:pt x="7" y="12"/>
                    </a:cubicBezTo>
                    <a:cubicBezTo>
                      <a:pt x="5" y="7"/>
                      <a:pt x="4" y="5"/>
                      <a:pt x="3" y="4"/>
                    </a:cubicBezTo>
                    <a:cubicBezTo>
                      <a:pt x="2" y="3"/>
                      <a:pt x="1" y="2"/>
                      <a:pt x="0" y="1"/>
                    </a:cubicBezTo>
                    <a:cubicBezTo>
                      <a:pt x="0" y="0"/>
                      <a:pt x="0" y="0"/>
                      <a:pt x="0" y="0"/>
                    </a:cubicBezTo>
                    <a:cubicBezTo>
                      <a:pt x="20" y="0"/>
                      <a:pt x="20" y="0"/>
                      <a:pt x="20" y="0"/>
                    </a:cubicBezTo>
                    <a:cubicBezTo>
                      <a:pt x="20" y="1"/>
                      <a:pt x="20" y="1"/>
                      <a:pt x="20" y="1"/>
                    </a:cubicBezTo>
                    <a:cubicBezTo>
                      <a:pt x="18" y="1"/>
                      <a:pt x="17" y="2"/>
                      <a:pt x="17" y="2"/>
                    </a:cubicBezTo>
                    <a:cubicBezTo>
                      <a:pt x="16" y="3"/>
                      <a:pt x="16" y="3"/>
                      <a:pt x="16" y="4"/>
                    </a:cubicBezTo>
                    <a:cubicBezTo>
                      <a:pt x="16" y="5"/>
                      <a:pt x="17" y="7"/>
                      <a:pt x="18" y="11"/>
                    </a:cubicBezTo>
                    <a:cubicBezTo>
                      <a:pt x="24" y="27"/>
                      <a:pt x="24" y="27"/>
                      <a:pt x="24" y="27"/>
                    </a:cubicBezTo>
                    <a:cubicBezTo>
                      <a:pt x="28" y="14"/>
                      <a:pt x="28" y="14"/>
                      <a:pt x="28" y="14"/>
                    </a:cubicBezTo>
                    <a:cubicBezTo>
                      <a:pt x="30" y="10"/>
                      <a:pt x="31" y="7"/>
                      <a:pt x="31" y="5"/>
                    </a:cubicBezTo>
                    <a:cubicBezTo>
                      <a:pt x="31" y="4"/>
                      <a:pt x="30" y="3"/>
                      <a:pt x="30" y="2"/>
                    </a:cubicBezTo>
                    <a:cubicBezTo>
                      <a:pt x="29" y="2"/>
                      <a:pt x="28" y="1"/>
                      <a:pt x="26" y="1"/>
                    </a:cubicBezTo>
                    <a:cubicBezTo>
                      <a:pt x="26" y="0"/>
                      <a:pt x="26" y="0"/>
                      <a:pt x="26" y="0"/>
                    </a:cubicBezTo>
                    <a:cubicBezTo>
                      <a:pt x="39" y="0"/>
                      <a:pt x="39" y="0"/>
                      <a:pt x="39" y="0"/>
                    </a:cubicBezTo>
                    <a:cubicBezTo>
                      <a:pt x="39" y="1"/>
                      <a:pt x="39" y="1"/>
                      <a:pt x="39" y="1"/>
                    </a:cubicBezTo>
                    <a:cubicBezTo>
                      <a:pt x="37" y="2"/>
                      <a:pt x="36" y="2"/>
                      <a:pt x="36" y="3"/>
                    </a:cubicBezTo>
                    <a:cubicBezTo>
                      <a:pt x="35" y="4"/>
                      <a:pt x="34" y="7"/>
                      <a:pt x="32" y="12"/>
                    </a:cubicBezTo>
                    <a:cubicBezTo>
                      <a:pt x="22" y="42"/>
                      <a:pt x="22" y="42"/>
                      <a:pt x="22" y="42"/>
                    </a:cubicBezTo>
                    <a:cubicBezTo>
                      <a:pt x="19" y="50"/>
                      <a:pt x="17" y="55"/>
                      <a:pt x="16" y="56"/>
                    </a:cubicBezTo>
                    <a:cubicBezTo>
                      <a:pt x="14" y="59"/>
                      <a:pt x="12" y="60"/>
                      <a:pt x="9" y="60"/>
                    </a:cubicBezTo>
                    <a:cubicBezTo>
                      <a:pt x="7" y="60"/>
                      <a:pt x="5" y="59"/>
                      <a:pt x="4" y="58"/>
                    </a:cubicBezTo>
                    <a:cubicBezTo>
                      <a:pt x="2" y="57"/>
                      <a:pt x="2" y="55"/>
                      <a:pt x="2" y="53"/>
                    </a:cubicBezTo>
                    <a:cubicBezTo>
                      <a:pt x="2" y="51"/>
                      <a:pt x="2" y="50"/>
                      <a:pt x="3" y="49"/>
                    </a:cubicBezTo>
                    <a:cubicBezTo>
                      <a:pt x="4" y="48"/>
                      <a:pt x="5" y="47"/>
                      <a:pt x="7" y="47"/>
                    </a:cubicBezTo>
                    <a:cubicBezTo>
                      <a:pt x="8" y="47"/>
                      <a:pt x="9" y="48"/>
                      <a:pt x="10" y="49"/>
                    </a:cubicBezTo>
                    <a:cubicBezTo>
                      <a:pt x="10" y="50"/>
                      <a:pt x="11" y="51"/>
                      <a:pt x="11" y="53"/>
                    </a:cubicBezTo>
                    <a:cubicBezTo>
                      <a:pt x="11" y="54"/>
                      <a:pt x="11" y="55"/>
                      <a:pt x="11" y="55"/>
                    </a:cubicBezTo>
                    <a:cubicBezTo>
                      <a:pt x="11" y="55"/>
                      <a:pt x="12" y="56"/>
                      <a:pt x="12" y="56"/>
                    </a:cubicBezTo>
                    <a:cubicBezTo>
                      <a:pt x="13" y="56"/>
                      <a:pt x="13" y="55"/>
                      <a:pt x="14" y="54"/>
                    </a:cubicBezTo>
                    <a:cubicBezTo>
                      <a:pt x="15" y="53"/>
                      <a:pt x="16" y="50"/>
                      <a:pt x="18" y="46"/>
                    </a:cubicBezTo>
                    <a:lnTo>
                      <a:pt x="19" y="42"/>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8" name="ïsļíḓê"/>
              <p:cNvSpPr/>
              <p:nvPr/>
            </p:nvSpPr>
            <p:spPr bwMode="auto">
              <a:xfrm>
                <a:off x="8577263" y="3802063"/>
                <a:ext cx="111125" cy="142875"/>
              </a:xfrm>
              <a:custGeom>
                <a:avLst/>
                <a:gdLst>
                  <a:gd name="T0" fmla="*/ 17 w 34"/>
                  <a:gd name="T1" fmla="*/ 0 h 43"/>
                  <a:gd name="T2" fmla="*/ 26 w 34"/>
                  <a:gd name="T3" fmla="*/ 2 h 43"/>
                  <a:gd name="T4" fmla="*/ 32 w 34"/>
                  <a:gd name="T5" fmla="*/ 10 h 43"/>
                  <a:gd name="T6" fmla="*/ 34 w 34"/>
                  <a:gd name="T7" fmla="*/ 21 h 43"/>
                  <a:gd name="T8" fmla="*/ 31 w 34"/>
                  <a:gd name="T9" fmla="*/ 36 h 43"/>
                  <a:gd name="T10" fmla="*/ 17 w 34"/>
                  <a:gd name="T11" fmla="*/ 43 h 43"/>
                  <a:gd name="T12" fmla="*/ 5 w 34"/>
                  <a:gd name="T13" fmla="*/ 37 h 43"/>
                  <a:gd name="T14" fmla="*/ 0 w 34"/>
                  <a:gd name="T15" fmla="*/ 22 h 43"/>
                  <a:gd name="T16" fmla="*/ 5 w 34"/>
                  <a:gd name="T17" fmla="*/ 6 h 43"/>
                  <a:gd name="T18" fmla="*/ 17 w 34"/>
                  <a:gd name="T19" fmla="*/ 0 h 43"/>
                  <a:gd name="T20" fmla="*/ 18 w 34"/>
                  <a:gd name="T21" fmla="*/ 3 h 43"/>
                  <a:gd name="T22" fmla="*/ 14 w 34"/>
                  <a:gd name="T23" fmla="*/ 4 h 43"/>
                  <a:gd name="T24" fmla="*/ 12 w 34"/>
                  <a:gd name="T25" fmla="*/ 11 h 43"/>
                  <a:gd name="T26" fmla="*/ 12 w 34"/>
                  <a:gd name="T27" fmla="*/ 25 h 43"/>
                  <a:gd name="T28" fmla="*/ 12 w 34"/>
                  <a:gd name="T29" fmla="*/ 34 h 43"/>
                  <a:gd name="T30" fmla="*/ 14 w 34"/>
                  <a:gd name="T31" fmla="*/ 38 h 43"/>
                  <a:gd name="T32" fmla="*/ 17 w 34"/>
                  <a:gd name="T33" fmla="*/ 40 h 43"/>
                  <a:gd name="T34" fmla="*/ 20 w 34"/>
                  <a:gd name="T35" fmla="*/ 39 h 43"/>
                  <a:gd name="T36" fmla="*/ 22 w 34"/>
                  <a:gd name="T37" fmla="*/ 35 h 43"/>
                  <a:gd name="T38" fmla="*/ 23 w 34"/>
                  <a:gd name="T39" fmla="*/ 18 h 43"/>
                  <a:gd name="T40" fmla="*/ 22 w 34"/>
                  <a:gd name="T41" fmla="*/ 8 h 43"/>
                  <a:gd name="T42" fmla="*/ 20 w 34"/>
                  <a:gd name="T43" fmla="*/ 4 h 43"/>
                  <a:gd name="T44" fmla="*/ 18 w 34"/>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3">
                    <a:moveTo>
                      <a:pt x="17" y="0"/>
                    </a:moveTo>
                    <a:cubicBezTo>
                      <a:pt x="21" y="0"/>
                      <a:pt x="23" y="1"/>
                      <a:pt x="26" y="2"/>
                    </a:cubicBezTo>
                    <a:cubicBezTo>
                      <a:pt x="29" y="4"/>
                      <a:pt x="31" y="7"/>
                      <a:pt x="32" y="10"/>
                    </a:cubicBezTo>
                    <a:cubicBezTo>
                      <a:pt x="34" y="14"/>
                      <a:pt x="34" y="17"/>
                      <a:pt x="34" y="21"/>
                    </a:cubicBezTo>
                    <a:cubicBezTo>
                      <a:pt x="34" y="27"/>
                      <a:pt x="33" y="32"/>
                      <a:pt x="31" y="36"/>
                    </a:cubicBezTo>
                    <a:cubicBezTo>
                      <a:pt x="27" y="41"/>
                      <a:pt x="23" y="43"/>
                      <a:pt x="17" y="43"/>
                    </a:cubicBezTo>
                    <a:cubicBezTo>
                      <a:pt x="12" y="43"/>
                      <a:pt x="8" y="41"/>
                      <a:pt x="5" y="37"/>
                    </a:cubicBezTo>
                    <a:cubicBezTo>
                      <a:pt x="2" y="32"/>
                      <a:pt x="0" y="27"/>
                      <a:pt x="0" y="22"/>
                    </a:cubicBezTo>
                    <a:cubicBezTo>
                      <a:pt x="0" y="16"/>
                      <a:pt x="2" y="11"/>
                      <a:pt x="5" y="6"/>
                    </a:cubicBezTo>
                    <a:cubicBezTo>
                      <a:pt x="8" y="2"/>
                      <a:pt x="12" y="0"/>
                      <a:pt x="17" y="0"/>
                    </a:cubicBezTo>
                    <a:close/>
                    <a:moveTo>
                      <a:pt x="18" y="3"/>
                    </a:moveTo>
                    <a:cubicBezTo>
                      <a:pt x="16" y="3"/>
                      <a:pt x="15" y="3"/>
                      <a:pt x="14" y="4"/>
                    </a:cubicBezTo>
                    <a:cubicBezTo>
                      <a:pt x="13" y="6"/>
                      <a:pt x="13" y="8"/>
                      <a:pt x="12" y="11"/>
                    </a:cubicBezTo>
                    <a:cubicBezTo>
                      <a:pt x="12" y="14"/>
                      <a:pt x="12" y="19"/>
                      <a:pt x="12" y="25"/>
                    </a:cubicBezTo>
                    <a:cubicBezTo>
                      <a:pt x="12" y="28"/>
                      <a:pt x="12" y="31"/>
                      <a:pt x="12" y="34"/>
                    </a:cubicBezTo>
                    <a:cubicBezTo>
                      <a:pt x="13" y="36"/>
                      <a:pt x="13" y="37"/>
                      <a:pt x="14" y="38"/>
                    </a:cubicBezTo>
                    <a:cubicBezTo>
                      <a:pt x="15" y="39"/>
                      <a:pt x="16" y="40"/>
                      <a:pt x="17" y="40"/>
                    </a:cubicBezTo>
                    <a:cubicBezTo>
                      <a:pt x="19" y="40"/>
                      <a:pt x="20" y="40"/>
                      <a:pt x="20" y="39"/>
                    </a:cubicBezTo>
                    <a:cubicBezTo>
                      <a:pt x="21" y="38"/>
                      <a:pt x="22" y="37"/>
                      <a:pt x="22" y="35"/>
                    </a:cubicBezTo>
                    <a:cubicBezTo>
                      <a:pt x="23" y="32"/>
                      <a:pt x="23" y="26"/>
                      <a:pt x="23" y="18"/>
                    </a:cubicBezTo>
                    <a:cubicBezTo>
                      <a:pt x="23" y="13"/>
                      <a:pt x="23" y="10"/>
                      <a:pt x="22" y="8"/>
                    </a:cubicBezTo>
                    <a:cubicBezTo>
                      <a:pt x="22" y="6"/>
                      <a:pt x="21" y="4"/>
                      <a:pt x="20" y="4"/>
                    </a:cubicBezTo>
                    <a:cubicBezTo>
                      <a:pt x="19" y="3"/>
                      <a:pt x="19" y="3"/>
                      <a:pt x="18" y="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9" name="ïSḷíḋê"/>
              <p:cNvSpPr/>
              <p:nvPr/>
            </p:nvSpPr>
            <p:spPr bwMode="auto">
              <a:xfrm>
                <a:off x="8715375" y="3738563"/>
                <a:ext cx="98425" cy="203200"/>
              </a:xfrm>
              <a:custGeom>
                <a:avLst/>
                <a:gdLst>
                  <a:gd name="T0" fmla="*/ 16 w 30"/>
                  <a:gd name="T1" fmla="*/ 24 h 61"/>
                  <a:gd name="T2" fmla="*/ 16 w 30"/>
                  <a:gd name="T3" fmla="*/ 53 h 61"/>
                  <a:gd name="T4" fmla="*/ 17 w 30"/>
                  <a:gd name="T5" fmla="*/ 58 h 61"/>
                  <a:gd name="T6" fmla="*/ 22 w 30"/>
                  <a:gd name="T7" fmla="*/ 59 h 61"/>
                  <a:gd name="T8" fmla="*/ 22 w 30"/>
                  <a:gd name="T9" fmla="*/ 61 h 61"/>
                  <a:gd name="T10" fmla="*/ 0 w 30"/>
                  <a:gd name="T11" fmla="*/ 61 h 61"/>
                  <a:gd name="T12" fmla="*/ 0 w 30"/>
                  <a:gd name="T13" fmla="*/ 59 h 61"/>
                  <a:gd name="T14" fmla="*/ 4 w 30"/>
                  <a:gd name="T15" fmla="*/ 59 h 61"/>
                  <a:gd name="T16" fmla="*/ 5 w 30"/>
                  <a:gd name="T17" fmla="*/ 57 h 61"/>
                  <a:gd name="T18" fmla="*/ 6 w 30"/>
                  <a:gd name="T19" fmla="*/ 53 h 61"/>
                  <a:gd name="T20" fmla="*/ 6 w 30"/>
                  <a:gd name="T21" fmla="*/ 24 h 61"/>
                  <a:gd name="T22" fmla="*/ 0 w 30"/>
                  <a:gd name="T23" fmla="*/ 24 h 61"/>
                  <a:gd name="T24" fmla="*/ 0 w 30"/>
                  <a:gd name="T25" fmla="*/ 20 h 61"/>
                  <a:gd name="T26" fmla="*/ 6 w 30"/>
                  <a:gd name="T27" fmla="*/ 20 h 61"/>
                  <a:gd name="T28" fmla="*/ 6 w 30"/>
                  <a:gd name="T29" fmla="*/ 17 h 61"/>
                  <a:gd name="T30" fmla="*/ 6 w 30"/>
                  <a:gd name="T31" fmla="*/ 15 h 61"/>
                  <a:gd name="T32" fmla="*/ 10 w 30"/>
                  <a:gd name="T33" fmla="*/ 4 h 61"/>
                  <a:gd name="T34" fmla="*/ 21 w 30"/>
                  <a:gd name="T35" fmla="*/ 0 h 61"/>
                  <a:gd name="T36" fmla="*/ 28 w 30"/>
                  <a:gd name="T37" fmla="*/ 2 h 61"/>
                  <a:gd name="T38" fmla="*/ 30 w 30"/>
                  <a:gd name="T39" fmla="*/ 6 h 61"/>
                  <a:gd name="T40" fmla="*/ 29 w 30"/>
                  <a:gd name="T41" fmla="*/ 10 h 61"/>
                  <a:gd name="T42" fmla="*/ 25 w 30"/>
                  <a:gd name="T43" fmla="*/ 11 h 61"/>
                  <a:gd name="T44" fmla="*/ 22 w 30"/>
                  <a:gd name="T45" fmla="*/ 10 h 61"/>
                  <a:gd name="T46" fmla="*/ 20 w 30"/>
                  <a:gd name="T47" fmla="*/ 8 h 61"/>
                  <a:gd name="T48" fmla="*/ 21 w 30"/>
                  <a:gd name="T49" fmla="*/ 6 h 61"/>
                  <a:gd name="T50" fmla="*/ 21 w 30"/>
                  <a:gd name="T51" fmla="*/ 5 h 61"/>
                  <a:gd name="T52" fmla="*/ 20 w 30"/>
                  <a:gd name="T53" fmla="*/ 3 h 61"/>
                  <a:gd name="T54" fmla="*/ 19 w 30"/>
                  <a:gd name="T55" fmla="*/ 3 h 61"/>
                  <a:gd name="T56" fmla="*/ 17 w 30"/>
                  <a:gd name="T57" fmla="*/ 4 h 61"/>
                  <a:gd name="T58" fmla="*/ 16 w 30"/>
                  <a:gd name="T59" fmla="*/ 7 h 61"/>
                  <a:gd name="T60" fmla="*/ 16 w 30"/>
                  <a:gd name="T61" fmla="*/ 15 h 61"/>
                  <a:gd name="T62" fmla="*/ 16 w 30"/>
                  <a:gd name="T63" fmla="*/ 20 h 61"/>
                  <a:gd name="T64" fmla="*/ 22 w 30"/>
                  <a:gd name="T65" fmla="*/ 20 h 61"/>
                  <a:gd name="T66" fmla="*/ 22 w 30"/>
                  <a:gd name="T67" fmla="*/ 24 h 61"/>
                  <a:gd name="T68" fmla="*/ 16 w 30"/>
                  <a:gd name="T69"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61">
                    <a:moveTo>
                      <a:pt x="16" y="24"/>
                    </a:moveTo>
                    <a:cubicBezTo>
                      <a:pt x="16" y="53"/>
                      <a:pt x="16" y="53"/>
                      <a:pt x="16" y="53"/>
                    </a:cubicBezTo>
                    <a:cubicBezTo>
                      <a:pt x="16" y="55"/>
                      <a:pt x="17" y="57"/>
                      <a:pt x="17" y="58"/>
                    </a:cubicBezTo>
                    <a:cubicBezTo>
                      <a:pt x="18" y="59"/>
                      <a:pt x="19" y="59"/>
                      <a:pt x="22" y="59"/>
                    </a:cubicBezTo>
                    <a:cubicBezTo>
                      <a:pt x="22" y="61"/>
                      <a:pt x="22" y="61"/>
                      <a:pt x="22" y="61"/>
                    </a:cubicBezTo>
                    <a:cubicBezTo>
                      <a:pt x="0" y="61"/>
                      <a:pt x="0" y="61"/>
                      <a:pt x="0" y="61"/>
                    </a:cubicBezTo>
                    <a:cubicBezTo>
                      <a:pt x="0" y="59"/>
                      <a:pt x="0" y="59"/>
                      <a:pt x="0" y="59"/>
                    </a:cubicBezTo>
                    <a:cubicBezTo>
                      <a:pt x="2" y="59"/>
                      <a:pt x="3" y="59"/>
                      <a:pt x="4" y="59"/>
                    </a:cubicBezTo>
                    <a:cubicBezTo>
                      <a:pt x="4" y="58"/>
                      <a:pt x="5" y="58"/>
                      <a:pt x="5" y="57"/>
                    </a:cubicBezTo>
                    <a:cubicBezTo>
                      <a:pt x="5" y="56"/>
                      <a:pt x="6" y="55"/>
                      <a:pt x="6" y="53"/>
                    </a:cubicBezTo>
                    <a:cubicBezTo>
                      <a:pt x="6" y="24"/>
                      <a:pt x="6" y="24"/>
                      <a:pt x="6" y="24"/>
                    </a:cubicBezTo>
                    <a:cubicBezTo>
                      <a:pt x="0" y="24"/>
                      <a:pt x="0" y="24"/>
                      <a:pt x="0" y="24"/>
                    </a:cubicBezTo>
                    <a:cubicBezTo>
                      <a:pt x="0" y="20"/>
                      <a:pt x="0" y="20"/>
                      <a:pt x="0" y="20"/>
                    </a:cubicBezTo>
                    <a:cubicBezTo>
                      <a:pt x="6" y="20"/>
                      <a:pt x="6" y="20"/>
                      <a:pt x="6" y="20"/>
                    </a:cubicBezTo>
                    <a:cubicBezTo>
                      <a:pt x="6" y="17"/>
                      <a:pt x="6" y="17"/>
                      <a:pt x="6" y="17"/>
                    </a:cubicBezTo>
                    <a:cubicBezTo>
                      <a:pt x="6" y="15"/>
                      <a:pt x="6" y="15"/>
                      <a:pt x="6" y="15"/>
                    </a:cubicBezTo>
                    <a:cubicBezTo>
                      <a:pt x="6" y="11"/>
                      <a:pt x="7" y="7"/>
                      <a:pt x="10" y="4"/>
                    </a:cubicBezTo>
                    <a:cubicBezTo>
                      <a:pt x="12" y="1"/>
                      <a:pt x="16" y="0"/>
                      <a:pt x="21" y="0"/>
                    </a:cubicBezTo>
                    <a:cubicBezTo>
                      <a:pt x="24" y="0"/>
                      <a:pt x="26" y="1"/>
                      <a:pt x="28" y="2"/>
                    </a:cubicBezTo>
                    <a:cubicBezTo>
                      <a:pt x="29" y="3"/>
                      <a:pt x="30" y="5"/>
                      <a:pt x="30" y="6"/>
                    </a:cubicBezTo>
                    <a:cubicBezTo>
                      <a:pt x="30" y="8"/>
                      <a:pt x="30" y="9"/>
                      <a:pt x="29" y="10"/>
                    </a:cubicBezTo>
                    <a:cubicBezTo>
                      <a:pt x="28" y="11"/>
                      <a:pt x="26" y="11"/>
                      <a:pt x="25" y="11"/>
                    </a:cubicBezTo>
                    <a:cubicBezTo>
                      <a:pt x="24" y="11"/>
                      <a:pt x="22" y="11"/>
                      <a:pt x="22" y="10"/>
                    </a:cubicBezTo>
                    <a:cubicBezTo>
                      <a:pt x="21" y="9"/>
                      <a:pt x="20" y="9"/>
                      <a:pt x="20" y="8"/>
                    </a:cubicBezTo>
                    <a:cubicBezTo>
                      <a:pt x="20" y="7"/>
                      <a:pt x="21" y="7"/>
                      <a:pt x="21" y="6"/>
                    </a:cubicBezTo>
                    <a:cubicBezTo>
                      <a:pt x="21" y="5"/>
                      <a:pt x="21" y="5"/>
                      <a:pt x="21" y="5"/>
                    </a:cubicBezTo>
                    <a:cubicBezTo>
                      <a:pt x="21" y="4"/>
                      <a:pt x="21" y="3"/>
                      <a:pt x="20" y="3"/>
                    </a:cubicBezTo>
                    <a:cubicBezTo>
                      <a:pt x="20" y="3"/>
                      <a:pt x="19" y="3"/>
                      <a:pt x="19" y="3"/>
                    </a:cubicBezTo>
                    <a:cubicBezTo>
                      <a:pt x="18" y="3"/>
                      <a:pt x="18" y="3"/>
                      <a:pt x="17" y="4"/>
                    </a:cubicBezTo>
                    <a:cubicBezTo>
                      <a:pt x="17" y="4"/>
                      <a:pt x="16" y="5"/>
                      <a:pt x="16" y="7"/>
                    </a:cubicBezTo>
                    <a:cubicBezTo>
                      <a:pt x="16" y="15"/>
                      <a:pt x="16" y="15"/>
                      <a:pt x="16" y="15"/>
                    </a:cubicBezTo>
                    <a:cubicBezTo>
                      <a:pt x="16" y="20"/>
                      <a:pt x="16" y="20"/>
                      <a:pt x="16" y="20"/>
                    </a:cubicBezTo>
                    <a:cubicBezTo>
                      <a:pt x="22" y="20"/>
                      <a:pt x="22" y="20"/>
                      <a:pt x="22" y="20"/>
                    </a:cubicBezTo>
                    <a:cubicBezTo>
                      <a:pt x="22" y="24"/>
                      <a:pt x="22" y="24"/>
                      <a:pt x="22" y="24"/>
                    </a:cubicBezTo>
                    <a:lnTo>
                      <a:pt x="16" y="24"/>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0" name="is1ïḍé"/>
              <p:cNvSpPr/>
              <p:nvPr/>
            </p:nvSpPr>
            <p:spPr bwMode="auto">
              <a:xfrm>
                <a:off x="8866188" y="3738563"/>
                <a:ext cx="165100" cy="206375"/>
              </a:xfrm>
              <a:custGeom>
                <a:avLst/>
                <a:gdLst>
                  <a:gd name="T0" fmla="*/ 50 w 50"/>
                  <a:gd name="T1" fmla="*/ 0 h 62"/>
                  <a:gd name="T2" fmla="*/ 50 w 50"/>
                  <a:gd name="T3" fmla="*/ 21 h 62"/>
                  <a:gd name="T4" fmla="*/ 48 w 50"/>
                  <a:gd name="T5" fmla="*/ 21 h 62"/>
                  <a:gd name="T6" fmla="*/ 42 w 50"/>
                  <a:gd name="T7" fmla="*/ 8 h 62"/>
                  <a:gd name="T8" fmla="*/ 31 w 50"/>
                  <a:gd name="T9" fmla="*/ 4 h 62"/>
                  <a:gd name="T10" fmla="*/ 22 w 50"/>
                  <a:gd name="T11" fmla="*/ 7 h 62"/>
                  <a:gd name="T12" fmla="*/ 16 w 50"/>
                  <a:gd name="T13" fmla="*/ 16 h 62"/>
                  <a:gd name="T14" fmla="*/ 14 w 50"/>
                  <a:gd name="T15" fmla="*/ 30 h 62"/>
                  <a:gd name="T16" fmla="*/ 15 w 50"/>
                  <a:gd name="T17" fmla="*/ 45 h 62"/>
                  <a:gd name="T18" fmla="*/ 21 w 50"/>
                  <a:gd name="T19" fmla="*/ 55 h 62"/>
                  <a:gd name="T20" fmla="*/ 31 w 50"/>
                  <a:gd name="T21" fmla="*/ 58 h 62"/>
                  <a:gd name="T22" fmla="*/ 40 w 50"/>
                  <a:gd name="T23" fmla="*/ 56 h 62"/>
                  <a:gd name="T24" fmla="*/ 49 w 50"/>
                  <a:gd name="T25" fmla="*/ 47 h 62"/>
                  <a:gd name="T26" fmla="*/ 49 w 50"/>
                  <a:gd name="T27" fmla="*/ 52 h 62"/>
                  <a:gd name="T28" fmla="*/ 39 w 50"/>
                  <a:gd name="T29" fmla="*/ 60 h 62"/>
                  <a:gd name="T30" fmla="*/ 28 w 50"/>
                  <a:gd name="T31" fmla="*/ 62 h 62"/>
                  <a:gd name="T32" fmla="*/ 13 w 50"/>
                  <a:gd name="T33" fmla="*/ 58 h 62"/>
                  <a:gd name="T34" fmla="*/ 3 w 50"/>
                  <a:gd name="T35" fmla="*/ 47 h 62"/>
                  <a:gd name="T36" fmla="*/ 0 w 50"/>
                  <a:gd name="T37" fmla="*/ 32 h 62"/>
                  <a:gd name="T38" fmla="*/ 4 w 50"/>
                  <a:gd name="T39" fmla="*/ 16 h 62"/>
                  <a:gd name="T40" fmla="*/ 14 w 50"/>
                  <a:gd name="T41" fmla="*/ 4 h 62"/>
                  <a:gd name="T42" fmla="*/ 28 w 50"/>
                  <a:gd name="T43" fmla="*/ 0 h 62"/>
                  <a:gd name="T44" fmla="*/ 40 w 50"/>
                  <a:gd name="T45" fmla="*/ 3 h 62"/>
                  <a:gd name="T46" fmla="*/ 45 w 50"/>
                  <a:gd name="T47" fmla="*/ 4 h 62"/>
                  <a:gd name="T48" fmla="*/ 47 w 50"/>
                  <a:gd name="T49" fmla="*/ 3 h 62"/>
                  <a:gd name="T50" fmla="*/ 48 w 50"/>
                  <a:gd name="T51" fmla="*/ 0 h 62"/>
                  <a:gd name="T52" fmla="*/ 50 w 50"/>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62">
                    <a:moveTo>
                      <a:pt x="50" y="0"/>
                    </a:moveTo>
                    <a:cubicBezTo>
                      <a:pt x="50" y="21"/>
                      <a:pt x="50" y="21"/>
                      <a:pt x="50" y="21"/>
                    </a:cubicBezTo>
                    <a:cubicBezTo>
                      <a:pt x="48" y="21"/>
                      <a:pt x="48" y="21"/>
                      <a:pt x="48" y="21"/>
                    </a:cubicBezTo>
                    <a:cubicBezTo>
                      <a:pt x="47" y="15"/>
                      <a:pt x="45" y="11"/>
                      <a:pt x="42" y="8"/>
                    </a:cubicBezTo>
                    <a:cubicBezTo>
                      <a:pt x="39" y="5"/>
                      <a:pt x="35" y="4"/>
                      <a:pt x="31" y="4"/>
                    </a:cubicBezTo>
                    <a:cubicBezTo>
                      <a:pt x="28" y="4"/>
                      <a:pt x="25" y="5"/>
                      <a:pt x="22" y="7"/>
                    </a:cubicBezTo>
                    <a:cubicBezTo>
                      <a:pt x="19" y="9"/>
                      <a:pt x="17" y="12"/>
                      <a:pt x="16" y="16"/>
                    </a:cubicBezTo>
                    <a:cubicBezTo>
                      <a:pt x="14" y="20"/>
                      <a:pt x="14" y="25"/>
                      <a:pt x="14" y="30"/>
                    </a:cubicBezTo>
                    <a:cubicBezTo>
                      <a:pt x="14" y="36"/>
                      <a:pt x="14" y="40"/>
                      <a:pt x="15" y="45"/>
                    </a:cubicBezTo>
                    <a:cubicBezTo>
                      <a:pt x="17" y="49"/>
                      <a:pt x="18" y="52"/>
                      <a:pt x="21" y="55"/>
                    </a:cubicBezTo>
                    <a:cubicBezTo>
                      <a:pt x="24" y="57"/>
                      <a:pt x="27" y="58"/>
                      <a:pt x="31" y="58"/>
                    </a:cubicBezTo>
                    <a:cubicBezTo>
                      <a:pt x="34" y="58"/>
                      <a:pt x="37" y="57"/>
                      <a:pt x="40" y="56"/>
                    </a:cubicBezTo>
                    <a:cubicBezTo>
                      <a:pt x="43" y="54"/>
                      <a:pt x="46" y="51"/>
                      <a:pt x="49" y="47"/>
                    </a:cubicBezTo>
                    <a:cubicBezTo>
                      <a:pt x="49" y="52"/>
                      <a:pt x="49" y="52"/>
                      <a:pt x="49" y="52"/>
                    </a:cubicBezTo>
                    <a:cubicBezTo>
                      <a:pt x="46" y="56"/>
                      <a:pt x="43" y="58"/>
                      <a:pt x="39" y="60"/>
                    </a:cubicBezTo>
                    <a:cubicBezTo>
                      <a:pt x="36" y="61"/>
                      <a:pt x="33" y="62"/>
                      <a:pt x="28" y="62"/>
                    </a:cubicBezTo>
                    <a:cubicBezTo>
                      <a:pt x="23" y="62"/>
                      <a:pt x="18" y="61"/>
                      <a:pt x="13" y="58"/>
                    </a:cubicBezTo>
                    <a:cubicBezTo>
                      <a:pt x="9" y="56"/>
                      <a:pt x="6" y="52"/>
                      <a:pt x="3" y="47"/>
                    </a:cubicBezTo>
                    <a:cubicBezTo>
                      <a:pt x="1" y="43"/>
                      <a:pt x="0" y="38"/>
                      <a:pt x="0" y="32"/>
                    </a:cubicBezTo>
                    <a:cubicBezTo>
                      <a:pt x="0" y="27"/>
                      <a:pt x="1" y="21"/>
                      <a:pt x="4" y="16"/>
                    </a:cubicBezTo>
                    <a:cubicBezTo>
                      <a:pt x="6" y="11"/>
                      <a:pt x="10" y="7"/>
                      <a:pt x="14" y="4"/>
                    </a:cubicBezTo>
                    <a:cubicBezTo>
                      <a:pt x="19" y="1"/>
                      <a:pt x="23" y="0"/>
                      <a:pt x="28" y="0"/>
                    </a:cubicBezTo>
                    <a:cubicBezTo>
                      <a:pt x="32" y="0"/>
                      <a:pt x="36" y="1"/>
                      <a:pt x="40" y="3"/>
                    </a:cubicBezTo>
                    <a:cubicBezTo>
                      <a:pt x="43" y="4"/>
                      <a:pt x="44" y="4"/>
                      <a:pt x="45" y="4"/>
                    </a:cubicBezTo>
                    <a:cubicBezTo>
                      <a:pt x="45" y="4"/>
                      <a:pt x="46" y="4"/>
                      <a:pt x="47" y="3"/>
                    </a:cubicBezTo>
                    <a:cubicBezTo>
                      <a:pt x="47" y="3"/>
                      <a:pt x="48" y="1"/>
                      <a:pt x="48" y="0"/>
                    </a:cubicBezTo>
                    <a:lnTo>
                      <a:pt x="50"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1" name="ïśḷïdè"/>
              <p:cNvSpPr/>
              <p:nvPr/>
            </p:nvSpPr>
            <p:spPr bwMode="auto">
              <a:xfrm>
                <a:off x="9061450" y="3743325"/>
                <a:ext cx="128588" cy="198438"/>
              </a:xfrm>
              <a:custGeom>
                <a:avLst/>
                <a:gdLst>
                  <a:gd name="T0" fmla="*/ 15 w 39"/>
                  <a:gd name="T1" fmla="*/ 0 h 60"/>
                  <a:gd name="T2" fmla="*/ 15 w 39"/>
                  <a:gd name="T3" fmla="*/ 24 h 60"/>
                  <a:gd name="T4" fmla="*/ 20 w 39"/>
                  <a:gd name="T5" fmla="*/ 19 h 60"/>
                  <a:gd name="T6" fmla="*/ 25 w 39"/>
                  <a:gd name="T7" fmla="*/ 18 h 60"/>
                  <a:gd name="T8" fmla="*/ 31 w 39"/>
                  <a:gd name="T9" fmla="*/ 20 h 60"/>
                  <a:gd name="T10" fmla="*/ 34 w 39"/>
                  <a:gd name="T11" fmla="*/ 25 h 60"/>
                  <a:gd name="T12" fmla="*/ 35 w 39"/>
                  <a:gd name="T13" fmla="*/ 35 h 60"/>
                  <a:gd name="T14" fmla="*/ 35 w 39"/>
                  <a:gd name="T15" fmla="*/ 51 h 60"/>
                  <a:gd name="T16" fmla="*/ 36 w 39"/>
                  <a:gd name="T17" fmla="*/ 57 h 60"/>
                  <a:gd name="T18" fmla="*/ 39 w 39"/>
                  <a:gd name="T19" fmla="*/ 58 h 60"/>
                  <a:gd name="T20" fmla="*/ 39 w 39"/>
                  <a:gd name="T21" fmla="*/ 60 h 60"/>
                  <a:gd name="T22" fmla="*/ 21 w 39"/>
                  <a:gd name="T23" fmla="*/ 60 h 60"/>
                  <a:gd name="T24" fmla="*/ 21 w 39"/>
                  <a:gd name="T25" fmla="*/ 58 h 60"/>
                  <a:gd name="T26" fmla="*/ 24 w 39"/>
                  <a:gd name="T27" fmla="*/ 56 h 60"/>
                  <a:gd name="T28" fmla="*/ 24 w 39"/>
                  <a:gd name="T29" fmla="*/ 51 h 60"/>
                  <a:gd name="T30" fmla="*/ 24 w 39"/>
                  <a:gd name="T31" fmla="*/ 33 h 60"/>
                  <a:gd name="T32" fmla="*/ 24 w 39"/>
                  <a:gd name="T33" fmla="*/ 26 h 60"/>
                  <a:gd name="T34" fmla="*/ 23 w 39"/>
                  <a:gd name="T35" fmla="*/ 24 h 60"/>
                  <a:gd name="T36" fmla="*/ 21 w 39"/>
                  <a:gd name="T37" fmla="*/ 24 h 60"/>
                  <a:gd name="T38" fmla="*/ 18 w 39"/>
                  <a:gd name="T39" fmla="*/ 25 h 60"/>
                  <a:gd name="T40" fmla="*/ 15 w 39"/>
                  <a:gd name="T41" fmla="*/ 29 h 60"/>
                  <a:gd name="T42" fmla="*/ 15 w 39"/>
                  <a:gd name="T43" fmla="*/ 51 h 60"/>
                  <a:gd name="T44" fmla="*/ 15 w 39"/>
                  <a:gd name="T45" fmla="*/ 56 h 60"/>
                  <a:gd name="T46" fmla="*/ 18 w 39"/>
                  <a:gd name="T47" fmla="*/ 58 h 60"/>
                  <a:gd name="T48" fmla="*/ 18 w 39"/>
                  <a:gd name="T49" fmla="*/ 60 h 60"/>
                  <a:gd name="T50" fmla="*/ 0 w 39"/>
                  <a:gd name="T51" fmla="*/ 60 h 60"/>
                  <a:gd name="T52" fmla="*/ 0 w 39"/>
                  <a:gd name="T53" fmla="*/ 58 h 60"/>
                  <a:gd name="T54" fmla="*/ 3 w 39"/>
                  <a:gd name="T55" fmla="*/ 57 h 60"/>
                  <a:gd name="T56" fmla="*/ 4 w 39"/>
                  <a:gd name="T57" fmla="*/ 51 h 60"/>
                  <a:gd name="T58" fmla="*/ 4 w 39"/>
                  <a:gd name="T59" fmla="*/ 9 h 60"/>
                  <a:gd name="T60" fmla="*/ 3 w 39"/>
                  <a:gd name="T61" fmla="*/ 3 h 60"/>
                  <a:gd name="T62" fmla="*/ 0 w 39"/>
                  <a:gd name="T63" fmla="*/ 2 h 60"/>
                  <a:gd name="T64" fmla="*/ 0 w 39"/>
                  <a:gd name="T65" fmla="*/ 0 h 60"/>
                  <a:gd name="T66" fmla="*/ 15 w 39"/>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60">
                    <a:moveTo>
                      <a:pt x="15" y="0"/>
                    </a:moveTo>
                    <a:cubicBezTo>
                      <a:pt x="15" y="24"/>
                      <a:pt x="15" y="24"/>
                      <a:pt x="15" y="24"/>
                    </a:cubicBezTo>
                    <a:cubicBezTo>
                      <a:pt x="17" y="22"/>
                      <a:pt x="19" y="20"/>
                      <a:pt x="20" y="19"/>
                    </a:cubicBezTo>
                    <a:cubicBezTo>
                      <a:pt x="22" y="18"/>
                      <a:pt x="24" y="18"/>
                      <a:pt x="25" y="18"/>
                    </a:cubicBezTo>
                    <a:cubicBezTo>
                      <a:pt x="28" y="18"/>
                      <a:pt x="30" y="18"/>
                      <a:pt x="31" y="20"/>
                    </a:cubicBezTo>
                    <a:cubicBezTo>
                      <a:pt x="33" y="21"/>
                      <a:pt x="34" y="23"/>
                      <a:pt x="34" y="25"/>
                    </a:cubicBezTo>
                    <a:cubicBezTo>
                      <a:pt x="35" y="27"/>
                      <a:pt x="35" y="30"/>
                      <a:pt x="35" y="35"/>
                    </a:cubicBezTo>
                    <a:cubicBezTo>
                      <a:pt x="35" y="51"/>
                      <a:pt x="35" y="51"/>
                      <a:pt x="35" y="51"/>
                    </a:cubicBezTo>
                    <a:cubicBezTo>
                      <a:pt x="35" y="54"/>
                      <a:pt x="36" y="56"/>
                      <a:pt x="36" y="57"/>
                    </a:cubicBezTo>
                    <a:cubicBezTo>
                      <a:pt x="37" y="58"/>
                      <a:pt x="38" y="58"/>
                      <a:pt x="39" y="58"/>
                    </a:cubicBezTo>
                    <a:cubicBezTo>
                      <a:pt x="39" y="60"/>
                      <a:pt x="39" y="60"/>
                      <a:pt x="39" y="60"/>
                    </a:cubicBezTo>
                    <a:cubicBezTo>
                      <a:pt x="21" y="60"/>
                      <a:pt x="21" y="60"/>
                      <a:pt x="21" y="60"/>
                    </a:cubicBezTo>
                    <a:cubicBezTo>
                      <a:pt x="21" y="58"/>
                      <a:pt x="21" y="58"/>
                      <a:pt x="21" y="58"/>
                    </a:cubicBezTo>
                    <a:cubicBezTo>
                      <a:pt x="22" y="58"/>
                      <a:pt x="23" y="57"/>
                      <a:pt x="24" y="56"/>
                    </a:cubicBezTo>
                    <a:cubicBezTo>
                      <a:pt x="24" y="56"/>
                      <a:pt x="24" y="54"/>
                      <a:pt x="24" y="51"/>
                    </a:cubicBezTo>
                    <a:cubicBezTo>
                      <a:pt x="24" y="33"/>
                      <a:pt x="24" y="33"/>
                      <a:pt x="24" y="33"/>
                    </a:cubicBezTo>
                    <a:cubicBezTo>
                      <a:pt x="24" y="29"/>
                      <a:pt x="24" y="27"/>
                      <a:pt x="24" y="26"/>
                    </a:cubicBezTo>
                    <a:cubicBezTo>
                      <a:pt x="24" y="25"/>
                      <a:pt x="23" y="25"/>
                      <a:pt x="23" y="24"/>
                    </a:cubicBezTo>
                    <a:cubicBezTo>
                      <a:pt x="22" y="24"/>
                      <a:pt x="22" y="24"/>
                      <a:pt x="21" y="24"/>
                    </a:cubicBezTo>
                    <a:cubicBezTo>
                      <a:pt x="20" y="24"/>
                      <a:pt x="19" y="24"/>
                      <a:pt x="18" y="25"/>
                    </a:cubicBezTo>
                    <a:cubicBezTo>
                      <a:pt x="17" y="26"/>
                      <a:pt x="16" y="27"/>
                      <a:pt x="15" y="29"/>
                    </a:cubicBezTo>
                    <a:cubicBezTo>
                      <a:pt x="15" y="51"/>
                      <a:pt x="15" y="51"/>
                      <a:pt x="15" y="51"/>
                    </a:cubicBezTo>
                    <a:cubicBezTo>
                      <a:pt x="15" y="54"/>
                      <a:pt x="15" y="56"/>
                      <a:pt x="15" y="56"/>
                    </a:cubicBezTo>
                    <a:cubicBezTo>
                      <a:pt x="16" y="57"/>
                      <a:pt x="17" y="58"/>
                      <a:pt x="18" y="58"/>
                    </a:cubicBezTo>
                    <a:cubicBezTo>
                      <a:pt x="18" y="60"/>
                      <a:pt x="18" y="60"/>
                      <a:pt x="18" y="60"/>
                    </a:cubicBezTo>
                    <a:cubicBezTo>
                      <a:pt x="0" y="60"/>
                      <a:pt x="0" y="60"/>
                      <a:pt x="0" y="60"/>
                    </a:cubicBezTo>
                    <a:cubicBezTo>
                      <a:pt x="0" y="58"/>
                      <a:pt x="0" y="58"/>
                      <a:pt x="0" y="58"/>
                    </a:cubicBezTo>
                    <a:cubicBezTo>
                      <a:pt x="2" y="58"/>
                      <a:pt x="3" y="57"/>
                      <a:pt x="3" y="57"/>
                    </a:cubicBezTo>
                    <a:cubicBezTo>
                      <a:pt x="4" y="56"/>
                      <a:pt x="4" y="54"/>
                      <a:pt x="4" y="51"/>
                    </a:cubicBezTo>
                    <a:cubicBezTo>
                      <a:pt x="4" y="9"/>
                      <a:pt x="4" y="9"/>
                      <a:pt x="4" y="9"/>
                    </a:cubicBezTo>
                    <a:cubicBezTo>
                      <a:pt x="4" y="6"/>
                      <a:pt x="4" y="4"/>
                      <a:pt x="3" y="3"/>
                    </a:cubicBezTo>
                    <a:cubicBezTo>
                      <a:pt x="3" y="3"/>
                      <a:pt x="2" y="2"/>
                      <a:pt x="0" y="2"/>
                    </a:cubicBezTo>
                    <a:cubicBezTo>
                      <a:pt x="0" y="0"/>
                      <a:pt x="0" y="0"/>
                      <a:pt x="0" y="0"/>
                    </a:cubicBezTo>
                    <a:lnTo>
                      <a:pt x="15" y="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2" name="ïSḷíḍê"/>
              <p:cNvSpPr/>
              <p:nvPr/>
            </p:nvSpPr>
            <p:spPr bwMode="auto">
              <a:xfrm>
                <a:off x="9213850" y="3738563"/>
                <a:ext cx="61913" cy="203200"/>
              </a:xfrm>
              <a:custGeom>
                <a:avLst/>
                <a:gdLst>
                  <a:gd name="T0" fmla="*/ 9 w 19"/>
                  <a:gd name="T1" fmla="*/ 0 h 61"/>
                  <a:gd name="T2" fmla="*/ 14 w 19"/>
                  <a:gd name="T3" fmla="*/ 2 h 61"/>
                  <a:gd name="T4" fmla="*/ 15 w 19"/>
                  <a:gd name="T5" fmla="*/ 7 h 61"/>
                  <a:gd name="T6" fmla="*/ 14 w 19"/>
                  <a:gd name="T7" fmla="*/ 12 h 61"/>
                  <a:gd name="T8" fmla="*/ 9 w 19"/>
                  <a:gd name="T9" fmla="*/ 14 h 61"/>
                  <a:gd name="T10" fmla="*/ 5 w 19"/>
                  <a:gd name="T11" fmla="*/ 12 h 61"/>
                  <a:gd name="T12" fmla="*/ 3 w 19"/>
                  <a:gd name="T13" fmla="*/ 7 h 61"/>
                  <a:gd name="T14" fmla="*/ 5 w 19"/>
                  <a:gd name="T15" fmla="*/ 2 h 61"/>
                  <a:gd name="T16" fmla="*/ 9 w 19"/>
                  <a:gd name="T17" fmla="*/ 0 h 61"/>
                  <a:gd name="T18" fmla="*/ 15 w 19"/>
                  <a:gd name="T19" fmla="*/ 20 h 61"/>
                  <a:gd name="T20" fmla="*/ 15 w 19"/>
                  <a:gd name="T21" fmla="*/ 52 h 61"/>
                  <a:gd name="T22" fmla="*/ 16 w 19"/>
                  <a:gd name="T23" fmla="*/ 58 h 61"/>
                  <a:gd name="T24" fmla="*/ 19 w 19"/>
                  <a:gd name="T25" fmla="*/ 59 h 61"/>
                  <a:gd name="T26" fmla="*/ 19 w 19"/>
                  <a:gd name="T27" fmla="*/ 61 h 61"/>
                  <a:gd name="T28" fmla="*/ 0 w 19"/>
                  <a:gd name="T29" fmla="*/ 61 h 61"/>
                  <a:gd name="T30" fmla="*/ 0 w 19"/>
                  <a:gd name="T31" fmla="*/ 59 h 61"/>
                  <a:gd name="T32" fmla="*/ 3 w 19"/>
                  <a:gd name="T33" fmla="*/ 58 h 61"/>
                  <a:gd name="T34" fmla="*/ 4 w 19"/>
                  <a:gd name="T35" fmla="*/ 52 h 61"/>
                  <a:gd name="T36" fmla="*/ 4 w 19"/>
                  <a:gd name="T37" fmla="*/ 28 h 61"/>
                  <a:gd name="T38" fmla="*/ 3 w 19"/>
                  <a:gd name="T39" fmla="*/ 23 h 61"/>
                  <a:gd name="T40" fmla="*/ 0 w 19"/>
                  <a:gd name="T41" fmla="*/ 21 h 61"/>
                  <a:gd name="T42" fmla="*/ 0 w 19"/>
                  <a:gd name="T43" fmla="*/ 20 h 61"/>
                  <a:gd name="T44" fmla="*/ 15 w 19"/>
                  <a:gd name="T45"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61">
                    <a:moveTo>
                      <a:pt x="9" y="0"/>
                    </a:moveTo>
                    <a:cubicBezTo>
                      <a:pt x="11" y="0"/>
                      <a:pt x="12" y="1"/>
                      <a:pt x="14" y="2"/>
                    </a:cubicBezTo>
                    <a:cubicBezTo>
                      <a:pt x="15" y="3"/>
                      <a:pt x="15" y="5"/>
                      <a:pt x="15" y="7"/>
                    </a:cubicBezTo>
                    <a:cubicBezTo>
                      <a:pt x="15" y="9"/>
                      <a:pt x="15" y="10"/>
                      <a:pt x="14" y="12"/>
                    </a:cubicBezTo>
                    <a:cubicBezTo>
                      <a:pt x="12" y="13"/>
                      <a:pt x="11" y="14"/>
                      <a:pt x="9" y="14"/>
                    </a:cubicBezTo>
                    <a:cubicBezTo>
                      <a:pt x="8" y="14"/>
                      <a:pt x="6" y="13"/>
                      <a:pt x="5" y="12"/>
                    </a:cubicBezTo>
                    <a:cubicBezTo>
                      <a:pt x="4" y="10"/>
                      <a:pt x="3" y="9"/>
                      <a:pt x="3" y="7"/>
                    </a:cubicBezTo>
                    <a:cubicBezTo>
                      <a:pt x="3" y="5"/>
                      <a:pt x="4" y="3"/>
                      <a:pt x="5" y="2"/>
                    </a:cubicBezTo>
                    <a:cubicBezTo>
                      <a:pt x="6" y="1"/>
                      <a:pt x="8" y="0"/>
                      <a:pt x="9" y="0"/>
                    </a:cubicBezTo>
                    <a:close/>
                    <a:moveTo>
                      <a:pt x="15" y="20"/>
                    </a:moveTo>
                    <a:cubicBezTo>
                      <a:pt x="15" y="52"/>
                      <a:pt x="15" y="52"/>
                      <a:pt x="15" y="52"/>
                    </a:cubicBezTo>
                    <a:cubicBezTo>
                      <a:pt x="15" y="55"/>
                      <a:pt x="15" y="57"/>
                      <a:pt x="16" y="58"/>
                    </a:cubicBezTo>
                    <a:cubicBezTo>
                      <a:pt x="16" y="59"/>
                      <a:pt x="17" y="59"/>
                      <a:pt x="19" y="59"/>
                    </a:cubicBezTo>
                    <a:cubicBezTo>
                      <a:pt x="19" y="61"/>
                      <a:pt x="19" y="61"/>
                      <a:pt x="19" y="61"/>
                    </a:cubicBezTo>
                    <a:cubicBezTo>
                      <a:pt x="0" y="61"/>
                      <a:pt x="0" y="61"/>
                      <a:pt x="0" y="61"/>
                    </a:cubicBezTo>
                    <a:cubicBezTo>
                      <a:pt x="0" y="59"/>
                      <a:pt x="0" y="59"/>
                      <a:pt x="0" y="59"/>
                    </a:cubicBezTo>
                    <a:cubicBezTo>
                      <a:pt x="1" y="59"/>
                      <a:pt x="2" y="59"/>
                      <a:pt x="3" y="58"/>
                    </a:cubicBezTo>
                    <a:cubicBezTo>
                      <a:pt x="4" y="57"/>
                      <a:pt x="4" y="55"/>
                      <a:pt x="4" y="52"/>
                    </a:cubicBezTo>
                    <a:cubicBezTo>
                      <a:pt x="4" y="28"/>
                      <a:pt x="4" y="28"/>
                      <a:pt x="4" y="28"/>
                    </a:cubicBezTo>
                    <a:cubicBezTo>
                      <a:pt x="4" y="25"/>
                      <a:pt x="4" y="24"/>
                      <a:pt x="3" y="23"/>
                    </a:cubicBezTo>
                    <a:cubicBezTo>
                      <a:pt x="2" y="22"/>
                      <a:pt x="1" y="22"/>
                      <a:pt x="0" y="21"/>
                    </a:cubicBezTo>
                    <a:cubicBezTo>
                      <a:pt x="0" y="20"/>
                      <a:pt x="0" y="20"/>
                      <a:pt x="0" y="20"/>
                    </a:cubicBezTo>
                    <a:lnTo>
                      <a:pt x="15" y="20"/>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3" name="îṥļîďè"/>
              <p:cNvSpPr/>
              <p:nvPr/>
            </p:nvSpPr>
            <p:spPr bwMode="auto">
              <a:xfrm>
                <a:off x="9296400" y="3802063"/>
                <a:ext cx="128588" cy="139700"/>
              </a:xfrm>
              <a:custGeom>
                <a:avLst/>
                <a:gdLst>
                  <a:gd name="T0" fmla="*/ 15 w 39"/>
                  <a:gd name="T1" fmla="*/ 1 h 42"/>
                  <a:gd name="T2" fmla="*/ 15 w 39"/>
                  <a:gd name="T3" fmla="*/ 6 h 42"/>
                  <a:gd name="T4" fmla="*/ 20 w 39"/>
                  <a:gd name="T5" fmla="*/ 1 h 42"/>
                  <a:gd name="T6" fmla="*/ 26 w 39"/>
                  <a:gd name="T7" fmla="*/ 0 h 42"/>
                  <a:gd name="T8" fmla="*/ 32 w 39"/>
                  <a:gd name="T9" fmla="*/ 2 h 42"/>
                  <a:gd name="T10" fmla="*/ 35 w 39"/>
                  <a:gd name="T11" fmla="*/ 7 h 42"/>
                  <a:gd name="T12" fmla="*/ 35 w 39"/>
                  <a:gd name="T13" fmla="*/ 17 h 42"/>
                  <a:gd name="T14" fmla="*/ 35 w 39"/>
                  <a:gd name="T15" fmla="*/ 33 h 42"/>
                  <a:gd name="T16" fmla="*/ 36 w 39"/>
                  <a:gd name="T17" fmla="*/ 39 h 42"/>
                  <a:gd name="T18" fmla="*/ 39 w 39"/>
                  <a:gd name="T19" fmla="*/ 40 h 42"/>
                  <a:gd name="T20" fmla="*/ 39 w 39"/>
                  <a:gd name="T21" fmla="*/ 42 h 42"/>
                  <a:gd name="T22" fmla="*/ 21 w 39"/>
                  <a:gd name="T23" fmla="*/ 42 h 42"/>
                  <a:gd name="T24" fmla="*/ 21 w 39"/>
                  <a:gd name="T25" fmla="*/ 40 h 42"/>
                  <a:gd name="T26" fmla="*/ 24 w 39"/>
                  <a:gd name="T27" fmla="*/ 38 h 42"/>
                  <a:gd name="T28" fmla="*/ 25 w 39"/>
                  <a:gd name="T29" fmla="*/ 33 h 42"/>
                  <a:gd name="T30" fmla="*/ 25 w 39"/>
                  <a:gd name="T31" fmla="*/ 15 h 42"/>
                  <a:gd name="T32" fmla="*/ 24 w 39"/>
                  <a:gd name="T33" fmla="*/ 8 h 42"/>
                  <a:gd name="T34" fmla="*/ 23 w 39"/>
                  <a:gd name="T35" fmla="*/ 6 h 42"/>
                  <a:gd name="T36" fmla="*/ 21 w 39"/>
                  <a:gd name="T37" fmla="*/ 6 h 42"/>
                  <a:gd name="T38" fmla="*/ 15 w 39"/>
                  <a:gd name="T39" fmla="*/ 11 h 42"/>
                  <a:gd name="T40" fmla="*/ 15 w 39"/>
                  <a:gd name="T41" fmla="*/ 33 h 42"/>
                  <a:gd name="T42" fmla="*/ 16 w 39"/>
                  <a:gd name="T43" fmla="*/ 39 h 42"/>
                  <a:gd name="T44" fmla="*/ 19 w 39"/>
                  <a:gd name="T45" fmla="*/ 40 h 42"/>
                  <a:gd name="T46" fmla="*/ 19 w 39"/>
                  <a:gd name="T47" fmla="*/ 42 h 42"/>
                  <a:gd name="T48" fmla="*/ 0 w 39"/>
                  <a:gd name="T49" fmla="*/ 42 h 42"/>
                  <a:gd name="T50" fmla="*/ 0 w 39"/>
                  <a:gd name="T51" fmla="*/ 40 h 42"/>
                  <a:gd name="T52" fmla="*/ 3 w 39"/>
                  <a:gd name="T53" fmla="*/ 39 h 42"/>
                  <a:gd name="T54" fmla="*/ 4 w 39"/>
                  <a:gd name="T55" fmla="*/ 33 h 42"/>
                  <a:gd name="T56" fmla="*/ 4 w 39"/>
                  <a:gd name="T57" fmla="*/ 10 h 42"/>
                  <a:gd name="T58" fmla="*/ 3 w 39"/>
                  <a:gd name="T59" fmla="*/ 4 h 42"/>
                  <a:gd name="T60" fmla="*/ 0 w 39"/>
                  <a:gd name="T61" fmla="*/ 2 h 42"/>
                  <a:gd name="T62" fmla="*/ 0 w 39"/>
                  <a:gd name="T63" fmla="*/ 1 h 42"/>
                  <a:gd name="T64" fmla="*/ 15 w 39"/>
                  <a:gd name="T6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2">
                    <a:moveTo>
                      <a:pt x="15" y="1"/>
                    </a:moveTo>
                    <a:cubicBezTo>
                      <a:pt x="15" y="6"/>
                      <a:pt x="15" y="6"/>
                      <a:pt x="15" y="6"/>
                    </a:cubicBezTo>
                    <a:cubicBezTo>
                      <a:pt x="17" y="4"/>
                      <a:pt x="19" y="2"/>
                      <a:pt x="20" y="1"/>
                    </a:cubicBezTo>
                    <a:cubicBezTo>
                      <a:pt x="22" y="0"/>
                      <a:pt x="24" y="0"/>
                      <a:pt x="26" y="0"/>
                    </a:cubicBezTo>
                    <a:cubicBezTo>
                      <a:pt x="28" y="0"/>
                      <a:pt x="30" y="0"/>
                      <a:pt x="32" y="2"/>
                    </a:cubicBezTo>
                    <a:cubicBezTo>
                      <a:pt x="33" y="3"/>
                      <a:pt x="34" y="5"/>
                      <a:pt x="35" y="7"/>
                    </a:cubicBezTo>
                    <a:cubicBezTo>
                      <a:pt x="35" y="9"/>
                      <a:pt x="35" y="12"/>
                      <a:pt x="35" y="17"/>
                    </a:cubicBezTo>
                    <a:cubicBezTo>
                      <a:pt x="35" y="33"/>
                      <a:pt x="35" y="33"/>
                      <a:pt x="35" y="33"/>
                    </a:cubicBezTo>
                    <a:cubicBezTo>
                      <a:pt x="35" y="36"/>
                      <a:pt x="36" y="38"/>
                      <a:pt x="36" y="39"/>
                    </a:cubicBezTo>
                    <a:cubicBezTo>
                      <a:pt x="37" y="40"/>
                      <a:pt x="38" y="40"/>
                      <a:pt x="39" y="40"/>
                    </a:cubicBezTo>
                    <a:cubicBezTo>
                      <a:pt x="39" y="42"/>
                      <a:pt x="39" y="42"/>
                      <a:pt x="39" y="42"/>
                    </a:cubicBezTo>
                    <a:cubicBezTo>
                      <a:pt x="21" y="42"/>
                      <a:pt x="21" y="42"/>
                      <a:pt x="21" y="42"/>
                    </a:cubicBezTo>
                    <a:cubicBezTo>
                      <a:pt x="21" y="40"/>
                      <a:pt x="21" y="40"/>
                      <a:pt x="21" y="40"/>
                    </a:cubicBezTo>
                    <a:cubicBezTo>
                      <a:pt x="22" y="40"/>
                      <a:pt x="23" y="39"/>
                      <a:pt x="24" y="38"/>
                    </a:cubicBezTo>
                    <a:cubicBezTo>
                      <a:pt x="24" y="38"/>
                      <a:pt x="25" y="36"/>
                      <a:pt x="25" y="33"/>
                    </a:cubicBezTo>
                    <a:cubicBezTo>
                      <a:pt x="25" y="15"/>
                      <a:pt x="25" y="15"/>
                      <a:pt x="25" y="15"/>
                    </a:cubicBezTo>
                    <a:cubicBezTo>
                      <a:pt x="25" y="11"/>
                      <a:pt x="24" y="9"/>
                      <a:pt x="24" y="8"/>
                    </a:cubicBezTo>
                    <a:cubicBezTo>
                      <a:pt x="24" y="7"/>
                      <a:pt x="24" y="7"/>
                      <a:pt x="23" y="6"/>
                    </a:cubicBezTo>
                    <a:cubicBezTo>
                      <a:pt x="22" y="6"/>
                      <a:pt x="22" y="6"/>
                      <a:pt x="21" y="6"/>
                    </a:cubicBezTo>
                    <a:cubicBezTo>
                      <a:pt x="19" y="6"/>
                      <a:pt x="17" y="7"/>
                      <a:pt x="15" y="11"/>
                    </a:cubicBezTo>
                    <a:cubicBezTo>
                      <a:pt x="15" y="33"/>
                      <a:pt x="15" y="33"/>
                      <a:pt x="15" y="33"/>
                    </a:cubicBezTo>
                    <a:cubicBezTo>
                      <a:pt x="15" y="36"/>
                      <a:pt x="15" y="38"/>
                      <a:pt x="16" y="39"/>
                    </a:cubicBezTo>
                    <a:cubicBezTo>
                      <a:pt x="16" y="40"/>
                      <a:pt x="17" y="40"/>
                      <a:pt x="19" y="40"/>
                    </a:cubicBezTo>
                    <a:cubicBezTo>
                      <a:pt x="19" y="42"/>
                      <a:pt x="19" y="42"/>
                      <a:pt x="19" y="42"/>
                    </a:cubicBezTo>
                    <a:cubicBezTo>
                      <a:pt x="0" y="42"/>
                      <a:pt x="0" y="42"/>
                      <a:pt x="0" y="42"/>
                    </a:cubicBezTo>
                    <a:cubicBezTo>
                      <a:pt x="0" y="40"/>
                      <a:pt x="0" y="40"/>
                      <a:pt x="0" y="40"/>
                    </a:cubicBezTo>
                    <a:cubicBezTo>
                      <a:pt x="2" y="40"/>
                      <a:pt x="3" y="39"/>
                      <a:pt x="3" y="39"/>
                    </a:cubicBezTo>
                    <a:cubicBezTo>
                      <a:pt x="4" y="38"/>
                      <a:pt x="4" y="36"/>
                      <a:pt x="4" y="33"/>
                    </a:cubicBezTo>
                    <a:cubicBezTo>
                      <a:pt x="4" y="10"/>
                      <a:pt x="4" y="10"/>
                      <a:pt x="4" y="10"/>
                    </a:cubicBezTo>
                    <a:cubicBezTo>
                      <a:pt x="4" y="7"/>
                      <a:pt x="4" y="5"/>
                      <a:pt x="3" y="4"/>
                    </a:cubicBezTo>
                    <a:cubicBezTo>
                      <a:pt x="3" y="3"/>
                      <a:pt x="2" y="3"/>
                      <a:pt x="0" y="2"/>
                    </a:cubicBezTo>
                    <a:cubicBezTo>
                      <a:pt x="0" y="1"/>
                      <a:pt x="0" y="1"/>
                      <a:pt x="0" y="1"/>
                    </a:cubicBezTo>
                    <a:lnTo>
                      <a:pt x="15" y="1"/>
                    </a:ln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4" name="ïšḷîḍè"/>
              <p:cNvSpPr/>
              <p:nvPr/>
            </p:nvSpPr>
            <p:spPr bwMode="auto">
              <a:xfrm>
                <a:off x="9453563" y="3802063"/>
                <a:ext cx="112713" cy="139700"/>
              </a:xfrm>
              <a:custGeom>
                <a:avLst/>
                <a:gdLst>
                  <a:gd name="T0" fmla="*/ 19 w 34"/>
                  <a:gd name="T1" fmla="*/ 36 h 42"/>
                  <a:gd name="T2" fmla="*/ 7 w 34"/>
                  <a:gd name="T3" fmla="*/ 42 h 42"/>
                  <a:gd name="T4" fmla="*/ 2 w 34"/>
                  <a:gd name="T5" fmla="*/ 40 h 42"/>
                  <a:gd name="T6" fmla="*/ 0 w 34"/>
                  <a:gd name="T7" fmla="*/ 34 h 42"/>
                  <a:gd name="T8" fmla="*/ 3 w 34"/>
                  <a:gd name="T9" fmla="*/ 26 h 42"/>
                  <a:gd name="T10" fmla="*/ 19 w 34"/>
                  <a:gd name="T11" fmla="*/ 16 h 42"/>
                  <a:gd name="T12" fmla="*/ 19 w 34"/>
                  <a:gd name="T13" fmla="*/ 12 h 42"/>
                  <a:gd name="T14" fmla="*/ 18 w 34"/>
                  <a:gd name="T15" fmla="*/ 6 h 42"/>
                  <a:gd name="T16" fmla="*/ 17 w 34"/>
                  <a:gd name="T17" fmla="*/ 4 h 42"/>
                  <a:gd name="T18" fmla="*/ 14 w 34"/>
                  <a:gd name="T19" fmla="*/ 3 h 42"/>
                  <a:gd name="T20" fmla="*/ 10 w 34"/>
                  <a:gd name="T21" fmla="*/ 4 h 42"/>
                  <a:gd name="T22" fmla="*/ 9 w 34"/>
                  <a:gd name="T23" fmla="*/ 6 h 42"/>
                  <a:gd name="T24" fmla="*/ 10 w 34"/>
                  <a:gd name="T25" fmla="*/ 8 h 42"/>
                  <a:gd name="T26" fmla="*/ 11 w 34"/>
                  <a:gd name="T27" fmla="*/ 12 h 42"/>
                  <a:gd name="T28" fmla="*/ 10 w 34"/>
                  <a:gd name="T29" fmla="*/ 16 h 42"/>
                  <a:gd name="T30" fmla="*/ 6 w 34"/>
                  <a:gd name="T31" fmla="*/ 17 h 42"/>
                  <a:gd name="T32" fmla="*/ 2 w 34"/>
                  <a:gd name="T33" fmla="*/ 15 h 42"/>
                  <a:gd name="T34" fmla="*/ 0 w 34"/>
                  <a:gd name="T35" fmla="*/ 12 h 42"/>
                  <a:gd name="T36" fmla="*/ 3 w 34"/>
                  <a:gd name="T37" fmla="*/ 6 h 42"/>
                  <a:gd name="T38" fmla="*/ 9 w 34"/>
                  <a:gd name="T39" fmla="*/ 1 h 42"/>
                  <a:gd name="T40" fmla="*/ 17 w 34"/>
                  <a:gd name="T41" fmla="*/ 0 h 42"/>
                  <a:gd name="T42" fmla="*/ 25 w 34"/>
                  <a:gd name="T43" fmla="*/ 2 h 42"/>
                  <a:gd name="T44" fmla="*/ 29 w 34"/>
                  <a:gd name="T45" fmla="*/ 7 h 42"/>
                  <a:gd name="T46" fmla="*/ 30 w 34"/>
                  <a:gd name="T47" fmla="*/ 16 h 42"/>
                  <a:gd name="T48" fmla="*/ 30 w 34"/>
                  <a:gd name="T49" fmla="*/ 32 h 42"/>
                  <a:gd name="T50" fmla="*/ 30 w 34"/>
                  <a:gd name="T51" fmla="*/ 35 h 42"/>
                  <a:gd name="T52" fmla="*/ 30 w 34"/>
                  <a:gd name="T53" fmla="*/ 36 h 42"/>
                  <a:gd name="T54" fmla="*/ 31 w 34"/>
                  <a:gd name="T55" fmla="*/ 37 h 42"/>
                  <a:gd name="T56" fmla="*/ 33 w 34"/>
                  <a:gd name="T57" fmla="*/ 35 h 42"/>
                  <a:gd name="T58" fmla="*/ 34 w 34"/>
                  <a:gd name="T59" fmla="*/ 36 h 42"/>
                  <a:gd name="T60" fmla="*/ 30 w 34"/>
                  <a:gd name="T61" fmla="*/ 41 h 42"/>
                  <a:gd name="T62" fmla="*/ 26 w 34"/>
                  <a:gd name="T63" fmla="*/ 42 h 42"/>
                  <a:gd name="T64" fmla="*/ 21 w 34"/>
                  <a:gd name="T65" fmla="*/ 41 h 42"/>
                  <a:gd name="T66" fmla="*/ 19 w 34"/>
                  <a:gd name="T67" fmla="*/ 36 h 42"/>
                  <a:gd name="T68" fmla="*/ 19 w 34"/>
                  <a:gd name="T69" fmla="*/ 33 h 42"/>
                  <a:gd name="T70" fmla="*/ 19 w 34"/>
                  <a:gd name="T71" fmla="*/ 19 h 42"/>
                  <a:gd name="T72" fmla="*/ 12 w 34"/>
                  <a:gd name="T73" fmla="*/ 25 h 42"/>
                  <a:gd name="T74" fmla="*/ 10 w 34"/>
                  <a:gd name="T75" fmla="*/ 30 h 42"/>
                  <a:gd name="T76" fmla="*/ 12 w 34"/>
                  <a:gd name="T77" fmla="*/ 34 h 42"/>
                  <a:gd name="T78" fmla="*/ 14 w 34"/>
                  <a:gd name="T79" fmla="*/ 35 h 42"/>
                  <a:gd name="T80" fmla="*/ 19 w 34"/>
                  <a:gd name="T81"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42">
                    <a:moveTo>
                      <a:pt x="19" y="36"/>
                    </a:moveTo>
                    <a:cubicBezTo>
                      <a:pt x="14" y="40"/>
                      <a:pt x="10" y="42"/>
                      <a:pt x="7" y="42"/>
                    </a:cubicBezTo>
                    <a:cubicBezTo>
                      <a:pt x="5" y="42"/>
                      <a:pt x="3" y="42"/>
                      <a:pt x="2" y="40"/>
                    </a:cubicBezTo>
                    <a:cubicBezTo>
                      <a:pt x="0" y="39"/>
                      <a:pt x="0" y="37"/>
                      <a:pt x="0" y="34"/>
                    </a:cubicBezTo>
                    <a:cubicBezTo>
                      <a:pt x="0" y="31"/>
                      <a:pt x="1" y="28"/>
                      <a:pt x="3" y="26"/>
                    </a:cubicBezTo>
                    <a:cubicBezTo>
                      <a:pt x="6" y="23"/>
                      <a:pt x="11" y="20"/>
                      <a:pt x="19" y="16"/>
                    </a:cubicBezTo>
                    <a:cubicBezTo>
                      <a:pt x="19" y="12"/>
                      <a:pt x="19" y="12"/>
                      <a:pt x="19" y="12"/>
                    </a:cubicBezTo>
                    <a:cubicBezTo>
                      <a:pt x="19" y="9"/>
                      <a:pt x="19" y="7"/>
                      <a:pt x="18" y="6"/>
                    </a:cubicBezTo>
                    <a:cubicBezTo>
                      <a:pt x="18" y="5"/>
                      <a:pt x="17" y="4"/>
                      <a:pt x="17" y="4"/>
                    </a:cubicBezTo>
                    <a:cubicBezTo>
                      <a:pt x="16" y="3"/>
                      <a:pt x="15" y="3"/>
                      <a:pt x="14" y="3"/>
                    </a:cubicBezTo>
                    <a:cubicBezTo>
                      <a:pt x="12" y="3"/>
                      <a:pt x="11" y="3"/>
                      <a:pt x="10" y="4"/>
                    </a:cubicBezTo>
                    <a:cubicBezTo>
                      <a:pt x="9" y="5"/>
                      <a:pt x="9" y="5"/>
                      <a:pt x="9" y="6"/>
                    </a:cubicBezTo>
                    <a:cubicBezTo>
                      <a:pt x="9" y="7"/>
                      <a:pt x="9" y="7"/>
                      <a:pt x="10" y="8"/>
                    </a:cubicBezTo>
                    <a:cubicBezTo>
                      <a:pt x="11" y="10"/>
                      <a:pt x="11" y="11"/>
                      <a:pt x="11" y="12"/>
                    </a:cubicBezTo>
                    <a:cubicBezTo>
                      <a:pt x="11" y="13"/>
                      <a:pt x="11" y="15"/>
                      <a:pt x="10" y="16"/>
                    </a:cubicBezTo>
                    <a:cubicBezTo>
                      <a:pt x="9" y="17"/>
                      <a:pt x="8" y="17"/>
                      <a:pt x="6" y="17"/>
                    </a:cubicBezTo>
                    <a:cubicBezTo>
                      <a:pt x="4" y="17"/>
                      <a:pt x="3" y="17"/>
                      <a:pt x="2" y="15"/>
                    </a:cubicBezTo>
                    <a:cubicBezTo>
                      <a:pt x="1" y="14"/>
                      <a:pt x="0" y="13"/>
                      <a:pt x="0" y="12"/>
                    </a:cubicBezTo>
                    <a:cubicBezTo>
                      <a:pt x="0" y="9"/>
                      <a:pt x="1" y="7"/>
                      <a:pt x="3" y="6"/>
                    </a:cubicBezTo>
                    <a:cubicBezTo>
                      <a:pt x="4" y="4"/>
                      <a:pt x="6" y="2"/>
                      <a:pt x="9" y="1"/>
                    </a:cubicBezTo>
                    <a:cubicBezTo>
                      <a:pt x="11" y="0"/>
                      <a:pt x="14" y="0"/>
                      <a:pt x="17" y="0"/>
                    </a:cubicBezTo>
                    <a:cubicBezTo>
                      <a:pt x="20" y="0"/>
                      <a:pt x="23" y="0"/>
                      <a:pt x="25" y="2"/>
                    </a:cubicBezTo>
                    <a:cubicBezTo>
                      <a:pt x="27" y="4"/>
                      <a:pt x="28" y="6"/>
                      <a:pt x="29" y="7"/>
                    </a:cubicBezTo>
                    <a:cubicBezTo>
                      <a:pt x="29" y="9"/>
                      <a:pt x="30" y="11"/>
                      <a:pt x="30" y="16"/>
                    </a:cubicBezTo>
                    <a:cubicBezTo>
                      <a:pt x="30" y="32"/>
                      <a:pt x="30" y="32"/>
                      <a:pt x="30" y="32"/>
                    </a:cubicBezTo>
                    <a:cubicBezTo>
                      <a:pt x="30" y="34"/>
                      <a:pt x="30" y="35"/>
                      <a:pt x="30" y="35"/>
                    </a:cubicBezTo>
                    <a:cubicBezTo>
                      <a:pt x="30" y="36"/>
                      <a:pt x="30" y="36"/>
                      <a:pt x="30" y="36"/>
                    </a:cubicBezTo>
                    <a:cubicBezTo>
                      <a:pt x="31" y="37"/>
                      <a:pt x="31" y="37"/>
                      <a:pt x="31" y="37"/>
                    </a:cubicBezTo>
                    <a:cubicBezTo>
                      <a:pt x="32" y="37"/>
                      <a:pt x="33" y="36"/>
                      <a:pt x="33" y="35"/>
                    </a:cubicBezTo>
                    <a:cubicBezTo>
                      <a:pt x="34" y="36"/>
                      <a:pt x="34" y="36"/>
                      <a:pt x="34" y="36"/>
                    </a:cubicBezTo>
                    <a:cubicBezTo>
                      <a:pt x="33" y="38"/>
                      <a:pt x="32" y="40"/>
                      <a:pt x="30" y="41"/>
                    </a:cubicBezTo>
                    <a:cubicBezTo>
                      <a:pt x="29" y="42"/>
                      <a:pt x="27" y="42"/>
                      <a:pt x="26" y="42"/>
                    </a:cubicBezTo>
                    <a:cubicBezTo>
                      <a:pt x="24" y="42"/>
                      <a:pt x="22" y="42"/>
                      <a:pt x="21" y="41"/>
                    </a:cubicBezTo>
                    <a:cubicBezTo>
                      <a:pt x="20" y="40"/>
                      <a:pt x="19" y="38"/>
                      <a:pt x="19" y="36"/>
                    </a:cubicBezTo>
                    <a:close/>
                    <a:moveTo>
                      <a:pt x="19" y="33"/>
                    </a:moveTo>
                    <a:cubicBezTo>
                      <a:pt x="19" y="19"/>
                      <a:pt x="19" y="19"/>
                      <a:pt x="19" y="19"/>
                    </a:cubicBezTo>
                    <a:cubicBezTo>
                      <a:pt x="16" y="21"/>
                      <a:pt x="13" y="23"/>
                      <a:pt x="12" y="25"/>
                    </a:cubicBezTo>
                    <a:cubicBezTo>
                      <a:pt x="11" y="27"/>
                      <a:pt x="10" y="29"/>
                      <a:pt x="10" y="30"/>
                    </a:cubicBezTo>
                    <a:cubicBezTo>
                      <a:pt x="10" y="32"/>
                      <a:pt x="11" y="33"/>
                      <a:pt x="12" y="34"/>
                    </a:cubicBezTo>
                    <a:cubicBezTo>
                      <a:pt x="12" y="35"/>
                      <a:pt x="13" y="35"/>
                      <a:pt x="14" y="35"/>
                    </a:cubicBezTo>
                    <a:cubicBezTo>
                      <a:pt x="16" y="35"/>
                      <a:pt x="17" y="34"/>
                      <a:pt x="19" y="33"/>
                    </a:cubicBezTo>
                    <a:close/>
                  </a:path>
                </a:pathLst>
              </a:custGeom>
              <a:solidFill>
                <a:srgbClr val="0040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35" name="组合 534"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p:nvPr/>
        </p:nvGrpSpPr>
        <p:grpSpPr>
          <a:xfrm>
            <a:off x="542462" y="4379135"/>
            <a:ext cx="2193534" cy="523014"/>
            <a:chOff x="2287583" y="2522559"/>
            <a:chExt cx="7616813" cy="1816110"/>
          </a:xfrm>
        </p:grpSpPr>
        <p:sp>
          <p:nvSpPr>
            <p:cNvPr id="536" name="ísļiďé"/>
            <p:cNvSpPr/>
            <p:nvPr/>
          </p:nvSpPr>
          <p:spPr bwMode="auto">
            <a:xfrm>
              <a:off x="4366637" y="2579460"/>
              <a:ext cx="5226041" cy="1124900"/>
            </a:xfrm>
            <a:custGeom>
              <a:avLst/>
              <a:gdLst>
                <a:gd name="T0" fmla="*/ 593 w 927"/>
                <a:gd name="T1" fmla="*/ 33 h 198"/>
                <a:gd name="T2" fmla="*/ 875 w 927"/>
                <a:gd name="T3" fmla="*/ 67 h 198"/>
                <a:gd name="T4" fmla="*/ 869 w 927"/>
                <a:gd name="T5" fmla="*/ 45 h 198"/>
                <a:gd name="T6" fmla="*/ 883 w 927"/>
                <a:gd name="T7" fmla="*/ 50 h 198"/>
                <a:gd name="T8" fmla="*/ 922 w 927"/>
                <a:gd name="T9" fmla="*/ 72 h 198"/>
                <a:gd name="T10" fmla="*/ 903 w 927"/>
                <a:gd name="T11" fmla="*/ 88 h 198"/>
                <a:gd name="T12" fmla="*/ 883 w 927"/>
                <a:gd name="T13" fmla="*/ 94 h 198"/>
                <a:gd name="T14" fmla="*/ 894 w 927"/>
                <a:gd name="T15" fmla="*/ 139 h 198"/>
                <a:gd name="T16" fmla="*/ 885 w 927"/>
                <a:gd name="T17" fmla="*/ 151 h 198"/>
                <a:gd name="T18" fmla="*/ 862 w 927"/>
                <a:gd name="T19" fmla="*/ 183 h 198"/>
                <a:gd name="T20" fmla="*/ 838 w 927"/>
                <a:gd name="T21" fmla="*/ 153 h 198"/>
                <a:gd name="T22" fmla="*/ 860 w 927"/>
                <a:gd name="T23" fmla="*/ 112 h 198"/>
                <a:gd name="T24" fmla="*/ 842 w 927"/>
                <a:gd name="T25" fmla="*/ 104 h 198"/>
                <a:gd name="T26" fmla="*/ 783 w 927"/>
                <a:gd name="T27" fmla="*/ 128 h 198"/>
                <a:gd name="T28" fmla="*/ 830 w 927"/>
                <a:gd name="T29" fmla="*/ 15 h 198"/>
                <a:gd name="T30" fmla="*/ 837 w 927"/>
                <a:gd name="T31" fmla="*/ 67 h 198"/>
                <a:gd name="T32" fmla="*/ 843 w 927"/>
                <a:gd name="T33" fmla="*/ 90 h 198"/>
                <a:gd name="T34" fmla="*/ 868 w 927"/>
                <a:gd name="T35" fmla="*/ 2 h 198"/>
                <a:gd name="T36" fmla="*/ 232 w 927"/>
                <a:gd name="T37" fmla="*/ 85 h 198"/>
                <a:gd name="T38" fmla="*/ 251 w 927"/>
                <a:gd name="T39" fmla="*/ 86 h 198"/>
                <a:gd name="T40" fmla="*/ 218 w 927"/>
                <a:gd name="T41" fmla="*/ 71 h 198"/>
                <a:gd name="T42" fmla="*/ 254 w 927"/>
                <a:gd name="T43" fmla="*/ 139 h 198"/>
                <a:gd name="T44" fmla="*/ 305 w 927"/>
                <a:gd name="T45" fmla="*/ 153 h 198"/>
                <a:gd name="T46" fmla="*/ 206 w 927"/>
                <a:gd name="T47" fmla="*/ 178 h 198"/>
                <a:gd name="T48" fmla="*/ 162 w 927"/>
                <a:gd name="T49" fmla="*/ 177 h 198"/>
                <a:gd name="T50" fmla="*/ 211 w 927"/>
                <a:gd name="T51" fmla="*/ 98 h 198"/>
                <a:gd name="T52" fmla="*/ 195 w 927"/>
                <a:gd name="T53" fmla="*/ 55 h 198"/>
                <a:gd name="T54" fmla="*/ 224 w 927"/>
                <a:gd name="T55" fmla="*/ 18 h 198"/>
                <a:gd name="T56" fmla="*/ 249 w 927"/>
                <a:gd name="T57" fmla="*/ 20 h 198"/>
                <a:gd name="T58" fmla="*/ 719 w 927"/>
                <a:gd name="T59" fmla="*/ 72 h 198"/>
                <a:gd name="T60" fmla="*/ 720 w 927"/>
                <a:gd name="T61" fmla="*/ 140 h 198"/>
                <a:gd name="T62" fmla="*/ 693 w 927"/>
                <a:gd name="T63" fmla="*/ 131 h 198"/>
                <a:gd name="T64" fmla="*/ 655 w 927"/>
                <a:gd name="T65" fmla="*/ 153 h 198"/>
                <a:gd name="T66" fmla="*/ 704 w 927"/>
                <a:gd name="T67" fmla="*/ 40 h 198"/>
                <a:gd name="T68" fmla="*/ 534 w 927"/>
                <a:gd name="T69" fmla="*/ 72 h 198"/>
                <a:gd name="T70" fmla="*/ 518 w 927"/>
                <a:gd name="T71" fmla="*/ 155 h 198"/>
                <a:gd name="T72" fmla="*/ 517 w 927"/>
                <a:gd name="T73" fmla="*/ 75 h 198"/>
                <a:gd name="T74" fmla="*/ 530 w 927"/>
                <a:gd name="T75" fmla="*/ 31 h 198"/>
                <a:gd name="T76" fmla="*/ 552 w 927"/>
                <a:gd name="T77" fmla="*/ 25 h 198"/>
                <a:gd name="T78" fmla="*/ 379 w 927"/>
                <a:gd name="T79" fmla="*/ 124 h 198"/>
                <a:gd name="T80" fmla="*/ 350 w 927"/>
                <a:gd name="T81" fmla="*/ 102 h 198"/>
                <a:gd name="T82" fmla="*/ 370 w 927"/>
                <a:gd name="T83" fmla="*/ 73 h 198"/>
                <a:gd name="T84" fmla="*/ 370 w 927"/>
                <a:gd name="T85" fmla="*/ 57 h 198"/>
                <a:gd name="T86" fmla="*/ 449 w 927"/>
                <a:gd name="T87" fmla="*/ 62 h 198"/>
                <a:gd name="T88" fmla="*/ 425 w 927"/>
                <a:gd name="T89" fmla="*/ 191 h 198"/>
                <a:gd name="T90" fmla="*/ 391 w 927"/>
                <a:gd name="T91" fmla="*/ 145 h 198"/>
                <a:gd name="T92" fmla="*/ 317 w 927"/>
                <a:gd name="T93" fmla="*/ 178 h 198"/>
                <a:gd name="T94" fmla="*/ 346 w 927"/>
                <a:gd name="T95" fmla="*/ 40 h 198"/>
                <a:gd name="T96" fmla="*/ 389 w 927"/>
                <a:gd name="T97" fmla="*/ 76 h 198"/>
                <a:gd name="T98" fmla="*/ 420 w 927"/>
                <a:gd name="T99" fmla="*/ 96 h 198"/>
                <a:gd name="T100" fmla="*/ 439 w 927"/>
                <a:gd name="T101" fmla="*/ 11 h 198"/>
                <a:gd name="T102" fmla="*/ 76 w 927"/>
                <a:gd name="T103" fmla="*/ 122 h 198"/>
                <a:gd name="T104" fmla="*/ 120 w 927"/>
                <a:gd name="T105" fmla="*/ 82 h 198"/>
                <a:gd name="T106" fmla="*/ 104 w 927"/>
                <a:gd name="T107" fmla="*/ 133 h 198"/>
                <a:gd name="T108" fmla="*/ 0 w 927"/>
                <a:gd name="T109" fmla="*/ 148 h 198"/>
                <a:gd name="T110" fmla="*/ 37 w 927"/>
                <a:gd name="T111" fmla="*/ 114 h 198"/>
                <a:gd name="T112" fmla="*/ 42 w 927"/>
                <a:gd name="T113" fmla="*/ 139 h 198"/>
                <a:gd name="T114" fmla="*/ 371 w 927"/>
                <a:gd name="T115" fmla="*/ 86 h 198"/>
                <a:gd name="T116" fmla="*/ 568 w 927"/>
                <a:gd name="T117" fmla="*/ 76 h 198"/>
                <a:gd name="T118" fmla="*/ 573 w 927"/>
                <a:gd name="T119" fmla="*/ 71 h 198"/>
                <a:gd name="T120" fmla="*/ 568 w 927"/>
                <a:gd name="T121" fmla="*/ 139 h 198"/>
                <a:gd name="T122" fmla="*/ 585 w 927"/>
                <a:gd name="T123" fmla="*/ 136 h 198"/>
                <a:gd name="T124" fmla="*/ 611 w 927"/>
                <a:gd name="T125" fmla="*/ 6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7" h="198">
                  <a:moveTo>
                    <a:pt x="576" y="38"/>
                  </a:moveTo>
                  <a:cubicBezTo>
                    <a:pt x="576" y="38"/>
                    <a:pt x="576" y="38"/>
                    <a:pt x="576" y="38"/>
                  </a:cubicBezTo>
                  <a:cubicBezTo>
                    <a:pt x="575" y="38"/>
                    <a:pt x="575" y="38"/>
                    <a:pt x="575" y="38"/>
                  </a:cubicBezTo>
                  <a:cubicBezTo>
                    <a:pt x="575" y="37"/>
                    <a:pt x="575" y="37"/>
                    <a:pt x="575" y="37"/>
                  </a:cubicBezTo>
                  <a:cubicBezTo>
                    <a:pt x="575" y="32"/>
                    <a:pt x="580" y="26"/>
                    <a:pt x="586" y="23"/>
                  </a:cubicBezTo>
                  <a:cubicBezTo>
                    <a:pt x="587" y="22"/>
                    <a:pt x="588" y="22"/>
                    <a:pt x="589" y="21"/>
                  </a:cubicBezTo>
                  <a:cubicBezTo>
                    <a:pt x="590" y="21"/>
                    <a:pt x="591" y="21"/>
                    <a:pt x="592" y="20"/>
                  </a:cubicBezTo>
                  <a:cubicBezTo>
                    <a:pt x="592" y="20"/>
                    <a:pt x="592" y="20"/>
                    <a:pt x="592" y="20"/>
                  </a:cubicBezTo>
                  <a:cubicBezTo>
                    <a:pt x="592" y="20"/>
                    <a:pt x="592" y="20"/>
                    <a:pt x="592" y="20"/>
                  </a:cubicBezTo>
                  <a:cubicBezTo>
                    <a:pt x="592" y="20"/>
                    <a:pt x="592" y="20"/>
                    <a:pt x="592" y="20"/>
                  </a:cubicBezTo>
                  <a:cubicBezTo>
                    <a:pt x="597" y="20"/>
                    <a:pt x="601" y="21"/>
                    <a:pt x="605" y="22"/>
                  </a:cubicBezTo>
                  <a:cubicBezTo>
                    <a:pt x="610" y="23"/>
                    <a:pt x="613" y="25"/>
                    <a:pt x="614" y="29"/>
                  </a:cubicBezTo>
                  <a:cubicBezTo>
                    <a:pt x="614" y="30"/>
                    <a:pt x="614" y="30"/>
                    <a:pt x="614" y="30"/>
                  </a:cubicBezTo>
                  <a:cubicBezTo>
                    <a:pt x="613" y="30"/>
                    <a:pt x="613" y="30"/>
                    <a:pt x="613" y="30"/>
                  </a:cubicBezTo>
                  <a:cubicBezTo>
                    <a:pt x="607" y="32"/>
                    <a:pt x="605" y="32"/>
                    <a:pt x="602" y="32"/>
                  </a:cubicBezTo>
                  <a:cubicBezTo>
                    <a:pt x="600" y="32"/>
                    <a:pt x="597" y="33"/>
                    <a:pt x="593" y="33"/>
                  </a:cubicBezTo>
                  <a:cubicBezTo>
                    <a:pt x="590" y="34"/>
                    <a:pt x="587" y="35"/>
                    <a:pt x="584" y="36"/>
                  </a:cubicBezTo>
                  <a:cubicBezTo>
                    <a:pt x="581" y="37"/>
                    <a:pt x="578" y="38"/>
                    <a:pt x="576" y="38"/>
                  </a:cubicBezTo>
                  <a:cubicBezTo>
                    <a:pt x="576" y="38"/>
                    <a:pt x="576" y="38"/>
                    <a:pt x="576" y="38"/>
                  </a:cubicBezTo>
                  <a:close/>
                  <a:moveTo>
                    <a:pt x="876" y="60"/>
                  </a:moveTo>
                  <a:cubicBezTo>
                    <a:pt x="876" y="60"/>
                    <a:pt x="876" y="60"/>
                    <a:pt x="876" y="60"/>
                  </a:cubicBezTo>
                  <a:cubicBezTo>
                    <a:pt x="876" y="60"/>
                    <a:pt x="875" y="60"/>
                    <a:pt x="874" y="60"/>
                  </a:cubicBezTo>
                  <a:cubicBezTo>
                    <a:pt x="873" y="60"/>
                    <a:pt x="873" y="60"/>
                    <a:pt x="873" y="60"/>
                  </a:cubicBezTo>
                  <a:cubicBezTo>
                    <a:pt x="871" y="60"/>
                    <a:pt x="870" y="62"/>
                    <a:pt x="869" y="64"/>
                  </a:cubicBezTo>
                  <a:cubicBezTo>
                    <a:pt x="869" y="65"/>
                    <a:pt x="869" y="65"/>
                    <a:pt x="869" y="65"/>
                  </a:cubicBezTo>
                  <a:cubicBezTo>
                    <a:pt x="869" y="68"/>
                    <a:pt x="869" y="68"/>
                    <a:pt x="869" y="68"/>
                  </a:cubicBezTo>
                  <a:cubicBezTo>
                    <a:pt x="870" y="68"/>
                    <a:pt x="871" y="68"/>
                    <a:pt x="871" y="68"/>
                  </a:cubicBezTo>
                  <a:cubicBezTo>
                    <a:pt x="871" y="68"/>
                    <a:pt x="871" y="68"/>
                    <a:pt x="871" y="68"/>
                  </a:cubicBezTo>
                  <a:cubicBezTo>
                    <a:pt x="871" y="68"/>
                    <a:pt x="871" y="68"/>
                    <a:pt x="872" y="68"/>
                  </a:cubicBezTo>
                  <a:cubicBezTo>
                    <a:pt x="872" y="68"/>
                    <a:pt x="872" y="68"/>
                    <a:pt x="872" y="68"/>
                  </a:cubicBezTo>
                  <a:cubicBezTo>
                    <a:pt x="872" y="68"/>
                    <a:pt x="872" y="68"/>
                    <a:pt x="872" y="68"/>
                  </a:cubicBezTo>
                  <a:cubicBezTo>
                    <a:pt x="874" y="68"/>
                    <a:pt x="874" y="68"/>
                    <a:pt x="875" y="67"/>
                  </a:cubicBezTo>
                  <a:cubicBezTo>
                    <a:pt x="876" y="66"/>
                    <a:pt x="876" y="64"/>
                    <a:pt x="876" y="63"/>
                  </a:cubicBezTo>
                  <a:cubicBezTo>
                    <a:pt x="876" y="63"/>
                    <a:pt x="876" y="63"/>
                    <a:pt x="876" y="63"/>
                  </a:cubicBezTo>
                  <a:cubicBezTo>
                    <a:pt x="876" y="63"/>
                    <a:pt x="876" y="63"/>
                    <a:pt x="876" y="63"/>
                  </a:cubicBezTo>
                  <a:cubicBezTo>
                    <a:pt x="876" y="62"/>
                    <a:pt x="876" y="62"/>
                    <a:pt x="876" y="62"/>
                  </a:cubicBezTo>
                  <a:cubicBezTo>
                    <a:pt x="876" y="61"/>
                    <a:pt x="876" y="60"/>
                    <a:pt x="876" y="60"/>
                  </a:cubicBezTo>
                  <a:close/>
                  <a:moveTo>
                    <a:pt x="865" y="39"/>
                  </a:moveTo>
                  <a:cubicBezTo>
                    <a:pt x="865" y="39"/>
                    <a:pt x="865" y="39"/>
                    <a:pt x="865" y="39"/>
                  </a:cubicBezTo>
                  <a:cubicBezTo>
                    <a:pt x="865" y="39"/>
                    <a:pt x="865" y="39"/>
                    <a:pt x="865" y="39"/>
                  </a:cubicBezTo>
                  <a:cubicBezTo>
                    <a:pt x="865" y="43"/>
                    <a:pt x="865" y="43"/>
                    <a:pt x="865" y="43"/>
                  </a:cubicBezTo>
                  <a:cubicBezTo>
                    <a:pt x="865" y="43"/>
                    <a:pt x="865" y="43"/>
                    <a:pt x="865" y="43"/>
                  </a:cubicBezTo>
                  <a:cubicBezTo>
                    <a:pt x="865" y="43"/>
                    <a:pt x="865" y="43"/>
                    <a:pt x="865" y="43"/>
                  </a:cubicBezTo>
                  <a:cubicBezTo>
                    <a:pt x="865" y="43"/>
                    <a:pt x="865" y="44"/>
                    <a:pt x="866" y="45"/>
                  </a:cubicBezTo>
                  <a:cubicBezTo>
                    <a:pt x="866" y="45"/>
                    <a:pt x="867" y="45"/>
                    <a:pt x="868" y="45"/>
                  </a:cubicBezTo>
                  <a:cubicBezTo>
                    <a:pt x="868" y="45"/>
                    <a:pt x="868" y="45"/>
                    <a:pt x="868" y="45"/>
                  </a:cubicBezTo>
                  <a:cubicBezTo>
                    <a:pt x="868" y="45"/>
                    <a:pt x="868" y="45"/>
                    <a:pt x="868" y="45"/>
                  </a:cubicBezTo>
                  <a:cubicBezTo>
                    <a:pt x="869" y="45"/>
                    <a:pt x="869" y="45"/>
                    <a:pt x="869" y="45"/>
                  </a:cubicBezTo>
                  <a:cubicBezTo>
                    <a:pt x="871" y="45"/>
                    <a:pt x="883" y="25"/>
                    <a:pt x="890" y="13"/>
                  </a:cubicBezTo>
                  <a:cubicBezTo>
                    <a:pt x="892" y="10"/>
                    <a:pt x="893" y="8"/>
                    <a:pt x="894" y="6"/>
                  </a:cubicBezTo>
                  <a:cubicBezTo>
                    <a:pt x="895" y="5"/>
                    <a:pt x="895" y="3"/>
                    <a:pt x="895" y="3"/>
                  </a:cubicBezTo>
                  <a:cubicBezTo>
                    <a:pt x="895" y="3"/>
                    <a:pt x="895" y="3"/>
                    <a:pt x="895" y="3"/>
                  </a:cubicBezTo>
                  <a:cubicBezTo>
                    <a:pt x="895" y="3"/>
                    <a:pt x="895" y="3"/>
                    <a:pt x="895" y="3"/>
                  </a:cubicBezTo>
                  <a:cubicBezTo>
                    <a:pt x="896" y="2"/>
                    <a:pt x="896" y="2"/>
                    <a:pt x="896" y="2"/>
                  </a:cubicBezTo>
                  <a:cubicBezTo>
                    <a:pt x="896" y="2"/>
                    <a:pt x="896" y="2"/>
                    <a:pt x="896" y="2"/>
                  </a:cubicBezTo>
                  <a:cubicBezTo>
                    <a:pt x="901" y="3"/>
                    <a:pt x="906" y="6"/>
                    <a:pt x="909" y="9"/>
                  </a:cubicBezTo>
                  <a:cubicBezTo>
                    <a:pt x="910" y="10"/>
                    <a:pt x="910" y="11"/>
                    <a:pt x="910" y="11"/>
                  </a:cubicBezTo>
                  <a:cubicBezTo>
                    <a:pt x="911" y="12"/>
                    <a:pt x="911" y="13"/>
                    <a:pt x="911" y="14"/>
                  </a:cubicBezTo>
                  <a:cubicBezTo>
                    <a:pt x="911" y="14"/>
                    <a:pt x="911" y="14"/>
                    <a:pt x="911" y="14"/>
                  </a:cubicBezTo>
                  <a:cubicBezTo>
                    <a:pt x="911" y="14"/>
                    <a:pt x="911" y="14"/>
                    <a:pt x="911" y="14"/>
                  </a:cubicBezTo>
                  <a:cubicBezTo>
                    <a:pt x="911" y="16"/>
                    <a:pt x="911" y="16"/>
                    <a:pt x="911" y="16"/>
                  </a:cubicBezTo>
                  <a:cubicBezTo>
                    <a:pt x="911" y="20"/>
                    <a:pt x="906" y="23"/>
                    <a:pt x="900" y="28"/>
                  </a:cubicBezTo>
                  <a:cubicBezTo>
                    <a:pt x="892" y="33"/>
                    <a:pt x="883" y="40"/>
                    <a:pt x="883" y="49"/>
                  </a:cubicBezTo>
                  <a:cubicBezTo>
                    <a:pt x="883" y="50"/>
                    <a:pt x="883" y="50"/>
                    <a:pt x="883" y="50"/>
                  </a:cubicBezTo>
                  <a:cubicBezTo>
                    <a:pt x="883" y="55"/>
                    <a:pt x="886" y="57"/>
                    <a:pt x="890" y="59"/>
                  </a:cubicBezTo>
                  <a:cubicBezTo>
                    <a:pt x="892" y="60"/>
                    <a:pt x="895" y="62"/>
                    <a:pt x="896" y="64"/>
                  </a:cubicBezTo>
                  <a:cubicBezTo>
                    <a:pt x="897" y="65"/>
                    <a:pt x="897" y="65"/>
                    <a:pt x="897" y="65"/>
                  </a:cubicBezTo>
                  <a:cubicBezTo>
                    <a:pt x="896" y="65"/>
                    <a:pt x="896" y="65"/>
                    <a:pt x="896" y="65"/>
                  </a:cubicBezTo>
                  <a:cubicBezTo>
                    <a:pt x="896" y="66"/>
                    <a:pt x="896" y="66"/>
                    <a:pt x="896" y="66"/>
                  </a:cubicBezTo>
                  <a:cubicBezTo>
                    <a:pt x="896" y="66"/>
                    <a:pt x="896" y="66"/>
                    <a:pt x="896" y="66"/>
                  </a:cubicBezTo>
                  <a:cubicBezTo>
                    <a:pt x="896" y="66"/>
                    <a:pt x="895" y="67"/>
                    <a:pt x="895" y="69"/>
                  </a:cubicBezTo>
                  <a:cubicBezTo>
                    <a:pt x="895" y="69"/>
                    <a:pt x="895" y="69"/>
                    <a:pt x="895" y="69"/>
                  </a:cubicBezTo>
                  <a:cubicBezTo>
                    <a:pt x="895" y="70"/>
                    <a:pt x="896" y="70"/>
                    <a:pt x="896" y="70"/>
                  </a:cubicBezTo>
                  <a:cubicBezTo>
                    <a:pt x="896" y="70"/>
                    <a:pt x="896" y="70"/>
                    <a:pt x="896" y="70"/>
                  </a:cubicBezTo>
                  <a:cubicBezTo>
                    <a:pt x="896" y="71"/>
                    <a:pt x="897" y="71"/>
                    <a:pt x="897" y="71"/>
                  </a:cubicBezTo>
                  <a:cubicBezTo>
                    <a:pt x="898" y="71"/>
                    <a:pt x="899" y="71"/>
                    <a:pt x="900" y="70"/>
                  </a:cubicBezTo>
                  <a:cubicBezTo>
                    <a:pt x="903" y="70"/>
                    <a:pt x="907" y="68"/>
                    <a:pt x="910" y="68"/>
                  </a:cubicBezTo>
                  <a:cubicBezTo>
                    <a:pt x="910" y="68"/>
                    <a:pt x="910" y="68"/>
                    <a:pt x="910" y="68"/>
                  </a:cubicBezTo>
                  <a:cubicBezTo>
                    <a:pt x="910" y="68"/>
                    <a:pt x="910" y="68"/>
                    <a:pt x="910" y="68"/>
                  </a:cubicBezTo>
                  <a:cubicBezTo>
                    <a:pt x="917" y="68"/>
                    <a:pt x="920" y="70"/>
                    <a:pt x="922" y="72"/>
                  </a:cubicBezTo>
                  <a:cubicBezTo>
                    <a:pt x="923" y="73"/>
                    <a:pt x="925" y="74"/>
                    <a:pt x="927" y="74"/>
                  </a:cubicBezTo>
                  <a:cubicBezTo>
                    <a:pt x="927" y="74"/>
                    <a:pt x="927" y="74"/>
                    <a:pt x="927" y="74"/>
                  </a:cubicBezTo>
                  <a:cubicBezTo>
                    <a:pt x="927" y="75"/>
                    <a:pt x="927" y="75"/>
                    <a:pt x="927" y="75"/>
                  </a:cubicBezTo>
                  <a:cubicBezTo>
                    <a:pt x="927" y="85"/>
                    <a:pt x="927" y="85"/>
                    <a:pt x="927" y="85"/>
                  </a:cubicBezTo>
                  <a:cubicBezTo>
                    <a:pt x="927" y="86"/>
                    <a:pt x="927" y="86"/>
                    <a:pt x="927" y="86"/>
                  </a:cubicBezTo>
                  <a:cubicBezTo>
                    <a:pt x="926" y="86"/>
                    <a:pt x="926" y="86"/>
                    <a:pt x="926" y="86"/>
                  </a:cubicBezTo>
                  <a:cubicBezTo>
                    <a:pt x="923" y="87"/>
                    <a:pt x="917" y="89"/>
                    <a:pt x="912" y="91"/>
                  </a:cubicBezTo>
                  <a:cubicBezTo>
                    <a:pt x="907" y="94"/>
                    <a:pt x="903" y="95"/>
                    <a:pt x="901" y="95"/>
                  </a:cubicBezTo>
                  <a:cubicBezTo>
                    <a:pt x="901" y="95"/>
                    <a:pt x="901" y="95"/>
                    <a:pt x="901" y="95"/>
                  </a:cubicBezTo>
                  <a:cubicBezTo>
                    <a:pt x="901" y="95"/>
                    <a:pt x="901" y="95"/>
                    <a:pt x="901" y="95"/>
                  </a:cubicBezTo>
                  <a:cubicBezTo>
                    <a:pt x="900" y="95"/>
                    <a:pt x="899" y="95"/>
                    <a:pt x="899" y="94"/>
                  </a:cubicBezTo>
                  <a:cubicBezTo>
                    <a:pt x="899" y="94"/>
                    <a:pt x="899" y="94"/>
                    <a:pt x="899" y="94"/>
                  </a:cubicBezTo>
                  <a:cubicBezTo>
                    <a:pt x="899" y="94"/>
                    <a:pt x="899" y="93"/>
                    <a:pt x="898" y="93"/>
                  </a:cubicBezTo>
                  <a:cubicBezTo>
                    <a:pt x="898" y="92"/>
                    <a:pt x="898" y="92"/>
                    <a:pt x="898" y="92"/>
                  </a:cubicBezTo>
                  <a:cubicBezTo>
                    <a:pt x="898" y="92"/>
                    <a:pt x="898" y="92"/>
                    <a:pt x="898" y="92"/>
                  </a:cubicBezTo>
                  <a:cubicBezTo>
                    <a:pt x="899" y="91"/>
                    <a:pt x="901" y="90"/>
                    <a:pt x="903" y="88"/>
                  </a:cubicBezTo>
                  <a:cubicBezTo>
                    <a:pt x="905" y="87"/>
                    <a:pt x="908" y="85"/>
                    <a:pt x="908" y="83"/>
                  </a:cubicBezTo>
                  <a:cubicBezTo>
                    <a:pt x="908" y="81"/>
                    <a:pt x="908" y="81"/>
                    <a:pt x="908" y="81"/>
                  </a:cubicBezTo>
                  <a:cubicBezTo>
                    <a:pt x="908" y="81"/>
                    <a:pt x="908" y="80"/>
                    <a:pt x="908" y="80"/>
                  </a:cubicBezTo>
                  <a:cubicBezTo>
                    <a:pt x="907" y="79"/>
                    <a:pt x="906" y="79"/>
                    <a:pt x="904" y="79"/>
                  </a:cubicBezTo>
                  <a:cubicBezTo>
                    <a:pt x="902" y="78"/>
                    <a:pt x="899" y="79"/>
                    <a:pt x="896" y="79"/>
                  </a:cubicBezTo>
                  <a:cubicBezTo>
                    <a:pt x="889" y="81"/>
                    <a:pt x="883" y="83"/>
                    <a:pt x="881" y="84"/>
                  </a:cubicBezTo>
                  <a:cubicBezTo>
                    <a:pt x="878" y="85"/>
                    <a:pt x="875" y="86"/>
                    <a:pt x="872" y="87"/>
                  </a:cubicBezTo>
                  <a:cubicBezTo>
                    <a:pt x="872" y="87"/>
                    <a:pt x="872" y="87"/>
                    <a:pt x="872" y="87"/>
                  </a:cubicBezTo>
                  <a:cubicBezTo>
                    <a:pt x="866" y="90"/>
                    <a:pt x="860" y="92"/>
                    <a:pt x="857" y="96"/>
                  </a:cubicBezTo>
                  <a:cubicBezTo>
                    <a:pt x="857" y="96"/>
                    <a:pt x="857" y="96"/>
                    <a:pt x="858" y="96"/>
                  </a:cubicBezTo>
                  <a:cubicBezTo>
                    <a:pt x="860" y="96"/>
                    <a:pt x="860" y="96"/>
                    <a:pt x="860" y="96"/>
                  </a:cubicBezTo>
                  <a:cubicBezTo>
                    <a:pt x="860" y="96"/>
                    <a:pt x="860" y="96"/>
                    <a:pt x="860" y="96"/>
                  </a:cubicBezTo>
                  <a:cubicBezTo>
                    <a:pt x="878" y="93"/>
                    <a:pt x="878" y="93"/>
                    <a:pt x="878" y="93"/>
                  </a:cubicBezTo>
                  <a:cubicBezTo>
                    <a:pt x="878" y="93"/>
                    <a:pt x="878" y="93"/>
                    <a:pt x="878" y="93"/>
                  </a:cubicBezTo>
                  <a:cubicBezTo>
                    <a:pt x="879" y="93"/>
                    <a:pt x="880" y="94"/>
                    <a:pt x="882" y="94"/>
                  </a:cubicBezTo>
                  <a:cubicBezTo>
                    <a:pt x="882" y="94"/>
                    <a:pt x="883" y="94"/>
                    <a:pt x="883" y="94"/>
                  </a:cubicBezTo>
                  <a:cubicBezTo>
                    <a:pt x="884" y="95"/>
                    <a:pt x="884" y="95"/>
                    <a:pt x="884" y="95"/>
                  </a:cubicBezTo>
                  <a:cubicBezTo>
                    <a:pt x="884" y="95"/>
                    <a:pt x="884" y="95"/>
                    <a:pt x="884" y="95"/>
                  </a:cubicBezTo>
                  <a:cubicBezTo>
                    <a:pt x="884" y="101"/>
                    <a:pt x="884" y="101"/>
                    <a:pt x="884" y="101"/>
                  </a:cubicBezTo>
                  <a:cubicBezTo>
                    <a:pt x="884" y="102"/>
                    <a:pt x="884" y="102"/>
                    <a:pt x="884" y="102"/>
                  </a:cubicBezTo>
                  <a:cubicBezTo>
                    <a:pt x="883" y="102"/>
                    <a:pt x="883" y="102"/>
                    <a:pt x="883" y="102"/>
                  </a:cubicBezTo>
                  <a:cubicBezTo>
                    <a:pt x="881" y="103"/>
                    <a:pt x="878" y="105"/>
                    <a:pt x="876" y="108"/>
                  </a:cubicBezTo>
                  <a:cubicBezTo>
                    <a:pt x="876" y="108"/>
                    <a:pt x="876" y="108"/>
                    <a:pt x="876" y="108"/>
                  </a:cubicBezTo>
                  <a:cubicBezTo>
                    <a:pt x="876" y="108"/>
                    <a:pt x="876" y="109"/>
                    <a:pt x="876" y="109"/>
                  </a:cubicBezTo>
                  <a:cubicBezTo>
                    <a:pt x="875" y="110"/>
                    <a:pt x="875" y="110"/>
                    <a:pt x="875" y="111"/>
                  </a:cubicBezTo>
                  <a:cubicBezTo>
                    <a:pt x="875" y="111"/>
                    <a:pt x="875" y="111"/>
                    <a:pt x="875" y="111"/>
                  </a:cubicBezTo>
                  <a:cubicBezTo>
                    <a:pt x="875" y="111"/>
                    <a:pt x="875" y="111"/>
                    <a:pt x="875" y="111"/>
                  </a:cubicBezTo>
                  <a:cubicBezTo>
                    <a:pt x="875" y="114"/>
                    <a:pt x="877" y="115"/>
                    <a:pt x="878" y="117"/>
                  </a:cubicBezTo>
                  <a:cubicBezTo>
                    <a:pt x="881" y="120"/>
                    <a:pt x="884" y="124"/>
                    <a:pt x="884" y="138"/>
                  </a:cubicBezTo>
                  <a:cubicBezTo>
                    <a:pt x="884" y="138"/>
                    <a:pt x="884" y="138"/>
                    <a:pt x="884" y="138"/>
                  </a:cubicBezTo>
                  <a:cubicBezTo>
                    <a:pt x="884" y="138"/>
                    <a:pt x="884" y="138"/>
                    <a:pt x="884" y="138"/>
                  </a:cubicBezTo>
                  <a:cubicBezTo>
                    <a:pt x="894" y="139"/>
                    <a:pt x="894" y="139"/>
                    <a:pt x="894" y="139"/>
                  </a:cubicBezTo>
                  <a:cubicBezTo>
                    <a:pt x="901" y="139"/>
                    <a:pt x="901" y="139"/>
                    <a:pt x="901" y="139"/>
                  </a:cubicBezTo>
                  <a:cubicBezTo>
                    <a:pt x="905" y="139"/>
                    <a:pt x="908" y="140"/>
                    <a:pt x="910" y="142"/>
                  </a:cubicBezTo>
                  <a:cubicBezTo>
                    <a:pt x="912" y="143"/>
                    <a:pt x="914" y="146"/>
                    <a:pt x="915" y="148"/>
                  </a:cubicBezTo>
                  <a:cubicBezTo>
                    <a:pt x="916" y="148"/>
                    <a:pt x="916" y="148"/>
                    <a:pt x="916" y="148"/>
                  </a:cubicBezTo>
                  <a:cubicBezTo>
                    <a:pt x="916" y="148"/>
                    <a:pt x="916" y="148"/>
                    <a:pt x="916" y="148"/>
                  </a:cubicBezTo>
                  <a:cubicBezTo>
                    <a:pt x="915" y="151"/>
                    <a:pt x="913" y="155"/>
                    <a:pt x="911" y="156"/>
                  </a:cubicBezTo>
                  <a:cubicBezTo>
                    <a:pt x="911" y="157"/>
                    <a:pt x="910" y="157"/>
                    <a:pt x="910" y="157"/>
                  </a:cubicBezTo>
                  <a:cubicBezTo>
                    <a:pt x="909" y="158"/>
                    <a:pt x="909" y="158"/>
                    <a:pt x="908" y="158"/>
                  </a:cubicBezTo>
                  <a:cubicBezTo>
                    <a:pt x="908" y="158"/>
                    <a:pt x="908" y="158"/>
                    <a:pt x="908" y="158"/>
                  </a:cubicBezTo>
                  <a:cubicBezTo>
                    <a:pt x="908" y="158"/>
                    <a:pt x="908" y="158"/>
                    <a:pt x="908" y="158"/>
                  </a:cubicBezTo>
                  <a:cubicBezTo>
                    <a:pt x="900" y="158"/>
                    <a:pt x="900" y="158"/>
                    <a:pt x="900" y="158"/>
                  </a:cubicBezTo>
                  <a:cubicBezTo>
                    <a:pt x="899" y="158"/>
                    <a:pt x="897" y="157"/>
                    <a:pt x="894" y="155"/>
                  </a:cubicBezTo>
                  <a:cubicBezTo>
                    <a:pt x="891" y="153"/>
                    <a:pt x="887" y="151"/>
                    <a:pt x="885" y="151"/>
                  </a:cubicBezTo>
                  <a:cubicBezTo>
                    <a:pt x="885" y="151"/>
                    <a:pt x="885" y="151"/>
                    <a:pt x="885" y="151"/>
                  </a:cubicBezTo>
                  <a:cubicBezTo>
                    <a:pt x="885" y="151"/>
                    <a:pt x="885" y="151"/>
                    <a:pt x="885" y="151"/>
                  </a:cubicBezTo>
                  <a:cubicBezTo>
                    <a:pt x="885" y="151"/>
                    <a:pt x="885" y="151"/>
                    <a:pt x="885" y="151"/>
                  </a:cubicBezTo>
                  <a:cubicBezTo>
                    <a:pt x="878" y="151"/>
                    <a:pt x="877" y="160"/>
                    <a:pt x="876" y="167"/>
                  </a:cubicBezTo>
                  <a:cubicBezTo>
                    <a:pt x="876" y="170"/>
                    <a:pt x="876" y="173"/>
                    <a:pt x="875" y="175"/>
                  </a:cubicBezTo>
                  <a:cubicBezTo>
                    <a:pt x="875" y="175"/>
                    <a:pt x="875" y="175"/>
                    <a:pt x="875" y="175"/>
                  </a:cubicBezTo>
                  <a:cubicBezTo>
                    <a:pt x="875" y="175"/>
                    <a:pt x="875" y="175"/>
                    <a:pt x="875" y="175"/>
                  </a:cubicBezTo>
                  <a:cubicBezTo>
                    <a:pt x="874" y="179"/>
                    <a:pt x="871" y="189"/>
                    <a:pt x="867" y="194"/>
                  </a:cubicBezTo>
                  <a:cubicBezTo>
                    <a:pt x="866" y="196"/>
                    <a:pt x="865" y="196"/>
                    <a:pt x="864" y="197"/>
                  </a:cubicBezTo>
                  <a:cubicBezTo>
                    <a:pt x="863" y="198"/>
                    <a:pt x="862" y="198"/>
                    <a:pt x="861" y="198"/>
                  </a:cubicBezTo>
                  <a:cubicBezTo>
                    <a:pt x="861" y="198"/>
                    <a:pt x="861" y="198"/>
                    <a:pt x="861" y="198"/>
                  </a:cubicBezTo>
                  <a:cubicBezTo>
                    <a:pt x="861" y="198"/>
                    <a:pt x="861" y="198"/>
                    <a:pt x="861" y="198"/>
                  </a:cubicBezTo>
                  <a:cubicBezTo>
                    <a:pt x="842" y="198"/>
                    <a:pt x="842" y="198"/>
                    <a:pt x="842" y="198"/>
                  </a:cubicBezTo>
                  <a:cubicBezTo>
                    <a:pt x="840" y="198"/>
                    <a:pt x="838" y="197"/>
                    <a:pt x="838" y="196"/>
                  </a:cubicBezTo>
                  <a:cubicBezTo>
                    <a:pt x="838" y="196"/>
                    <a:pt x="838" y="196"/>
                    <a:pt x="838" y="196"/>
                  </a:cubicBezTo>
                  <a:cubicBezTo>
                    <a:pt x="837" y="195"/>
                    <a:pt x="837" y="193"/>
                    <a:pt x="837" y="191"/>
                  </a:cubicBezTo>
                  <a:cubicBezTo>
                    <a:pt x="837" y="190"/>
                    <a:pt x="837" y="190"/>
                    <a:pt x="837" y="190"/>
                  </a:cubicBezTo>
                  <a:cubicBezTo>
                    <a:pt x="838" y="190"/>
                    <a:pt x="838" y="190"/>
                    <a:pt x="838" y="190"/>
                  </a:cubicBezTo>
                  <a:cubicBezTo>
                    <a:pt x="849" y="190"/>
                    <a:pt x="857" y="188"/>
                    <a:pt x="862" y="183"/>
                  </a:cubicBezTo>
                  <a:cubicBezTo>
                    <a:pt x="866" y="179"/>
                    <a:pt x="869" y="171"/>
                    <a:pt x="869" y="160"/>
                  </a:cubicBezTo>
                  <a:cubicBezTo>
                    <a:pt x="865" y="156"/>
                    <a:pt x="865" y="156"/>
                    <a:pt x="865" y="156"/>
                  </a:cubicBezTo>
                  <a:cubicBezTo>
                    <a:pt x="862" y="157"/>
                    <a:pt x="852" y="160"/>
                    <a:pt x="845" y="161"/>
                  </a:cubicBezTo>
                  <a:cubicBezTo>
                    <a:pt x="844" y="162"/>
                    <a:pt x="842" y="162"/>
                    <a:pt x="841" y="162"/>
                  </a:cubicBezTo>
                  <a:cubicBezTo>
                    <a:pt x="839" y="163"/>
                    <a:pt x="838" y="163"/>
                    <a:pt x="837" y="163"/>
                  </a:cubicBezTo>
                  <a:cubicBezTo>
                    <a:pt x="837" y="163"/>
                    <a:pt x="837" y="163"/>
                    <a:pt x="837" y="163"/>
                  </a:cubicBezTo>
                  <a:cubicBezTo>
                    <a:pt x="837" y="163"/>
                    <a:pt x="837" y="163"/>
                    <a:pt x="837" y="163"/>
                  </a:cubicBezTo>
                  <a:cubicBezTo>
                    <a:pt x="836" y="163"/>
                    <a:pt x="836" y="163"/>
                    <a:pt x="836" y="163"/>
                  </a:cubicBezTo>
                  <a:cubicBezTo>
                    <a:pt x="834" y="163"/>
                    <a:pt x="833" y="162"/>
                    <a:pt x="832" y="162"/>
                  </a:cubicBezTo>
                  <a:cubicBezTo>
                    <a:pt x="832" y="162"/>
                    <a:pt x="832" y="162"/>
                    <a:pt x="831" y="162"/>
                  </a:cubicBezTo>
                  <a:cubicBezTo>
                    <a:pt x="830" y="161"/>
                    <a:pt x="830" y="161"/>
                    <a:pt x="830" y="161"/>
                  </a:cubicBezTo>
                  <a:cubicBezTo>
                    <a:pt x="830" y="160"/>
                    <a:pt x="830" y="160"/>
                    <a:pt x="830" y="160"/>
                  </a:cubicBezTo>
                  <a:cubicBezTo>
                    <a:pt x="831" y="159"/>
                    <a:pt x="831" y="159"/>
                    <a:pt x="831" y="158"/>
                  </a:cubicBezTo>
                  <a:cubicBezTo>
                    <a:pt x="832" y="156"/>
                    <a:pt x="832" y="156"/>
                    <a:pt x="833" y="155"/>
                  </a:cubicBezTo>
                  <a:cubicBezTo>
                    <a:pt x="834" y="154"/>
                    <a:pt x="835" y="154"/>
                    <a:pt x="838" y="153"/>
                  </a:cubicBezTo>
                  <a:cubicBezTo>
                    <a:pt x="838" y="153"/>
                    <a:pt x="838" y="153"/>
                    <a:pt x="838" y="153"/>
                  </a:cubicBezTo>
                  <a:cubicBezTo>
                    <a:pt x="839" y="153"/>
                    <a:pt x="839" y="153"/>
                    <a:pt x="839" y="153"/>
                  </a:cubicBezTo>
                  <a:cubicBezTo>
                    <a:pt x="842" y="152"/>
                    <a:pt x="843" y="152"/>
                    <a:pt x="845" y="151"/>
                  </a:cubicBezTo>
                  <a:cubicBezTo>
                    <a:pt x="847" y="150"/>
                    <a:pt x="849" y="150"/>
                    <a:pt x="851" y="149"/>
                  </a:cubicBezTo>
                  <a:cubicBezTo>
                    <a:pt x="854" y="148"/>
                    <a:pt x="864" y="146"/>
                    <a:pt x="869" y="143"/>
                  </a:cubicBezTo>
                  <a:cubicBezTo>
                    <a:pt x="869" y="142"/>
                    <a:pt x="870" y="142"/>
                    <a:pt x="871" y="141"/>
                  </a:cubicBezTo>
                  <a:cubicBezTo>
                    <a:pt x="871" y="140"/>
                    <a:pt x="871" y="140"/>
                    <a:pt x="871" y="140"/>
                  </a:cubicBezTo>
                  <a:cubicBezTo>
                    <a:pt x="871" y="140"/>
                    <a:pt x="871" y="140"/>
                    <a:pt x="871" y="140"/>
                  </a:cubicBezTo>
                  <a:cubicBezTo>
                    <a:pt x="871" y="140"/>
                    <a:pt x="871" y="140"/>
                    <a:pt x="871" y="140"/>
                  </a:cubicBezTo>
                  <a:cubicBezTo>
                    <a:pt x="871" y="139"/>
                    <a:pt x="871" y="139"/>
                    <a:pt x="871" y="139"/>
                  </a:cubicBezTo>
                  <a:cubicBezTo>
                    <a:pt x="871" y="135"/>
                    <a:pt x="869" y="133"/>
                    <a:pt x="867" y="131"/>
                  </a:cubicBezTo>
                  <a:cubicBezTo>
                    <a:pt x="866" y="129"/>
                    <a:pt x="864" y="128"/>
                    <a:pt x="863" y="126"/>
                  </a:cubicBezTo>
                  <a:cubicBezTo>
                    <a:pt x="863" y="126"/>
                    <a:pt x="863" y="126"/>
                    <a:pt x="863" y="126"/>
                  </a:cubicBezTo>
                  <a:cubicBezTo>
                    <a:pt x="863" y="126"/>
                    <a:pt x="863" y="126"/>
                    <a:pt x="863" y="126"/>
                  </a:cubicBezTo>
                  <a:cubicBezTo>
                    <a:pt x="863" y="126"/>
                    <a:pt x="863" y="126"/>
                    <a:pt x="863" y="126"/>
                  </a:cubicBezTo>
                  <a:cubicBezTo>
                    <a:pt x="863" y="124"/>
                    <a:pt x="863" y="122"/>
                    <a:pt x="863" y="119"/>
                  </a:cubicBezTo>
                  <a:cubicBezTo>
                    <a:pt x="863" y="115"/>
                    <a:pt x="862" y="112"/>
                    <a:pt x="860" y="112"/>
                  </a:cubicBezTo>
                  <a:cubicBezTo>
                    <a:pt x="858" y="112"/>
                    <a:pt x="856" y="113"/>
                    <a:pt x="855" y="113"/>
                  </a:cubicBezTo>
                  <a:cubicBezTo>
                    <a:pt x="853" y="114"/>
                    <a:pt x="850" y="116"/>
                    <a:pt x="846" y="116"/>
                  </a:cubicBezTo>
                  <a:cubicBezTo>
                    <a:pt x="845" y="116"/>
                    <a:pt x="844" y="115"/>
                    <a:pt x="843" y="114"/>
                  </a:cubicBezTo>
                  <a:cubicBezTo>
                    <a:pt x="843" y="114"/>
                    <a:pt x="843" y="114"/>
                    <a:pt x="842" y="114"/>
                  </a:cubicBezTo>
                  <a:cubicBezTo>
                    <a:pt x="841" y="113"/>
                    <a:pt x="841" y="113"/>
                    <a:pt x="841" y="113"/>
                  </a:cubicBezTo>
                  <a:cubicBezTo>
                    <a:pt x="842" y="112"/>
                    <a:pt x="842" y="112"/>
                    <a:pt x="842" y="112"/>
                  </a:cubicBezTo>
                  <a:cubicBezTo>
                    <a:pt x="842" y="112"/>
                    <a:pt x="842" y="111"/>
                    <a:pt x="842" y="111"/>
                  </a:cubicBezTo>
                  <a:cubicBezTo>
                    <a:pt x="842" y="110"/>
                    <a:pt x="843" y="109"/>
                    <a:pt x="843" y="108"/>
                  </a:cubicBezTo>
                  <a:cubicBezTo>
                    <a:pt x="843" y="106"/>
                    <a:pt x="843" y="106"/>
                    <a:pt x="843" y="106"/>
                  </a:cubicBezTo>
                  <a:cubicBezTo>
                    <a:pt x="843" y="106"/>
                    <a:pt x="843" y="106"/>
                    <a:pt x="843" y="106"/>
                  </a:cubicBezTo>
                  <a:cubicBezTo>
                    <a:pt x="843" y="106"/>
                    <a:pt x="843" y="106"/>
                    <a:pt x="843" y="106"/>
                  </a:cubicBezTo>
                  <a:cubicBezTo>
                    <a:pt x="843" y="105"/>
                    <a:pt x="842" y="105"/>
                    <a:pt x="842" y="104"/>
                  </a:cubicBezTo>
                  <a:cubicBezTo>
                    <a:pt x="842" y="104"/>
                    <a:pt x="842" y="104"/>
                    <a:pt x="842" y="104"/>
                  </a:cubicBezTo>
                  <a:cubicBezTo>
                    <a:pt x="842" y="104"/>
                    <a:pt x="842" y="104"/>
                    <a:pt x="842" y="104"/>
                  </a:cubicBezTo>
                  <a:cubicBezTo>
                    <a:pt x="842" y="104"/>
                    <a:pt x="842" y="104"/>
                    <a:pt x="842" y="104"/>
                  </a:cubicBezTo>
                  <a:cubicBezTo>
                    <a:pt x="842" y="104"/>
                    <a:pt x="842" y="104"/>
                    <a:pt x="842" y="104"/>
                  </a:cubicBezTo>
                  <a:cubicBezTo>
                    <a:pt x="838" y="104"/>
                    <a:pt x="827" y="111"/>
                    <a:pt x="820" y="115"/>
                  </a:cubicBezTo>
                  <a:cubicBezTo>
                    <a:pt x="818" y="117"/>
                    <a:pt x="817" y="117"/>
                    <a:pt x="816" y="118"/>
                  </a:cubicBezTo>
                  <a:cubicBezTo>
                    <a:pt x="816" y="118"/>
                    <a:pt x="816" y="118"/>
                    <a:pt x="816" y="118"/>
                  </a:cubicBezTo>
                  <a:cubicBezTo>
                    <a:pt x="816" y="118"/>
                    <a:pt x="816" y="118"/>
                    <a:pt x="816" y="118"/>
                  </a:cubicBezTo>
                  <a:cubicBezTo>
                    <a:pt x="814" y="119"/>
                    <a:pt x="812" y="121"/>
                    <a:pt x="810" y="122"/>
                  </a:cubicBezTo>
                  <a:cubicBezTo>
                    <a:pt x="808" y="124"/>
                    <a:pt x="806" y="125"/>
                    <a:pt x="804" y="126"/>
                  </a:cubicBezTo>
                  <a:cubicBezTo>
                    <a:pt x="804" y="126"/>
                    <a:pt x="804" y="126"/>
                    <a:pt x="804" y="126"/>
                  </a:cubicBezTo>
                  <a:cubicBezTo>
                    <a:pt x="804" y="126"/>
                    <a:pt x="804" y="126"/>
                    <a:pt x="804" y="126"/>
                  </a:cubicBezTo>
                  <a:cubicBezTo>
                    <a:pt x="804" y="126"/>
                    <a:pt x="804" y="126"/>
                    <a:pt x="804" y="126"/>
                  </a:cubicBezTo>
                  <a:cubicBezTo>
                    <a:pt x="800" y="128"/>
                    <a:pt x="798" y="129"/>
                    <a:pt x="796" y="130"/>
                  </a:cubicBezTo>
                  <a:cubicBezTo>
                    <a:pt x="794" y="131"/>
                    <a:pt x="793" y="132"/>
                    <a:pt x="790" y="133"/>
                  </a:cubicBezTo>
                  <a:cubicBezTo>
                    <a:pt x="790" y="133"/>
                    <a:pt x="790" y="133"/>
                    <a:pt x="790" y="133"/>
                  </a:cubicBezTo>
                  <a:cubicBezTo>
                    <a:pt x="789" y="133"/>
                    <a:pt x="789" y="133"/>
                    <a:pt x="789" y="133"/>
                  </a:cubicBezTo>
                  <a:cubicBezTo>
                    <a:pt x="783" y="129"/>
                    <a:pt x="783" y="129"/>
                    <a:pt x="783" y="129"/>
                  </a:cubicBezTo>
                  <a:cubicBezTo>
                    <a:pt x="783" y="128"/>
                    <a:pt x="783" y="128"/>
                    <a:pt x="783" y="128"/>
                  </a:cubicBezTo>
                  <a:cubicBezTo>
                    <a:pt x="783" y="128"/>
                    <a:pt x="783" y="128"/>
                    <a:pt x="783" y="128"/>
                  </a:cubicBezTo>
                  <a:cubicBezTo>
                    <a:pt x="785" y="119"/>
                    <a:pt x="790" y="118"/>
                    <a:pt x="797" y="116"/>
                  </a:cubicBezTo>
                  <a:cubicBezTo>
                    <a:pt x="800" y="115"/>
                    <a:pt x="804" y="114"/>
                    <a:pt x="808" y="112"/>
                  </a:cubicBezTo>
                  <a:cubicBezTo>
                    <a:pt x="811" y="110"/>
                    <a:pt x="821" y="104"/>
                    <a:pt x="827" y="100"/>
                  </a:cubicBezTo>
                  <a:cubicBezTo>
                    <a:pt x="828" y="99"/>
                    <a:pt x="829" y="98"/>
                    <a:pt x="829" y="97"/>
                  </a:cubicBezTo>
                  <a:cubicBezTo>
                    <a:pt x="830" y="96"/>
                    <a:pt x="830" y="96"/>
                    <a:pt x="830" y="95"/>
                  </a:cubicBezTo>
                  <a:cubicBezTo>
                    <a:pt x="830" y="95"/>
                    <a:pt x="830" y="95"/>
                    <a:pt x="830" y="95"/>
                  </a:cubicBezTo>
                  <a:cubicBezTo>
                    <a:pt x="830" y="95"/>
                    <a:pt x="830" y="95"/>
                    <a:pt x="830" y="95"/>
                  </a:cubicBezTo>
                  <a:cubicBezTo>
                    <a:pt x="830" y="94"/>
                    <a:pt x="830" y="94"/>
                    <a:pt x="830" y="94"/>
                  </a:cubicBezTo>
                  <a:cubicBezTo>
                    <a:pt x="830" y="94"/>
                    <a:pt x="830" y="93"/>
                    <a:pt x="829" y="92"/>
                  </a:cubicBezTo>
                  <a:cubicBezTo>
                    <a:pt x="827" y="89"/>
                    <a:pt x="823" y="81"/>
                    <a:pt x="823" y="72"/>
                  </a:cubicBezTo>
                  <a:cubicBezTo>
                    <a:pt x="823" y="71"/>
                    <a:pt x="823" y="71"/>
                    <a:pt x="823" y="71"/>
                  </a:cubicBezTo>
                  <a:cubicBezTo>
                    <a:pt x="823" y="71"/>
                    <a:pt x="823" y="71"/>
                    <a:pt x="823" y="71"/>
                  </a:cubicBezTo>
                  <a:cubicBezTo>
                    <a:pt x="823" y="70"/>
                    <a:pt x="823" y="70"/>
                    <a:pt x="823" y="70"/>
                  </a:cubicBezTo>
                  <a:cubicBezTo>
                    <a:pt x="829" y="16"/>
                    <a:pt x="829" y="16"/>
                    <a:pt x="829" y="16"/>
                  </a:cubicBezTo>
                  <a:cubicBezTo>
                    <a:pt x="829" y="15"/>
                    <a:pt x="829" y="15"/>
                    <a:pt x="829" y="15"/>
                  </a:cubicBezTo>
                  <a:cubicBezTo>
                    <a:pt x="830" y="15"/>
                    <a:pt x="830" y="15"/>
                    <a:pt x="830" y="15"/>
                  </a:cubicBezTo>
                  <a:cubicBezTo>
                    <a:pt x="830" y="15"/>
                    <a:pt x="830" y="14"/>
                    <a:pt x="831" y="14"/>
                  </a:cubicBezTo>
                  <a:cubicBezTo>
                    <a:pt x="832" y="13"/>
                    <a:pt x="832" y="13"/>
                    <a:pt x="834" y="13"/>
                  </a:cubicBezTo>
                  <a:cubicBezTo>
                    <a:pt x="835" y="13"/>
                    <a:pt x="835" y="13"/>
                    <a:pt x="835" y="13"/>
                  </a:cubicBezTo>
                  <a:cubicBezTo>
                    <a:pt x="835" y="13"/>
                    <a:pt x="835" y="13"/>
                    <a:pt x="835" y="13"/>
                  </a:cubicBezTo>
                  <a:cubicBezTo>
                    <a:pt x="835" y="13"/>
                    <a:pt x="835" y="13"/>
                    <a:pt x="835" y="13"/>
                  </a:cubicBezTo>
                  <a:cubicBezTo>
                    <a:pt x="837" y="13"/>
                    <a:pt x="840" y="14"/>
                    <a:pt x="843" y="16"/>
                  </a:cubicBezTo>
                  <a:cubicBezTo>
                    <a:pt x="845" y="18"/>
                    <a:pt x="847" y="21"/>
                    <a:pt x="847" y="22"/>
                  </a:cubicBezTo>
                  <a:cubicBezTo>
                    <a:pt x="847" y="22"/>
                    <a:pt x="847" y="22"/>
                    <a:pt x="847" y="22"/>
                  </a:cubicBezTo>
                  <a:cubicBezTo>
                    <a:pt x="847" y="22"/>
                    <a:pt x="847" y="22"/>
                    <a:pt x="847" y="22"/>
                  </a:cubicBezTo>
                  <a:cubicBezTo>
                    <a:pt x="847" y="25"/>
                    <a:pt x="845" y="30"/>
                    <a:pt x="842" y="36"/>
                  </a:cubicBezTo>
                  <a:cubicBezTo>
                    <a:pt x="838" y="43"/>
                    <a:pt x="833" y="52"/>
                    <a:pt x="833" y="59"/>
                  </a:cubicBezTo>
                  <a:cubicBezTo>
                    <a:pt x="833" y="59"/>
                    <a:pt x="833" y="59"/>
                    <a:pt x="833" y="59"/>
                  </a:cubicBezTo>
                  <a:cubicBezTo>
                    <a:pt x="833" y="59"/>
                    <a:pt x="833" y="59"/>
                    <a:pt x="833" y="59"/>
                  </a:cubicBezTo>
                  <a:cubicBezTo>
                    <a:pt x="833" y="64"/>
                    <a:pt x="833" y="64"/>
                    <a:pt x="833" y="64"/>
                  </a:cubicBezTo>
                  <a:cubicBezTo>
                    <a:pt x="833" y="66"/>
                    <a:pt x="835" y="66"/>
                    <a:pt x="836" y="67"/>
                  </a:cubicBezTo>
                  <a:cubicBezTo>
                    <a:pt x="837" y="67"/>
                    <a:pt x="837" y="67"/>
                    <a:pt x="837" y="67"/>
                  </a:cubicBezTo>
                  <a:cubicBezTo>
                    <a:pt x="840" y="63"/>
                    <a:pt x="840" y="63"/>
                    <a:pt x="840" y="63"/>
                  </a:cubicBezTo>
                  <a:cubicBezTo>
                    <a:pt x="840" y="63"/>
                    <a:pt x="840" y="63"/>
                    <a:pt x="840" y="63"/>
                  </a:cubicBezTo>
                  <a:cubicBezTo>
                    <a:pt x="840" y="63"/>
                    <a:pt x="840" y="63"/>
                    <a:pt x="840" y="63"/>
                  </a:cubicBezTo>
                  <a:cubicBezTo>
                    <a:pt x="845" y="62"/>
                    <a:pt x="845" y="62"/>
                    <a:pt x="845" y="62"/>
                  </a:cubicBezTo>
                  <a:cubicBezTo>
                    <a:pt x="847" y="61"/>
                    <a:pt x="847" y="61"/>
                    <a:pt x="847" y="61"/>
                  </a:cubicBezTo>
                  <a:cubicBezTo>
                    <a:pt x="847" y="63"/>
                    <a:pt x="847" y="63"/>
                    <a:pt x="847" y="63"/>
                  </a:cubicBezTo>
                  <a:cubicBezTo>
                    <a:pt x="846" y="68"/>
                    <a:pt x="844" y="71"/>
                    <a:pt x="843" y="74"/>
                  </a:cubicBezTo>
                  <a:cubicBezTo>
                    <a:pt x="843" y="74"/>
                    <a:pt x="843" y="74"/>
                    <a:pt x="843" y="74"/>
                  </a:cubicBezTo>
                  <a:cubicBezTo>
                    <a:pt x="841" y="77"/>
                    <a:pt x="840" y="79"/>
                    <a:pt x="840" y="83"/>
                  </a:cubicBezTo>
                  <a:cubicBezTo>
                    <a:pt x="840" y="83"/>
                    <a:pt x="840" y="83"/>
                    <a:pt x="840" y="83"/>
                  </a:cubicBezTo>
                  <a:cubicBezTo>
                    <a:pt x="840" y="87"/>
                    <a:pt x="840" y="87"/>
                    <a:pt x="840" y="87"/>
                  </a:cubicBezTo>
                  <a:cubicBezTo>
                    <a:pt x="840" y="87"/>
                    <a:pt x="840" y="87"/>
                    <a:pt x="840" y="87"/>
                  </a:cubicBezTo>
                  <a:cubicBezTo>
                    <a:pt x="840" y="87"/>
                    <a:pt x="840" y="87"/>
                    <a:pt x="840" y="87"/>
                  </a:cubicBezTo>
                  <a:cubicBezTo>
                    <a:pt x="840" y="88"/>
                    <a:pt x="840" y="88"/>
                    <a:pt x="841" y="89"/>
                  </a:cubicBezTo>
                  <a:cubicBezTo>
                    <a:pt x="841" y="89"/>
                    <a:pt x="842" y="90"/>
                    <a:pt x="843" y="90"/>
                  </a:cubicBezTo>
                  <a:cubicBezTo>
                    <a:pt x="843" y="90"/>
                    <a:pt x="843" y="90"/>
                    <a:pt x="843" y="90"/>
                  </a:cubicBezTo>
                  <a:cubicBezTo>
                    <a:pt x="843" y="90"/>
                    <a:pt x="843" y="90"/>
                    <a:pt x="843" y="90"/>
                  </a:cubicBezTo>
                  <a:cubicBezTo>
                    <a:pt x="845" y="90"/>
                    <a:pt x="845" y="90"/>
                    <a:pt x="845" y="90"/>
                  </a:cubicBezTo>
                  <a:cubicBezTo>
                    <a:pt x="847" y="90"/>
                    <a:pt x="850" y="88"/>
                    <a:pt x="852" y="86"/>
                  </a:cubicBezTo>
                  <a:cubicBezTo>
                    <a:pt x="853" y="85"/>
                    <a:pt x="853" y="85"/>
                    <a:pt x="853" y="84"/>
                  </a:cubicBezTo>
                  <a:cubicBezTo>
                    <a:pt x="854" y="84"/>
                    <a:pt x="854" y="84"/>
                    <a:pt x="854" y="83"/>
                  </a:cubicBezTo>
                  <a:cubicBezTo>
                    <a:pt x="854" y="83"/>
                    <a:pt x="854" y="83"/>
                    <a:pt x="854" y="83"/>
                  </a:cubicBezTo>
                  <a:cubicBezTo>
                    <a:pt x="854" y="83"/>
                    <a:pt x="854" y="83"/>
                    <a:pt x="854" y="83"/>
                  </a:cubicBezTo>
                  <a:cubicBezTo>
                    <a:pt x="854" y="83"/>
                    <a:pt x="854" y="83"/>
                    <a:pt x="854" y="83"/>
                  </a:cubicBezTo>
                  <a:cubicBezTo>
                    <a:pt x="855" y="81"/>
                    <a:pt x="855" y="77"/>
                    <a:pt x="855" y="74"/>
                  </a:cubicBezTo>
                  <a:cubicBezTo>
                    <a:pt x="854" y="72"/>
                    <a:pt x="854" y="70"/>
                    <a:pt x="854" y="68"/>
                  </a:cubicBezTo>
                  <a:cubicBezTo>
                    <a:pt x="854" y="62"/>
                    <a:pt x="854" y="62"/>
                    <a:pt x="854" y="62"/>
                  </a:cubicBezTo>
                  <a:cubicBezTo>
                    <a:pt x="854" y="55"/>
                    <a:pt x="854" y="40"/>
                    <a:pt x="856" y="27"/>
                  </a:cubicBezTo>
                  <a:cubicBezTo>
                    <a:pt x="857" y="14"/>
                    <a:pt x="860" y="2"/>
                    <a:pt x="867" y="2"/>
                  </a:cubicBezTo>
                  <a:cubicBezTo>
                    <a:pt x="868" y="2"/>
                    <a:pt x="868" y="2"/>
                    <a:pt x="868" y="2"/>
                  </a:cubicBezTo>
                  <a:cubicBezTo>
                    <a:pt x="868" y="2"/>
                    <a:pt x="868" y="2"/>
                    <a:pt x="868" y="2"/>
                  </a:cubicBezTo>
                  <a:cubicBezTo>
                    <a:pt x="868" y="2"/>
                    <a:pt x="868" y="2"/>
                    <a:pt x="868" y="2"/>
                  </a:cubicBezTo>
                  <a:cubicBezTo>
                    <a:pt x="869" y="2"/>
                    <a:pt x="870" y="3"/>
                    <a:pt x="871" y="4"/>
                  </a:cubicBezTo>
                  <a:cubicBezTo>
                    <a:pt x="871" y="4"/>
                    <a:pt x="871" y="4"/>
                    <a:pt x="871" y="4"/>
                  </a:cubicBezTo>
                  <a:cubicBezTo>
                    <a:pt x="872" y="5"/>
                    <a:pt x="872" y="7"/>
                    <a:pt x="872" y="8"/>
                  </a:cubicBezTo>
                  <a:cubicBezTo>
                    <a:pt x="872" y="8"/>
                    <a:pt x="872" y="8"/>
                    <a:pt x="872" y="8"/>
                  </a:cubicBezTo>
                  <a:cubicBezTo>
                    <a:pt x="872" y="8"/>
                    <a:pt x="872" y="8"/>
                    <a:pt x="872" y="8"/>
                  </a:cubicBezTo>
                  <a:cubicBezTo>
                    <a:pt x="872" y="14"/>
                    <a:pt x="870" y="19"/>
                    <a:pt x="869" y="24"/>
                  </a:cubicBezTo>
                  <a:cubicBezTo>
                    <a:pt x="867" y="29"/>
                    <a:pt x="865" y="34"/>
                    <a:pt x="865" y="39"/>
                  </a:cubicBezTo>
                  <a:close/>
                  <a:moveTo>
                    <a:pt x="241" y="81"/>
                  </a:moveTo>
                  <a:cubicBezTo>
                    <a:pt x="241" y="81"/>
                    <a:pt x="241" y="81"/>
                    <a:pt x="241" y="81"/>
                  </a:cubicBezTo>
                  <a:cubicBezTo>
                    <a:pt x="240" y="81"/>
                    <a:pt x="240" y="81"/>
                    <a:pt x="240" y="81"/>
                  </a:cubicBezTo>
                  <a:cubicBezTo>
                    <a:pt x="240" y="81"/>
                    <a:pt x="240" y="81"/>
                    <a:pt x="240" y="81"/>
                  </a:cubicBezTo>
                  <a:cubicBezTo>
                    <a:pt x="239" y="81"/>
                    <a:pt x="236" y="81"/>
                    <a:pt x="235" y="82"/>
                  </a:cubicBezTo>
                  <a:cubicBezTo>
                    <a:pt x="233" y="83"/>
                    <a:pt x="232" y="84"/>
                    <a:pt x="232" y="85"/>
                  </a:cubicBezTo>
                  <a:cubicBezTo>
                    <a:pt x="232" y="85"/>
                    <a:pt x="232" y="85"/>
                    <a:pt x="232" y="85"/>
                  </a:cubicBezTo>
                  <a:cubicBezTo>
                    <a:pt x="232" y="85"/>
                    <a:pt x="232" y="85"/>
                    <a:pt x="232" y="85"/>
                  </a:cubicBezTo>
                  <a:cubicBezTo>
                    <a:pt x="232" y="85"/>
                    <a:pt x="232" y="85"/>
                    <a:pt x="232" y="85"/>
                  </a:cubicBezTo>
                  <a:cubicBezTo>
                    <a:pt x="232" y="89"/>
                    <a:pt x="232" y="89"/>
                    <a:pt x="232" y="89"/>
                  </a:cubicBezTo>
                  <a:cubicBezTo>
                    <a:pt x="238" y="91"/>
                    <a:pt x="238" y="91"/>
                    <a:pt x="238" y="91"/>
                  </a:cubicBezTo>
                  <a:cubicBezTo>
                    <a:pt x="239" y="91"/>
                    <a:pt x="239" y="91"/>
                    <a:pt x="239" y="91"/>
                  </a:cubicBezTo>
                  <a:cubicBezTo>
                    <a:pt x="239" y="92"/>
                    <a:pt x="239" y="92"/>
                    <a:pt x="239" y="92"/>
                  </a:cubicBezTo>
                  <a:cubicBezTo>
                    <a:pt x="239" y="98"/>
                    <a:pt x="239" y="98"/>
                    <a:pt x="239" y="98"/>
                  </a:cubicBezTo>
                  <a:cubicBezTo>
                    <a:pt x="239" y="100"/>
                    <a:pt x="239" y="100"/>
                    <a:pt x="240" y="101"/>
                  </a:cubicBezTo>
                  <a:cubicBezTo>
                    <a:pt x="241" y="101"/>
                    <a:pt x="241" y="101"/>
                    <a:pt x="241" y="101"/>
                  </a:cubicBezTo>
                  <a:cubicBezTo>
                    <a:pt x="244" y="99"/>
                    <a:pt x="248" y="96"/>
                    <a:pt x="250" y="92"/>
                  </a:cubicBezTo>
                  <a:cubicBezTo>
                    <a:pt x="250" y="92"/>
                    <a:pt x="250" y="92"/>
                    <a:pt x="250" y="92"/>
                  </a:cubicBezTo>
                  <a:cubicBezTo>
                    <a:pt x="250" y="91"/>
                    <a:pt x="250" y="91"/>
                    <a:pt x="251" y="90"/>
                  </a:cubicBezTo>
                  <a:cubicBezTo>
                    <a:pt x="251" y="89"/>
                    <a:pt x="251" y="88"/>
                    <a:pt x="251" y="88"/>
                  </a:cubicBezTo>
                  <a:cubicBezTo>
                    <a:pt x="251" y="88"/>
                    <a:pt x="251" y="88"/>
                    <a:pt x="251" y="88"/>
                  </a:cubicBezTo>
                  <a:cubicBezTo>
                    <a:pt x="251" y="88"/>
                    <a:pt x="251" y="88"/>
                    <a:pt x="251" y="88"/>
                  </a:cubicBezTo>
                  <a:cubicBezTo>
                    <a:pt x="251" y="86"/>
                    <a:pt x="251" y="86"/>
                    <a:pt x="251" y="86"/>
                  </a:cubicBezTo>
                  <a:cubicBezTo>
                    <a:pt x="251" y="86"/>
                    <a:pt x="251" y="86"/>
                    <a:pt x="251" y="86"/>
                  </a:cubicBezTo>
                  <a:cubicBezTo>
                    <a:pt x="251" y="86"/>
                    <a:pt x="251" y="86"/>
                    <a:pt x="251" y="86"/>
                  </a:cubicBezTo>
                  <a:cubicBezTo>
                    <a:pt x="251" y="84"/>
                    <a:pt x="250" y="83"/>
                    <a:pt x="248" y="82"/>
                  </a:cubicBezTo>
                  <a:cubicBezTo>
                    <a:pt x="246" y="81"/>
                    <a:pt x="243" y="81"/>
                    <a:pt x="241" y="81"/>
                  </a:cubicBezTo>
                  <a:cubicBezTo>
                    <a:pt x="241" y="81"/>
                    <a:pt x="241" y="81"/>
                    <a:pt x="241" y="81"/>
                  </a:cubicBezTo>
                  <a:cubicBezTo>
                    <a:pt x="241" y="81"/>
                    <a:pt x="241" y="81"/>
                    <a:pt x="241" y="81"/>
                  </a:cubicBezTo>
                  <a:close/>
                  <a:moveTo>
                    <a:pt x="197" y="84"/>
                  </a:moveTo>
                  <a:cubicBezTo>
                    <a:pt x="196" y="86"/>
                    <a:pt x="196" y="87"/>
                    <a:pt x="196" y="88"/>
                  </a:cubicBezTo>
                  <a:cubicBezTo>
                    <a:pt x="196" y="88"/>
                    <a:pt x="196" y="89"/>
                    <a:pt x="196" y="89"/>
                  </a:cubicBezTo>
                  <a:cubicBezTo>
                    <a:pt x="196" y="89"/>
                    <a:pt x="196" y="89"/>
                    <a:pt x="196" y="89"/>
                  </a:cubicBezTo>
                  <a:cubicBezTo>
                    <a:pt x="197" y="89"/>
                    <a:pt x="197" y="90"/>
                    <a:pt x="198" y="90"/>
                  </a:cubicBezTo>
                  <a:cubicBezTo>
                    <a:pt x="198" y="90"/>
                    <a:pt x="198" y="90"/>
                    <a:pt x="198" y="90"/>
                  </a:cubicBezTo>
                  <a:cubicBezTo>
                    <a:pt x="198" y="90"/>
                    <a:pt x="198" y="90"/>
                    <a:pt x="198" y="90"/>
                  </a:cubicBezTo>
                  <a:cubicBezTo>
                    <a:pt x="200" y="90"/>
                    <a:pt x="205" y="87"/>
                    <a:pt x="210" y="83"/>
                  </a:cubicBezTo>
                  <a:cubicBezTo>
                    <a:pt x="214" y="79"/>
                    <a:pt x="218" y="75"/>
                    <a:pt x="218" y="71"/>
                  </a:cubicBezTo>
                  <a:cubicBezTo>
                    <a:pt x="218" y="71"/>
                    <a:pt x="218" y="71"/>
                    <a:pt x="218" y="71"/>
                  </a:cubicBezTo>
                  <a:cubicBezTo>
                    <a:pt x="218" y="71"/>
                    <a:pt x="218" y="71"/>
                    <a:pt x="218" y="71"/>
                  </a:cubicBezTo>
                  <a:cubicBezTo>
                    <a:pt x="218" y="71"/>
                    <a:pt x="218" y="71"/>
                    <a:pt x="218" y="71"/>
                  </a:cubicBezTo>
                  <a:cubicBezTo>
                    <a:pt x="218" y="71"/>
                    <a:pt x="218" y="71"/>
                    <a:pt x="218" y="71"/>
                  </a:cubicBezTo>
                  <a:cubicBezTo>
                    <a:pt x="218" y="70"/>
                    <a:pt x="217" y="68"/>
                    <a:pt x="216" y="66"/>
                  </a:cubicBezTo>
                  <a:cubicBezTo>
                    <a:pt x="215" y="65"/>
                    <a:pt x="214" y="64"/>
                    <a:pt x="214" y="64"/>
                  </a:cubicBezTo>
                  <a:cubicBezTo>
                    <a:pt x="214" y="64"/>
                    <a:pt x="214" y="64"/>
                    <a:pt x="214" y="64"/>
                  </a:cubicBezTo>
                  <a:cubicBezTo>
                    <a:pt x="214" y="64"/>
                    <a:pt x="214" y="64"/>
                    <a:pt x="214" y="64"/>
                  </a:cubicBezTo>
                  <a:cubicBezTo>
                    <a:pt x="206" y="64"/>
                    <a:pt x="201" y="72"/>
                    <a:pt x="198" y="80"/>
                  </a:cubicBezTo>
                  <a:cubicBezTo>
                    <a:pt x="198" y="81"/>
                    <a:pt x="197" y="83"/>
                    <a:pt x="197" y="84"/>
                  </a:cubicBezTo>
                  <a:close/>
                  <a:moveTo>
                    <a:pt x="243" y="54"/>
                  </a:moveTo>
                  <a:cubicBezTo>
                    <a:pt x="238" y="57"/>
                    <a:pt x="233" y="61"/>
                    <a:pt x="233" y="64"/>
                  </a:cubicBezTo>
                  <a:cubicBezTo>
                    <a:pt x="233" y="68"/>
                    <a:pt x="239" y="69"/>
                    <a:pt x="247" y="70"/>
                  </a:cubicBezTo>
                  <a:cubicBezTo>
                    <a:pt x="258" y="71"/>
                    <a:pt x="271" y="73"/>
                    <a:pt x="271" y="86"/>
                  </a:cubicBezTo>
                  <a:cubicBezTo>
                    <a:pt x="271" y="91"/>
                    <a:pt x="271" y="91"/>
                    <a:pt x="271" y="91"/>
                  </a:cubicBezTo>
                  <a:cubicBezTo>
                    <a:pt x="271" y="97"/>
                    <a:pt x="262" y="101"/>
                    <a:pt x="251" y="106"/>
                  </a:cubicBezTo>
                  <a:cubicBezTo>
                    <a:pt x="244" y="109"/>
                    <a:pt x="237" y="112"/>
                    <a:pt x="233" y="116"/>
                  </a:cubicBezTo>
                  <a:cubicBezTo>
                    <a:pt x="230" y="120"/>
                    <a:pt x="230" y="123"/>
                    <a:pt x="235" y="128"/>
                  </a:cubicBezTo>
                  <a:cubicBezTo>
                    <a:pt x="239" y="132"/>
                    <a:pt x="247" y="136"/>
                    <a:pt x="254" y="139"/>
                  </a:cubicBezTo>
                  <a:cubicBezTo>
                    <a:pt x="255" y="140"/>
                    <a:pt x="257" y="141"/>
                    <a:pt x="258" y="141"/>
                  </a:cubicBezTo>
                  <a:cubicBezTo>
                    <a:pt x="259" y="142"/>
                    <a:pt x="260" y="142"/>
                    <a:pt x="262" y="143"/>
                  </a:cubicBezTo>
                  <a:cubicBezTo>
                    <a:pt x="262" y="143"/>
                    <a:pt x="262" y="143"/>
                    <a:pt x="262" y="143"/>
                  </a:cubicBezTo>
                  <a:cubicBezTo>
                    <a:pt x="262" y="143"/>
                    <a:pt x="262" y="143"/>
                    <a:pt x="262" y="143"/>
                  </a:cubicBezTo>
                  <a:cubicBezTo>
                    <a:pt x="262" y="143"/>
                    <a:pt x="262" y="143"/>
                    <a:pt x="262" y="143"/>
                  </a:cubicBezTo>
                  <a:cubicBezTo>
                    <a:pt x="265" y="144"/>
                    <a:pt x="267" y="145"/>
                    <a:pt x="270" y="145"/>
                  </a:cubicBezTo>
                  <a:cubicBezTo>
                    <a:pt x="272" y="146"/>
                    <a:pt x="275" y="147"/>
                    <a:pt x="278" y="147"/>
                  </a:cubicBezTo>
                  <a:cubicBezTo>
                    <a:pt x="284" y="148"/>
                    <a:pt x="287" y="148"/>
                    <a:pt x="289" y="147"/>
                  </a:cubicBezTo>
                  <a:cubicBezTo>
                    <a:pt x="291" y="147"/>
                    <a:pt x="293" y="146"/>
                    <a:pt x="297" y="146"/>
                  </a:cubicBezTo>
                  <a:cubicBezTo>
                    <a:pt x="297" y="146"/>
                    <a:pt x="297" y="146"/>
                    <a:pt x="297" y="146"/>
                  </a:cubicBezTo>
                  <a:cubicBezTo>
                    <a:pt x="297" y="146"/>
                    <a:pt x="297" y="146"/>
                    <a:pt x="297" y="146"/>
                  </a:cubicBezTo>
                  <a:cubicBezTo>
                    <a:pt x="299" y="146"/>
                    <a:pt x="301" y="147"/>
                    <a:pt x="303" y="148"/>
                  </a:cubicBezTo>
                  <a:cubicBezTo>
                    <a:pt x="304" y="149"/>
                    <a:pt x="305" y="151"/>
                    <a:pt x="305" y="153"/>
                  </a:cubicBezTo>
                  <a:cubicBezTo>
                    <a:pt x="305" y="153"/>
                    <a:pt x="305" y="153"/>
                    <a:pt x="305" y="153"/>
                  </a:cubicBezTo>
                  <a:cubicBezTo>
                    <a:pt x="305" y="153"/>
                    <a:pt x="305" y="153"/>
                    <a:pt x="305" y="153"/>
                  </a:cubicBezTo>
                  <a:cubicBezTo>
                    <a:pt x="305" y="153"/>
                    <a:pt x="305" y="153"/>
                    <a:pt x="305" y="153"/>
                  </a:cubicBezTo>
                  <a:cubicBezTo>
                    <a:pt x="305" y="153"/>
                    <a:pt x="305" y="153"/>
                    <a:pt x="305" y="153"/>
                  </a:cubicBezTo>
                  <a:cubicBezTo>
                    <a:pt x="305" y="156"/>
                    <a:pt x="301" y="158"/>
                    <a:pt x="297" y="159"/>
                  </a:cubicBezTo>
                  <a:cubicBezTo>
                    <a:pt x="293" y="161"/>
                    <a:pt x="288" y="162"/>
                    <a:pt x="286" y="162"/>
                  </a:cubicBezTo>
                  <a:cubicBezTo>
                    <a:pt x="286" y="162"/>
                    <a:pt x="286" y="162"/>
                    <a:pt x="286" y="162"/>
                  </a:cubicBezTo>
                  <a:cubicBezTo>
                    <a:pt x="286" y="162"/>
                    <a:pt x="286" y="162"/>
                    <a:pt x="286" y="162"/>
                  </a:cubicBezTo>
                  <a:cubicBezTo>
                    <a:pt x="268" y="162"/>
                    <a:pt x="268" y="162"/>
                    <a:pt x="268" y="162"/>
                  </a:cubicBezTo>
                  <a:cubicBezTo>
                    <a:pt x="263" y="162"/>
                    <a:pt x="251" y="154"/>
                    <a:pt x="242" y="147"/>
                  </a:cubicBezTo>
                  <a:cubicBezTo>
                    <a:pt x="237" y="143"/>
                    <a:pt x="233" y="140"/>
                    <a:pt x="230" y="139"/>
                  </a:cubicBezTo>
                  <a:cubicBezTo>
                    <a:pt x="225" y="142"/>
                    <a:pt x="225" y="142"/>
                    <a:pt x="225" y="142"/>
                  </a:cubicBezTo>
                  <a:cubicBezTo>
                    <a:pt x="225" y="150"/>
                    <a:pt x="225" y="163"/>
                    <a:pt x="223" y="174"/>
                  </a:cubicBezTo>
                  <a:cubicBezTo>
                    <a:pt x="220" y="185"/>
                    <a:pt x="216" y="194"/>
                    <a:pt x="208" y="194"/>
                  </a:cubicBezTo>
                  <a:cubicBezTo>
                    <a:pt x="204" y="194"/>
                    <a:pt x="202" y="193"/>
                    <a:pt x="201" y="190"/>
                  </a:cubicBezTo>
                  <a:cubicBezTo>
                    <a:pt x="201" y="190"/>
                    <a:pt x="201" y="190"/>
                    <a:pt x="200" y="189"/>
                  </a:cubicBezTo>
                  <a:cubicBezTo>
                    <a:pt x="200" y="189"/>
                    <a:pt x="200" y="189"/>
                    <a:pt x="200" y="189"/>
                  </a:cubicBezTo>
                  <a:cubicBezTo>
                    <a:pt x="200" y="188"/>
                    <a:pt x="200" y="188"/>
                    <a:pt x="200" y="188"/>
                  </a:cubicBezTo>
                  <a:cubicBezTo>
                    <a:pt x="203" y="184"/>
                    <a:pt x="205" y="181"/>
                    <a:pt x="206" y="178"/>
                  </a:cubicBezTo>
                  <a:cubicBezTo>
                    <a:pt x="207" y="175"/>
                    <a:pt x="208" y="171"/>
                    <a:pt x="209" y="165"/>
                  </a:cubicBezTo>
                  <a:cubicBezTo>
                    <a:pt x="210" y="161"/>
                    <a:pt x="211" y="155"/>
                    <a:pt x="211" y="150"/>
                  </a:cubicBezTo>
                  <a:cubicBezTo>
                    <a:pt x="211" y="146"/>
                    <a:pt x="211" y="142"/>
                    <a:pt x="209" y="140"/>
                  </a:cubicBezTo>
                  <a:cubicBezTo>
                    <a:pt x="200" y="145"/>
                    <a:pt x="196" y="149"/>
                    <a:pt x="189" y="155"/>
                  </a:cubicBezTo>
                  <a:cubicBezTo>
                    <a:pt x="189" y="155"/>
                    <a:pt x="189" y="155"/>
                    <a:pt x="189" y="155"/>
                  </a:cubicBezTo>
                  <a:cubicBezTo>
                    <a:pt x="189" y="156"/>
                    <a:pt x="188" y="157"/>
                    <a:pt x="187" y="158"/>
                  </a:cubicBezTo>
                  <a:cubicBezTo>
                    <a:pt x="187" y="158"/>
                    <a:pt x="187" y="158"/>
                    <a:pt x="187" y="158"/>
                  </a:cubicBezTo>
                  <a:cubicBezTo>
                    <a:pt x="185" y="160"/>
                    <a:pt x="182" y="163"/>
                    <a:pt x="179" y="166"/>
                  </a:cubicBezTo>
                  <a:cubicBezTo>
                    <a:pt x="175" y="172"/>
                    <a:pt x="169" y="178"/>
                    <a:pt x="166" y="180"/>
                  </a:cubicBezTo>
                  <a:cubicBezTo>
                    <a:pt x="166" y="180"/>
                    <a:pt x="166" y="180"/>
                    <a:pt x="166" y="180"/>
                  </a:cubicBezTo>
                  <a:cubicBezTo>
                    <a:pt x="166" y="180"/>
                    <a:pt x="166" y="180"/>
                    <a:pt x="166" y="180"/>
                  </a:cubicBezTo>
                  <a:cubicBezTo>
                    <a:pt x="165" y="180"/>
                    <a:pt x="165" y="180"/>
                    <a:pt x="165" y="180"/>
                  </a:cubicBezTo>
                  <a:cubicBezTo>
                    <a:pt x="165" y="180"/>
                    <a:pt x="165" y="180"/>
                    <a:pt x="165" y="180"/>
                  </a:cubicBezTo>
                  <a:cubicBezTo>
                    <a:pt x="162" y="178"/>
                    <a:pt x="162" y="178"/>
                    <a:pt x="162" y="178"/>
                  </a:cubicBezTo>
                  <a:cubicBezTo>
                    <a:pt x="162" y="177"/>
                    <a:pt x="162" y="177"/>
                    <a:pt x="162" y="177"/>
                  </a:cubicBezTo>
                  <a:cubicBezTo>
                    <a:pt x="162" y="177"/>
                    <a:pt x="162" y="177"/>
                    <a:pt x="162" y="177"/>
                  </a:cubicBezTo>
                  <a:cubicBezTo>
                    <a:pt x="164" y="166"/>
                    <a:pt x="181" y="150"/>
                    <a:pt x="195" y="137"/>
                  </a:cubicBezTo>
                  <a:cubicBezTo>
                    <a:pt x="204" y="128"/>
                    <a:pt x="212" y="121"/>
                    <a:pt x="212" y="118"/>
                  </a:cubicBezTo>
                  <a:cubicBezTo>
                    <a:pt x="212" y="118"/>
                    <a:pt x="212" y="118"/>
                    <a:pt x="212" y="118"/>
                  </a:cubicBezTo>
                  <a:cubicBezTo>
                    <a:pt x="212" y="118"/>
                    <a:pt x="212" y="118"/>
                    <a:pt x="212" y="118"/>
                  </a:cubicBezTo>
                  <a:cubicBezTo>
                    <a:pt x="212" y="117"/>
                    <a:pt x="212" y="117"/>
                    <a:pt x="212" y="117"/>
                  </a:cubicBezTo>
                  <a:cubicBezTo>
                    <a:pt x="212" y="115"/>
                    <a:pt x="211" y="115"/>
                    <a:pt x="211" y="114"/>
                  </a:cubicBezTo>
                  <a:cubicBezTo>
                    <a:pt x="211" y="113"/>
                    <a:pt x="211" y="112"/>
                    <a:pt x="211" y="110"/>
                  </a:cubicBezTo>
                  <a:cubicBezTo>
                    <a:pt x="212" y="108"/>
                    <a:pt x="213" y="107"/>
                    <a:pt x="214" y="106"/>
                  </a:cubicBezTo>
                  <a:cubicBezTo>
                    <a:pt x="214" y="106"/>
                    <a:pt x="215" y="105"/>
                    <a:pt x="215" y="104"/>
                  </a:cubicBezTo>
                  <a:cubicBezTo>
                    <a:pt x="215" y="104"/>
                    <a:pt x="215" y="104"/>
                    <a:pt x="215" y="104"/>
                  </a:cubicBezTo>
                  <a:cubicBezTo>
                    <a:pt x="215" y="104"/>
                    <a:pt x="215" y="104"/>
                    <a:pt x="215" y="104"/>
                  </a:cubicBezTo>
                  <a:cubicBezTo>
                    <a:pt x="215" y="103"/>
                    <a:pt x="214" y="101"/>
                    <a:pt x="213" y="100"/>
                  </a:cubicBezTo>
                  <a:cubicBezTo>
                    <a:pt x="213" y="100"/>
                    <a:pt x="213" y="100"/>
                    <a:pt x="213" y="100"/>
                  </a:cubicBezTo>
                  <a:cubicBezTo>
                    <a:pt x="213" y="99"/>
                    <a:pt x="212" y="98"/>
                    <a:pt x="211" y="98"/>
                  </a:cubicBezTo>
                  <a:cubicBezTo>
                    <a:pt x="211" y="98"/>
                    <a:pt x="211" y="98"/>
                    <a:pt x="211" y="98"/>
                  </a:cubicBezTo>
                  <a:cubicBezTo>
                    <a:pt x="211" y="98"/>
                    <a:pt x="211" y="98"/>
                    <a:pt x="211" y="98"/>
                  </a:cubicBezTo>
                  <a:cubicBezTo>
                    <a:pt x="210" y="98"/>
                    <a:pt x="210" y="98"/>
                    <a:pt x="210" y="98"/>
                  </a:cubicBezTo>
                  <a:cubicBezTo>
                    <a:pt x="207" y="98"/>
                    <a:pt x="205" y="103"/>
                    <a:pt x="203" y="107"/>
                  </a:cubicBezTo>
                  <a:cubicBezTo>
                    <a:pt x="200" y="113"/>
                    <a:pt x="197" y="118"/>
                    <a:pt x="192" y="118"/>
                  </a:cubicBezTo>
                  <a:cubicBezTo>
                    <a:pt x="190" y="118"/>
                    <a:pt x="190" y="118"/>
                    <a:pt x="190" y="118"/>
                  </a:cubicBezTo>
                  <a:cubicBezTo>
                    <a:pt x="190" y="118"/>
                    <a:pt x="190" y="118"/>
                    <a:pt x="190" y="118"/>
                  </a:cubicBezTo>
                  <a:cubicBezTo>
                    <a:pt x="190" y="118"/>
                    <a:pt x="190" y="118"/>
                    <a:pt x="190" y="118"/>
                  </a:cubicBezTo>
                  <a:cubicBezTo>
                    <a:pt x="187" y="118"/>
                    <a:pt x="185" y="116"/>
                    <a:pt x="183" y="112"/>
                  </a:cubicBezTo>
                  <a:cubicBezTo>
                    <a:pt x="181" y="109"/>
                    <a:pt x="180" y="105"/>
                    <a:pt x="180" y="102"/>
                  </a:cubicBezTo>
                  <a:cubicBezTo>
                    <a:pt x="180" y="102"/>
                    <a:pt x="180" y="102"/>
                    <a:pt x="180" y="102"/>
                  </a:cubicBezTo>
                  <a:cubicBezTo>
                    <a:pt x="180" y="102"/>
                    <a:pt x="180" y="102"/>
                    <a:pt x="180" y="102"/>
                  </a:cubicBezTo>
                  <a:cubicBezTo>
                    <a:pt x="180" y="97"/>
                    <a:pt x="180" y="97"/>
                    <a:pt x="180" y="97"/>
                  </a:cubicBezTo>
                  <a:cubicBezTo>
                    <a:pt x="180" y="96"/>
                    <a:pt x="186" y="86"/>
                    <a:pt x="191" y="77"/>
                  </a:cubicBezTo>
                  <a:cubicBezTo>
                    <a:pt x="195" y="70"/>
                    <a:pt x="199" y="64"/>
                    <a:pt x="199" y="63"/>
                  </a:cubicBezTo>
                  <a:cubicBezTo>
                    <a:pt x="199" y="63"/>
                    <a:pt x="199" y="63"/>
                    <a:pt x="199" y="63"/>
                  </a:cubicBezTo>
                  <a:cubicBezTo>
                    <a:pt x="199" y="63"/>
                    <a:pt x="199" y="63"/>
                    <a:pt x="199" y="63"/>
                  </a:cubicBezTo>
                  <a:cubicBezTo>
                    <a:pt x="199" y="60"/>
                    <a:pt x="197" y="57"/>
                    <a:pt x="195" y="55"/>
                  </a:cubicBezTo>
                  <a:cubicBezTo>
                    <a:pt x="195" y="55"/>
                    <a:pt x="194" y="55"/>
                    <a:pt x="194" y="55"/>
                  </a:cubicBezTo>
                  <a:cubicBezTo>
                    <a:pt x="194" y="55"/>
                    <a:pt x="194" y="55"/>
                    <a:pt x="194" y="55"/>
                  </a:cubicBezTo>
                  <a:cubicBezTo>
                    <a:pt x="193" y="54"/>
                    <a:pt x="193" y="54"/>
                    <a:pt x="192" y="54"/>
                  </a:cubicBezTo>
                  <a:cubicBezTo>
                    <a:pt x="192" y="54"/>
                    <a:pt x="192" y="54"/>
                    <a:pt x="192" y="54"/>
                  </a:cubicBezTo>
                  <a:cubicBezTo>
                    <a:pt x="192" y="54"/>
                    <a:pt x="192" y="54"/>
                    <a:pt x="192" y="54"/>
                  </a:cubicBezTo>
                  <a:cubicBezTo>
                    <a:pt x="191" y="54"/>
                    <a:pt x="191" y="54"/>
                    <a:pt x="191" y="54"/>
                  </a:cubicBezTo>
                  <a:cubicBezTo>
                    <a:pt x="191" y="53"/>
                    <a:pt x="191" y="53"/>
                    <a:pt x="191" y="53"/>
                  </a:cubicBezTo>
                  <a:cubicBezTo>
                    <a:pt x="191" y="46"/>
                    <a:pt x="191" y="46"/>
                    <a:pt x="191" y="46"/>
                  </a:cubicBezTo>
                  <a:cubicBezTo>
                    <a:pt x="191" y="46"/>
                    <a:pt x="191" y="46"/>
                    <a:pt x="191" y="46"/>
                  </a:cubicBezTo>
                  <a:cubicBezTo>
                    <a:pt x="192" y="45"/>
                    <a:pt x="192" y="45"/>
                    <a:pt x="192" y="45"/>
                  </a:cubicBezTo>
                  <a:cubicBezTo>
                    <a:pt x="198" y="44"/>
                    <a:pt x="213" y="38"/>
                    <a:pt x="221" y="32"/>
                  </a:cubicBezTo>
                  <a:cubicBezTo>
                    <a:pt x="223" y="31"/>
                    <a:pt x="224" y="29"/>
                    <a:pt x="225" y="28"/>
                  </a:cubicBezTo>
                  <a:cubicBezTo>
                    <a:pt x="226" y="27"/>
                    <a:pt x="226" y="26"/>
                    <a:pt x="226" y="25"/>
                  </a:cubicBezTo>
                  <a:cubicBezTo>
                    <a:pt x="226" y="25"/>
                    <a:pt x="226" y="25"/>
                    <a:pt x="226" y="25"/>
                  </a:cubicBezTo>
                  <a:cubicBezTo>
                    <a:pt x="226" y="25"/>
                    <a:pt x="226" y="25"/>
                    <a:pt x="226" y="25"/>
                  </a:cubicBezTo>
                  <a:cubicBezTo>
                    <a:pt x="226" y="23"/>
                    <a:pt x="225" y="21"/>
                    <a:pt x="224" y="18"/>
                  </a:cubicBezTo>
                  <a:cubicBezTo>
                    <a:pt x="223" y="15"/>
                    <a:pt x="221" y="12"/>
                    <a:pt x="221" y="10"/>
                  </a:cubicBezTo>
                  <a:cubicBezTo>
                    <a:pt x="221" y="10"/>
                    <a:pt x="221" y="10"/>
                    <a:pt x="221" y="10"/>
                  </a:cubicBezTo>
                  <a:cubicBezTo>
                    <a:pt x="221" y="10"/>
                    <a:pt x="221" y="10"/>
                    <a:pt x="221" y="10"/>
                  </a:cubicBezTo>
                  <a:cubicBezTo>
                    <a:pt x="221" y="9"/>
                    <a:pt x="221" y="9"/>
                    <a:pt x="221" y="9"/>
                  </a:cubicBezTo>
                  <a:cubicBezTo>
                    <a:pt x="221" y="9"/>
                    <a:pt x="221" y="9"/>
                    <a:pt x="221" y="9"/>
                  </a:cubicBezTo>
                  <a:cubicBezTo>
                    <a:pt x="221" y="9"/>
                    <a:pt x="221" y="9"/>
                    <a:pt x="221" y="9"/>
                  </a:cubicBezTo>
                  <a:cubicBezTo>
                    <a:pt x="221" y="7"/>
                    <a:pt x="223" y="5"/>
                    <a:pt x="225" y="3"/>
                  </a:cubicBezTo>
                  <a:cubicBezTo>
                    <a:pt x="227" y="1"/>
                    <a:pt x="229" y="0"/>
                    <a:pt x="232" y="0"/>
                  </a:cubicBezTo>
                  <a:cubicBezTo>
                    <a:pt x="232" y="0"/>
                    <a:pt x="232" y="0"/>
                    <a:pt x="232" y="0"/>
                  </a:cubicBezTo>
                  <a:cubicBezTo>
                    <a:pt x="232" y="0"/>
                    <a:pt x="232" y="0"/>
                    <a:pt x="232" y="0"/>
                  </a:cubicBezTo>
                  <a:cubicBezTo>
                    <a:pt x="232" y="0"/>
                    <a:pt x="232" y="0"/>
                    <a:pt x="232" y="0"/>
                  </a:cubicBezTo>
                  <a:cubicBezTo>
                    <a:pt x="232" y="0"/>
                    <a:pt x="232" y="0"/>
                    <a:pt x="232" y="0"/>
                  </a:cubicBezTo>
                  <a:cubicBezTo>
                    <a:pt x="237" y="0"/>
                    <a:pt x="241" y="3"/>
                    <a:pt x="244" y="7"/>
                  </a:cubicBezTo>
                  <a:cubicBezTo>
                    <a:pt x="247" y="11"/>
                    <a:pt x="249" y="16"/>
                    <a:pt x="249" y="20"/>
                  </a:cubicBezTo>
                  <a:cubicBezTo>
                    <a:pt x="249" y="20"/>
                    <a:pt x="249" y="20"/>
                    <a:pt x="249" y="20"/>
                  </a:cubicBezTo>
                  <a:cubicBezTo>
                    <a:pt x="249" y="20"/>
                    <a:pt x="249" y="20"/>
                    <a:pt x="249" y="20"/>
                  </a:cubicBezTo>
                  <a:cubicBezTo>
                    <a:pt x="249" y="21"/>
                    <a:pt x="249" y="22"/>
                    <a:pt x="248" y="23"/>
                  </a:cubicBezTo>
                  <a:cubicBezTo>
                    <a:pt x="248" y="23"/>
                    <a:pt x="247" y="24"/>
                    <a:pt x="247" y="26"/>
                  </a:cubicBezTo>
                  <a:cubicBezTo>
                    <a:pt x="247" y="29"/>
                    <a:pt x="247" y="29"/>
                    <a:pt x="247" y="29"/>
                  </a:cubicBezTo>
                  <a:cubicBezTo>
                    <a:pt x="247" y="30"/>
                    <a:pt x="249" y="32"/>
                    <a:pt x="251" y="34"/>
                  </a:cubicBezTo>
                  <a:cubicBezTo>
                    <a:pt x="253" y="36"/>
                    <a:pt x="255" y="38"/>
                    <a:pt x="255" y="40"/>
                  </a:cubicBezTo>
                  <a:cubicBezTo>
                    <a:pt x="255" y="40"/>
                    <a:pt x="255" y="40"/>
                    <a:pt x="255" y="40"/>
                  </a:cubicBezTo>
                  <a:cubicBezTo>
                    <a:pt x="255" y="40"/>
                    <a:pt x="255" y="40"/>
                    <a:pt x="255" y="40"/>
                  </a:cubicBezTo>
                  <a:cubicBezTo>
                    <a:pt x="255" y="45"/>
                    <a:pt x="249" y="49"/>
                    <a:pt x="243" y="54"/>
                  </a:cubicBezTo>
                  <a:close/>
                  <a:moveTo>
                    <a:pt x="719" y="45"/>
                  </a:moveTo>
                  <a:cubicBezTo>
                    <a:pt x="714" y="50"/>
                    <a:pt x="709" y="55"/>
                    <a:pt x="709" y="61"/>
                  </a:cubicBezTo>
                  <a:cubicBezTo>
                    <a:pt x="709" y="63"/>
                    <a:pt x="709" y="63"/>
                    <a:pt x="709" y="63"/>
                  </a:cubicBezTo>
                  <a:cubicBezTo>
                    <a:pt x="709" y="63"/>
                    <a:pt x="709" y="63"/>
                    <a:pt x="709" y="63"/>
                  </a:cubicBezTo>
                  <a:cubicBezTo>
                    <a:pt x="709" y="63"/>
                    <a:pt x="709" y="63"/>
                    <a:pt x="709" y="63"/>
                  </a:cubicBezTo>
                  <a:cubicBezTo>
                    <a:pt x="709" y="65"/>
                    <a:pt x="710" y="68"/>
                    <a:pt x="712" y="69"/>
                  </a:cubicBezTo>
                  <a:cubicBezTo>
                    <a:pt x="714" y="71"/>
                    <a:pt x="716" y="72"/>
                    <a:pt x="719" y="72"/>
                  </a:cubicBezTo>
                  <a:cubicBezTo>
                    <a:pt x="719" y="72"/>
                    <a:pt x="719" y="72"/>
                    <a:pt x="719" y="72"/>
                  </a:cubicBezTo>
                  <a:cubicBezTo>
                    <a:pt x="719" y="72"/>
                    <a:pt x="719" y="72"/>
                    <a:pt x="719" y="72"/>
                  </a:cubicBezTo>
                  <a:cubicBezTo>
                    <a:pt x="720" y="72"/>
                    <a:pt x="721" y="72"/>
                    <a:pt x="723" y="72"/>
                  </a:cubicBezTo>
                  <a:cubicBezTo>
                    <a:pt x="725" y="71"/>
                    <a:pt x="727" y="71"/>
                    <a:pt x="729" y="71"/>
                  </a:cubicBezTo>
                  <a:cubicBezTo>
                    <a:pt x="734" y="71"/>
                    <a:pt x="738" y="73"/>
                    <a:pt x="738" y="80"/>
                  </a:cubicBezTo>
                  <a:cubicBezTo>
                    <a:pt x="738" y="80"/>
                    <a:pt x="738" y="80"/>
                    <a:pt x="738" y="80"/>
                  </a:cubicBezTo>
                  <a:cubicBezTo>
                    <a:pt x="738" y="89"/>
                    <a:pt x="727" y="89"/>
                    <a:pt x="717" y="89"/>
                  </a:cubicBezTo>
                  <a:cubicBezTo>
                    <a:pt x="715" y="89"/>
                    <a:pt x="713" y="90"/>
                    <a:pt x="711" y="90"/>
                  </a:cubicBezTo>
                  <a:cubicBezTo>
                    <a:pt x="711" y="90"/>
                    <a:pt x="711" y="90"/>
                    <a:pt x="711" y="90"/>
                  </a:cubicBezTo>
                  <a:cubicBezTo>
                    <a:pt x="706" y="90"/>
                    <a:pt x="701" y="96"/>
                    <a:pt x="698" y="102"/>
                  </a:cubicBezTo>
                  <a:cubicBezTo>
                    <a:pt x="698" y="103"/>
                    <a:pt x="697" y="104"/>
                    <a:pt x="697" y="105"/>
                  </a:cubicBezTo>
                  <a:cubicBezTo>
                    <a:pt x="697" y="106"/>
                    <a:pt x="697" y="107"/>
                    <a:pt x="697" y="108"/>
                  </a:cubicBezTo>
                  <a:cubicBezTo>
                    <a:pt x="697" y="108"/>
                    <a:pt x="697" y="108"/>
                    <a:pt x="697" y="108"/>
                  </a:cubicBezTo>
                  <a:cubicBezTo>
                    <a:pt x="697" y="108"/>
                    <a:pt x="697" y="108"/>
                    <a:pt x="697" y="108"/>
                  </a:cubicBezTo>
                  <a:cubicBezTo>
                    <a:pt x="697" y="116"/>
                    <a:pt x="697" y="116"/>
                    <a:pt x="697" y="116"/>
                  </a:cubicBezTo>
                  <a:cubicBezTo>
                    <a:pt x="697" y="122"/>
                    <a:pt x="707" y="131"/>
                    <a:pt x="715" y="137"/>
                  </a:cubicBezTo>
                  <a:cubicBezTo>
                    <a:pt x="717" y="138"/>
                    <a:pt x="719" y="139"/>
                    <a:pt x="720" y="140"/>
                  </a:cubicBezTo>
                  <a:cubicBezTo>
                    <a:pt x="720" y="140"/>
                    <a:pt x="720" y="140"/>
                    <a:pt x="720" y="140"/>
                  </a:cubicBezTo>
                  <a:cubicBezTo>
                    <a:pt x="722" y="140"/>
                    <a:pt x="723" y="141"/>
                    <a:pt x="724" y="141"/>
                  </a:cubicBezTo>
                  <a:cubicBezTo>
                    <a:pt x="724" y="141"/>
                    <a:pt x="724" y="141"/>
                    <a:pt x="724" y="141"/>
                  </a:cubicBezTo>
                  <a:cubicBezTo>
                    <a:pt x="724" y="141"/>
                    <a:pt x="724" y="141"/>
                    <a:pt x="724" y="141"/>
                  </a:cubicBezTo>
                  <a:cubicBezTo>
                    <a:pt x="724" y="141"/>
                    <a:pt x="724" y="141"/>
                    <a:pt x="724" y="141"/>
                  </a:cubicBezTo>
                  <a:cubicBezTo>
                    <a:pt x="727" y="142"/>
                    <a:pt x="729" y="144"/>
                    <a:pt x="732" y="145"/>
                  </a:cubicBezTo>
                  <a:cubicBezTo>
                    <a:pt x="735" y="147"/>
                    <a:pt x="739" y="148"/>
                    <a:pt x="743" y="150"/>
                  </a:cubicBezTo>
                  <a:cubicBezTo>
                    <a:pt x="744" y="150"/>
                    <a:pt x="745" y="150"/>
                    <a:pt x="746" y="151"/>
                  </a:cubicBezTo>
                  <a:cubicBezTo>
                    <a:pt x="753" y="153"/>
                    <a:pt x="759" y="155"/>
                    <a:pt x="762" y="160"/>
                  </a:cubicBezTo>
                  <a:cubicBezTo>
                    <a:pt x="763" y="161"/>
                    <a:pt x="763" y="161"/>
                    <a:pt x="763" y="161"/>
                  </a:cubicBezTo>
                  <a:cubicBezTo>
                    <a:pt x="761" y="162"/>
                    <a:pt x="761" y="162"/>
                    <a:pt x="761" y="162"/>
                  </a:cubicBezTo>
                  <a:cubicBezTo>
                    <a:pt x="758" y="162"/>
                    <a:pt x="756" y="163"/>
                    <a:pt x="754" y="164"/>
                  </a:cubicBezTo>
                  <a:cubicBezTo>
                    <a:pt x="749" y="166"/>
                    <a:pt x="745" y="167"/>
                    <a:pt x="738" y="167"/>
                  </a:cubicBezTo>
                  <a:cubicBezTo>
                    <a:pt x="735" y="167"/>
                    <a:pt x="735" y="167"/>
                    <a:pt x="735" y="167"/>
                  </a:cubicBezTo>
                  <a:cubicBezTo>
                    <a:pt x="725" y="167"/>
                    <a:pt x="716" y="156"/>
                    <a:pt x="708" y="145"/>
                  </a:cubicBezTo>
                  <a:cubicBezTo>
                    <a:pt x="702" y="138"/>
                    <a:pt x="697" y="131"/>
                    <a:pt x="693" y="131"/>
                  </a:cubicBezTo>
                  <a:cubicBezTo>
                    <a:pt x="693" y="131"/>
                    <a:pt x="693" y="131"/>
                    <a:pt x="693" y="131"/>
                  </a:cubicBezTo>
                  <a:cubicBezTo>
                    <a:pt x="693" y="131"/>
                    <a:pt x="693" y="131"/>
                    <a:pt x="693" y="131"/>
                  </a:cubicBezTo>
                  <a:cubicBezTo>
                    <a:pt x="691" y="131"/>
                    <a:pt x="689" y="135"/>
                    <a:pt x="687" y="140"/>
                  </a:cubicBezTo>
                  <a:cubicBezTo>
                    <a:pt x="682" y="150"/>
                    <a:pt x="674" y="166"/>
                    <a:pt x="654" y="166"/>
                  </a:cubicBezTo>
                  <a:cubicBezTo>
                    <a:pt x="642" y="166"/>
                    <a:pt x="642" y="166"/>
                    <a:pt x="642" y="166"/>
                  </a:cubicBezTo>
                  <a:cubicBezTo>
                    <a:pt x="640" y="166"/>
                    <a:pt x="639" y="165"/>
                    <a:pt x="638" y="165"/>
                  </a:cubicBezTo>
                  <a:cubicBezTo>
                    <a:pt x="638" y="165"/>
                    <a:pt x="638" y="165"/>
                    <a:pt x="637" y="165"/>
                  </a:cubicBezTo>
                  <a:cubicBezTo>
                    <a:pt x="636" y="164"/>
                    <a:pt x="636" y="164"/>
                    <a:pt x="636" y="164"/>
                  </a:cubicBezTo>
                  <a:cubicBezTo>
                    <a:pt x="636" y="164"/>
                    <a:pt x="636" y="164"/>
                    <a:pt x="636" y="164"/>
                  </a:cubicBezTo>
                  <a:cubicBezTo>
                    <a:pt x="635" y="160"/>
                    <a:pt x="635" y="160"/>
                    <a:pt x="635" y="160"/>
                  </a:cubicBezTo>
                  <a:cubicBezTo>
                    <a:pt x="635" y="159"/>
                    <a:pt x="635" y="159"/>
                    <a:pt x="635" y="159"/>
                  </a:cubicBezTo>
                  <a:cubicBezTo>
                    <a:pt x="636" y="159"/>
                    <a:pt x="636" y="159"/>
                    <a:pt x="636" y="159"/>
                  </a:cubicBezTo>
                  <a:cubicBezTo>
                    <a:pt x="638" y="158"/>
                    <a:pt x="641" y="157"/>
                    <a:pt x="644" y="156"/>
                  </a:cubicBezTo>
                  <a:cubicBezTo>
                    <a:pt x="648" y="155"/>
                    <a:pt x="652" y="155"/>
                    <a:pt x="655" y="153"/>
                  </a:cubicBezTo>
                  <a:cubicBezTo>
                    <a:pt x="655" y="153"/>
                    <a:pt x="655" y="153"/>
                    <a:pt x="655" y="153"/>
                  </a:cubicBezTo>
                  <a:cubicBezTo>
                    <a:pt x="655" y="153"/>
                    <a:pt x="655" y="153"/>
                    <a:pt x="655" y="153"/>
                  </a:cubicBezTo>
                  <a:cubicBezTo>
                    <a:pt x="655" y="153"/>
                    <a:pt x="655" y="153"/>
                    <a:pt x="655" y="153"/>
                  </a:cubicBezTo>
                  <a:cubicBezTo>
                    <a:pt x="661" y="150"/>
                    <a:pt x="664" y="148"/>
                    <a:pt x="668" y="144"/>
                  </a:cubicBezTo>
                  <a:cubicBezTo>
                    <a:pt x="669" y="142"/>
                    <a:pt x="669" y="142"/>
                    <a:pt x="669" y="142"/>
                  </a:cubicBezTo>
                  <a:cubicBezTo>
                    <a:pt x="674" y="138"/>
                    <a:pt x="680" y="127"/>
                    <a:pt x="682" y="117"/>
                  </a:cubicBezTo>
                  <a:cubicBezTo>
                    <a:pt x="682" y="115"/>
                    <a:pt x="683" y="113"/>
                    <a:pt x="682" y="112"/>
                  </a:cubicBezTo>
                  <a:cubicBezTo>
                    <a:pt x="682" y="110"/>
                    <a:pt x="682" y="109"/>
                    <a:pt x="682" y="108"/>
                  </a:cubicBezTo>
                  <a:cubicBezTo>
                    <a:pt x="673" y="108"/>
                    <a:pt x="663" y="108"/>
                    <a:pt x="663" y="96"/>
                  </a:cubicBezTo>
                  <a:cubicBezTo>
                    <a:pt x="663" y="95"/>
                    <a:pt x="663" y="95"/>
                    <a:pt x="663" y="94"/>
                  </a:cubicBezTo>
                  <a:cubicBezTo>
                    <a:pt x="663" y="94"/>
                    <a:pt x="663" y="94"/>
                    <a:pt x="663" y="94"/>
                  </a:cubicBezTo>
                  <a:cubicBezTo>
                    <a:pt x="664" y="94"/>
                    <a:pt x="664" y="93"/>
                    <a:pt x="664" y="91"/>
                  </a:cubicBezTo>
                  <a:cubicBezTo>
                    <a:pt x="664" y="91"/>
                    <a:pt x="664" y="91"/>
                    <a:pt x="664" y="91"/>
                  </a:cubicBezTo>
                  <a:cubicBezTo>
                    <a:pt x="665" y="91"/>
                    <a:pt x="665" y="91"/>
                    <a:pt x="665" y="91"/>
                  </a:cubicBezTo>
                  <a:cubicBezTo>
                    <a:pt x="676" y="90"/>
                    <a:pt x="683" y="88"/>
                    <a:pt x="688" y="84"/>
                  </a:cubicBezTo>
                  <a:cubicBezTo>
                    <a:pt x="693" y="79"/>
                    <a:pt x="695" y="73"/>
                    <a:pt x="698" y="64"/>
                  </a:cubicBezTo>
                  <a:cubicBezTo>
                    <a:pt x="699" y="63"/>
                    <a:pt x="699" y="62"/>
                    <a:pt x="699" y="61"/>
                  </a:cubicBezTo>
                  <a:cubicBezTo>
                    <a:pt x="702" y="53"/>
                    <a:pt x="703" y="49"/>
                    <a:pt x="704" y="40"/>
                  </a:cubicBezTo>
                  <a:cubicBezTo>
                    <a:pt x="704" y="38"/>
                    <a:pt x="704" y="35"/>
                    <a:pt x="704" y="33"/>
                  </a:cubicBezTo>
                  <a:cubicBezTo>
                    <a:pt x="705" y="24"/>
                    <a:pt x="705" y="14"/>
                    <a:pt x="709" y="14"/>
                  </a:cubicBezTo>
                  <a:cubicBezTo>
                    <a:pt x="713" y="14"/>
                    <a:pt x="713" y="14"/>
                    <a:pt x="713" y="14"/>
                  </a:cubicBezTo>
                  <a:cubicBezTo>
                    <a:pt x="713" y="14"/>
                    <a:pt x="713" y="14"/>
                    <a:pt x="713" y="14"/>
                  </a:cubicBezTo>
                  <a:cubicBezTo>
                    <a:pt x="713" y="14"/>
                    <a:pt x="713" y="14"/>
                    <a:pt x="713" y="14"/>
                  </a:cubicBezTo>
                  <a:cubicBezTo>
                    <a:pt x="716" y="14"/>
                    <a:pt x="720" y="16"/>
                    <a:pt x="723" y="19"/>
                  </a:cubicBezTo>
                  <a:cubicBezTo>
                    <a:pt x="726" y="22"/>
                    <a:pt x="728" y="26"/>
                    <a:pt x="728" y="29"/>
                  </a:cubicBezTo>
                  <a:cubicBezTo>
                    <a:pt x="728" y="29"/>
                    <a:pt x="728" y="29"/>
                    <a:pt x="728" y="29"/>
                  </a:cubicBezTo>
                  <a:cubicBezTo>
                    <a:pt x="728" y="29"/>
                    <a:pt x="728" y="29"/>
                    <a:pt x="728" y="29"/>
                  </a:cubicBezTo>
                  <a:cubicBezTo>
                    <a:pt x="728" y="35"/>
                    <a:pt x="724" y="40"/>
                    <a:pt x="719" y="45"/>
                  </a:cubicBezTo>
                  <a:close/>
                  <a:moveTo>
                    <a:pt x="538" y="41"/>
                  </a:moveTo>
                  <a:cubicBezTo>
                    <a:pt x="533" y="44"/>
                    <a:pt x="530" y="47"/>
                    <a:pt x="526" y="56"/>
                  </a:cubicBezTo>
                  <a:cubicBezTo>
                    <a:pt x="528" y="56"/>
                    <a:pt x="529" y="57"/>
                    <a:pt x="531" y="57"/>
                  </a:cubicBezTo>
                  <a:cubicBezTo>
                    <a:pt x="534" y="58"/>
                    <a:pt x="536" y="59"/>
                    <a:pt x="536" y="62"/>
                  </a:cubicBezTo>
                  <a:cubicBezTo>
                    <a:pt x="536" y="66"/>
                    <a:pt x="536" y="66"/>
                    <a:pt x="536" y="66"/>
                  </a:cubicBezTo>
                  <a:cubicBezTo>
                    <a:pt x="536" y="69"/>
                    <a:pt x="535" y="71"/>
                    <a:pt x="534" y="72"/>
                  </a:cubicBezTo>
                  <a:cubicBezTo>
                    <a:pt x="533" y="74"/>
                    <a:pt x="532" y="76"/>
                    <a:pt x="532" y="79"/>
                  </a:cubicBezTo>
                  <a:cubicBezTo>
                    <a:pt x="532" y="82"/>
                    <a:pt x="533" y="84"/>
                    <a:pt x="534" y="86"/>
                  </a:cubicBezTo>
                  <a:cubicBezTo>
                    <a:pt x="535" y="87"/>
                    <a:pt x="536" y="88"/>
                    <a:pt x="536" y="90"/>
                  </a:cubicBezTo>
                  <a:cubicBezTo>
                    <a:pt x="536" y="93"/>
                    <a:pt x="536" y="93"/>
                    <a:pt x="536" y="93"/>
                  </a:cubicBezTo>
                  <a:cubicBezTo>
                    <a:pt x="536" y="98"/>
                    <a:pt x="528" y="111"/>
                    <a:pt x="526" y="116"/>
                  </a:cubicBezTo>
                  <a:cubicBezTo>
                    <a:pt x="525" y="116"/>
                    <a:pt x="525" y="116"/>
                    <a:pt x="525" y="116"/>
                  </a:cubicBezTo>
                  <a:cubicBezTo>
                    <a:pt x="526" y="118"/>
                    <a:pt x="526" y="118"/>
                    <a:pt x="526" y="118"/>
                  </a:cubicBezTo>
                  <a:cubicBezTo>
                    <a:pt x="535" y="113"/>
                    <a:pt x="535" y="113"/>
                    <a:pt x="535" y="113"/>
                  </a:cubicBezTo>
                  <a:cubicBezTo>
                    <a:pt x="536" y="112"/>
                    <a:pt x="536" y="112"/>
                    <a:pt x="536" y="112"/>
                  </a:cubicBezTo>
                  <a:cubicBezTo>
                    <a:pt x="536" y="114"/>
                    <a:pt x="536" y="114"/>
                    <a:pt x="536" y="114"/>
                  </a:cubicBezTo>
                  <a:cubicBezTo>
                    <a:pt x="536" y="114"/>
                    <a:pt x="536" y="114"/>
                    <a:pt x="536" y="114"/>
                  </a:cubicBezTo>
                  <a:cubicBezTo>
                    <a:pt x="536" y="114"/>
                    <a:pt x="536" y="114"/>
                    <a:pt x="536" y="114"/>
                  </a:cubicBezTo>
                  <a:cubicBezTo>
                    <a:pt x="536" y="118"/>
                    <a:pt x="533" y="128"/>
                    <a:pt x="529" y="137"/>
                  </a:cubicBezTo>
                  <a:cubicBezTo>
                    <a:pt x="525" y="147"/>
                    <a:pt x="520" y="155"/>
                    <a:pt x="518" y="155"/>
                  </a:cubicBezTo>
                  <a:cubicBezTo>
                    <a:pt x="518" y="155"/>
                    <a:pt x="518" y="155"/>
                    <a:pt x="518" y="155"/>
                  </a:cubicBezTo>
                  <a:cubicBezTo>
                    <a:pt x="518" y="155"/>
                    <a:pt x="518" y="155"/>
                    <a:pt x="518" y="155"/>
                  </a:cubicBezTo>
                  <a:cubicBezTo>
                    <a:pt x="514" y="155"/>
                    <a:pt x="512" y="153"/>
                    <a:pt x="511" y="149"/>
                  </a:cubicBezTo>
                  <a:cubicBezTo>
                    <a:pt x="510" y="146"/>
                    <a:pt x="509" y="143"/>
                    <a:pt x="509" y="140"/>
                  </a:cubicBezTo>
                  <a:cubicBezTo>
                    <a:pt x="509" y="128"/>
                    <a:pt x="514" y="119"/>
                    <a:pt x="518" y="112"/>
                  </a:cubicBezTo>
                  <a:cubicBezTo>
                    <a:pt x="521" y="107"/>
                    <a:pt x="523" y="104"/>
                    <a:pt x="523" y="101"/>
                  </a:cubicBezTo>
                  <a:cubicBezTo>
                    <a:pt x="523" y="101"/>
                    <a:pt x="523" y="101"/>
                    <a:pt x="523" y="101"/>
                  </a:cubicBezTo>
                  <a:cubicBezTo>
                    <a:pt x="523" y="101"/>
                    <a:pt x="523" y="101"/>
                    <a:pt x="523" y="101"/>
                  </a:cubicBezTo>
                  <a:cubicBezTo>
                    <a:pt x="523" y="96"/>
                    <a:pt x="523" y="96"/>
                    <a:pt x="523" y="96"/>
                  </a:cubicBezTo>
                  <a:cubicBezTo>
                    <a:pt x="523" y="96"/>
                    <a:pt x="522" y="95"/>
                    <a:pt x="522" y="94"/>
                  </a:cubicBezTo>
                  <a:cubicBezTo>
                    <a:pt x="521" y="92"/>
                    <a:pt x="519" y="90"/>
                    <a:pt x="519" y="87"/>
                  </a:cubicBezTo>
                  <a:cubicBezTo>
                    <a:pt x="519" y="87"/>
                    <a:pt x="519" y="87"/>
                    <a:pt x="519" y="87"/>
                  </a:cubicBezTo>
                  <a:cubicBezTo>
                    <a:pt x="519" y="87"/>
                    <a:pt x="519" y="87"/>
                    <a:pt x="519" y="87"/>
                  </a:cubicBezTo>
                  <a:cubicBezTo>
                    <a:pt x="518" y="84"/>
                    <a:pt x="519" y="83"/>
                    <a:pt x="519" y="82"/>
                  </a:cubicBezTo>
                  <a:cubicBezTo>
                    <a:pt x="519" y="80"/>
                    <a:pt x="520" y="79"/>
                    <a:pt x="520" y="76"/>
                  </a:cubicBezTo>
                  <a:cubicBezTo>
                    <a:pt x="519" y="76"/>
                    <a:pt x="519" y="76"/>
                    <a:pt x="519" y="76"/>
                  </a:cubicBezTo>
                  <a:cubicBezTo>
                    <a:pt x="518" y="75"/>
                    <a:pt x="518" y="75"/>
                    <a:pt x="517" y="75"/>
                  </a:cubicBezTo>
                  <a:cubicBezTo>
                    <a:pt x="517" y="75"/>
                    <a:pt x="517" y="75"/>
                    <a:pt x="517" y="75"/>
                  </a:cubicBezTo>
                  <a:cubicBezTo>
                    <a:pt x="516" y="75"/>
                    <a:pt x="515" y="78"/>
                    <a:pt x="513" y="80"/>
                  </a:cubicBezTo>
                  <a:cubicBezTo>
                    <a:pt x="510" y="85"/>
                    <a:pt x="507" y="91"/>
                    <a:pt x="502" y="91"/>
                  </a:cubicBezTo>
                  <a:cubicBezTo>
                    <a:pt x="500" y="91"/>
                    <a:pt x="499" y="90"/>
                    <a:pt x="498" y="90"/>
                  </a:cubicBezTo>
                  <a:cubicBezTo>
                    <a:pt x="498" y="90"/>
                    <a:pt x="497" y="90"/>
                    <a:pt x="497" y="90"/>
                  </a:cubicBezTo>
                  <a:cubicBezTo>
                    <a:pt x="496" y="89"/>
                    <a:pt x="496" y="89"/>
                    <a:pt x="496" y="89"/>
                  </a:cubicBezTo>
                  <a:cubicBezTo>
                    <a:pt x="496" y="89"/>
                    <a:pt x="496" y="89"/>
                    <a:pt x="496" y="89"/>
                  </a:cubicBezTo>
                  <a:cubicBezTo>
                    <a:pt x="496" y="77"/>
                    <a:pt x="496" y="77"/>
                    <a:pt x="496" y="77"/>
                  </a:cubicBezTo>
                  <a:cubicBezTo>
                    <a:pt x="496" y="73"/>
                    <a:pt x="501" y="69"/>
                    <a:pt x="505" y="65"/>
                  </a:cubicBezTo>
                  <a:cubicBezTo>
                    <a:pt x="507" y="64"/>
                    <a:pt x="508" y="63"/>
                    <a:pt x="508" y="63"/>
                  </a:cubicBezTo>
                  <a:cubicBezTo>
                    <a:pt x="508" y="63"/>
                    <a:pt x="508" y="63"/>
                    <a:pt x="508" y="63"/>
                  </a:cubicBezTo>
                  <a:cubicBezTo>
                    <a:pt x="508" y="63"/>
                    <a:pt x="508" y="63"/>
                    <a:pt x="508" y="63"/>
                  </a:cubicBezTo>
                  <a:cubicBezTo>
                    <a:pt x="508" y="63"/>
                    <a:pt x="508" y="63"/>
                    <a:pt x="508" y="63"/>
                  </a:cubicBezTo>
                  <a:cubicBezTo>
                    <a:pt x="514" y="58"/>
                    <a:pt x="515" y="55"/>
                    <a:pt x="519" y="50"/>
                  </a:cubicBezTo>
                  <a:cubicBezTo>
                    <a:pt x="520" y="48"/>
                    <a:pt x="520" y="48"/>
                    <a:pt x="520" y="48"/>
                  </a:cubicBezTo>
                  <a:cubicBezTo>
                    <a:pt x="522" y="46"/>
                    <a:pt x="524" y="43"/>
                    <a:pt x="525" y="40"/>
                  </a:cubicBezTo>
                  <a:cubicBezTo>
                    <a:pt x="527" y="37"/>
                    <a:pt x="528" y="34"/>
                    <a:pt x="530" y="31"/>
                  </a:cubicBezTo>
                  <a:cubicBezTo>
                    <a:pt x="530" y="30"/>
                    <a:pt x="533" y="20"/>
                    <a:pt x="535" y="15"/>
                  </a:cubicBezTo>
                  <a:cubicBezTo>
                    <a:pt x="535" y="14"/>
                    <a:pt x="536" y="13"/>
                    <a:pt x="536" y="12"/>
                  </a:cubicBezTo>
                  <a:cubicBezTo>
                    <a:pt x="536" y="11"/>
                    <a:pt x="536" y="11"/>
                    <a:pt x="536" y="11"/>
                  </a:cubicBezTo>
                  <a:cubicBezTo>
                    <a:pt x="536" y="11"/>
                    <a:pt x="536" y="11"/>
                    <a:pt x="536" y="11"/>
                  </a:cubicBezTo>
                  <a:cubicBezTo>
                    <a:pt x="536" y="11"/>
                    <a:pt x="536" y="11"/>
                    <a:pt x="536" y="11"/>
                  </a:cubicBezTo>
                  <a:cubicBezTo>
                    <a:pt x="536" y="10"/>
                    <a:pt x="536" y="10"/>
                    <a:pt x="536" y="10"/>
                  </a:cubicBezTo>
                  <a:cubicBezTo>
                    <a:pt x="537" y="10"/>
                    <a:pt x="537" y="10"/>
                    <a:pt x="537" y="10"/>
                  </a:cubicBezTo>
                  <a:cubicBezTo>
                    <a:pt x="539" y="10"/>
                    <a:pt x="539" y="10"/>
                    <a:pt x="540" y="9"/>
                  </a:cubicBezTo>
                  <a:cubicBezTo>
                    <a:pt x="540" y="9"/>
                    <a:pt x="540" y="9"/>
                    <a:pt x="540" y="9"/>
                  </a:cubicBezTo>
                  <a:cubicBezTo>
                    <a:pt x="540" y="9"/>
                    <a:pt x="541" y="9"/>
                    <a:pt x="542" y="9"/>
                  </a:cubicBezTo>
                  <a:cubicBezTo>
                    <a:pt x="542" y="9"/>
                    <a:pt x="542" y="9"/>
                    <a:pt x="542" y="9"/>
                  </a:cubicBezTo>
                  <a:cubicBezTo>
                    <a:pt x="543" y="9"/>
                    <a:pt x="545" y="10"/>
                    <a:pt x="546" y="11"/>
                  </a:cubicBezTo>
                  <a:cubicBezTo>
                    <a:pt x="547" y="11"/>
                    <a:pt x="547" y="11"/>
                    <a:pt x="548" y="12"/>
                  </a:cubicBezTo>
                  <a:cubicBezTo>
                    <a:pt x="548" y="12"/>
                    <a:pt x="549" y="13"/>
                    <a:pt x="549" y="13"/>
                  </a:cubicBezTo>
                  <a:cubicBezTo>
                    <a:pt x="551" y="16"/>
                    <a:pt x="553" y="19"/>
                    <a:pt x="553" y="20"/>
                  </a:cubicBezTo>
                  <a:cubicBezTo>
                    <a:pt x="553" y="22"/>
                    <a:pt x="553" y="24"/>
                    <a:pt x="552" y="25"/>
                  </a:cubicBezTo>
                  <a:cubicBezTo>
                    <a:pt x="552" y="26"/>
                    <a:pt x="551" y="26"/>
                    <a:pt x="551" y="27"/>
                  </a:cubicBezTo>
                  <a:cubicBezTo>
                    <a:pt x="551" y="28"/>
                    <a:pt x="550" y="29"/>
                    <a:pt x="549" y="30"/>
                  </a:cubicBezTo>
                  <a:cubicBezTo>
                    <a:pt x="549" y="30"/>
                    <a:pt x="549" y="30"/>
                    <a:pt x="549" y="30"/>
                  </a:cubicBezTo>
                  <a:cubicBezTo>
                    <a:pt x="548" y="32"/>
                    <a:pt x="546" y="33"/>
                    <a:pt x="545" y="34"/>
                  </a:cubicBezTo>
                  <a:cubicBezTo>
                    <a:pt x="542" y="37"/>
                    <a:pt x="540" y="39"/>
                    <a:pt x="538" y="41"/>
                  </a:cubicBezTo>
                  <a:cubicBezTo>
                    <a:pt x="538" y="41"/>
                    <a:pt x="538" y="41"/>
                    <a:pt x="538" y="41"/>
                  </a:cubicBezTo>
                  <a:close/>
                  <a:moveTo>
                    <a:pt x="372" y="118"/>
                  </a:moveTo>
                  <a:cubicBezTo>
                    <a:pt x="371" y="120"/>
                    <a:pt x="371" y="122"/>
                    <a:pt x="371" y="124"/>
                  </a:cubicBezTo>
                  <a:cubicBezTo>
                    <a:pt x="371" y="124"/>
                    <a:pt x="371" y="124"/>
                    <a:pt x="371" y="124"/>
                  </a:cubicBezTo>
                  <a:cubicBezTo>
                    <a:pt x="371" y="131"/>
                    <a:pt x="371" y="131"/>
                    <a:pt x="371" y="131"/>
                  </a:cubicBezTo>
                  <a:cubicBezTo>
                    <a:pt x="371" y="131"/>
                    <a:pt x="371" y="131"/>
                    <a:pt x="371" y="131"/>
                  </a:cubicBezTo>
                  <a:cubicBezTo>
                    <a:pt x="371" y="132"/>
                    <a:pt x="372" y="133"/>
                    <a:pt x="372" y="133"/>
                  </a:cubicBezTo>
                  <a:cubicBezTo>
                    <a:pt x="373" y="133"/>
                    <a:pt x="373" y="133"/>
                    <a:pt x="373" y="134"/>
                  </a:cubicBezTo>
                  <a:cubicBezTo>
                    <a:pt x="375" y="133"/>
                    <a:pt x="376" y="132"/>
                    <a:pt x="377" y="131"/>
                  </a:cubicBezTo>
                  <a:cubicBezTo>
                    <a:pt x="378" y="129"/>
                    <a:pt x="379" y="127"/>
                    <a:pt x="379" y="124"/>
                  </a:cubicBezTo>
                  <a:cubicBezTo>
                    <a:pt x="379" y="124"/>
                    <a:pt x="379" y="124"/>
                    <a:pt x="379" y="124"/>
                  </a:cubicBezTo>
                  <a:cubicBezTo>
                    <a:pt x="379" y="117"/>
                    <a:pt x="379" y="117"/>
                    <a:pt x="379" y="117"/>
                  </a:cubicBezTo>
                  <a:cubicBezTo>
                    <a:pt x="379" y="117"/>
                    <a:pt x="379" y="117"/>
                    <a:pt x="379" y="117"/>
                  </a:cubicBezTo>
                  <a:cubicBezTo>
                    <a:pt x="379" y="117"/>
                    <a:pt x="379" y="117"/>
                    <a:pt x="379" y="117"/>
                  </a:cubicBezTo>
                  <a:cubicBezTo>
                    <a:pt x="379" y="117"/>
                    <a:pt x="379" y="117"/>
                    <a:pt x="379" y="117"/>
                  </a:cubicBezTo>
                  <a:cubicBezTo>
                    <a:pt x="379" y="117"/>
                    <a:pt x="378" y="116"/>
                    <a:pt x="378" y="115"/>
                  </a:cubicBezTo>
                  <a:cubicBezTo>
                    <a:pt x="377" y="115"/>
                    <a:pt x="377" y="115"/>
                    <a:pt x="376" y="115"/>
                  </a:cubicBezTo>
                  <a:cubicBezTo>
                    <a:pt x="376" y="115"/>
                    <a:pt x="376" y="115"/>
                    <a:pt x="376" y="115"/>
                  </a:cubicBezTo>
                  <a:cubicBezTo>
                    <a:pt x="376" y="115"/>
                    <a:pt x="376" y="115"/>
                    <a:pt x="376" y="115"/>
                  </a:cubicBezTo>
                  <a:cubicBezTo>
                    <a:pt x="375" y="115"/>
                    <a:pt x="375" y="115"/>
                    <a:pt x="375" y="115"/>
                  </a:cubicBezTo>
                  <a:cubicBezTo>
                    <a:pt x="373" y="115"/>
                    <a:pt x="372" y="116"/>
                    <a:pt x="372" y="118"/>
                  </a:cubicBezTo>
                  <a:close/>
                  <a:moveTo>
                    <a:pt x="348" y="95"/>
                  </a:moveTo>
                  <a:cubicBezTo>
                    <a:pt x="348" y="95"/>
                    <a:pt x="348" y="95"/>
                    <a:pt x="348" y="95"/>
                  </a:cubicBezTo>
                  <a:cubicBezTo>
                    <a:pt x="348" y="95"/>
                    <a:pt x="348" y="95"/>
                    <a:pt x="348" y="95"/>
                  </a:cubicBezTo>
                  <a:cubicBezTo>
                    <a:pt x="348" y="95"/>
                    <a:pt x="348" y="95"/>
                    <a:pt x="348" y="95"/>
                  </a:cubicBezTo>
                  <a:cubicBezTo>
                    <a:pt x="348" y="95"/>
                    <a:pt x="348" y="95"/>
                    <a:pt x="348" y="95"/>
                  </a:cubicBezTo>
                  <a:cubicBezTo>
                    <a:pt x="348" y="97"/>
                    <a:pt x="349" y="100"/>
                    <a:pt x="350" y="102"/>
                  </a:cubicBezTo>
                  <a:cubicBezTo>
                    <a:pt x="351" y="104"/>
                    <a:pt x="352" y="105"/>
                    <a:pt x="353" y="105"/>
                  </a:cubicBezTo>
                  <a:cubicBezTo>
                    <a:pt x="353" y="105"/>
                    <a:pt x="353" y="105"/>
                    <a:pt x="353" y="105"/>
                  </a:cubicBezTo>
                  <a:cubicBezTo>
                    <a:pt x="353" y="105"/>
                    <a:pt x="353" y="105"/>
                    <a:pt x="353" y="105"/>
                  </a:cubicBezTo>
                  <a:cubicBezTo>
                    <a:pt x="356" y="105"/>
                    <a:pt x="362" y="101"/>
                    <a:pt x="367" y="98"/>
                  </a:cubicBezTo>
                  <a:cubicBezTo>
                    <a:pt x="368" y="97"/>
                    <a:pt x="368" y="97"/>
                    <a:pt x="369" y="96"/>
                  </a:cubicBezTo>
                  <a:cubicBezTo>
                    <a:pt x="370" y="96"/>
                    <a:pt x="370" y="95"/>
                    <a:pt x="371" y="95"/>
                  </a:cubicBezTo>
                  <a:cubicBezTo>
                    <a:pt x="371" y="95"/>
                    <a:pt x="371" y="95"/>
                    <a:pt x="371" y="95"/>
                  </a:cubicBezTo>
                  <a:cubicBezTo>
                    <a:pt x="371" y="95"/>
                    <a:pt x="371" y="95"/>
                    <a:pt x="371" y="95"/>
                  </a:cubicBezTo>
                  <a:cubicBezTo>
                    <a:pt x="371" y="95"/>
                    <a:pt x="371" y="95"/>
                    <a:pt x="371" y="95"/>
                  </a:cubicBezTo>
                  <a:cubicBezTo>
                    <a:pt x="373" y="92"/>
                    <a:pt x="375" y="90"/>
                    <a:pt x="377" y="87"/>
                  </a:cubicBezTo>
                  <a:cubicBezTo>
                    <a:pt x="379" y="84"/>
                    <a:pt x="380" y="81"/>
                    <a:pt x="380" y="76"/>
                  </a:cubicBezTo>
                  <a:cubicBezTo>
                    <a:pt x="380" y="73"/>
                    <a:pt x="380" y="73"/>
                    <a:pt x="380" y="73"/>
                  </a:cubicBezTo>
                  <a:cubicBezTo>
                    <a:pt x="380" y="72"/>
                    <a:pt x="379" y="72"/>
                    <a:pt x="378" y="71"/>
                  </a:cubicBezTo>
                  <a:cubicBezTo>
                    <a:pt x="378" y="71"/>
                    <a:pt x="378" y="70"/>
                    <a:pt x="378" y="70"/>
                  </a:cubicBezTo>
                  <a:cubicBezTo>
                    <a:pt x="370" y="72"/>
                    <a:pt x="370" y="72"/>
                    <a:pt x="370" y="72"/>
                  </a:cubicBezTo>
                  <a:cubicBezTo>
                    <a:pt x="370" y="73"/>
                    <a:pt x="370" y="73"/>
                    <a:pt x="370" y="73"/>
                  </a:cubicBezTo>
                  <a:cubicBezTo>
                    <a:pt x="370" y="72"/>
                    <a:pt x="370" y="72"/>
                    <a:pt x="370" y="72"/>
                  </a:cubicBezTo>
                  <a:cubicBezTo>
                    <a:pt x="365" y="69"/>
                    <a:pt x="365" y="69"/>
                    <a:pt x="365" y="69"/>
                  </a:cubicBezTo>
                  <a:cubicBezTo>
                    <a:pt x="364" y="69"/>
                    <a:pt x="364" y="69"/>
                    <a:pt x="364" y="69"/>
                  </a:cubicBezTo>
                  <a:cubicBezTo>
                    <a:pt x="364" y="69"/>
                    <a:pt x="364" y="69"/>
                    <a:pt x="364" y="69"/>
                  </a:cubicBezTo>
                  <a:cubicBezTo>
                    <a:pt x="364" y="64"/>
                    <a:pt x="364" y="64"/>
                    <a:pt x="364" y="64"/>
                  </a:cubicBezTo>
                  <a:cubicBezTo>
                    <a:pt x="362" y="63"/>
                    <a:pt x="362" y="63"/>
                    <a:pt x="362" y="63"/>
                  </a:cubicBezTo>
                  <a:cubicBezTo>
                    <a:pt x="358" y="65"/>
                    <a:pt x="353" y="75"/>
                    <a:pt x="350" y="84"/>
                  </a:cubicBezTo>
                  <a:cubicBezTo>
                    <a:pt x="350" y="86"/>
                    <a:pt x="349" y="88"/>
                    <a:pt x="349" y="89"/>
                  </a:cubicBezTo>
                  <a:cubicBezTo>
                    <a:pt x="348" y="92"/>
                    <a:pt x="348" y="94"/>
                    <a:pt x="348" y="95"/>
                  </a:cubicBezTo>
                  <a:close/>
                  <a:moveTo>
                    <a:pt x="368" y="54"/>
                  </a:moveTo>
                  <a:cubicBezTo>
                    <a:pt x="368" y="54"/>
                    <a:pt x="368" y="54"/>
                    <a:pt x="368" y="54"/>
                  </a:cubicBezTo>
                  <a:cubicBezTo>
                    <a:pt x="368" y="54"/>
                    <a:pt x="368" y="54"/>
                    <a:pt x="368" y="54"/>
                  </a:cubicBezTo>
                  <a:cubicBezTo>
                    <a:pt x="368" y="55"/>
                    <a:pt x="368" y="55"/>
                    <a:pt x="368" y="55"/>
                  </a:cubicBezTo>
                  <a:cubicBezTo>
                    <a:pt x="368" y="55"/>
                    <a:pt x="368" y="55"/>
                    <a:pt x="368" y="55"/>
                  </a:cubicBezTo>
                  <a:cubicBezTo>
                    <a:pt x="368" y="55"/>
                    <a:pt x="368" y="55"/>
                    <a:pt x="368" y="55"/>
                  </a:cubicBezTo>
                  <a:cubicBezTo>
                    <a:pt x="368" y="56"/>
                    <a:pt x="369" y="57"/>
                    <a:pt x="370" y="57"/>
                  </a:cubicBezTo>
                  <a:cubicBezTo>
                    <a:pt x="370" y="58"/>
                    <a:pt x="372" y="58"/>
                    <a:pt x="373" y="58"/>
                  </a:cubicBezTo>
                  <a:cubicBezTo>
                    <a:pt x="373" y="58"/>
                    <a:pt x="373" y="58"/>
                    <a:pt x="373" y="58"/>
                  </a:cubicBezTo>
                  <a:cubicBezTo>
                    <a:pt x="373" y="58"/>
                    <a:pt x="373" y="58"/>
                    <a:pt x="373" y="58"/>
                  </a:cubicBezTo>
                  <a:cubicBezTo>
                    <a:pt x="376" y="58"/>
                    <a:pt x="376" y="58"/>
                    <a:pt x="376" y="58"/>
                  </a:cubicBezTo>
                  <a:cubicBezTo>
                    <a:pt x="381" y="58"/>
                    <a:pt x="382" y="48"/>
                    <a:pt x="382" y="42"/>
                  </a:cubicBezTo>
                  <a:cubicBezTo>
                    <a:pt x="382" y="41"/>
                    <a:pt x="382" y="41"/>
                    <a:pt x="382" y="40"/>
                  </a:cubicBezTo>
                  <a:cubicBezTo>
                    <a:pt x="378" y="41"/>
                    <a:pt x="373" y="45"/>
                    <a:pt x="370" y="49"/>
                  </a:cubicBezTo>
                  <a:cubicBezTo>
                    <a:pt x="370" y="49"/>
                    <a:pt x="370" y="49"/>
                    <a:pt x="370" y="49"/>
                  </a:cubicBezTo>
                  <a:cubicBezTo>
                    <a:pt x="370" y="50"/>
                    <a:pt x="369" y="51"/>
                    <a:pt x="369" y="52"/>
                  </a:cubicBezTo>
                  <a:cubicBezTo>
                    <a:pt x="369" y="53"/>
                    <a:pt x="368" y="53"/>
                    <a:pt x="368" y="54"/>
                  </a:cubicBezTo>
                  <a:cubicBezTo>
                    <a:pt x="368" y="54"/>
                    <a:pt x="368" y="54"/>
                    <a:pt x="368" y="54"/>
                  </a:cubicBezTo>
                  <a:close/>
                  <a:moveTo>
                    <a:pt x="444" y="53"/>
                  </a:moveTo>
                  <a:cubicBezTo>
                    <a:pt x="444" y="53"/>
                    <a:pt x="444" y="53"/>
                    <a:pt x="444" y="53"/>
                  </a:cubicBezTo>
                  <a:cubicBezTo>
                    <a:pt x="444" y="53"/>
                    <a:pt x="444" y="53"/>
                    <a:pt x="444" y="53"/>
                  </a:cubicBezTo>
                  <a:cubicBezTo>
                    <a:pt x="444" y="56"/>
                    <a:pt x="446" y="58"/>
                    <a:pt x="447" y="59"/>
                  </a:cubicBezTo>
                  <a:cubicBezTo>
                    <a:pt x="448" y="60"/>
                    <a:pt x="449" y="61"/>
                    <a:pt x="449" y="62"/>
                  </a:cubicBezTo>
                  <a:cubicBezTo>
                    <a:pt x="452" y="62"/>
                    <a:pt x="455" y="62"/>
                    <a:pt x="457" y="63"/>
                  </a:cubicBezTo>
                  <a:cubicBezTo>
                    <a:pt x="460" y="64"/>
                    <a:pt x="462" y="65"/>
                    <a:pt x="462" y="69"/>
                  </a:cubicBezTo>
                  <a:cubicBezTo>
                    <a:pt x="462" y="72"/>
                    <a:pt x="462" y="72"/>
                    <a:pt x="462" y="72"/>
                  </a:cubicBezTo>
                  <a:cubicBezTo>
                    <a:pt x="462" y="79"/>
                    <a:pt x="458" y="80"/>
                    <a:pt x="453" y="81"/>
                  </a:cubicBezTo>
                  <a:cubicBezTo>
                    <a:pt x="449" y="82"/>
                    <a:pt x="445" y="83"/>
                    <a:pt x="444" y="87"/>
                  </a:cubicBezTo>
                  <a:cubicBezTo>
                    <a:pt x="444" y="90"/>
                    <a:pt x="444" y="91"/>
                    <a:pt x="444" y="92"/>
                  </a:cubicBezTo>
                  <a:cubicBezTo>
                    <a:pt x="445" y="94"/>
                    <a:pt x="445" y="95"/>
                    <a:pt x="441" y="99"/>
                  </a:cubicBezTo>
                  <a:cubicBezTo>
                    <a:pt x="440" y="99"/>
                    <a:pt x="440" y="99"/>
                    <a:pt x="440" y="100"/>
                  </a:cubicBezTo>
                  <a:cubicBezTo>
                    <a:pt x="437" y="102"/>
                    <a:pt x="436" y="104"/>
                    <a:pt x="436" y="109"/>
                  </a:cubicBezTo>
                  <a:cubicBezTo>
                    <a:pt x="436" y="109"/>
                    <a:pt x="436" y="109"/>
                    <a:pt x="436" y="109"/>
                  </a:cubicBezTo>
                  <a:cubicBezTo>
                    <a:pt x="436" y="113"/>
                    <a:pt x="436" y="113"/>
                    <a:pt x="436" y="113"/>
                  </a:cubicBezTo>
                  <a:cubicBezTo>
                    <a:pt x="436" y="113"/>
                    <a:pt x="436" y="113"/>
                    <a:pt x="436" y="113"/>
                  </a:cubicBezTo>
                  <a:cubicBezTo>
                    <a:pt x="436" y="116"/>
                    <a:pt x="436" y="121"/>
                    <a:pt x="436" y="128"/>
                  </a:cubicBezTo>
                  <a:cubicBezTo>
                    <a:pt x="437" y="136"/>
                    <a:pt x="437" y="146"/>
                    <a:pt x="437" y="155"/>
                  </a:cubicBezTo>
                  <a:cubicBezTo>
                    <a:pt x="437" y="174"/>
                    <a:pt x="435" y="191"/>
                    <a:pt x="425" y="191"/>
                  </a:cubicBezTo>
                  <a:cubicBezTo>
                    <a:pt x="425" y="191"/>
                    <a:pt x="425" y="191"/>
                    <a:pt x="425" y="191"/>
                  </a:cubicBezTo>
                  <a:cubicBezTo>
                    <a:pt x="423" y="191"/>
                    <a:pt x="422" y="191"/>
                    <a:pt x="422" y="190"/>
                  </a:cubicBezTo>
                  <a:cubicBezTo>
                    <a:pt x="421" y="190"/>
                    <a:pt x="421" y="190"/>
                    <a:pt x="421" y="189"/>
                  </a:cubicBezTo>
                  <a:cubicBezTo>
                    <a:pt x="420" y="189"/>
                    <a:pt x="420" y="189"/>
                    <a:pt x="420" y="189"/>
                  </a:cubicBezTo>
                  <a:cubicBezTo>
                    <a:pt x="420" y="189"/>
                    <a:pt x="420" y="189"/>
                    <a:pt x="420" y="189"/>
                  </a:cubicBezTo>
                  <a:cubicBezTo>
                    <a:pt x="419" y="178"/>
                    <a:pt x="419" y="178"/>
                    <a:pt x="419" y="178"/>
                  </a:cubicBezTo>
                  <a:cubicBezTo>
                    <a:pt x="419" y="178"/>
                    <a:pt x="419" y="178"/>
                    <a:pt x="419" y="178"/>
                  </a:cubicBezTo>
                  <a:cubicBezTo>
                    <a:pt x="419" y="178"/>
                    <a:pt x="419" y="178"/>
                    <a:pt x="419" y="178"/>
                  </a:cubicBezTo>
                  <a:cubicBezTo>
                    <a:pt x="419" y="165"/>
                    <a:pt x="419" y="165"/>
                    <a:pt x="419" y="165"/>
                  </a:cubicBezTo>
                  <a:cubicBezTo>
                    <a:pt x="419" y="161"/>
                    <a:pt x="420" y="154"/>
                    <a:pt x="421" y="148"/>
                  </a:cubicBezTo>
                  <a:cubicBezTo>
                    <a:pt x="422" y="138"/>
                    <a:pt x="423" y="127"/>
                    <a:pt x="422" y="123"/>
                  </a:cubicBezTo>
                  <a:cubicBezTo>
                    <a:pt x="418" y="125"/>
                    <a:pt x="416" y="127"/>
                    <a:pt x="414" y="130"/>
                  </a:cubicBezTo>
                  <a:cubicBezTo>
                    <a:pt x="411" y="133"/>
                    <a:pt x="408" y="136"/>
                    <a:pt x="403" y="139"/>
                  </a:cubicBezTo>
                  <a:cubicBezTo>
                    <a:pt x="401" y="140"/>
                    <a:pt x="399" y="141"/>
                    <a:pt x="397" y="142"/>
                  </a:cubicBezTo>
                  <a:cubicBezTo>
                    <a:pt x="395" y="143"/>
                    <a:pt x="393" y="144"/>
                    <a:pt x="391" y="145"/>
                  </a:cubicBezTo>
                  <a:cubicBezTo>
                    <a:pt x="391" y="145"/>
                    <a:pt x="391" y="145"/>
                    <a:pt x="391" y="145"/>
                  </a:cubicBezTo>
                  <a:cubicBezTo>
                    <a:pt x="391" y="145"/>
                    <a:pt x="391" y="145"/>
                    <a:pt x="391" y="145"/>
                  </a:cubicBezTo>
                  <a:cubicBezTo>
                    <a:pt x="389" y="147"/>
                    <a:pt x="389" y="148"/>
                    <a:pt x="388" y="149"/>
                  </a:cubicBezTo>
                  <a:cubicBezTo>
                    <a:pt x="387" y="151"/>
                    <a:pt x="386" y="153"/>
                    <a:pt x="381" y="155"/>
                  </a:cubicBezTo>
                  <a:cubicBezTo>
                    <a:pt x="381" y="155"/>
                    <a:pt x="381" y="155"/>
                    <a:pt x="381" y="155"/>
                  </a:cubicBezTo>
                  <a:cubicBezTo>
                    <a:pt x="380" y="155"/>
                    <a:pt x="380" y="155"/>
                    <a:pt x="380" y="155"/>
                  </a:cubicBezTo>
                  <a:cubicBezTo>
                    <a:pt x="379" y="154"/>
                    <a:pt x="378" y="154"/>
                    <a:pt x="377" y="154"/>
                  </a:cubicBezTo>
                  <a:cubicBezTo>
                    <a:pt x="376" y="153"/>
                    <a:pt x="375" y="153"/>
                    <a:pt x="372" y="151"/>
                  </a:cubicBezTo>
                  <a:cubicBezTo>
                    <a:pt x="371" y="150"/>
                    <a:pt x="370" y="150"/>
                    <a:pt x="369" y="149"/>
                  </a:cubicBezTo>
                  <a:cubicBezTo>
                    <a:pt x="368" y="148"/>
                    <a:pt x="366" y="146"/>
                    <a:pt x="364" y="145"/>
                  </a:cubicBezTo>
                  <a:cubicBezTo>
                    <a:pt x="358" y="142"/>
                    <a:pt x="354" y="147"/>
                    <a:pt x="349" y="151"/>
                  </a:cubicBezTo>
                  <a:cubicBezTo>
                    <a:pt x="349" y="152"/>
                    <a:pt x="349" y="152"/>
                    <a:pt x="349" y="152"/>
                  </a:cubicBezTo>
                  <a:cubicBezTo>
                    <a:pt x="346" y="154"/>
                    <a:pt x="344" y="156"/>
                    <a:pt x="342" y="158"/>
                  </a:cubicBezTo>
                  <a:cubicBezTo>
                    <a:pt x="335" y="165"/>
                    <a:pt x="329" y="170"/>
                    <a:pt x="323" y="180"/>
                  </a:cubicBezTo>
                  <a:cubicBezTo>
                    <a:pt x="322" y="180"/>
                    <a:pt x="322" y="180"/>
                    <a:pt x="322" y="180"/>
                  </a:cubicBezTo>
                  <a:cubicBezTo>
                    <a:pt x="322" y="180"/>
                    <a:pt x="322" y="180"/>
                    <a:pt x="322" y="180"/>
                  </a:cubicBezTo>
                  <a:cubicBezTo>
                    <a:pt x="318" y="178"/>
                    <a:pt x="318" y="178"/>
                    <a:pt x="318" y="178"/>
                  </a:cubicBezTo>
                  <a:cubicBezTo>
                    <a:pt x="317" y="178"/>
                    <a:pt x="317" y="178"/>
                    <a:pt x="317" y="178"/>
                  </a:cubicBezTo>
                  <a:cubicBezTo>
                    <a:pt x="317" y="177"/>
                    <a:pt x="317" y="177"/>
                    <a:pt x="317" y="177"/>
                  </a:cubicBezTo>
                  <a:cubicBezTo>
                    <a:pt x="318" y="165"/>
                    <a:pt x="329" y="153"/>
                    <a:pt x="340" y="142"/>
                  </a:cubicBezTo>
                  <a:cubicBezTo>
                    <a:pt x="347" y="134"/>
                    <a:pt x="354" y="127"/>
                    <a:pt x="358" y="119"/>
                  </a:cubicBezTo>
                  <a:cubicBezTo>
                    <a:pt x="358" y="116"/>
                    <a:pt x="358" y="116"/>
                    <a:pt x="358" y="116"/>
                  </a:cubicBezTo>
                  <a:cubicBezTo>
                    <a:pt x="357" y="116"/>
                    <a:pt x="357" y="116"/>
                    <a:pt x="356" y="116"/>
                  </a:cubicBezTo>
                  <a:cubicBezTo>
                    <a:pt x="356" y="116"/>
                    <a:pt x="356" y="116"/>
                    <a:pt x="356" y="116"/>
                  </a:cubicBezTo>
                  <a:cubicBezTo>
                    <a:pt x="356" y="116"/>
                    <a:pt x="356" y="116"/>
                    <a:pt x="355" y="116"/>
                  </a:cubicBezTo>
                  <a:cubicBezTo>
                    <a:pt x="353" y="116"/>
                    <a:pt x="352" y="116"/>
                    <a:pt x="350" y="116"/>
                  </a:cubicBezTo>
                  <a:cubicBezTo>
                    <a:pt x="345" y="116"/>
                    <a:pt x="342" y="116"/>
                    <a:pt x="339" y="109"/>
                  </a:cubicBezTo>
                  <a:cubicBezTo>
                    <a:pt x="337" y="106"/>
                    <a:pt x="336" y="103"/>
                    <a:pt x="336" y="100"/>
                  </a:cubicBezTo>
                  <a:cubicBezTo>
                    <a:pt x="335" y="97"/>
                    <a:pt x="335" y="94"/>
                    <a:pt x="335" y="90"/>
                  </a:cubicBezTo>
                  <a:cubicBezTo>
                    <a:pt x="335" y="75"/>
                    <a:pt x="335" y="75"/>
                    <a:pt x="335" y="75"/>
                  </a:cubicBezTo>
                  <a:cubicBezTo>
                    <a:pt x="335" y="66"/>
                    <a:pt x="336" y="54"/>
                    <a:pt x="340" y="47"/>
                  </a:cubicBezTo>
                  <a:cubicBezTo>
                    <a:pt x="341" y="45"/>
                    <a:pt x="342" y="44"/>
                    <a:pt x="343" y="43"/>
                  </a:cubicBezTo>
                  <a:cubicBezTo>
                    <a:pt x="344" y="42"/>
                    <a:pt x="345" y="41"/>
                    <a:pt x="346" y="40"/>
                  </a:cubicBezTo>
                  <a:cubicBezTo>
                    <a:pt x="346" y="40"/>
                    <a:pt x="346" y="40"/>
                    <a:pt x="346" y="40"/>
                  </a:cubicBezTo>
                  <a:cubicBezTo>
                    <a:pt x="346" y="40"/>
                    <a:pt x="346" y="40"/>
                    <a:pt x="346" y="40"/>
                  </a:cubicBezTo>
                  <a:cubicBezTo>
                    <a:pt x="348" y="39"/>
                    <a:pt x="348" y="39"/>
                    <a:pt x="348" y="39"/>
                  </a:cubicBezTo>
                  <a:cubicBezTo>
                    <a:pt x="348" y="41"/>
                    <a:pt x="348" y="41"/>
                    <a:pt x="348" y="41"/>
                  </a:cubicBezTo>
                  <a:cubicBezTo>
                    <a:pt x="347" y="51"/>
                    <a:pt x="347" y="51"/>
                    <a:pt x="347" y="51"/>
                  </a:cubicBezTo>
                  <a:cubicBezTo>
                    <a:pt x="347" y="53"/>
                    <a:pt x="348" y="54"/>
                    <a:pt x="349" y="56"/>
                  </a:cubicBezTo>
                  <a:cubicBezTo>
                    <a:pt x="349" y="56"/>
                    <a:pt x="349" y="56"/>
                    <a:pt x="349" y="56"/>
                  </a:cubicBezTo>
                  <a:cubicBezTo>
                    <a:pt x="357" y="51"/>
                    <a:pt x="361" y="44"/>
                    <a:pt x="365" y="37"/>
                  </a:cubicBezTo>
                  <a:cubicBezTo>
                    <a:pt x="367" y="32"/>
                    <a:pt x="370" y="27"/>
                    <a:pt x="373" y="23"/>
                  </a:cubicBezTo>
                  <a:cubicBezTo>
                    <a:pt x="378" y="18"/>
                    <a:pt x="383" y="16"/>
                    <a:pt x="389" y="16"/>
                  </a:cubicBezTo>
                  <a:cubicBezTo>
                    <a:pt x="389" y="16"/>
                    <a:pt x="389" y="16"/>
                    <a:pt x="389" y="16"/>
                  </a:cubicBezTo>
                  <a:cubicBezTo>
                    <a:pt x="391" y="16"/>
                    <a:pt x="394" y="16"/>
                    <a:pt x="396" y="17"/>
                  </a:cubicBezTo>
                  <a:cubicBezTo>
                    <a:pt x="398" y="18"/>
                    <a:pt x="400" y="19"/>
                    <a:pt x="402" y="20"/>
                  </a:cubicBezTo>
                  <a:cubicBezTo>
                    <a:pt x="406" y="24"/>
                    <a:pt x="409" y="28"/>
                    <a:pt x="409" y="34"/>
                  </a:cubicBezTo>
                  <a:cubicBezTo>
                    <a:pt x="409" y="37"/>
                    <a:pt x="406" y="39"/>
                    <a:pt x="403" y="42"/>
                  </a:cubicBezTo>
                  <a:cubicBezTo>
                    <a:pt x="398" y="45"/>
                    <a:pt x="392" y="51"/>
                    <a:pt x="391" y="60"/>
                  </a:cubicBezTo>
                  <a:cubicBezTo>
                    <a:pt x="391" y="65"/>
                    <a:pt x="390" y="70"/>
                    <a:pt x="389" y="76"/>
                  </a:cubicBezTo>
                  <a:cubicBezTo>
                    <a:pt x="388" y="83"/>
                    <a:pt x="387" y="91"/>
                    <a:pt x="387" y="99"/>
                  </a:cubicBezTo>
                  <a:cubicBezTo>
                    <a:pt x="387" y="99"/>
                    <a:pt x="387" y="99"/>
                    <a:pt x="387" y="99"/>
                  </a:cubicBezTo>
                  <a:cubicBezTo>
                    <a:pt x="387" y="99"/>
                    <a:pt x="387" y="99"/>
                    <a:pt x="387" y="99"/>
                  </a:cubicBezTo>
                  <a:cubicBezTo>
                    <a:pt x="387" y="99"/>
                    <a:pt x="387" y="99"/>
                    <a:pt x="387" y="99"/>
                  </a:cubicBezTo>
                  <a:cubicBezTo>
                    <a:pt x="387" y="99"/>
                    <a:pt x="387" y="99"/>
                    <a:pt x="387" y="99"/>
                  </a:cubicBezTo>
                  <a:cubicBezTo>
                    <a:pt x="387" y="103"/>
                    <a:pt x="387" y="111"/>
                    <a:pt x="388" y="118"/>
                  </a:cubicBezTo>
                  <a:cubicBezTo>
                    <a:pt x="389" y="125"/>
                    <a:pt x="390" y="132"/>
                    <a:pt x="392" y="132"/>
                  </a:cubicBezTo>
                  <a:cubicBezTo>
                    <a:pt x="392" y="132"/>
                    <a:pt x="392" y="132"/>
                    <a:pt x="392" y="132"/>
                  </a:cubicBezTo>
                  <a:cubicBezTo>
                    <a:pt x="392" y="132"/>
                    <a:pt x="392" y="132"/>
                    <a:pt x="392" y="132"/>
                  </a:cubicBezTo>
                  <a:cubicBezTo>
                    <a:pt x="392" y="132"/>
                    <a:pt x="392" y="132"/>
                    <a:pt x="392" y="132"/>
                  </a:cubicBezTo>
                  <a:cubicBezTo>
                    <a:pt x="392" y="132"/>
                    <a:pt x="392" y="132"/>
                    <a:pt x="392" y="132"/>
                  </a:cubicBezTo>
                  <a:cubicBezTo>
                    <a:pt x="395" y="132"/>
                    <a:pt x="402" y="124"/>
                    <a:pt x="409" y="116"/>
                  </a:cubicBezTo>
                  <a:cubicBezTo>
                    <a:pt x="416" y="108"/>
                    <a:pt x="422" y="101"/>
                    <a:pt x="422" y="100"/>
                  </a:cubicBezTo>
                  <a:cubicBezTo>
                    <a:pt x="422" y="99"/>
                    <a:pt x="422" y="98"/>
                    <a:pt x="422" y="97"/>
                  </a:cubicBezTo>
                  <a:cubicBezTo>
                    <a:pt x="421" y="97"/>
                    <a:pt x="421" y="97"/>
                    <a:pt x="421" y="96"/>
                  </a:cubicBezTo>
                  <a:cubicBezTo>
                    <a:pt x="420" y="96"/>
                    <a:pt x="420" y="96"/>
                    <a:pt x="420" y="96"/>
                  </a:cubicBezTo>
                  <a:cubicBezTo>
                    <a:pt x="420" y="96"/>
                    <a:pt x="420" y="96"/>
                    <a:pt x="420" y="96"/>
                  </a:cubicBezTo>
                  <a:cubicBezTo>
                    <a:pt x="419" y="96"/>
                    <a:pt x="419" y="95"/>
                    <a:pt x="418" y="95"/>
                  </a:cubicBezTo>
                  <a:cubicBezTo>
                    <a:pt x="417" y="95"/>
                    <a:pt x="415" y="96"/>
                    <a:pt x="412" y="98"/>
                  </a:cubicBezTo>
                  <a:cubicBezTo>
                    <a:pt x="408" y="99"/>
                    <a:pt x="403" y="102"/>
                    <a:pt x="398" y="102"/>
                  </a:cubicBezTo>
                  <a:cubicBezTo>
                    <a:pt x="398" y="102"/>
                    <a:pt x="398" y="102"/>
                    <a:pt x="397" y="102"/>
                  </a:cubicBezTo>
                  <a:cubicBezTo>
                    <a:pt x="397" y="102"/>
                    <a:pt x="397" y="102"/>
                    <a:pt x="397" y="102"/>
                  </a:cubicBezTo>
                  <a:cubicBezTo>
                    <a:pt x="396" y="101"/>
                    <a:pt x="396" y="101"/>
                    <a:pt x="396" y="101"/>
                  </a:cubicBezTo>
                  <a:cubicBezTo>
                    <a:pt x="395" y="98"/>
                    <a:pt x="395" y="98"/>
                    <a:pt x="395" y="98"/>
                  </a:cubicBezTo>
                  <a:cubicBezTo>
                    <a:pt x="395" y="97"/>
                    <a:pt x="395" y="97"/>
                    <a:pt x="395" y="97"/>
                  </a:cubicBezTo>
                  <a:cubicBezTo>
                    <a:pt x="395" y="97"/>
                    <a:pt x="395" y="97"/>
                    <a:pt x="395" y="97"/>
                  </a:cubicBezTo>
                  <a:cubicBezTo>
                    <a:pt x="400" y="89"/>
                    <a:pt x="408" y="86"/>
                    <a:pt x="414" y="83"/>
                  </a:cubicBezTo>
                  <a:cubicBezTo>
                    <a:pt x="422" y="80"/>
                    <a:pt x="429" y="77"/>
                    <a:pt x="431" y="68"/>
                  </a:cubicBezTo>
                  <a:cubicBezTo>
                    <a:pt x="432" y="64"/>
                    <a:pt x="433" y="61"/>
                    <a:pt x="434" y="58"/>
                  </a:cubicBezTo>
                  <a:cubicBezTo>
                    <a:pt x="437" y="44"/>
                    <a:pt x="439" y="37"/>
                    <a:pt x="439" y="11"/>
                  </a:cubicBezTo>
                  <a:cubicBezTo>
                    <a:pt x="439" y="11"/>
                    <a:pt x="439" y="11"/>
                    <a:pt x="439" y="11"/>
                  </a:cubicBezTo>
                  <a:cubicBezTo>
                    <a:pt x="439" y="11"/>
                    <a:pt x="439" y="11"/>
                    <a:pt x="439" y="11"/>
                  </a:cubicBezTo>
                  <a:cubicBezTo>
                    <a:pt x="445" y="6"/>
                    <a:pt x="445" y="6"/>
                    <a:pt x="445" y="6"/>
                  </a:cubicBezTo>
                  <a:cubicBezTo>
                    <a:pt x="446" y="6"/>
                    <a:pt x="446" y="6"/>
                    <a:pt x="446" y="6"/>
                  </a:cubicBezTo>
                  <a:cubicBezTo>
                    <a:pt x="447" y="6"/>
                    <a:pt x="447" y="6"/>
                    <a:pt x="447" y="6"/>
                  </a:cubicBezTo>
                  <a:cubicBezTo>
                    <a:pt x="448" y="8"/>
                    <a:pt x="449" y="9"/>
                    <a:pt x="450" y="10"/>
                  </a:cubicBezTo>
                  <a:cubicBezTo>
                    <a:pt x="453" y="11"/>
                    <a:pt x="456" y="13"/>
                    <a:pt x="456" y="18"/>
                  </a:cubicBezTo>
                  <a:cubicBezTo>
                    <a:pt x="456" y="24"/>
                    <a:pt x="452" y="32"/>
                    <a:pt x="449" y="39"/>
                  </a:cubicBezTo>
                  <a:cubicBezTo>
                    <a:pt x="447" y="44"/>
                    <a:pt x="444" y="50"/>
                    <a:pt x="444" y="53"/>
                  </a:cubicBezTo>
                  <a:close/>
                  <a:moveTo>
                    <a:pt x="53" y="40"/>
                  </a:moveTo>
                  <a:cubicBezTo>
                    <a:pt x="56" y="35"/>
                    <a:pt x="56" y="35"/>
                    <a:pt x="56" y="35"/>
                  </a:cubicBezTo>
                  <a:cubicBezTo>
                    <a:pt x="57" y="35"/>
                    <a:pt x="57" y="35"/>
                    <a:pt x="57" y="35"/>
                  </a:cubicBezTo>
                  <a:cubicBezTo>
                    <a:pt x="57" y="35"/>
                    <a:pt x="57" y="35"/>
                    <a:pt x="57" y="35"/>
                  </a:cubicBezTo>
                  <a:cubicBezTo>
                    <a:pt x="65" y="35"/>
                    <a:pt x="73" y="36"/>
                    <a:pt x="79" y="39"/>
                  </a:cubicBezTo>
                  <a:cubicBezTo>
                    <a:pt x="84" y="42"/>
                    <a:pt x="88" y="48"/>
                    <a:pt x="88" y="58"/>
                  </a:cubicBezTo>
                  <a:cubicBezTo>
                    <a:pt x="88" y="67"/>
                    <a:pt x="85" y="75"/>
                    <a:pt x="82" y="83"/>
                  </a:cubicBezTo>
                  <a:cubicBezTo>
                    <a:pt x="79" y="92"/>
                    <a:pt x="76" y="102"/>
                    <a:pt x="76" y="113"/>
                  </a:cubicBezTo>
                  <a:cubicBezTo>
                    <a:pt x="76" y="122"/>
                    <a:pt x="76" y="122"/>
                    <a:pt x="76" y="122"/>
                  </a:cubicBezTo>
                  <a:cubicBezTo>
                    <a:pt x="76" y="124"/>
                    <a:pt x="77" y="124"/>
                    <a:pt x="77" y="125"/>
                  </a:cubicBezTo>
                  <a:cubicBezTo>
                    <a:pt x="77" y="125"/>
                    <a:pt x="77" y="126"/>
                    <a:pt x="77" y="126"/>
                  </a:cubicBezTo>
                  <a:cubicBezTo>
                    <a:pt x="80" y="126"/>
                    <a:pt x="80" y="126"/>
                    <a:pt x="80" y="126"/>
                  </a:cubicBezTo>
                  <a:cubicBezTo>
                    <a:pt x="85" y="126"/>
                    <a:pt x="90" y="123"/>
                    <a:pt x="94" y="121"/>
                  </a:cubicBezTo>
                  <a:cubicBezTo>
                    <a:pt x="96" y="120"/>
                    <a:pt x="98" y="119"/>
                    <a:pt x="100" y="118"/>
                  </a:cubicBezTo>
                  <a:cubicBezTo>
                    <a:pt x="100" y="118"/>
                    <a:pt x="100" y="118"/>
                    <a:pt x="100" y="118"/>
                  </a:cubicBezTo>
                  <a:cubicBezTo>
                    <a:pt x="102" y="117"/>
                    <a:pt x="104" y="116"/>
                    <a:pt x="106" y="116"/>
                  </a:cubicBezTo>
                  <a:cubicBezTo>
                    <a:pt x="111" y="114"/>
                    <a:pt x="114" y="113"/>
                    <a:pt x="117" y="108"/>
                  </a:cubicBezTo>
                  <a:cubicBezTo>
                    <a:pt x="114" y="87"/>
                    <a:pt x="114" y="87"/>
                    <a:pt x="114" y="87"/>
                  </a:cubicBezTo>
                  <a:cubicBezTo>
                    <a:pt x="114" y="87"/>
                    <a:pt x="114" y="87"/>
                    <a:pt x="114" y="87"/>
                  </a:cubicBezTo>
                  <a:cubicBezTo>
                    <a:pt x="114" y="86"/>
                    <a:pt x="114" y="86"/>
                    <a:pt x="114" y="86"/>
                  </a:cubicBezTo>
                  <a:cubicBezTo>
                    <a:pt x="115" y="86"/>
                    <a:pt x="115" y="86"/>
                    <a:pt x="115" y="86"/>
                  </a:cubicBezTo>
                  <a:cubicBezTo>
                    <a:pt x="115" y="84"/>
                    <a:pt x="115" y="83"/>
                    <a:pt x="116" y="83"/>
                  </a:cubicBezTo>
                  <a:cubicBezTo>
                    <a:pt x="116" y="82"/>
                    <a:pt x="117" y="82"/>
                    <a:pt x="119" y="82"/>
                  </a:cubicBezTo>
                  <a:cubicBezTo>
                    <a:pt x="120" y="82"/>
                    <a:pt x="120" y="82"/>
                    <a:pt x="120" y="82"/>
                  </a:cubicBezTo>
                  <a:cubicBezTo>
                    <a:pt x="120" y="82"/>
                    <a:pt x="120" y="82"/>
                    <a:pt x="120" y="82"/>
                  </a:cubicBezTo>
                  <a:cubicBezTo>
                    <a:pt x="120" y="82"/>
                    <a:pt x="120" y="82"/>
                    <a:pt x="120" y="82"/>
                  </a:cubicBezTo>
                  <a:cubicBezTo>
                    <a:pt x="123" y="82"/>
                    <a:pt x="129" y="90"/>
                    <a:pt x="134" y="100"/>
                  </a:cubicBezTo>
                  <a:cubicBezTo>
                    <a:pt x="139" y="109"/>
                    <a:pt x="144" y="119"/>
                    <a:pt x="144" y="123"/>
                  </a:cubicBezTo>
                  <a:cubicBezTo>
                    <a:pt x="144" y="123"/>
                    <a:pt x="144" y="123"/>
                    <a:pt x="144" y="123"/>
                  </a:cubicBezTo>
                  <a:cubicBezTo>
                    <a:pt x="144" y="123"/>
                    <a:pt x="144" y="123"/>
                    <a:pt x="144" y="123"/>
                  </a:cubicBezTo>
                  <a:cubicBezTo>
                    <a:pt x="144" y="123"/>
                    <a:pt x="144" y="123"/>
                    <a:pt x="144" y="123"/>
                  </a:cubicBezTo>
                  <a:cubicBezTo>
                    <a:pt x="144" y="123"/>
                    <a:pt x="144" y="123"/>
                    <a:pt x="144" y="123"/>
                  </a:cubicBezTo>
                  <a:cubicBezTo>
                    <a:pt x="144" y="126"/>
                    <a:pt x="142" y="130"/>
                    <a:pt x="140" y="133"/>
                  </a:cubicBezTo>
                  <a:cubicBezTo>
                    <a:pt x="138" y="136"/>
                    <a:pt x="134" y="139"/>
                    <a:pt x="131" y="139"/>
                  </a:cubicBezTo>
                  <a:cubicBezTo>
                    <a:pt x="131" y="139"/>
                    <a:pt x="131" y="139"/>
                    <a:pt x="131" y="139"/>
                  </a:cubicBezTo>
                  <a:cubicBezTo>
                    <a:pt x="131" y="139"/>
                    <a:pt x="131" y="139"/>
                    <a:pt x="131" y="139"/>
                  </a:cubicBezTo>
                  <a:cubicBezTo>
                    <a:pt x="130" y="139"/>
                    <a:pt x="130" y="139"/>
                    <a:pt x="130" y="139"/>
                  </a:cubicBezTo>
                  <a:cubicBezTo>
                    <a:pt x="124" y="139"/>
                    <a:pt x="123" y="134"/>
                    <a:pt x="122" y="130"/>
                  </a:cubicBezTo>
                  <a:cubicBezTo>
                    <a:pt x="121" y="126"/>
                    <a:pt x="120" y="123"/>
                    <a:pt x="117" y="123"/>
                  </a:cubicBezTo>
                  <a:cubicBezTo>
                    <a:pt x="114" y="123"/>
                    <a:pt x="109" y="128"/>
                    <a:pt x="106" y="131"/>
                  </a:cubicBezTo>
                  <a:cubicBezTo>
                    <a:pt x="105" y="132"/>
                    <a:pt x="105" y="133"/>
                    <a:pt x="104" y="133"/>
                  </a:cubicBezTo>
                  <a:cubicBezTo>
                    <a:pt x="104" y="133"/>
                    <a:pt x="104" y="133"/>
                    <a:pt x="104" y="133"/>
                  </a:cubicBezTo>
                  <a:cubicBezTo>
                    <a:pt x="100" y="137"/>
                    <a:pt x="97" y="137"/>
                    <a:pt x="92" y="138"/>
                  </a:cubicBezTo>
                  <a:cubicBezTo>
                    <a:pt x="90" y="138"/>
                    <a:pt x="89" y="139"/>
                    <a:pt x="87" y="139"/>
                  </a:cubicBezTo>
                  <a:cubicBezTo>
                    <a:pt x="84" y="140"/>
                    <a:pt x="84" y="140"/>
                    <a:pt x="84" y="140"/>
                  </a:cubicBezTo>
                  <a:cubicBezTo>
                    <a:pt x="73" y="142"/>
                    <a:pt x="60" y="145"/>
                    <a:pt x="51" y="149"/>
                  </a:cubicBezTo>
                  <a:cubicBezTo>
                    <a:pt x="51" y="149"/>
                    <a:pt x="51" y="149"/>
                    <a:pt x="51" y="149"/>
                  </a:cubicBezTo>
                  <a:cubicBezTo>
                    <a:pt x="51" y="149"/>
                    <a:pt x="51" y="149"/>
                    <a:pt x="51" y="149"/>
                  </a:cubicBezTo>
                  <a:cubicBezTo>
                    <a:pt x="51" y="149"/>
                    <a:pt x="51" y="149"/>
                    <a:pt x="51" y="149"/>
                  </a:cubicBezTo>
                  <a:cubicBezTo>
                    <a:pt x="43" y="153"/>
                    <a:pt x="39" y="157"/>
                    <a:pt x="34" y="161"/>
                  </a:cubicBezTo>
                  <a:cubicBezTo>
                    <a:pt x="34" y="161"/>
                    <a:pt x="34" y="161"/>
                    <a:pt x="34" y="161"/>
                  </a:cubicBezTo>
                  <a:cubicBezTo>
                    <a:pt x="31" y="163"/>
                    <a:pt x="28" y="165"/>
                    <a:pt x="24" y="168"/>
                  </a:cubicBezTo>
                  <a:cubicBezTo>
                    <a:pt x="21" y="170"/>
                    <a:pt x="17" y="171"/>
                    <a:pt x="15" y="171"/>
                  </a:cubicBezTo>
                  <a:cubicBezTo>
                    <a:pt x="12" y="171"/>
                    <a:pt x="11" y="171"/>
                    <a:pt x="9" y="169"/>
                  </a:cubicBezTo>
                  <a:cubicBezTo>
                    <a:pt x="7" y="168"/>
                    <a:pt x="6" y="167"/>
                    <a:pt x="4" y="165"/>
                  </a:cubicBezTo>
                  <a:cubicBezTo>
                    <a:pt x="2" y="161"/>
                    <a:pt x="0" y="155"/>
                    <a:pt x="0" y="149"/>
                  </a:cubicBezTo>
                  <a:cubicBezTo>
                    <a:pt x="0" y="148"/>
                    <a:pt x="0" y="148"/>
                    <a:pt x="0" y="148"/>
                  </a:cubicBezTo>
                  <a:cubicBezTo>
                    <a:pt x="0" y="139"/>
                    <a:pt x="5" y="126"/>
                    <a:pt x="11" y="116"/>
                  </a:cubicBezTo>
                  <a:cubicBezTo>
                    <a:pt x="14" y="112"/>
                    <a:pt x="17" y="109"/>
                    <a:pt x="20" y="107"/>
                  </a:cubicBezTo>
                  <a:cubicBezTo>
                    <a:pt x="24" y="104"/>
                    <a:pt x="27" y="103"/>
                    <a:pt x="31" y="105"/>
                  </a:cubicBezTo>
                  <a:cubicBezTo>
                    <a:pt x="34" y="105"/>
                    <a:pt x="36" y="107"/>
                    <a:pt x="39" y="111"/>
                  </a:cubicBezTo>
                  <a:cubicBezTo>
                    <a:pt x="39" y="111"/>
                    <a:pt x="41" y="113"/>
                    <a:pt x="43" y="115"/>
                  </a:cubicBezTo>
                  <a:cubicBezTo>
                    <a:pt x="45" y="117"/>
                    <a:pt x="47" y="119"/>
                    <a:pt x="48" y="120"/>
                  </a:cubicBezTo>
                  <a:cubicBezTo>
                    <a:pt x="53" y="120"/>
                    <a:pt x="53" y="120"/>
                    <a:pt x="53" y="120"/>
                  </a:cubicBezTo>
                  <a:cubicBezTo>
                    <a:pt x="56" y="84"/>
                    <a:pt x="56" y="84"/>
                    <a:pt x="56" y="84"/>
                  </a:cubicBezTo>
                  <a:cubicBezTo>
                    <a:pt x="55" y="62"/>
                    <a:pt x="55" y="62"/>
                    <a:pt x="55" y="62"/>
                  </a:cubicBezTo>
                  <a:cubicBezTo>
                    <a:pt x="53" y="41"/>
                    <a:pt x="53" y="41"/>
                    <a:pt x="53" y="41"/>
                  </a:cubicBezTo>
                  <a:cubicBezTo>
                    <a:pt x="53" y="40"/>
                    <a:pt x="53" y="40"/>
                    <a:pt x="53" y="40"/>
                  </a:cubicBezTo>
                  <a:cubicBezTo>
                    <a:pt x="53" y="40"/>
                    <a:pt x="53" y="40"/>
                    <a:pt x="53" y="40"/>
                  </a:cubicBezTo>
                  <a:close/>
                  <a:moveTo>
                    <a:pt x="49" y="129"/>
                  </a:moveTo>
                  <a:cubicBezTo>
                    <a:pt x="48" y="127"/>
                    <a:pt x="47" y="126"/>
                    <a:pt x="47" y="122"/>
                  </a:cubicBezTo>
                  <a:cubicBezTo>
                    <a:pt x="46" y="121"/>
                    <a:pt x="44" y="119"/>
                    <a:pt x="42" y="118"/>
                  </a:cubicBezTo>
                  <a:cubicBezTo>
                    <a:pt x="40" y="116"/>
                    <a:pt x="38" y="115"/>
                    <a:pt x="37" y="114"/>
                  </a:cubicBezTo>
                  <a:cubicBezTo>
                    <a:pt x="37" y="114"/>
                    <a:pt x="38" y="114"/>
                    <a:pt x="38" y="114"/>
                  </a:cubicBezTo>
                  <a:cubicBezTo>
                    <a:pt x="31" y="114"/>
                    <a:pt x="30" y="117"/>
                    <a:pt x="28" y="122"/>
                  </a:cubicBezTo>
                  <a:cubicBezTo>
                    <a:pt x="28" y="122"/>
                    <a:pt x="28" y="122"/>
                    <a:pt x="28" y="122"/>
                  </a:cubicBezTo>
                  <a:cubicBezTo>
                    <a:pt x="28" y="124"/>
                    <a:pt x="27" y="125"/>
                    <a:pt x="26" y="126"/>
                  </a:cubicBezTo>
                  <a:cubicBezTo>
                    <a:pt x="25" y="130"/>
                    <a:pt x="24" y="135"/>
                    <a:pt x="24" y="138"/>
                  </a:cubicBezTo>
                  <a:cubicBezTo>
                    <a:pt x="24" y="138"/>
                    <a:pt x="24" y="138"/>
                    <a:pt x="24" y="138"/>
                  </a:cubicBezTo>
                  <a:cubicBezTo>
                    <a:pt x="24" y="138"/>
                    <a:pt x="24" y="138"/>
                    <a:pt x="24" y="138"/>
                  </a:cubicBezTo>
                  <a:cubicBezTo>
                    <a:pt x="24" y="139"/>
                    <a:pt x="24" y="139"/>
                    <a:pt x="24" y="139"/>
                  </a:cubicBezTo>
                  <a:cubicBezTo>
                    <a:pt x="24" y="139"/>
                    <a:pt x="24" y="139"/>
                    <a:pt x="24" y="139"/>
                  </a:cubicBezTo>
                  <a:cubicBezTo>
                    <a:pt x="24" y="139"/>
                    <a:pt x="24" y="140"/>
                    <a:pt x="24" y="141"/>
                  </a:cubicBezTo>
                  <a:cubicBezTo>
                    <a:pt x="25" y="141"/>
                    <a:pt x="26" y="141"/>
                    <a:pt x="26" y="141"/>
                  </a:cubicBezTo>
                  <a:cubicBezTo>
                    <a:pt x="26" y="141"/>
                    <a:pt x="26" y="141"/>
                    <a:pt x="27" y="141"/>
                  </a:cubicBezTo>
                  <a:cubicBezTo>
                    <a:pt x="27" y="141"/>
                    <a:pt x="27" y="141"/>
                    <a:pt x="27" y="141"/>
                  </a:cubicBezTo>
                  <a:cubicBezTo>
                    <a:pt x="27" y="141"/>
                    <a:pt x="27" y="141"/>
                    <a:pt x="27" y="141"/>
                  </a:cubicBezTo>
                  <a:cubicBezTo>
                    <a:pt x="31" y="141"/>
                    <a:pt x="37" y="141"/>
                    <a:pt x="42" y="139"/>
                  </a:cubicBezTo>
                  <a:cubicBezTo>
                    <a:pt x="42" y="139"/>
                    <a:pt x="42" y="139"/>
                    <a:pt x="42" y="139"/>
                  </a:cubicBezTo>
                  <a:cubicBezTo>
                    <a:pt x="46" y="137"/>
                    <a:pt x="50" y="135"/>
                    <a:pt x="50" y="132"/>
                  </a:cubicBezTo>
                  <a:cubicBezTo>
                    <a:pt x="50" y="132"/>
                    <a:pt x="50" y="132"/>
                    <a:pt x="50" y="132"/>
                  </a:cubicBezTo>
                  <a:cubicBezTo>
                    <a:pt x="50" y="132"/>
                    <a:pt x="50" y="132"/>
                    <a:pt x="50" y="132"/>
                  </a:cubicBezTo>
                  <a:cubicBezTo>
                    <a:pt x="50" y="130"/>
                    <a:pt x="50" y="130"/>
                    <a:pt x="49" y="129"/>
                  </a:cubicBezTo>
                  <a:close/>
                  <a:moveTo>
                    <a:pt x="359" y="80"/>
                  </a:moveTo>
                  <a:cubicBezTo>
                    <a:pt x="359" y="79"/>
                    <a:pt x="359" y="79"/>
                    <a:pt x="360" y="78"/>
                  </a:cubicBezTo>
                  <a:cubicBezTo>
                    <a:pt x="360" y="77"/>
                    <a:pt x="360" y="77"/>
                    <a:pt x="360" y="77"/>
                  </a:cubicBezTo>
                  <a:cubicBezTo>
                    <a:pt x="360" y="77"/>
                    <a:pt x="360" y="77"/>
                    <a:pt x="360" y="77"/>
                  </a:cubicBezTo>
                  <a:cubicBezTo>
                    <a:pt x="365" y="76"/>
                    <a:pt x="365" y="76"/>
                    <a:pt x="365" y="76"/>
                  </a:cubicBezTo>
                  <a:cubicBezTo>
                    <a:pt x="366" y="76"/>
                    <a:pt x="366" y="76"/>
                    <a:pt x="366" y="76"/>
                  </a:cubicBezTo>
                  <a:cubicBezTo>
                    <a:pt x="366" y="77"/>
                    <a:pt x="366" y="77"/>
                    <a:pt x="366" y="77"/>
                  </a:cubicBezTo>
                  <a:cubicBezTo>
                    <a:pt x="366" y="77"/>
                    <a:pt x="367" y="77"/>
                    <a:pt x="367" y="77"/>
                  </a:cubicBezTo>
                  <a:cubicBezTo>
                    <a:pt x="369" y="78"/>
                    <a:pt x="371" y="79"/>
                    <a:pt x="371" y="84"/>
                  </a:cubicBezTo>
                  <a:cubicBezTo>
                    <a:pt x="371" y="86"/>
                    <a:pt x="371" y="86"/>
                    <a:pt x="371" y="86"/>
                  </a:cubicBezTo>
                  <a:cubicBezTo>
                    <a:pt x="371" y="86"/>
                    <a:pt x="371" y="86"/>
                    <a:pt x="371" y="86"/>
                  </a:cubicBezTo>
                  <a:cubicBezTo>
                    <a:pt x="371" y="86"/>
                    <a:pt x="371" y="86"/>
                    <a:pt x="371" y="86"/>
                  </a:cubicBezTo>
                  <a:cubicBezTo>
                    <a:pt x="371" y="87"/>
                    <a:pt x="370" y="89"/>
                    <a:pt x="369" y="90"/>
                  </a:cubicBezTo>
                  <a:cubicBezTo>
                    <a:pt x="369" y="90"/>
                    <a:pt x="369" y="90"/>
                    <a:pt x="369" y="90"/>
                  </a:cubicBezTo>
                  <a:cubicBezTo>
                    <a:pt x="368" y="90"/>
                    <a:pt x="367" y="91"/>
                    <a:pt x="365" y="91"/>
                  </a:cubicBezTo>
                  <a:cubicBezTo>
                    <a:pt x="365" y="91"/>
                    <a:pt x="365" y="91"/>
                    <a:pt x="365" y="91"/>
                  </a:cubicBezTo>
                  <a:cubicBezTo>
                    <a:pt x="365" y="91"/>
                    <a:pt x="365" y="91"/>
                    <a:pt x="365" y="91"/>
                  </a:cubicBezTo>
                  <a:cubicBezTo>
                    <a:pt x="365" y="91"/>
                    <a:pt x="365" y="91"/>
                    <a:pt x="365" y="91"/>
                  </a:cubicBezTo>
                  <a:cubicBezTo>
                    <a:pt x="365" y="91"/>
                    <a:pt x="365" y="91"/>
                    <a:pt x="365" y="91"/>
                  </a:cubicBezTo>
                  <a:cubicBezTo>
                    <a:pt x="364" y="91"/>
                    <a:pt x="362" y="89"/>
                    <a:pt x="361" y="88"/>
                  </a:cubicBezTo>
                  <a:cubicBezTo>
                    <a:pt x="359" y="86"/>
                    <a:pt x="359" y="84"/>
                    <a:pt x="359" y="82"/>
                  </a:cubicBezTo>
                  <a:cubicBezTo>
                    <a:pt x="359" y="82"/>
                    <a:pt x="359" y="82"/>
                    <a:pt x="359" y="82"/>
                  </a:cubicBezTo>
                  <a:cubicBezTo>
                    <a:pt x="359" y="82"/>
                    <a:pt x="359" y="82"/>
                    <a:pt x="359" y="82"/>
                  </a:cubicBezTo>
                  <a:cubicBezTo>
                    <a:pt x="359" y="81"/>
                    <a:pt x="359" y="80"/>
                    <a:pt x="359" y="80"/>
                  </a:cubicBezTo>
                  <a:close/>
                  <a:moveTo>
                    <a:pt x="568" y="75"/>
                  </a:moveTo>
                  <a:cubicBezTo>
                    <a:pt x="568" y="76"/>
                    <a:pt x="568" y="76"/>
                    <a:pt x="568" y="76"/>
                  </a:cubicBezTo>
                  <a:cubicBezTo>
                    <a:pt x="568" y="76"/>
                    <a:pt x="568" y="76"/>
                    <a:pt x="568" y="76"/>
                  </a:cubicBezTo>
                  <a:cubicBezTo>
                    <a:pt x="568" y="76"/>
                    <a:pt x="568" y="76"/>
                    <a:pt x="568" y="76"/>
                  </a:cubicBezTo>
                  <a:cubicBezTo>
                    <a:pt x="568" y="77"/>
                    <a:pt x="568" y="78"/>
                    <a:pt x="569" y="78"/>
                  </a:cubicBezTo>
                  <a:cubicBezTo>
                    <a:pt x="569" y="79"/>
                    <a:pt x="570" y="79"/>
                    <a:pt x="571" y="79"/>
                  </a:cubicBezTo>
                  <a:cubicBezTo>
                    <a:pt x="571" y="79"/>
                    <a:pt x="571" y="79"/>
                    <a:pt x="571" y="79"/>
                  </a:cubicBezTo>
                  <a:cubicBezTo>
                    <a:pt x="571" y="79"/>
                    <a:pt x="571" y="79"/>
                    <a:pt x="571" y="79"/>
                  </a:cubicBezTo>
                  <a:cubicBezTo>
                    <a:pt x="573" y="79"/>
                    <a:pt x="573" y="79"/>
                    <a:pt x="573" y="79"/>
                  </a:cubicBezTo>
                  <a:cubicBezTo>
                    <a:pt x="573" y="79"/>
                    <a:pt x="573" y="79"/>
                    <a:pt x="573" y="79"/>
                  </a:cubicBezTo>
                  <a:cubicBezTo>
                    <a:pt x="573" y="79"/>
                    <a:pt x="573" y="79"/>
                    <a:pt x="573" y="79"/>
                  </a:cubicBezTo>
                  <a:cubicBezTo>
                    <a:pt x="574" y="79"/>
                    <a:pt x="574" y="79"/>
                    <a:pt x="575" y="78"/>
                  </a:cubicBezTo>
                  <a:cubicBezTo>
                    <a:pt x="575" y="78"/>
                    <a:pt x="576" y="77"/>
                    <a:pt x="576" y="76"/>
                  </a:cubicBezTo>
                  <a:cubicBezTo>
                    <a:pt x="576" y="76"/>
                    <a:pt x="576" y="76"/>
                    <a:pt x="576" y="76"/>
                  </a:cubicBezTo>
                  <a:cubicBezTo>
                    <a:pt x="576" y="76"/>
                    <a:pt x="576" y="76"/>
                    <a:pt x="576" y="76"/>
                  </a:cubicBezTo>
                  <a:cubicBezTo>
                    <a:pt x="576" y="76"/>
                    <a:pt x="576" y="76"/>
                    <a:pt x="576" y="76"/>
                  </a:cubicBezTo>
                  <a:cubicBezTo>
                    <a:pt x="576" y="76"/>
                    <a:pt x="576" y="76"/>
                    <a:pt x="576" y="76"/>
                  </a:cubicBezTo>
                  <a:cubicBezTo>
                    <a:pt x="576" y="75"/>
                    <a:pt x="575" y="74"/>
                    <a:pt x="574" y="73"/>
                  </a:cubicBezTo>
                  <a:cubicBezTo>
                    <a:pt x="574" y="72"/>
                    <a:pt x="573" y="71"/>
                    <a:pt x="573" y="71"/>
                  </a:cubicBezTo>
                  <a:cubicBezTo>
                    <a:pt x="573" y="71"/>
                    <a:pt x="573" y="71"/>
                    <a:pt x="573" y="71"/>
                  </a:cubicBezTo>
                  <a:cubicBezTo>
                    <a:pt x="573" y="71"/>
                    <a:pt x="573" y="71"/>
                    <a:pt x="573" y="71"/>
                  </a:cubicBezTo>
                  <a:cubicBezTo>
                    <a:pt x="573" y="71"/>
                    <a:pt x="573" y="71"/>
                    <a:pt x="573" y="71"/>
                  </a:cubicBezTo>
                  <a:cubicBezTo>
                    <a:pt x="573" y="71"/>
                    <a:pt x="573" y="71"/>
                    <a:pt x="573" y="71"/>
                  </a:cubicBezTo>
                  <a:cubicBezTo>
                    <a:pt x="572" y="71"/>
                    <a:pt x="571" y="72"/>
                    <a:pt x="570" y="73"/>
                  </a:cubicBezTo>
                  <a:cubicBezTo>
                    <a:pt x="569" y="73"/>
                    <a:pt x="568" y="74"/>
                    <a:pt x="568" y="75"/>
                  </a:cubicBezTo>
                  <a:cubicBezTo>
                    <a:pt x="568" y="75"/>
                    <a:pt x="568" y="75"/>
                    <a:pt x="568" y="75"/>
                  </a:cubicBezTo>
                  <a:cubicBezTo>
                    <a:pt x="568" y="75"/>
                    <a:pt x="568" y="75"/>
                    <a:pt x="568" y="75"/>
                  </a:cubicBezTo>
                  <a:close/>
                  <a:moveTo>
                    <a:pt x="559" y="64"/>
                  </a:moveTo>
                  <a:cubicBezTo>
                    <a:pt x="557" y="67"/>
                    <a:pt x="555" y="69"/>
                    <a:pt x="555" y="74"/>
                  </a:cubicBezTo>
                  <a:cubicBezTo>
                    <a:pt x="555" y="85"/>
                    <a:pt x="561" y="88"/>
                    <a:pt x="567" y="92"/>
                  </a:cubicBezTo>
                  <a:cubicBezTo>
                    <a:pt x="570" y="95"/>
                    <a:pt x="574" y="97"/>
                    <a:pt x="576" y="100"/>
                  </a:cubicBezTo>
                  <a:cubicBezTo>
                    <a:pt x="574" y="105"/>
                    <a:pt x="570" y="109"/>
                    <a:pt x="567" y="112"/>
                  </a:cubicBezTo>
                  <a:cubicBezTo>
                    <a:pt x="564" y="114"/>
                    <a:pt x="562" y="116"/>
                    <a:pt x="562" y="118"/>
                  </a:cubicBezTo>
                  <a:cubicBezTo>
                    <a:pt x="562" y="122"/>
                    <a:pt x="563" y="124"/>
                    <a:pt x="565" y="126"/>
                  </a:cubicBezTo>
                  <a:cubicBezTo>
                    <a:pt x="566" y="129"/>
                    <a:pt x="568" y="131"/>
                    <a:pt x="568" y="137"/>
                  </a:cubicBezTo>
                  <a:cubicBezTo>
                    <a:pt x="568" y="139"/>
                    <a:pt x="568" y="139"/>
                    <a:pt x="568" y="139"/>
                  </a:cubicBezTo>
                  <a:cubicBezTo>
                    <a:pt x="568" y="139"/>
                    <a:pt x="568" y="139"/>
                    <a:pt x="568" y="139"/>
                  </a:cubicBezTo>
                  <a:cubicBezTo>
                    <a:pt x="568" y="146"/>
                    <a:pt x="565" y="147"/>
                    <a:pt x="561" y="149"/>
                  </a:cubicBezTo>
                  <a:cubicBezTo>
                    <a:pt x="558" y="151"/>
                    <a:pt x="553" y="153"/>
                    <a:pt x="551" y="162"/>
                  </a:cubicBezTo>
                  <a:cubicBezTo>
                    <a:pt x="551" y="162"/>
                    <a:pt x="551" y="162"/>
                    <a:pt x="551" y="162"/>
                  </a:cubicBezTo>
                  <a:cubicBezTo>
                    <a:pt x="552" y="163"/>
                    <a:pt x="552" y="163"/>
                    <a:pt x="552" y="163"/>
                  </a:cubicBezTo>
                  <a:cubicBezTo>
                    <a:pt x="557" y="168"/>
                    <a:pt x="557" y="168"/>
                    <a:pt x="557" y="168"/>
                  </a:cubicBezTo>
                  <a:cubicBezTo>
                    <a:pt x="557" y="168"/>
                    <a:pt x="557" y="168"/>
                    <a:pt x="557" y="168"/>
                  </a:cubicBezTo>
                  <a:cubicBezTo>
                    <a:pt x="557" y="168"/>
                    <a:pt x="557" y="168"/>
                    <a:pt x="557" y="168"/>
                  </a:cubicBezTo>
                  <a:cubicBezTo>
                    <a:pt x="565" y="168"/>
                    <a:pt x="573" y="167"/>
                    <a:pt x="579" y="165"/>
                  </a:cubicBezTo>
                  <a:cubicBezTo>
                    <a:pt x="582" y="164"/>
                    <a:pt x="585" y="164"/>
                    <a:pt x="587" y="163"/>
                  </a:cubicBezTo>
                  <a:cubicBezTo>
                    <a:pt x="587" y="163"/>
                    <a:pt x="587" y="163"/>
                    <a:pt x="587" y="163"/>
                  </a:cubicBezTo>
                  <a:cubicBezTo>
                    <a:pt x="589" y="163"/>
                    <a:pt x="590" y="163"/>
                    <a:pt x="592" y="163"/>
                  </a:cubicBezTo>
                  <a:cubicBezTo>
                    <a:pt x="600" y="161"/>
                    <a:pt x="609" y="160"/>
                    <a:pt x="609" y="149"/>
                  </a:cubicBezTo>
                  <a:cubicBezTo>
                    <a:pt x="609" y="143"/>
                    <a:pt x="604" y="143"/>
                    <a:pt x="598" y="143"/>
                  </a:cubicBezTo>
                  <a:cubicBezTo>
                    <a:pt x="592" y="143"/>
                    <a:pt x="585" y="142"/>
                    <a:pt x="585" y="136"/>
                  </a:cubicBezTo>
                  <a:cubicBezTo>
                    <a:pt x="585" y="136"/>
                    <a:pt x="585" y="136"/>
                    <a:pt x="585" y="136"/>
                  </a:cubicBezTo>
                  <a:cubicBezTo>
                    <a:pt x="585" y="136"/>
                    <a:pt x="585" y="136"/>
                    <a:pt x="585" y="136"/>
                  </a:cubicBezTo>
                  <a:cubicBezTo>
                    <a:pt x="585" y="136"/>
                    <a:pt x="585" y="136"/>
                    <a:pt x="585" y="136"/>
                  </a:cubicBezTo>
                  <a:cubicBezTo>
                    <a:pt x="585" y="132"/>
                    <a:pt x="588" y="128"/>
                    <a:pt x="591" y="124"/>
                  </a:cubicBezTo>
                  <a:cubicBezTo>
                    <a:pt x="594" y="120"/>
                    <a:pt x="596" y="116"/>
                    <a:pt x="596" y="114"/>
                  </a:cubicBezTo>
                  <a:cubicBezTo>
                    <a:pt x="596" y="109"/>
                    <a:pt x="594" y="106"/>
                    <a:pt x="591" y="103"/>
                  </a:cubicBezTo>
                  <a:cubicBezTo>
                    <a:pt x="589" y="98"/>
                    <a:pt x="585" y="94"/>
                    <a:pt x="585" y="85"/>
                  </a:cubicBezTo>
                  <a:cubicBezTo>
                    <a:pt x="585" y="84"/>
                    <a:pt x="585" y="84"/>
                    <a:pt x="585" y="84"/>
                  </a:cubicBezTo>
                  <a:cubicBezTo>
                    <a:pt x="585" y="78"/>
                    <a:pt x="586" y="73"/>
                    <a:pt x="587" y="70"/>
                  </a:cubicBezTo>
                  <a:cubicBezTo>
                    <a:pt x="588" y="66"/>
                    <a:pt x="591" y="64"/>
                    <a:pt x="594" y="62"/>
                  </a:cubicBezTo>
                  <a:cubicBezTo>
                    <a:pt x="609" y="68"/>
                    <a:pt x="609" y="68"/>
                    <a:pt x="609" y="68"/>
                  </a:cubicBezTo>
                  <a:cubicBezTo>
                    <a:pt x="609" y="68"/>
                    <a:pt x="609" y="68"/>
                    <a:pt x="609" y="68"/>
                  </a:cubicBezTo>
                  <a:cubicBezTo>
                    <a:pt x="610" y="67"/>
                    <a:pt x="610" y="67"/>
                    <a:pt x="610" y="67"/>
                  </a:cubicBezTo>
                  <a:cubicBezTo>
                    <a:pt x="610" y="67"/>
                    <a:pt x="610" y="67"/>
                    <a:pt x="610" y="67"/>
                  </a:cubicBezTo>
                  <a:cubicBezTo>
                    <a:pt x="610" y="67"/>
                    <a:pt x="610" y="67"/>
                    <a:pt x="610" y="67"/>
                  </a:cubicBezTo>
                  <a:cubicBezTo>
                    <a:pt x="610" y="67"/>
                    <a:pt x="611" y="67"/>
                    <a:pt x="611" y="67"/>
                  </a:cubicBezTo>
                  <a:cubicBezTo>
                    <a:pt x="611" y="67"/>
                    <a:pt x="611" y="67"/>
                    <a:pt x="611" y="67"/>
                  </a:cubicBezTo>
                  <a:cubicBezTo>
                    <a:pt x="613" y="66"/>
                    <a:pt x="615" y="64"/>
                    <a:pt x="615" y="62"/>
                  </a:cubicBezTo>
                  <a:cubicBezTo>
                    <a:pt x="615" y="61"/>
                    <a:pt x="615" y="61"/>
                    <a:pt x="615" y="61"/>
                  </a:cubicBezTo>
                  <a:cubicBezTo>
                    <a:pt x="615" y="61"/>
                    <a:pt x="615" y="61"/>
                    <a:pt x="615" y="61"/>
                  </a:cubicBezTo>
                  <a:cubicBezTo>
                    <a:pt x="615" y="61"/>
                    <a:pt x="615" y="61"/>
                    <a:pt x="615" y="61"/>
                  </a:cubicBezTo>
                  <a:cubicBezTo>
                    <a:pt x="615" y="58"/>
                    <a:pt x="611" y="53"/>
                    <a:pt x="605" y="49"/>
                  </a:cubicBezTo>
                  <a:cubicBezTo>
                    <a:pt x="600" y="46"/>
                    <a:pt x="594" y="43"/>
                    <a:pt x="590" y="43"/>
                  </a:cubicBezTo>
                  <a:cubicBezTo>
                    <a:pt x="590" y="43"/>
                    <a:pt x="590" y="43"/>
                    <a:pt x="590" y="43"/>
                  </a:cubicBezTo>
                  <a:cubicBezTo>
                    <a:pt x="590" y="43"/>
                    <a:pt x="590" y="43"/>
                    <a:pt x="590" y="43"/>
                  </a:cubicBezTo>
                  <a:cubicBezTo>
                    <a:pt x="586" y="43"/>
                    <a:pt x="586" y="43"/>
                    <a:pt x="586" y="43"/>
                  </a:cubicBezTo>
                  <a:cubicBezTo>
                    <a:pt x="582" y="43"/>
                    <a:pt x="581" y="47"/>
                    <a:pt x="579" y="52"/>
                  </a:cubicBezTo>
                  <a:cubicBezTo>
                    <a:pt x="578" y="54"/>
                    <a:pt x="578" y="56"/>
                    <a:pt x="577" y="58"/>
                  </a:cubicBezTo>
                  <a:cubicBezTo>
                    <a:pt x="574" y="63"/>
                    <a:pt x="571" y="66"/>
                    <a:pt x="562" y="62"/>
                  </a:cubicBezTo>
                  <a:cubicBezTo>
                    <a:pt x="561" y="61"/>
                    <a:pt x="561" y="61"/>
                    <a:pt x="561" y="61"/>
                  </a:cubicBezTo>
                  <a:cubicBezTo>
                    <a:pt x="560" y="62"/>
                    <a:pt x="560" y="62"/>
                    <a:pt x="560" y="62"/>
                  </a:cubicBezTo>
                  <a:cubicBezTo>
                    <a:pt x="560" y="63"/>
                    <a:pt x="559" y="64"/>
                    <a:pt x="559" y="64"/>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537" name="išliḓe"/>
            <p:cNvGrpSpPr/>
            <p:nvPr/>
          </p:nvGrpSpPr>
          <p:grpSpPr>
            <a:xfrm>
              <a:off x="4166052" y="3948313"/>
              <a:ext cx="5738344" cy="238533"/>
              <a:chOff x="4965701" y="3733800"/>
              <a:chExt cx="3360737" cy="139700"/>
            </a:xfrm>
          </p:grpSpPr>
          <p:sp>
            <p:nvSpPr>
              <p:cNvPr id="551" name="íṧľïďè"/>
              <p:cNvSpPr/>
              <p:nvPr/>
            </p:nvSpPr>
            <p:spPr bwMode="auto">
              <a:xfrm>
                <a:off x="4965701" y="3733800"/>
                <a:ext cx="3195638" cy="139700"/>
              </a:xfrm>
              <a:custGeom>
                <a:avLst/>
                <a:gdLst>
                  <a:gd name="T0" fmla="*/ 3 w 968"/>
                  <a:gd name="T1" fmla="*/ 4 h 42"/>
                  <a:gd name="T2" fmla="*/ 22 w 968"/>
                  <a:gd name="T3" fmla="*/ 15 h 42"/>
                  <a:gd name="T4" fmla="*/ 51 w 968"/>
                  <a:gd name="T5" fmla="*/ 12 h 42"/>
                  <a:gd name="T6" fmla="*/ 38 w 968"/>
                  <a:gd name="T7" fmla="*/ 33 h 42"/>
                  <a:gd name="T8" fmla="*/ 78 w 968"/>
                  <a:gd name="T9" fmla="*/ 29 h 42"/>
                  <a:gd name="T10" fmla="*/ 72 w 968"/>
                  <a:gd name="T11" fmla="*/ 17 h 42"/>
                  <a:gd name="T12" fmla="*/ 70 w 968"/>
                  <a:gd name="T13" fmla="*/ 28 h 42"/>
                  <a:gd name="T14" fmla="*/ 90 w 968"/>
                  <a:gd name="T15" fmla="*/ 22 h 42"/>
                  <a:gd name="T16" fmla="*/ 132 w 968"/>
                  <a:gd name="T17" fmla="*/ 33 h 42"/>
                  <a:gd name="T18" fmla="*/ 132 w 968"/>
                  <a:gd name="T19" fmla="*/ 33 h 42"/>
                  <a:gd name="T20" fmla="*/ 142 w 968"/>
                  <a:gd name="T21" fmla="*/ 10 h 42"/>
                  <a:gd name="T22" fmla="*/ 153 w 968"/>
                  <a:gd name="T23" fmla="*/ 26 h 42"/>
                  <a:gd name="T24" fmla="*/ 173 w 968"/>
                  <a:gd name="T25" fmla="*/ 14 h 42"/>
                  <a:gd name="T26" fmla="*/ 186 w 968"/>
                  <a:gd name="T27" fmla="*/ 18 h 42"/>
                  <a:gd name="T28" fmla="*/ 191 w 968"/>
                  <a:gd name="T29" fmla="*/ 21 h 42"/>
                  <a:gd name="T30" fmla="*/ 192 w 968"/>
                  <a:gd name="T31" fmla="*/ 35 h 42"/>
                  <a:gd name="T32" fmla="*/ 238 w 968"/>
                  <a:gd name="T33" fmla="*/ 1 h 42"/>
                  <a:gd name="T34" fmla="*/ 255 w 968"/>
                  <a:gd name="T35" fmla="*/ 30 h 42"/>
                  <a:gd name="T36" fmla="*/ 277 w 968"/>
                  <a:gd name="T37" fmla="*/ 14 h 42"/>
                  <a:gd name="T38" fmla="*/ 284 w 968"/>
                  <a:gd name="T39" fmla="*/ 12 h 42"/>
                  <a:gd name="T40" fmla="*/ 297 w 968"/>
                  <a:gd name="T41" fmla="*/ 33 h 42"/>
                  <a:gd name="T42" fmla="*/ 310 w 968"/>
                  <a:gd name="T43" fmla="*/ 33 h 42"/>
                  <a:gd name="T44" fmla="*/ 334 w 968"/>
                  <a:gd name="T45" fmla="*/ 27 h 42"/>
                  <a:gd name="T46" fmla="*/ 353 w 968"/>
                  <a:gd name="T47" fmla="*/ 9 h 42"/>
                  <a:gd name="T48" fmla="*/ 368 w 968"/>
                  <a:gd name="T49" fmla="*/ 26 h 42"/>
                  <a:gd name="T50" fmla="*/ 386 w 968"/>
                  <a:gd name="T51" fmla="*/ 10 h 42"/>
                  <a:gd name="T52" fmla="*/ 379 w 968"/>
                  <a:gd name="T53" fmla="*/ 33 h 42"/>
                  <a:gd name="T54" fmla="*/ 395 w 968"/>
                  <a:gd name="T55" fmla="*/ 33 h 42"/>
                  <a:gd name="T56" fmla="*/ 409 w 968"/>
                  <a:gd name="T57" fmla="*/ 31 h 42"/>
                  <a:gd name="T58" fmla="*/ 426 w 968"/>
                  <a:gd name="T59" fmla="*/ 9 h 42"/>
                  <a:gd name="T60" fmla="*/ 424 w 968"/>
                  <a:gd name="T61" fmla="*/ 37 h 42"/>
                  <a:gd name="T62" fmla="*/ 464 w 968"/>
                  <a:gd name="T63" fmla="*/ 32 h 42"/>
                  <a:gd name="T64" fmla="*/ 484 w 968"/>
                  <a:gd name="T65" fmla="*/ 9 h 42"/>
                  <a:gd name="T66" fmla="*/ 498 w 968"/>
                  <a:gd name="T67" fmla="*/ 9 h 42"/>
                  <a:gd name="T68" fmla="*/ 521 w 968"/>
                  <a:gd name="T69" fmla="*/ 6 h 42"/>
                  <a:gd name="T70" fmla="*/ 541 w 968"/>
                  <a:gd name="T71" fmla="*/ 33 h 42"/>
                  <a:gd name="T72" fmla="*/ 560 w 968"/>
                  <a:gd name="T73" fmla="*/ 17 h 42"/>
                  <a:gd name="T74" fmla="*/ 575 w 968"/>
                  <a:gd name="T75" fmla="*/ 33 h 42"/>
                  <a:gd name="T76" fmla="*/ 594 w 968"/>
                  <a:gd name="T77" fmla="*/ 31 h 42"/>
                  <a:gd name="T78" fmla="*/ 589 w 968"/>
                  <a:gd name="T79" fmla="*/ 14 h 42"/>
                  <a:gd name="T80" fmla="*/ 594 w 968"/>
                  <a:gd name="T81" fmla="*/ 21 h 42"/>
                  <a:gd name="T82" fmla="*/ 605 w 968"/>
                  <a:gd name="T83" fmla="*/ 9 h 42"/>
                  <a:gd name="T84" fmla="*/ 643 w 968"/>
                  <a:gd name="T85" fmla="*/ 14 h 42"/>
                  <a:gd name="T86" fmla="*/ 634 w 968"/>
                  <a:gd name="T87" fmla="*/ 12 h 42"/>
                  <a:gd name="T88" fmla="*/ 674 w 968"/>
                  <a:gd name="T89" fmla="*/ 12 h 42"/>
                  <a:gd name="T90" fmla="*/ 671 w 968"/>
                  <a:gd name="T91" fmla="*/ 19 h 42"/>
                  <a:gd name="T92" fmla="*/ 708 w 968"/>
                  <a:gd name="T93" fmla="*/ 31 h 42"/>
                  <a:gd name="T94" fmla="*/ 703 w 968"/>
                  <a:gd name="T95" fmla="*/ 14 h 42"/>
                  <a:gd name="T96" fmla="*/ 707 w 968"/>
                  <a:gd name="T97" fmla="*/ 21 h 42"/>
                  <a:gd name="T98" fmla="*/ 719 w 968"/>
                  <a:gd name="T99" fmla="*/ 9 h 42"/>
                  <a:gd name="T100" fmla="*/ 759 w 968"/>
                  <a:gd name="T101" fmla="*/ 32 h 42"/>
                  <a:gd name="T102" fmla="*/ 757 w 968"/>
                  <a:gd name="T103" fmla="*/ 28 h 42"/>
                  <a:gd name="T104" fmla="*/ 793 w 968"/>
                  <a:gd name="T105" fmla="*/ 13 h 42"/>
                  <a:gd name="T106" fmla="*/ 822 w 968"/>
                  <a:gd name="T107" fmla="*/ 15 h 42"/>
                  <a:gd name="T108" fmla="*/ 826 w 968"/>
                  <a:gd name="T109" fmla="*/ 9 h 42"/>
                  <a:gd name="T110" fmla="*/ 841 w 968"/>
                  <a:gd name="T111" fmla="*/ 27 h 42"/>
                  <a:gd name="T112" fmla="*/ 883 w 968"/>
                  <a:gd name="T113" fmla="*/ 33 h 42"/>
                  <a:gd name="T114" fmla="*/ 873 w 968"/>
                  <a:gd name="T115" fmla="*/ 13 h 42"/>
                  <a:gd name="T116" fmla="*/ 917 w 968"/>
                  <a:gd name="T117" fmla="*/ 21 h 42"/>
                  <a:gd name="T118" fmla="*/ 905 w 968"/>
                  <a:gd name="T119" fmla="*/ 14 h 42"/>
                  <a:gd name="T120" fmla="*/ 955 w 968"/>
                  <a:gd name="T121" fmla="*/ 13 h 42"/>
                  <a:gd name="T122" fmla="*/ 936 w 968"/>
                  <a:gd name="T123" fmla="*/ 20 h 42"/>
                  <a:gd name="T124" fmla="*/ 968 w 968"/>
                  <a:gd name="T12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8" h="42">
                    <a:moveTo>
                      <a:pt x="0" y="22"/>
                    </a:moveTo>
                    <a:cubicBezTo>
                      <a:pt x="7" y="22"/>
                      <a:pt x="7" y="22"/>
                      <a:pt x="7" y="22"/>
                    </a:cubicBezTo>
                    <a:cubicBezTo>
                      <a:pt x="7" y="24"/>
                      <a:pt x="8" y="25"/>
                      <a:pt x="9" y="26"/>
                    </a:cubicBezTo>
                    <a:cubicBezTo>
                      <a:pt x="10" y="27"/>
                      <a:pt x="12" y="28"/>
                      <a:pt x="14" y="28"/>
                    </a:cubicBezTo>
                    <a:cubicBezTo>
                      <a:pt x="16" y="28"/>
                      <a:pt x="17" y="27"/>
                      <a:pt x="18" y="26"/>
                    </a:cubicBezTo>
                    <a:cubicBezTo>
                      <a:pt x="19" y="25"/>
                      <a:pt x="20" y="24"/>
                      <a:pt x="20" y="23"/>
                    </a:cubicBezTo>
                    <a:cubicBezTo>
                      <a:pt x="20" y="23"/>
                      <a:pt x="20" y="22"/>
                      <a:pt x="19" y="21"/>
                    </a:cubicBezTo>
                    <a:cubicBezTo>
                      <a:pt x="19" y="21"/>
                      <a:pt x="18" y="20"/>
                      <a:pt x="17" y="20"/>
                    </a:cubicBezTo>
                    <a:cubicBezTo>
                      <a:pt x="16" y="20"/>
                      <a:pt x="14" y="19"/>
                      <a:pt x="12" y="19"/>
                    </a:cubicBezTo>
                    <a:cubicBezTo>
                      <a:pt x="8" y="18"/>
                      <a:pt x="6" y="17"/>
                      <a:pt x="4" y="15"/>
                    </a:cubicBezTo>
                    <a:cubicBezTo>
                      <a:pt x="3" y="14"/>
                      <a:pt x="2" y="12"/>
                      <a:pt x="2" y="9"/>
                    </a:cubicBezTo>
                    <a:cubicBezTo>
                      <a:pt x="2" y="7"/>
                      <a:pt x="2" y="6"/>
                      <a:pt x="3" y="4"/>
                    </a:cubicBezTo>
                    <a:cubicBezTo>
                      <a:pt x="4" y="3"/>
                      <a:pt x="5" y="2"/>
                      <a:pt x="7" y="1"/>
                    </a:cubicBezTo>
                    <a:cubicBezTo>
                      <a:pt x="9" y="1"/>
                      <a:pt x="11" y="0"/>
                      <a:pt x="13" y="0"/>
                    </a:cubicBezTo>
                    <a:cubicBezTo>
                      <a:pt x="17" y="0"/>
                      <a:pt x="20" y="1"/>
                      <a:pt x="22" y="3"/>
                    </a:cubicBezTo>
                    <a:cubicBezTo>
                      <a:pt x="24" y="5"/>
                      <a:pt x="25" y="7"/>
                      <a:pt x="25" y="10"/>
                    </a:cubicBezTo>
                    <a:cubicBezTo>
                      <a:pt x="19" y="10"/>
                      <a:pt x="19" y="10"/>
                      <a:pt x="19" y="10"/>
                    </a:cubicBezTo>
                    <a:cubicBezTo>
                      <a:pt x="19" y="8"/>
                      <a:pt x="18" y="7"/>
                      <a:pt x="17" y="7"/>
                    </a:cubicBezTo>
                    <a:cubicBezTo>
                      <a:pt x="16" y="6"/>
                      <a:pt x="15" y="5"/>
                      <a:pt x="13" y="5"/>
                    </a:cubicBezTo>
                    <a:cubicBezTo>
                      <a:pt x="11" y="5"/>
                      <a:pt x="10" y="6"/>
                      <a:pt x="9" y="7"/>
                    </a:cubicBezTo>
                    <a:cubicBezTo>
                      <a:pt x="8" y="7"/>
                      <a:pt x="8" y="8"/>
                      <a:pt x="8" y="9"/>
                    </a:cubicBezTo>
                    <a:cubicBezTo>
                      <a:pt x="8" y="9"/>
                      <a:pt x="8" y="10"/>
                      <a:pt x="9" y="11"/>
                    </a:cubicBezTo>
                    <a:cubicBezTo>
                      <a:pt x="9" y="11"/>
                      <a:pt x="11" y="12"/>
                      <a:pt x="15" y="13"/>
                    </a:cubicBezTo>
                    <a:cubicBezTo>
                      <a:pt x="18" y="13"/>
                      <a:pt x="20" y="14"/>
                      <a:pt x="22" y="15"/>
                    </a:cubicBezTo>
                    <a:cubicBezTo>
                      <a:pt x="23" y="16"/>
                      <a:pt x="24" y="17"/>
                      <a:pt x="25" y="18"/>
                    </a:cubicBezTo>
                    <a:cubicBezTo>
                      <a:pt x="26" y="20"/>
                      <a:pt x="26" y="21"/>
                      <a:pt x="26" y="23"/>
                    </a:cubicBezTo>
                    <a:cubicBezTo>
                      <a:pt x="26" y="25"/>
                      <a:pt x="26" y="27"/>
                      <a:pt x="25" y="28"/>
                    </a:cubicBezTo>
                    <a:cubicBezTo>
                      <a:pt x="24" y="30"/>
                      <a:pt x="22" y="31"/>
                      <a:pt x="20" y="32"/>
                    </a:cubicBezTo>
                    <a:cubicBezTo>
                      <a:pt x="19" y="33"/>
                      <a:pt x="16" y="33"/>
                      <a:pt x="14" y="33"/>
                    </a:cubicBezTo>
                    <a:cubicBezTo>
                      <a:pt x="10" y="33"/>
                      <a:pt x="6" y="32"/>
                      <a:pt x="4" y="30"/>
                    </a:cubicBezTo>
                    <a:cubicBezTo>
                      <a:pt x="2" y="28"/>
                      <a:pt x="1" y="26"/>
                      <a:pt x="0" y="22"/>
                    </a:cubicBezTo>
                    <a:close/>
                    <a:moveTo>
                      <a:pt x="38" y="1"/>
                    </a:moveTo>
                    <a:cubicBezTo>
                      <a:pt x="38" y="12"/>
                      <a:pt x="38" y="12"/>
                      <a:pt x="38" y="12"/>
                    </a:cubicBezTo>
                    <a:cubicBezTo>
                      <a:pt x="40" y="10"/>
                      <a:pt x="42" y="9"/>
                      <a:pt x="45" y="9"/>
                    </a:cubicBezTo>
                    <a:cubicBezTo>
                      <a:pt x="46" y="9"/>
                      <a:pt x="48" y="9"/>
                      <a:pt x="49" y="10"/>
                    </a:cubicBezTo>
                    <a:cubicBezTo>
                      <a:pt x="50" y="10"/>
                      <a:pt x="51" y="11"/>
                      <a:pt x="51" y="12"/>
                    </a:cubicBezTo>
                    <a:cubicBezTo>
                      <a:pt x="52" y="13"/>
                      <a:pt x="52" y="13"/>
                      <a:pt x="52" y="14"/>
                    </a:cubicBezTo>
                    <a:cubicBezTo>
                      <a:pt x="53" y="15"/>
                      <a:pt x="53" y="17"/>
                      <a:pt x="53" y="19"/>
                    </a:cubicBezTo>
                    <a:cubicBezTo>
                      <a:pt x="53" y="33"/>
                      <a:pt x="53" y="33"/>
                      <a:pt x="53" y="33"/>
                    </a:cubicBezTo>
                    <a:cubicBezTo>
                      <a:pt x="47" y="33"/>
                      <a:pt x="47" y="33"/>
                      <a:pt x="47" y="33"/>
                    </a:cubicBezTo>
                    <a:cubicBezTo>
                      <a:pt x="47" y="20"/>
                      <a:pt x="47" y="20"/>
                      <a:pt x="47" y="20"/>
                    </a:cubicBezTo>
                    <a:cubicBezTo>
                      <a:pt x="47" y="18"/>
                      <a:pt x="46" y="16"/>
                      <a:pt x="46" y="16"/>
                    </a:cubicBezTo>
                    <a:cubicBezTo>
                      <a:pt x="46" y="15"/>
                      <a:pt x="46" y="15"/>
                      <a:pt x="45" y="14"/>
                    </a:cubicBezTo>
                    <a:cubicBezTo>
                      <a:pt x="44" y="14"/>
                      <a:pt x="44" y="14"/>
                      <a:pt x="43" y="14"/>
                    </a:cubicBezTo>
                    <a:cubicBezTo>
                      <a:pt x="42" y="14"/>
                      <a:pt x="41" y="14"/>
                      <a:pt x="40" y="14"/>
                    </a:cubicBezTo>
                    <a:cubicBezTo>
                      <a:pt x="39" y="15"/>
                      <a:pt x="39" y="16"/>
                      <a:pt x="38" y="17"/>
                    </a:cubicBezTo>
                    <a:cubicBezTo>
                      <a:pt x="38" y="18"/>
                      <a:pt x="38" y="19"/>
                      <a:pt x="38" y="21"/>
                    </a:cubicBezTo>
                    <a:cubicBezTo>
                      <a:pt x="38" y="33"/>
                      <a:pt x="38" y="33"/>
                      <a:pt x="38" y="33"/>
                    </a:cubicBezTo>
                    <a:cubicBezTo>
                      <a:pt x="32" y="33"/>
                      <a:pt x="32" y="33"/>
                      <a:pt x="32" y="33"/>
                    </a:cubicBezTo>
                    <a:cubicBezTo>
                      <a:pt x="32" y="1"/>
                      <a:pt x="32" y="1"/>
                      <a:pt x="32" y="1"/>
                    </a:cubicBezTo>
                    <a:cubicBezTo>
                      <a:pt x="38" y="1"/>
                      <a:pt x="38" y="1"/>
                      <a:pt x="38" y="1"/>
                    </a:cubicBezTo>
                    <a:close/>
                    <a:moveTo>
                      <a:pt x="63" y="17"/>
                    </a:moveTo>
                    <a:cubicBezTo>
                      <a:pt x="58" y="16"/>
                      <a:pt x="58" y="16"/>
                      <a:pt x="58" y="16"/>
                    </a:cubicBezTo>
                    <a:cubicBezTo>
                      <a:pt x="59" y="13"/>
                      <a:pt x="60" y="12"/>
                      <a:pt x="61" y="11"/>
                    </a:cubicBezTo>
                    <a:cubicBezTo>
                      <a:pt x="63" y="9"/>
                      <a:pt x="65" y="9"/>
                      <a:pt x="68" y="9"/>
                    </a:cubicBezTo>
                    <a:cubicBezTo>
                      <a:pt x="71" y="9"/>
                      <a:pt x="73" y="9"/>
                      <a:pt x="74" y="10"/>
                    </a:cubicBezTo>
                    <a:cubicBezTo>
                      <a:pt x="75" y="11"/>
                      <a:pt x="76" y="11"/>
                      <a:pt x="77" y="12"/>
                    </a:cubicBezTo>
                    <a:cubicBezTo>
                      <a:pt x="77" y="13"/>
                      <a:pt x="78" y="15"/>
                      <a:pt x="78" y="18"/>
                    </a:cubicBezTo>
                    <a:cubicBezTo>
                      <a:pt x="78" y="25"/>
                      <a:pt x="78" y="25"/>
                      <a:pt x="78" y="25"/>
                    </a:cubicBezTo>
                    <a:cubicBezTo>
                      <a:pt x="78" y="27"/>
                      <a:pt x="78" y="28"/>
                      <a:pt x="78" y="29"/>
                    </a:cubicBezTo>
                    <a:cubicBezTo>
                      <a:pt x="78" y="30"/>
                      <a:pt x="78" y="31"/>
                      <a:pt x="79" y="33"/>
                    </a:cubicBezTo>
                    <a:cubicBezTo>
                      <a:pt x="73" y="33"/>
                      <a:pt x="73" y="33"/>
                      <a:pt x="73" y="33"/>
                    </a:cubicBezTo>
                    <a:cubicBezTo>
                      <a:pt x="73" y="32"/>
                      <a:pt x="73" y="32"/>
                      <a:pt x="72" y="31"/>
                    </a:cubicBezTo>
                    <a:cubicBezTo>
                      <a:pt x="72" y="30"/>
                      <a:pt x="72" y="30"/>
                      <a:pt x="72" y="30"/>
                    </a:cubicBezTo>
                    <a:cubicBezTo>
                      <a:pt x="71" y="31"/>
                      <a:pt x="70" y="32"/>
                      <a:pt x="69" y="32"/>
                    </a:cubicBezTo>
                    <a:cubicBezTo>
                      <a:pt x="68" y="33"/>
                      <a:pt x="66" y="33"/>
                      <a:pt x="65" y="33"/>
                    </a:cubicBezTo>
                    <a:cubicBezTo>
                      <a:pt x="63" y="33"/>
                      <a:pt x="61" y="32"/>
                      <a:pt x="59" y="31"/>
                    </a:cubicBezTo>
                    <a:cubicBezTo>
                      <a:pt x="58" y="30"/>
                      <a:pt x="57" y="28"/>
                      <a:pt x="57" y="26"/>
                    </a:cubicBezTo>
                    <a:cubicBezTo>
                      <a:pt x="57" y="25"/>
                      <a:pt x="58" y="24"/>
                      <a:pt x="58" y="23"/>
                    </a:cubicBezTo>
                    <a:cubicBezTo>
                      <a:pt x="59" y="22"/>
                      <a:pt x="60" y="21"/>
                      <a:pt x="61" y="20"/>
                    </a:cubicBezTo>
                    <a:cubicBezTo>
                      <a:pt x="62" y="20"/>
                      <a:pt x="64" y="19"/>
                      <a:pt x="66" y="19"/>
                    </a:cubicBezTo>
                    <a:cubicBezTo>
                      <a:pt x="69" y="18"/>
                      <a:pt x="71" y="18"/>
                      <a:pt x="72" y="17"/>
                    </a:cubicBezTo>
                    <a:cubicBezTo>
                      <a:pt x="72" y="17"/>
                      <a:pt x="72" y="17"/>
                      <a:pt x="72" y="17"/>
                    </a:cubicBezTo>
                    <a:cubicBezTo>
                      <a:pt x="72" y="16"/>
                      <a:pt x="71" y="15"/>
                      <a:pt x="71" y="14"/>
                    </a:cubicBezTo>
                    <a:cubicBezTo>
                      <a:pt x="70" y="14"/>
                      <a:pt x="69" y="14"/>
                      <a:pt x="67" y="14"/>
                    </a:cubicBezTo>
                    <a:cubicBezTo>
                      <a:pt x="66" y="14"/>
                      <a:pt x="66" y="14"/>
                      <a:pt x="65" y="14"/>
                    </a:cubicBezTo>
                    <a:cubicBezTo>
                      <a:pt x="64" y="15"/>
                      <a:pt x="64" y="15"/>
                      <a:pt x="63" y="17"/>
                    </a:cubicBezTo>
                    <a:close/>
                    <a:moveTo>
                      <a:pt x="72" y="21"/>
                    </a:moveTo>
                    <a:cubicBezTo>
                      <a:pt x="71" y="22"/>
                      <a:pt x="70" y="22"/>
                      <a:pt x="68" y="22"/>
                    </a:cubicBezTo>
                    <a:cubicBezTo>
                      <a:pt x="66" y="23"/>
                      <a:pt x="65" y="23"/>
                      <a:pt x="65" y="23"/>
                    </a:cubicBezTo>
                    <a:cubicBezTo>
                      <a:pt x="64" y="24"/>
                      <a:pt x="63" y="25"/>
                      <a:pt x="63" y="26"/>
                    </a:cubicBezTo>
                    <a:cubicBezTo>
                      <a:pt x="63" y="26"/>
                      <a:pt x="64" y="27"/>
                      <a:pt x="64" y="28"/>
                    </a:cubicBezTo>
                    <a:cubicBezTo>
                      <a:pt x="65" y="28"/>
                      <a:pt x="66" y="29"/>
                      <a:pt x="67" y="29"/>
                    </a:cubicBezTo>
                    <a:cubicBezTo>
                      <a:pt x="68" y="29"/>
                      <a:pt x="69" y="28"/>
                      <a:pt x="70" y="28"/>
                    </a:cubicBezTo>
                    <a:cubicBezTo>
                      <a:pt x="71" y="27"/>
                      <a:pt x="71" y="26"/>
                      <a:pt x="71" y="26"/>
                    </a:cubicBezTo>
                    <a:cubicBezTo>
                      <a:pt x="72" y="25"/>
                      <a:pt x="72" y="24"/>
                      <a:pt x="72" y="23"/>
                    </a:cubicBezTo>
                    <a:cubicBezTo>
                      <a:pt x="72" y="21"/>
                      <a:pt x="72" y="21"/>
                      <a:pt x="72" y="21"/>
                    </a:cubicBezTo>
                    <a:close/>
                    <a:moveTo>
                      <a:pt x="105" y="33"/>
                    </a:moveTo>
                    <a:cubicBezTo>
                      <a:pt x="99" y="33"/>
                      <a:pt x="99" y="33"/>
                      <a:pt x="99" y="33"/>
                    </a:cubicBezTo>
                    <a:cubicBezTo>
                      <a:pt x="99" y="21"/>
                      <a:pt x="99" y="21"/>
                      <a:pt x="99" y="21"/>
                    </a:cubicBezTo>
                    <a:cubicBezTo>
                      <a:pt x="99" y="18"/>
                      <a:pt x="98" y="17"/>
                      <a:pt x="98" y="16"/>
                    </a:cubicBezTo>
                    <a:cubicBezTo>
                      <a:pt x="98" y="15"/>
                      <a:pt x="97" y="15"/>
                      <a:pt x="97" y="14"/>
                    </a:cubicBezTo>
                    <a:cubicBezTo>
                      <a:pt x="96" y="14"/>
                      <a:pt x="96" y="14"/>
                      <a:pt x="95" y="14"/>
                    </a:cubicBezTo>
                    <a:cubicBezTo>
                      <a:pt x="94" y="14"/>
                      <a:pt x="93" y="14"/>
                      <a:pt x="92" y="14"/>
                    </a:cubicBezTo>
                    <a:cubicBezTo>
                      <a:pt x="91" y="15"/>
                      <a:pt x="90" y="16"/>
                      <a:pt x="90" y="17"/>
                    </a:cubicBezTo>
                    <a:cubicBezTo>
                      <a:pt x="90" y="18"/>
                      <a:pt x="90" y="20"/>
                      <a:pt x="90" y="22"/>
                    </a:cubicBezTo>
                    <a:cubicBezTo>
                      <a:pt x="90" y="33"/>
                      <a:pt x="90" y="33"/>
                      <a:pt x="90" y="33"/>
                    </a:cubicBezTo>
                    <a:cubicBezTo>
                      <a:pt x="84" y="33"/>
                      <a:pt x="84" y="33"/>
                      <a:pt x="84" y="33"/>
                    </a:cubicBezTo>
                    <a:cubicBezTo>
                      <a:pt x="84" y="9"/>
                      <a:pt x="84" y="9"/>
                      <a:pt x="84" y="9"/>
                    </a:cubicBezTo>
                    <a:cubicBezTo>
                      <a:pt x="89" y="9"/>
                      <a:pt x="89" y="9"/>
                      <a:pt x="89" y="9"/>
                    </a:cubicBezTo>
                    <a:cubicBezTo>
                      <a:pt x="89" y="13"/>
                      <a:pt x="89" y="13"/>
                      <a:pt x="89" y="13"/>
                    </a:cubicBezTo>
                    <a:cubicBezTo>
                      <a:pt x="91" y="10"/>
                      <a:pt x="94" y="9"/>
                      <a:pt x="97" y="9"/>
                    </a:cubicBezTo>
                    <a:cubicBezTo>
                      <a:pt x="98" y="9"/>
                      <a:pt x="99" y="9"/>
                      <a:pt x="101" y="10"/>
                    </a:cubicBezTo>
                    <a:cubicBezTo>
                      <a:pt x="102" y="10"/>
                      <a:pt x="103" y="11"/>
                      <a:pt x="103" y="12"/>
                    </a:cubicBezTo>
                    <a:cubicBezTo>
                      <a:pt x="104" y="12"/>
                      <a:pt x="104" y="13"/>
                      <a:pt x="104" y="14"/>
                    </a:cubicBezTo>
                    <a:cubicBezTo>
                      <a:pt x="105" y="15"/>
                      <a:pt x="105" y="16"/>
                      <a:pt x="105" y="18"/>
                    </a:cubicBezTo>
                    <a:cubicBezTo>
                      <a:pt x="105" y="33"/>
                      <a:pt x="105" y="33"/>
                      <a:pt x="105" y="33"/>
                    </a:cubicBezTo>
                    <a:close/>
                    <a:moveTo>
                      <a:pt x="132" y="33"/>
                    </a:moveTo>
                    <a:cubicBezTo>
                      <a:pt x="126" y="33"/>
                      <a:pt x="126" y="33"/>
                      <a:pt x="126" y="33"/>
                    </a:cubicBezTo>
                    <a:cubicBezTo>
                      <a:pt x="126" y="29"/>
                      <a:pt x="126" y="29"/>
                      <a:pt x="126" y="29"/>
                    </a:cubicBezTo>
                    <a:cubicBezTo>
                      <a:pt x="125" y="30"/>
                      <a:pt x="124" y="31"/>
                      <a:pt x="123" y="32"/>
                    </a:cubicBezTo>
                    <a:cubicBezTo>
                      <a:pt x="122" y="33"/>
                      <a:pt x="120" y="33"/>
                      <a:pt x="119" y="33"/>
                    </a:cubicBezTo>
                    <a:cubicBezTo>
                      <a:pt x="116" y="33"/>
                      <a:pt x="114" y="32"/>
                      <a:pt x="112" y="30"/>
                    </a:cubicBezTo>
                    <a:cubicBezTo>
                      <a:pt x="110" y="28"/>
                      <a:pt x="109" y="25"/>
                      <a:pt x="109" y="21"/>
                    </a:cubicBezTo>
                    <a:cubicBezTo>
                      <a:pt x="109" y="17"/>
                      <a:pt x="110" y="14"/>
                      <a:pt x="112" y="12"/>
                    </a:cubicBezTo>
                    <a:cubicBezTo>
                      <a:pt x="114" y="10"/>
                      <a:pt x="116" y="9"/>
                      <a:pt x="119" y="9"/>
                    </a:cubicBezTo>
                    <a:cubicBezTo>
                      <a:pt x="122" y="9"/>
                      <a:pt x="124" y="10"/>
                      <a:pt x="126" y="12"/>
                    </a:cubicBezTo>
                    <a:cubicBezTo>
                      <a:pt x="126" y="1"/>
                      <a:pt x="126" y="1"/>
                      <a:pt x="126" y="1"/>
                    </a:cubicBezTo>
                    <a:cubicBezTo>
                      <a:pt x="132" y="1"/>
                      <a:pt x="132" y="1"/>
                      <a:pt x="132" y="1"/>
                    </a:cubicBezTo>
                    <a:cubicBezTo>
                      <a:pt x="132" y="33"/>
                      <a:pt x="132" y="33"/>
                      <a:pt x="132" y="33"/>
                    </a:cubicBezTo>
                    <a:close/>
                    <a:moveTo>
                      <a:pt x="116" y="21"/>
                    </a:moveTo>
                    <a:cubicBezTo>
                      <a:pt x="116" y="23"/>
                      <a:pt x="116" y="25"/>
                      <a:pt x="117" y="26"/>
                    </a:cubicBezTo>
                    <a:cubicBezTo>
                      <a:pt x="118" y="27"/>
                      <a:pt x="119" y="28"/>
                      <a:pt x="121" y="28"/>
                    </a:cubicBezTo>
                    <a:cubicBezTo>
                      <a:pt x="122" y="28"/>
                      <a:pt x="123" y="28"/>
                      <a:pt x="124" y="26"/>
                    </a:cubicBezTo>
                    <a:cubicBezTo>
                      <a:pt x="125" y="25"/>
                      <a:pt x="126" y="23"/>
                      <a:pt x="126" y="21"/>
                    </a:cubicBezTo>
                    <a:cubicBezTo>
                      <a:pt x="126" y="18"/>
                      <a:pt x="125" y="17"/>
                      <a:pt x="124" y="15"/>
                    </a:cubicBezTo>
                    <a:cubicBezTo>
                      <a:pt x="124" y="14"/>
                      <a:pt x="122" y="14"/>
                      <a:pt x="121" y="14"/>
                    </a:cubicBezTo>
                    <a:cubicBezTo>
                      <a:pt x="119" y="14"/>
                      <a:pt x="118" y="14"/>
                      <a:pt x="117" y="15"/>
                    </a:cubicBezTo>
                    <a:cubicBezTo>
                      <a:pt x="116" y="16"/>
                      <a:pt x="116" y="18"/>
                      <a:pt x="116" y="21"/>
                    </a:cubicBezTo>
                    <a:close/>
                    <a:moveTo>
                      <a:pt x="137" y="21"/>
                    </a:moveTo>
                    <a:cubicBezTo>
                      <a:pt x="137" y="19"/>
                      <a:pt x="137" y="17"/>
                      <a:pt x="138" y="15"/>
                    </a:cubicBezTo>
                    <a:cubicBezTo>
                      <a:pt x="139" y="13"/>
                      <a:pt x="141" y="11"/>
                      <a:pt x="142" y="10"/>
                    </a:cubicBezTo>
                    <a:cubicBezTo>
                      <a:pt x="144" y="9"/>
                      <a:pt x="146" y="9"/>
                      <a:pt x="149" y="9"/>
                    </a:cubicBezTo>
                    <a:cubicBezTo>
                      <a:pt x="152" y="9"/>
                      <a:pt x="155" y="10"/>
                      <a:pt x="157" y="12"/>
                    </a:cubicBezTo>
                    <a:cubicBezTo>
                      <a:pt x="159" y="15"/>
                      <a:pt x="160" y="17"/>
                      <a:pt x="160" y="21"/>
                    </a:cubicBezTo>
                    <a:cubicBezTo>
                      <a:pt x="160" y="24"/>
                      <a:pt x="159" y="27"/>
                      <a:pt x="157" y="30"/>
                    </a:cubicBezTo>
                    <a:cubicBezTo>
                      <a:pt x="155" y="32"/>
                      <a:pt x="152" y="33"/>
                      <a:pt x="149" y="33"/>
                    </a:cubicBezTo>
                    <a:cubicBezTo>
                      <a:pt x="146" y="33"/>
                      <a:pt x="144" y="33"/>
                      <a:pt x="142" y="32"/>
                    </a:cubicBezTo>
                    <a:cubicBezTo>
                      <a:pt x="141" y="31"/>
                      <a:pt x="139" y="29"/>
                      <a:pt x="138" y="27"/>
                    </a:cubicBezTo>
                    <a:cubicBezTo>
                      <a:pt x="137" y="26"/>
                      <a:pt x="137" y="23"/>
                      <a:pt x="137" y="21"/>
                    </a:cubicBezTo>
                    <a:close/>
                    <a:moveTo>
                      <a:pt x="143" y="21"/>
                    </a:moveTo>
                    <a:cubicBezTo>
                      <a:pt x="143" y="23"/>
                      <a:pt x="143" y="25"/>
                      <a:pt x="145" y="26"/>
                    </a:cubicBezTo>
                    <a:cubicBezTo>
                      <a:pt x="146" y="27"/>
                      <a:pt x="147" y="28"/>
                      <a:pt x="149" y="28"/>
                    </a:cubicBezTo>
                    <a:cubicBezTo>
                      <a:pt x="150" y="28"/>
                      <a:pt x="151" y="27"/>
                      <a:pt x="153" y="26"/>
                    </a:cubicBezTo>
                    <a:cubicBezTo>
                      <a:pt x="154" y="25"/>
                      <a:pt x="154" y="23"/>
                      <a:pt x="154" y="21"/>
                    </a:cubicBezTo>
                    <a:cubicBezTo>
                      <a:pt x="154" y="19"/>
                      <a:pt x="154" y="17"/>
                      <a:pt x="153" y="16"/>
                    </a:cubicBezTo>
                    <a:cubicBezTo>
                      <a:pt x="151" y="15"/>
                      <a:pt x="150" y="14"/>
                      <a:pt x="149" y="14"/>
                    </a:cubicBezTo>
                    <a:cubicBezTo>
                      <a:pt x="147" y="14"/>
                      <a:pt x="146" y="15"/>
                      <a:pt x="145" y="16"/>
                    </a:cubicBezTo>
                    <a:cubicBezTo>
                      <a:pt x="143" y="17"/>
                      <a:pt x="143" y="19"/>
                      <a:pt x="143" y="21"/>
                    </a:cubicBezTo>
                    <a:close/>
                    <a:moveTo>
                      <a:pt x="186" y="33"/>
                    </a:moveTo>
                    <a:cubicBezTo>
                      <a:pt x="180" y="33"/>
                      <a:pt x="180" y="33"/>
                      <a:pt x="180" y="33"/>
                    </a:cubicBezTo>
                    <a:cubicBezTo>
                      <a:pt x="180" y="21"/>
                      <a:pt x="180" y="21"/>
                      <a:pt x="180" y="21"/>
                    </a:cubicBezTo>
                    <a:cubicBezTo>
                      <a:pt x="180" y="18"/>
                      <a:pt x="180" y="17"/>
                      <a:pt x="180" y="16"/>
                    </a:cubicBezTo>
                    <a:cubicBezTo>
                      <a:pt x="179" y="15"/>
                      <a:pt x="179" y="15"/>
                      <a:pt x="178" y="14"/>
                    </a:cubicBezTo>
                    <a:cubicBezTo>
                      <a:pt x="178" y="14"/>
                      <a:pt x="177" y="14"/>
                      <a:pt x="176" y="14"/>
                    </a:cubicBezTo>
                    <a:cubicBezTo>
                      <a:pt x="175" y="14"/>
                      <a:pt x="174" y="14"/>
                      <a:pt x="173" y="14"/>
                    </a:cubicBezTo>
                    <a:cubicBezTo>
                      <a:pt x="173" y="15"/>
                      <a:pt x="172" y="16"/>
                      <a:pt x="172" y="17"/>
                    </a:cubicBezTo>
                    <a:cubicBezTo>
                      <a:pt x="171" y="18"/>
                      <a:pt x="171" y="20"/>
                      <a:pt x="171" y="22"/>
                    </a:cubicBezTo>
                    <a:cubicBezTo>
                      <a:pt x="171" y="33"/>
                      <a:pt x="171" y="33"/>
                      <a:pt x="171" y="33"/>
                    </a:cubicBezTo>
                    <a:cubicBezTo>
                      <a:pt x="165" y="33"/>
                      <a:pt x="165" y="33"/>
                      <a:pt x="165" y="33"/>
                    </a:cubicBezTo>
                    <a:cubicBezTo>
                      <a:pt x="165" y="9"/>
                      <a:pt x="165" y="9"/>
                      <a:pt x="165" y="9"/>
                    </a:cubicBezTo>
                    <a:cubicBezTo>
                      <a:pt x="171" y="9"/>
                      <a:pt x="171" y="9"/>
                      <a:pt x="171" y="9"/>
                    </a:cubicBezTo>
                    <a:cubicBezTo>
                      <a:pt x="171" y="13"/>
                      <a:pt x="171" y="13"/>
                      <a:pt x="171" y="13"/>
                    </a:cubicBezTo>
                    <a:cubicBezTo>
                      <a:pt x="173" y="10"/>
                      <a:pt x="175" y="9"/>
                      <a:pt x="178" y="9"/>
                    </a:cubicBezTo>
                    <a:cubicBezTo>
                      <a:pt x="180" y="9"/>
                      <a:pt x="181" y="9"/>
                      <a:pt x="182" y="10"/>
                    </a:cubicBezTo>
                    <a:cubicBezTo>
                      <a:pt x="183" y="10"/>
                      <a:pt x="184" y="11"/>
                      <a:pt x="185" y="12"/>
                    </a:cubicBezTo>
                    <a:cubicBezTo>
                      <a:pt x="185" y="12"/>
                      <a:pt x="186" y="13"/>
                      <a:pt x="186" y="14"/>
                    </a:cubicBezTo>
                    <a:cubicBezTo>
                      <a:pt x="186" y="15"/>
                      <a:pt x="186" y="16"/>
                      <a:pt x="186" y="18"/>
                    </a:cubicBezTo>
                    <a:cubicBezTo>
                      <a:pt x="186" y="33"/>
                      <a:pt x="186" y="33"/>
                      <a:pt x="186" y="33"/>
                    </a:cubicBezTo>
                    <a:close/>
                    <a:moveTo>
                      <a:pt x="192" y="34"/>
                    </a:moveTo>
                    <a:cubicBezTo>
                      <a:pt x="199" y="35"/>
                      <a:pt x="199" y="35"/>
                      <a:pt x="199" y="35"/>
                    </a:cubicBezTo>
                    <a:cubicBezTo>
                      <a:pt x="199" y="36"/>
                      <a:pt x="199" y="36"/>
                      <a:pt x="200" y="37"/>
                    </a:cubicBezTo>
                    <a:cubicBezTo>
                      <a:pt x="200" y="37"/>
                      <a:pt x="201" y="37"/>
                      <a:pt x="202" y="37"/>
                    </a:cubicBezTo>
                    <a:cubicBezTo>
                      <a:pt x="204" y="37"/>
                      <a:pt x="205" y="37"/>
                      <a:pt x="206" y="37"/>
                    </a:cubicBezTo>
                    <a:cubicBezTo>
                      <a:pt x="206" y="36"/>
                      <a:pt x="207" y="36"/>
                      <a:pt x="207" y="35"/>
                    </a:cubicBezTo>
                    <a:cubicBezTo>
                      <a:pt x="207" y="34"/>
                      <a:pt x="207" y="34"/>
                      <a:pt x="207" y="32"/>
                    </a:cubicBezTo>
                    <a:cubicBezTo>
                      <a:pt x="207" y="29"/>
                      <a:pt x="207" y="29"/>
                      <a:pt x="207" y="29"/>
                    </a:cubicBezTo>
                    <a:cubicBezTo>
                      <a:pt x="206" y="31"/>
                      <a:pt x="203" y="33"/>
                      <a:pt x="201" y="33"/>
                    </a:cubicBezTo>
                    <a:cubicBezTo>
                      <a:pt x="197" y="33"/>
                      <a:pt x="195" y="31"/>
                      <a:pt x="193" y="29"/>
                    </a:cubicBezTo>
                    <a:cubicBezTo>
                      <a:pt x="192" y="27"/>
                      <a:pt x="191" y="24"/>
                      <a:pt x="191" y="21"/>
                    </a:cubicBezTo>
                    <a:cubicBezTo>
                      <a:pt x="191" y="17"/>
                      <a:pt x="192" y="14"/>
                      <a:pt x="194" y="12"/>
                    </a:cubicBezTo>
                    <a:cubicBezTo>
                      <a:pt x="196" y="10"/>
                      <a:pt x="198" y="9"/>
                      <a:pt x="201" y="9"/>
                    </a:cubicBezTo>
                    <a:cubicBezTo>
                      <a:pt x="204" y="9"/>
                      <a:pt x="206" y="10"/>
                      <a:pt x="208" y="13"/>
                    </a:cubicBezTo>
                    <a:cubicBezTo>
                      <a:pt x="208" y="9"/>
                      <a:pt x="208" y="9"/>
                      <a:pt x="208" y="9"/>
                    </a:cubicBezTo>
                    <a:cubicBezTo>
                      <a:pt x="214" y="9"/>
                      <a:pt x="214" y="9"/>
                      <a:pt x="214" y="9"/>
                    </a:cubicBezTo>
                    <a:cubicBezTo>
                      <a:pt x="214" y="30"/>
                      <a:pt x="214" y="30"/>
                      <a:pt x="214" y="30"/>
                    </a:cubicBezTo>
                    <a:cubicBezTo>
                      <a:pt x="214" y="33"/>
                      <a:pt x="213" y="35"/>
                      <a:pt x="213" y="36"/>
                    </a:cubicBezTo>
                    <a:cubicBezTo>
                      <a:pt x="212" y="38"/>
                      <a:pt x="212" y="39"/>
                      <a:pt x="211" y="39"/>
                    </a:cubicBezTo>
                    <a:cubicBezTo>
                      <a:pt x="210" y="40"/>
                      <a:pt x="209" y="41"/>
                      <a:pt x="208" y="41"/>
                    </a:cubicBezTo>
                    <a:cubicBezTo>
                      <a:pt x="206" y="42"/>
                      <a:pt x="205" y="42"/>
                      <a:pt x="203" y="42"/>
                    </a:cubicBezTo>
                    <a:cubicBezTo>
                      <a:pt x="199" y="42"/>
                      <a:pt x="196" y="41"/>
                      <a:pt x="194" y="40"/>
                    </a:cubicBezTo>
                    <a:cubicBezTo>
                      <a:pt x="193" y="39"/>
                      <a:pt x="192" y="37"/>
                      <a:pt x="192" y="35"/>
                    </a:cubicBezTo>
                    <a:cubicBezTo>
                      <a:pt x="192" y="35"/>
                      <a:pt x="192" y="34"/>
                      <a:pt x="192" y="34"/>
                    </a:cubicBezTo>
                    <a:close/>
                    <a:moveTo>
                      <a:pt x="197" y="21"/>
                    </a:moveTo>
                    <a:cubicBezTo>
                      <a:pt x="197" y="23"/>
                      <a:pt x="198" y="25"/>
                      <a:pt x="199" y="26"/>
                    </a:cubicBezTo>
                    <a:cubicBezTo>
                      <a:pt x="200" y="27"/>
                      <a:pt x="201" y="28"/>
                      <a:pt x="202" y="28"/>
                    </a:cubicBezTo>
                    <a:cubicBezTo>
                      <a:pt x="204" y="28"/>
                      <a:pt x="205" y="27"/>
                      <a:pt x="206" y="26"/>
                    </a:cubicBezTo>
                    <a:cubicBezTo>
                      <a:pt x="207" y="25"/>
                      <a:pt x="208" y="23"/>
                      <a:pt x="208" y="21"/>
                    </a:cubicBezTo>
                    <a:cubicBezTo>
                      <a:pt x="208" y="18"/>
                      <a:pt x="207" y="17"/>
                      <a:pt x="206" y="15"/>
                    </a:cubicBezTo>
                    <a:cubicBezTo>
                      <a:pt x="205" y="14"/>
                      <a:pt x="204" y="14"/>
                      <a:pt x="202" y="14"/>
                    </a:cubicBezTo>
                    <a:cubicBezTo>
                      <a:pt x="201" y="14"/>
                      <a:pt x="200" y="14"/>
                      <a:pt x="199" y="15"/>
                    </a:cubicBezTo>
                    <a:cubicBezTo>
                      <a:pt x="198" y="16"/>
                      <a:pt x="197" y="18"/>
                      <a:pt x="197" y="21"/>
                    </a:cubicBezTo>
                    <a:close/>
                    <a:moveTo>
                      <a:pt x="232" y="1"/>
                    </a:moveTo>
                    <a:cubicBezTo>
                      <a:pt x="238" y="1"/>
                      <a:pt x="238" y="1"/>
                      <a:pt x="238" y="1"/>
                    </a:cubicBezTo>
                    <a:cubicBezTo>
                      <a:pt x="238" y="18"/>
                      <a:pt x="238" y="18"/>
                      <a:pt x="238" y="18"/>
                    </a:cubicBezTo>
                    <a:cubicBezTo>
                      <a:pt x="238" y="21"/>
                      <a:pt x="238" y="22"/>
                      <a:pt x="239" y="23"/>
                    </a:cubicBezTo>
                    <a:cubicBezTo>
                      <a:pt x="239" y="25"/>
                      <a:pt x="240" y="26"/>
                      <a:pt x="241" y="26"/>
                    </a:cubicBezTo>
                    <a:cubicBezTo>
                      <a:pt x="242" y="27"/>
                      <a:pt x="243" y="28"/>
                      <a:pt x="245" y="28"/>
                    </a:cubicBezTo>
                    <a:cubicBezTo>
                      <a:pt x="247" y="28"/>
                      <a:pt x="248" y="27"/>
                      <a:pt x="249" y="26"/>
                    </a:cubicBezTo>
                    <a:cubicBezTo>
                      <a:pt x="250" y="26"/>
                      <a:pt x="250" y="25"/>
                      <a:pt x="251" y="24"/>
                    </a:cubicBezTo>
                    <a:cubicBezTo>
                      <a:pt x="251" y="23"/>
                      <a:pt x="251" y="21"/>
                      <a:pt x="251" y="18"/>
                    </a:cubicBezTo>
                    <a:cubicBezTo>
                      <a:pt x="251" y="1"/>
                      <a:pt x="251" y="1"/>
                      <a:pt x="251" y="1"/>
                    </a:cubicBezTo>
                    <a:cubicBezTo>
                      <a:pt x="257" y="1"/>
                      <a:pt x="257" y="1"/>
                      <a:pt x="257" y="1"/>
                    </a:cubicBezTo>
                    <a:cubicBezTo>
                      <a:pt x="257" y="17"/>
                      <a:pt x="257" y="17"/>
                      <a:pt x="257" y="17"/>
                    </a:cubicBezTo>
                    <a:cubicBezTo>
                      <a:pt x="257" y="21"/>
                      <a:pt x="257" y="24"/>
                      <a:pt x="257" y="26"/>
                    </a:cubicBezTo>
                    <a:cubicBezTo>
                      <a:pt x="257" y="27"/>
                      <a:pt x="256" y="28"/>
                      <a:pt x="255" y="30"/>
                    </a:cubicBezTo>
                    <a:cubicBezTo>
                      <a:pt x="254" y="31"/>
                      <a:pt x="253" y="31"/>
                      <a:pt x="251" y="32"/>
                    </a:cubicBezTo>
                    <a:cubicBezTo>
                      <a:pt x="250" y="33"/>
                      <a:pt x="248" y="33"/>
                      <a:pt x="245" y="33"/>
                    </a:cubicBezTo>
                    <a:cubicBezTo>
                      <a:pt x="242" y="33"/>
                      <a:pt x="240" y="33"/>
                      <a:pt x="238" y="32"/>
                    </a:cubicBezTo>
                    <a:cubicBezTo>
                      <a:pt x="237" y="31"/>
                      <a:pt x="235" y="30"/>
                      <a:pt x="234" y="29"/>
                    </a:cubicBezTo>
                    <a:cubicBezTo>
                      <a:pt x="234" y="28"/>
                      <a:pt x="233" y="27"/>
                      <a:pt x="233" y="26"/>
                    </a:cubicBezTo>
                    <a:cubicBezTo>
                      <a:pt x="232" y="24"/>
                      <a:pt x="232" y="21"/>
                      <a:pt x="232" y="18"/>
                    </a:cubicBezTo>
                    <a:cubicBezTo>
                      <a:pt x="232" y="1"/>
                      <a:pt x="232" y="1"/>
                      <a:pt x="232" y="1"/>
                    </a:cubicBezTo>
                    <a:close/>
                    <a:moveTo>
                      <a:pt x="285" y="33"/>
                    </a:moveTo>
                    <a:cubicBezTo>
                      <a:pt x="279" y="33"/>
                      <a:pt x="279" y="33"/>
                      <a:pt x="279" y="33"/>
                    </a:cubicBezTo>
                    <a:cubicBezTo>
                      <a:pt x="279" y="21"/>
                      <a:pt x="279" y="21"/>
                      <a:pt x="279" y="21"/>
                    </a:cubicBezTo>
                    <a:cubicBezTo>
                      <a:pt x="279" y="18"/>
                      <a:pt x="279" y="17"/>
                      <a:pt x="279" y="16"/>
                    </a:cubicBezTo>
                    <a:cubicBezTo>
                      <a:pt x="278" y="15"/>
                      <a:pt x="278" y="15"/>
                      <a:pt x="277" y="14"/>
                    </a:cubicBezTo>
                    <a:cubicBezTo>
                      <a:pt x="277" y="14"/>
                      <a:pt x="276" y="14"/>
                      <a:pt x="275" y="14"/>
                    </a:cubicBezTo>
                    <a:cubicBezTo>
                      <a:pt x="274" y="14"/>
                      <a:pt x="273" y="14"/>
                      <a:pt x="272" y="14"/>
                    </a:cubicBezTo>
                    <a:cubicBezTo>
                      <a:pt x="272" y="15"/>
                      <a:pt x="271" y="16"/>
                      <a:pt x="271" y="17"/>
                    </a:cubicBezTo>
                    <a:cubicBezTo>
                      <a:pt x="270" y="18"/>
                      <a:pt x="270" y="20"/>
                      <a:pt x="270" y="22"/>
                    </a:cubicBezTo>
                    <a:cubicBezTo>
                      <a:pt x="270" y="33"/>
                      <a:pt x="270" y="33"/>
                      <a:pt x="270" y="33"/>
                    </a:cubicBezTo>
                    <a:cubicBezTo>
                      <a:pt x="264" y="33"/>
                      <a:pt x="264" y="33"/>
                      <a:pt x="264" y="33"/>
                    </a:cubicBezTo>
                    <a:cubicBezTo>
                      <a:pt x="264" y="9"/>
                      <a:pt x="264" y="9"/>
                      <a:pt x="264" y="9"/>
                    </a:cubicBezTo>
                    <a:cubicBezTo>
                      <a:pt x="270" y="9"/>
                      <a:pt x="270" y="9"/>
                      <a:pt x="270" y="9"/>
                    </a:cubicBezTo>
                    <a:cubicBezTo>
                      <a:pt x="270" y="13"/>
                      <a:pt x="270" y="13"/>
                      <a:pt x="270" y="13"/>
                    </a:cubicBezTo>
                    <a:cubicBezTo>
                      <a:pt x="272" y="10"/>
                      <a:pt x="274" y="9"/>
                      <a:pt x="277" y="9"/>
                    </a:cubicBezTo>
                    <a:cubicBezTo>
                      <a:pt x="279" y="9"/>
                      <a:pt x="280" y="9"/>
                      <a:pt x="281" y="10"/>
                    </a:cubicBezTo>
                    <a:cubicBezTo>
                      <a:pt x="282" y="10"/>
                      <a:pt x="283" y="11"/>
                      <a:pt x="284" y="12"/>
                    </a:cubicBezTo>
                    <a:cubicBezTo>
                      <a:pt x="284" y="12"/>
                      <a:pt x="285" y="13"/>
                      <a:pt x="285" y="14"/>
                    </a:cubicBezTo>
                    <a:cubicBezTo>
                      <a:pt x="285" y="15"/>
                      <a:pt x="285" y="16"/>
                      <a:pt x="285" y="18"/>
                    </a:cubicBezTo>
                    <a:cubicBezTo>
                      <a:pt x="285" y="33"/>
                      <a:pt x="285" y="33"/>
                      <a:pt x="285" y="33"/>
                    </a:cubicBezTo>
                    <a:close/>
                    <a:moveTo>
                      <a:pt x="291" y="6"/>
                    </a:moveTo>
                    <a:cubicBezTo>
                      <a:pt x="291" y="1"/>
                      <a:pt x="291" y="1"/>
                      <a:pt x="291" y="1"/>
                    </a:cubicBezTo>
                    <a:cubicBezTo>
                      <a:pt x="297" y="1"/>
                      <a:pt x="297" y="1"/>
                      <a:pt x="297" y="1"/>
                    </a:cubicBezTo>
                    <a:cubicBezTo>
                      <a:pt x="297" y="6"/>
                      <a:pt x="297" y="6"/>
                      <a:pt x="297" y="6"/>
                    </a:cubicBezTo>
                    <a:cubicBezTo>
                      <a:pt x="291" y="6"/>
                      <a:pt x="291" y="6"/>
                      <a:pt x="291" y="6"/>
                    </a:cubicBezTo>
                    <a:close/>
                    <a:moveTo>
                      <a:pt x="291" y="33"/>
                    </a:moveTo>
                    <a:cubicBezTo>
                      <a:pt x="291" y="9"/>
                      <a:pt x="291" y="9"/>
                      <a:pt x="291" y="9"/>
                    </a:cubicBezTo>
                    <a:cubicBezTo>
                      <a:pt x="297" y="9"/>
                      <a:pt x="297" y="9"/>
                      <a:pt x="297" y="9"/>
                    </a:cubicBezTo>
                    <a:cubicBezTo>
                      <a:pt x="297" y="33"/>
                      <a:pt x="297" y="33"/>
                      <a:pt x="297" y="33"/>
                    </a:cubicBezTo>
                    <a:cubicBezTo>
                      <a:pt x="291" y="33"/>
                      <a:pt x="291" y="33"/>
                      <a:pt x="291" y="33"/>
                    </a:cubicBezTo>
                    <a:close/>
                    <a:moveTo>
                      <a:pt x="310" y="33"/>
                    </a:moveTo>
                    <a:cubicBezTo>
                      <a:pt x="301" y="9"/>
                      <a:pt x="301" y="9"/>
                      <a:pt x="301" y="9"/>
                    </a:cubicBezTo>
                    <a:cubicBezTo>
                      <a:pt x="307" y="9"/>
                      <a:pt x="307" y="9"/>
                      <a:pt x="307" y="9"/>
                    </a:cubicBezTo>
                    <a:cubicBezTo>
                      <a:pt x="311" y="21"/>
                      <a:pt x="311" y="21"/>
                      <a:pt x="311" y="21"/>
                    </a:cubicBezTo>
                    <a:cubicBezTo>
                      <a:pt x="313" y="25"/>
                      <a:pt x="313" y="25"/>
                      <a:pt x="313" y="25"/>
                    </a:cubicBezTo>
                    <a:cubicBezTo>
                      <a:pt x="313" y="24"/>
                      <a:pt x="313" y="24"/>
                      <a:pt x="313" y="23"/>
                    </a:cubicBezTo>
                    <a:cubicBezTo>
                      <a:pt x="314" y="23"/>
                      <a:pt x="314" y="22"/>
                      <a:pt x="314" y="21"/>
                    </a:cubicBezTo>
                    <a:cubicBezTo>
                      <a:pt x="318" y="9"/>
                      <a:pt x="318" y="9"/>
                      <a:pt x="318" y="9"/>
                    </a:cubicBezTo>
                    <a:cubicBezTo>
                      <a:pt x="325" y="9"/>
                      <a:pt x="325" y="9"/>
                      <a:pt x="325" y="9"/>
                    </a:cubicBezTo>
                    <a:cubicBezTo>
                      <a:pt x="316" y="33"/>
                      <a:pt x="316" y="33"/>
                      <a:pt x="316" y="33"/>
                    </a:cubicBezTo>
                    <a:cubicBezTo>
                      <a:pt x="310" y="33"/>
                      <a:pt x="310" y="33"/>
                      <a:pt x="310" y="33"/>
                    </a:cubicBezTo>
                    <a:close/>
                    <a:moveTo>
                      <a:pt x="342" y="25"/>
                    </a:moveTo>
                    <a:cubicBezTo>
                      <a:pt x="348" y="26"/>
                      <a:pt x="348" y="26"/>
                      <a:pt x="348" y="26"/>
                    </a:cubicBezTo>
                    <a:cubicBezTo>
                      <a:pt x="347" y="28"/>
                      <a:pt x="346" y="30"/>
                      <a:pt x="344" y="31"/>
                    </a:cubicBezTo>
                    <a:cubicBezTo>
                      <a:pt x="343" y="32"/>
                      <a:pt x="340" y="33"/>
                      <a:pt x="338" y="33"/>
                    </a:cubicBezTo>
                    <a:cubicBezTo>
                      <a:pt x="334" y="33"/>
                      <a:pt x="331" y="32"/>
                      <a:pt x="329" y="29"/>
                    </a:cubicBezTo>
                    <a:cubicBezTo>
                      <a:pt x="327" y="27"/>
                      <a:pt x="327" y="24"/>
                      <a:pt x="327" y="21"/>
                    </a:cubicBezTo>
                    <a:cubicBezTo>
                      <a:pt x="327" y="17"/>
                      <a:pt x="328" y="14"/>
                      <a:pt x="330" y="12"/>
                    </a:cubicBezTo>
                    <a:cubicBezTo>
                      <a:pt x="332" y="10"/>
                      <a:pt x="334" y="9"/>
                      <a:pt x="337" y="9"/>
                    </a:cubicBezTo>
                    <a:cubicBezTo>
                      <a:pt x="341" y="9"/>
                      <a:pt x="343" y="10"/>
                      <a:pt x="345" y="12"/>
                    </a:cubicBezTo>
                    <a:cubicBezTo>
                      <a:pt x="347" y="15"/>
                      <a:pt x="348" y="18"/>
                      <a:pt x="348" y="23"/>
                    </a:cubicBezTo>
                    <a:cubicBezTo>
                      <a:pt x="333" y="23"/>
                      <a:pt x="333" y="23"/>
                      <a:pt x="333" y="23"/>
                    </a:cubicBezTo>
                    <a:cubicBezTo>
                      <a:pt x="333" y="25"/>
                      <a:pt x="333" y="26"/>
                      <a:pt x="334" y="27"/>
                    </a:cubicBezTo>
                    <a:cubicBezTo>
                      <a:pt x="335" y="28"/>
                      <a:pt x="337" y="29"/>
                      <a:pt x="338" y="29"/>
                    </a:cubicBezTo>
                    <a:cubicBezTo>
                      <a:pt x="339" y="29"/>
                      <a:pt x="340" y="28"/>
                      <a:pt x="340" y="28"/>
                    </a:cubicBezTo>
                    <a:cubicBezTo>
                      <a:pt x="341" y="27"/>
                      <a:pt x="341" y="26"/>
                      <a:pt x="342" y="25"/>
                    </a:cubicBezTo>
                    <a:close/>
                    <a:moveTo>
                      <a:pt x="342" y="19"/>
                    </a:moveTo>
                    <a:cubicBezTo>
                      <a:pt x="342" y="17"/>
                      <a:pt x="342" y="16"/>
                      <a:pt x="341" y="15"/>
                    </a:cubicBezTo>
                    <a:cubicBezTo>
                      <a:pt x="340" y="14"/>
                      <a:pt x="339" y="14"/>
                      <a:pt x="338" y="14"/>
                    </a:cubicBezTo>
                    <a:cubicBezTo>
                      <a:pt x="336" y="14"/>
                      <a:pt x="335" y="14"/>
                      <a:pt x="334" y="15"/>
                    </a:cubicBezTo>
                    <a:cubicBezTo>
                      <a:pt x="333" y="16"/>
                      <a:pt x="333" y="17"/>
                      <a:pt x="333" y="19"/>
                    </a:cubicBezTo>
                    <a:cubicBezTo>
                      <a:pt x="342" y="19"/>
                      <a:pt x="342" y="19"/>
                      <a:pt x="342" y="19"/>
                    </a:cubicBezTo>
                    <a:close/>
                    <a:moveTo>
                      <a:pt x="359" y="33"/>
                    </a:moveTo>
                    <a:cubicBezTo>
                      <a:pt x="353" y="33"/>
                      <a:pt x="353" y="33"/>
                      <a:pt x="353" y="33"/>
                    </a:cubicBezTo>
                    <a:cubicBezTo>
                      <a:pt x="353" y="9"/>
                      <a:pt x="353" y="9"/>
                      <a:pt x="353" y="9"/>
                    </a:cubicBezTo>
                    <a:cubicBezTo>
                      <a:pt x="359" y="9"/>
                      <a:pt x="359" y="9"/>
                      <a:pt x="359" y="9"/>
                    </a:cubicBezTo>
                    <a:cubicBezTo>
                      <a:pt x="359" y="13"/>
                      <a:pt x="359" y="13"/>
                      <a:pt x="359" y="13"/>
                    </a:cubicBezTo>
                    <a:cubicBezTo>
                      <a:pt x="360" y="11"/>
                      <a:pt x="360" y="10"/>
                      <a:pt x="361" y="10"/>
                    </a:cubicBezTo>
                    <a:cubicBezTo>
                      <a:pt x="362" y="9"/>
                      <a:pt x="363" y="9"/>
                      <a:pt x="364" y="9"/>
                    </a:cubicBezTo>
                    <a:cubicBezTo>
                      <a:pt x="365" y="9"/>
                      <a:pt x="367" y="9"/>
                      <a:pt x="368" y="10"/>
                    </a:cubicBezTo>
                    <a:cubicBezTo>
                      <a:pt x="366" y="15"/>
                      <a:pt x="366" y="15"/>
                      <a:pt x="366" y="15"/>
                    </a:cubicBezTo>
                    <a:cubicBezTo>
                      <a:pt x="365" y="15"/>
                      <a:pt x="364" y="14"/>
                      <a:pt x="363" y="14"/>
                    </a:cubicBezTo>
                    <a:cubicBezTo>
                      <a:pt x="362" y="14"/>
                      <a:pt x="362" y="15"/>
                      <a:pt x="361" y="15"/>
                    </a:cubicBezTo>
                    <a:cubicBezTo>
                      <a:pt x="360" y="16"/>
                      <a:pt x="360" y="16"/>
                      <a:pt x="360" y="18"/>
                    </a:cubicBezTo>
                    <a:cubicBezTo>
                      <a:pt x="359" y="19"/>
                      <a:pt x="359" y="21"/>
                      <a:pt x="359" y="25"/>
                    </a:cubicBezTo>
                    <a:cubicBezTo>
                      <a:pt x="359" y="33"/>
                      <a:pt x="359" y="33"/>
                      <a:pt x="359" y="33"/>
                    </a:cubicBezTo>
                    <a:close/>
                    <a:moveTo>
                      <a:pt x="368" y="26"/>
                    </a:moveTo>
                    <a:cubicBezTo>
                      <a:pt x="375" y="25"/>
                      <a:pt x="375" y="25"/>
                      <a:pt x="375" y="25"/>
                    </a:cubicBezTo>
                    <a:cubicBezTo>
                      <a:pt x="375" y="26"/>
                      <a:pt x="375" y="27"/>
                      <a:pt x="376" y="28"/>
                    </a:cubicBezTo>
                    <a:cubicBezTo>
                      <a:pt x="377" y="28"/>
                      <a:pt x="378" y="29"/>
                      <a:pt x="379" y="29"/>
                    </a:cubicBezTo>
                    <a:cubicBezTo>
                      <a:pt x="381" y="29"/>
                      <a:pt x="382" y="28"/>
                      <a:pt x="383" y="28"/>
                    </a:cubicBezTo>
                    <a:cubicBezTo>
                      <a:pt x="384" y="27"/>
                      <a:pt x="384" y="27"/>
                      <a:pt x="384" y="26"/>
                    </a:cubicBezTo>
                    <a:cubicBezTo>
                      <a:pt x="384" y="26"/>
                      <a:pt x="384" y="25"/>
                      <a:pt x="383" y="25"/>
                    </a:cubicBezTo>
                    <a:cubicBezTo>
                      <a:pt x="383" y="25"/>
                      <a:pt x="382" y="24"/>
                      <a:pt x="381" y="24"/>
                    </a:cubicBezTo>
                    <a:cubicBezTo>
                      <a:pt x="376" y="23"/>
                      <a:pt x="373" y="22"/>
                      <a:pt x="372" y="21"/>
                    </a:cubicBezTo>
                    <a:cubicBezTo>
                      <a:pt x="370" y="20"/>
                      <a:pt x="369" y="18"/>
                      <a:pt x="369" y="16"/>
                    </a:cubicBezTo>
                    <a:cubicBezTo>
                      <a:pt x="369" y="14"/>
                      <a:pt x="370" y="12"/>
                      <a:pt x="372" y="11"/>
                    </a:cubicBezTo>
                    <a:cubicBezTo>
                      <a:pt x="373" y="10"/>
                      <a:pt x="376" y="9"/>
                      <a:pt x="379" y="9"/>
                    </a:cubicBezTo>
                    <a:cubicBezTo>
                      <a:pt x="382" y="9"/>
                      <a:pt x="384" y="9"/>
                      <a:pt x="386" y="10"/>
                    </a:cubicBezTo>
                    <a:cubicBezTo>
                      <a:pt x="388" y="12"/>
                      <a:pt x="389" y="13"/>
                      <a:pt x="389" y="15"/>
                    </a:cubicBezTo>
                    <a:cubicBezTo>
                      <a:pt x="383" y="16"/>
                      <a:pt x="383" y="16"/>
                      <a:pt x="383" y="16"/>
                    </a:cubicBezTo>
                    <a:cubicBezTo>
                      <a:pt x="383" y="15"/>
                      <a:pt x="383" y="15"/>
                      <a:pt x="382" y="14"/>
                    </a:cubicBezTo>
                    <a:cubicBezTo>
                      <a:pt x="381" y="14"/>
                      <a:pt x="380" y="13"/>
                      <a:pt x="379" y="13"/>
                    </a:cubicBezTo>
                    <a:cubicBezTo>
                      <a:pt x="377" y="13"/>
                      <a:pt x="376" y="14"/>
                      <a:pt x="376" y="14"/>
                    </a:cubicBezTo>
                    <a:cubicBezTo>
                      <a:pt x="375" y="14"/>
                      <a:pt x="375" y="15"/>
                      <a:pt x="375" y="15"/>
                    </a:cubicBezTo>
                    <a:cubicBezTo>
                      <a:pt x="375" y="16"/>
                      <a:pt x="375" y="16"/>
                      <a:pt x="376" y="16"/>
                    </a:cubicBezTo>
                    <a:cubicBezTo>
                      <a:pt x="376" y="17"/>
                      <a:pt x="378" y="17"/>
                      <a:pt x="381" y="18"/>
                    </a:cubicBezTo>
                    <a:cubicBezTo>
                      <a:pt x="384" y="19"/>
                      <a:pt x="387" y="20"/>
                      <a:pt x="388" y="21"/>
                    </a:cubicBezTo>
                    <a:cubicBezTo>
                      <a:pt x="389" y="22"/>
                      <a:pt x="390" y="23"/>
                      <a:pt x="390" y="25"/>
                    </a:cubicBezTo>
                    <a:cubicBezTo>
                      <a:pt x="390" y="27"/>
                      <a:pt x="389" y="29"/>
                      <a:pt x="387" y="31"/>
                    </a:cubicBezTo>
                    <a:cubicBezTo>
                      <a:pt x="386" y="32"/>
                      <a:pt x="383" y="33"/>
                      <a:pt x="379" y="33"/>
                    </a:cubicBezTo>
                    <a:cubicBezTo>
                      <a:pt x="376" y="33"/>
                      <a:pt x="374" y="32"/>
                      <a:pt x="372" y="31"/>
                    </a:cubicBezTo>
                    <a:cubicBezTo>
                      <a:pt x="370" y="30"/>
                      <a:pt x="369" y="28"/>
                      <a:pt x="368" y="26"/>
                    </a:cubicBezTo>
                    <a:close/>
                    <a:moveTo>
                      <a:pt x="395" y="6"/>
                    </a:moveTo>
                    <a:cubicBezTo>
                      <a:pt x="395" y="1"/>
                      <a:pt x="395" y="1"/>
                      <a:pt x="395" y="1"/>
                    </a:cubicBezTo>
                    <a:cubicBezTo>
                      <a:pt x="401" y="1"/>
                      <a:pt x="401" y="1"/>
                      <a:pt x="401" y="1"/>
                    </a:cubicBezTo>
                    <a:cubicBezTo>
                      <a:pt x="401" y="6"/>
                      <a:pt x="401" y="6"/>
                      <a:pt x="401" y="6"/>
                    </a:cubicBezTo>
                    <a:cubicBezTo>
                      <a:pt x="395" y="6"/>
                      <a:pt x="395" y="6"/>
                      <a:pt x="395" y="6"/>
                    </a:cubicBezTo>
                    <a:close/>
                    <a:moveTo>
                      <a:pt x="395" y="33"/>
                    </a:moveTo>
                    <a:cubicBezTo>
                      <a:pt x="395" y="9"/>
                      <a:pt x="395" y="9"/>
                      <a:pt x="395" y="9"/>
                    </a:cubicBezTo>
                    <a:cubicBezTo>
                      <a:pt x="401" y="9"/>
                      <a:pt x="401" y="9"/>
                      <a:pt x="401" y="9"/>
                    </a:cubicBezTo>
                    <a:cubicBezTo>
                      <a:pt x="401" y="33"/>
                      <a:pt x="401" y="33"/>
                      <a:pt x="401" y="33"/>
                    </a:cubicBezTo>
                    <a:cubicBezTo>
                      <a:pt x="395" y="33"/>
                      <a:pt x="395" y="33"/>
                      <a:pt x="395" y="33"/>
                    </a:cubicBezTo>
                    <a:close/>
                    <a:moveTo>
                      <a:pt x="418" y="9"/>
                    </a:moveTo>
                    <a:cubicBezTo>
                      <a:pt x="418" y="14"/>
                      <a:pt x="418" y="14"/>
                      <a:pt x="418" y="14"/>
                    </a:cubicBezTo>
                    <a:cubicBezTo>
                      <a:pt x="414" y="14"/>
                      <a:pt x="414" y="14"/>
                      <a:pt x="414" y="14"/>
                    </a:cubicBezTo>
                    <a:cubicBezTo>
                      <a:pt x="414" y="24"/>
                      <a:pt x="414" y="24"/>
                      <a:pt x="414" y="24"/>
                    </a:cubicBezTo>
                    <a:cubicBezTo>
                      <a:pt x="414" y="26"/>
                      <a:pt x="414" y="27"/>
                      <a:pt x="414" y="27"/>
                    </a:cubicBezTo>
                    <a:cubicBezTo>
                      <a:pt x="414" y="27"/>
                      <a:pt x="414" y="27"/>
                      <a:pt x="415" y="28"/>
                    </a:cubicBezTo>
                    <a:cubicBezTo>
                      <a:pt x="415" y="28"/>
                      <a:pt x="415" y="28"/>
                      <a:pt x="416" y="28"/>
                    </a:cubicBezTo>
                    <a:cubicBezTo>
                      <a:pt x="416" y="28"/>
                      <a:pt x="417" y="28"/>
                      <a:pt x="418" y="27"/>
                    </a:cubicBezTo>
                    <a:cubicBezTo>
                      <a:pt x="419" y="32"/>
                      <a:pt x="419" y="32"/>
                      <a:pt x="419" y="32"/>
                    </a:cubicBezTo>
                    <a:cubicBezTo>
                      <a:pt x="417" y="33"/>
                      <a:pt x="416" y="33"/>
                      <a:pt x="414" y="33"/>
                    </a:cubicBezTo>
                    <a:cubicBezTo>
                      <a:pt x="413" y="33"/>
                      <a:pt x="412" y="33"/>
                      <a:pt x="411" y="33"/>
                    </a:cubicBezTo>
                    <a:cubicBezTo>
                      <a:pt x="410" y="32"/>
                      <a:pt x="409" y="32"/>
                      <a:pt x="409" y="31"/>
                    </a:cubicBezTo>
                    <a:cubicBezTo>
                      <a:pt x="409" y="30"/>
                      <a:pt x="408" y="30"/>
                      <a:pt x="408" y="29"/>
                    </a:cubicBezTo>
                    <a:cubicBezTo>
                      <a:pt x="408" y="28"/>
                      <a:pt x="408" y="27"/>
                      <a:pt x="408" y="24"/>
                    </a:cubicBezTo>
                    <a:cubicBezTo>
                      <a:pt x="408" y="14"/>
                      <a:pt x="408" y="14"/>
                      <a:pt x="408" y="14"/>
                    </a:cubicBezTo>
                    <a:cubicBezTo>
                      <a:pt x="405" y="14"/>
                      <a:pt x="405" y="14"/>
                      <a:pt x="405" y="14"/>
                    </a:cubicBezTo>
                    <a:cubicBezTo>
                      <a:pt x="405" y="9"/>
                      <a:pt x="405" y="9"/>
                      <a:pt x="405" y="9"/>
                    </a:cubicBezTo>
                    <a:cubicBezTo>
                      <a:pt x="408" y="9"/>
                      <a:pt x="408" y="9"/>
                      <a:pt x="408" y="9"/>
                    </a:cubicBezTo>
                    <a:cubicBezTo>
                      <a:pt x="408" y="5"/>
                      <a:pt x="408" y="5"/>
                      <a:pt x="408" y="5"/>
                    </a:cubicBezTo>
                    <a:cubicBezTo>
                      <a:pt x="414" y="1"/>
                      <a:pt x="414" y="1"/>
                      <a:pt x="414" y="1"/>
                    </a:cubicBezTo>
                    <a:cubicBezTo>
                      <a:pt x="414" y="9"/>
                      <a:pt x="414" y="9"/>
                      <a:pt x="414" y="9"/>
                    </a:cubicBezTo>
                    <a:cubicBezTo>
                      <a:pt x="418" y="9"/>
                      <a:pt x="418" y="9"/>
                      <a:pt x="418" y="9"/>
                    </a:cubicBezTo>
                    <a:close/>
                    <a:moveTo>
                      <a:pt x="420" y="9"/>
                    </a:moveTo>
                    <a:cubicBezTo>
                      <a:pt x="426" y="9"/>
                      <a:pt x="426" y="9"/>
                      <a:pt x="426" y="9"/>
                    </a:cubicBezTo>
                    <a:cubicBezTo>
                      <a:pt x="432" y="26"/>
                      <a:pt x="432" y="26"/>
                      <a:pt x="432" y="26"/>
                    </a:cubicBezTo>
                    <a:cubicBezTo>
                      <a:pt x="437" y="9"/>
                      <a:pt x="437" y="9"/>
                      <a:pt x="437" y="9"/>
                    </a:cubicBezTo>
                    <a:cubicBezTo>
                      <a:pt x="443" y="9"/>
                      <a:pt x="443" y="9"/>
                      <a:pt x="443" y="9"/>
                    </a:cubicBezTo>
                    <a:cubicBezTo>
                      <a:pt x="435" y="32"/>
                      <a:pt x="435" y="32"/>
                      <a:pt x="435" y="32"/>
                    </a:cubicBezTo>
                    <a:cubicBezTo>
                      <a:pt x="434" y="36"/>
                      <a:pt x="434" y="36"/>
                      <a:pt x="434" y="36"/>
                    </a:cubicBezTo>
                    <a:cubicBezTo>
                      <a:pt x="433" y="37"/>
                      <a:pt x="433" y="38"/>
                      <a:pt x="432" y="39"/>
                    </a:cubicBezTo>
                    <a:cubicBezTo>
                      <a:pt x="432" y="40"/>
                      <a:pt x="431" y="40"/>
                      <a:pt x="431" y="41"/>
                    </a:cubicBezTo>
                    <a:cubicBezTo>
                      <a:pt x="430" y="41"/>
                      <a:pt x="429" y="41"/>
                      <a:pt x="428" y="42"/>
                    </a:cubicBezTo>
                    <a:cubicBezTo>
                      <a:pt x="427" y="42"/>
                      <a:pt x="426" y="42"/>
                      <a:pt x="425" y="42"/>
                    </a:cubicBezTo>
                    <a:cubicBezTo>
                      <a:pt x="424" y="42"/>
                      <a:pt x="423" y="42"/>
                      <a:pt x="422" y="42"/>
                    </a:cubicBezTo>
                    <a:cubicBezTo>
                      <a:pt x="421" y="37"/>
                      <a:pt x="421" y="37"/>
                      <a:pt x="421" y="37"/>
                    </a:cubicBezTo>
                    <a:cubicBezTo>
                      <a:pt x="422" y="37"/>
                      <a:pt x="423" y="37"/>
                      <a:pt x="424" y="37"/>
                    </a:cubicBezTo>
                    <a:cubicBezTo>
                      <a:pt x="425" y="37"/>
                      <a:pt x="426" y="37"/>
                      <a:pt x="427" y="36"/>
                    </a:cubicBezTo>
                    <a:cubicBezTo>
                      <a:pt x="427" y="35"/>
                      <a:pt x="428" y="34"/>
                      <a:pt x="428" y="33"/>
                    </a:cubicBezTo>
                    <a:cubicBezTo>
                      <a:pt x="420" y="9"/>
                      <a:pt x="420" y="9"/>
                      <a:pt x="420" y="9"/>
                    </a:cubicBezTo>
                    <a:close/>
                    <a:moveTo>
                      <a:pt x="458" y="21"/>
                    </a:moveTo>
                    <a:cubicBezTo>
                      <a:pt x="458" y="19"/>
                      <a:pt x="459" y="17"/>
                      <a:pt x="460" y="15"/>
                    </a:cubicBezTo>
                    <a:cubicBezTo>
                      <a:pt x="461" y="13"/>
                      <a:pt x="462" y="11"/>
                      <a:pt x="464" y="10"/>
                    </a:cubicBezTo>
                    <a:cubicBezTo>
                      <a:pt x="466" y="9"/>
                      <a:pt x="468" y="9"/>
                      <a:pt x="470" y="9"/>
                    </a:cubicBezTo>
                    <a:cubicBezTo>
                      <a:pt x="474" y="9"/>
                      <a:pt x="476" y="10"/>
                      <a:pt x="479" y="12"/>
                    </a:cubicBezTo>
                    <a:cubicBezTo>
                      <a:pt x="481" y="15"/>
                      <a:pt x="482" y="17"/>
                      <a:pt x="482" y="21"/>
                    </a:cubicBezTo>
                    <a:cubicBezTo>
                      <a:pt x="482" y="24"/>
                      <a:pt x="481" y="27"/>
                      <a:pt x="479" y="30"/>
                    </a:cubicBezTo>
                    <a:cubicBezTo>
                      <a:pt x="476" y="32"/>
                      <a:pt x="474" y="33"/>
                      <a:pt x="470" y="33"/>
                    </a:cubicBezTo>
                    <a:cubicBezTo>
                      <a:pt x="468" y="33"/>
                      <a:pt x="466" y="33"/>
                      <a:pt x="464" y="32"/>
                    </a:cubicBezTo>
                    <a:cubicBezTo>
                      <a:pt x="462" y="31"/>
                      <a:pt x="461" y="29"/>
                      <a:pt x="460" y="27"/>
                    </a:cubicBezTo>
                    <a:cubicBezTo>
                      <a:pt x="459" y="26"/>
                      <a:pt x="458" y="23"/>
                      <a:pt x="458" y="21"/>
                    </a:cubicBezTo>
                    <a:close/>
                    <a:moveTo>
                      <a:pt x="464" y="21"/>
                    </a:moveTo>
                    <a:cubicBezTo>
                      <a:pt x="464" y="23"/>
                      <a:pt x="465" y="25"/>
                      <a:pt x="466" y="26"/>
                    </a:cubicBezTo>
                    <a:cubicBezTo>
                      <a:pt x="467" y="27"/>
                      <a:pt x="469" y="28"/>
                      <a:pt x="470" y="28"/>
                    </a:cubicBezTo>
                    <a:cubicBezTo>
                      <a:pt x="472" y="28"/>
                      <a:pt x="473" y="27"/>
                      <a:pt x="474" y="26"/>
                    </a:cubicBezTo>
                    <a:cubicBezTo>
                      <a:pt x="475" y="25"/>
                      <a:pt x="476" y="23"/>
                      <a:pt x="476" y="21"/>
                    </a:cubicBezTo>
                    <a:cubicBezTo>
                      <a:pt x="476" y="19"/>
                      <a:pt x="475" y="17"/>
                      <a:pt x="474" y="16"/>
                    </a:cubicBezTo>
                    <a:cubicBezTo>
                      <a:pt x="473" y="15"/>
                      <a:pt x="472" y="14"/>
                      <a:pt x="470" y="14"/>
                    </a:cubicBezTo>
                    <a:cubicBezTo>
                      <a:pt x="469" y="14"/>
                      <a:pt x="467" y="15"/>
                      <a:pt x="466" y="16"/>
                    </a:cubicBezTo>
                    <a:cubicBezTo>
                      <a:pt x="465" y="17"/>
                      <a:pt x="464" y="19"/>
                      <a:pt x="464" y="21"/>
                    </a:cubicBezTo>
                    <a:close/>
                    <a:moveTo>
                      <a:pt x="484" y="9"/>
                    </a:moveTo>
                    <a:cubicBezTo>
                      <a:pt x="488" y="9"/>
                      <a:pt x="488" y="9"/>
                      <a:pt x="488" y="9"/>
                    </a:cubicBezTo>
                    <a:cubicBezTo>
                      <a:pt x="488" y="8"/>
                      <a:pt x="488" y="8"/>
                      <a:pt x="488" y="8"/>
                    </a:cubicBezTo>
                    <a:cubicBezTo>
                      <a:pt x="488" y="6"/>
                      <a:pt x="488" y="4"/>
                      <a:pt x="488" y="3"/>
                    </a:cubicBezTo>
                    <a:cubicBezTo>
                      <a:pt x="489" y="2"/>
                      <a:pt x="489" y="2"/>
                      <a:pt x="490" y="1"/>
                    </a:cubicBezTo>
                    <a:cubicBezTo>
                      <a:pt x="492" y="0"/>
                      <a:pt x="493" y="0"/>
                      <a:pt x="495" y="0"/>
                    </a:cubicBezTo>
                    <a:cubicBezTo>
                      <a:pt x="496" y="0"/>
                      <a:pt x="498" y="0"/>
                      <a:pt x="500" y="1"/>
                    </a:cubicBezTo>
                    <a:cubicBezTo>
                      <a:pt x="499" y="5"/>
                      <a:pt x="499" y="5"/>
                      <a:pt x="499" y="5"/>
                    </a:cubicBezTo>
                    <a:cubicBezTo>
                      <a:pt x="498" y="5"/>
                      <a:pt x="497" y="5"/>
                      <a:pt x="496" y="5"/>
                    </a:cubicBezTo>
                    <a:cubicBezTo>
                      <a:pt x="495" y="5"/>
                      <a:pt x="495" y="5"/>
                      <a:pt x="494" y="5"/>
                    </a:cubicBezTo>
                    <a:cubicBezTo>
                      <a:pt x="494" y="6"/>
                      <a:pt x="494" y="7"/>
                      <a:pt x="494" y="8"/>
                    </a:cubicBezTo>
                    <a:cubicBezTo>
                      <a:pt x="494" y="9"/>
                      <a:pt x="494" y="9"/>
                      <a:pt x="494" y="9"/>
                    </a:cubicBezTo>
                    <a:cubicBezTo>
                      <a:pt x="498" y="9"/>
                      <a:pt x="498" y="9"/>
                      <a:pt x="498" y="9"/>
                    </a:cubicBezTo>
                    <a:cubicBezTo>
                      <a:pt x="498" y="14"/>
                      <a:pt x="498" y="14"/>
                      <a:pt x="498" y="14"/>
                    </a:cubicBezTo>
                    <a:cubicBezTo>
                      <a:pt x="494" y="14"/>
                      <a:pt x="494" y="14"/>
                      <a:pt x="494" y="14"/>
                    </a:cubicBezTo>
                    <a:cubicBezTo>
                      <a:pt x="494" y="33"/>
                      <a:pt x="494" y="33"/>
                      <a:pt x="494" y="33"/>
                    </a:cubicBezTo>
                    <a:cubicBezTo>
                      <a:pt x="488" y="33"/>
                      <a:pt x="488" y="33"/>
                      <a:pt x="488" y="33"/>
                    </a:cubicBezTo>
                    <a:cubicBezTo>
                      <a:pt x="488" y="14"/>
                      <a:pt x="488" y="14"/>
                      <a:pt x="488" y="14"/>
                    </a:cubicBezTo>
                    <a:cubicBezTo>
                      <a:pt x="484" y="14"/>
                      <a:pt x="484" y="14"/>
                      <a:pt x="484" y="14"/>
                    </a:cubicBezTo>
                    <a:cubicBezTo>
                      <a:pt x="484" y="9"/>
                      <a:pt x="484" y="9"/>
                      <a:pt x="484" y="9"/>
                    </a:cubicBezTo>
                    <a:close/>
                    <a:moveTo>
                      <a:pt x="514" y="33"/>
                    </a:moveTo>
                    <a:cubicBezTo>
                      <a:pt x="514" y="1"/>
                      <a:pt x="514" y="1"/>
                      <a:pt x="514" y="1"/>
                    </a:cubicBezTo>
                    <a:cubicBezTo>
                      <a:pt x="536" y="1"/>
                      <a:pt x="536" y="1"/>
                      <a:pt x="536" y="1"/>
                    </a:cubicBezTo>
                    <a:cubicBezTo>
                      <a:pt x="536" y="6"/>
                      <a:pt x="536" y="6"/>
                      <a:pt x="536" y="6"/>
                    </a:cubicBezTo>
                    <a:cubicBezTo>
                      <a:pt x="521" y="6"/>
                      <a:pt x="521" y="6"/>
                      <a:pt x="521" y="6"/>
                    </a:cubicBezTo>
                    <a:cubicBezTo>
                      <a:pt x="521" y="14"/>
                      <a:pt x="521" y="14"/>
                      <a:pt x="521" y="14"/>
                    </a:cubicBezTo>
                    <a:cubicBezTo>
                      <a:pt x="534" y="14"/>
                      <a:pt x="534" y="14"/>
                      <a:pt x="534" y="14"/>
                    </a:cubicBezTo>
                    <a:cubicBezTo>
                      <a:pt x="534" y="19"/>
                      <a:pt x="534" y="19"/>
                      <a:pt x="534" y="19"/>
                    </a:cubicBezTo>
                    <a:cubicBezTo>
                      <a:pt x="521" y="19"/>
                      <a:pt x="521" y="19"/>
                      <a:pt x="521" y="19"/>
                    </a:cubicBezTo>
                    <a:cubicBezTo>
                      <a:pt x="521" y="33"/>
                      <a:pt x="521" y="33"/>
                      <a:pt x="521" y="33"/>
                    </a:cubicBezTo>
                    <a:cubicBezTo>
                      <a:pt x="514" y="33"/>
                      <a:pt x="514" y="33"/>
                      <a:pt x="514" y="33"/>
                    </a:cubicBezTo>
                    <a:close/>
                    <a:moveTo>
                      <a:pt x="541" y="6"/>
                    </a:moveTo>
                    <a:cubicBezTo>
                      <a:pt x="541" y="1"/>
                      <a:pt x="541" y="1"/>
                      <a:pt x="541" y="1"/>
                    </a:cubicBezTo>
                    <a:cubicBezTo>
                      <a:pt x="547" y="1"/>
                      <a:pt x="547" y="1"/>
                      <a:pt x="547" y="1"/>
                    </a:cubicBezTo>
                    <a:cubicBezTo>
                      <a:pt x="547" y="6"/>
                      <a:pt x="547" y="6"/>
                      <a:pt x="547" y="6"/>
                    </a:cubicBezTo>
                    <a:cubicBezTo>
                      <a:pt x="541" y="6"/>
                      <a:pt x="541" y="6"/>
                      <a:pt x="541" y="6"/>
                    </a:cubicBezTo>
                    <a:close/>
                    <a:moveTo>
                      <a:pt x="541" y="33"/>
                    </a:moveTo>
                    <a:cubicBezTo>
                      <a:pt x="541" y="9"/>
                      <a:pt x="541" y="9"/>
                      <a:pt x="541" y="9"/>
                    </a:cubicBezTo>
                    <a:cubicBezTo>
                      <a:pt x="547" y="9"/>
                      <a:pt x="547" y="9"/>
                      <a:pt x="547" y="9"/>
                    </a:cubicBezTo>
                    <a:cubicBezTo>
                      <a:pt x="547" y="33"/>
                      <a:pt x="547" y="33"/>
                      <a:pt x="547" y="33"/>
                    </a:cubicBezTo>
                    <a:cubicBezTo>
                      <a:pt x="541" y="33"/>
                      <a:pt x="541" y="33"/>
                      <a:pt x="541" y="33"/>
                    </a:cubicBezTo>
                    <a:close/>
                    <a:moveTo>
                      <a:pt x="575" y="33"/>
                    </a:moveTo>
                    <a:cubicBezTo>
                      <a:pt x="568" y="33"/>
                      <a:pt x="568" y="33"/>
                      <a:pt x="568" y="33"/>
                    </a:cubicBezTo>
                    <a:cubicBezTo>
                      <a:pt x="568" y="21"/>
                      <a:pt x="568" y="21"/>
                      <a:pt x="568" y="21"/>
                    </a:cubicBezTo>
                    <a:cubicBezTo>
                      <a:pt x="568" y="18"/>
                      <a:pt x="568" y="17"/>
                      <a:pt x="568" y="16"/>
                    </a:cubicBezTo>
                    <a:cubicBezTo>
                      <a:pt x="568" y="15"/>
                      <a:pt x="567" y="15"/>
                      <a:pt x="567" y="14"/>
                    </a:cubicBezTo>
                    <a:cubicBezTo>
                      <a:pt x="566" y="14"/>
                      <a:pt x="566" y="14"/>
                      <a:pt x="565" y="14"/>
                    </a:cubicBezTo>
                    <a:cubicBezTo>
                      <a:pt x="564" y="14"/>
                      <a:pt x="563" y="14"/>
                      <a:pt x="562" y="14"/>
                    </a:cubicBezTo>
                    <a:cubicBezTo>
                      <a:pt x="561" y="15"/>
                      <a:pt x="560" y="16"/>
                      <a:pt x="560" y="17"/>
                    </a:cubicBezTo>
                    <a:cubicBezTo>
                      <a:pt x="560" y="18"/>
                      <a:pt x="560" y="20"/>
                      <a:pt x="560" y="22"/>
                    </a:cubicBezTo>
                    <a:cubicBezTo>
                      <a:pt x="560" y="33"/>
                      <a:pt x="560" y="33"/>
                      <a:pt x="560" y="33"/>
                    </a:cubicBezTo>
                    <a:cubicBezTo>
                      <a:pt x="554" y="33"/>
                      <a:pt x="554" y="33"/>
                      <a:pt x="554" y="33"/>
                    </a:cubicBezTo>
                    <a:cubicBezTo>
                      <a:pt x="554" y="9"/>
                      <a:pt x="554" y="9"/>
                      <a:pt x="554" y="9"/>
                    </a:cubicBezTo>
                    <a:cubicBezTo>
                      <a:pt x="559" y="9"/>
                      <a:pt x="559" y="9"/>
                      <a:pt x="559" y="9"/>
                    </a:cubicBezTo>
                    <a:cubicBezTo>
                      <a:pt x="559" y="13"/>
                      <a:pt x="559" y="13"/>
                      <a:pt x="559" y="13"/>
                    </a:cubicBezTo>
                    <a:cubicBezTo>
                      <a:pt x="561" y="10"/>
                      <a:pt x="564" y="9"/>
                      <a:pt x="567" y="9"/>
                    </a:cubicBezTo>
                    <a:cubicBezTo>
                      <a:pt x="568" y="9"/>
                      <a:pt x="569" y="9"/>
                      <a:pt x="571" y="10"/>
                    </a:cubicBezTo>
                    <a:cubicBezTo>
                      <a:pt x="572" y="10"/>
                      <a:pt x="572" y="11"/>
                      <a:pt x="573" y="12"/>
                    </a:cubicBezTo>
                    <a:cubicBezTo>
                      <a:pt x="574" y="12"/>
                      <a:pt x="574" y="13"/>
                      <a:pt x="574" y="14"/>
                    </a:cubicBezTo>
                    <a:cubicBezTo>
                      <a:pt x="574" y="15"/>
                      <a:pt x="575" y="16"/>
                      <a:pt x="575" y="18"/>
                    </a:cubicBezTo>
                    <a:cubicBezTo>
                      <a:pt x="575" y="33"/>
                      <a:pt x="575" y="33"/>
                      <a:pt x="575" y="33"/>
                    </a:cubicBezTo>
                    <a:close/>
                    <a:moveTo>
                      <a:pt x="585" y="17"/>
                    </a:moveTo>
                    <a:cubicBezTo>
                      <a:pt x="580" y="16"/>
                      <a:pt x="580" y="16"/>
                      <a:pt x="580" y="16"/>
                    </a:cubicBezTo>
                    <a:cubicBezTo>
                      <a:pt x="580" y="13"/>
                      <a:pt x="581" y="12"/>
                      <a:pt x="583" y="11"/>
                    </a:cubicBezTo>
                    <a:cubicBezTo>
                      <a:pt x="585" y="9"/>
                      <a:pt x="587" y="9"/>
                      <a:pt x="590" y="9"/>
                    </a:cubicBezTo>
                    <a:cubicBezTo>
                      <a:pt x="593" y="9"/>
                      <a:pt x="595" y="9"/>
                      <a:pt x="596" y="10"/>
                    </a:cubicBezTo>
                    <a:cubicBezTo>
                      <a:pt x="597" y="11"/>
                      <a:pt x="598" y="11"/>
                      <a:pt x="599" y="12"/>
                    </a:cubicBezTo>
                    <a:cubicBezTo>
                      <a:pt x="599" y="13"/>
                      <a:pt x="600" y="15"/>
                      <a:pt x="600" y="18"/>
                    </a:cubicBezTo>
                    <a:cubicBezTo>
                      <a:pt x="599" y="25"/>
                      <a:pt x="599" y="25"/>
                      <a:pt x="599" y="25"/>
                    </a:cubicBezTo>
                    <a:cubicBezTo>
                      <a:pt x="599" y="27"/>
                      <a:pt x="600" y="28"/>
                      <a:pt x="600" y="29"/>
                    </a:cubicBezTo>
                    <a:cubicBezTo>
                      <a:pt x="600" y="30"/>
                      <a:pt x="600" y="31"/>
                      <a:pt x="601" y="33"/>
                    </a:cubicBezTo>
                    <a:cubicBezTo>
                      <a:pt x="595" y="33"/>
                      <a:pt x="595" y="33"/>
                      <a:pt x="595" y="33"/>
                    </a:cubicBezTo>
                    <a:cubicBezTo>
                      <a:pt x="595" y="32"/>
                      <a:pt x="594" y="32"/>
                      <a:pt x="594" y="31"/>
                    </a:cubicBezTo>
                    <a:cubicBezTo>
                      <a:pt x="594" y="30"/>
                      <a:pt x="594" y="30"/>
                      <a:pt x="594" y="30"/>
                    </a:cubicBezTo>
                    <a:cubicBezTo>
                      <a:pt x="593" y="31"/>
                      <a:pt x="592" y="32"/>
                      <a:pt x="591" y="32"/>
                    </a:cubicBezTo>
                    <a:cubicBezTo>
                      <a:pt x="589" y="33"/>
                      <a:pt x="588" y="33"/>
                      <a:pt x="587" y="33"/>
                    </a:cubicBezTo>
                    <a:cubicBezTo>
                      <a:pt x="584" y="33"/>
                      <a:pt x="583" y="32"/>
                      <a:pt x="581" y="31"/>
                    </a:cubicBezTo>
                    <a:cubicBezTo>
                      <a:pt x="580" y="30"/>
                      <a:pt x="579" y="28"/>
                      <a:pt x="579" y="26"/>
                    </a:cubicBezTo>
                    <a:cubicBezTo>
                      <a:pt x="579" y="25"/>
                      <a:pt x="579" y="24"/>
                      <a:pt x="580" y="23"/>
                    </a:cubicBezTo>
                    <a:cubicBezTo>
                      <a:pt x="581" y="22"/>
                      <a:pt x="582" y="21"/>
                      <a:pt x="583" y="20"/>
                    </a:cubicBezTo>
                    <a:cubicBezTo>
                      <a:pt x="584" y="20"/>
                      <a:pt x="585" y="19"/>
                      <a:pt x="588" y="19"/>
                    </a:cubicBezTo>
                    <a:cubicBezTo>
                      <a:pt x="590" y="18"/>
                      <a:pt x="592" y="18"/>
                      <a:pt x="594" y="17"/>
                    </a:cubicBezTo>
                    <a:cubicBezTo>
                      <a:pt x="594" y="17"/>
                      <a:pt x="594" y="17"/>
                      <a:pt x="594" y="17"/>
                    </a:cubicBezTo>
                    <a:cubicBezTo>
                      <a:pt x="594" y="16"/>
                      <a:pt x="593" y="15"/>
                      <a:pt x="593" y="14"/>
                    </a:cubicBezTo>
                    <a:cubicBezTo>
                      <a:pt x="592" y="14"/>
                      <a:pt x="591" y="14"/>
                      <a:pt x="589" y="14"/>
                    </a:cubicBezTo>
                    <a:cubicBezTo>
                      <a:pt x="588" y="14"/>
                      <a:pt x="587" y="14"/>
                      <a:pt x="587" y="14"/>
                    </a:cubicBezTo>
                    <a:cubicBezTo>
                      <a:pt x="586" y="15"/>
                      <a:pt x="586" y="15"/>
                      <a:pt x="585" y="17"/>
                    </a:cubicBezTo>
                    <a:close/>
                    <a:moveTo>
                      <a:pt x="594" y="21"/>
                    </a:moveTo>
                    <a:cubicBezTo>
                      <a:pt x="593" y="22"/>
                      <a:pt x="591" y="22"/>
                      <a:pt x="590" y="22"/>
                    </a:cubicBezTo>
                    <a:cubicBezTo>
                      <a:pt x="588" y="23"/>
                      <a:pt x="587" y="23"/>
                      <a:pt x="586" y="23"/>
                    </a:cubicBezTo>
                    <a:cubicBezTo>
                      <a:pt x="586" y="24"/>
                      <a:pt x="585" y="25"/>
                      <a:pt x="585" y="26"/>
                    </a:cubicBezTo>
                    <a:cubicBezTo>
                      <a:pt x="585" y="26"/>
                      <a:pt x="586" y="27"/>
                      <a:pt x="586" y="28"/>
                    </a:cubicBezTo>
                    <a:cubicBezTo>
                      <a:pt x="587" y="28"/>
                      <a:pt x="588" y="29"/>
                      <a:pt x="589" y="29"/>
                    </a:cubicBezTo>
                    <a:cubicBezTo>
                      <a:pt x="590" y="29"/>
                      <a:pt x="591" y="28"/>
                      <a:pt x="592" y="28"/>
                    </a:cubicBezTo>
                    <a:cubicBezTo>
                      <a:pt x="593" y="27"/>
                      <a:pt x="593" y="26"/>
                      <a:pt x="593" y="26"/>
                    </a:cubicBezTo>
                    <a:cubicBezTo>
                      <a:pt x="593" y="25"/>
                      <a:pt x="594" y="24"/>
                      <a:pt x="594" y="23"/>
                    </a:cubicBezTo>
                    <a:cubicBezTo>
                      <a:pt x="594" y="21"/>
                      <a:pt x="594" y="21"/>
                      <a:pt x="594" y="21"/>
                    </a:cubicBezTo>
                    <a:close/>
                    <a:moveTo>
                      <a:pt x="627" y="33"/>
                    </a:moveTo>
                    <a:cubicBezTo>
                      <a:pt x="620" y="33"/>
                      <a:pt x="620" y="33"/>
                      <a:pt x="620" y="33"/>
                    </a:cubicBezTo>
                    <a:cubicBezTo>
                      <a:pt x="620" y="21"/>
                      <a:pt x="620" y="21"/>
                      <a:pt x="620" y="21"/>
                    </a:cubicBezTo>
                    <a:cubicBezTo>
                      <a:pt x="620" y="18"/>
                      <a:pt x="620" y="17"/>
                      <a:pt x="620" y="16"/>
                    </a:cubicBezTo>
                    <a:cubicBezTo>
                      <a:pt x="620" y="15"/>
                      <a:pt x="619" y="15"/>
                      <a:pt x="619" y="14"/>
                    </a:cubicBezTo>
                    <a:cubicBezTo>
                      <a:pt x="618" y="14"/>
                      <a:pt x="617" y="14"/>
                      <a:pt x="617" y="14"/>
                    </a:cubicBezTo>
                    <a:cubicBezTo>
                      <a:pt x="616" y="14"/>
                      <a:pt x="615" y="14"/>
                      <a:pt x="614" y="14"/>
                    </a:cubicBezTo>
                    <a:cubicBezTo>
                      <a:pt x="613" y="15"/>
                      <a:pt x="612" y="16"/>
                      <a:pt x="612" y="17"/>
                    </a:cubicBezTo>
                    <a:cubicBezTo>
                      <a:pt x="612" y="18"/>
                      <a:pt x="612" y="20"/>
                      <a:pt x="612" y="22"/>
                    </a:cubicBezTo>
                    <a:cubicBezTo>
                      <a:pt x="612" y="33"/>
                      <a:pt x="612" y="33"/>
                      <a:pt x="612" y="33"/>
                    </a:cubicBezTo>
                    <a:cubicBezTo>
                      <a:pt x="605" y="33"/>
                      <a:pt x="605" y="33"/>
                      <a:pt x="605" y="33"/>
                    </a:cubicBezTo>
                    <a:cubicBezTo>
                      <a:pt x="605" y="9"/>
                      <a:pt x="605" y="9"/>
                      <a:pt x="605" y="9"/>
                    </a:cubicBezTo>
                    <a:cubicBezTo>
                      <a:pt x="611" y="9"/>
                      <a:pt x="611" y="9"/>
                      <a:pt x="611" y="9"/>
                    </a:cubicBezTo>
                    <a:cubicBezTo>
                      <a:pt x="611" y="13"/>
                      <a:pt x="611" y="13"/>
                      <a:pt x="611" y="13"/>
                    </a:cubicBezTo>
                    <a:cubicBezTo>
                      <a:pt x="613" y="10"/>
                      <a:pt x="616" y="9"/>
                      <a:pt x="619" y="9"/>
                    </a:cubicBezTo>
                    <a:cubicBezTo>
                      <a:pt x="620" y="9"/>
                      <a:pt x="621" y="9"/>
                      <a:pt x="622" y="10"/>
                    </a:cubicBezTo>
                    <a:cubicBezTo>
                      <a:pt x="624" y="10"/>
                      <a:pt x="624" y="11"/>
                      <a:pt x="625" y="12"/>
                    </a:cubicBezTo>
                    <a:cubicBezTo>
                      <a:pt x="626" y="12"/>
                      <a:pt x="626" y="13"/>
                      <a:pt x="626" y="14"/>
                    </a:cubicBezTo>
                    <a:cubicBezTo>
                      <a:pt x="626" y="15"/>
                      <a:pt x="627" y="16"/>
                      <a:pt x="627" y="18"/>
                    </a:cubicBezTo>
                    <a:cubicBezTo>
                      <a:pt x="627" y="33"/>
                      <a:pt x="627" y="33"/>
                      <a:pt x="627" y="33"/>
                    </a:cubicBezTo>
                    <a:close/>
                    <a:moveTo>
                      <a:pt x="653" y="16"/>
                    </a:moveTo>
                    <a:cubicBezTo>
                      <a:pt x="647" y="17"/>
                      <a:pt x="647" y="17"/>
                      <a:pt x="647" y="17"/>
                    </a:cubicBezTo>
                    <a:cubicBezTo>
                      <a:pt x="647" y="16"/>
                      <a:pt x="646" y="15"/>
                      <a:pt x="645" y="15"/>
                    </a:cubicBezTo>
                    <a:cubicBezTo>
                      <a:pt x="645" y="14"/>
                      <a:pt x="644" y="14"/>
                      <a:pt x="643" y="14"/>
                    </a:cubicBezTo>
                    <a:cubicBezTo>
                      <a:pt x="641" y="14"/>
                      <a:pt x="640" y="14"/>
                      <a:pt x="639" y="15"/>
                    </a:cubicBezTo>
                    <a:cubicBezTo>
                      <a:pt x="638" y="16"/>
                      <a:pt x="638" y="18"/>
                      <a:pt x="638" y="21"/>
                    </a:cubicBezTo>
                    <a:cubicBezTo>
                      <a:pt x="638" y="23"/>
                      <a:pt x="638" y="25"/>
                      <a:pt x="639" y="26"/>
                    </a:cubicBezTo>
                    <a:cubicBezTo>
                      <a:pt x="640" y="28"/>
                      <a:pt x="641" y="28"/>
                      <a:pt x="643" y="28"/>
                    </a:cubicBezTo>
                    <a:cubicBezTo>
                      <a:pt x="644" y="28"/>
                      <a:pt x="645" y="28"/>
                      <a:pt x="646" y="27"/>
                    </a:cubicBezTo>
                    <a:cubicBezTo>
                      <a:pt x="646" y="26"/>
                      <a:pt x="647" y="25"/>
                      <a:pt x="647" y="24"/>
                    </a:cubicBezTo>
                    <a:cubicBezTo>
                      <a:pt x="653" y="25"/>
                      <a:pt x="653" y="25"/>
                      <a:pt x="653" y="25"/>
                    </a:cubicBezTo>
                    <a:cubicBezTo>
                      <a:pt x="653" y="27"/>
                      <a:pt x="651" y="30"/>
                      <a:pt x="650" y="31"/>
                    </a:cubicBezTo>
                    <a:cubicBezTo>
                      <a:pt x="648" y="32"/>
                      <a:pt x="645" y="33"/>
                      <a:pt x="642" y="33"/>
                    </a:cubicBezTo>
                    <a:cubicBezTo>
                      <a:pt x="639" y="33"/>
                      <a:pt x="636" y="32"/>
                      <a:pt x="634" y="30"/>
                    </a:cubicBezTo>
                    <a:cubicBezTo>
                      <a:pt x="632" y="28"/>
                      <a:pt x="631" y="25"/>
                      <a:pt x="631" y="21"/>
                    </a:cubicBezTo>
                    <a:cubicBezTo>
                      <a:pt x="631" y="17"/>
                      <a:pt x="632" y="14"/>
                      <a:pt x="634" y="12"/>
                    </a:cubicBezTo>
                    <a:cubicBezTo>
                      <a:pt x="636" y="10"/>
                      <a:pt x="639" y="9"/>
                      <a:pt x="643" y="9"/>
                    </a:cubicBezTo>
                    <a:cubicBezTo>
                      <a:pt x="645" y="9"/>
                      <a:pt x="648" y="10"/>
                      <a:pt x="649" y="11"/>
                    </a:cubicBezTo>
                    <a:cubicBezTo>
                      <a:pt x="651" y="12"/>
                      <a:pt x="652" y="14"/>
                      <a:pt x="653" y="16"/>
                    </a:cubicBezTo>
                    <a:close/>
                    <a:moveTo>
                      <a:pt x="671" y="25"/>
                    </a:moveTo>
                    <a:cubicBezTo>
                      <a:pt x="677" y="26"/>
                      <a:pt x="677" y="26"/>
                      <a:pt x="677" y="26"/>
                    </a:cubicBezTo>
                    <a:cubicBezTo>
                      <a:pt x="676" y="28"/>
                      <a:pt x="675" y="30"/>
                      <a:pt x="673" y="31"/>
                    </a:cubicBezTo>
                    <a:cubicBezTo>
                      <a:pt x="672" y="32"/>
                      <a:pt x="669" y="33"/>
                      <a:pt x="667" y="33"/>
                    </a:cubicBezTo>
                    <a:cubicBezTo>
                      <a:pt x="663" y="33"/>
                      <a:pt x="660" y="32"/>
                      <a:pt x="658" y="29"/>
                    </a:cubicBezTo>
                    <a:cubicBezTo>
                      <a:pt x="656" y="27"/>
                      <a:pt x="656" y="24"/>
                      <a:pt x="656" y="21"/>
                    </a:cubicBezTo>
                    <a:cubicBezTo>
                      <a:pt x="656" y="17"/>
                      <a:pt x="657" y="14"/>
                      <a:pt x="659" y="12"/>
                    </a:cubicBezTo>
                    <a:cubicBezTo>
                      <a:pt x="661" y="10"/>
                      <a:pt x="663" y="9"/>
                      <a:pt x="666" y="9"/>
                    </a:cubicBezTo>
                    <a:cubicBezTo>
                      <a:pt x="670" y="9"/>
                      <a:pt x="672" y="10"/>
                      <a:pt x="674" y="12"/>
                    </a:cubicBezTo>
                    <a:cubicBezTo>
                      <a:pt x="676" y="15"/>
                      <a:pt x="677" y="18"/>
                      <a:pt x="677" y="23"/>
                    </a:cubicBezTo>
                    <a:cubicBezTo>
                      <a:pt x="662" y="23"/>
                      <a:pt x="662" y="23"/>
                      <a:pt x="662" y="23"/>
                    </a:cubicBezTo>
                    <a:cubicBezTo>
                      <a:pt x="662" y="25"/>
                      <a:pt x="662" y="26"/>
                      <a:pt x="663" y="27"/>
                    </a:cubicBezTo>
                    <a:cubicBezTo>
                      <a:pt x="664" y="28"/>
                      <a:pt x="666" y="29"/>
                      <a:pt x="667" y="29"/>
                    </a:cubicBezTo>
                    <a:cubicBezTo>
                      <a:pt x="668" y="29"/>
                      <a:pt x="669" y="28"/>
                      <a:pt x="669" y="28"/>
                    </a:cubicBezTo>
                    <a:cubicBezTo>
                      <a:pt x="670" y="27"/>
                      <a:pt x="671" y="26"/>
                      <a:pt x="671" y="25"/>
                    </a:cubicBezTo>
                    <a:close/>
                    <a:moveTo>
                      <a:pt x="671" y="19"/>
                    </a:moveTo>
                    <a:cubicBezTo>
                      <a:pt x="671" y="17"/>
                      <a:pt x="671" y="16"/>
                      <a:pt x="670" y="15"/>
                    </a:cubicBezTo>
                    <a:cubicBezTo>
                      <a:pt x="669" y="14"/>
                      <a:pt x="668" y="14"/>
                      <a:pt x="667" y="14"/>
                    </a:cubicBezTo>
                    <a:cubicBezTo>
                      <a:pt x="665" y="14"/>
                      <a:pt x="664" y="14"/>
                      <a:pt x="663" y="15"/>
                    </a:cubicBezTo>
                    <a:cubicBezTo>
                      <a:pt x="662" y="16"/>
                      <a:pt x="662" y="17"/>
                      <a:pt x="662" y="19"/>
                    </a:cubicBezTo>
                    <a:cubicBezTo>
                      <a:pt x="671" y="19"/>
                      <a:pt x="671" y="19"/>
                      <a:pt x="671" y="19"/>
                    </a:cubicBezTo>
                    <a:close/>
                    <a:moveTo>
                      <a:pt x="699" y="17"/>
                    </a:moveTo>
                    <a:cubicBezTo>
                      <a:pt x="694" y="16"/>
                      <a:pt x="694" y="16"/>
                      <a:pt x="694" y="16"/>
                    </a:cubicBezTo>
                    <a:cubicBezTo>
                      <a:pt x="694" y="13"/>
                      <a:pt x="695" y="12"/>
                      <a:pt x="697" y="11"/>
                    </a:cubicBezTo>
                    <a:cubicBezTo>
                      <a:pt x="698" y="9"/>
                      <a:pt x="701" y="9"/>
                      <a:pt x="704" y="9"/>
                    </a:cubicBezTo>
                    <a:cubicBezTo>
                      <a:pt x="706" y="9"/>
                      <a:pt x="708" y="9"/>
                      <a:pt x="710" y="10"/>
                    </a:cubicBezTo>
                    <a:cubicBezTo>
                      <a:pt x="711" y="11"/>
                      <a:pt x="712" y="11"/>
                      <a:pt x="713" y="12"/>
                    </a:cubicBezTo>
                    <a:cubicBezTo>
                      <a:pt x="713" y="13"/>
                      <a:pt x="713" y="15"/>
                      <a:pt x="713" y="18"/>
                    </a:cubicBezTo>
                    <a:cubicBezTo>
                      <a:pt x="713" y="25"/>
                      <a:pt x="713" y="25"/>
                      <a:pt x="713" y="25"/>
                    </a:cubicBezTo>
                    <a:cubicBezTo>
                      <a:pt x="713" y="27"/>
                      <a:pt x="713" y="28"/>
                      <a:pt x="714" y="29"/>
                    </a:cubicBezTo>
                    <a:cubicBezTo>
                      <a:pt x="714" y="30"/>
                      <a:pt x="714" y="31"/>
                      <a:pt x="715" y="33"/>
                    </a:cubicBezTo>
                    <a:cubicBezTo>
                      <a:pt x="709" y="33"/>
                      <a:pt x="709" y="33"/>
                      <a:pt x="709" y="33"/>
                    </a:cubicBezTo>
                    <a:cubicBezTo>
                      <a:pt x="708" y="32"/>
                      <a:pt x="708" y="32"/>
                      <a:pt x="708" y="31"/>
                    </a:cubicBezTo>
                    <a:cubicBezTo>
                      <a:pt x="708" y="30"/>
                      <a:pt x="708" y="30"/>
                      <a:pt x="708" y="30"/>
                    </a:cubicBezTo>
                    <a:cubicBezTo>
                      <a:pt x="707" y="31"/>
                      <a:pt x="706" y="32"/>
                      <a:pt x="704" y="32"/>
                    </a:cubicBezTo>
                    <a:cubicBezTo>
                      <a:pt x="703" y="33"/>
                      <a:pt x="702" y="33"/>
                      <a:pt x="701" y="33"/>
                    </a:cubicBezTo>
                    <a:cubicBezTo>
                      <a:pt x="698" y="33"/>
                      <a:pt x="696" y="32"/>
                      <a:pt x="695" y="31"/>
                    </a:cubicBezTo>
                    <a:cubicBezTo>
                      <a:pt x="694" y="30"/>
                      <a:pt x="693" y="28"/>
                      <a:pt x="693" y="26"/>
                    </a:cubicBezTo>
                    <a:cubicBezTo>
                      <a:pt x="693" y="25"/>
                      <a:pt x="693" y="24"/>
                      <a:pt x="694" y="23"/>
                    </a:cubicBezTo>
                    <a:cubicBezTo>
                      <a:pt x="695" y="22"/>
                      <a:pt x="695" y="21"/>
                      <a:pt x="697" y="20"/>
                    </a:cubicBezTo>
                    <a:cubicBezTo>
                      <a:pt x="698" y="20"/>
                      <a:pt x="699" y="19"/>
                      <a:pt x="701" y="19"/>
                    </a:cubicBezTo>
                    <a:cubicBezTo>
                      <a:pt x="704" y="18"/>
                      <a:pt x="706" y="18"/>
                      <a:pt x="707" y="17"/>
                    </a:cubicBezTo>
                    <a:cubicBezTo>
                      <a:pt x="707" y="17"/>
                      <a:pt x="707" y="17"/>
                      <a:pt x="707" y="17"/>
                    </a:cubicBezTo>
                    <a:cubicBezTo>
                      <a:pt x="707" y="16"/>
                      <a:pt x="707" y="15"/>
                      <a:pt x="706" y="14"/>
                    </a:cubicBezTo>
                    <a:cubicBezTo>
                      <a:pt x="706" y="14"/>
                      <a:pt x="705" y="14"/>
                      <a:pt x="703" y="14"/>
                    </a:cubicBezTo>
                    <a:cubicBezTo>
                      <a:pt x="702" y="14"/>
                      <a:pt x="701" y="14"/>
                      <a:pt x="701" y="14"/>
                    </a:cubicBezTo>
                    <a:cubicBezTo>
                      <a:pt x="700" y="15"/>
                      <a:pt x="700" y="15"/>
                      <a:pt x="699" y="17"/>
                    </a:cubicBezTo>
                    <a:close/>
                    <a:moveTo>
                      <a:pt x="707" y="21"/>
                    </a:moveTo>
                    <a:cubicBezTo>
                      <a:pt x="707" y="22"/>
                      <a:pt x="705" y="22"/>
                      <a:pt x="704" y="22"/>
                    </a:cubicBezTo>
                    <a:cubicBezTo>
                      <a:pt x="702" y="23"/>
                      <a:pt x="701" y="23"/>
                      <a:pt x="700" y="23"/>
                    </a:cubicBezTo>
                    <a:cubicBezTo>
                      <a:pt x="700" y="24"/>
                      <a:pt x="699" y="25"/>
                      <a:pt x="699" y="26"/>
                    </a:cubicBezTo>
                    <a:cubicBezTo>
                      <a:pt x="699" y="26"/>
                      <a:pt x="699" y="27"/>
                      <a:pt x="700" y="28"/>
                    </a:cubicBezTo>
                    <a:cubicBezTo>
                      <a:pt x="701" y="28"/>
                      <a:pt x="702" y="29"/>
                      <a:pt x="703" y="29"/>
                    </a:cubicBezTo>
                    <a:cubicBezTo>
                      <a:pt x="704" y="29"/>
                      <a:pt x="705" y="28"/>
                      <a:pt x="706" y="28"/>
                    </a:cubicBezTo>
                    <a:cubicBezTo>
                      <a:pt x="706" y="27"/>
                      <a:pt x="707" y="26"/>
                      <a:pt x="707" y="26"/>
                    </a:cubicBezTo>
                    <a:cubicBezTo>
                      <a:pt x="707" y="25"/>
                      <a:pt x="707" y="24"/>
                      <a:pt x="707" y="23"/>
                    </a:cubicBezTo>
                    <a:cubicBezTo>
                      <a:pt x="707" y="21"/>
                      <a:pt x="707" y="21"/>
                      <a:pt x="707" y="21"/>
                    </a:cubicBezTo>
                    <a:close/>
                    <a:moveTo>
                      <a:pt x="740" y="33"/>
                    </a:moveTo>
                    <a:cubicBezTo>
                      <a:pt x="734" y="33"/>
                      <a:pt x="734" y="33"/>
                      <a:pt x="734" y="33"/>
                    </a:cubicBezTo>
                    <a:cubicBezTo>
                      <a:pt x="734" y="21"/>
                      <a:pt x="734" y="21"/>
                      <a:pt x="734" y="21"/>
                    </a:cubicBezTo>
                    <a:cubicBezTo>
                      <a:pt x="734" y="18"/>
                      <a:pt x="734" y="17"/>
                      <a:pt x="734" y="16"/>
                    </a:cubicBezTo>
                    <a:cubicBezTo>
                      <a:pt x="734" y="15"/>
                      <a:pt x="733" y="15"/>
                      <a:pt x="733" y="14"/>
                    </a:cubicBezTo>
                    <a:cubicBezTo>
                      <a:pt x="732" y="14"/>
                      <a:pt x="731" y="14"/>
                      <a:pt x="730" y="14"/>
                    </a:cubicBezTo>
                    <a:cubicBezTo>
                      <a:pt x="729" y="14"/>
                      <a:pt x="728" y="14"/>
                      <a:pt x="728" y="14"/>
                    </a:cubicBezTo>
                    <a:cubicBezTo>
                      <a:pt x="727" y="15"/>
                      <a:pt x="726" y="16"/>
                      <a:pt x="726" y="17"/>
                    </a:cubicBezTo>
                    <a:cubicBezTo>
                      <a:pt x="726" y="18"/>
                      <a:pt x="725" y="20"/>
                      <a:pt x="725" y="22"/>
                    </a:cubicBezTo>
                    <a:cubicBezTo>
                      <a:pt x="725" y="33"/>
                      <a:pt x="725" y="33"/>
                      <a:pt x="725" y="33"/>
                    </a:cubicBezTo>
                    <a:cubicBezTo>
                      <a:pt x="719" y="33"/>
                      <a:pt x="719" y="33"/>
                      <a:pt x="719" y="33"/>
                    </a:cubicBezTo>
                    <a:cubicBezTo>
                      <a:pt x="719" y="9"/>
                      <a:pt x="719" y="9"/>
                      <a:pt x="719" y="9"/>
                    </a:cubicBezTo>
                    <a:cubicBezTo>
                      <a:pt x="725" y="9"/>
                      <a:pt x="725" y="9"/>
                      <a:pt x="725" y="9"/>
                    </a:cubicBezTo>
                    <a:cubicBezTo>
                      <a:pt x="725" y="13"/>
                      <a:pt x="725" y="13"/>
                      <a:pt x="725" y="13"/>
                    </a:cubicBezTo>
                    <a:cubicBezTo>
                      <a:pt x="727" y="10"/>
                      <a:pt x="730" y="9"/>
                      <a:pt x="733" y="9"/>
                    </a:cubicBezTo>
                    <a:cubicBezTo>
                      <a:pt x="734" y="9"/>
                      <a:pt x="735" y="9"/>
                      <a:pt x="736" y="10"/>
                    </a:cubicBezTo>
                    <a:cubicBezTo>
                      <a:pt x="737" y="10"/>
                      <a:pt x="738" y="11"/>
                      <a:pt x="739" y="12"/>
                    </a:cubicBezTo>
                    <a:cubicBezTo>
                      <a:pt x="739" y="12"/>
                      <a:pt x="740" y="13"/>
                      <a:pt x="740" y="14"/>
                    </a:cubicBezTo>
                    <a:cubicBezTo>
                      <a:pt x="740" y="15"/>
                      <a:pt x="740" y="16"/>
                      <a:pt x="740" y="18"/>
                    </a:cubicBezTo>
                    <a:cubicBezTo>
                      <a:pt x="740" y="33"/>
                      <a:pt x="740" y="33"/>
                      <a:pt x="740" y="33"/>
                    </a:cubicBezTo>
                    <a:close/>
                    <a:moveTo>
                      <a:pt x="768" y="33"/>
                    </a:moveTo>
                    <a:cubicBezTo>
                      <a:pt x="762" y="33"/>
                      <a:pt x="762" y="33"/>
                      <a:pt x="762" y="33"/>
                    </a:cubicBezTo>
                    <a:cubicBezTo>
                      <a:pt x="762" y="29"/>
                      <a:pt x="762" y="29"/>
                      <a:pt x="762" y="29"/>
                    </a:cubicBezTo>
                    <a:cubicBezTo>
                      <a:pt x="761" y="30"/>
                      <a:pt x="760" y="31"/>
                      <a:pt x="759" y="32"/>
                    </a:cubicBezTo>
                    <a:cubicBezTo>
                      <a:pt x="757" y="33"/>
                      <a:pt x="756" y="33"/>
                      <a:pt x="755" y="33"/>
                    </a:cubicBezTo>
                    <a:cubicBezTo>
                      <a:pt x="752" y="33"/>
                      <a:pt x="750" y="32"/>
                      <a:pt x="748" y="30"/>
                    </a:cubicBezTo>
                    <a:cubicBezTo>
                      <a:pt x="746" y="28"/>
                      <a:pt x="745" y="25"/>
                      <a:pt x="745" y="21"/>
                    </a:cubicBezTo>
                    <a:cubicBezTo>
                      <a:pt x="745" y="17"/>
                      <a:pt x="746" y="14"/>
                      <a:pt x="748" y="12"/>
                    </a:cubicBezTo>
                    <a:cubicBezTo>
                      <a:pt x="750" y="10"/>
                      <a:pt x="752" y="9"/>
                      <a:pt x="755" y="9"/>
                    </a:cubicBezTo>
                    <a:cubicBezTo>
                      <a:pt x="758" y="9"/>
                      <a:pt x="760" y="10"/>
                      <a:pt x="762" y="12"/>
                    </a:cubicBezTo>
                    <a:cubicBezTo>
                      <a:pt x="762" y="1"/>
                      <a:pt x="762" y="1"/>
                      <a:pt x="762" y="1"/>
                    </a:cubicBezTo>
                    <a:cubicBezTo>
                      <a:pt x="768" y="1"/>
                      <a:pt x="768" y="1"/>
                      <a:pt x="768" y="1"/>
                    </a:cubicBezTo>
                    <a:cubicBezTo>
                      <a:pt x="768" y="33"/>
                      <a:pt x="768" y="33"/>
                      <a:pt x="768" y="33"/>
                    </a:cubicBezTo>
                    <a:close/>
                    <a:moveTo>
                      <a:pt x="751" y="21"/>
                    </a:moveTo>
                    <a:cubicBezTo>
                      <a:pt x="751" y="23"/>
                      <a:pt x="752" y="25"/>
                      <a:pt x="752" y="26"/>
                    </a:cubicBezTo>
                    <a:cubicBezTo>
                      <a:pt x="753" y="27"/>
                      <a:pt x="755" y="28"/>
                      <a:pt x="757" y="28"/>
                    </a:cubicBezTo>
                    <a:cubicBezTo>
                      <a:pt x="758" y="28"/>
                      <a:pt x="759" y="28"/>
                      <a:pt x="760" y="26"/>
                    </a:cubicBezTo>
                    <a:cubicBezTo>
                      <a:pt x="761" y="25"/>
                      <a:pt x="762" y="23"/>
                      <a:pt x="762" y="21"/>
                    </a:cubicBezTo>
                    <a:cubicBezTo>
                      <a:pt x="762" y="18"/>
                      <a:pt x="761" y="17"/>
                      <a:pt x="760" y="15"/>
                    </a:cubicBezTo>
                    <a:cubicBezTo>
                      <a:pt x="759" y="14"/>
                      <a:pt x="758" y="14"/>
                      <a:pt x="757" y="14"/>
                    </a:cubicBezTo>
                    <a:cubicBezTo>
                      <a:pt x="755" y="14"/>
                      <a:pt x="754" y="14"/>
                      <a:pt x="753" y="15"/>
                    </a:cubicBezTo>
                    <a:cubicBezTo>
                      <a:pt x="752" y="16"/>
                      <a:pt x="751" y="18"/>
                      <a:pt x="751" y="21"/>
                    </a:cubicBezTo>
                    <a:close/>
                    <a:moveTo>
                      <a:pt x="786" y="33"/>
                    </a:moveTo>
                    <a:cubicBezTo>
                      <a:pt x="786" y="1"/>
                      <a:pt x="786" y="1"/>
                      <a:pt x="786" y="1"/>
                    </a:cubicBezTo>
                    <a:cubicBezTo>
                      <a:pt x="810" y="1"/>
                      <a:pt x="810" y="1"/>
                      <a:pt x="810" y="1"/>
                    </a:cubicBezTo>
                    <a:cubicBezTo>
                      <a:pt x="810" y="6"/>
                      <a:pt x="810" y="6"/>
                      <a:pt x="810" y="6"/>
                    </a:cubicBezTo>
                    <a:cubicBezTo>
                      <a:pt x="793" y="6"/>
                      <a:pt x="793" y="6"/>
                      <a:pt x="793" y="6"/>
                    </a:cubicBezTo>
                    <a:cubicBezTo>
                      <a:pt x="793" y="13"/>
                      <a:pt x="793" y="13"/>
                      <a:pt x="793" y="13"/>
                    </a:cubicBezTo>
                    <a:cubicBezTo>
                      <a:pt x="809" y="13"/>
                      <a:pt x="809" y="13"/>
                      <a:pt x="809" y="13"/>
                    </a:cubicBezTo>
                    <a:cubicBezTo>
                      <a:pt x="809" y="19"/>
                      <a:pt x="809" y="19"/>
                      <a:pt x="809" y="19"/>
                    </a:cubicBezTo>
                    <a:cubicBezTo>
                      <a:pt x="793" y="19"/>
                      <a:pt x="793" y="19"/>
                      <a:pt x="793" y="19"/>
                    </a:cubicBezTo>
                    <a:cubicBezTo>
                      <a:pt x="793" y="27"/>
                      <a:pt x="793" y="27"/>
                      <a:pt x="793" y="27"/>
                    </a:cubicBezTo>
                    <a:cubicBezTo>
                      <a:pt x="810" y="27"/>
                      <a:pt x="810" y="27"/>
                      <a:pt x="810" y="27"/>
                    </a:cubicBezTo>
                    <a:cubicBezTo>
                      <a:pt x="810" y="33"/>
                      <a:pt x="810" y="33"/>
                      <a:pt x="810" y="33"/>
                    </a:cubicBezTo>
                    <a:cubicBezTo>
                      <a:pt x="786" y="33"/>
                      <a:pt x="786" y="33"/>
                      <a:pt x="786" y="33"/>
                    </a:cubicBezTo>
                    <a:close/>
                    <a:moveTo>
                      <a:pt x="836" y="16"/>
                    </a:moveTo>
                    <a:cubicBezTo>
                      <a:pt x="830" y="17"/>
                      <a:pt x="830" y="17"/>
                      <a:pt x="830" y="17"/>
                    </a:cubicBezTo>
                    <a:cubicBezTo>
                      <a:pt x="830" y="16"/>
                      <a:pt x="829" y="15"/>
                      <a:pt x="829" y="15"/>
                    </a:cubicBezTo>
                    <a:cubicBezTo>
                      <a:pt x="828" y="14"/>
                      <a:pt x="827" y="14"/>
                      <a:pt x="826" y="14"/>
                    </a:cubicBezTo>
                    <a:cubicBezTo>
                      <a:pt x="824" y="14"/>
                      <a:pt x="823" y="14"/>
                      <a:pt x="822" y="15"/>
                    </a:cubicBezTo>
                    <a:cubicBezTo>
                      <a:pt x="821" y="16"/>
                      <a:pt x="821" y="18"/>
                      <a:pt x="821" y="21"/>
                    </a:cubicBezTo>
                    <a:cubicBezTo>
                      <a:pt x="821" y="23"/>
                      <a:pt x="821" y="25"/>
                      <a:pt x="822" y="26"/>
                    </a:cubicBezTo>
                    <a:cubicBezTo>
                      <a:pt x="823" y="28"/>
                      <a:pt x="824" y="28"/>
                      <a:pt x="826" y="28"/>
                    </a:cubicBezTo>
                    <a:cubicBezTo>
                      <a:pt x="827" y="28"/>
                      <a:pt x="828" y="28"/>
                      <a:pt x="829" y="27"/>
                    </a:cubicBezTo>
                    <a:cubicBezTo>
                      <a:pt x="829" y="26"/>
                      <a:pt x="830" y="25"/>
                      <a:pt x="830" y="24"/>
                    </a:cubicBezTo>
                    <a:cubicBezTo>
                      <a:pt x="836" y="25"/>
                      <a:pt x="836" y="25"/>
                      <a:pt x="836" y="25"/>
                    </a:cubicBezTo>
                    <a:cubicBezTo>
                      <a:pt x="836" y="27"/>
                      <a:pt x="834" y="30"/>
                      <a:pt x="833" y="31"/>
                    </a:cubicBezTo>
                    <a:cubicBezTo>
                      <a:pt x="831" y="32"/>
                      <a:pt x="829" y="33"/>
                      <a:pt x="826" y="33"/>
                    </a:cubicBezTo>
                    <a:cubicBezTo>
                      <a:pt x="822" y="33"/>
                      <a:pt x="819" y="32"/>
                      <a:pt x="817" y="30"/>
                    </a:cubicBezTo>
                    <a:cubicBezTo>
                      <a:pt x="815" y="28"/>
                      <a:pt x="814" y="25"/>
                      <a:pt x="814" y="21"/>
                    </a:cubicBezTo>
                    <a:cubicBezTo>
                      <a:pt x="814" y="17"/>
                      <a:pt x="815" y="14"/>
                      <a:pt x="817" y="12"/>
                    </a:cubicBezTo>
                    <a:cubicBezTo>
                      <a:pt x="820" y="10"/>
                      <a:pt x="822" y="9"/>
                      <a:pt x="826" y="9"/>
                    </a:cubicBezTo>
                    <a:cubicBezTo>
                      <a:pt x="828" y="9"/>
                      <a:pt x="831" y="10"/>
                      <a:pt x="832" y="11"/>
                    </a:cubicBezTo>
                    <a:cubicBezTo>
                      <a:pt x="834" y="12"/>
                      <a:pt x="835" y="14"/>
                      <a:pt x="836" y="16"/>
                    </a:cubicBezTo>
                    <a:close/>
                    <a:moveTo>
                      <a:pt x="839" y="21"/>
                    </a:moveTo>
                    <a:cubicBezTo>
                      <a:pt x="839" y="19"/>
                      <a:pt x="840" y="17"/>
                      <a:pt x="841" y="15"/>
                    </a:cubicBezTo>
                    <a:cubicBezTo>
                      <a:pt x="842" y="13"/>
                      <a:pt x="843" y="11"/>
                      <a:pt x="845" y="10"/>
                    </a:cubicBezTo>
                    <a:cubicBezTo>
                      <a:pt x="847" y="9"/>
                      <a:pt x="849" y="9"/>
                      <a:pt x="851" y="9"/>
                    </a:cubicBezTo>
                    <a:cubicBezTo>
                      <a:pt x="855" y="9"/>
                      <a:pt x="857" y="10"/>
                      <a:pt x="860" y="12"/>
                    </a:cubicBezTo>
                    <a:cubicBezTo>
                      <a:pt x="862" y="15"/>
                      <a:pt x="863" y="17"/>
                      <a:pt x="863" y="21"/>
                    </a:cubicBezTo>
                    <a:cubicBezTo>
                      <a:pt x="863" y="24"/>
                      <a:pt x="862" y="27"/>
                      <a:pt x="860" y="30"/>
                    </a:cubicBezTo>
                    <a:cubicBezTo>
                      <a:pt x="857" y="32"/>
                      <a:pt x="855" y="33"/>
                      <a:pt x="851" y="33"/>
                    </a:cubicBezTo>
                    <a:cubicBezTo>
                      <a:pt x="849" y="33"/>
                      <a:pt x="847" y="33"/>
                      <a:pt x="845" y="32"/>
                    </a:cubicBezTo>
                    <a:cubicBezTo>
                      <a:pt x="843" y="31"/>
                      <a:pt x="842" y="29"/>
                      <a:pt x="841" y="27"/>
                    </a:cubicBezTo>
                    <a:cubicBezTo>
                      <a:pt x="840" y="26"/>
                      <a:pt x="839" y="23"/>
                      <a:pt x="839" y="21"/>
                    </a:cubicBezTo>
                    <a:close/>
                    <a:moveTo>
                      <a:pt x="845" y="21"/>
                    </a:moveTo>
                    <a:cubicBezTo>
                      <a:pt x="845" y="23"/>
                      <a:pt x="846" y="25"/>
                      <a:pt x="847" y="26"/>
                    </a:cubicBezTo>
                    <a:cubicBezTo>
                      <a:pt x="848" y="27"/>
                      <a:pt x="849" y="28"/>
                      <a:pt x="851" y="28"/>
                    </a:cubicBezTo>
                    <a:cubicBezTo>
                      <a:pt x="853" y="28"/>
                      <a:pt x="854" y="27"/>
                      <a:pt x="855" y="26"/>
                    </a:cubicBezTo>
                    <a:cubicBezTo>
                      <a:pt x="856" y="25"/>
                      <a:pt x="857" y="23"/>
                      <a:pt x="857" y="21"/>
                    </a:cubicBezTo>
                    <a:cubicBezTo>
                      <a:pt x="857" y="19"/>
                      <a:pt x="856" y="17"/>
                      <a:pt x="855" y="16"/>
                    </a:cubicBezTo>
                    <a:cubicBezTo>
                      <a:pt x="854" y="15"/>
                      <a:pt x="853" y="14"/>
                      <a:pt x="851" y="14"/>
                    </a:cubicBezTo>
                    <a:cubicBezTo>
                      <a:pt x="849" y="14"/>
                      <a:pt x="848" y="15"/>
                      <a:pt x="847" y="16"/>
                    </a:cubicBezTo>
                    <a:cubicBezTo>
                      <a:pt x="846" y="17"/>
                      <a:pt x="845" y="19"/>
                      <a:pt x="845" y="21"/>
                    </a:cubicBezTo>
                    <a:close/>
                    <a:moveTo>
                      <a:pt x="889" y="33"/>
                    </a:moveTo>
                    <a:cubicBezTo>
                      <a:pt x="883" y="33"/>
                      <a:pt x="883" y="33"/>
                      <a:pt x="883" y="33"/>
                    </a:cubicBezTo>
                    <a:cubicBezTo>
                      <a:pt x="883" y="21"/>
                      <a:pt x="883" y="21"/>
                      <a:pt x="883" y="21"/>
                    </a:cubicBezTo>
                    <a:cubicBezTo>
                      <a:pt x="883" y="18"/>
                      <a:pt x="883" y="17"/>
                      <a:pt x="882" y="16"/>
                    </a:cubicBezTo>
                    <a:cubicBezTo>
                      <a:pt x="882" y="15"/>
                      <a:pt x="882" y="15"/>
                      <a:pt x="881" y="14"/>
                    </a:cubicBezTo>
                    <a:cubicBezTo>
                      <a:pt x="880" y="14"/>
                      <a:pt x="880" y="14"/>
                      <a:pt x="879" y="14"/>
                    </a:cubicBezTo>
                    <a:cubicBezTo>
                      <a:pt x="878" y="14"/>
                      <a:pt x="877" y="14"/>
                      <a:pt x="876" y="14"/>
                    </a:cubicBezTo>
                    <a:cubicBezTo>
                      <a:pt x="875" y="15"/>
                      <a:pt x="875" y="16"/>
                      <a:pt x="874" y="17"/>
                    </a:cubicBezTo>
                    <a:cubicBezTo>
                      <a:pt x="874" y="18"/>
                      <a:pt x="874" y="20"/>
                      <a:pt x="874" y="22"/>
                    </a:cubicBezTo>
                    <a:cubicBezTo>
                      <a:pt x="874" y="33"/>
                      <a:pt x="874" y="33"/>
                      <a:pt x="874" y="33"/>
                    </a:cubicBezTo>
                    <a:cubicBezTo>
                      <a:pt x="868" y="33"/>
                      <a:pt x="868" y="33"/>
                      <a:pt x="868" y="33"/>
                    </a:cubicBezTo>
                    <a:cubicBezTo>
                      <a:pt x="868" y="9"/>
                      <a:pt x="868" y="9"/>
                      <a:pt x="868" y="9"/>
                    </a:cubicBezTo>
                    <a:cubicBezTo>
                      <a:pt x="873" y="9"/>
                      <a:pt x="873" y="9"/>
                      <a:pt x="873" y="9"/>
                    </a:cubicBezTo>
                    <a:cubicBezTo>
                      <a:pt x="873" y="13"/>
                      <a:pt x="873" y="13"/>
                      <a:pt x="873" y="13"/>
                    </a:cubicBezTo>
                    <a:cubicBezTo>
                      <a:pt x="875" y="10"/>
                      <a:pt x="878" y="9"/>
                      <a:pt x="881" y="9"/>
                    </a:cubicBezTo>
                    <a:cubicBezTo>
                      <a:pt x="882" y="9"/>
                      <a:pt x="884" y="9"/>
                      <a:pt x="885" y="10"/>
                    </a:cubicBezTo>
                    <a:cubicBezTo>
                      <a:pt x="886" y="10"/>
                      <a:pt x="887" y="11"/>
                      <a:pt x="887" y="12"/>
                    </a:cubicBezTo>
                    <a:cubicBezTo>
                      <a:pt x="888" y="12"/>
                      <a:pt x="888" y="13"/>
                      <a:pt x="888" y="14"/>
                    </a:cubicBezTo>
                    <a:cubicBezTo>
                      <a:pt x="889" y="15"/>
                      <a:pt x="889" y="16"/>
                      <a:pt x="889" y="18"/>
                    </a:cubicBezTo>
                    <a:cubicBezTo>
                      <a:pt x="889" y="33"/>
                      <a:pt x="889" y="33"/>
                      <a:pt x="889" y="33"/>
                    </a:cubicBezTo>
                    <a:close/>
                    <a:moveTo>
                      <a:pt x="894" y="21"/>
                    </a:moveTo>
                    <a:cubicBezTo>
                      <a:pt x="894" y="19"/>
                      <a:pt x="894" y="17"/>
                      <a:pt x="895" y="15"/>
                    </a:cubicBezTo>
                    <a:cubicBezTo>
                      <a:pt x="896" y="13"/>
                      <a:pt x="897" y="11"/>
                      <a:pt x="899" y="10"/>
                    </a:cubicBezTo>
                    <a:cubicBezTo>
                      <a:pt x="901" y="9"/>
                      <a:pt x="903" y="9"/>
                      <a:pt x="905" y="9"/>
                    </a:cubicBezTo>
                    <a:cubicBezTo>
                      <a:pt x="909" y="9"/>
                      <a:pt x="912" y="10"/>
                      <a:pt x="914" y="12"/>
                    </a:cubicBezTo>
                    <a:cubicBezTo>
                      <a:pt x="916" y="15"/>
                      <a:pt x="917" y="17"/>
                      <a:pt x="917" y="21"/>
                    </a:cubicBezTo>
                    <a:cubicBezTo>
                      <a:pt x="917" y="24"/>
                      <a:pt x="916" y="27"/>
                      <a:pt x="914" y="30"/>
                    </a:cubicBezTo>
                    <a:cubicBezTo>
                      <a:pt x="912" y="32"/>
                      <a:pt x="909" y="33"/>
                      <a:pt x="905" y="33"/>
                    </a:cubicBezTo>
                    <a:cubicBezTo>
                      <a:pt x="903" y="33"/>
                      <a:pt x="901" y="33"/>
                      <a:pt x="899" y="32"/>
                    </a:cubicBezTo>
                    <a:cubicBezTo>
                      <a:pt x="898" y="31"/>
                      <a:pt x="896" y="29"/>
                      <a:pt x="895" y="27"/>
                    </a:cubicBezTo>
                    <a:cubicBezTo>
                      <a:pt x="894" y="26"/>
                      <a:pt x="894" y="23"/>
                      <a:pt x="894" y="21"/>
                    </a:cubicBezTo>
                    <a:close/>
                    <a:moveTo>
                      <a:pt x="900" y="21"/>
                    </a:moveTo>
                    <a:cubicBezTo>
                      <a:pt x="900" y="23"/>
                      <a:pt x="900" y="25"/>
                      <a:pt x="901" y="26"/>
                    </a:cubicBezTo>
                    <a:cubicBezTo>
                      <a:pt x="903" y="27"/>
                      <a:pt x="904" y="28"/>
                      <a:pt x="905" y="28"/>
                    </a:cubicBezTo>
                    <a:cubicBezTo>
                      <a:pt x="907" y="28"/>
                      <a:pt x="908" y="27"/>
                      <a:pt x="909" y="26"/>
                    </a:cubicBezTo>
                    <a:cubicBezTo>
                      <a:pt x="911" y="25"/>
                      <a:pt x="911" y="23"/>
                      <a:pt x="911" y="21"/>
                    </a:cubicBezTo>
                    <a:cubicBezTo>
                      <a:pt x="911" y="19"/>
                      <a:pt x="911" y="17"/>
                      <a:pt x="909" y="16"/>
                    </a:cubicBezTo>
                    <a:cubicBezTo>
                      <a:pt x="908" y="15"/>
                      <a:pt x="907" y="14"/>
                      <a:pt x="905" y="14"/>
                    </a:cubicBezTo>
                    <a:cubicBezTo>
                      <a:pt x="904" y="14"/>
                      <a:pt x="903" y="15"/>
                      <a:pt x="901" y="16"/>
                    </a:cubicBezTo>
                    <a:cubicBezTo>
                      <a:pt x="900" y="17"/>
                      <a:pt x="900" y="19"/>
                      <a:pt x="900" y="21"/>
                    </a:cubicBezTo>
                    <a:close/>
                    <a:moveTo>
                      <a:pt x="922" y="9"/>
                    </a:moveTo>
                    <a:cubicBezTo>
                      <a:pt x="927" y="9"/>
                      <a:pt x="927" y="9"/>
                      <a:pt x="927" y="9"/>
                    </a:cubicBezTo>
                    <a:cubicBezTo>
                      <a:pt x="927" y="13"/>
                      <a:pt x="927" y="13"/>
                      <a:pt x="927" y="13"/>
                    </a:cubicBezTo>
                    <a:cubicBezTo>
                      <a:pt x="929" y="10"/>
                      <a:pt x="932" y="9"/>
                      <a:pt x="935" y="9"/>
                    </a:cubicBezTo>
                    <a:cubicBezTo>
                      <a:pt x="936" y="9"/>
                      <a:pt x="937" y="9"/>
                      <a:pt x="938" y="10"/>
                    </a:cubicBezTo>
                    <a:cubicBezTo>
                      <a:pt x="939" y="10"/>
                      <a:pt x="940" y="11"/>
                      <a:pt x="941" y="13"/>
                    </a:cubicBezTo>
                    <a:cubicBezTo>
                      <a:pt x="942" y="11"/>
                      <a:pt x="943" y="10"/>
                      <a:pt x="944" y="10"/>
                    </a:cubicBezTo>
                    <a:cubicBezTo>
                      <a:pt x="946" y="9"/>
                      <a:pt x="947" y="9"/>
                      <a:pt x="948" y="9"/>
                    </a:cubicBezTo>
                    <a:cubicBezTo>
                      <a:pt x="950" y="9"/>
                      <a:pt x="951" y="9"/>
                      <a:pt x="952" y="10"/>
                    </a:cubicBezTo>
                    <a:cubicBezTo>
                      <a:pt x="954" y="11"/>
                      <a:pt x="954" y="12"/>
                      <a:pt x="955" y="13"/>
                    </a:cubicBezTo>
                    <a:cubicBezTo>
                      <a:pt x="955" y="14"/>
                      <a:pt x="956" y="16"/>
                      <a:pt x="956" y="18"/>
                    </a:cubicBezTo>
                    <a:cubicBezTo>
                      <a:pt x="956" y="33"/>
                      <a:pt x="956" y="33"/>
                      <a:pt x="956" y="33"/>
                    </a:cubicBezTo>
                    <a:cubicBezTo>
                      <a:pt x="950" y="33"/>
                      <a:pt x="950" y="33"/>
                      <a:pt x="950" y="33"/>
                    </a:cubicBezTo>
                    <a:cubicBezTo>
                      <a:pt x="950" y="19"/>
                      <a:pt x="950" y="19"/>
                      <a:pt x="950" y="19"/>
                    </a:cubicBezTo>
                    <a:cubicBezTo>
                      <a:pt x="950" y="17"/>
                      <a:pt x="949" y="16"/>
                      <a:pt x="949" y="15"/>
                    </a:cubicBezTo>
                    <a:cubicBezTo>
                      <a:pt x="948" y="14"/>
                      <a:pt x="947" y="14"/>
                      <a:pt x="946" y="14"/>
                    </a:cubicBezTo>
                    <a:cubicBezTo>
                      <a:pt x="945" y="14"/>
                      <a:pt x="945" y="14"/>
                      <a:pt x="944" y="14"/>
                    </a:cubicBezTo>
                    <a:cubicBezTo>
                      <a:pt x="943" y="15"/>
                      <a:pt x="943" y="16"/>
                      <a:pt x="942" y="17"/>
                    </a:cubicBezTo>
                    <a:cubicBezTo>
                      <a:pt x="942" y="18"/>
                      <a:pt x="942" y="19"/>
                      <a:pt x="942" y="21"/>
                    </a:cubicBezTo>
                    <a:cubicBezTo>
                      <a:pt x="942" y="33"/>
                      <a:pt x="942" y="33"/>
                      <a:pt x="942" y="33"/>
                    </a:cubicBezTo>
                    <a:cubicBezTo>
                      <a:pt x="936" y="33"/>
                      <a:pt x="936" y="33"/>
                      <a:pt x="936" y="33"/>
                    </a:cubicBezTo>
                    <a:cubicBezTo>
                      <a:pt x="936" y="20"/>
                      <a:pt x="936" y="20"/>
                      <a:pt x="936" y="20"/>
                    </a:cubicBezTo>
                    <a:cubicBezTo>
                      <a:pt x="936" y="18"/>
                      <a:pt x="936" y="16"/>
                      <a:pt x="935" y="16"/>
                    </a:cubicBezTo>
                    <a:cubicBezTo>
                      <a:pt x="935" y="15"/>
                      <a:pt x="935" y="14"/>
                      <a:pt x="934" y="14"/>
                    </a:cubicBezTo>
                    <a:cubicBezTo>
                      <a:pt x="934" y="14"/>
                      <a:pt x="933" y="14"/>
                      <a:pt x="932" y="14"/>
                    </a:cubicBezTo>
                    <a:cubicBezTo>
                      <a:pt x="932" y="14"/>
                      <a:pt x="931" y="14"/>
                      <a:pt x="930" y="14"/>
                    </a:cubicBezTo>
                    <a:cubicBezTo>
                      <a:pt x="929" y="15"/>
                      <a:pt x="929" y="16"/>
                      <a:pt x="928" y="17"/>
                    </a:cubicBezTo>
                    <a:cubicBezTo>
                      <a:pt x="928" y="18"/>
                      <a:pt x="928" y="19"/>
                      <a:pt x="928" y="21"/>
                    </a:cubicBezTo>
                    <a:cubicBezTo>
                      <a:pt x="928" y="33"/>
                      <a:pt x="928" y="33"/>
                      <a:pt x="928" y="33"/>
                    </a:cubicBezTo>
                    <a:cubicBezTo>
                      <a:pt x="922" y="33"/>
                      <a:pt x="922" y="33"/>
                      <a:pt x="922" y="33"/>
                    </a:cubicBezTo>
                    <a:cubicBezTo>
                      <a:pt x="922" y="9"/>
                      <a:pt x="922" y="9"/>
                      <a:pt x="922" y="9"/>
                    </a:cubicBezTo>
                    <a:close/>
                    <a:moveTo>
                      <a:pt x="962" y="6"/>
                    </a:moveTo>
                    <a:cubicBezTo>
                      <a:pt x="962" y="1"/>
                      <a:pt x="962" y="1"/>
                      <a:pt x="962" y="1"/>
                    </a:cubicBezTo>
                    <a:cubicBezTo>
                      <a:pt x="968" y="1"/>
                      <a:pt x="968" y="1"/>
                      <a:pt x="968" y="1"/>
                    </a:cubicBezTo>
                    <a:cubicBezTo>
                      <a:pt x="968" y="6"/>
                      <a:pt x="968" y="6"/>
                      <a:pt x="968" y="6"/>
                    </a:cubicBezTo>
                    <a:cubicBezTo>
                      <a:pt x="962" y="6"/>
                      <a:pt x="962" y="6"/>
                      <a:pt x="962" y="6"/>
                    </a:cubicBezTo>
                    <a:close/>
                    <a:moveTo>
                      <a:pt x="962" y="33"/>
                    </a:moveTo>
                    <a:cubicBezTo>
                      <a:pt x="962" y="9"/>
                      <a:pt x="962" y="9"/>
                      <a:pt x="962" y="9"/>
                    </a:cubicBezTo>
                    <a:cubicBezTo>
                      <a:pt x="968" y="9"/>
                      <a:pt x="968" y="9"/>
                      <a:pt x="968" y="9"/>
                    </a:cubicBezTo>
                    <a:cubicBezTo>
                      <a:pt x="968" y="33"/>
                      <a:pt x="968" y="33"/>
                      <a:pt x="968" y="33"/>
                    </a:cubicBezTo>
                    <a:lnTo>
                      <a:pt x="962" y="33"/>
                    </a:lnTo>
                    <a:close/>
                  </a:path>
                </a:pathLst>
              </a:custGeom>
              <a:solidFill>
                <a:srgbClr val="005BAC"/>
              </a:solidFill>
              <a:ln w="9525">
                <a:noFill/>
                <a:round/>
              </a:ln>
            </p:spPr>
            <p:txBody>
              <a:bodyPr anchor="ctr"/>
              <a:lstStyle/>
              <a:p>
                <a:pPr algn="ctr"/>
                <a:endParaRPr/>
              </a:p>
            </p:txBody>
          </p:sp>
          <p:sp>
            <p:nvSpPr>
              <p:cNvPr id="552" name="ïṡḻiḓè"/>
              <p:cNvSpPr/>
              <p:nvPr/>
            </p:nvSpPr>
            <p:spPr bwMode="auto">
              <a:xfrm>
                <a:off x="8177213" y="3762375"/>
                <a:ext cx="149225" cy="80963"/>
              </a:xfrm>
              <a:custGeom>
                <a:avLst/>
                <a:gdLst>
                  <a:gd name="T0" fmla="*/ 21 w 45"/>
                  <a:gd name="T1" fmla="*/ 7 h 24"/>
                  <a:gd name="T2" fmla="*/ 15 w 45"/>
                  <a:gd name="T3" fmla="*/ 8 h 24"/>
                  <a:gd name="T4" fmla="*/ 14 w 45"/>
                  <a:gd name="T5" fmla="*/ 6 h 24"/>
                  <a:gd name="T6" fmla="*/ 11 w 45"/>
                  <a:gd name="T7" fmla="*/ 5 h 24"/>
                  <a:gd name="T8" fmla="*/ 7 w 45"/>
                  <a:gd name="T9" fmla="*/ 6 h 24"/>
                  <a:gd name="T10" fmla="*/ 6 w 45"/>
                  <a:gd name="T11" fmla="*/ 12 h 24"/>
                  <a:gd name="T12" fmla="*/ 7 w 45"/>
                  <a:gd name="T13" fmla="*/ 17 h 24"/>
                  <a:gd name="T14" fmla="*/ 11 w 45"/>
                  <a:gd name="T15" fmla="*/ 19 h 24"/>
                  <a:gd name="T16" fmla="*/ 14 w 45"/>
                  <a:gd name="T17" fmla="*/ 18 h 24"/>
                  <a:gd name="T18" fmla="*/ 16 w 45"/>
                  <a:gd name="T19" fmla="*/ 15 h 24"/>
                  <a:gd name="T20" fmla="*/ 22 w 45"/>
                  <a:gd name="T21" fmla="*/ 16 h 24"/>
                  <a:gd name="T22" fmla="*/ 18 w 45"/>
                  <a:gd name="T23" fmla="*/ 22 h 24"/>
                  <a:gd name="T24" fmla="*/ 11 w 45"/>
                  <a:gd name="T25" fmla="*/ 24 h 24"/>
                  <a:gd name="T26" fmla="*/ 3 w 45"/>
                  <a:gd name="T27" fmla="*/ 21 h 24"/>
                  <a:gd name="T28" fmla="*/ 0 w 45"/>
                  <a:gd name="T29" fmla="*/ 12 h 24"/>
                  <a:gd name="T30" fmla="*/ 3 w 45"/>
                  <a:gd name="T31" fmla="*/ 3 h 24"/>
                  <a:gd name="T32" fmla="*/ 11 w 45"/>
                  <a:gd name="T33" fmla="*/ 0 h 24"/>
                  <a:gd name="T34" fmla="*/ 18 w 45"/>
                  <a:gd name="T35" fmla="*/ 2 h 24"/>
                  <a:gd name="T36" fmla="*/ 21 w 45"/>
                  <a:gd name="T37" fmla="*/ 7 h 24"/>
                  <a:gd name="T38" fmla="*/ 24 w 45"/>
                  <a:gd name="T39" fmla="*/ 17 h 24"/>
                  <a:gd name="T40" fmla="*/ 30 w 45"/>
                  <a:gd name="T41" fmla="*/ 16 h 24"/>
                  <a:gd name="T42" fmla="*/ 31 w 45"/>
                  <a:gd name="T43" fmla="*/ 19 h 24"/>
                  <a:gd name="T44" fmla="*/ 35 w 45"/>
                  <a:gd name="T45" fmla="*/ 20 h 24"/>
                  <a:gd name="T46" fmla="*/ 38 w 45"/>
                  <a:gd name="T47" fmla="*/ 19 h 24"/>
                  <a:gd name="T48" fmla="*/ 39 w 45"/>
                  <a:gd name="T49" fmla="*/ 17 h 24"/>
                  <a:gd name="T50" fmla="*/ 39 w 45"/>
                  <a:gd name="T51" fmla="*/ 16 h 24"/>
                  <a:gd name="T52" fmla="*/ 37 w 45"/>
                  <a:gd name="T53" fmla="*/ 15 h 24"/>
                  <a:gd name="T54" fmla="*/ 27 w 45"/>
                  <a:gd name="T55" fmla="*/ 12 h 24"/>
                  <a:gd name="T56" fmla="*/ 25 w 45"/>
                  <a:gd name="T57" fmla="*/ 7 h 24"/>
                  <a:gd name="T58" fmla="*/ 27 w 45"/>
                  <a:gd name="T59" fmla="*/ 2 h 24"/>
                  <a:gd name="T60" fmla="*/ 34 w 45"/>
                  <a:gd name="T61" fmla="*/ 0 h 24"/>
                  <a:gd name="T62" fmla="*/ 41 w 45"/>
                  <a:gd name="T63" fmla="*/ 1 h 24"/>
                  <a:gd name="T64" fmla="*/ 45 w 45"/>
                  <a:gd name="T65" fmla="*/ 6 h 24"/>
                  <a:gd name="T66" fmla="*/ 39 w 45"/>
                  <a:gd name="T67" fmla="*/ 7 h 24"/>
                  <a:gd name="T68" fmla="*/ 37 w 45"/>
                  <a:gd name="T69" fmla="*/ 5 h 24"/>
                  <a:gd name="T70" fmla="*/ 34 w 45"/>
                  <a:gd name="T71" fmla="*/ 4 h 24"/>
                  <a:gd name="T72" fmla="*/ 31 w 45"/>
                  <a:gd name="T73" fmla="*/ 5 h 24"/>
                  <a:gd name="T74" fmla="*/ 30 w 45"/>
                  <a:gd name="T75" fmla="*/ 6 h 24"/>
                  <a:gd name="T76" fmla="*/ 31 w 45"/>
                  <a:gd name="T77" fmla="*/ 7 h 24"/>
                  <a:gd name="T78" fmla="*/ 37 w 45"/>
                  <a:gd name="T79" fmla="*/ 9 h 24"/>
                  <a:gd name="T80" fmla="*/ 43 w 45"/>
                  <a:gd name="T81" fmla="*/ 12 h 24"/>
                  <a:gd name="T82" fmla="*/ 45 w 45"/>
                  <a:gd name="T83" fmla="*/ 16 h 24"/>
                  <a:gd name="T84" fmla="*/ 43 w 45"/>
                  <a:gd name="T85" fmla="*/ 22 h 24"/>
                  <a:gd name="T86" fmla="*/ 35 w 45"/>
                  <a:gd name="T87" fmla="*/ 24 h 24"/>
                  <a:gd name="T88" fmla="*/ 27 w 45"/>
                  <a:gd name="T89" fmla="*/ 22 h 24"/>
                  <a:gd name="T90" fmla="*/ 24 w 45"/>
                  <a:gd name="T9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4">
                    <a:moveTo>
                      <a:pt x="21" y="7"/>
                    </a:moveTo>
                    <a:cubicBezTo>
                      <a:pt x="15" y="8"/>
                      <a:pt x="15" y="8"/>
                      <a:pt x="15" y="8"/>
                    </a:cubicBezTo>
                    <a:cubicBezTo>
                      <a:pt x="15" y="7"/>
                      <a:pt x="15" y="6"/>
                      <a:pt x="14" y="6"/>
                    </a:cubicBezTo>
                    <a:cubicBezTo>
                      <a:pt x="13" y="5"/>
                      <a:pt x="12" y="5"/>
                      <a:pt x="11" y="5"/>
                    </a:cubicBezTo>
                    <a:cubicBezTo>
                      <a:pt x="10" y="5"/>
                      <a:pt x="8" y="5"/>
                      <a:pt x="7" y="6"/>
                    </a:cubicBezTo>
                    <a:cubicBezTo>
                      <a:pt x="7" y="7"/>
                      <a:pt x="6" y="9"/>
                      <a:pt x="6" y="12"/>
                    </a:cubicBezTo>
                    <a:cubicBezTo>
                      <a:pt x="6" y="14"/>
                      <a:pt x="7" y="16"/>
                      <a:pt x="7" y="17"/>
                    </a:cubicBezTo>
                    <a:cubicBezTo>
                      <a:pt x="8" y="19"/>
                      <a:pt x="10" y="19"/>
                      <a:pt x="11" y="19"/>
                    </a:cubicBezTo>
                    <a:cubicBezTo>
                      <a:pt x="12" y="19"/>
                      <a:pt x="13" y="19"/>
                      <a:pt x="14" y="18"/>
                    </a:cubicBezTo>
                    <a:cubicBezTo>
                      <a:pt x="15" y="17"/>
                      <a:pt x="15" y="16"/>
                      <a:pt x="16" y="15"/>
                    </a:cubicBezTo>
                    <a:cubicBezTo>
                      <a:pt x="22" y="16"/>
                      <a:pt x="22" y="16"/>
                      <a:pt x="22" y="16"/>
                    </a:cubicBezTo>
                    <a:cubicBezTo>
                      <a:pt x="21" y="18"/>
                      <a:pt x="20" y="21"/>
                      <a:pt x="18" y="22"/>
                    </a:cubicBezTo>
                    <a:cubicBezTo>
                      <a:pt x="16" y="23"/>
                      <a:pt x="14" y="24"/>
                      <a:pt x="11" y="24"/>
                    </a:cubicBezTo>
                    <a:cubicBezTo>
                      <a:pt x="7" y="24"/>
                      <a:pt x="5" y="23"/>
                      <a:pt x="3" y="21"/>
                    </a:cubicBezTo>
                    <a:cubicBezTo>
                      <a:pt x="1" y="19"/>
                      <a:pt x="0" y="16"/>
                      <a:pt x="0" y="12"/>
                    </a:cubicBezTo>
                    <a:cubicBezTo>
                      <a:pt x="0" y="8"/>
                      <a:pt x="1" y="5"/>
                      <a:pt x="3" y="3"/>
                    </a:cubicBezTo>
                    <a:cubicBezTo>
                      <a:pt x="5" y="1"/>
                      <a:pt x="8" y="0"/>
                      <a:pt x="11" y="0"/>
                    </a:cubicBezTo>
                    <a:cubicBezTo>
                      <a:pt x="14" y="0"/>
                      <a:pt x="16" y="1"/>
                      <a:pt x="18" y="2"/>
                    </a:cubicBezTo>
                    <a:cubicBezTo>
                      <a:pt x="19" y="3"/>
                      <a:pt x="21" y="5"/>
                      <a:pt x="21" y="7"/>
                    </a:cubicBezTo>
                    <a:close/>
                    <a:moveTo>
                      <a:pt x="24" y="17"/>
                    </a:moveTo>
                    <a:cubicBezTo>
                      <a:pt x="30" y="16"/>
                      <a:pt x="30" y="16"/>
                      <a:pt x="30" y="16"/>
                    </a:cubicBezTo>
                    <a:cubicBezTo>
                      <a:pt x="30" y="17"/>
                      <a:pt x="31" y="18"/>
                      <a:pt x="31" y="19"/>
                    </a:cubicBezTo>
                    <a:cubicBezTo>
                      <a:pt x="32" y="19"/>
                      <a:pt x="33" y="20"/>
                      <a:pt x="35" y="20"/>
                    </a:cubicBezTo>
                    <a:cubicBezTo>
                      <a:pt x="36" y="20"/>
                      <a:pt x="38" y="19"/>
                      <a:pt x="38" y="19"/>
                    </a:cubicBezTo>
                    <a:cubicBezTo>
                      <a:pt x="39" y="18"/>
                      <a:pt x="39" y="18"/>
                      <a:pt x="39" y="17"/>
                    </a:cubicBezTo>
                    <a:cubicBezTo>
                      <a:pt x="39" y="17"/>
                      <a:pt x="39" y="16"/>
                      <a:pt x="39" y="16"/>
                    </a:cubicBezTo>
                    <a:cubicBezTo>
                      <a:pt x="38" y="16"/>
                      <a:pt x="38" y="15"/>
                      <a:pt x="37" y="15"/>
                    </a:cubicBezTo>
                    <a:cubicBezTo>
                      <a:pt x="32" y="14"/>
                      <a:pt x="29" y="13"/>
                      <a:pt x="27" y="12"/>
                    </a:cubicBezTo>
                    <a:cubicBezTo>
                      <a:pt x="25" y="11"/>
                      <a:pt x="25" y="9"/>
                      <a:pt x="25" y="7"/>
                    </a:cubicBezTo>
                    <a:cubicBezTo>
                      <a:pt x="25" y="5"/>
                      <a:pt x="25" y="3"/>
                      <a:pt x="27" y="2"/>
                    </a:cubicBezTo>
                    <a:cubicBezTo>
                      <a:pt x="29" y="1"/>
                      <a:pt x="31" y="0"/>
                      <a:pt x="34" y="0"/>
                    </a:cubicBezTo>
                    <a:cubicBezTo>
                      <a:pt x="37" y="0"/>
                      <a:pt x="40" y="0"/>
                      <a:pt x="41" y="1"/>
                    </a:cubicBezTo>
                    <a:cubicBezTo>
                      <a:pt x="43" y="3"/>
                      <a:pt x="44" y="4"/>
                      <a:pt x="45" y="6"/>
                    </a:cubicBezTo>
                    <a:cubicBezTo>
                      <a:pt x="39" y="7"/>
                      <a:pt x="39" y="7"/>
                      <a:pt x="39" y="7"/>
                    </a:cubicBezTo>
                    <a:cubicBezTo>
                      <a:pt x="39" y="6"/>
                      <a:pt x="38" y="6"/>
                      <a:pt x="37" y="5"/>
                    </a:cubicBezTo>
                    <a:cubicBezTo>
                      <a:pt x="37" y="5"/>
                      <a:pt x="36" y="4"/>
                      <a:pt x="34" y="4"/>
                    </a:cubicBezTo>
                    <a:cubicBezTo>
                      <a:pt x="33" y="4"/>
                      <a:pt x="32" y="5"/>
                      <a:pt x="31" y="5"/>
                    </a:cubicBezTo>
                    <a:cubicBezTo>
                      <a:pt x="30" y="5"/>
                      <a:pt x="30" y="6"/>
                      <a:pt x="30" y="6"/>
                    </a:cubicBezTo>
                    <a:cubicBezTo>
                      <a:pt x="30" y="7"/>
                      <a:pt x="30" y="7"/>
                      <a:pt x="31" y="7"/>
                    </a:cubicBezTo>
                    <a:cubicBezTo>
                      <a:pt x="31" y="8"/>
                      <a:pt x="33" y="8"/>
                      <a:pt x="37" y="9"/>
                    </a:cubicBezTo>
                    <a:cubicBezTo>
                      <a:pt x="40" y="10"/>
                      <a:pt x="42" y="11"/>
                      <a:pt x="43" y="12"/>
                    </a:cubicBezTo>
                    <a:cubicBezTo>
                      <a:pt x="45" y="13"/>
                      <a:pt x="45" y="14"/>
                      <a:pt x="45" y="16"/>
                    </a:cubicBezTo>
                    <a:cubicBezTo>
                      <a:pt x="45" y="18"/>
                      <a:pt x="44" y="20"/>
                      <a:pt x="43" y="22"/>
                    </a:cubicBezTo>
                    <a:cubicBezTo>
                      <a:pt x="41" y="23"/>
                      <a:pt x="38" y="24"/>
                      <a:pt x="35" y="24"/>
                    </a:cubicBezTo>
                    <a:cubicBezTo>
                      <a:pt x="32" y="24"/>
                      <a:pt x="29" y="23"/>
                      <a:pt x="27" y="22"/>
                    </a:cubicBezTo>
                    <a:cubicBezTo>
                      <a:pt x="25" y="21"/>
                      <a:pt x="24" y="19"/>
                      <a:pt x="24" y="17"/>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538" name="íş1ïḍê"/>
            <p:cNvGrpSpPr/>
            <p:nvPr/>
          </p:nvGrpSpPr>
          <p:grpSpPr>
            <a:xfrm>
              <a:off x="2287583" y="2522559"/>
              <a:ext cx="1805255" cy="1816110"/>
              <a:chOff x="3865563" y="2898775"/>
              <a:chExt cx="1057275" cy="1063625"/>
            </a:xfrm>
          </p:grpSpPr>
          <p:sp>
            <p:nvSpPr>
              <p:cNvPr id="539" name="îSḻíďè"/>
              <p:cNvSpPr/>
              <p:nvPr/>
            </p:nvSpPr>
            <p:spPr bwMode="auto">
              <a:xfrm>
                <a:off x="4467226" y="3816350"/>
                <a:ext cx="77788" cy="88900"/>
              </a:xfrm>
              <a:custGeom>
                <a:avLst/>
                <a:gdLst>
                  <a:gd name="T0" fmla="*/ 10 w 24"/>
                  <a:gd name="T1" fmla="*/ 9 h 27"/>
                  <a:gd name="T2" fmla="*/ 13 w 24"/>
                  <a:gd name="T3" fmla="*/ 7 h 27"/>
                  <a:gd name="T4" fmla="*/ 14 w 24"/>
                  <a:gd name="T5" fmla="*/ 4 h 27"/>
                  <a:gd name="T6" fmla="*/ 19 w 24"/>
                  <a:gd name="T7" fmla="*/ 6 h 27"/>
                  <a:gd name="T8" fmla="*/ 19 w 24"/>
                  <a:gd name="T9" fmla="*/ 6 h 27"/>
                  <a:gd name="T10" fmla="*/ 19 w 24"/>
                  <a:gd name="T11" fmla="*/ 7 h 27"/>
                  <a:gd name="T12" fmla="*/ 18 w 24"/>
                  <a:gd name="T13" fmla="*/ 7 h 27"/>
                  <a:gd name="T14" fmla="*/ 15 w 24"/>
                  <a:gd name="T15" fmla="*/ 9 h 27"/>
                  <a:gd name="T16" fmla="*/ 18 w 24"/>
                  <a:gd name="T17" fmla="*/ 14 h 27"/>
                  <a:gd name="T18" fmla="*/ 19 w 24"/>
                  <a:gd name="T19" fmla="*/ 20 h 27"/>
                  <a:gd name="T20" fmla="*/ 19 w 24"/>
                  <a:gd name="T21" fmla="*/ 20 h 27"/>
                  <a:gd name="T22" fmla="*/ 21 w 24"/>
                  <a:gd name="T23" fmla="*/ 24 h 27"/>
                  <a:gd name="T24" fmla="*/ 20 w 24"/>
                  <a:gd name="T25" fmla="*/ 25 h 27"/>
                  <a:gd name="T26" fmla="*/ 16 w 24"/>
                  <a:gd name="T27" fmla="*/ 27 h 27"/>
                  <a:gd name="T28" fmla="*/ 15 w 24"/>
                  <a:gd name="T29" fmla="*/ 26 h 27"/>
                  <a:gd name="T30" fmla="*/ 16 w 24"/>
                  <a:gd name="T31" fmla="*/ 21 h 27"/>
                  <a:gd name="T32" fmla="*/ 14 w 24"/>
                  <a:gd name="T33" fmla="*/ 18 h 27"/>
                  <a:gd name="T34" fmla="*/ 13 w 24"/>
                  <a:gd name="T35" fmla="*/ 14 h 27"/>
                  <a:gd name="T36" fmla="*/ 12 w 24"/>
                  <a:gd name="T37" fmla="*/ 11 h 27"/>
                  <a:gd name="T38" fmla="*/ 12 w 24"/>
                  <a:gd name="T39" fmla="*/ 11 h 27"/>
                  <a:gd name="T40" fmla="*/ 13 w 24"/>
                  <a:gd name="T41" fmla="*/ 11 h 27"/>
                  <a:gd name="T42" fmla="*/ 13 w 24"/>
                  <a:gd name="T43" fmla="*/ 11 h 27"/>
                  <a:gd name="T44" fmla="*/ 13 w 24"/>
                  <a:gd name="T45" fmla="*/ 11 h 27"/>
                  <a:gd name="T46" fmla="*/ 13 w 24"/>
                  <a:gd name="T47" fmla="*/ 11 h 27"/>
                  <a:gd name="T48" fmla="*/ 13 w 24"/>
                  <a:gd name="T49" fmla="*/ 10 h 27"/>
                  <a:gd name="T50" fmla="*/ 13 w 24"/>
                  <a:gd name="T51" fmla="*/ 10 h 27"/>
                  <a:gd name="T52" fmla="*/ 12 w 24"/>
                  <a:gd name="T53" fmla="*/ 11 h 27"/>
                  <a:gd name="T54" fmla="*/ 5 w 24"/>
                  <a:gd name="T55" fmla="*/ 7 h 27"/>
                  <a:gd name="T56" fmla="*/ 6 w 24"/>
                  <a:gd name="T57" fmla="*/ 11 h 27"/>
                  <a:gd name="T58" fmla="*/ 6 w 24"/>
                  <a:gd name="T59" fmla="*/ 14 h 27"/>
                  <a:gd name="T60" fmla="*/ 8 w 24"/>
                  <a:gd name="T61" fmla="*/ 16 h 27"/>
                  <a:gd name="T62" fmla="*/ 8 w 24"/>
                  <a:gd name="T63" fmla="*/ 21 h 27"/>
                  <a:gd name="T64" fmla="*/ 9 w 24"/>
                  <a:gd name="T65" fmla="*/ 19 h 27"/>
                  <a:gd name="T66" fmla="*/ 10 w 24"/>
                  <a:gd name="T67" fmla="*/ 24 h 27"/>
                  <a:gd name="T68" fmla="*/ 9 w 24"/>
                  <a:gd name="T69" fmla="*/ 27 h 27"/>
                  <a:gd name="T70" fmla="*/ 6 w 24"/>
                  <a:gd name="T71" fmla="*/ 20 h 27"/>
                  <a:gd name="T72" fmla="*/ 6 w 24"/>
                  <a:gd name="T73" fmla="*/ 18 h 27"/>
                  <a:gd name="T74" fmla="*/ 5 w 24"/>
                  <a:gd name="T75" fmla="*/ 16 h 27"/>
                  <a:gd name="T76" fmla="*/ 5 w 24"/>
                  <a:gd name="T77" fmla="*/ 15 h 27"/>
                  <a:gd name="T78" fmla="*/ 4 w 24"/>
                  <a:gd name="T79" fmla="*/ 14 h 27"/>
                  <a:gd name="T80" fmla="*/ 2 w 24"/>
                  <a:gd name="T81" fmla="*/ 18 h 27"/>
                  <a:gd name="T82" fmla="*/ 1 w 24"/>
                  <a:gd name="T83" fmla="*/ 18 h 27"/>
                  <a:gd name="T84" fmla="*/ 1 w 24"/>
                  <a:gd name="T85" fmla="*/ 13 h 27"/>
                  <a:gd name="T86" fmla="*/ 2 w 24"/>
                  <a:gd name="T87" fmla="*/ 13 h 27"/>
                  <a:gd name="T88" fmla="*/ 3 w 24"/>
                  <a:gd name="T89" fmla="*/ 9 h 27"/>
                  <a:gd name="T90" fmla="*/ 3 w 24"/>
                  <a:gd name="T91" fmla="*/ 3 h 27"/>
                  <a:gd name="T92" fmla="*/ 3 w 24"/>
                  <a:gd name="T93" fmla="*/ 2 h 27"/>
                  <a:gd name="T94" fmla="*/ 3 w 24"/>
                  <a:gd name="T95" fmla="*/ 2 h 27"/>
                  <a:gd name="T96" fmla="*/ 4 w 24"/>
                  <a:gd name="T97" fmla="*/ 2 h 27"/>
                  <a:gd name="T98" fmla="*/ 5 w 24"/>
                  <a:gd name="T99" fmla="*/ 2 h 27"/>
                  <a:gd name="T100" fmla="*/ 6 w 24"/>
                  <a:gd name="T101" fmla="*/ 4 h 27"/>
                  <a:gd name="T102" fmla="*/ 6 w 24"/>
                  <a:gd name="T103" fmla="*/ 5 h 27"/>
                  <a:gd name="T104" fmla="*/ 5 w 24"/>
                  <a:gd name="T105" fmla="*/ 7 h 27"/>
                  <a:gd name="T106" fmla="*/ 12 w 24"/>
                  <a:gd name="T107" fmla="*/ 4 h 27"/>
                  <a:gd name="T108" fmla="*/ 17 w 24"/>
                  <a:gd name="T109" fmla="*/ 1 h 27"/>
                  <a:gd name="T110" fmla="*/ 15 w 24"/>
                  <a:gd name="T111" fmla="*/ 0 h 27"/>
                  <a:gd name="T112" fmla="*/ 13 w 24"/>
                  <a:gd name="T113" fmla="*/ 1 h 27"/>
                  <a:gd name="T114" fmla="*/ 12 w 24"/>
                  <a:gd name="T115" fmla="*/ 1 h 27"/>
                  <a:gd name="T116" fmla="*/ 11 w 24"/>
                  <a:gd name="T117"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7">
                    <a:moveTo>
                      <a:pt x="10" y="10"/>
                    </a:moveTo>
                    <a:cubicBezTo>
                      <a:pt x="10" y="10"/>
                      <a:pt x="10" y="9"/>
                      <a:pt x="10" y="9"/>
                    </a:cubicBezTo>
                    <a:cubicBezTo>
                      <a:pt x="10" y="9"/>
                      <a:pt x="10" y="9"/>
                      <a:pt x="10" y="9"/>
                    </a:cubicBezTo>
                    <a:cubicBezTo>
                      <a:pt x="10" y="9"/>
                      <a:pt x="10" y="9"/>
                      <a:pt x="10" y="9"/>
                    </a:cubicBezTo>
                    <a:cubicBezTo>
                      <a:pt x="12" y="9"/>
                      <a:pt x="12" y="9"/>
                      <a:pt x="13" y="8"/>
                    </a:cubicBezTo>
                    <a:cubicBezTo>
                      <a:pt x="13" y="7"/>
                      <a:pt x="13" y="7"/>
                      <a:pt x="13" y="7"/>
                    </a:cubicBezTo>
                    <a:cubicBezTo>
                      <a:pt x="12" y="6"/>
                      <a:pt x="12" y="5"/>
                      <a:pt x="13" y="5"/>
                    </a:cubicBezTo>
                    <a:cubicBezTo>
                      <a:pt x="14" y="4"/>
                      <a:pt x="14" y="4"/>
                      <a:pt x="14" y="4"/>
                    </a:cubicBezTo>
                    <a:cubicBezTo>
                      <a:pt x="14" y="4"/>
                      <a:pt x="14" y="4"/>
                      <a:pt x="14" y="4"/>
                    </a:cubicBezTo>
                    <a:cubicBezTo>
                      <a:pt x="14" y="4"/>
                      <a:pt x="14" y="4"/>
                      <a:pt x="14" y="4"/>
                    </a:cubicBezTo>
                    <a:cubicBezTo>
                      <a:pt x="14" y="4"/>
                      <a:pt x="16" y="4"/>
                      <a:pt x="17" y="4"/>
                    </a:cubicBezTo>
                    <a:cubicBezTo>
                      <a:pt x="18" y="5"/>
                      <a:pt x="19" y="5"/>
                      <a:pt x="19" y="6"/>
                    </a:cubicBezTo>
                    <a:cubicBezTo>
                      <a:pt x="19" y="6"/>
                      <a:pt x="19" y="6"/>
                      <a:pt x="19" y="6"/>
                    </a:cubicBezTo>
                    <a:cubicBezTo>
                      <a:pt x="19" y="6"/>
                      <a:pt x="19" y="6"/>
                      <a:pt x="19" y="6"/>
                    </a:cubicBezTo>
                    <a:cubicBezTo>
                      <a:pt x="19" y="6"/>
                      <a:pt x="19" y="6"/>
                      <a:pt x="19" y="6"/>
                    </a:cubicBezTo>
                    <a:cubicBezTo>
                      <a:pt x="19" y="6"/>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8" y="7"/>
                      <a:pt x="18" y="7"/>
                      <a:pt x="18" y="7"/>
                    </a:cubicBezTo>
                    <a:cubicBezTo>
                      <a:pt x="18" y="7"/>
                      <a:pt x="18" y="7"/>
                      <a:pt x="18" y="7"/>
                    </a:cubicBezTo>
                    <a:cubicBezTo>
                      <a:pt x="16" y="7"/>
                      <a:pt x="16" y="7"/>
                      <a:pt x="16" y="7"/>
                    </a:cubicBezTo>
                    <a:cubicBezTo>
                      <a:pt x="15" y="8"/>
                      <a:pt x="15" y="8"/>
                      <a:pt x="15" y="9"/>
                    </a:cubicBezTo>
                    <a:cubicBezTo>
                      <a:pt x="15" y="10"/>
                      <a:pt x="15" y="10"/>
                      <a:pt x="16" y="11"/>
                    </a:cubicBezTo>
                    <a:cubicBezTo>
                      <a:pt x="16" y="11"/>
                      <a:pt x="16" y="11"/>
                      <a:pt x="16" y="11"/>
                    </a:cubicBezTo>
                    <a:cubicBezTo>
                      <a:pt x="16" y="13"/>
                      <a:pt x="17" y="13"/>
                      <a:pt x="18" y="14"/>
                    </a:cubicBezTo>
                    <a:cubicBezTo>
                      <a:pt x="18" y="14"/>
                      <a:pt x="19" y="15"/>
                      <a:pt x="19" y="16"/>
                    </a:cubicBezTo>
                    <a:cubicBezTo>
                      <a:pt x="19" y="16"/>
                      <a:pt x="19" y="17"/>
                      <a:pt x="19" y="17"/>
                    </a:cubicBezTo>
                    <a:cubicBezTo>
                      <a:pt x="19" y="18"/>
                      <a:pt x="19" y="19"/>
                      <a:pt x="19" y="20"/>
                    </a:cubicBezTo>
                    <a:cubicBezTo>
                      <a:pt x="19" y="20"/>
                      <a:pt x="19" y="20"/>
                      <a:pt x="19" y="20"/>
                    </a:cubicBezTo>
                    <a:cubicBezTo>
                      <a:pt x="19" y="20"/>
                      <a:pt x="19" y="20"/>
                      <a:pt x="19" y="20"/>
                    </a:cubicBezTo>
                    <a:cubicBezTo>
                      <a:pt x="19" y="20"/>
                      <a:pt x="19" y="20"/>
                      <a:pt x="19" y="20"/>
                    </a:cubicBezTo>
                    <a:cubicBezTo>
                      <a:pt x="19" y="21"/>
                      <a:pt x="20" y="21"/>
                      <a:pt x="21" y="20"/>
                    </a:cubicBezTo>
                    <a:cubicBezTo>
                      <a:pt x="22" y="20"/>
                      <a:pt x="23" y="20"/>
                      <a:pt x="23" y="21"/>
                    </a:cubicBezTo>
                    <a:cubicBezTo>
                      <a:pt x="24" y="22"/>
                      <a:pt x="23" y="23"/>
                      <a:pt x="21" y="24"/>
                    </a:cubicBezTo>
                    <a:cubicBezTo>
                      <a:pt x="21" y="24"/>
                      <a:pt x="21" y="24"/>
                      <a:pt x="21" y="24"/>
                    </a:cubicBezTo>
                    <a:cubicBezTo>
                      <a:pt x="21" y="24"/>
                      <a:pt x="21" y="24"/>
                      <a:pt x="21" y="24"/>
                    </a:cubicBezTo>
                    <a:cubicBezTo>
                      <a:pt x="20" y="24"/>
                      <a:pt x="20" y="25"/>
                      <a:pt x="20" y="25"/>
                    </a:cubicBezTo>
                    <a:cubicBezTo>
                      <a:pt x="19" y="26"/>
                      <a:pt x="18" y="26"/>
                      <a:pt x="16" y="27"/>
                    </a:cubicBezTo>
                    <a:cubicBezTo>
                      <a:pt x="16" y="27"/>
                      <a:pt x="16" y="27"/>
                      <a:pt x="16" y="27"/>
                    </a:cubicBezTo>
                    <a:cubicBezTo>
                      <a:pt x="16" y="27"/>
                      <a:pt x="16" y="27"/>
                      <a:pt x="16" y="27"/>
                    </a:cubicBezTo>
                    <a:cubicBezTo>
                      <a:pt x="15" y="26"/>
                      <a:pt x="15" y="26"/>
                      <a:pt x="15" y="26"/>
                    </a:cubicBezTo>
                    <a:cubicBezTo>
                      <a:pt x="15" y="26"/>
                      <a:pt x="15" y="26"/>
                      <a:pt x="15" y="26"/>
                    </a:cubicBezTo>
                    <a:cubicBezTo>
                      <a:pt x="15" y="26"/>
                      <a:pt x="15" y="26"/>
                      <a:pt x="15" y="26"/>
                    </a:cubicBezTo>
                    <a:cubicBezTo>
                      <a:pt x="15" y="25"/>
                      <a:pt x="15" y="24"/>
                      <a:pt x="16" y="23"/>
                    </a:cubicBezTo>
                    <a:cubicBezTo>
                      <a:pt x="16" y="23"/>
                      <a:pt x="17" y="22"/>
                      <a:pt x="16" y="21"/>
                    </a:cubicBezTo>
                    <a:cubicBezTo>
                      <a:pt x="16" y="21"/>
                      <a:pt x="16" y="21"/>
                      <a:pt x="16" y="21"/>
                    </a:cubicBezTo>
                    <a:cubicBezTo>
                      <a:pt x="16" y="21"/>
                      <a:pt x="16" y="21"/>
                      <a:pt x="16" y="21"/>
                    </a:cubicBezTo>
                    <a:cubicBezTo>
                      <a:pt x="16" y="20"/>
                      <a:pt x="15" y="20"/>
                      <a:pt x="15" y="20"/>
                    </a:cubicBezTo>
                    <a:cubicBezTo>
                      <a:pt x="14" y="19"/>
                      <a:pt x="14" y="19"/>
                      <a:pt x="14" y="18"/>
                    </a:cubicBezTo>
                    <a:cubicBezTo>
                      <a:pt x="14" y="18"/>
                      <a:pt x="14" y="18"/>
                      <a:pt x="14" y="17"/>
                    </a:cubicBezTo>
                    <a:cubicBezTo>
                      <a:pt x="15" y="16"/>
                      <a:pt x="15" y="16"/>
                      <a:pt x="15" y="15"/>
                    </a:cubicBezTo>
                    <a:cubicBezTo>
                      <a:pt x="14" y="14"/>
                      <a:pt x="14" y="14"/>
                      <a:pt x="13" y="14"/>
                    </a:cubicBezTo>
                    <a:cubicBezTo>
                      <a:pt x="12" y="14"/>
                      <a:pt x="11" y="13"/>
                      <a:pt x="10" y="12"/>
                    </a:cubicBezTo>
                    <a:cubicBezTo>
                      <a:pt x="10" y="11"/>
                      <a:pt x="10" y="10"/>
                      <a:pt x="10" y="10"/>
                    </a:cubicBezTo>
                    <a:close/>
                    <a:moveTo>
                      <a:pt x="12" y="11"/>
                    </a:moveTo>
                    <a:cubicBezTo>
                      <a:pt x="12" y="11"/>
                      <a:pt x="12" y="11"/>
                      <a:pt x="12" y="11"/>
                    </a:cubicBezTo>
                    <a:cubicBezTo>
                      <a:pt x="12" y="11"/>
                      <a:pt x="12" y="11"/>
                      <a:pt x="12" y="11"/>
                    </a:cubicBezTo>
                    <a:cubicBezTo>
                      <a:pt x="12" y="11"/>
                      <a:pt x="12" y="11"/>
                      <a:pt x="12" y="11"/>
                    </a:cubicBezTo>
                    <a:cubicBezTo>
                      <a:pt x="12" y="11"/>
                      <a:pt x="12"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4" y="11"/>
                      <a:pt x="14"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2" y="10"/>
                      <a:pt x="12" y="10"/>
                    </a:cubicBezTo>
                    <a:cubicBezTo>
                      <a:pt x="12" y="11"/>
                      <a:pt x="12" y="11"/>
                      <a:pt x="12" y="11"/>
                    </a:cubicBezTo>
                    <a:cubicBezTo>
                      <a:pt x="12" y="11"/>
                      <a:pt x="12" y="11"/>
                      <a:pt x="12" y="11"/>
                    </a:cubicBezTo>
                    <a:cubicBezTo>
                      <a:pt x="12" y="11"/>
                      <a:pt x="12" y="11"/>
                      <a:pt x="12" y="11"/>
                    </a:cubicBezTo>
                    <a:close/>
                    <a:moveTo>
                      <a:pt x="5" y="7"/>
                    </a:moveTo>
                    <a:cubicBezTo>
                      <a:pt x="5" y="8"/>
                      <a:pt x="4" y="9"/>
                      <a:pt x="4" y="10"/>
                    </a:cubicBezTo>
                    <a:cubicBezTo>
                      <a:pt x="4" y="10"/>
                      <a:pt x="5" y="10"/>
                      <a:pt x="5" y="10"/>
                    </a:cubicBezTo>
                    <a:cubicBezTo>
                      <a:pt x="6" y="10"/>
                      <a:pt x="6" y="10"/>
                      <a:pt x="6" y="11"/>
                    </a:cubicBezTo>
                    <a:cubicBezTo>
                      <a:pt x="6" y="11"/>
                      <a:pt x="6" y="11"/>
                      <a:pt x="6" y="11"/>
                    </a:cubicBezTo>
                    <a:cubicBezTo>
                      <a:pt x="7" y="12"/>
                      <a:pt x="7" y="12"/>
                      <a:pt x="6" y="13"/>
                    </a:cubicBezTo>
                    <a:cubicBezTo>
                      <a:pt x="6" y="13"/>
                      <a:pt x="6" y="13"/>
                      <a:pt x="6" y="14"/>
                    </a:cubicBezTo>
                    <a:cubicBezTo>
                      <a:pt x="7" y="14"/>
                      <a:pt x="7" y="15"/>
                      <a:pt x="7" y="15"/>
                    </a:cubicBezTo>
                    <a:cubicBezTo>
                      <a:pt x="8" y="15"/>
                      <a:pt x="8" y="15"/>
                      <a:pt x="8" y="15"/>
                    </a:cubicBezTo>
                    <a:cubicBezTo>
                      <a:pt x="8" y="16"/>
                      <a:pt x="8" y="16"/>
                      <a:pt x="8" y="16"/>
                    </a:cubicBezTo>
                    <a:cubicBezTo>
                      <a:pt x="8" y="17"/>
                      <a:pt x="8" y="19"/>
                      <a:pt x="8" y="20"/>
                    </a:cubicBezTo>
                    <a:cubicBezTo>
                      <a:pt x="8" y="20"/>
                      <a:pt x="8" y="20"/>
                      <a:pt x="8" y="20"/>
                    </a:cubicBezTo>
                    <a:cubicBezTo>
                      <a:pt x="8" y="21"/>
                      <a:pt x="8" y="21"/>
                      <a:pt x="8" y="21"/>
                    </a:cubicBezTo>
                    <a:cubicBezTo>
                      <a:pt x="9" y="19"/>
                      <a:pt x="9" y="19"/>
                      <a:pt x="9" y="19"/>
                    </a:cubicBezTo>
                    <a:cubicBezTo>
                      <a:pt x="9" y="19"/>
                      <a:pt x="9" y="19"/>
                      <a:pt x="9" y="19"/>
                    </a:cubicBezTo>
                    <a:cubicBezTo>
                      <a:pt x="9" y="19"/>
                      <a:pt x="9" y="19"/>
                      <a:pt x="9" y="19"/>
                    </a:cubicBezTo>
                    <a:cubicBezTo>
                      <a:pt x="9" y="19"/>
                      <a:pt x="9" y="19"/>
                      <a:pt x="9" y="19"/>
                    </a:cubicBezTo>
                    <a:cubicBezTo>
                      <a:pt x="9" y="19"/>
                      <a:pt x="9" y="19"/>
                      <a:pt x="9" y="19"/>
                    </a:cubicBezTo>
                    <a:cubicBezTo>
                      <a:pt x="10" y="20"/>
                      <a:pt x="10" y="22"/>
                      <a:pt x="10" y="24"/>
                    </a:cubicBezTo>
                    <a:cubicBezTo>
                      <a:pt x="10" y="25"/>
                      <a:pt x="9" y="27"/>
                      <a:pt x="9" y="27"/>
                    </a:cubicBezTo>
                    <a:cubicBezTo>
                      <a:pt x="9" y="27"/>
                      <a:pt x="9" y="27"/>
                      <a:pt x="9" y="27"/>
                    </a:cubicBezTo>
                    <a:cubicBezTo>
                      <a:pt x="9" y="27"/>
                      <a:pt x="9" y="27"/>
                      <a:pt x="9" y="27"/>
                    </a:cubicBezTo>
                    <a:cubicBezTo>
                      <a:pt x="8" y="27"/>
                      <a:pt x="8" y="27"/>
                      <a:pt x="7" y="27"/>
                    </a:cubicBezTo>
                    <a:cubicBezTo>
                      <a:pt x="7" y="26"/>
                      <a:pt x="7" y="26"/>
                      <a:pt x="7" y="25"/>
                    </a:cubicBezTo>
                    <a:cubicBezTo>
                      <a:pt x="6" y="23"/>
                      <a:pt x="6" y="21"/>
                      <a:pt x="6" y="20"/>
                    </a:cubicBezTo>
                    <a:cubicBezTo>
                      <a:pt x="6" y="19"/>
                      <a:pt x="7" y="18"/>
                      <a:pt x="6" y="18"/>
                    </a:cubicBezTo>
                    <a:cubicBezTo>
                      <a:pt x="6" y="18"/>
                      <a:pt x="6" y="18"/>
                      <a:pt x="6" y="18"/>
                    </a:cubicBezTo>
                    <a:cubicBezTo>
                      <a:pt x="6" y="18"/>
                      <a:pt x="6" y="18"/>
                      <a:pt x="6" y="18"/>
                    </a:cubicBezTo>
                    <a:cubicBezTo>
                      <a:pt x="6" y="17"/>
                      <a:pt x="6" y="17"/>
                      <a:pt x="6" y="17"/>
                    </a:cubicBezTo>
                    <a:cubicBezTo>
                      <a:pt x="6" y="17"/>
                      <a:pt x="6" y="17"/>
                      <a:pt x="6" y="17"/>
                    </a:cubicBezTo>
                    <a:cubicBezTo>
                      <a:pt x="5" y="17"/>
                      <a:pt x="5" y="16"/>
                      <a:pt x="5" y="16"/>
                    </a:cubicBezTo>
                    <a:cubicBezTo>
                      <a:pt x="5" y="16"/>
                      <a:pt x="5" y="16"/>
                      <a:pt x="5" y="16"/>
                    </a:cubicBezTo>
                    <a:cubicBezTo>
                      <a:pt x="5" y="16"/>
                      <a:pt x="5" y="16"/>
                      <a:pt x="5" y="16"/>
                    </a:cubicBezTo>
                    <a:cubicBezTo>
                      <a:pt x="5" y="16"/>
                      <a:pt x="5" y="15"/>
                      <a:pt x="5" y="15"/>
                    </a:cubicBezTo>
                    <a:cubicBezTo>
                      <a:pt x="5" y="15"/>
                      <a:pt x="5" y="15"/>
                      <a:pt x="4" y="14"/>
                    </a:cubicBezTo>
                    <a:cubicBezTo>
                      <a:pt x="4" y="14"/>
                      <a:pt x="4" y="14"/>
                      <a:pt x="4" y="14"/>
                    </a:cubicBezTo>
                    <a:cubicBezTo>
                      <a:pt x="4" y="14"/>
                      <a:pt x="4" y="14"/>
                      <a:pt x="4" y="14"/>
                    </a:cubicBezTo>
                    <a:cubicBezTo>
                      <a:pt x="4" y="14"/>
                      <a:pt x="4" y="14"/>
                      <a:pt x="4" y="14"/>
                    </a:cubicBezTo>
                    <a:cubicBezTo>
                      <a:pt x="4" y="14"/>
                      <a:pt x="4" y="15"/>
                      <a:pt x="4" y="15"/>
                    </a:cubicBezTo>
                    <a:cubicBezTo>
                      <a:pt x="3" y="16"/>
                      <a:pt x="3" y="17"/>
                      <a:pt x="2" y="18"/>
                    </a:cubicBezTo>
                    <a:cubicBezTo>
                      <a:pt x="2" y="18"/>
                      <a:pt x="2" y="18"/>
                      <a:pt x="2" y="18"/>
                    </a:cubicBezTo>
                    <a:cubicBezTo>
                      <a:pt x="2" y="18"/>
                      <a:pt x="2" y="18"/>
                      <a:pt x="1" y="18"/>
                    </a:cubicBezTo>
                    <a:cubicBezTo>
                      <a:pt x="1" y="18"/>
                      <a:pt x="1" y="18"/>
                      <a:pt x="1" y="18"/>
                    </a:cubicBezTo>
                    <a:cubicBezTo>
                      <a:pt x="1" y="18"/>
                      <a:pt x="1" y="18"/>
                      <a:pt x="1" y="18"/>
                    </a:cubicBezTo>
                    <a:cubicBezTo>
                      <a:pt x="1" y="16"/>
                      <a:pt x="1" y="16"/>
                      <a:pt x="1" y="16"/>
                    </a:cubicBezTo>
                    <a:cubicBezTo>
                      <a:pt x="0" y="15"/>
                      <a:pt x="1" y="14"/>
                      <a:pt x="1" y="13"/>
                    </a:cubicBezTo>
                    <a:cubicBezTo>
                      <a:pt x="1" y="13"/>
                      <a:pt x="2" y="13"/>
                      <a:pt x="2" y="13"/>
                    </a:cubicBezTo>
                    <a:cubicBezTo>
                      <a:pt x="2" y="13"/>
                      <a:pt x="2" y="13"/>
                      <a:pt x="2" y="13"/>
                    </a:cubicBezTo>
                    <a:cubicBezTo>
                      <a:pt x="2" y="13"/>
                      <a:pt x="2" y="13"/>
                      <a:pt x="2" y="13"/>
                    </a:cubicBezTo>
                    <a:cubicBezTo>
                      <a:pt x="2" y="13"/>
                      <a:pt x="2" y="13"/>
                      <a:pt x="2" y="13"/>
                    </a:cubicBezTo>
                    <a:cubicBezTo>
                      <a:pt x="2" y="11"/>
                      <a:pt x="2" y="11"/>
                      <a:pt x="3" y="10"/>
                    </a:cubicBezTo>
                    <a:cubicBezTo>
                      <a:pt x="3" y="9"/>
                      <a:pt x="3" y="9"/>
                      <a:pt x="3" y="9"/>
                    </a:cubicBezTo>
                    <a:cubicBezTo>
                      <a:pt x="3" y="9"/>
                      <a:pt x="3" y="8"/>
                      <a:pt x="3" y="8"/>
                    </a:cubicBezTo>
                    <a:cubicBezTo>
                      <a:pt x="3" y="7"/>
                      <a:pt x="3" y="7"/>
                      <a:pt x="3" y="6"/>
                    </a:cubicBezTo>
                    <a:cubicBezTo>
                      <a:pt x="3" y="6"/>
                      <a:pt x="3" y="4"/>
                      <a:pt x="3" y="3"/>
                    </a:cubicBezTo>
                    <a:cubicBezTo>
                      <a:pt x="3" y="3"/>
                      <a:pt x="3" y="3"/>
                      <a:pt x="3" y="3"/>
                    </a:cubicBezTo>
                    <a:cubicBezTo>
                      <a:pt x="3" y="3"/>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4" y="2"/>
                    </a:cubicBezTo>
                    <a:cubicBezTo>
                      <a:pt x="4" y="2"/>
                      <a:pt x="4" y="2"/>
                      <a:pt x="4" y="2"/>
                    </a:cubicBezTo>
                    <a:cubicBezTo>
                      <a:pt x="4" y="2"/>
                      <a:pt x="4" y="2"/>
                      <a:pt x="4" y="2"/>
                    </a:cubicBezTo>
                    <a:cubicBezTo>
                      <a:pt x="4" y="2"/>
                      <a:pt x="4" y="2"/>
                      <a:pt x="4" y="2"/>
                    </a:cubicBezTo>
                    <a:cubicBezTo>
                      <a:pt x="4" y="2"/>
                      <a:pt x="4" y="2"/>
                      <a:pt x="5" y="2"/>
                    </a:cubicBezTo>
                    <a:cubicBezTo>
                      <a:pt x="5" y="2"/>
                      <a:pt x="5" y="2"/>
                      <a:pt x="5" y="2"/>
                    </a:cubicBezTo>
                    <a:cubicBezTo>
                      <a:pt x="5" y="2"/>
                      <a:pt x="5" y="2"/>
                      <a:pt x="5" y="2"/>
                    </a:cubicBezTo>
                    <a:cubicBezTo>
                      <a:pt x="6" y="2"/>
                      <a:pt x="6" y="3"/>
                      <a:pt x="6" y="3"/>
                    </a:cubicBezTo>
                    <a:cubicBezTo>
                      <a:pt x="6" y="3"/>
                      <a:pt x="6" y="3"/>
                      <a:pt x="6" y="4"/>
                    </a:cubicBezTo>
                    <a:cubicBezTo>
                      <a:pt x="6" y="4"/>
                      <a:pt x="6" y="4"/>
                      <a:pt x="6" y="4"/>
                    </a:cubicBezTo>
                    <a:cubicBezTo>
                      <a:pt x="6" y="4"/>
                      <a:pt x="6" y="5"/>
                      <a:pt x="6" y="5"/>
                    </a:cubicBezTo>
                    <a:cubicBezTo>
                      <a:pt x="6" y="5"/>
                      <a:pt x="6" y="5"/>
                      <a:pt x="6" y="5"/>
                    </a:cubicBezTo>
                    <a:cubicBezTo>
                      <a:pt x="6" y="5"/>
                      <a:pt x="6" y="5"/>
                      <a:pt x="6" y="6"/>
                    </a:cubicBezTo>
                    <a:cubicBezTo>
                      <a:pt x="6" y="6"/>
                      <a:pt x="5" y="7"/>
                      <a:pt x="5" y="7"/>
                    </a:cubicBezTo>
                    <a:cubicBezTo>
                      <a:pt x="5" y="7"/>
                      <a:pt x="5" y="7"/>
                      <a:pt x="5" y="7"/>
                    </a:cubicBezTo>
                    <a:close/>
                    <a:moveTo>
                      <a:pt x="11" y="4"/>
                    </a:moveTo>
                    <a:cubicBezTo>
                      <a:pt x="11" y="4"/>
                      <a:pt x="11" y="4"/>
                      <a:pt x="11" y="4"/>
                    </a:cubicBezTo>
                    <a:cubicBezTo>
                      <a:pt x="12" y="4"/>
                      <a:pt x="12" y="4"/>
                      <a:pt x="12" y="4"/>
                    </a:cubicBezTo>
                    <a:cubicBezTo>
                      <a:pt x="13" y="3"/>
                      <a:pt x="13" y="3"/>
                      <a:pt x="14" y="3"/>
                    </a:cubicBezTo>
                    <a:cubicBezTo>
                      <a:pt x="14" y="2"/>
                      <a:pt x="15" y="2"/>
                      <a:pt x="15" y="2"/>
                    </a:cubicBezTo>
                    <a:cubicBezTo>
                      <a:pt x="16" y="2"/>
                      <a:pt x="16" y="1"/>
                      <a:pt x="17" y="1"/>
                    </a:cubicBezTo>
                    <a:cubicBezTo>
                      <a:pt x="17" y="1"/>
                      <a:pt x="17" y="1"/>
                      <a:pt x="17" y="1"/>
                    </a:cubicBezTo>
                    <a:cubicBezTo>
                      <a:pt x="17" y="1"/>
                      <a:pt x="17" y="1"/>
                      <a:pt x="17" y="1"/>
                    </a:cubicBezTo>
                    <a:cubicBezTo>
                      <a:pt x="16" y="0"/>
                      <a:pt x="16" y="0"/>
                      <a:pt x="15" y="0"/>
                    </a:cubicBezTo>
                    <a:cubicBezTo>
                      <a:pt x="14" y="0"/>
                      <a:pt x="13" y="0"/>
                      <a:pt x="13" y="1"/>
                    </a:cubicBezTo>
                    <a:cubicBezTo>
                      <a:pt x="13" y="1"/>
                      <a:pt x="13" y="1"/>
                      <a:pt x="13" y="1"/>
                    </a:cubicBezTo>
                    <a:cubicBezTo>
                      <a:pt x="13" y="1"/>
                      <a:pt x="13" y="1"/>
                      <a:pt x="13" y="1"/>
                    </a:cubicBezTo>
                    <a:cubicBezTo>
                      <a:pt x="13" y="1"/>
                      <a:pt x="13" y="1"/>
                      <a:pt x="13" y="1"/>
                    </a:cubicBezTo>
                    <a:cubicBezTo>
                      <a:pt x="13" y="1"/>
                      <a:pt x="12" y="1"/>
                      <a:pt x="12" y="1"/>
                    </a:cubicBezTo>
                    <a:cubicBezTo>
                      <a:pt x="12" y="1"/>
                      <a:pt x="12" y="1"/>
                      <a:pt x="12" y="1"/>
                    </a:cubicBezTo>
                    <a:cubicBezTo>
                      <a:pt x="11" y="2"/>
                      <a:pt x="11" y="4"/>
                      <a:pt x="11" y="4"/>
                    </a:cubicBezTo>
                    <a:cubicBezTo>
                      <a:pt x="11" y="4"/>
                      <a:pt x="11" y="4"/>
                      <a:pt x="11" y="4"/>
                    </a:cubicBezTo>
                    <a:cubicBezTo>
                      <a:pt x="11" y="4"/>
                      <a:pt x="11" y="4"/>
                      <a:pt x="11" y="4"/>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0" name="ïṣľiḓè"/>
              <p:cNvSpPr/>
              <p:nvPr/>
            </p:nvSpPr>
            <p:spPr bwMode="auto">
              <a:xfrm>
                <a:off x="4248151" y="3816350"/>
                <a:ext cx="100013" cy="106363"/>
              </a:xfrm>
              <a:custGeom>
                <a:avLst/>
                <a:gdLst>
                  <a:gd name="T0" fmla="*/ 12 w 30"/>
                  <a:gd name="T1" fmla="*/ 10 h 32"/>
                  <a:gd name="T2" fmla="*/ 13 w 30"/>
                  <a:gd name="T3" fmla="*/ 10 h 32"/>
                  <a:gd name="T4" fmla="*/ 13 w 30"/>
                  <a:gd name="T5" fmla="*/ 12 h 32"/>
                  <a:gd name="T6" fmla="*/ 12 w 30"/>
                  <a:gd name="T7" fmla="*/ 12 h 32"/>
                  <a:gd name="T8" fmla="*/ 11 w 30"/>
                  <a:gd name="T9" fmla="*/ 11 h 32"/>
                  <a:gd name="T10" fmla="*/ 11 w 30"/>
                  <a:gd name="T11" fmla="*/ 10 h 32"/>
                  <a:gd name="T12" fmla="*/ 30 w 30"/>
                  <a:gd name="T13" fmla="*/ 2 h 32"/>
                  <a:gd name="T14" fmla="*/ 28 w 30"/>
                  <a:gd name="T15" fmla="*/ 2 h 32"/>
                  <a:gd name="T16" fmla="*/ 24 w 30"/>
                  <a:gd name="T17" fmla="*/ 11 h 32"/>
                  <a:gd name="T18" fmla="*/ 17 w 30"/>
                  <a:gd name="T19" fmla="*/ 15 h 32"/>
                  <a:gd name="T20" fmla="*/ 17 w 30"/>
                  <a:gd name="T21" fmla="*/ 15 h 32"/>
                  <a:gd name="T22" fmla="*/ 21 w 30"/>
                  <a:gd name="T23" fmla="*/ 15 h 32"/>
                  <a:gd name="T24" fmla="*/ 18 w 30"/>
                  <a:gd name="T25" fmla="*/ 18 h 32"/>
                  <a:gd name="T26" fmla="*/ 15 w 30"/>
                  <a:gd name="T27" fmla="*/ 20 h 32"/>
                  <a:gd name="T28" fmla="*/ 15 w 30"/>
                  <a:gd name="T29" fmla="*/ 14 h 32"/>
                  <a:gd name="T30" fmla="*/ 17 w 30"/>
                  <a:gd name="T31" fmla="*/ 11 h 32"/>
                  <a:gd name="T32" fmla="*/ 21 w 30"/>
                  <a:gd name="T33" fmla="*/ 2 h 32"/>
                  <a:gd name="T34" fmla="*/ 16 w 30"/>
                  <a:gd name="T35" fmla="*/ 1 h 32"/>
                  <a:gd name="T36" fmla="*/ 10 w 30"/>
                  <a:gd name="T37" fmla="*/ 5 h 32"/>
                  <a:gd name="T38" fmla="*/ 11 w 30"/>
                  <a:gd name="T39" fmla="*/ 3 h 32"/>
                  <a:gd name="T40" fmla="*/ 7 w 30"/>
                  <a:gd name="T41" fmla="*/ 8 h 32"/>
                  <a:gd name="T42" fmla="*/ 8 w 30"/>
                  <a:gd name="T43" fmla="*/ 16 h 32"/>
                  <a:gd name="T44" fmla="*/ 10 w 30"/>
                  <a:gd name="T45" fmla="*/ 16 h 32"/>
                  <a:gd name="T46" fmla="*/ 0 w 30"/>
                  <a:gd name="T47" fmla="*/ 25 h 32"/>
                  <a:gd name="T48" fmla="*/ 1 w 30"/>
                  <a:gd name="T49" fmla="*/ 25 h 32"/>
                  <a:gd name="T50" fmla="*/ 9 w 30"/>
                  <a:gd name="T51" fmla="*/ 21 h 32"/>
                  <a:gd name="T52" fmla="*/ 12 w 30"/>
                  <a:gd name="T53" fmla="*/ 24 h 32"/>
                  <a:gd name="T54" fmla="*/ 14 w 30"/>
                  <a:gd name="T55" fmla="*/ 22 h 32"/>
                  <a:gd name="T56" fmla="*/ 16 w 30"/>
                  <a:gd name="T57" fmla="*/ 22 h 32"/>
                  <a:gd name="T58" fmla="*/ 18 w 30"/>
                  <a:gd name="T59" fmla="*/ 27 h 32"/>
                  <a:gd name="T60" fmla="*/ 17 w 30"/>
                  <a:gd name="T61" fmla="*/ 31 h 32"/>
                  <a:gd name="T62" fmla="*/ 18 w 30"/>
                  <a:gd name="T63" fmla="*/ 32 h 32"/>
                  <a:gd name="T64" fmla="*/ 23 w 30"/>
                  <a:gd name="T65" fmla="*/ 19 h 32"/>
                  <a:gd name="T66" fmla="*/ 24 w 30"/>
                  <a:gd name="T67" fmla="*/ 17 h 32"/>
                  <a:gd name="T68" fmla="*/ 27 w 30"/>
                  <a:gd name="T69" fmla="*/ 14 h 32"/>
                  <a:gd name="T70" fmla="*/ 27 w 30"/>
                  <a:gd name="T71" fmla="*/ 11 h 32"/>
                  <a:gd name="T72" fmla="*/ 27 w 30"/>
                  <a:gd name="T73" fmla="*/ 9 h 32"/>
                  <a:gd name="T74" fmla="*/ 14 w 30"/>
                  <a:gd name="T75" fmla="*/ 5 h 32"/>
                  <a:gd name="T76" fmla="*/ 15 w 30"/>
                  <a:gd name="T77" fmla="*/ 7 h 32"/>
                  <a:gd name="T78" fmla="*/ 14 w 30"/>
                  <a:gd name="T79" fmla="*/ 7 h 32"/>
                  <a:gd name="T80" fmla="*/ 14 w 30"/>
                  <a:gd name="T81" fmla="*/ 6 h 32"/>
                  <a:gd name="T82" fmla="*/ 9 w 30"/>
                  <a:gd name="T83" fmla="*/ 12 h 32"/>
                  <a:gd name="T84" fmla="*/ 9 w 30"/>
                  <a:gd name="T85" fmla="*/ 13 h 32"/>
                  <a:gd name="T86" fmla="*/ 12 w 30"/>
                  <a:gd name="T87" fmla="*/ 13 h 32"/>
                  <a:gd name="T88" fmla="*/ 13 w 30"/>
                  <a:gd name="T89" fmla="*/ 13 h 32"/>
                  <a:gd name="T90" fmla="*/ 15 w 30"/>
                  <a:gd name="T91" fmla="*/ 10 h 32"/>
                  <a:gd name="T92" fmla="*/ 13 w 30"/>
                  <a:gd name="T93" fmla="*/ 9 h 32"/>
                  <a:gd name="T94" fmla="*/ 13 w 30"/>
                  <a:gd name="T95" fmla="*/ 8 h 32"/>
                  <a:gd name="T96" fmla="*/ 9 w 30"/>
                  <a:gd name="T97" fmla="*/ 11 h 32"/>
                  <a:gd name="T98" fmla="*/ 13 w 30"/>
                  <a:gd name="T99" fmla="*/ 17 h 32"/>
                  <a:gd name="T100" fmla="*/ 13 w 30"/>
                  <a:gd name="T101" fmla="*/ 17 h 32"/>
                  <a:gd name="T102" fmla="*/ 13 w 30"/>
                  <a:gd name="T103" fmla="*/ 18 h 32"/>
                  <a:gd name="T104" fmla="*/ 11 w 30"/>
                  <a:gd name="T105" fmla="*/ 20 h 32"/>
                  <a:gd name="T106" fmla="*/ 11 w 30"/>
                  <a:gd name="T10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2">
                    <a:moveTo>
                      <a:pt x="11" y="10"/>
                    </a:moveTo>
                    <a:cubicBezTo>
                      <a:pt x="11" y="10"/>
                      <a:pt x="11" y="10"/>
                      <a:pt x="11" y="10"/>
                    </a:cubicBezTo>
                    <a:cubicBezTo>
                      <a:pt x="11" y="10"/>
                      <a:pt x="11" y="10"/>
                      <a:pt x="11" y="10"/>
                    </a:cubicBezTo>
                    <a:cubicBezTo>
                      <a:pt x="12" y="10"/>
                      <a:pt x="12" y="10"/>
                      <a:pt x="12" y="10"/>
                    </a:cubicBezTo>
                    <a:cubicBezTo>
                      <a:pt x="12" y="10"/>
                      <a:pt x="12" y="10"/>
                      <a:pt x="12" y="10"/>
                    </a:cubicBezTo>
                    <a:cubicBezTo>
                      <a:pt x="13" y="10"/>
                      <a:pt x="13" y="10"/>
                      <a:pt x="13" y="10"/>
                    </a:cubicBezTo>
                    <a:cubicBezTo>
                      <a:pt x="13" y="10"/>
                      <a:pt x="13" y="10"/>
                      <a:pt x="13" y="10"/>
                    </a:cubicBezTo>
                    <a:cubicBezTo>
                      <a:pt x="13" y="10"/>
                      <a:pt x="13" y="10"/>
                      <a:pt x="13" y="10"/>
                    </a:cubicBezTo>
                    <a:cubicBezTo>
                      <a:pt x="13" y="10"/>
                      <a:pt x="13" y="10"/>
                      <a:pt x="13" y="11"/>
                    </a:cubicBezTo>
                    <a:cubicBezTo>
                      <a:pt x="13" y="12"/>
                      <a:pt x="13" y="12"/>
                      <a:pt x="13" y="12"/>
                    </a:cubicBezTo>
                    <a:cubicBezTo>
                      <a:pt x="13" y="12"/>
                      <a:pt x="13" y="12"/>
                      <a:pt x="13" y="12"/>
                    </a:cubicBezTo>
                    <a:cubicBezTo>
                      <a:pt x="13" y="12"/>
                      <a:pt x="13" y="12"/>
                      <a:pt x="13" y="12"/>
                    </a:cubicBezTo>
                    <a:cubicBezTo>
                      <a:pt x="13" y="12"/>
                      <a:pt x="13" y="12"/>
                      <a:pt x="13" y="12"/>
                    </a:cubicBezTo>
                    <a:cubicBezTo>
                      <a:pt x="13" y="12"/>
                      <a:pt x="13" y="12"/>
                      <a:pt x="13"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1" y="12"/>
                      <a:pt x="11" y="11"/>
                    </a:cubicBezTo>
                    <a:cubicBezTo>
                      <a:pt x="11" y="11"/>
                      <a:pt x="11" y="11"/>
                      <a:pt x="11" y="10"/>
                    </a:cubicBezTo>
                    <a:cubicBezTo>
                      <a:pt x="11" y="10"/>
                      <a:pt x="11" y="10"/>
                      <a:pt x="11" y="10"/>
                    </a:cubicBezTo>
                    <a:cubicBezTo>
                      <a:pt x="11" y="10"/>
                      <a:pt x="11" y="10"/>
                      <a:pt x="11" y="10"/>
                    </a:cubicBezTo>
                    <a:cubicBezTo>
                      <a:pt x="11" y="10"/>
                      <a:pt x="11" y="10"/>
                      <a:pt x="11" y="10"/>
                    </a:cubicBezTo>
                    <a:close/>
                    <a:moveTo>
                      <a:pt x="27" y="9"/>
                    </a:moveTo>
                    <a:cubicBezTo>
                      <a:pt x="27" y="8"/>
                      <a:pt x="28" y="8"/>
                      <a:pt x="28" y="7"/>
                    </a:cubicBezTo>
                    <a:cubicBezTo>
                      <a:pt x="29" y="6"/>
                      <a:pt x="30" y="5"/>
                      <a:pt x="30" y="4"/>
                    </a:cubicBezTo>
                    <a:cubicBezTo>
                      <a:pt x="30" y="3"/>
                      <a:pt x="30" y="2"/>
                      <a:pt x="30" y="2"/>
                    </a:cubicBezTo>
                    <a:cubicBezTo>
                      <a:pt x="30" y="2"/>
                      <a:pt x="29" y="2"/>
                      <a:pt x="29" y="1"/>
                    </a:cubicBezTo>
                    <a:cubicBezTo>
                      <a:pt x="29" y="1"/>
                      <a:pt x="29" y="1"/>
                      <a:pt x="29" y="1"/>
                    </a:cubicBezTo>
                    <a:cubicBezTo>
                      <a:pt x="29" y="1"/>
                      <a:pt x="29" y="1"/>
                      <a:pt x="29" y="1"/>
                    </a:cubicBezTo>
                    <a:cubicBezTo>
                      <a:pt x="28" y="2"/>
                      <a:pt x="28" y="2"/>
                      <a:pt x="28" y="2"/>
                    </a:cubicBezTo>
                    <a:cubicBezTo>
                      <a:pt x="28" y="2"/>
                      <a:pt x="28" y="2"/>
                      <a:pt x="28" y="2"/>
                    </a:cubicBezTo>
                    <a:cubicBezTo>
                      <a:pt x="28" y="2"/>
                      <a:pt x="28" y="2"/>
                      <a:pt x="28" y="2"/>
                    </a:cubicBezTo>
                    <a:cubicBezTo>
                      <a:pt x="27" y="6"/>
                      <a:pt x="26" y="7"/>
                      <a:pt x="25" y="9"/>
                    </a:cubicBezTo>
                    <a:cubicBezTo>
                      <a:pt x="25" y="10"/>
                      <a:pt x="24" y="10"/>
                      <a:pt x="24" y="11"/>
                    </a:cubicBezTo>
                    <a:cubicBezTo>
                      <a:pt x="23" y="12"/>
                      <a:pt x="22" y="13"/>
                      <a:pt x="21" y="13"/>
                    </a:cubicBezTo>
                    <a:cubicBezTo>
                      <a:pt x="19" y="13"/>
                      <a:pt x="18" y="13"/>
                      <a:pt x="17" y="14"/>
                    </a:cubicBezTo>
                    <a:cubicBezTo>
                      <a:pt x="17" y="14"/>
                      <a:pt x="17" y="14"/>
                      <a:pt x="17" y="14"/>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8" y="16"/>
                      <a:pt x="19" y="15"/>
                      <a:pt x="20" y="15"/>
                    </a:cubicBezTo>
                    <a:cubicBezTo>
                      <a:pt x="20" y="15"/>
                      <a:pt x="20" y="15"/>
                      <a:pt x="21" y="15"/>
                    </a:cubicBezTo>
                    <a:cubicBezTo>
                      <a:pt x="21" y="15"/>
                      <a:pt x="21" y="15"/>
                      <a:pt x="21" y="15"/>
                    </a:cubicBezTo>
                    <a:cubicBezTo>
                      <a:pt x="21" y="15"/>
                      <a:pt x="21" y="15"/>
                      <a:pt x="21" y="15"/>
                    </a:cubicBezTo>
                    <a:cubicBezTo>
                      <a:pt x="21" y="15"/>
                      <a:pt x="21" y="15"/>
                      <a:pt x="21" y="15"/>
                    </a:cubicBezTo>
                    <a:cubicBezTo>
                      <a:pt x="21" y="15"/>
                      <a:pt x="21" y="16"/>
                      <a:pt x="21" y="16"/>
                    </a:cubicBezTo>
                    <a:cubicBezTo>
                      <a:pt x="21" y="16"/>
                      <a:pt x="21" y="16"/>
                      <a:pt x="21" y="16"/>
                    </a:cubicBezTo>
                    <a:cubicBezTo>
                      <a:pt x="21" y="16"/>
                      <a:pt x="20" y="17"/>
                      <a:pt x="18" y="18"/>
                    </a:cubicBezTo>
                    <a:cubicBezTo>
                      <a:pt x="17" y="19"/>
                      <a:pt x="15"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4" y="20"/>
                      <a:pt x="14" y="19"/>
                      <a:pt x="15" y="18"/>
                    </a:cubicBezTo>
                    <a:cubicBezTo>
                      <a:pt x="15" y="16"/>
                      <a:pt x="15" y="15"/>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3"/>
                      <a:pt x="16" y="12"/>
                      <a:pt x="17" y="11"/>
                    </a:cubicBezTo>
                    <a:cubicBezTo>
                      <a:pt x="17" y="10"/>
                      <a:pt x="17" y="9"/>
                      <a:pt x="18" y="8"/>
                    </a:cubicBezTo>
                    <a:cubicBezTo>
                      <a:pt x="18" y="6"/>
                      <a:pt x="19" y="6"/>
                      <a:pt x="20" y="5"/>
                    </a:cubicBezTo>
                    <a:cubicBezTo>
                      <a:pt x="21" y="5"/>
                      <a:pt x="21" y="5"/>
                      <a:pt x="22" y="4"/>
                    </a:cubicBezTo>
                    <a:cubicBezTo>
                      <a:pt x="22" y="3"/>
                      <a:pt x="22" y="2"/>
                      <a:pt x="21" y="2"/>
                    </a:cubicBezTo>
                    <a:cubicBezTo>
                      <a:pt x="21" y="1"/>
                      <a:pt x="21" y="1"/>
                      <a:pt x="20" y="1"/>
                    </a:cubicBezTo>
                    <a:cubicBezTo>
                      <a:pt x="20" y="1"/>
                      <a:pt x="19" y="0"/>
                      <a:pt x="19" y="0"/>
                    </a:cubicBezTo>
                    <a:cubicBezTo>
                      <a:pt x="19" y="0"/>
                      <a:pt x="19" y="0"/>
                      <a:pt x="19" y="0"/>
                    </a:cubicBezTo>
                    <a:cubicBezTo>
                      <a:pt x="18" y="0"/>
                      <a:pt x="17" y="0"/>
                      <a:pt x="16" y="1"/>
                    </a:cubicBezTo>
                    <a:cubicBezTo>
                      <a:pt x="15" y="2"/>
                      <a:pt x="15" y="2"/>
                      <a:pt x="14" y="3"/>
                    </a:cubicBezTo>
                    <a:cubicBezTo>
                      <a:pt x="13" y="4"/>
                      <a:pt x="12" y="5"/>
                      <a:pt x="11" y="6"/>
                    </a:cubicBezTo>
                    <a:cubicBezTo>
                      <a:pt x="11" y="5"/>
                      <a:pt x="11" y="5"/>
                      <a:pt x="11" y="5"/>
                    </a:cubicBezTo>
                    <a:cubicBezTo>
                      <a:pt x="11" y="5"/>
                      <a:pt x="10" y="5"/>
                      <a:pt x="10" y="5"/>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0" y="3"/>
                      <a:pt x="10" y="3"/>
                    </a:cubicBezTo>
                    <a:cubicBezTo>
                      <a:pt x="10" y="3"/>
                      <a:pt x="10" y="3"/>
                      <a:pt x="9" y="4"/>
                    </a:cubicBezTo>
                    <a:cubicBezTo>
                      <a:pt x="8" y="5"/>
                      <a:pt x="8" y="7"/>
                      <a:pt x="7" y="8"/>
                    </a:cubicBezTo>
                    <a:cubicBezTo>
                      <a:pt x="7" y="11"/>
                      <a:pt x="7" y="11"/>
                      <a:pt x="7" y="11"/>
                    </a:cubicBezTo>
                    <a:cubicBezTo>
                      <a:pt x="7" y="11"/>
                      <a:pt x="6" y="12"/>
                      <a:pt x="6" y="12"/>
                    </a:cubicBezTo>
                    <a:cubicBezTo>
                      <a:pt x="6" y="13"/>
                      <a:pt x="7" y="14"/>
                      <a:pt x="7" y="14"/>
                    </a:cubicBezTo>
                    <a:cubicBezTo>
                      <a:pt x="7" y="16"/>
                      <a:pt x="7" y="16"/>
                      <a:pt x="8" y="16"/>
                    </a:cubicBezTo>
                    <a:cubicBezTo>
                      <a:pt x="9" y="16"/>
                      <a:pt x="9" y="16"/>
                      <a:pt x="9" y="16"/>
                    </a:cubicBezTo>
                    <a:cubicBezTo>
                      <a:pt x="9" y="16"/>
                      <a:pt x="9" y="16"/>
                      <a:pt x="9" y="16"/>
                    </a:cubicBezTo>
                    <a:cubicBezTo>
                      <a:pt x="9" y="16"/>
                      <a:pt x="9" y="16"/>
                      <a:pt x="9" y="16"/>
                    </a:cubicBezTo>
                    <a:cubicBezTo>
                      <a:pt x="9" y="16"/>
                      <a:pt x="9" y="16"/>
                      <a:pt x="10" y="16"/>
                    </a:cubicBezTo>
                    <a:cubicBezTo>
                      <a:pt x="9" y="17"/>
                      <a:pt x="9" y="17"/>
                      <a:pt x="9" y="17"/>
                    </a:cubicBezTo>
                    <a:cubicBezTo>
                      <a:pt x="9" y="18"/>
                      <a:pt x="7" y="19"/>
                      <a:pt x="5" y="20"/>
                    </a:cubicBezTo>
                    <a:cubicBezTo>
                      <a:pt x="3" y="21"/>
                      <a:pt x="1" y="23"/>
                      <a:pt x="0" y="25"/>
                    </a:cubicBezTo>
                    <a:cubicBezTo>
                      <a:pt x="0" y="25"/>
                      <a:pt x="0" y="25"/>
                      <a:pt x="0" y="25"/>
                    </a:cubicBezTo>
                    <a:cubicBezTo>
                      <a:pt x="0" y="25"/>
                      <a:pt x="0" y="25"/>
                      <a:pt x="0" y="25"/>
                    </a:cubicBezTo>
                    <a:cubicBezTo>
                      <a:pt x="1" y="25"/>
                      <a:pt x="1" y="25"/>
                      <a:pt x="1" y="25"/>
                    </a:cubicBezTo>
                    <a:cubicBezTo>
                      <a:pt x="1" y="26"/>
                      <a:pt x="1" y="26"/>
                      <a:pt x="1" y="26"/>
                    </a:cubicBezTo>
                    <a:cubicBezTo>
                      <a:pt x="1" y="25"/>
                      <a:pt x="1" y="25"/>
                      <a:pt x="1" y="25"/>
                    </a:cubicBezTo>
                    <a:cubicBezTo>
                      <a:pt x="2" y="24"/>
                      <a:pt x="4" y="23"/>
                      <a:pt x="5" y="23"/>
                    </a:cubicBezTo>
                    <a:cubicBezTo>
                      <a:pt x="6" y="22"/>
                      <a:pt x="6" y="22"/>
                      <a:pt x="6" y="22"/>
                    </a:cubicBezTo>
                    <a:cubicBezTo>
                      <a:pt x="7" y="22"/>
                      <a:pt x="7" y="22"/>
                      <a:pt x="7" y="22"/>
                    </a:cubicBezTo>
                    <a:cubicBezTo>
                      <a:pt x="8" y="21"/>
                      <a:pt x="8" y="21"/>
                      <a:pt x="9" y="21"/>
                    </a:cubicBezTo>
                    <a:cubicBezTo>
                      <a:pt x="10" y="22"/>
                      <a:pt x="10" y="22"/>
                      <a:pt x="10" y="22"/>
                    </a:cubicBezTo>
                    <a:cubicBezTo>
                      <a:pt x="10" y="22"/>
                      <a:pt x="10" y="22"/>
                      <a:pt x="10" y="23"/>
                    </a:cubicBezTo>
                    <a:cubicBezTo>
                      <a:pt x="11" y="23"/>
                      <a:pt x="11" y="23"/>
                      <a:pt x="11" y="23"/>
                    </a:cubicBezTo>
                    <a:cubicBezTo>
                      <a:pt x="11" y="23"/>
                      <a:pt x="11" y="23"/>
                      <a:pt x="12" y="24"/>
                    </a:cubicBezTo>
                    <a:cubicBezTo>
                      <a:pt x="12" y="24"/>
                      <a:pt x="12" y="24"/>
                      <a:pt x="12" y="24"/>
                    </a:cubicBezTo>
                    <a:cubicBezTo>
                      <a:pt x="12" y="24"/>
                      <a:pt x="12" y="24"/>
                      <a:pt x="12" y="24"/>
                    </a:cubicBezTo>
                    <a:cubicBezTo>
                      <a:pt x="13" y="23"/>
                      <a:pt x="13" y="23"/>
                      <a:pt x="13" y="23"/>
                    </a:cubicBezTo>
                    <a:cubicBezTo>
                      <a:pt x="13" y="23"/>
                      <a:pt x="14" y="23"/>
                      <a:pt x="14" y="22"/>
                    </a:cubicBezTo>
                    <a:cubicBezTo>
                      <a:pt x="14" y="22"/>
                      <a:pt x="14" y="22"/>
                      <a:pt x="14" y="22"/>
                    </a:cubicBezTo>
                    <a:cubicBezTo>
                      <a:pt x="14" y="22"/>
                      <a:pt x="14" y="22"/>
                      <a:pt x="14" y="22"/>
                    </a:cubicBezTo>
                    <a:cubicBezTo>
                      <a:pt x="14" y="22"/>
                      <a:pt x="15" y="22"/>
                      <a:pt x="15" y="22"/>
                    </a:cubicBezTo>
                    <a:cubicBezTo>
                      <a:pt x="16" y="22"/>
                      <a:pt x="16" y="22"/>
                      <a:pt x="16" y="22"/>
                    </a:cubicBezTo>
                    <a:cubicBezTo>
                      <a:pt x="17" y="22"/>
                      <a:pt x="18" y="21"/>
                      <a:pt x="18" y="21"/>
                    </a:cubicBezTo>
                    <a:cubicBezTo>
                      <a:pt x="19" y="20"/>
                      <a:pt x="19" y="20"/>
                      <a:pt x="20" y="20"/>
                    </a:cubicBezTo>
                    <a:cubicBezTo>
                      <a:pt x="20" y="21"/>
                      <a:pt x="19" y="22"/>
                      <a:pt x="19" y="24"/>
                    </a:cubicBezTo>
                    <a:cubicBezTo>
                      <a:pt x="18" y="25"/>
                      <a:pt x="18" y="26"/>
                      <a:pt x="18" y="27"/>
                    </a:cubicBezTo>
                    <a:cubicBezTo>
                      <a:pt x="17" y="29"/>
                      <a:pt x="17" y="29"/>
                      <a:pt x="17" y="29"/>
                    </a:cubicBezTo>
                    <a:cubicBezTo>
                      <a:pt x="17" y="29"/>
                      <a:pt x="17" y="29"/>
                      <a:pt x="17" y="29"/>
                    </a:cubicBezTo>
                    <a:cubicBezTo>
                      <a:pt x="17" y="29"/>
                      <a:pt x="17" y="29"/>
                      <a:pt x="17" y="29"/>
                    </a:cubicBezTo>
                    <a:cubicBezTo>
                      <a:pt x="17" y="31"/>
                      <a:pt x="17" y="31"/>
                      <a:pt x="17" y="31"/>
                    </a:cubicBezTo>
                    <a:cubicBezTo>
                      <a:pt x="17" y="31"/>
                      <a:pt x="17" y="31"/>
                      <a:pt x="17" y="31"/>
                    </a:cubicBezTo>
                    <a:cubicBezTo>
                      <a:pt x="17" y="31"/>
                      <a:pt x="17" y="31"/>
                      <a:pt x="17" y="31"/>
                    </a:cubicBezTo>
                    <a:cubicBezTo>
                      <a:pt x="17" y="31"/>
                      <a:pt x="17" y="31"/>
                      <a:pt x="17" y="31"/>
                    </a:cubicBezTo>
                    <a:cubicBezTo>
                      <a:pt x="17" y="32"/>
                      <a:pt x="17" y="32"/>
                      <a:pt x="18" y="32"/>
                    </a:cubicBezTo>
                    <a:cubicBezTo>
                      <a:pt x="18" y="32"/>
                      <a:pt x="18" y="32"/>
                      <a:pt x="18" y="32"/>
                    </a:cubicBezTo>
                    <a:cubicBezTo>
                      <a:pt x="19" y="32"/>
                      <a:pt x="21" y="29"/>
                      <a:pt x="21" y="26"/>
                    </a:cubicBezTo>
                    <a:cubicBezTo>
                      <a:pt x="22" y="24"/>
                      <a:pt x="22" y="23"/>
                      <a:pt x="22" y="21"/>
                    </a:cubicBezTo>
                    <a:cubicBezTo>
                      <a:pt x="23" y="20"/>
                      <a:pt x="23" y="19"/>
                      <a:pt x="23" y="19"/>
                    </a:cubicBezTo>
                    <a:cubicBezTo>
                      <a:pt x="23" y="19"/>
                      <a:pt x="23" y="19"/>
                      <a:pt x="23" y="19"/>
                    </a:cubicBezTo>
                    <a:cubicBezTo>
                      <a:pt x="23" y="18"/>
                      <a:pt x="23" y="18"/>
                      <a:pt x="23" y="18"/>
                    </a:cubicBezTo>
                    <a:cubicBezTo>
                      <a:pt x="23" y="18"/>
                      <a:pt x="23" y="18"/>
                      <a:pt x="23" y="18"/>
                    </a:cubicBezTo>
                    <a:cubicBezTo>
                      <a:pt x="23" y="17"/>
                      <a:pt x="24" y="17"/>
                      <a:pt x="24" y="17"/>
                    </a:cubicBezTo>
                    <a:cubicBezTo>
                      <a:pt x="24" y="17"/>
                      <a:pt x="24" y="17"/>
                      <a:pt x="24" y="17"/>
                    </a:cubicBezTo>
                    <a:cubicBezTo>
                      <a:pt x="25" y="16"/>
                      <a:pt x="25" y="16"/>
                      <a:pt x="25" y="16"/>
                    </a:cubicBezTo>
                    <a:cubicBezTo>
                      <a:pt x="25" y="15"/>
                      <a:pt x="25" y="15"/>
                      <a:pt x="25" y="15"/>
                    </a:cubicBezTo>
                    <a:cubicBezTo>
                      <a:pt x="26" y="14"/>
                      <a:pt x="26" y="14"/>
                      <a:pt x="27" y="14"/>
                    </a:cubicBezTo>
                    <a:cubicBezTo>
                      <a:pt x="28" y="14"/>
                      <a:pt x="29" y="14"/>
                      <a:pt x="29" y="13"/>
                    </a:cubicBezTo>
                    <a:cubicBezTo>
                      <a:pt x="29" y="12"/>
                      <a:pt x="29" y="12"/>
                      <a:pt x="29" y="12"/>
                    </a:cubicBezTo>
                    <a:cubicBezTo>
                      <a:pt x="29" y="12"/>
                      <a:pt x="29" y="12"/>
                      <a:pt x="29" y="11"/>
                    </a:cubicBezTo>
                    <a:cubicBezTo>
                      <a:pt x="28" y="11"/>
                      <a:pt x="28" y="11"/>
                      <a:pt x="27" y="11"/>
                    </a:cubicBezTo>
                    <a:cubicBezTo>
                      <a:pt x="27" y="11"/>
                      <a:pt x="27" y="10"/>
                      <a:pt x="27" y="10"/>
                    </a:cubicBezTo>
                    <a:cubicBezTo>
                      <a:pt x="27" y="10"/>
                      <a:pt x="27" y="10"/>
                      <a:pt x="27" y="9"/>
                    </a:cubicBezTo>
                    <a:cubicBezTo>
                      <a:pt x="27" y="9"/>
                      <a:pt x="27" y="9"/>
                      <a:pt x="27" y="9"/>
                    </a:cubicBezTo>
                    <a:cubicBezTo>
                      <a:pt x="27" y="9"/>
                      <a:pt x="27" y="9"/>
                      <a:pt x="27" y="9"/>
                    </a:cubicBezTo>
                    <a:close/>
                    <a:moveTo>
                      <a:pt x="14" y="6"/>
                    </a:moveTo>
                    <a:cubicBezTo>
                      <a:pt x="14" y="6"/>
                      <a:pt x="14" y="6"/>
                      <a:pt x="14" y="6"/>
                    </a:cubicBezTo>
                    <a:cubicBezTo>
                      <a:pt x="14" y="6"/>
                      <a:pt x="14" y="6"/>
                      <a:pt x="14" y="6"/>
                    </a:cubicBezTo>
                    <a:cubicBezTo>
                      <a:pt x="14" y="6"/>
                      <a:pt x="14" y="5"/>
                      <a:pt x="14" y="5"/>
                    </a:cubicBezTo>
                    <a:cubicBezTo>
                      <a:pt x="14" y="5"/>
                      <a:pt x="14" y="5"/>
                      <a:pt x="14" y="5"/>
                    </a:cubicBezTo>
                    <a:cubicBezTo>
                      <a:pt x="15" y="5"/>
                      <a:pt x="16" y="4"/>
                      <a:pt x="17" y="4"/>
                    </a:cubicBezTo>
                    <a:cubicBezTo>
                      <a:pt x="17" y="4"/>
                      <a:pt x="17" y="4"/>
                      <a:pt x="17" y="5"/>
                    </a:cubicBezTo>
                    <a:cubicBezTo>
                      <a:pt x="16" y="6"/>
                      <a:pt x="16" y="7"/>
                      <a:pt x="15" y="7"/>
                    </a:cubicBezTo>
                    <a:cubicBezTo>
                      <a:pt x="15" y="7"/>
                      <a:pt x="15" y="7"/>
                      <a:pt x="15" y="7"/>
                    </a:cubicBezTo>
                    <a:cubicBezTo>
                      <a:pt x="15" y="7"/>
                      <a:pt x="15" y="7"/>
                      <a:pt x="15" y="7"/>
                    </a:cubicBezTo>
                    <a:cubicBezTo>
                      <a:pt x="15" y="7"/>
                      <a:pt x="15" y="7"/>
                      <a:pt x="15" y="7"/>
                    </a:cubicBezTo>
                    <a:cubicBezTo>
                      <a:pt x="14" y="7"/>
                      <a:pt x="14" y="7"/>
                      <a:pt x="14" y="7"/>
                    </a:cubicBezTo>
                    <a:cubicBezTo>
                      <a:pt x="14" y="7"/>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lose/>
                    <a:moveTo>
                      <a:pt x="9" y="12"/>
                    </a:moveTo>
                    <a:cubicBezTo>
                      <a:pt x="9" y="12"/>
                      <a:pt x="9" y="12"/>
                      <a:pt x="9" y="12"/>
                    </a:cubicBezTo>
                    <a:cubicBezTo>
                      <a:pt x="9" y="12"/>
                      <a:pt x="9" y="12"/>
                      <a:pt x="9" y="12"/>
                    </a:cubicBezTo>
                    <a:cubicBezTo>
                      <a:pt x="9" y="12"/>
                      <a:pt x="9" y="12"/>
                      <a:pt x="9" y="12"/>
                    </a:cubicBezTo>
                    <a:cubicBezTo>
                      <a:pt x="9" y="12"/>
                      <a:pt x="9" y="12"/>
                      <a:pt x="9" y="12"/>
                    </a:cubicBezTo>
                    <a:cubicBezTo>
                      <a:pt x="9" y="13"/>
                      <a:pt x="9" y="13"/>
                      <a:pt x="9" y="13"/>
                    </a:cubicBezTo>
                    <a:cubicBezTo>
                      <a:pt x="9" y="14"/>
                      <a:pt x="9" y="14"/>
                      <a:pt x="9" y="14"/>
                    </a:cubicBezTo>
                    <a:cubicBezTo>
                      <a:pt x="9" y="14"/>
                      <a:pt x="9" y="14"/>
                      <a:pt x="9" y="14"/>
                    </a:cubicBezTo>
                    <a:cubicBezTo>
                      <a:pt x="9" y="14"/>
                      <a:pt x="9" y="14"/>
                      <a:pt x="9" y="14"/>
                    </a:cubicBezTo>
                    <a:cubicBezTo>
                      <a:pt x="10" y="14"/>
                      <a:pt x="11" y="14"/>
                      <a:pt x="12" y="13"/>
                    </a:cubicBezTo>
                    <a:cubicBezTo>
                      <a:pt x="12" y="13"/>
                      <a:pt x="12" y="13"/>
                      <a:pt x="12" y="13"/>
                    </a:cubicBezTo>
                    <a:cubicBezTo>
                      <a:pt x="12" y="13"/>
                      <a:pt x="13" y="13"/>
                      <a:pt x="13" y="13"/>
                    </a:cubicBezTo>
                    <a:cubicBezTo>
                      <a:pt x="13" y="13"/>
                      <a:pt x="13" y="13"/>
                      <a:pt x="13" y="13"/>
                    </a:cubicBezTo>
                    <a:cubicBezTo>
                      <a:pt x="13" y="13"/>
                      <a:pt x="13" y="13"/>
                      <a:pt x="13" y="13"/>
                    </a:cubicBezTo>
                    <a:cubicBezTo>
                      <a:pt x="13" y="13"/>
                      <a:pt x="13" y="13"/>
                      <a:pt x="13" y="13"/>
                    </a:cubicBezTo>
                    <a:cubicBezTo>
                      <a:pt x="13" y="13"/>
                      <a:pt x="14" y="12"/>
                      <a:pt x="14" y="12"/>
                    </a:cubicBezTo>
                    <a:cubicBezTo>
                      <a:pt x="14" y="12"/>
                      <a:pt x="15" y="11"/>
                      <a:pt x="15" y="10"/>
                    </a:cubicBezTo>
                    <a:cubicBezTo>
                      <a:pt x="15" y="10"/>
                      <a:pt x="15" y="10"/>
                      <a:pt x="15" y="10"/>
                    </a:cubicBezTo>
                    <a:cubicBezTo>
                      <a:pt x="15" y="10"/>
                      <a:pt x="15" y="9"/>
                      <a:pt x="15" y="9"/>
                    </a:cubicBezTo>
                    <a:cubicBezTo>
                      <a:pt x="15" y="9"/>
                      <a:pt x="15" y="9"/>
                      <a:pt x="15" y="9"/>
                    </a:cubicBezTo>
                    <a:cubicBezTo>
                      <a:pt x="14" y="9"/>
                      <a:pt x="14" y="9"/>
                      <a:pt x="14" y="9"/>
                    </a:cubicBezTo>
                    <a:cubicBezTo>
                      <a:pt x="13" y="9"/>
                      <a:pt x="13" y="9"/>
                      <a:pt x="13" y="9"/>
                    </a:cubicBezTo>
                    <a:cubicBezTo>
                      <a:pt x="13" y="9"/>
                      <a:pt x="13" y="9"/>
                      <a:pt x="13" y="9"/>
                    </a:cubicBezTo>
                    <a:cubicBezTo>
                      <a:pt x="13" y="8"/>
                      <a:pt x="13" y="8"/>
                      <a:pt x="13" y="8"/>
                    </a:cubicBezTo>
                    <a:cubicBezTo>
                      <a:pt x="13" y="8"/>
                      <a:pt x="13" y="8"/>
                      <a:pt x="13" y="8"/>
                    </a:cubicBezTo>
                    <a:cubicBezTo>
                      <a:pt x="13" y="8"/>
                      <a:pt x="13" y="8"/>
                      <a:pt x="13" y="8"/>
                    </a:cubicBezTo>
                    <a:cubicBezTo>
                      <a:pt x="13" y="8"/>
                      <a:pt x="13" y="8"/>
                      <a:pt x="13" y="8"/>
                    </a:cubicBezTo>
                    <a:cubicBezTo>
                      <a:pt x="12" y="7"/>
                      <a:pt x="12" y="7"/>
                      <a:pt x="12" y="7"/>
                    </a:cubicBezTo>
                    <a:cubicBezTo>
                      <a:pt x="12" y="8"/>
                      <a:pt x="10" y="9"/>
                      <a:pt x="10" y="10"/>
                    </a:cubicBezTo>
                    <a:cubicBezTo>
                      <a:pt x="9" y="11"/>
                      <a:pt x="9" y="11"/>
                      <a:pt x="9" y="11"/>
                    </a:cubicBezTo>
                    <a:cubicBezTo>
                      <a:pt x="9" y="12"/>
                      <a:pt x="9" y="12"/>
                      <a:pt x="9" y="12"/>
                    </a:cubicBezTo>
                    <a:close/>
                    <a:moveTo>
                      <a:pt x="12" y="17"/>
                    </a:moveTo>
                    <a:cubicBezTo>
                      <a:pt x="12" y="17"/>
                      <a:pt x="12"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8"/>
                      <a:pt x="13" y="18"/>
                      <a:pt x="13" y="18"/>
                    </a:cubicBezTo>
                    <a:cubicBezTo>
                      <a:pt x="13" y="18"/>
                      <a:pt x="13" y="18"/>
                      <a:pt x="13" y="18"/>
                    </a:cubicBezTo>
                    <a:cubicBezTo>
                      <a:pt x="13" y="19"/>
                      <a:pt x="12" y="19"/>
                      <a:pt x="12" y="19"/>
                    </a:cubicBezTo>
                    <a:cubicBezTo>
                      <a:pt x="12" y="20"/>
                      <a:pt x="12" y="20"/>
                      <a:pt x="11" y="20"/>
                    </a:cubicBezTo>
                    <a:cubicBezTo>
                      <a:pt x="11" y="20"/>
                      <a:pt x="11" y="20"/>
                      <a:pt x="11" y="20"/>
                    </a:cubicBezTo>
                    <a:cubicBezTo>
                      <a:pt x="11" y="19"/>
                      <a:pt x="11" y="19"/>
                      <a:pt x="11" y="19"/>
                    </a:cubicBezTo>
                    <a:cubicBezTo>
                      <a:pt x="11" y="19"/>
                      <a:pt x="11" y="19"/>
                      <a:pt x="11" y="19"/>
                    </a:cubicBezTo>
                    <a:cubicBezTo>
                      <a:pt x="11" y="18"/>
                      <a:pt x="11" y="18"/>
                      <a:pt x="11" y="18"/>
                    </a:cubicBezTo>
                    <a:cubicBezTo>
                      <a:pt x="11" y="18"/>
                      <a:pt x="11" y="18"/>
                      <a:pt x="11" y="18"/>
                    </a:cubicBezTo>
                    <a:cubicBezTo>
                      <a:pt x="12" y="18"/>
                      <a:pt x="12" y="17"/>
                      <a:pt x="12" y="17"/>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1" name="îṣļïḑe"/>
              <p:cNvSpPr/>
              <p:nvPr/>
            </p:nvSpPr>
            <p:spPr bwMode="auto">
              <a:xfrm>
                <a:off x="3957638" y="3582988"/>
                <a:ext cx="85725" cy="80963"/>
              </a:xfrm>
              <a:custGeom>
                <a:avLst/>
                <a:gdLst>
                  <a:gd name="T0" fmla="*/ 10 w 26"/>
                  <a:gd name="T1" fmla="*/ 8 h 24"/>
                  <a:gd name="T2" fmla="*/ 11 w 26"/>
                  <a:gd name="T3" fmla="*/ 6 h 24"/>
                  <a:gd name="T4" fmla="*/ 9 w 26"/>
                  <a:gd name="T5" fmla="*/ 4 h 24"/>
                  <a:gd name="T6" fmla="*/ 8 w 26"/>
                  <a:gd name="T7" fmla="*/ 4 h 24"/>
                  <a:gd name="T8" fmla="*/ 6 w 26"/>
                  <a:gd name="T9" fmla="*/ 4 h 24"/>
                  <a:gd name="T10" fmla="*/ 6 w 26"/>
                  <a:gd name="T11" fmla="*/ 4 h 24"/>
                  <a:gd name="T12" fmla="*/ 6 w 26"/>
                  <a:gd name="T13" fmla="*/ 5 h 24"/>
                  <a:gd name="T14" fmla="*/ 6 w 26"/>
                  <a:gd name="T15" fmla="*/ 5 h 24"/>
                  <a:gd name="T16" fmla="*/ 6 w 26"/>
                  <a:gd name="T17" fmla="*/ 5 h 24"/>
                  <a:gd name="T18" fmla="*/ 7 w 26"/>
                  <a:gd name="T19" fmla="*/ 7 h 24"/>
                  <a:gd name="T20" fmla="*/ 8 w 26"/>
                  <a:gd name="T21" fmla="*/ 9 h 24"/>
                  <a:gd name="T22" fmla="*/ 9 w 26"/>
                  <a:gd name="T23" fmla="*/ 8 h 24"/>
                  <a:gd name="T24" fmla="*/ 25 w 26"/>
                  <a:gd name="T25" fmla="*/ 6 h 24"/>
                  <a:gd name="T26" fmla="*/ 25 w 26"/>
                  <a:gd name="T27" fmla="*/ 6 h 24"/>
                  <a:gd name="T28" fmla="*/ 23 w 26"/>
                  <a:gd name="T29" fmla="*/ 12 h 24"/>
                  <a:gd name="T30" fmla="*/ 13 w 26"/>
                  <a:gd name="T31" fmla="*/ 12 h 24"/>
                  <a:gd name="T32" fmla="*/ 11 w 26"/>
                  <a:gd name="T33" fmla="*/ 13 h 24"/>
                  <a:gd name="T34" fmla="*/ 11 w 26"/>
                  <a:gd name="T35" fmla="*/ 13 h 24"/>
                  <a:gd name="T36" fmla="*/ 13 w 26"/>
                  <a:gd name="T37" fmla="*/ 16 h 24"/>
                  <a:gd name="T38" fmla="*/ 13 w 26"/>
                  <a:gd name="T39" fmla="*/ 17 h 24"/>
                  <a:gd name="T40" fmla="*/ 19 w 26"/>
                  <a:gd name="T41" fmla="*/ 18 h 24"/>
                  <a:gd name="T42" fmla="*/ 19 w 26"/>
                  <a:gd name="T43" fmla="*/ 18 h 24"/>
                  <a:gd name="T44" fmla="*/ 19 w 26"/>
                  <a:gd name="T45" fmla="*/ 18 h 24"/>
                  <a:gd name="T46" fmla="*/ 20 w 26"/>
                  <a:gd name="T47" fmla="*/ 18 h 24"/>
                  <a:gd name="T48" fmla="*/ 20 w 26"/>
                  <a:gd name="T49" fmla="*/ 18 h 24"/>
                  <a:gd name="T50" fmla="*/ 14 w 26"/>
                  <a:gd name="T51" fmla="*/ 24 h 24"/>
                  <a:gd name="T52" fmla="*/ 14 w 26"/>
                  <a:gd name="T53" fmla="*/ 24 h 24"/>
                  <a:gd name="T54" fmla="*/ 14 w 26"/>
                  <a:gd name="T55" fmla="*/ 24 h 24"/>
                  <a:gd name="T56" fmla="*/ 11 w 26"/>
                  <a:gd name="T57" fmla="*/ 23 h 24"/>
                  <a:gd name="T58" fmla="*/ 11 w 26"/>
                  <a:gd name="T59" fmla="*/ 23 h 24"/>
                  <a:gd name="T60" fmla="*/ 12 w 26"/>
                  <a:gd name="T61" fmla="*/ 21 h 24"/>
                  <a:gd name="T62" fmla="*/ 11 w 26"/>
                  <a:gd name="T63" fmla="*/ 18 h 24"/>
                  <a:gd name="T64" fmla="*/ 11 w 26"/>
                  <a:gd name="T65" fmla="*/ 18 h 24"/>
                  <a:gd name="T66" fmla="*/ 9 w 26"/>
                  <a:gd name="T67" fmla="*/ 15 h 24"/>
                  <a:gd name="T68" fmla="*/ 5 w 26"/>
                  <a:gd name="T69" fmla="*/ 10 h 24"/>
                  <a:gd name="T70" fmla="*/ 5 w 26"/>
                  <a:gd name="T71" fmla="*/ 10 h 24"/>
                  <a:gd name="T72" fmla="*/ 3 w 26"/>
                  <a:gd name="T73" fmla="*/ 7 h 24"/>
                  <a:gd name="T74" fmla="*/ 1 w 26"/>
                  <a:gd name="T75" fmla="*/ 6 h 24"/>
                  <a:gd name="T76" fmla="*/ 0 w 26"/>
                  <a:gd name="T77" fmla="*/ 3 h 24"/>
                  <a:gd name="T78" fmla="*/ 3 w 26"/>
                  <a:gd name="T79" fmla="*/ 1 h 24"/>
                  <a:gd name="T80" fmla="*/ 9 w 26"/>
                  <a:gd name="T81" fmla="*/ 1 h 24"/>
                  <a:gd name="T82" fmla="*/ 12 w 26"/>
                  <a:gd name="T83" fmla="*/ 4 h 24"/>
                  <a:gd name="T84" fmla="*/ 11 w 26"/>
                  <a:gd name="T85" fmla="*/ 7 h 24"/>
                  <a:gd name="T86" fmla="*/ 11 w 26"/>
                  <a:gd name="T87" fmla="*/ 9 h 24"/>
                  <a:gd name="T88" fmla="*/ 20 w 26"/>
                  <a:gd name="T89" fmla="*/ 6 h 24"/>
                  <a:gd name="T90" fmla="*/ 24 w 26"/>
                  <a:gd name="T9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24">
                    <a:moveTo>
                      <a:pt x="9" y="8"/>
                    </a:moveTo>
                    <a:cubicBezTo>
                      <a:pt x="9" y="8"/>
                      <a:pt x="9" y="8"/>
                      <a:pt x="10" y="8"/>
                    </a:cubicBezTo>
                    <a:cubicBezTo>
                      <a:pt x="10" y="7"/>
                      <a:pt x="10" y="7"/>
                      <a:pt x="10" y="7"/>
                    </a:cubicBezTo>
                    <a:cubicBezTo>
                      <a:pt x="11" y="6"/>
                      <a:pt x="11" y="6"/>
                      <a:pt x="11" y="6"/>
                    </a:cubicBezTo>
                    <a:cubicBezTo>
                      <a:pt x="11" y="6"/>
                      <a:pt x="11" y="6"/>
                      <a:pt x="11" y="6"/>
                    </a:cubicBezTo>
                    <a:cubicBezTo>
                      <a:pt x="11" y="5"/>
                      <a:pt x="10" y="5"/>
                      <a:pt x="9" y="4"/>
                    </a:cubicBezTo>
                    <a:cubicBezTo>
                      <a:pt x="9" y="4"/>
                      <a:pt x="9" y="4"/>
                      <a:pt x="9" y="4"/>
                    </a:cubicBezTo>
                    <a:cubicBezTo>
                      <a:pt x="9" y="4"/>
                      <a:pt x="9" y="4"/>
                      <a:pt x="8" y="4"/>
                    </a:cubicBezTo>
                    <a:cubicBezTo>
                      <a:pt x="8" y="4"/>
                      <a:pt x="7" y="4"/>
                      <a:pt x="6" y="4"/>
                    </a:cubicBezTo>
                    <a:cubicBezTo>
                      <a:pt x="6" y="4"/>
                      <a:pt x="6" y="4"/>
                      <a:pt x="6" y="4"/>
                    </a:cubicBezTo>
                    <a:cubicBezTo>
                      <a:pt x="6" y="4"/>
                      <a:pt x="6" y="4"/>
                      <a:pt x="6" y="4"/>
                    </a:cubicBezTo>
                    <a:cubicBezTo>
                      <a:pt x="6" y="4"/>
                      <a:pt x="6" y="4"/>
                      <a:pt x="6" y="4"/>
                    </a:cubicBezTo>
                    <a:cubicBezTo>
                      <a:pt x="6" y="4"/>
                      <a:pt x="6" y="4"/>
                      <a:pt x="6" y="4"/>
                    </a:cubicBezTo>
                    <a:cubicBezTo>
                      <a:pt x="6" y="4"/>
                      <a:pt x="6" y="5"/>
                      <a:pt x="6" y="5"/>
                    </a:cubicBezTo>
                    <a:cubicBezTo>
                      <a:pt x="6" y="5"/>
                      <a:pt x="6" y="5"/>
                      <a:pt x="6" y="5"/>
                    </a:cubicBezTo>
                    <a:cubicBezTo>
                      <a:pt x="6" y="5"/>
                      <a:pt x="6" y="5"/>
                      <a:pt x="6" y="5"/>
                    </a:cubicBezTo>
                    <a:cubicBezTo>
                      <a:pt x="6" y="5"/>
                      <a:pt x="6" y="5"/>
                      <a:pt x="6" y="5"/>
                    </a:cubicBezTo>
                    <a:cubicBezTo>
                      <a:pt x="6" y="5"/>
                      <a:pt x="6" y="5"/>
                      <a:pt x="6" y="5"/>
                    </a:cubicBezTo>
                    <a:cubicBezTo>
                      <a:pt x="6" y="6"/>
                      <a:pt x="6" y="7"/>
                      <a:pt x="7" y="7"/>
                    </a:cubicBezTo>
                    <a:cubicBezTo>
                      <a:pt x="7" y="7"/>
                      <a:pt x="7" y="7"/>
                      <a:pt x="7" y="7"/>
                    </a:cubicBezTo>
                    <a:cubicBezTo>
                      <a:pt x="7" y="8"/>
                      <a:pt x="8" y="9"/>
                      <a:pt x="8" y="9"/>
                    </a:cubicBezTo>
                    <a:cubicBezTo>
                      <a:pt x="8" y="9"/>
                      <a:pt x="8" y="9"/>
                      <a:pt x="8" y="9"/>
                    </a:cubicBezTo>
                    <a:cubicBezTo>
                      <a:pt x="8" y="9"/>
                      <a:pt x="8" y="9"/>
                      <a:pt x="8" y="9"/>
                    </a:cubicBezTo>
                    <a:cubicBezTo>
                      <a:pt x="9" y="9"/>
                      <a:pt x="9" y="8"/>
                      <a:pt x="9" y="8"/>
                    </a:cubicBezTo>
                    <a:close/>
                    <a:moveTo>
                      <a:pt x="24" y="5"/>
                    </a:moveTo>
                    <a:cubicBezTo>
                      <a:pt x="25" y="6"/>
                      <a:pt x="25" y="6"/>
                      <a:pt x="25" y="6"/>
                    </a:cubicBezTo>
                    <a:cubicBezTo>
                      <a:pt x="25" y="6"/>
                      <a:pt x="25" y="6"/>
                      <a:pt x="25" y="6"/>
                    </a:cubicBezTo>
                    <a:cubicBezTo>
                      <a:pt x="25" y="6"/>
                      <a:pt x="25" y="6"/>
                      <a:pt x="25" y="6"/>
                    </a:cubicBezTo>
                    <a:cubicBezTo>
                      <a:pt x="25" y="7"/>
                      <a:pt x="26" y="8"/>
                      <a:pt x="25" y="9"/>
                    </a:cubicBezTo>
                    <a:cubicBezTo>
                      <a:pt x="25" y="11"/>
                      <a:pt x="24" y="11"/>
                      <a:pt x="23" y="12"/>
                    </a:cubicBezTo>
                    <a:cubicBezTo>
                      <a:pt x="21" y="12"/>
                      <a:pt x="20" y="12"/>
                      <a:pt x="18" y="12"/>
                    </a:cubicBezTo>
                    <a:cubicBezTo>
                      <a:pt x="16" y="12"/>
                      <a:pt x="15" y="12"/>
                      <a:pt x="13" y="12"/>
                    </a:cubicBezTo>
                    <a:cubicBezTo>
                      <a:pt x="11" y="13"/>
                      <a:pt x="11" y="13"/>
                      <a:pt x="11" y="13"/>
                    </a:cubicBezTo>
                    <a:cubicBezTo>
                      <a:pt x="11" y="13"/>
                      <a:pt x="11" y="13"/>
                      <a:pt x="11" y="13"/>
                    </a:cubicBezTo>
                    <a:cubicBezTo>
                      <a:pt x="11" y="13"/>
                      <a:pt x="11" y="13"/>
                      <a:pt x="11" y="13"/>
                    </a:cubicBezTo>
                    <a:cubicBezTo>
                      <a:pt x="11" y="13"/>
                      <a:pt x="11" y="13"/>
                      <a:pt x="11" y="13"/>
                    </a:cubicBezTo>
                    <a:cubicBezTo>
                      <a:pt x="11" y="14"/>
                      <a:pt x="11" y="15"/>
                      <a:pt x="12" y="16"/>
                    </a:cubicBezTo>
                    <a:cubicBezTo>
                      <a:pt x="12" y="16"/>
                      <a:pt x="13" y="16"/>
                      <a:pt x="13" y="16"/>
                    </a:cubicBezTo>
                    <a:cubicBezTo>
                      <a:pt x="13" y="17"/>
                      <a:pt x="13" y="17"/>
                      <a:pt x="13" y="17"/>
                    </a:cubicBezTo>
                    <a:cubicBezTo>
                      <a:pt x="13" y="17"/>
                      <a:pt x="13" y="17"/>
                      <a:pt x="13" y="17"/>
                    </a:cubicBezTo>
                    <a:cubicBezTo>
                      <a:pt x="14" y="18"/>
                      <a:pt x="14" y="19"/>
                      <a:pt x="15" y="19"/>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20" y="18"/>
                      <a:pt x="20" y="18"/>
                      <a:pt x="20" y="18"/>
                    </a:cubicBezTo>
                    <a:cubicBezTo>
                      <a:pt x="20" y="18"/>
                      <a:pt x="20" y="18"/>
                      <a:pt x="20" y="18"/>
                    </a:cubicBezTo>
                    <a:cubicBezTo>
                      <a:pt x="20" y="18"/>
                      <a:pt x="20" y="18"/>
                      <a:pt x="20" y="18"/>
                    </a:cubicBezTo>
                    <a:cubicBezTo>
                      <a:pt x="20" y="18"/>
                      <a:pt x="20" y="18"/>
                      <a:pt x="20" y="18"/>
                    </a:cubicBezTo>
                    <a:cubicBezTo>
                      <a:pt x="20" y="19"/>
                      <a:pt x="19" y="20"/>
                      <a:pt x="17" y="21"/>
                    </a:cubicBezTo>
                    <a:cubicBezTo>
                      <a:pt x="16" y="23"/>
                      <a:pt x="15"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3" y="24"/>
                      <a:pt x="13" y="24"/>
                      <a:pt x="12" y="24"/>
                    </a:cubicBezTo>
                    <a:cubicBezTo>
                      <a:pt x="11" y="24"/>
                      <a:pt x="11" y="23"/>
                      <a:pt x="11" y="23"/>
                    </a:cubicBezTo>
                    <a:cubicBezTo>
                      <a:pt x="11" y="23"/>
                      <a:pt x="11" y="23"/>
                      <a:pt x="11" y="23"/>
                    </a:cubicBezTo>
                    <a:cubicBezTo>
                      <a:pt x="11" y="23"/>
                      <a:pt x="11" y="23"/>
                      <a:pt x="11" y="23"/>
                    </a:cubicBezTo>
                    <a:cubicBezTo>
                      <a:pt x="11" y="22"/>
                      <a:pt x="11" y="22"/>
                      <a:pt x="11" y="22"/>
                    </a:cubicBezTo>
                    <a:cubicBezTo>
                      <a:pt x="10" y="21"/>
                      <a:pt x="11" y="21"/>
                      <a:pt x="12" y="21"/>
                    </a:cubicBezTo>
                    <a:cubicBezTo>
                      <a:pt x="12" y="20"/>
                      <a:pt x="13" y="20"/>
                      <a:pt x="13" y="20"/>
                    </a:cubicBezTo>
                    <a:cubicBezTo>
                      <a:pt x="13" y="19"/>
                      <a:pt x="11" y="18"/>
                      <a:pt x="11" y="18"/>
                    </a:cubicBezTo>
                    <a:cubicBezTo>
                      <a:pt x="11" y="18"/>
                      <a:pt x="11" y="18"/>
                      <a:pt x="11" y="18"/>
                    </a:cubicBezTo>
                    <a:cubicBezTo>
                      <a:pt x="11" y="18"/>
                      <a:pt x="11" y="18"/>
                      <a:pt x="11" y="18"/>
                    </a:cubicBezTo>
                    <a:cubicBezTo>
                      <a:pt x="10" y="17"/>
                      <a:pt x="9" y="17"/>
                      <a:pt x="9" y="16"/>
                    </a:cubicBezTo>
                    <a:cubicBezTo>
                      <a:pt x="9" y="16"/>
                      <a:pt x="9" y="15"/>
                      <a:pt x="9" y="15"/>
                    </a:cubicBezTo>
                    <a:cubicBezTo>
                      <a:pt x="8" y="15"/>
                      <a:pt x="8" y="15"/>
                      <a:pt x="8" y="15"/>
                    </a:cubicBezTo>
                    <a:cubicBezTo>
                      <a:pt x="8" y="13"/>
                      <a:pt x="7" y="11"/>
                      <a:pt x="5" y="10"/>
                    </a:cubicBezTo>
                    <a:cubicBezTo>
                      <a:pt x="5" y="10"/>
                      <a:pt x="5" y="10"/>
                      <a:pt x="5" y="10"/>
                    </a:cubicBezTo>
                    <a:cubicBezTo>
                      <a:pt x="5" y="10"/>
                      <a:pt x="5" y="10"/>
                      <a:pt x="5" y="10"/>
                    </a:cubicBezTo>
                    <a:cubicBezTo>
                      <a:pt x="5" y="10"/>
                      <a:pt x="5" y="10"/>
                      <a:pt x="5" y="10"/>
                    </a:cubicBezTo>
                    <a:cubicBezTo>
                      <a:pt x="4" y="8"/>
                      <a:pt x="4" y="8"/>
                      <a:pt x="3" y="7"/>
                    </a:cubicBezTo>
                    <a:cubicBezTo>
                      <a:pt x="3" y="7"/>
                      <a:pt x="3" y="7"/>
                      <a:pt x="3" y="7"/>
                    </a:cubicBezTo>
                    <a:cubicBezTo>
                      <a:pt x="2" y="7"/>
                      <a:pt x="2" y="6"/>
                      <a:pt x="1" y="6"/>
                    </a:cubicBezTo>
                    <a:cubicBezTo>
                      <a:pt x="1" y="5"/>
                      <a:pt x="0" y="5"/>
                      <a:pt x="0" y="4"/>
                    </a:cubicBezTo>
                    <a:cubicBezTo>
                      <a:pt x="0" y="4"/>
                      <a:pt x="0" y="4"/>
                      <a:pt x="0" y="3"/>
                    </a:cubicBezTo>
                    <a:cubicBezTo>
                      <a:pt x="0" y="3"/>
                      <a:pt x="1" y="3"/>
                      <a:pt x="1" y="2"/>
                    </a:cubicBezTo>
                    <a:cubicBezTo>
                      <a:pt x="1" y="2"/>
                      <a:pt x="2" y="1"/>
                      <a:pt x="3" y="1"/>
                    </a:cubicBezTo>
                    <a:cubicBezTo>
                      <a:pt x="4" y="1"/>
                      <a:pt x="4" y="1"/>
                      <a:pt x="4" y="1"/>
                    </a:cubicBezTo>
                    <a:cubicBezTo>
                      <a:pt x="5" y="0"/>
                      <a:pt x="7" y="1"/>
                      <a:pt x="9" y="1"/>
                    </a:cubicBezTo>
                    <a:cubicBezTo>
                      <a:pt x="10" y="2"/>
                      <a:pt x="11" y="2"/>
                      <a:pt x="11" y="2"/>
                    </a:cubicBezTo>
                    <a:cubicBezTo>
                      <a:pt x="12" y="3"/>
                      <a:pt x="12" y="4"/>
                      <a:pt x="12" y="4"/>
                    </a:cubicBezTo>
                    <a:cubicBezTo>
                      <a:pt x="12" y="5"/>
                      <a:pt x="12" y="5"/>
                      <a:pt x="11" y="6"/>
                    </a:cubicBezTo>
                    <a:cubicBezTo>
                      <a:pt x="11" y="6"/>
                      <a:pt x="11" y="6"/>
                      <a:pt x="11" y="7"/>
                    </a:cubicBezTo>
                    <a:cubicBezTo>
                      <a:pt x="11" y="7"/>
                      <a:pt x="10" y="8"/>
                      <a:pt x="10" y="8"/>
                    </a:cubicBezTo>
                    <a:cubicBezTo>
                      <a:pt x="11" y="9"/>
                      <a:pt x="11" y="9"/>
                      <a:pt x="11" y="9"/>
                    </a:cubicBezTo>
                    <a:cubicBezTo>
                      <a:pt x="17" y="7"/>
                      <a:pt x="17" y="7"/>
                      <a:pt x="17" y="7"/>
                    </a:cubicBezTo>
                    <a:cubicBezTo>
                      <a:pt x="20" y="6"/>
                      <a:pt x="20" y="6"/>
                      <a:pt x="20" y="6"/>
                    </a:cubicBezTo>
                    <a:cubicBezTo>
                      <a:pt x="24" y="5"/>
                      <a:pt x="24" y="5"/>
                      <a:pt x="24" y="5"/>
                    </a:cubicBezTo>
                    <a:cubicBezTo>
                      <a:pt x="24" y="5"/>
                      <a:pt x="24" y="5"/>
                      <a:pt x="24" y="5"/>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2" name="iṡlïḋè"/>
              <p:cNvSpPr/>
              <p:nvPr/>
            </p:nvSpPr>
            <p:spPr bwMode="auto">
              <a:xfrm>
                <a:off x="4645026" y="3743325"/>
                <a:ext cx="79375" cy="96838"/>
              </a:xfrm>
              <a:custGeom>
                <a:avLst/>
                <a:gdLst>
                  <a:gd name="T0" fmla="*/ 6 w 24"/>
                  <a:gd name="T1" fmla="*/ 7 h 29"/>
                  <a:gd name="T2" fmla="*/ 6 w 24"/>
                  <a:gd name="T3" fmla="*/ 7 h 29"/>
                  <a:gd name="T4" fmla="*/ 7 w 24"/>
                  <a:gd name="T5" fmla="*/ 8 h 29"/>
                  <a:gd name="T6" fmla="*/ 8 w 24"/>
                  <a:gd name="T7" fmla="*/ 7 h 29"/>
                  <a:gd name="T8" fmla="*/ 9 w 24"/>
                  <a:gd name="T9" fmla="*/ 7 h 29"/>
                  <a:gd name="T10" fmla="*/ 12 w 24"/>
                  <a:gd name="T11" fmla="*/ 6 h 29"/>
                  <a:gd name="T12" fmla="*/ 10 w 24"/>
                  <a:gd name="T13" fmla="*/ 10 h 29"/>
                  <a:gd name="T14" fmla="*/ 9 w 24"/>
                  <a:gd name="T15" fmla="*/ 10 h 29"/>
                  <a:gd name="T16" fmla="*/ 9 w 24"/>
                  <a:gd name="T17" fmla="*/ 14 h 29"/>
                  <a:gd name="T18" fmla="*/ 9 w 24"/>
                  <a:gd name="T19" fmla="*/ 15 h 29"/>
                  <a:gd name="T20" fmla="*/ 10 w 24"/>
                  <a:gd name="T21" fmla="*/ 16 h 29"/>
                  <a:gd name="T22" fmla="*/ 16 w 24"/>
                  <a:gd name="T23" fmla="*/ 16 h 29"/>
                  <a:gd name="T24" fmla="*/ 17 w 24"/>
                  <a:gd name="T25" fmla="*/ 16 h 29"/>
                  <a:gd name="T26" fmla="*/ 17 w 24"/>
                  <a:gd name="T27" fmla="*/ 16 h 29"/>
                  <a:gd name="T28" fmla="*/ 18 w 24"/>
                  <a:gd name="T29" fmla="*/ 15 h 29"/>
                  <a:gd name="T30" fmla="*/ 21 w 24"/>
                  <a:gd name="T31" fmla="*/ 15 h 29"/>
                  <a:gd name="T32" fmla="*/ 24 w 24"/>
                  <a:gd name="T33" fmla="*/ 14 h 29"/>
                  <a:gd name="T34" fmla="*/ 23 w 24"/>
                  <a:gd name="T35" fmla="*/ 16 h 29"/>
                  <a:gd name="T36" fmla="*/ 21 w 24"/>
                  <a:gd name="T37" fmla="*/ 18 h 29"/>
                  <a:gd name="T38" fmla="*/ 11 w 24"/>
                  <a:gd name="T39" fmla="*/ 18 h 29"/>
                  <a:gd name="T40" fmla="*/ 11 w 24"/>
                  <a:gd name="T41" fmla="*/ 18 h 29"/>
                  <a:gd name="T42" fmla="*/ 10 w 24"/>
                  <a:gd name="T43" fmla="*/ 27 h 29"/>
                  <a:gd name="T44" fmla="*/ 8 w 24"/>
                  <a:gd name="T45" fmla="*/ 29 h 29"/>
                  <a:gd name="T46" fmla="*/ 8 w 24"/>
                  <a:gd name="T47" fmla="*/ 29 h 29"/>
                  <a:gd name="T48" fmla="*/ 7 w 24"/>
                  <a:gd name="T49" fmla="*/ 28 h 29"/>
                  <a:gd name="T50" fmla="*/ 7 w 24"/>
                  <a:gd name="T51" fmla="*/ 28 h 29"/>
                  <a:gd name="T52" fmla="*/ 9 w 24"/>
                  <a:gd name="T53" fmla="*/ 25 h 29"/>
                  <a:gd name="T54" fmla="*/ 9 w 24"/>
                  <a:gd name="T55" fmla="*/ 25 h 29"/>
                  <a:gd name="T56" fmla="*/ 10 w 24"/>
                  <a:gd name="T57" fmla="*/ 23 h 29"/>
                  <a:gd name="T58" fmla="*/ 8 w 24"/>
                  <a:gd name="T59" fmla="*/ 17 h 29"/>
                  <a:gd name="T60" fmla="*/ 7 w 24"/>
                  <a:gd name="T61" fmla="*/ 16 h 29"/>
                  <a:gd name="T62" fmla="*/ 3 w 24"/>
                  <a:gd name="T63" fmla="*/ 16 h 29"/>
                  <a:gd name="T64" fmla="*/ 3 w 24"/>
                  <a:gd name="T65" fmla="*/ 16 h 29"/>
                  <a:gd name="T66" fmla="*/ 3 w 24"/>
                  <a:gd name="T67" fmla="*/ 16 h 29"/>
                  <a:gd name="T68" fmla="*/ 4 w 24"/>
                  <a:gd name="T69" fmla="*/ 9 h 29"/>
                  <a:gd name="T70" fmla="*/ 3 w 24"/>
                  <a:gd name="T71" fmla="*/ 5 h 29"/>
                  <a:gd name="T72" fmla="*/ 0 w 24"/>
                  <a:gd name="T73" fmla="*/ 1 h 29"/>
                  <a:gd name="T74" fmla="*/ 1 w 24"/>
                  <a:gd name="T75" fmla="*/ 0 h 29"/>
                  <a:gd name="T76" fmla="*/ 3 w 24"/>
                  <a:gd name="T77" fmla="*/ 0 h 29"/>
                  <a:gd name="T78" fmla="*/ 5 w 24"/>
                  <a:gd name="T79" fmla="*/ 0 h 29"/>
                  <a:gd name="T80" fmla="*/ 5 w 24"/>
                  <a:gd name="T8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29">
                    <a:moveTo>
                      <a:pt x="5" y="4"/>
                    </a:moveTo>
                    <a:cubicBezTo>
                      <a:pt x="5" y="5"/>
                      <a:pt x="5" y="6"/>
                      <a:pt x="6" y="7"/>
                    </a:cubicBezTo>
                    <a:cubicBezTo>
                      <a:pt x="6" y="7"/>
                      <a:pt x="6" y="7"/>
                      <a:pt x="6" y="7"/>
                    </a:cubicBezTo>
                    <a:cubicBezTo>
                      <a:pt x="6" y="7"/>
                      <a:pt x="6" y="7"/>
                      <a:pt x="6" y="7"/>
                    </a:cubicBezTo>
                    <a:cubicBezTo>
                      <a:pt x="6" y="7"/>
                      <a:pt x="6" y="7"/>
                      <a:pt x="6" y="7"/>
                    </a:cubicBezTo>
                    <a:cubicBezTo>
                      <a:pt x="6" y="7"/>
                      <a:pt x="7" y="8"/>
                      <a:pt x="7" y="8"/>
                    </a:cubicBezTo>
                    <a:cubicBezTo>
                      <a:pt x="7" y="8"/>
                      <a:pt x="8" y="8"/>
                      <a:pt x="8" y="7"/>
                    </a:cubicBezTo>
                    <a:cubicBezTo>
                      <a:pt x="8" y="7"/>
                      <a:pt x="8" y="7"/>
                      <a:pt x="8" y="7"/>
                    </a:cubicBezTo>
                    <a:cubicBezTo>
                      <a:pt x="8" y="7"/>
                      <a:pt x="8" y="7"/>
                      <a:pt x="8" y="7"/>
                    </a:cubicBezTo>
                    <a:cubicBezTo>
                      <a:pt x="8" y="7"/>
                      <a:pt x="8" y="7"/>
                      <a:pt x="9" y="7"/>
                    </a:cubicBezTo>
                    <a:cubicBezTo>
                      <a:pt x="9" y="6"/>
                      <a:pt x="9" y="6"/>
                      <a:pt x="9" y="6"/>
                    </a:cubicBezTo>
                    <a:cubicBezTo>
                      <a:pt x="10" y="5"/>
                      <a:pt x="11" y="5"/>
                      <a:pt x="12" y="6"/>
                    </a:cubicBezTo>
                    <a:cubicBezTo>
                      <a:pt x="12" y="6"/>
                      <a:pt x="12" y="6"/>
                      <a:pt x="12" y="6"/>
                    </a:cubicBezTo>
                    <a:cubicBezTo>
                      <a:pt x="13" y="7"/>
                      <a:pt x="11" y="9"/>
                      <a:pt x="10" y="10"/>
                    </a:cubicBezTo>
                    <a:cubicBezTo>
                      <a:pt x="10" y="10"/>
                      <a:pt x="9" y="10"/>
                      <a:pt x="9" y="10"/>
                    </a:cubicBezTo>
                    <a:cubicBezTo>
                      <a:pt x="9" y="10"/>
                      <a:pt x="9" y="10"/>
                      <a:pt x="9" y="10"/>
                    </a:cubicBezTo>
                    <a:cubicBezTo>
                      <a:pt x="8" y="11"/>
                      <a:pt x="8" y="12"/>
                      <a:pt x="9" y="14"/>
                    </a:cubicBezTo>
                    <a:cubicBezTo>
                      <a:pt x="9" y="14"/>
                      <a:pt x="9" y="14"/>
                      <a:pt x="9" y="14"/>
                    </a:cubicBezTo>
                    <a:cubicBezTo>
                      <a:pt x="9" y="14"/>
                      <a:pt x="9" y="14"/>
                      <a:pt x="9" y="15"/>
                    </a:cubicBezTo>
                    <a:cubicBezTo>
                      <a:pt x="9" y="15"/>
                      <a:pt x="9" y="15"/>
                      <a:pt x="9" y="15"/>
                    </a:cubicBezTo>
                    <a:cubicBezTo>
                      <a:pt x="9" y="15"/>
                      <a:pt x="9" y="15"/>
                      <a:pt x="9" y="15"/>
                    </a:cubicBezTo>
                    <a:cubicBezTo>
                      <a:pt x="10" y="16"/>
                      <a:pt x="10" y="16"/>
                      <a:pt x="10" y="16"/>
                    </a:cubicBezTo>
                    <a:cubicBezTo>
                      <a:pt x="11" y="16"/>
                      <a:pt x="13" y="16"/>
                      <a:pt x="15" y="16"/>
                    </a:cubicBezTo>
                    <a:cubicBezTo>
                      <a:pt x="15" y="16"/>
                      <a:pt x="16" y="16"/>
                      <a:pt x="16" y="16"/>
                    </a:cubicBezTo>
                    <a:cubicBezTo>
                      <a:pt x="16" y="16"/>
                      <a:pt x="16" y="16"/>
                      <a:pt x="16" y="16"/>
                    </a:cubicBezTo>
                    <a:cubicBezTo>
                      <a:pt x="16" y="16"/>
                      <a:pt x="17" y="16"/>
                      <a:pt x="17" y="16"/>
                    </a:cubicBezTo>
                    <a:cubicBezTo>
                      <a:pt x="17" y="16"/>
                      <a:pt x="17" y="16"/>
                      <a:pt x="17" y="16"/>
                    </a:cubicBezTo>
                    <a:cubicBezTo>
                      <a:pt x="17" y="16"/>
                      <a:pt x="17" y="16"/>
                      <a:pt x="17" y="16"/>
                    </a:cubicBezTo>
                    <a:cubicBezTo>
                      <a:pt x="17" y="16"/>
                      <a:pt x="17" y="16"/>
                      <a:pt x="17" y="16"/>
                    </a:cubicBezTo>
                    <a:cubicBezTo>
                      <a:pt x="17" y="16"/>
                      <a:pt x="18" y="16"/>
                      <a:pt x="18" y="15"/>
                    </a:cubicBezTo>
                    <a:cubicBezTo>
                      <a:pt x="19" y="15"/>
                      <a:pt x="19" y="15"/>
                      <a:pt x="20" y="15"/>
                    </a:cubicBezTo>
                    <a:cubicBezTo>
                      <a:pt x="20" y="15"/>
                      <a:pt x="21" y="15"/>
                      <a:pt x="21" y="15"/>
                    </a:cubicBezTo>
                    <a:cubicBezTo>
                      <a:pt x="22" y="14"/>
                      <a:pt x="23" y="14"/>
                      <a:pt x="24" y="14"/>
                    </a:cubicBezTo>
                    <a:cubicBezTo>
                      <a:pt x="24" y="14"/>
                      <a:pt x="24" y="14"/>
                      <a:pt x="24" y="14"/>
                    </a:cubicBezTo>
                    <a:cubicBezTo>
                      <a:pt x="24" y="14"/>
                      <a:pt x="24" y="14"/>
                      <a:pt x="24" y="14"/>
                    </a:cubicBezTo>
                    <a:cubicBezTo>
                      <a:pt x="24" y="15"/>
                      <a:pt x="23" y="15"/>
                      <a:pt x="23" y="16"/>
                    </a:cubicBezTo>
                    <a:cubicBezTo>
                      <a:pt x="23" y="16"/>
                      <a:pt x="22" y="17"/>
                      <a:pt x="22" y="18"/>
                    </a:cubicBezTo>
                    <a:cubicBezTo>
                      <a:pt x="21" y="18"/>
                      <a:pt x="21" y="18"/>
                      <a:pt x="21" y="18"/>
                    </a:cubicBezTo>
                    <a:cubicBezTo>
                      <a:pt x="20" y="19"/>
                      <a:pt x="17" y="19"/>
                      <a:pt x="15" y="18"/>
                    </a:cubicBezTo>
                    <a:cubicBezTo>
                      <a:pt x="13" y="18"/>
                      <a:pt x="12" y="18"/>
                      <a:pt x="11" y="18"/>
                    </a:cubicBezTo>
                    <a:cubicBezTo>
                      <a:pt x="11" y="18"/>
                      <a:pt x="11" y="18"/>
                      <a:pt x="11" y="18"/>
                    </a:cubicBezTo>
                    <a:cubicBezTo>
                      <a:pt x="11" y="18"/>
                      <a:pt x="11" y="18"/>
                      <a:pt x="11" y="18"/>
                    </a:cubicBezTo>
                    <a:cubicBezTo>
                      <a:pt x="11" y="18"/>
                      <a:pt x="11" y="19"/>
                      <a:pt x="12" y="20"/>
                    </a:cubicBezTo>
                    <a:cubicBezTo>
                      <a:pt x="12" y="22"/>
                      <a:pt x="13" y="25"/>
                      <a:pt x="10" y="27"/>
                    </a:cubicBezTo>
                    <a:cubicBezTo>
                      <a:pt x="9" y="28"/>
                      <a:pt x="9" y="28"/>
                      <a:pt x="9" y="28"/>
                    </a:cubicBezTo>
                    <a:cubicBezTo>
                      <a:pt x="8" y="29"/>
                      <a:pt x="8" y="29"/>
                      <a:pt x="8" y="29"/>
                    </a:cubicBezTo>
                    <a:cubicBezTo>
                      <a:pt x="8" y="29"/>
                      <a:pt x="8" y="29"/>
                      <a:pt x="8" y="29"/>
                    </a:cubicBezTo>
                    <a:cubicBezTo>
                      <a:pt x="8" y="29"/>
                      <a:pt x="8" y="29"/>
                      <a:pt x="8" y="29"/>
                    </a:cubicBezTo>
                    <a:cubicBezTo>
                      <a:pt x="8" y="29"/>
                      <a:pt x="8" y="29"/>
                      <a:pt x="8" y="29"/>
                    </a:cubicBezTo>
                    <a:cubicBezTo>
                      <a:pt x="7" y="28"/>
                      <a:pt x="7" y="28"/>
                      <a:pt x="7" y="28"/>
                    </a:cubicBezTo>
                    <a:cubicBezTo>
                      <a:pt x="7" y="28"/>
                      <a:pt x="7" y="28"/>
                      <a:pt x="7" y="28"/>
                    </a:cubicBezTo>
                    <a:cubicBezTo>
                      <a:pt x="7" y="28"/>
                      <a:pt x="7" y="28"/>
                      <a:pt x="7" y="28"/>
                    </a:cubicBezTo>
                    <a:cubicBezTo>
                      <a:pt x="7" y="28"/>
                      <a:pt x="8" y="27"/>
                      <a:pt x="8" y="27"/>
                    </a:cubicBezTo>
                    <a:cubicBezTo>
                      <a:pt x="8" y="26"/>
                      <a:pt x="9" y="26"/>
                      <a:pt x="9" y="25"/>
                    </a:cubicBezTo>
                    <a:cubicBezTo>
                      <a:pt x="9" y="25"/>
                      <a:pt x="9" y="25"/>
                      <a:pt x="9" y="25"/>
                    </a:cubicBezTo>
                    <a:cubicBezTo>
                      <a:pt x="9" y="25"/>
                      <a:pt x="9" y="25"/>
                      <a:pt x="9" y="25"/>
                    </a:cubicBezTo>
                    <a:cubicBezTo>
                      <a:pt x="9" y="25"/>
                      <a:pt x="9" y="25"/>
                      <a:pt x="9" y="25"/>
                    </a:cubicBezTo>
                    <a:cubicBezTo>
                      <a:pt x="9" y="24"/>
                      <a:pt x="9" y="24"/>
                      <a:pt x="10" y="23"/>
                    </a:cubicBezTo>
                    <a:cubicBezTo>
                      <a:pt x="10" y="22"/>
                      <a:pt x="10" y="22"/>
                      <a:pt x="10" y="22"/>
                    </a:cubicBezTo>
                    <a:cubicBezTo>
                      <a:pt x="10" y="21"/>
                      <a:pt x="9" y="19"/>
                      <a:pt x="8" y="17"/>
                    </a:cubicBezTo>
                    <a:cubicBezTo>
                      <a:pt x="8" y="17"/>
                      <a:pt x="8" y="17"/>
                      <a:pt x="8" y="17"/>
                    </a:cubicBezTo>
                    <a:cubicBezTo>
                      <a:pt x="8" y="17"/>
                      <a:pt x="7" y="16"/>
                      <a:pt x="7" y="16"/>
                    </a:cubicBezTo>
                    <a:cubicBezTo>
                      <a:pt x="6" y="17"/>
                      <a:pt x="5" y="18"/>
                      <a:pt x="4" y="17"/>
                    </a:cubicBezTo>
                    <a:cubicBezTo>
                      <a:pt x="3" y="17"/>
                      <a:pt x="3" y="17"/>
                      <a:pt x="3" y="16"/>
                    </a:cubicBezTo>
                    <a:cubicBezTo>
                      <a:pt x="3" y="16"/>
                      <a:pt x="3" y="16"/>
                      <a:pt x="3" y="16"/>
                    </a:cubicBezTo>
                    <a:cubicBezTo>
                      <a:pt x="3" y="16"/>
                      <a:pt x="3" y="16"/>
                      <a:pt x="3" y="16"/>
                    </a:cubicBezTo>
                    <a:cubicBezTo>
                      <a:pt x="3" y="16"/>
                      <a:pt x="3" y="16"/>
                      <a:pt x="3" y="16"/>
                    </a:cubicBezTo>
                    <a:cubicBezTo>
                      <a:pt x="3" y="16"/>
                      <a:pt x="3" y="16"/>
                      <a:pt x="3" y="16"/>
                    </a:cubicBezTo>
                    <a:cubicBezTo>
                      <a:pt x="5" y="15"/>
                      <a:pt x="5" y="13"/>
                      <a:pt x="5" y="12"/>
                    </a:cubicBezTo>
                    <a:cubicBezTo>
                      <a:pt x="5" y="11"/>
                      <a:pt x="5" y="10"/>
                      <a:pt x="4" y="9"/>
                    </a:cubicBezTo>
                    <a:cubicBezTo>
                      <a:pt x="4" y="8"/>
                      <a:pt x="4" y="8"/>
                      <a:pt x="4" y="8"/>
                    </a:cubicBezTo>
                    <a:cubicBezTo>
                      <a:pt x="4" y="7"/>
                      <a:pt x="3" y="6"/>
                      <a:pt x="3" y="5"/>
                    </a:cubicBezTo>
                    <a:cubicBezTo>
                      <a:pt x="2" y="4"/>
                      <a:pt x="2" y="4"/>
                      <a:pt x="2" y="4"/>
                    </a:cubicBezTo>
                    <a:cubicBezTo>
                      <a:pt x="1" y="3"/>
                      <a:pt x="0" y="1"/>
                      <a:pt x="0" y="1"/>
                    </a:cubicBezTo>
                    <a:cubicBezTo>
                      <a:pt x="1" y="0"/>
                      <a:pt x="1" y="0"/>
                      <a:pt x="1" y="0"/>
                    </a:cubicBezTo>
                    <a:cubicBezTo>
                      <a:pt x="1" y="0"/>
                      <a:pt x="1" y="0"/>
                      <a:pt x="1" y="0"/>
                    </a:cubicBezTo>
                    <a:cubicBezTo>
                      <a:pt x="1" y="0"/>
                      <a:pt x="1" y="0"/>
                      <a:pt x="1" y="0"/>
                    </a:cubicBezTo>
                    <a:cubicBezTo>
                      <a:pt x="1" y="0"/>
                      <a:pt x="2" y="0"/>
                      <a:pt x="3" y="0"/>
                    </a:cubicBezTo>
                    <a:cubicBezTo>
                      <a:pt x="3" y="0"/>
                      <a:pt x="4" y="0"/>
                      <a:pt x="5" y="0"/>
                    </a:cubicBezTo>
                    <a:cubicBezTo>
                      <a:pt x="5" y="0"/>
                      <a:pt x="5" y="0"/>
                      <a:pt x="5" y="0"/>
                    </a:cubicBezTo>
                    <a:cubicBezTo>
                      <a:pt x="5" y="0"/>
                      <a:pt x="5" y="0"/>
                      <a:pt x="5" y="0"/>
                    </a:cubicBezTo>
                    <a:cubicBezTo>
                      <a:pt x="5" y="1"/>
                      <a:pt x="5" y="2"/>
                      <a:pt x="5" y="4"/>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3" name="ïṡlidè"/>
              <p:cNvSpPr/>
              <p:nvPr/>
            </p:nvSpPr>
            <p:spPr bwMode="auto">
              <a:xfrm>
                <a:off x="4054476" y="3730625"/>
                <a:ext cx="107950" cy="88900"/>
              </a:xfrm>
              <a:custGeom>
                <a:avLst/>
                <a:gdLst>
                  <a:gd name="T0" fmla="*/ 24 w 33"/>
                  <a:gd name="T1" fmla="*/ 10 h 27"/>
                  <a:gd name="T2" fmla="*/ 19 w 33"/>
                  <a:gd name="T3" fmla="*/ 14 h 27"/>
                  <a:gd name="T4" fmla="*/ 15 w 33"/>
                  <a:gd name="T5" fmla="*/ 18 h 27"/>
                  <a:gd name="T6" fmla="*/ 15 w 33"/>
                  <a:gd name="T7" fmla="*/ 19 h 27"/>
                  <a:gd name="T8" fmla="*/ 15 w 33"/>
                  <a:gd name="T9" fmla="*/ 21 h 27"/>
                  <a:gd name="T10" fmla="*/ 18 w 33"/>
                  <a:gd name="T11" fmla="*/ 25 h 27"/>
                  <a:gd name="T12" fmla="*/ 18 w 33"/>
                  <a:gd name="T13" fmla="*/ 26 h 27"/>
                  <a:gd name="T14" fmla="*/ 18 w 33"/>
                  <a:gd name="T15" fmla="*/ 26 h 27"/>
                  <a:gd name="T16" fmla="*/ 16 w 33"/>
                  <a:gd name="T17" fmla="*/ 26 h 27"/>
                  <a:gd name="T18" fmla="*/ 15 w 33"/>
                  <a:gd name="T19" fmla="*/ 25 h 27"/>
                  <a:gd name="T20" fmla="*/ 12 w 33"/>
                  <a:gd name="T21" fmla="*/ 14 h 27"/>
                  <a:gd name="T22" fmla="*/ 2 w 33"/>
                  <a:gd name="T23" fmla="*/ 16 h 27"/>
                  <a:gd name="T24" fmla="*/ 2 w 33"/>
                  <a:gd name="T25" fmla="*/ 15 h 27"/>
                  <a:gd name="T26" fmla="*/ 7 w 33"/>
                  <a:gd name="T27" fmla="*/ 14 h 27"/>
                  <a:gd name="T28" fmla="*/ 6 w 33"/>
                  <a:gd name="T29" fmla="*/ 10 h 27"/>
                  <a:gd name="T30" fmla="*/ 5 w 33"/>
                  <a:gd name="T31" fmla="*/ 10 h 27"/>
                  <a:gd name="T32" fmla="*/ 0 w 33"/>
                  <a:gd name="T33" fmla="*/ 9 h 27"/>
                  <a:gd name="T34" fmla="*/ 0 w 33"/>
                  <a:gd name="T35" fmla="*/ 9 h 27"/>
                  <a:gd name="T36" fmla="*/ 0 w 33"/>
                  <a:gd name="T37" fmla="*/ 8 h 27"/>
                  <a:gd name="T38" fmla="*/ 14 w 33"/>
                  <a:gd name="T39" fmla="*/ 10 h 27"/>
                  <a:gd name="T40" fmla="*/ 14 w 33"/>
                  <a:gd name="T41" fmla="*/ 9 h 27"/>
                  <a:gd name="T42" fmla="*/ 16 w 33"/>
                  <a:gd name="T43" fmla="*/ 9 h 27"/>
                  <a:gd name="T44" fmla="*/ 16 w 33"/>
                  <a:gd name="T45" fmla="*/ 8 h 27"/>
                  <a:gd name="T46" fmla="*/ 16 w 33"/>
                  <a:gd name="T47" fmla="*/ 8 h 27"/>
                  <a:gd name="T48" fmla="*/ 14 w 33"/>
                  <a:gd name="T49" fmla="*/ 7 h 27"/>
                  <a:gd name="T50" fmla="*/ 11 w 33"/>
                  <a:gd name="T51" fmla="*/ 6 h 27"/>
                  <a:gd name="T52" fmla="*/ 13 w 33"/>
                  <a:gd name="T53" fmla="*/ 3 h 27"/>
                  <a:gd name="T54" fmla="*/ 13 w 33"/>
                  <a:gd name="T55" fmla="*/ 3 h 27"/>
                  <a:gd name="T56" fmla="*/ 20 w 33"/>
                  <a:gd name="T57" fmla="*/ 2 h 27"/>
                  <a:gd name="T58" fmla="*/ 21 w 33"/>
                  <a:gd name="T59" fmla="*/ 1 h 27"/>
                  <a:gd name="T60" fmla="*/ 21 w 33"/>
                  <a:gd name="T61" fmla="*/ 0 h 27"/>
                  <a:gd name="T62" fmla="*/ 21 w 33"/>
                  <a:gd name="T63" fmla="*/ 0 h 27"/>
                  <a:gd name="T64" fmla="*/ 22 w 33"/>
                  <a:gd name="T65" fmla="*/ 0 h 27"/>
                  <a:gd name="T66" fmla="*/ 28 w 33"/>
                  <a:gd name="T67" fmla="*/ 3 h 27"/>
                  <a:gd name="T68" fmla="*/ 29 w 33"/>
                  <a:gd name="T69" fmla="*/ 2 h 27"/>
                  <a:gd name="T70" fmla="*/ 30 w 33"/>
                  <a:gd name="T71" fmla="*/ 0 h 27"/>
                  <a:gd name="T72" fmla="*/ 30 w 33"/>
                  <a:gd name="T73" fmla="*/ 0 h 27"/>
                  <a:gd name="T74" fmla="*/ 33 w 33"/>
                  <a:gd name="T75" fmla="*/ 1 h 27"/>
                  <a:gd name="T76" fmla="*/ 33 w 33"/>
                  <a:gd name="T77" fmla="*/ 1 h 27"/>
                  <a:gd name="T78" fmla="*/ 31 w 33"/>
                  <a:gd name="T79" fmla="*/ 5 h 27"/>
                  <a:gd name="T80" fmla="*/ 30 w 33"/>
                  <a:gd name="T81" fmla="*/ 6 h 27"/>
                  <a:gd name="T82" fmla="*/ 29 w 33"/>
                  <a:gd name="T83" fmla="*/ 8 h 27"/>
                  <a:gd name="T84" fmla="*/ 26 w 33"/>
                  <a:gd name="T85" fmla="*/ 8 h 27"/>
                  <a:gd name="T86" fmla="*/ 16 w 33"/>
                  <a:gd name="T87" fmla="*/ 4 h 27"/>
                  <a:gd name="T88" fmla="*/ 16 w 33"/>
                  <a:gd name="T89" fmla="*/ 5 h 27"/>
                  <a:gd name="T90" fmla="*/ 21 w 33"/>
                  <a:gd name="T91" fmla="*/ 6 h 27"/>
                  <a:gd name="T92" fmla="*/ 21 w 33"/>
                  <a:gd name="T93" fmla="*/ 6 h 27"/>
                  <a:gd name="T94" fmla="*/ 22 w 33"/>
                  <a:gd name="T95" fmla="*/ 5 h 27"/>
                  <a:gd name="T96" fmla="*/ 18 w 33"/>
                  <a:gd name="T97" fmla="*/ 4 h 27"/>
                  <a:gd name="T98" fmla="*/ 22 w 33"/>
                  <a:gd name="T99" fmla="*/ 10 h 27"/>
                  <a:gd name="T100" fmla="*/ 21 w 33"/>
                  <a:gd name="T101" fmla="*/ 9 h 27"/>
                  <a:gd name="T102" fmla="*/ 20 w 33"/>
                  <a:gd name="T103" fmla="*/ 9 h 27"/>
                  <a:gd name="T104" fmla="*/ 20 w 33"/>
                  <a:gd name="T105" fmla="*/ 11 h 27"/>
                  <a:gd name="T106" fmla="*/ 19 w 33"/>
                  <a:gd name="T107" fmla="*/ 12 h 27"/>
                  <a:gd name="T108" fmla="*/ 21 w 33"/>
                  <a:gd name="T109" fmla="*/ 13 h 27"/>
                  <a:gd name="T110" fmla="*/ 22 w 33"/>
                  <a:gd name="T111" fmla="*/ 12 h 27"/>
                  <a:gd name="T112" fmla="*/ 22 w 33"/>
                  <a:gd name="T113" fmla="*/ 12 h 27"/>
                  <a:gd name="T114" fmla="*/ 22 w 33"/>
                  <a:gd name="T11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27">
                    <a:moveTo>
                      <a:pt x="26" y="8"/>
                    </a:moveTo>
                    <a:cubicBezTo>
                      <a:pt x="25" y="7"/>
                      <a:pt x="24" y="7"/>
                      <a:pt x="24" y="7"/>
                    </a:cubicBezTo>
                    <a:cubicBezTo>
                      <a:pt x="23" y="8"/>
                      <a:pt x="23" y="9"/>
                      <a:pt x="24" y="10"/>
                    </a:cubicBezTo>
                    <a:cubicBezTo>
                      <a:pt x="25" y="12"/>
                      <a:pt x="26" y="14"/>
                      <a:pt x="24" y="15"/>
                    </a:cubicBezTo>
                    <a:cubicBezTo>
                      <a:pt x="23" y="15"/>
                      <a:pt x="23" y="15"/>
                      <a:pt x="23" y="15"/>
                    </a:cubicBezTo>
                    <a:cubicBezTo>
                      <a:pt x="22" y="16"/>
                      <a:pt x="21" y="15"/>
                      <a:pt x="19" y="14"/>
                    </a:cubicBezTo>
                    <a:cubicBezTo>
                      <a:pt x="18" y="13"/>
                      <a:pt x="17" y="13"/>
                      <a:pt x="16" y="12"/>
                    </a:cubicBezTo>
                    <a:cubicBezTo>
                      <a:pt x="15" y="12"/>
                      <a:pt x="15" y="13"/>
                      <a:pt x="14" y="14"/>
                    </a:cubicBezTo>
                    <a:cubicBezTo>
                      <a:pt x="14" y="15"/>
                      <a:pt x="14" y="16"/>
                      <a:pt x="15" y="18"/>
                    </a:cubicBezTo>
                    <a:cubicBezTo>
                      <a:pt x="15" y="18"/>
                      <a:pt x="15" y="18"/>
                      <a:pt x="15" y="19"/>
                    </a:cubicBezTo>
                    <a:cubicBezTo>
                      <a:pt x="15" y="19"/>
                      <a:pt x="15" y="19"/>
                      <a:pt x="15" y="19"/>
                    </a:cubicBezTo>
                    <a:cubicBezTo>
                      <a:pt x="15" y="19"/>
                      <a:pt x="15" y="19"/>
                      <a:pt x="15" y="19"/>
                    </a:cubicBezTo>
                    <a:cubicBezTo>
                      <a:pt x="15" y="19"/>
                      <a:pt x="15" y="19"/>
                      <a:pt x="15" y="19"/>
                    </a:cubicBezTo>
                    <a:cubicBezTo>
                      <a:pt x="15" y="19"/>
                      <a:pt x="15" y="19"/>
                      <a:pt x="15" y="19"/>
                    </a:cubicBezTo>
                    <a:cubicBezTo>
                      <a:pt x="15" y="20"/>
                      <a:pt x="15" y="20"/>
                      <a:pt x="15" y="21"/>
                    </a:cubicBezTo>
                    <a:cubicBezTo>
                      <a:pt x="15" y="21"/>
                      <a:pt x="16" y="21"/>
                      <a:pt x="16" y="22"/>
                    </a:cubicBezTo>
                    <a:cubicBezTo>
                      <a:pt x="16" y="23"/>
                      <a:pt x="17" y="23"/>
                      <a:pt x="17" y="24"/>
                    </a:cubicBezTo>
                    <a:cubicBezTo>
                      <a:pt x="17" y="24"/>
                      <a:pt x="18" y="24"/>
                      <a:pt x="18" y="25"/>
                    </a:cubicBezTo>
                    <a:cubicBezTo>
                      <a:pt x="18" y="25"/>
                      <a:pt x="18" y="25"/>
                      <a:pt x="18" y="25"/>
                    </a:cubicBezTo>
                    <a:cubicBezTo>
                      <a:pt x="18" y="25"/>
                      <a:pt x="18" y="25"/>
                      <a:pt x="18" y="25"/>
                    </a:cubicBezTo>
                    <a:cubicBezTo>
                      <a:pt x="18" y="25"/>
                      <a:pt x="18" y="25"/>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7" y="27"/>
                      <a:pt x="17" y="26"/>
                      <a:pt x="16" y="26"/>
                    </a:cubicBezTo>
                    <a:cubicBezTo>
                      <a:pt x="15" y="26"/>
                      <a:pt x="15" y="25"/>
                      <a:pt x="15" y="25"/>
                    </a:cubicBezTo>
                    <a:cubicBezTo>
                      <a:pt x="15" y="25"/>
                      <a:pt x="15" y="25"/>
                      <a:pt x="15" y="25"/>
                    </a:cubicBezTo>
                    <a:cubicBezTo>
                      <a:pt x="15" y="25"/>
                      <a:pt x="15" y="25"/>
                      <a:pt x="15" y="25"/>
                    </a:cubicBezTo>
                    <a:cubicBezTo>
                      <a:pt x="13" y="22"/>
                      <a:pt x="13" y="22"/>
                      <a:pt x="13" y="22"/>
                    </a:cubicBezTo>
                    <a:cubicBezTo>
                      <a:pt x="12" y="21"/>
                      <a:pt x="12" y="19"/>
                      <a:pt x="12" y="17"/>
                    </a:cubicBezTo>
                    <a:cubicBezTo>
                      <a:pt x="12" y="16"/>
                      <a:pt x="12" y="15"/>
                      <a:pt x="12" y="14"/>
                    </a:cubicBezTo>
                    <a:cubicBezTo>
                      <a:pt x="11" y="14"/>
                      <a:pt x="11" y="14"/>
                      <a:pt x="11" y="14"/>
                    </a:cubicBezTo>
                    <a:cubicBezTo>
                      <a:pt x="10" y="15"/>
                      <a:pt x="8" y="16"/>
                      <a:pt x="7" y="17"/>
                    </a:cubicBezTo>
                    <a:cubicBezTo>
                      <a:pt x="5" y="17"/>
                      <a:pt x="3" y="18"/>
                      <a:pt x="2" y="16"/>
                    </a:cubicBezTo>
                    <a:cubicBezTo>
                      <a:pt x="2" y="16"/>
                      <a:pt x="2" y="16"/>
                      <a:pt x="2" y="15"/>
                    </a:cubicBezTo>
                    <a:cubicBezTo>
                      <a:pt x="2" y="15"/>
                      <a:pt x="2" y="15"/>
                      <a:pt x="2" y="15"/>
                    </a:cubicBezTo>
                    <a:cubicBezTo>
                      <a:pt x="2" y="15"/>
                      <a:pt x="2" y="15"/>
                      <a:pt x="2" y="15"/>
                    </a:cubicBezTo>
                    <a:cubicBezTo>
                      <a:pt x="2" y="15"/>
                      <a:pt x="2" y="15"/>
                      <a:pt x="2" y="15"/>
                    </a:cubicBezTo>
                    <a:cubicBezTo>
                      <a:pt x="3" y="15"/>
                      <a:pt x="4" y="15"/>
                      <a:pt x="4" y="15"/>
                    </a:cubicBezTo>
                    <a:cubicBezTo>
                      <a:pt x="5" y="14"/>
                      <a:pt x="6" y="14"/>
                      <a:pt x="7" y="14"/>
                    </a:cubicBezTo>
                    <a:cubicBezTo>
                      <a:pt x="7" y="14"/>
                      <a:pt x="8" y="13"/>
                      <a:pt x="9" y="13"/>
                    </a:cubicBezTo>
                    <a:cubicBezTo>
                      <a:pt x="10" y="12"/>
                      <a:pt x="10" y="12"/>
                      <a:pt x="10" y="11"/>
                    </a:cubicBezTo>
                    <a:cubicBezTo>
                      <a:pt x="9" y="10"/>
                      <a:pt x="8" y="10"/>
                      <a:pt x="6" y="10"/>
                    </a:cubicBezTo>
                    <a:cubicBezTo>
                      <a:pt x="6" y="10"/>
                      <a:pt x="6" y="10"/>
                      <a:pt x="6" y="10"/>
                    </a:cubicBezTo>
                    <a:cubicBezTo>
                      <a:pt x="6" y="10"/>
                      <a:pt x="6" y="10"/>
                      <a:pt x="5" y="10"/>
                    </a:cubicBezTo>
                    <a:cubicBezTo>
                      <a:pt x="5" y="10"/>
                      <a:pt x="5" y="10"/>
                      <a:pt x="5" y="10"/>
                    </a:cubicBezTo>
                    <a:cubicBezTo>
                      <a:pt x="5" y="10"/>
                      <a:pt x="4" y="10"/>
                      <a:pt x="3" y="10"/>
                    </a:cubicBezTo>
                    <a:cubicBezTo>
                      <a:pt x="2" y="9"/>
                      <a:pt x="1"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2" y="7"/>
                      <a:pt x="6" y="8"/>
                      <a:pt x="9" y="9"/>
                    </a:cubicBezTo>
                    <a:cubicBezTo>
                      <a:pt x="11" y="9"/>
                      <a:pt x="13" y="10"/>
                      <a:pt x="14" y="10"/>
                    </a:cubicBezTo>
                    <a:cubicBezTo>
                      <a:pt x="14" y="10"/>
                      <a:pt x="14" y="10"/>
                      <a:pt x="14" y="10"/>
                    </a:cubicBezTo>
                    <a:cubicBezTo>
                      <a:pt x="14" y="10"/>
                      <a:pt x="14" y="10"/>
                      <a:pt x="14" y="10"/>
                    </a:cubicBezTo>
                    <a:cubicBezTo>
                      <a:pt x="14" y="10"/>
                      <a:pt x="14" y="10"/>
                      <a:pt x="14" y="10"/>
                    </a:cubicBezTo>
                    <a:cubicBezTo>
                      <a:pt x="14" y="9"/>
                      <a:pt x="14" y="9"/>
                      <a:pt x="14" y="9"/>
                    </a:cubicBezTo>
                    <a:cubicBezTo>
                      <a:pt x="14" y="9"/>
                      <a:pt x="14" y="9"/>
                      <a:pt x="15" y="9"/>
                    </a:cubicBezTo>
                    <a:cubicBezTo>
                      <a:pt x="15" y="9"/>
                      <a:pt x="15"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5" y="7"/>
                      <a:pt x="14" y="7"/>
                    </a:cubicBezTo>
                    <a:cubicBezTo>
                      <a:pt x="13" y="7"/>
                      <a:pt x="12" y="7"/>
                      <a:pt x="12" y="7"/>
                    </a:cubicBezTo>
                    <a:cubicBezTo>
                      <a:pt x="11" y="6"/>
                      <a:pt x="11" y="6"/>
                      <a:pt x="11" y="6"/>
                    </a:cubicBezTo>
                    <a:cubicBezTo>
                      <a:pt x="11" y="6"/>
                      <a:pt x="11" y="6"/>
                      <a:pt x="11" y="6"/>
                    </a:cubicBezTo>
                    <a:cubicBezTo>
                      <a:pt x="11" y="6"/>
                      <a:pt x="11" y="6"/>
                      <a:pt x="11" y="6"/>
                    </a:cubicBezTo>
                    <a:cubicBezTo>
                      <a:pt x="11" y="6"/>
                      <a:pt x="11" y="5"/>
                      <a:pt x="12" y="5"/>
                    </a:cubicBezTo>
                    <a:cubicBezTo>
                      <a:pt x="12" y="4"/>
                      <a:pt x="12" y="4"/>
                      <a:pt x="13" y="3"/>
                    </a:cubicBezTo>
                    <a:cubicBezTo>
                      <a:pt x="13" y="3"/>
                      <a:pt x="13" y="3"/>
                      <a:pt x="13" y="3"/>
                    </a:cubicBezTo>
                    <a:cubicBezTo>
                      <a:pt x="13" y="3"/>
                      <a:pt x="13" y="3"/>
                      <a:pt x="13" y="3"/>
                    </a:cubicBezTo>
                    <a:cubicBezTo>
                      <a:pt x="13" y="3"/>
                      <a:pt x="13" y="3"/>
                      <a:pt x="13" y="3"/>
                    </a:cubicBezTo>
                    <a:cubicBezTo>
                      <a:pt x="14" y="3"/>
                      <a:pt x="16" y="3"/>
                      <a:pt x="17" y="3"/>
                    </a:cubicBezTo>
                    <a:cubicBezTo>
                      <a:pt x="19" y="2"/>
                      <a:pt x="20" y="2"/>
                      <a:pt x="20" y="2"/>
                    </a:cubicBezTo>
                    <a:cubicBezTo>
                      <a:pt x="20" y="2"/>
                      <a:pt x="20" y="2"/>
                      <a:pt x="20" y="2"/>
                    </a:cubicBezTo>
                    <a:cubicBezTo>
                      <a:pt x="20" y="2"/>
                      <a:pt x="20" y="2"/>
                      <a:pt x="20" y="2"/>
                    </a:cubicBezTo>
                    <a:cubicBezTo>
                      <a:pt x="21" y="2"/>
                      <a:pt x="21" y="2"/>
                      <a:pt x="21" y="1"/>
                    </a:cubicBezTo>
                    <a:cubicBezTo>
                      <a:pt x="21" y="1"/>
                      <a:pt x="21" y="1"/>
                      <a:pt x="21" y="1"/>
                    </a:cubicBezTo>
                    <a:cubicBezTo>
                      <a:pt x="21" y="1"/>
                      <a:pt x="21" y="1"/>
                      <a:pt x="21" y="1"/>
                    </a:cubicBezTo>
                    <a:cubicBezTo>
                      <a:pt x="21" y="1"/>
                      <a:pt x="21" y="1"/>
                      <a:pt x="21" y="0"/>
                    </a:cubicBezTo>
                    <a:cubicBezTo>
                      <a:pt x="21" y="0"/>
                      <a:pt x="21" y="0"/>
                      <a:pt x="21" y="0"/>
                    </a:cubicBezTo>
                    <a:cubicBezTo>
                      <a:pt x="21" y="0"/>
                      <a:pt x="21" y="0"/>
                      <a:pt x="21" y="0"/>
                    </a:cubicBezTo>
                    <a:cubicBezTo>
                      <a:pt x="21" y="0"/>
                      <a:pt x="21" y="0"/>
                      <a:pt x="21" y="0"/>
                    </a:cubicBezTo>
                    <a:cubicBezTo>
                      <a:pt x="21" y="0"/>
                      <a:pt x="21" y="0"/>
                      <a:pt x="21" y="0"/>
                    </a:cubicBezTo>
                    <a:cubicBezTo>
                      <a:pt x="22" y="0"/>
                      <a:pt x="22" y="0"/>
                      <a:pt x="22" y="0"/>
                    </a:cubicBezTo>
                    <a:cubicBezTo>
                      <a:pt x="22" y="0"/>
                      <a:pt x="22" y="0"/>
                      <a:pt x="22" y="0"/>
                    </a:cubicBezTo>
                    <a:cubicBezTo>
                      <a:pt x="22" y="0"/>
                      <a:pt x="22" y="0"/>
                      <a:pt x="22" y="0"/>
                    </a:cubicBezTo>
                    <a:cubicBezTo>
                      <a:pt x="23" y="0"/>
                      <a:pt x="25" y="2"/>
                      <a:pt x="27" y="2"/>
                    </a:cubicBezTo>
                    <a:cubicBezTo>
                      <a:pt x="27" y="3"/>
                      <a:pt x="28" y="3"/>
                      <a:pt x="28" y="3"/>
                    </a:cubicBezTo>
                    <a:cubicBezTo>
                      <a:pt x="28" y="3"/>
                      <a:pt x="28" y="3"/>
                      <a:pt x="28" y="3"/>
                    </a:cubicBezTo>
                    <a:cubicBezTo>
                      <a:pt x="28" y="3"/>
                      <a:pt x="28" y="3"/>
                      <a:pt x="28" y="3"/>
                    </a:cubicBezTo>
                    <a:cubicBezTo>
                      <a:pt x="28" y="3"/>
                      <a:pt x="28" y="3"/>
                      <a:pt x="28" y="3"/>
                    </a:cubicBezTo>
                    <a:cubicBezTo>
                      <a:pt x="29" y="2"/>
                      <a:pt x="29" y="2"/>
                      <a:pt x="29" y="2"/>
                    </a:cubicBezTo>
                    <a:cubicBezTo>
                      <a:pt x="30" y="1"/>
                      <a:pt x="30" y="1"/>
                      <a:pt x="30" y="0"/>
                    </a:cubicBezTo>
                    <a:cubicBezTo>
                      <a:pt x="30" y="0"/>
                      <a:pt x="30" y="0"/>
                      <a:pt x="30" y="0"/>
                    </a:cubicBezTo>
                    <a:cubicBezTo>
                      <a:pt x="30" y="0"/>
                      <a:pt x="30" y="0"/>
                      <a:pt x="30" y="0"/>
                    </a:cubicBezTo>
                    <a:cubicBezTo>
                      <a:pt x="30" y="0"/>
                      <a:pt x="30" y="0"/>
                      <a:pt x="30" y="0"/>
                    </a:cubicBezTo>
                    <a:cubicBezTo>
                      <a:pt x="30" y="0"/>
                      <a:pt x="30" y="0"/>
                      <a:pt x="30" y="0"/>
                    </a:cubicBezTo>
                    <a:cubicBezTo>
                      <a:pt x="30" y="0"/>
                      <a:pt x="30" y="0"/>
                      <a:pt x="30" y="0"/>
                    </a:cubicBezTo>
                    <a:cubicBezTo>
                      <a:pt x="31" y="0"/>
                      <a:pt x="31" y="0"/>
                      <a:pt x="32" y="0"/>
                    </a:cubicBezTo>
                    <a:cubicBezTo>
                      <a:pt x="32" y="0"/>
                      <a:pt x="32" y="1"/>
                      <a:pt x="33" y="1"/>
                    </a:cubicBezTo>
                    <a:cubicBezTo>
                      <a:pt x="33" y="1"/>
                      <a:pt x="33" y="1"/>
                      <a:pt x="33" y="1"/>
                    </a:cubicBezTo>
                    <a:cubicBezTo>
                      <a:pt x="33" y="1"/>
                      <a:pt x="33" y="1"/>
                      <a:pt x="33" y="1"/>
                    </a:cubicBezTo>
                    <a:cubicBezTo>
                      <a:pt x="33" y="1"/>
                      <a:pt x="33" y="1"/>
                      <a:pt x="33" y="1"/>
                    </a:cubicBezTo>
                    <a:cubicBezTo>
                      <a:pt x="33" y="1"/>
                      <a:pt x="33" y="1"/>
                      <a:pt x="33" y="1"/>
                    </a:cubicBezTo>
                    <a:cubicBezTo>
                      <a:pt x="33" y="2"/>
                      <a:pt x="33" y="3"/>
                      <a:pt x="33" y="3"/>
                    </a:cubicBezTo>
                    <a:cubicBezTo>
                      <a:pt x="33" y="4"/>
                      <a:pt x="32" y="5"/>
                      <a:pt x="31" y="5"/>
                    </a:cubicBezTo>
                    <a:cubicBezTo>
                      <a:pt x="31" y="5"/>
                      <a:pt x="31" y="5"/>
                      <a:pt x="31" y="5"/>
                    </a:cubicBezTo>
                    <a:cubicBezTo>
                      <a:pt x="31" y="5"/>
                      <a:pt x="31" y="5"/>
                      <a:pt x="31" y="5"/>
                    </a:cubicBezTo>
                    <a:cubicBezTo>
                      <a:pt x="31" y="5"/>
                      <a:pt x="31" y="5"/>
                      <a:pt x="31" y="6"/>
                    </a:cubicBezTo>
                    <a:cubicBezTo>
                      <a:pt x="31" y="6"/>
                      <a:pt x="31" y="6"/>
                      <a:pt x="30" y="6"/>
                    </a:cubicBezTo>
                    <a:cubicBezTo>
                      <a:pt x="30" y="6"/>
                      <a:pt x="30" y="6"/>
                      <a:pt x="30" y="6"/>
                    </a:cubicBezTo>
                    <a:cubicBezTo>
                      <a:pt x="30" y="6"/>
                      <a:pt x="30" y="7"/>
                      <a:pt x="30" y="7"/>
                    </a:cubicBezTo>
                    <a:cubicBezTo>
                      <a:pt x="29" y="8"/>
                      <a:pt x="29" y="8"/>
                      <a:pt x="29" y="8"/>
                    </a:cubicBezTo>
                    <a:cubicBezTo>
                      <a:pt x="29" y="8"/>
                      <a:pt x="29" y="8"/>
                      <a:pt x="29" y="8"/>
                    </a:cubicBezTo>
                    <a:cubicBezTo>
                      <a:pt x="29" y="8"/>
                      <a:pt x="29" y="8"/>
                      <a:pt x="29" y="8"/>
                    </a:cubicBezTo>
                    <a:cubicBezTo>
                      <a:pt x="28" y="9"/>
                      <a:pt x="27" y="8"/>
                      <a:pt x="26" y="8"/>
                    </a:cubicBezTo>
                    <a:close/>
                    <a:moveTo>
                      <a:pt x="17" y="4"/>
                    </a:moveTo>
                    <a:cubicBezTo>
                      <a:pt x="17" y="4"/>
                      <a:pt x="17" y="4"/>
                      <a:pt x="16" y="4"/>
                    </a:cubicBezTo>
                    <a:cubicBezTo>
                      <a:pt x="16" y="4"/>
                      <a:pt x="16" y="4"/>
                      <a:pt x="16" y="4"/>
                    </a:cubicBezTo>
                    <a:cubicBezTo>
                      <a:pt x="16" y="4"/>
                      <a:pt x="16" y="4"/>
                      <a:pt x="16" y="4"/>
                    </a:cubicBezTo>
                    <a:cubicBezTo>
                      <a:pt x="16" y="5"/>
                      <a:pt x="16" y="5"/>
                      <a:pt x="16" y="5"/>
                    </a:cubicBezTo>
                    <a:cubicBezTo>
                      <a:pt x="16" y="5"/>
                      <a:pt x="16" y="5"/>
                      <a:pt x="16" y="5"/>
                    </a:cubicBezTo>
                    <a:cubicBezTo>
                      <a:pt x="16" y="5"/>
                      <a:pt x="16" y="5"/>
                      <a:pt x="16" y="5"/>
                    </a:cubicBezTo>
                    <a:cubicBezTo>
                      <a:pt x="17" y="5"/>
                      <a:pt x="17" y="6"/>
                      <a:pt x="18" y="6"/>
                    </a:cubicBezTo>
                    <a:cubicBezTo>
                      <a:pt x="19"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5"/>
                      <a:pt x="22" y="5"/>
                    </a:cubicBezTo>
                    <a:cubicBezTo>
                      <a:pt x="22" y="5"/>
                      <a:pt x="22" y="5"/>
                      <a:pt x="22" y="5"/>
                    </a:cubicBezTo>
                    <a:cubicBezTo>
                      <a:pt x="22" y="5"/>
                      <a:pt x="22" y="5"/>
                      <a:pt x="22" y="5"/>
                    </a:cubicBezTo>
                    <a:cubicBezTo>
                      <a:pt x="22" y="5"/>
                      <a:pt x="22" y="5"/>
                      <a:pt x="22" y="5"/>
                    </a:cubicBezTo>
                    <a:cubicBezTo>
                      <a:pt x="21" y="3"/>
                      <a:pt x="19" y="4"/>
                      <a:pt x="18" y="4"/>
                    </a:cubicBezTo>
                    <a:cubicBezTo>
                      <a:pt x="18" y="4"/>
                      <a:pt x="17" y="4"/>
                      <a:pt x="17" y="4"/>
                    </a:cubicBezTo>
                    <a:close/>
                    <a:moveTo>
                      <a:pt x="22" y="10"/>
                    </a:moveTo>
                    <a:cubicBezTo>
                      <a:pt x="22" y="10"/>
                      <a:pt x="22" y="10"/>
                      <a:pt x="22" y="10"/>
                    </a:cubicBezTo>
                    <a:cubicBezTo>
                      <a:pt x="22" y="10"/>
                      <a:pt x="22" y="10"/>
                      <a:pt x="22" y="10"/>
                    </a:cubicBezTo>
                    <a:cubicBezTo>
                      <a:pt x="22" y="10"/>
                      <a:pt x="22" y="10"/>
                      <a:pt x="22" y="10"/>
                    </a:cubicBezTo>
                    <a:cubicBezTo>
                      <a:pt x="22" y="10"/>
                      <a:pt x="21" y="10"/>
                      <a:pt x="21" y="9"/>
                    </a:cubicBezTo>
                    <a:cubicBezTo>
                      <a:pt x="21" y="9"/>
                      <a:pt x="21" y="9"/>
                      <a:pt x="20" y="9"/>
                    </a:cubicBezTo>
                    <a:cubicBezTo>
                      <a:pt x="20" y="9"/>
                      <a:pt x="20" y="9"/>
                      <a:pt x="20" y="9"/>
                    </a:cubicBezTo>
                    <a:cubicBezTo>
                      <a:pt x="20" y="9"/>
                      <a:pt x="20" y="9"/>
                      <a:pt x="20" y="9"/>
                    </a:cubicBezTo>
                    <a:cubicBezTo>
                      <a:pt x="20" y="9"/>
                      <a:pt x="20" y="9"/>
                      <a:pt x="20" y="9"/>
                    </a:cubicBezTo>
                    <a:cubicBezTo>
                      <a:pt x="20" y="10"/>
                      <a:pt x="20" y="10"/>
                      <a:pt x="20" y="10"/>
                    </a:cubicBezTo>
                    <a:cubicBezTo>
                      <a:pt x="20" y="11"/>
                      <a:pt x="20" y="11"/>
                      <a:pt x="20" y="11"/>
                    </a:cubicBezTo>
                    <a:cubicBezTo>
                      <a:pt x="20" y="11"/>
                      <a:pt x="20" y="11"/>
                      <a:pt x="20" y="11"/>
                    </a:cubicBezTo>
                    <a:cubicBezTo>
                      <a:pt x="20" y="11"/>
                      <a:pt x="20" y="11"/>
                      <a:pt x="20" y="11"/>
                    </a:cubicBezTo>
                    <a:cubicBezTo>
                      <a:pt x="19" y="12"/>
                      <a:pt x="19" y="12"/>
                      <a:pt x="19" y="12"/>
                    </a:cubicBezTo>
                    <a:cubicBezTo>
                      <a:pt x="19" y="12"/>
                      <a:pt x="19" y="12"/>
                      <a:pt x="19" y="12"/>
                    </a:cubicBezTo>
                    <a:cubicBezTo>
                      <a:pt x="19" y="12"/>
                      <a:pt x="19" y="12"/>
                      <a:pt x="19" y="12"/>
                    </a:cubicBezTo>
                    <a:cubicBezTo>
                      <a:pt x="19" y="12"/>
                      <a:pt x="20" y="13"/>
                      <a:pt x="21" y="13"/>
                    </a:cubicBezTo>
                    <a:cubicBezTo>
                      <a:pt x="21" y="13"/>
                      <a:pt x="21" y="13"/>
                      <a:pt x="21" y="13"/>
                    </a:cubicBezTo>
                    <a:cubicBezTo>
                      <a:pt x="21" y="12"/>
                      <a:pt x="21" y="12"/>
                      <a:pt x="21" y="12"/>
                    </a:cubicBezTo>
                    <a:cubicBezTo>
                      <a:pt x="22" y="12"/>
                      <a:pt x="22" y="12"/>
                      <a:pt x="22" y="12"/>
                    </a:cubicBezTo>
                    <a:cubicBezTo>
                      <a:pt x="22" y="12"/>
                      <a:pt x="22" y="12"/>
                      <a:pt x="22" y="12"/>
                    </a:cubicBezTo>
                    <a:cubicBezTo>
                      <a:pt x="22" y="12"/>
                      <a:pt x="22" y="12"/>
                      <a:pt x="22" y="12"/>
                    </a:cubicBezTo>
                    <a:cubicBezTo>
                      <a:pt x="22" y="12"/>
                      <a:pt x="22" y="12"/>
                      <a:pt x="22" y="12"/>
                    </a:cubicBezTo>
                    <a:cubicBezTo>
                      <a:pt x="22" y="12"/>
                      <a:pt x="22" y="12"/>
                      <a:pt x="22" y="12"/>
                    </a:cubicBezTo>
                    <a:cubicBezTo>
                      <a:pt x="22" y="12"/>
                      <a:pt x="22" y="12"/>
                      <a:pt x="22" y="12"/>
                    </a:cubicBezTo>
                    <a:cubicBezTo>
                      <a:pt x="22" y="12"/>
                      <a:pt x="22" y="12"/>
                      <a:pt x="22" y="11"/>
                    </a:cubicBezTo>
                    <a:cubicBezTo>
                      <a:pt x="22" y="11"/>
                      <a:pt x="22" y="11"/>
                      <a:pt x="22" y="10"/>
                    </a:cubicBezTo>
                    <a:cubicBezTo>
                      <a:pt x="22" y="10"/>
                      <a:pt x="22" y="10"/>
                      <a:pt x="22" y="10"/>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4" name="iSľîḋè"/>
              <p:cNvSpPr/>
              <p:nvPr/>
            </p:nvSpPr>
            <p:spPr bwMode="auto">
              <a:xfrm>
                <a:off x="4733926" y="3586163"/>
                <a:ext cx="98425" cy="100013"/>
              </a:xfrm>
              <a:custGeom>
                <a:avLst/>
                <a:gdLst>
                  <a:gd name="T0" fmla="*/ 8 w 30"/>
                  <a:gd name="T1" fmla="*/ 10 h 30"/>
                  <a:gd name="T2" fmla="*/ 8 w 30"/>
                  <a:gd name="T3" fmla="*/ 10 h 30"/>
                  <a:gd name="T4" fmla="*/ 5 w 30"/>
                  <a:gd name="T5" fmla="*/ 2 h 30"/>
                  <a:gd name="T6" fmla="*/ 8 w 30"/>
                  <a:gd name="T7" fmla="*/ 0 h 30"/>
                  <a:gd name="T8" fmla="*/ 9 w 30"/>
                  <a:gd name="T9" fmla="*/ 4 h 30"/>
                  <a:gd name="T10" fmla="*/ 14 w 30"/>
                  <a:gd name="T11" fmla="*/ 8 h 30"/>
                  <a:gd name="T12" fmla="*/ 14 w 30"/>
                  <a:gd name="T13" fmla="*/ 8 h 30"/>
                  <a:gd name="T14" fmla="*/ 16 w 30"/>
                  <a:gd name="T15" fmla="*/ 6 h 30"/>
                  <a:gd name="T16" fmla="*/ 18 w 30"/>
                  <a:gd name="T17" fmla="*/ 4 h 30"/>
                  <a:gd name="T18" fmla="*/ 19 w 30"/>
                  <a:gd name="T19" fmla="*/ 8 h 30"/>
                  <a:gd name="T20" fmla="*/ 18 w 30"/>
                  <a:gd name="T21" fmla="*/ 10 h 30"/>
                  <a:gd name="T22" fmla="*/ 18 w 30"/>
                  <a:gd name="T23" fmla="*/ 8 h 30"/>
                  <a:gd name="T24" fmla="*/ 15 w 30"/>
                  <a:gd name="T25" fmla="*/ 12 h 30"/>
                  <a:gd name="T26" fmla="*/ 15 w 30"/>
                  <a:gd name="T27" fmla="*/ 16 h 30"/>
                  <a:gd name="T28" fmla="*/ 17 w 30"/>
                  <a:gd name="T29" fmla="*/ 13 h 30"/>
                  <a:gd name="T30" fmla="*/ 18 w 30"/>
                  <a:gd name="T31" fmla="*/ 13 h 30"/>
                  <a:gd name="T32" fmla="*/ 18 w 30"/>
                  <a:gd name="T33" fmla="*/ 15 h 30"/>
                  <a:gd name="T34" fmla="*/ 23 w 30"/>
                  <a:gd name="T35" fmla="*/ 17 h 30"/>
                  <a:gd name="T36" fmla="*/ 28 w 30"/>
                  <a:gd name="T37" fmla="*/ 13 h 30"/>
                  <a:gd name="T38" fmla="*/ 28 w 30"/>
                  <a:gd name="T39" fmla="*/ 15 h 30"/>
                  <a:gd name="T40" fmla="*/ 25 w 30"/>
                  <a:gd name="T41" fmla="*/ 18 h 30"/>
                  <a:gd name="T42" fmla="*/ 28 w 30"/>
                  <a:gd name="T43" fmla="*/ 22 h 30"/>
                  <a:gd name="T44" fmla="*/ 30 w 30"/>
                  <a:gd name="T45" fmla="*/ 26 h 30"/>
                  <a:gd name="T46" fmla="*/ 26 w 30"/>
                  <a:gd name="T47" fmla="*/ 29 h 30"/>
                  <a:gd name="T48" fmla="*/ 24 w 30"/>
                  <a:gd name="T49" fmla="*/ 21 h 30"/>
                  <a:gd name="T50" fmla="*/ 22 w 30"/>
                  <a:gd name="T51" fmla="*/ 26 h 30"/>
                  <a:gd name="T52" fmla="*/ 21 w 30"/>
                  <a:gd name="T53" fmla="*/ 27 h 30"/>
                  <a:gd name="T54" fmla="*/ 21 w 30"/>
                  <a:gd name="T55" fmla="*/ 25 h 30"/>
                  <a:gd name="T56" fmla="*/ 22 w 30"/>
                  <a:gd name="T57" fmla="*/ 19 h 30"/>
                  <a:gd name="T58" fmla="*/ 19 w 30"/>
                  <a:gd name="T59" fmla="*/ 19 h 30"/>
                  <a:gd name="T60" fmla="*/ 17 w 30"/>
                  <a:gd name="T61" fmla="*/ 18 h 30"/>
                  <a:gd name="T62" fmla="*/ 15 w 30"/>
                  <a:gd name="T63" fmla="*/ 20 h 30"/>
                  <a:gd name="T64" fmla="*/ 14 w 30"/>
                  <a:gd name="T65" fmla="*/ 20 h 30"/>
                  <a:gd name="T66" fmla="*/ 14 w 30"/>
                  <a:gd name="T67" fmla="*/ 20 h 30"/>
                  <a:gd name="T68" fmla="*/ 14 w 30"/>
                  <a:gd name="T69" fmla="*/ 25 h 30"/>
                  <a:gd name="T70" fmla="*/ 14 w 30"/>
                  <a:gd name="T71" fmla="*/ 27 h 30"/>
                  <a:gd name="T72" fmla="*/ 12 w 30"/>
                  <a:gd name="T73" fmla="*/ 30 h 30"/>
                  <a:gd name="T74" fmla="*/ 12 w 30"/>
                  <a:gd name="T75" fmla="*/ 21 h 30"/>
                  <a:gd name="T76" fmla="*/ 12 w 30"/>
                  <a:gd name="T77" fmla="*/ 20 h 30"/>
                  <a:gd name="T78" fmla="*/ 7 w 30"/>
                  <a:gd name="T79" fmla="*/ 19 h 30"/>
                  <a:gd name="T80" fmla="*/ 0 w 30"/>
                  <a:gd name="T81" fmla="*/ 12 h 30"/>
                  <a:gd name="T82" fmla="*/ 3 w 30"/>
                  <a:gd name="T83" fmla="*/ 11 h 30"/>
                  <a:gd name="T84" fmla="*/ 7 w 30"/>
                  <a:gd name="T85" fmla="*/ 16 h 30"/>
                  <a:gd name="T86" fmla="*/ 8 w 30"/>
                  <a:gd name="T87" fmla="*/ 16 h 30"/>
                  <a:gd name="T88" fmla="*/ 9 w 30"/>
                  <a:gd name="T89" fmla="*/ 15 h 30"/>
                  <a:gd name="T90" fmla="*/ 11 w 30"/>
                  <a:gd name="T91" fmla="*/ 18 h 30"/>
                  <a:gd name="T92" fmla="*/ 12 w 30"/>
                  <a:gd name="T93" fmla="*/ 18 h 30"/>
                  <a:gd name="T94" fmla="*/ 12 w 30"/>
                  <a:gd name="T95" fmla="*/ 16 h 30"/>
                  <a:gd name="T96" fmla="*/ 10 w 30"/>
                  <a:gd name="T97" fmla="*/ 14 h 30"/>
                  <a:gd name="T98" fmla="*/ 2 w 30"/>
                  <a:gd name="T99" fmla="*/ 6 h 30"/>
                  <a:gd name="T100" fmla="*/ 3 w 30"/>
                  <a:gd name="T101" fmla="*/ 6 h 30"/>
                  <a:gd name="T102" fmla="*/ 11 w 30"/>
                  <a:gd name="T103" fmla="*/ 10 h 30"/>
                  <a:gd name="T104" fmla="*/ 12 w 30"/>
                  <a:gd name="T105" fmla="*/ 12 h 30"/>
                  <a:gd name="T106" fmla="*/ 12 w 30"/>
                  <a:gd name="T107" fmla="*/ 12 h 30"/>
                  <a:gd name="T108" fmla="*/ 11 w 30"/>
                  <a:gd name="T109"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30">
                    <a:moveTo>
                      <a:pt x="7" y="10"/>
                    </a:moveTo>
                    <a:cubicBezTo>
                      <a:pt x="7" y="10"/>
                      <a:pt x="7" y="10"/>
                      <a:pt x="7" y="10"/>
                    </a:cubicBezTo>
                    <a:cubicBezTo>
                      <a:pt x="7" y="10"/>
                      <a:pt x="7" y="10"/>
                      <a:pt x="7"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9" y="10"/>
                      <a:pt x="7" y="6"/>
                      <a:pt x="6" y="3"/>
                    </a:cubicBezTo>
                    <a:cubicBezTo>
                      <a:pt x="6" y="3"/>
                      <a:pt x="5" y="3"/>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1"/>
                      <a:pt x="6" y="0"/>
                      <a:pt x="7" y="0"/>
                    </a:cubicBezTo>
                    <a:cubicBezTo>
                      <a:pt x="7" y="0"/>
                      <a:pt x="7" y="0"/>
                      <a:pt x="8" y="0"/>
                    </a:cubicBezTo>
                    <a:cubicBezTo>
                      <a:pt x="8" y="0"/>
                      <a:pt x="8" y="1"/>
                      <a:pt x="8" y="1"/>
                    </a:cubicBezTo>
                    <a:cubicBezTo>
                      <a:pt x="8" y="1"/>
                      <a:pt x="8" y="1"/>
                      <a:pt x="8" y="1"/>
                    </a:cubicBezTo>
                    <a:cubicBezTo>
                      <a:pt x="8" y="1"/>
                      <a:pt x="8" y="1"/>
                      <a:pt x="8" y="1"/>
                    </a:cubicBezTo>
                    <a:cubicBezTo>
                      <a:pt x="8" y="1"/>
                      <a:pt x="8" y="1"/>
                      <a:pt x="8" y="1"/>
                    </a:cubicBezTo>
                    <a:cubicBezTo>
                      <a:pt x="9" y="1"/>
                      <a:pt x="9" y="2"/>
                      <a:pt x="9" y="4"/>
                    </a:cubicBezTo>
                    <a:cubicBezTo>
                      <a:pt x="9" y="5"/>
                      <a:pt x="9" y="7"/>
                      <a:pt x="10" y="8"/>
                    </a:cubicBezTo>
                    <a:cubicBezTo>
                      <a:pt x="10" y="8"/>
                      <a:pt x="10" y="8"/>
                      <a:pt x="10" y="8"/>
                    </a:cubicBezTo>
                    <a:cubicBezTo>
                      <a:pt x="11" y="9"/>
                      <a:pt x="12" y="8"/>
                      <a:pt x="12" y="8"/>
                    </a:cubicBezTo>
                    <a:cubicBezTo>
                      <a:pt x="13" y="8"/>
                      <a:pt x="13"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5" y="8"/>
                      <a:pt x="15" y="8"/>
                    </a:cubicBezTo>
                    <a:cubicBezTo>
                      <a:pt x="15" y="8"/>
                      <a:pt x="15" y="8"/>
                      <a:pt x="15" y="8"/>
                    </a:cubicBezTo>
                    <a:cubicBezTo>
                      <a:pt x="15" y="8"/>
                      <a:pt x="15" y="8"/>
                      <a:pt x="15" y="8"/>
                    </a:cubicBezTo>
                    <a:cubicBezTo>
                      <a:pt x="15" y="8"/>
                      <a:pt x="15" y="8"/>
                      <a:pt x="15" y="8"/>
                    </a:cubicBezTo>
                    <a:cubicBezTo>
                      <a:pt x="15" y="7"/>
                      <a:pt x="15" y="7"/>
                      <a:pt x="16" y="6"/>
                    </a:cubicBezTo>
                    <a:cubicBezTo>
                      <a:pt x="16" y="6"/>
                      <a:pt x="16" y="6"/>
                      <a:pt x="16" y="6"/>
                    </a:cubicBezTo>
                    <a:cubicBezTo>
                      <a:pt x="16" y="6"/>
                      <a:pt x="16" y="6"/>
                      <a:pt x="16" y="6"/>
                    </a:cubicBezTo>
                    <a:cubicBezTo>
                      <a:pt x="16" y="5"/>
                      <a:pt x="17" y="5"/>
                      <a:pt x="17" y="5"/>
                    </a:cubicBezTo>
                    <a:cubicBezTo>
                      <a:pt x="18" y="5"/>
                      <a:pt x="18" y="5"/>
                      <a:pt x="18" y="4"/>
                    </a:cubicBezTo>
                    <a:cubicBezTo>
                      <a:pt x="18" y="4"/>
                      <a:pt x="18" y="4"/>
                      <a:pt x="18" y="4"/>
                    </a:cubicBezTo>
                    <a:cubicBezTo>
                      <a:pt x="18" y="4"/>
                      <a:pt x="18" y="4"/>
                      <a:pt x="18" y="4"/>
                    </a:cubicBezTo>
                    <a:cubicBezTo>
                      <a:pt x="20" y="5"/>
                      <a:pt x="20" y="5"/>
                      <a:pt x="20" y="5"/>
                    </a:cubicBezTo>
                    <a:cubicBezTo>
                      <a:pt x="20" y="5"/>
                      <a:pt x="20" y="5"/>
                      <a:pt x="20" y="5"/>
                    </a:cubicBezTo>
                    <a:cubicBezTo>
                      <a:pt x="20" y="6"/>
                      <a:pt x="20" y="6"/>
                      <a:pt x="20" y="6"/>
                    </a:cubicBezTo>
                    <a:cubicBezTo>
                      <a:pt x="20" y="6"/>
                      <a:pt x="19" y="7"/>
                      <a:pt x="19" y="8"/>
                    </a:cubicBezTo>
                    <a:cubicBezTo>
                      <a:pt x="19" y="9"/>
                      <a:pt x="19" y="10"/>
                      <a:pt x="19" y="10"/>
                    </a:cubicBezTo>
                    <a:cubicBezTo>
                      <a:pt x="19" y="10"/>
                      <a:pt x="19" y="10"/>
                      <a:pt x="19" y="10"/>
                    </a:cubicBezTo>
                    <a:cubicBezTo>
                      <a:pt x="19" y="10"/>
                      <a:pt x="19" y="10"/>
                      <a:pt x="19" y="10"/>
                    </a:cubicBezTo>
                    <a:cubicBezTo>
                      <a:pt x="19" y="10"/>
                      <a:pt x="19"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9"/>
                    </a:cubicBezTo>
                    <a:cubicBezTo>
                      <a:pt x="18" y="9"/>
                      <a:pt x="18" y="8"/>
                      <a:pt x="18" y="8"/>
                    </a:cubicBezTo>
                    <a:cubicBezTo>
                      <a:pt x="17" y="8"/>
                      <a:pt x="17" y="8"/>
                      <a:pt x="17" y="8"/>
                    </a:cubicBezTo>
                    <a:cubicBezTo>
                      <a:pt x="17" y="8"/>
                      <a:pt x="17" y="8"/>
                      <a:pt x="17" y="8"/>
                    </a:cubicBezTo>
                    <a:cubicBezTo>
                      <a:pt x="17" y="8"/>
                      <a:pt x="17" y="8"/>
                      <a:pt x="17" y="8"/>
                    </a:cubicBezTo>
                    <a:cubicBezTo>
                      <a:pt x="16" y="8"/>
                      <a:pt x="16" y="9"/>
                      <a:pt x="16" y="9"/>
                    </a:cubicBezTo>
                    <a:cubicBezTo>
                      <a:pt x="15" y="10"/>
                      <a:pt x="15" y="12"/>
                      <a:pt x="15" y="12"/>
                    </a:cubicBezTo>
                    <a:cubicBezTo>
                      <a:pt x="15" y="12"/>
                      <a:pt x="15" y="13"/>
                      <a:pt x="15" y="13"/>
                    </a:cubicBezTo>
                    <a:cubicBezTo>
                      <a:pt x="15" y="13"/>
                      <a:pt x="15" y="13"/>
                      <a:pt x="15" y="13"/>
                    </a:cubicBezTo>
                    <a:cubicBezTo>
                      <a:pt x="14" y="15"/>
                      <a:pt x="14" y="16"/>
                      <a:pt x="14" y="17"/>
                    </a:cubicBezTo>
                    <a:cubicBezTo>
                      <a:pt x="14" y="17"/>
                      <a:pt x="15" y="17"/>
                      <a:pt x="15" y="16"/>
                    </a:cubicBezTo>
                    <a:cubicBezTo>
                      <a:pt x="15" y="16"/>
                      <a:pt x="15" y="16"/>
                      <a:pt x="15" y="16"/>
                    </a:cubicBezTo>
                    <a:cubicBezTo>
                      <a:pt x="15" y="16"/>
                      <a:pt x="15" y="16"/>
                      <a:pt x="15" y="16"/>
                    </a:cubicBezTo>
                    <a:cubicBezTo>
                      <a:pt x="16" y="13"/>
                      <a:pt x="16" y="13"/>
                      <a:pt x="16" y="13"/>
                    </a:cubicBezTo>
                    <a:cubicBezTo>
                      <a:pt x="16" y="13"/>
                      <a:pt x="16" y="13"/>
                      <a:pt x="16" y="13"/>
                    </a:cubicBezTo>
                    <a:cubicBezTo>
                      <a:pt x="16" y="13"/>
                      <a:pt x="16" y="13"/>
                      <a:pt x="17" y="13"/>
                    </a:cubicBezTo>
                    <a:cubicBezTo>
                      <a:pt x="17" y="13"/>
                      <a:pt x="17" y="13"/>
                      <a:pt x="17" y="13"/>
                    </a:cubicBezTo>
                    <a:cubicBezTo>
                      <a:pt x="17" y="13"/>
                      <a:pt x="17" y="13"/>
                      <a:pt x="17" y="13"/>
                    </a:cubicBezTo>
                    <a:cubicBezTo>
                      <a:pt x="17" y="13"/>
                      <a:pt x="17" y="13"/>
                      <a:pt x="17" y="13"/>
                    </a:cubicBezTo>
                    <a:cubicBezTo>
                      <a:pt x="18" y="13"/>
                      <a:pt x="18" y="13"/>
                      <a:pt x="18" y="13"/>
                    </a:cubicBezTo>
                    <a:cubicBezTo>
                      <a:pt x="18" y="13"/>
                      <a:pt x="18" y="13"/>
                      <a:pt x="18" y="13"/>
                    </a:cubicBezTo>
                    <a:cubicBezTo>
                      <a:pt x="18" y="13"/>
                      <a:pt x="18" y="13"/>
                      <a:pt x="18" y="13"/>
                    </a:cubicBezTo>
                    <a:cubicBezTo>
                      <a:pt x="18" y="14"/>
                      <a:pt x="18" y="14"/>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9" y="16"/>
                      <a:pt x="19" y="16"/>
                      <a:pt x="20" y="16"/>
                    </a:cubicBezTo>
                    <a:cubicBezTo>
                      <a:pt x="20" y="16"/>
                      <a:pt x="21" y="15"/>
                      <a:pt x="23" y="17"/>
                    </a:cubicBezTo>
                    <a:cubicBezTo>
                      <a:pt x="23" y="17"/>
                      <a:pt x="23" y="17"/>
                      <a:pt x="23" y="17"/>
                    </a:cubicBezTo>
                    <a:cubicBezTo>
                      <a:pt x="23" y="17"/>
                      <a:pt x="23" y="17"/>
                      <a:pt x="23" y="17"/>
                    </a:cubicBezTo>
                    <a:cubicBezTo>
                      <a:pt x="24" y="15"/>
                      <a:pt x="24" y="15"/>
                      <a:pt x="24" y="15"/>
                    </a:cubicBezTo>
                    <a:cubicBezTo>
                      <a:pt x="25" y="14"/>
                      <a:pt x="25" y="14"/>
                      <a:pt x="25" y="14"/>
                    </a:cubicBezTo>
                    <a:cubicBezTo>
                      <a:pt x="25" y="14"/>
                      <a:pt x="26" y="14"/>
                      <a:pt x="26" y="13"/>
                    </a:cubicBezTo>
                    <a:cubicBezTo>
                      <a:pt x="27" y="13"/>
                      <a:pt x="27" y="13"/>
                      <a:pt x="28" y="13"/>
                    </a:cubicBezTo>
                    <a:cubicBezTo>
                      <a:pt x="28" y="13"/>
                      <a:pt x="28" y="13"/>
                      <a:pt x="28" y="13"/>
                    </a:cubicBezTo>
                    <a:cubicBezTo>
                      <a:pt x="28" y="13"/>
                      <a:pt x="28" y="13"/>
                      <a:pt x="28" y="13"/>
                    </a:cubicBezTo>
                    <a:cubicBezTo>
                      <a:pt x="28" y="14"/>
                      <a:pt x="28" y="14"/>
                      <a:pt x="29" y="15"/>
                    </a:cubicBezTo>
                    <a:cubicBezTo>
                      <a:pt x="29" y="15"/>
                      <a:pt x="29" y="15"/>
                      <a:pt x="29" y="15"/>
                    </a:cubicBezTo>
                    <a:cubicBezTo>
                      <a:pt x="28" y="15"/>
                      <a:pt x="28" y="15"/>
                      <a:pt x="28" y="15"/>
                    </a:cubicBezTo>
                    <a:cubicBezTo>
                      <a:pt x="28" y="15"/>
                      <a:pt x="28" y="15"/>
                      <a:pt x="28" y="15"/>
                    </a:cubicBezTo>
                    <a:cubicBezTo>
                      <a:pt x="28" y="15"/>
                      <a:pt x="28" y="15"/>
                      <a:pt x="28" y="15"/>
                    </a:cubicBezTo>
                    <a:cubicBezTo>
                      <a:pt x="28" y="16"/>
                      <a:pt x="28" y="16"/>
                      <a:pt x="28" y="16"/>
                    </a:cubicBezTo>
                    <a:cubicBezTo>
                      <a:pt x="28" y="17"/>
                      <a:pt x="27" y="17"/>
                      <a:pt x="27" y="17"/>
                    </a:cubicBezTo>
                    <a:cubicBezTo>
                      <a:pt x="26" y="17"/>
                      <a:pt x="25" y="18"/>
                      <a:pt x="25" y="18"/>
                    </a:cubicBezTo>
                    <a:cubicBezTo>
                      <a:pt x="25" y="18"/>
                      <a:pt x="25" y="18"/>
                      <a:pt x="25" y="18"/>
                    </a:cubicBezTo>
                    <a:cubicBezTo>
                      <a:pt x="25" y="18"/>
                      <a:pt x="25" y="18"/>
                      <a:pt x="25" y="18"/>
                    </a:cubicBezTo>
                    <a:cubicBezTo>
                      <a:pt x="25" y="18"/>
                      <a:pt x="25" y="18"/>
                      <a:pt x="25" y="18"/>
                    </a:cubicBezTo>
                    <a:cubicBezTo>
                      <a:pt x="24" y="19"/>
                      <a:pt x="26" y="20"/>
                      <a:pt x="27" y="21"/>
                    </a:cubicBezTo>
                    <a:cubicBezTo>
                      <a:pt x="27" y="21"/>
                      <a:pt x="27" y="21"/>
                      <a:pt x="28" y="22"/>
                    </a:cubicBezTo>
                    <a:cubicBezTo>
                      <a:pt x="28" y="22"/>
                      <a:pt x="28" y="22"/>
                      <a:pt x="28" y="22"/>
                    </a:cubicBezTo>
                    <a:cubicBezTo>
                      <a:pt x="28" y="22"/>
                      <a:pt x="28" y="22"/>
                      <a:pt x="28" y="22"/>
                    </a:cubicBezTo>
                    <a:cubicBezTo>
                      <a:pt x="28" y="22"/>
                      <a:pt x="29" y="24"/>
                      <a:pt x="30" y="25"/>
                    </a:cubicBezTo>
                    <a:cubicBezTo>
                      <a:pt x="30" y="25"/>
                      <a:pt x="30" y="25"/>
                      <a:pt x="30" y="26"/>
                    </a:cubicBezTo>
                    <a:cubicBezTo>
                      <a:pt x="30" y="26"/>
                      <a:pt x="30" y="26"/>
                      <a:pt x="30" y="26"/>
                    </a:cubicBezTo>
                    <a:cubicBezTo>
                      <a:pt x="30" y="26"/>
                      <a:pt x="30" y="26"/>
                      <a:pt x="30" y="26"/>
                    </a:cubicBezTo>
                    <a:cubicBezTo>
                      <a:pt x="30" y="26"/>
                      <a:pt x="30" y="26"/>
                      <a:pt x="30" y="26"/>
                    </a:cubicBezTo>
                    <a:cubicBezTo>
                      <a:pt x="28" y="29"/>
                      <a:pt x="28" y="29"/>
                      <a:pt x="28" y="29"/>
                    </a:cubicBezTo>
                    <a:cubicBezTo>
                      <a:pt x="27" y="29"/>
                      <a:pt x="27" y="29"/>
                      <a:pt x="27" y="29"/>
                    </a:cubicBezTo>
                    <a:cubicBezTo>
                      <a:pt x="27" y="29"/>
                      <a:pt x="27" y="29"/>
                      <a:pt x="27" y="29"/>
                    </a:cubicBezTo>
                    <a:cubicBezTo>
                      <a:pt x="27" y="29"/>
                      <a:pt x="26" y="29"/>
                      <a:pt x="26" y="29"/>
                    </a:cubicBezTo>
                    <a:cubicBezTo>
                      <a:pt x="26" y="29"/>
                      <a:pt x="26" y="29"/>
                      <a:pt x="26" y="29"/>
                    </a:cubicBezTo>
                    <a:cubicBezTo>
                      <a:pt x="26" y="29"/>
                      <a:pt x="26" y="29"/>
                      <a:pt x="26" y="29"/>
                    </a:cubicBezTo>
                    <a:cubicBezTo>
                      <a:pt x="27" y="27"/>
                      <a:pt x="28" y="26"/>
                      <a:pt x="27" y="25"/>
                    </a:cubicBezTo>
                    <a:cubicBezTo>
                      <a:pt x="27" y="23"/>
                      <a:pt x="26" y="22"/>
                      <a:pt x="25" y="21"/>
                    </a:cubicBezTo>
                    <a:cubicBezTo>
                      <a:pt x="24" y="21"/>
                      <a:pt x="24" y="21"/>
                      <a:pt x="24" y="21"/>
                    </a:cubicBezTo>
                    <a:cubicBezTo>
                      <a:pt x="24" y="22"/>
                      <a:pt x="23" y="24"/>
                      <a:pt x="23" y="25"/>
                    </a:cubicBezTo>
                    <a:cubicBezTo>
                      <a:pt x="23" y="25"/>
                      <a:pt x="22" y="25"/>
                      <a:pt x="22" y="25"/>
                    </a:cubicBezTo>
                    <a:cubicBezTo>
                      <a:pt x="22" y="26"/>
                      <a:pt x="22" y="26"/>
                      <a:pt x="22" y="26"/>
                    </a:cubicBezTo>
                    <a:cubicBezTo>
                      <a:pt x="22" y="26"/>
                      <a:pt x="22" y="26"/>
                      <a:pt x="22" y="26"/>
                    </a:cubicBezTo>
                    <a:cubicBezTo>
                      <a:pt x="22" y="26"/>
                      <a:pt x="22" y="26"/>
                      <a:pt x="22" y="26"/>
                    </a:cubicBezTo>
                    <a:cubicBezTo>
                      <a:pt x="22" y="26"/>
                      <a:pt x="22" y="26"/>
                      <a:pt x="22" y="26"/>
                    </a:cubicBezTo>
                    <a:cubicBezTo>
                      <a:pt x="22" y="26"/>
                      <a:pt x="22" y="27"/>
                      <a:pt x="22" y="27"/>
                    </a:cubicBezTo>
                    <a:cubicBezTo>
                      <a:pt x="21" y="27"/>
                      <a:pt x="21" y="27"/>
                      <a:pt x="21" y="27"/>
                    </a:cubicBezTo>
                    <a:cubicBezTo>
                      <a:pt x="21" y="27"/>
                      <a:pt x="21" y="27"/>
                      <a:pt x="21" y="27"/>
                    </a:cubicBezTo>
                    <a:cubicBezTo>
                      <a:pt x="21" y="27"/>
                      <a:pt x="21" y="27"/>
                      <a:pt x="21" y="27"/>
                    </a:cubicBezTo>
                    <a:cubicBezTo>
                      <a:pt x="21" y="27"/>
                      <a:pt x="21" y="26"/>
                      <a:pt x="21" y="26"/>
                    </a:cubicBezTo>
                    <a:cubicBezTo>
                      <a:pt x="21" y="26"/>
                      <a:pt x="21" y="26"/>
                      <a:pt x="21" y="26"/>
                    </a:cubicBezTo>
                    <a:cubicBezTo>
                      <a:pt x="21" y="26"/>
                      <a:pt x="21" y="25"/>
                      <a:pt x="21" y="25"/>
                    </a:cubicBezTo>
                    <a:cubicBezTo>
                      <a:pt x="21" y="25"/>
                      <a:pt x="21" y="25"/>
                      <a:pt x="21" y="25"/>
                    </a:cubicBezTo>
                    <a:cubicBezTo>
                      <a:pt x="21" y="25"/>
                      <a:pt x="21" y="25"/>
                      <a:pt x="21" y="25"/>
                    </a:cubicBezTo>
                    <a:cubicBezTo>
                      <a:pt x="21" y="24"/>
                      <a:pt x="21" y="24"/>
                      <a:pt x="21" y="24"/>
                    </a:cubicBezTo>
                    <a:cubicBezTo>
                      <a:pt x="21" y="23"/>
                      <a:pt x="21" y="23"/>
                      <a:pt x="21" y="23"/>
                    </a:cubicBezTo>
                    <a:cubicBezTo>
                      <a:pt x="22" y="22"/>
                      <a:pt x="22" y="21"/>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8"/>
                      <a:pt x="21" y="18"/>
                      <a:pt x="20" y="19"/>
                    </a:cubicBezTo>
                    <a:cubicBezTo>
                      <a:pt x="20" y="19"/>
                      <a:pt x="20" y="19"/>
                      <a:pt x="19" y="19"/>
                    </a:cubicBezTo>
                    <a:cubicBezTo>
                      <a:pt x="19" y="19"/>
                      <a:pt x="19" y="19"/>
                      <a:pt x="19" y="19"/>
                    </a:cubicBezTo>
                    <a:cubicBezTo>
                      <a:pt x="19" y="19"/>
                      <a:pt x="19" y="19"/>
                      <a:pt x="19" y="19"/>
                    </a:cubicBezTo>
                    <a:cubicBezTo>
                      <a:pt x="19" y="19"/>
                      <a:pt x="19" y="19"/>
                      <a:pt x="19" y="19"/>
                    </a:cubicBezTo>
                    <a:cubicBezTo>
                      <a:pt x="19" y="18"/>
                      <a:pt x="19" y="18"/>
                      <a:pt x="18" y="18"/>
                    </a:cubicBezTo>
                    <a:cubicBezTo>
                      <a:pt x="18" y="18"/>
                      <a:pt x="17" y="17"/>
                      <a:pt x="17" y="18"/>
                    </a:cubicBezTo>
                    <a:cubicBezTo>
                      <a:pt x="17" y="18"/>
                      <a:pt x="17" y="18"/>
                      <a:pt x="17" y="19"/>
                    </a:cubicBezTo>
                    <a:cubicBezTo>
                      <a:pt x="17" y="19"/>
                      <a:pt x="17" y="19"/>
                      <a:pt x="16" y="20"/>
                    </a:cubicBezTo>
                    <a:cubicBezTo>
                      <a:pt x="16" y="20"/>
                      <a:pt x="16" y="20"/>
                      <a:pt x="16" y="20"/>
                    </a:cubicBezTo>
                    <a:cubicBezTo>
                      <a:pt x="16" y="20"/>
                      <a:pt x="16"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4" y="20"/>
                      <a:pt x="14" y="20"/>
                      <a:pt x="14" y="20"/>
                    </a:cubicBezTo>
                    <a:cubicBezTo>
                      <a:pt x="14" y="20"/>
                      <a:pt x="14" y="20"/>
                      <a:pt x="14" y="20"/>
                    </a:cubicBezTo>
                    <a:cubicBezTo>
                      <a:pt x="14" y="20"/>
                      <a:pt x="14" y="20"/>
                      <a:pt x="14" y="20"/>
                    </a:cubicBezTo>
                    <a:cubicBezTo>
                      <a:pt x="14" y="20"/>
                      <a:pt x="14" y="19"/>
                      <a:pt x="14" y="19"/>
                    </a:cubicBezTo>
                    <a:cubicBezTo>
                      <a:pt x="14" y="19"/>
                      <a:pt x="14" y="19"/>
                      <a:pt x="14" y="19"/>
                    </a:cubicBezTo>
                    <a:cubicBezTo>
                      <a:pt x="14" y="19"/>
                      <a:pt x="14" y="19"/>
                      <a:pt x="14" y="20"/>
                    </a:cubicBezTo>
                    <a:cubicBezTo>
                      <a:pt x="14" y="20"/>
                      <a:pt x="14" y="20"/>
                      <a:pt x="14" y="20"/>
                    </a:cubicBezTo>
                    <a:cubicBezTo>
                      <a:pt x="14" y="20"/>
                      <a:pt x="14" y="20"/>
                      <a:pt x="14" y="20"/>
                    </a:cubicBezTo>
                    <a:cubicBezTo>
                      <a:pt x="14" y="20"/>
                      <a:pt x="14" y="22"/>
                      <a:pt x="14" y="24"/>
                    </a:cubicBezTo>
                    <a:cubicBezTo>
                      <a:pt x="14" y="24"/>
                      <a:pt x="14" y="24"/>
                      <a:pt x="14" y="25"/>
                    </a:cubicBezTo>
                    <a:cubicBezTo>
                      <a:pt x="14" y="25"/>
                      <a:pt x="14" y="25"/>
                      <a:pt x="14" y="25"/>
                    </a:cubicBezTo>
                    <a:cubicBezTo>
                      <a:pt x="14" y="25"/>
                      <a:pt x="14" y="25"/>
                      <a:pt x="14" y="25"/>
                    </a:cubicBezTo>
                    <a:cubicBezTo>
                      <a:pt x="14" y="25"/>
                      <a:pt x="14" y="25"/>
                      <a:pt x="14" y="26"/>
                    </a:cubicBezTo>
                    <a:cubicBezTo>
                      <a:pt x="14" y="26"/>
                      <a:pt x="14" y="27"/>
                      <a:pt x="14" y="27"/>
                    </a:cubicBezTo>
                    <a:cubicBezTo>
                      <a:pt x="14" y="27"/>
                      <a:pt x="14" y="27"/>
                      <a:pt x="14" y="27"/>
                    </a:cubicBezTo>
                    <a:cubicBezTo>
                      <a:pt x="14" y="27"/>
                      <a:pt x="14" y="27"/>
                      <a:pt x="14" y="27"/>
                    </a:cubicBezTo>
                    <a:cubicBezTo>
                      <a:pt x="14" y="27"/>
                      <a:pt x="14" y="27"/>
                      <a:pt x="14" y="27"/>
                    </a:cubicBezTo>
                    <a:cubicBezTo>
                      <a:pt x="14" y="28"/>
                      <a:pt x="13" y="28"/>
                      <a:pt x="13" y="29"/>
                    </a:cubicBezTo>
                    <a:cubicBezTo>
                      <a:pt x="13" y="29"/>
                      <a:pt x="13" y="29"/>
                      <a:pt x="13" y="30"/>
                    </a:cubicBezTo>
                    <a:cubicBezTo>
                      <a:pt x="13" y="30"/>
                      <a:pt x="13" y="30"/>
                      <a:pt x="13" y="30"/>
                    </a:cubicBezTo>
                    <a:cubicBezTo>
                      <a:pt x="13" y="30"/>
                      <a:pt x="13" y="30"/>
                      <a:pt x="13" y="30"/>
                    </a:cubicBezTo>
                    <a:cubicBezTo>
                      <a:pt x="12" y="30"/>
                      <a:pt x="12" y="30"/>
                      <a:pt x="12" y="30"/>
                    </a:cubicBezTo>
                    <a:cubicBezTo>
                      <a:pt x="12" y="30"/>
                      <a:pt x="12" y="30"/>
                      <a:pt x="12" y="30"/>
                    </a:cubicBezTo>
                    <a:cubicBezTo>
                      <a:pt x="12" y="30"/>
                      <a:pt x="12" y="30"/>
                      <a:pt x="12" y="30"/>
                    </a:cubicBezTo>
                    <a:cubicBezTo>
                      <a:pt x="11" y="29"/>
                      <a:pt x="11" y="28"/>
                      <a:pt x="11" y="27"/>
                    </a:cubicBezTo>
                    <a:cubicBezTo>
                      <a:pt x="12" y="27"/>
                      <a:pt x="12" y="26"/>
                      <a:pt x="12" y="25"/>
                    </a:cubicBezTo>
                    <a:cubicBezTo>
                      <a:pt x="12" y="25"/>
                      <a:pt x="12" y="22"/>
                      <a:pt x="12" y="21"/>
                    </a:cubicBezTo>
                    <a:cubicBezTo>
                      <a:pt x="12" y="21"/>
                      <a:pt x="12" y="21"/>
                      <a:pt x="12" y="21"/>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1" y="20"/>
                      <a:pt x="11" y="20"/>
                    </a:cubicBezTo>
                    <a:cubicBezTo>
                      <a:pt x="10" y="20"/>
                      <a:pt x="9" y="20"/>
                      <a:pt x="8" y="19"/>
                    </a:cubicBezTo>
                    <a:cubicBezTo>
                      <a:pt x="7" y="19"/>
                      <a:pt x="7" y="19"/>
                      <a:pt x="7" y="19"/>
                    </a:cubicBezTo>
                    <a:cubicBezTo>
                      <a:pt x="7" y="19"/>
                      <a:pt x="7" y="19"/>
                      <a:pt x="7" y="19"/>
                    </a:cubicBezTo>
                    <a:cubicBezTo>
                      <a:pt x="7" y="19"/>
                      <a:pt x="7" y="19"/>
                      <a:pt x="7" y="19"/>
                    </a:cubicBezTo>
                    <a:cubicBezTo>
                      <a:pt x="0" y="13"/>
                      <a:pt x="0" y="13"/>
                      <a:pt x="0" y="13"/>
                    </a:cubicBezTo>
                    <a:cubicBezTo>
                      <a:pt x="0" y="12"/>
                      <a:pt x="0" y="12"/>
                      <a:pt x="0" y="12"/>
                    </a:cubicBezTo>
                    <a:cubicBezTo>
                      <a:pt x="0" y="12"/>
                      <a:pt x="0" y="12"/>
                      <a:pt x="0" y="12"/>
                    </a:cubicBezTo>
                    <a:cubicBezTo>
                      <a:pt x="0" y="12"/>
                      <a:pt x="0" y="12"/>
                      <a:pt x="0" y="12"/>
                    </a:cubicBezTo>
                    <a:cubicBezTo>
                      <a:pt x="0" y="12"/>
                      <a:pt x="0" y="12"/>
                      <a:pt x="0" y="12"/>
                    </a:cubicBezTo>
                    <a:cubicBezTo>
                      <a:pt x="0" y="11"/>
                      <a:pt x="0" y="11"/>
                      <a:pt x="0" y="11"/>
                    </a:cubicBezTo>
                    <a:cubicBezTo>
                      <a:pt x="0" y="11"/>
                      <a:pt x="0" y="11"/>
                      <a:pt x="0" y="11"/>
                    </a:cubicBezTo>
                    <a:cubicBezTo>
                      <a:pt x="0" y="11"/>
                      <a:pt x="0" y="11"/>
                      <a:pt x="0" y="11"/>
                    </a:cubicBezTo>
                    <a:cubicBezTo>
                      <a:pt x="1" y="11"/>
                      <a:pt x="1" y="11"/>
                      <a:pt x="2" y="11"/>
                    </a:cubicBezTo>
                    <a:cubicBezTo>
                      <a:pt x="2" y="10"/>
                      <a:pt x="3" y="10"/>
                      <a:pt x="3" y="11"/>
                    </a:cubicBezTo>
                    <a:cubicBezTo>
                      <a:pt x="3" y="11"/>
                      <a:pt x="3" y="11"/>
                      <a:pt x="3" y="11"/>
                    </a:cubicBezTo>
                    <a:cubicBezTo>
                      <a:pt x="3" y="11"/>
                      <a:pt x="3" y="11"/>
                      <a:pt x="3" y="11"/>
                    </a:cubicBezTo>
                    <a:cubicBezTo>
                      <a:pt x="3" y="11"/>
                      <a:pt x="4" y="12"/>
                      <a:pt x="4" y="13"/>
                    </a:cubicBezTo>
                    <a:cubicBezTo>
                      <a:pt x="5" y="14"/>
                      <a:pt x="6" y="16"/>
                      <a:pt x="7" y="16"/>
                    </a:cubicBezTo>
                    <a:cubicBezTo>
                      <a:pt x="7" y="16"/>
                      <a:pt x="7" y="16"/>
                      <a:pt x="7" y="16"/>
                    </a:cubicBezTo>
                    <a:cubicBezTo>
                      <a:pt x="7" y="16"/>
                      <a:pt x="7" y="16"/>
                      <a:pt x="7" y="16"/>
                    </a:cubicBezTo>
                    <a:cubicBezTo>
                      <a:pt x="7" y="17"/>
                      <a:pt x="7" y="17"/>
                      <a:pt x="7" y="17"/>
                    </a:cubicBezTo>
                    <a:cubicBezTo>
                      <a:pt x="8" y="17"/>
                      <a:pt x="8" y="17"/>
                      <a:pt x="8" y="17"/>
                    </a:cubicBezTo>
                    <a:cubicBezTo>
                      <a:pt x="8" y="17"/>
                      <a:pt x="8" y="17"/>
                      <a:pt x="8" y="16"/>
                    </a:cubicBezTo>
                    <a:cubicBezTo>
                      <a:pt x="8" y="16"/>
                      <a:pt x="8" y="16"/>
                      <a:pt x="8" y="16"/>
                    </a:cubicBezTo>
                    <a:cubicBezTo>
                      <a:pt x="8" y="16"/>
                      <a:pt x="8" y="16"/>
                      <a:pt x="8" y="16"/>
                    </a:cubicBezTo>
                    <a:cubicBezTo>
                      <a:pt x="8" y="16"/>
                      <a:pt x="8" y="16"/>
                      <a:pt x="8" y="16"/>
                    </a:cubicBezTo>
                    <a:cubicBezTo>
                      <a:pt x="8" y="15"/>
                      <a:pt x="8" y="15"/>
                      <a:pt x="8" y="15"/>
                    </a:cubicBezTo>
                    <a:cubicBezTo>
                      <a:pt x="8" y="15"/>
                      <a:pt x="8" y="15"/>
                      <a:pt x="8" y="15"/>
                    </a:cubicBezTo>
                    <a:cubicBezTo>
                      <a:pt x="9" y="15"/>
                      <a:pt x="9" y="15"/>
                      <a:pt x="9" y="15"/>
                    </a:cubicBezTo>
                    <a:cubicBezTo>
                      <a:pt x="9" y="15"/>
                      <a:pt x="10" y="16"/>
                      <a:pt x="10" y="16"/>
                    </a:cubicBezTo>
                    <a:cubicBezTo>
                      <a:pt x="10" y="16"/>
                      <a:pt x="10" y="16"/>
                      <a:pt x="10" y="16"/>
                    </a:cubicBezTo>
                    <a:cubicBezTo>
                      <a:pt x="10" y="17"/>
                      <a:pt x="10" y="17"/>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3" y="17"/>
                      <a:pt x="13" y="17"/>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5"/>
                      <a:pt x="12" y="15"/>
                      <a:pt x="11" y="15"/>
                    </a:cubicBezTo>
                    <a:cubicBezTo>
                      <a:pt x="11" y="15"/>
                      <a:pt x="10" y="14"/>
                      <a:pt x="10" y="14"/>
                    </a:cubicBezTo>
                    <a:cubicBezTo>
                      <a:pt x="9" y="14"/>
                      <a:pt x="9" y="14"/>
                      <a:pt x="9" y="14"/>
                    </a:cubicBezTo>
                    <a:cubicBezTo>
                      <a:pt x="8" y="13"/>
                      <a:pt x="6" y="11"/>
                      <a:pt x="4" y="10"/>
                    </a:cubicBezTo>
                    <a:cubicBezTo>
                      <a:pt x="3" y="8"/>
                      <a:pt x="1" y="7"/>
                      <a:pt x="2" y="6"/>
                    </a:cubicBezTo>
                    <a:cubicBezTo>
                      <a:pt x="2" y="6"/>
                      <a:pt x="2" y="6"/>
                      <a:pt x="2" y="6"/>
                    </a:cubicBezTo>
                    <a:cubicBezTo>
                      <a:pt x="2" y="6"/>
                      <a:pt x="2" y="6"/>
                      <a:pt x="2" y="6"/>
                    </a:cubicBezTo>
                    <a:cubicBezTo>
                      <a:pt x="2" y="6"/>
                      <a:pt x="2" y="6"/>
                      <a:pt x="2" y="6"/>
                    </a:cubicBezTo>
                    <a:cubicBezTo>
                      <a:pt x="2" y="5"/>
                      <a:pt x="2" y="5"/>
                      <a:pt x="3" y="5"/>
                    </a:cubicBezTo>
                    <a:cubicBezTo>
                      <a:pt x="3" y="5"/>
                      <a:pt x="3" y="5"/>
                      <a:pt x="3" y="5"/>
                    </a:cubicBezTo>
                    <a:cubicBezTo>
                      <a:pt x="3" y="5"/>
                      <a:pt x="3" y="5"/>
                      <a:pt x="3" y="6"/>
                    </a:cubicBezTo>
                    <a:cubicBezTo>
                      <a:pt x="3" y="6"/>
                      <a:pt x="3" y="6"/>
                      <a:pt x="3" y="6"/>
                    </a:cubicBezTo>
                    <a:cubicBezTo>
                      <a:pt x="3" y="6"/>
                      <a:pt x="3" y="6"/>
                      <a:pt x="3" y="6"/>
                    </a:cubicBezTo>
                    <a:cubicBezTo>
                      <a:pt x="4" y="6"/>
                      <a:pt x="5" y="7"/>
                      <a:pt x="5" y="8"/>
                    </a:cubicBezTo>
                    <a:cubicBezTo>
                      <a:pt x="6" y="9"/>
                      <a:pt x="6" y="9"/>
                      <a:pt x="7" y="10"/>
                    </a:cubicBezTo>
                    <a:close/>
                    <a:moveTo>
                      <a:pt x="11" y="10"/>
                    </a:moveTo>
                    <a:cubicBezTo>
                      <a:pt x="11" y="10"/>
                      <a:pt x="11" y="10"/>
                      <a:pt x="11" y="10"/>
                    </a:cubicBezTo>
                    <a:cubicBezTo>
                      <a:pt x="11" y="10"/>
                      <a:pt x="11" y="10"/>
                      <a:pt x="11" y="10"/>
                    </a:cubicBezTo>
                    <a:cubicBezTo>
                      <a:pt x="11" y="11"/>
                      <a:pt x="11" y="11"/>
                      <a:pt x="11" y="11"/>
                    </a:cubicBezTo>
                    <a:cubicBezTo>
                      <a:pt x="11" y="11"/>
                      <a:pt x="11" y="11"/>
                      <a:pt x="11" y="12"/>
                    </a:cubicBezTo>
                    <a:cubicBezTo>
                      <a:pt x="11" y="12"/>
                      <a:pt x="11" y="12"/>
                      <a:pt x="11"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0"/>
                    </a:cubicBezTo>
                    <a:cubicBezTo>
                      <a:pt x="12" y="10"/>
                      <a:pt x="12" y="10"/>
                      <a:pt x="12" y="10"/>
                    </a:cubicBezTo>
                    <a:cubicBezTo>
                      <a:pt x="12" y="10"/>
                      <a:pt x="12" y="10"/>
                      <a:pt x="12" y="10"/>
                    </a:cubicBezTo>
                    <a:cubicBezTo>
                      <a:pt x="11" y="10"/>
                      <a:pt x="11" y="10"/>
                      <a:pt x="11" y="10"/>
                    </a:cubicBezTo>
                    <a:cubicBezTo>
                      <a:pt x="11" y="10"/>
                      <a:pt x="11" y="10"/>
                      <a:pt x="11" y="10"/>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5" name="íşliḋè"/>
              <p:cNvSpPr/>
              <p:nvPr/>
            </p:nvSpPr>
            <p:spPr bwMode="auto">
              <a:xfrm>
                <a:off x="3865563" y="2898775"/>
                <a:ext cx="1057275" cy="1063625"/>
              </a:xfrm>
              <a:custGeom>
                <a:avLst/>
                <a:gdLst>
                  <a:gd name="T0" fmla="*/ 160 w 320"/>
                  <a:gd name="T1" fmla="*/ 0 h 320"/>
                  <a:gd name="T2" fmla="*/ 320 w 320"/>
                  <a:gd name="T3" fmla="*/ 160 h 320"/>
                  <a:gd name="T4" fmla="*/ 160 w 320"/>
                  <a:gd name="T5" fmla="*/ 320 h 320"/>
                  <a:gd name="T6" fmla="*/ 0 w 320"/>
                  <a:gd name="T7" fmla="*/ 160 h 320"/>
                  <a:gd name="T8" fmla="*/ 160 w 320"/>
                  <a:gd name="T9" fmla="*/ 0 h 320"/>
                  <a:gd name="T10" fmla="*/ 160 w 320"/>
                  <a:gd name="T11" fmla="*/ 6 h 320"/>
                  <a:gd name="T12" fmla="*/ 6 w 320"/>
                  <a:gd name="T13" fmla="*/ 160 h 320"/>
                  <a:gd name="T14" fmla="*/ 160 w 320"/>
                  <a:gd name="T15" fmla="*/ 315 h 320"/>
                  <a:gd name="T16" fmla="*/ 315 w 320"/>
                  <a:gd name="T17" fmla="*/ 160 h 320"/>
                  <a:gd name="T18" fmla="*/ 160 w 320"/>
                  <a:gd name="T19" fmla="*/ 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320">
                    <a:moveTo>
                      <a:pt x="160" y="0"/>
                    </a:moveTo>
                    <a:cubicBezTo>
                      <a:pt x="248" y="0"/>
                      <a:pt x="320" y="72"/>
                      <a:pt x="320" y="160"/>
                    </a:cubicBezTo>
                    <a:cubicBezTo>
                      <a:pt x="320" y="248"/>
                      <a:pt x="248" y="320"/>
                      <a:pt x="160" y="320"/>
                    </a:cubicBezTo>
                    <a:cubicBezTo>
                      <a:pt x="72" y="320"/>
                      <a:pt x="0" y="248"/>
                      <a:pt x="0" y="160"/>
                    </a:cubicBezTo>
                    <a:cubicBezTo>
                      <a:pt x="0" y="72"/>
                      <a:pt x="72" y="0"/>
                      <a:pt x="160" y="0"/>
                    </a:cubicBezTo>
                    <a:close/>
                    <a:moveTo>
                      <a:pt x="160" y="6"/>
                    </a:moveTo>
                    <a:cubicBezTo>
                      <a:pt x="75" y="6"/>
                      <a:pt x="6" y="75"/>
                      <a:pt x="6" y="160"/>
                    </a:cubicBezTo>
                    <a:cubicBezTo>
                      <a:pt x="6" y="245"/>
                      <a:pt x="75" y="315"/>
                      <a:pt x="160" y="315"/>
                    </a:cubicBezTo>
                    <a:cubicBezTo>
                      <a:pt x="245" y="315"/>
                      <a:pt x="315" y="245"/>
                      <a:pt x="315" y="160"/>
                    </a:cubicBezTo>
                    <a:cubicBezTo>
                      <a:pt x="315" y="75"/>
                      <a:pt x="245" y="6"/>
                      <a:pt x="160" y="6"/>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6" name="is1ïḋè"/>
              <p:cNvSpPr/>
              <p:nvPr/>
            </p:nvSpPr>
            <p:spPr bwMode="auto">
              <a:xfrm>
                <a:off x="4030663" y="3065463"/>
                <a:ext cx="727075" cy="733425"/>
              </a:xfrm>
              <a:custGeom>
                <a:avLst/>
                <a:gdLst>
                  <a:gd name="T0" fmla="*/ 95 w 220"/>
                  <a:gd name="T1" fmla="*/ 25 h 221"/>
                  <a:gd name="T2" fmla="*/ 95 w 220"/>
                  <a:gd name="T3" fmla="*/ 82 h 221"/>
                  <a:gd name="T4" fmla="*/ 70 w 220"/>
                  <a:gd name="T5" fmla="*/ 106 h 221"/>
                  <a:gd name="T6" fmla="*/ 70 w 220"/>
                  <a:gd name="T7" fmla="*/ 64 h 221"/>
                  <a:gd name="T8" fmla="*/ 43 w 220"/>
                  <a:gd name="T9" fmla="*/ 64 h 221"/>
                  <a:gd name="T10" fmla="*/ 43 w 220"/>
                  <a:gd name="T11" fmla="*/ 126 h 221"/>
                  <a:gd name="T12" fmla="*/ 22 w 220"/>
                  <a:gd name="T13" fmla="*/ 176 h 221"/>
                  <a:gd name="T14" fmla="*/ 0 w 220"/>
                  <a:gd name="T15" fmla="*/ 110 h 221"/>
                  <a:gd name="T16" fmla="*/ 110 w 220"/>
                  <a:gd name="T17" fmla="*/ 0 h 221"/>
                  <a:gd name="T18" fmla="*/ 220 w 220"/>
                  <a:gd name="T19" fmla="*/ 110 h 221"/>
                  <a:gd name="T20" fmla="*/ 198 w 220"/>
                  <a:gd name="T21" fmla="*/ 176 h 221"/>
                  <a:gd name="T22" fmla="*/ 177 w 220"/>
                  <a:gd name="T23" fmla="*/ 126 h 221"/>
                  <a:gd name="T24" fmla="*/ 177 w 220"/>
                  <a:gd name="T25" fmla="*/ 64 h 221"/>
                  <a:gd name="T26" fmla="*/ 150 w 220"/>
                  <a:gd name="T27" fmla="*/ 64 h 221"/>
                  <a:gd name="T28" fmla="*/ 150 w 220"/>
                  <a:gd name="T29" fmla="*/ 106 h 221"/>
                  <a:gd name="T30" fmla="*/ 125 w 220"/>
                  <a:gd name="T31" fmla="*/ 82 h 221"/>
                  <a:gd name="T32" fmla="*/ 125 w 220"/>
                  <a:gd name="T33" fmla="*/ 25 h 221"/>
                  <a:gd name="T34" fmla="*/ 95 w 220"/>
                  <a:gd name="T35" fmla="*/ 25 h 221"/>
                  <a:gd name="T36" fmla="*/ 44 w 220"/>
                  <a:gd name="T37" fmla="*/ 199 h 221"/>
                  <a:gd name="T38" fmla="*/ 110 w 220"/>
                  <a:gd name="T39" fmla="*/ 221 h 221"/>
                  <a:gd name="T40" fmla="*/ 176 w 220"/>
                  <a:gd name="T41" fmla="*/ 199 h 221"/>
                  <a:gd name="T42" fmla="*/ 176 w 220"/>
                  <a:gd name="T43" fmla="*/ 199 h 221"/>
                  <a:gd name="T44" fmla="*/ 176 w 220"/>
                  <a:gd name="T45" fmla="*/ 199 h 221"/>
                  <a:gd name="T46" fmla="*/ 177 w 220"/>
                  <a:gd name="T47" fmla="*/ 198 h 221"/>
                  <a:gd name="T48" fmla="*/ 147 w 220"/>
                  <a:gd name="T49" fmla="*/ 131 h 221"/>
                  <a:gd name="T50" fmla="*/ 127 w 220"/>
                  <a:gd name="T51" fmla="*/ 125 h 221"/>
                  <a:gd name="T52" fmla="*/ 110 w 220"/>
                  <a:gd name="T53" fmla="*/ 103 h 221"/>
                  <a:gd name="T54" fmla="*/ 94 w 220"/>
                  <a:gd name="T55" fmla="*/ 125 h 221"/>
                  <a:gd name="T56" fmla="*/ 73 w 220"/>
                  <a:gd name="T57" fmla="*/ 131 h 221"/>
                  <a:gd name="T58" fmla="*/ 43 w 220"/>
                  <a:gd name="T59" fmla="*/ 198 h 221"/>
                  <a:gd name="T60" fmla="*/ 44 w 220"/>
                  <a:gd name="T61" fmla="*/ 199 h 221"/>
                  <a:gd name="T62" fmla="*/ 44 w 220"/>
                  <a:gd name="T63" fmla="*/ 19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221">
                    <a:moveTo>
                      <a:pt x="95" y="25"/>
                    </a:moveTo>
                    <a:cubicBezTo>
                      <a:pt x="95" y="82"/>
                      <a:pt x="95" y="82"/>
                      <a:pt x="95" y="82"/>
                    </a:cubicBezTo>
                    <a:cubicBezTo>
                      <a:pt x="88" y="99"/>
                      <a:pt x="75" y="104"/>
                      <a:pt x="70" y="106"/>
                    </a:cubicBezTo>
                    <a:cubicBezTo>
                      <a:pt x="70" y="64"/>
                      <a:pt x="70" y="64"/>
                      <a:pt x="70" y="64"/>
                    </a:cubicBezTo>
                    <a:cubicBezTo>
                      <a:pt x="43" y="64"/>
                      <a:pt x="43" y="64"/>
                      <a:pt x="43" y="64"/>
                    </a:cubicBezTo>
                    <a:cubicBezTo>
                      <a:pt x="43" y="126"/>
                      <a:pt x="43" y="126"/>
                      <a:pt x="43" y="126"/>
                    </a:cubicBezTo>
                    <a:cubicBezTo>
                      <a:pt x="43" y="126"/>
                      <a:pt x="41" y="163"/>
                      <a:pt x="22" y="176"/>
                    </a:cubicBezTo>
                    <a:cubicBezTo>
                      <a:pt x="8" y="158"/>
                      <a:pt x="0" y="135"/>
                      <a:pt x="0" y="110"/>
                    </a:cubicBezTo>
                    <a:cubicBezTo>
                      <a:pt x="0" y="49"/>
                      <a:pt x="49" y="0"/>
                      <a:pt x="110" y="0"/>
                    </a:cubicBezTo>
                    <a:cubicBezTo>
                      <a:pt x="171" y="0"/>
                      <a:pt x="220" y="49"/>
                      <a:pt x="220" y="110"/>
                    </a:cubicBezTo>
                    <a:cubicBezTo>
                      <a:pt x="220" y="135"/>
                      <a:pt x="212" y="158"/>
                      <a:pt x="198" y="176"/>
                    </a:cubicBezTo>
                    <a:cubicBezTo>
                      <a:pt x="180" y="163"/>
                      <a:pt x="177" y="126"/>
                      <a:pt x="177" y="126"/>
                    </a:cubicBezTo>
                    <a:cubicBezTo>
                      <a:pt x="177" y="64"/>
                      <a:pt x="177" y="64"/>
                      <a:pt x="177" y="64"/>
                    </a:cubicBezTo>
                    <a:cubicBezTo>
                      <a:pt x="150" y="64"/>
                      <a:pt x="150" y="64"/>
                      <a:pt x="150" y="64"/>
                    </a:cubicBezTo>
                    <a:cubicBezTo>
                      <a:pt x="150" y="106"/>
                      <a:pt x="150" y="106"/>
                      <a:pt x="150" y="106"/>
                    </a:cubicBezTo>
                    <a:cubicBezTo>
                      <a:pt x="145" y="104"/>
                      <a:pt x="132" y="99"/>
                      <a:pt x="125" y="82"/>
                    </a:cubicBezTo>
                    <a:cubicBezTo>
                      <a:pt x="125" y="25"/>
                      <a:pt x="125" y="25"/>
                      <a:pt x="125" y="25"/>
                    </a:cubicBezTo>
                    <a:cubicBezTo>
                      <a:pt x="95" y="25"/>
                      <a:pt x="95" y="25"/>
                      <a:pt x="95" y="25"/>
                    </a:cubicBezTo>
                    <a:close/>
                    <a:moveTo>
                      <a:pt x="44" y="199"/>
                    </a:moveTo>
                    <a:cubicBezTo>
                      <a:pt x="62" y="212"/>
                      <a:pt x="85" y="221"/>
                      <a:pt x="110" y="221"/>
                    </a:cubicBezTo>
                    <a:cubicBezTo>
                      <a:pt x="135" y="221"/>
                      <a:pt x="158" y="212"/>
                      <a:pt x="176" y="199"/>
                    </a:cubicBezTo>
                    <a:cubicBezTo>
                      <a:pt x="176" y="199"/>
                      <a:pt x="176" y="199"/>
                      <a:pt x="176" y="199"/>
                    </a:cubicBezTo>
                    <a:cubicBezTo>
                      <a:pt x="176" y="199"/>
                      <a:pt x="176" y="199"/>
                      <a:pt x="176" y="199"/>
                    </a:cubicBezTo>
                    <a:cubicBezTo>
                      <a:pt x="177" y="198"/>
                      <a:pt x="177" y="198"/>
                      <a:pt x="177" y="198"/>
                    </a:cubicBezTo>
                    <a:cubicBezTo>
                      <a:pt x="169" y="191"/>
                      <a:pt x="147" y="168"/>
                      <a:pt x="147" y="131"/>
                    </a:cubicBezTo>
                    <a:cubicBezTo>
                      <a:pt x="142" y="132"/>
                      <a:pt x="135" y="131"/>
                      <a:pt x="127" y="125"/>
                    </a:cubicBezTo>
                    <a:cubicBezTo>
                      <a:pt x="117" y="120"/>
                      <a:pt x="113" y="111"/>
                      <a:pt x="110" y="103"/>
                    </a:cubicBezTo>
                    <a:cubicBezTo>
                      <a:pt x="108" y="111"/>
                      <a:pt x="103" y="120"/>
                      <a:pt x="94" y="125"/>
                    </a:cubicBezTo>
                    <a:cubicBezTo>
                      <a:pt x="85" y="131"/>
                      <a:pt x="78" y="132"/>
                      <a:pt x="73" y="131"/>
                    </a:cubicBezTo>
                    <a:cubicBezTo>
                      <a:pt x="74" y="168"/>
                      <a:pt x="51" y="191"/>
                      <a:pt x="43" y="198"/>
                    </a:cubicBezTo>
                    <a:cubicBezTo>
                      <a:pt x="44" y="199"/>
                      <a:pt x="44" y="199"/>
                      <a:pt x="44" y="199"/>
                    </a:cubicBezTo>
                    <a:cubicBezTo>
                      <a:pt x="44" y="199"/>
                      <a:pt x="44" y="199"/>
                      <a:pt x="44" y="199"/>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7" name="ï$ḷîdè"/>
              <p:cNvSpPr/>
              <p:nvPr/>
            </p:nvSpPr>
            <p:spPr bwMode="auto">
              <a:xfrm>
                <a:off x="4822826" y="3500438"/>
                <a:ext cx="26988" cy="26988"/>
              </a:xfrm>
              <a:prstGeom prst="ellipse">
                <a:avLst/>
              </a:pr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8" name="ïŝḷîḑé"/>
              <p:cNvSpPr/>
              <p:nvPr/>
            </p:nvSpPr>
            <p:spPr bwMode="auto">
              <a:xfrm>
                <a:off x="3948113" y="3500438"/>
                <a:ext cx="23813" cy="26988"/>
              </a:xfrm>
              <a:prstGeom prst="ellipse">
                <a:avLst/>
              </a:pr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9" name="iṧļïdé"/>
              <p:cNvSpPr/>
              <p:nvPr/>
            </p:nvSpPr>
            <p:spPr bwMode="auto">
              <a:xfrm>
                <a:off x="3929063" y="2962275"/>
                <a:ext cx="923925" cy="458788"/>
              </a:xfrm>
              <a:custGeom>
                <a:avLst/>
                <a:gdLst>
                  <a:gd name="T0" fmla="*/ 2 w 280"/>
                  <a:gd name="T1" fmla="*/ 137 h 138"/>
                  <a:gd name="T2" fmla="*/ 7 w 280"/>
                  <a:gd name="T3" fmla="*/ 130 h 138"/>
                  <a:gd name="T4" fmla="*/ 7 w 280"/>
                  <a:gd name="T5" fmla="*/ 117 h 138"/>
                  <a:gd name="T6" fmla="*/ 15 w 280"/>
                  <a:gd name="T7" fmla="*/ 124 h 138"/>
                  <a:gd name="T8" fmla="*/ 16 w 280"/>
                  <a:gd name="T9" fmla="*/ 108 h 138"/>
                  <a:gd name="T10" fmla="*/ 11 w 280"/>
                  <a:gd name="T11" fmla="*/ 110 h 138"/>
                  <a:gd name="T12" fmla="*/ 15 w 280"/>
                  <a:gd name="T13" fmla="*/ 111 h 138"/>
                  <a:gd name="T14" fmla="*/ 9 w 280"/>
                  <a:gd name="T15" fmla="*/ 104 h 138"/>
                  <a:gd name="T16" fmla="*/ 24 w 280"/>
                  <a:gd name="T17" fmla="*/ 89 h 138"/>
                  <a:gd name="T18" fmla="*/ 24 w 280"/>
                  <a:gd name="T19" fmla="*/ 89 h 138"/>
                  <a:gd name="T20" fmla="*/ 26 w 280"/>
                  <a:gd name="T21" fmla="*/ 86 h 138"/>
                  <a:gd name="T22" fmla="*/ 22 w 280"/>
                  <a:gd name="T23" fmla="*/ 79 h 138"/>
                  <a:gd name="T24" fmla="*/ 26 w 280"/>
                  <a:gd name="T25" fmla="*/ 71 h 138"/>
                  <a:gd name="T26" fmla="*/ 30 w 280"/>
                  <a:gd name="T27" fmla="*/ 68 h 138"/>
                  <a:gd name="T28" fmla="*/ 33 w 280"/>
                  <a:gd name="T29" fmla="*/ 59 h 138"/>
                  <a:gd name="T30" fmla="*/ 38 w 280"/>
                  <a:gd name="T31" fmla="*/ 68 h 138"/>
                  <a:gd name="T32" fmla="*/ 38 w 280"/>
                  <a:gd name="T33" fmla="*/ 45 h 138"/>
                  <a:gd name="T34" fmla="*/ 51 w 280"/>
                  <a:gd name="T35" fmla="*/ 49 h 138"/>
                  <a:gd name="T36" fmla="*/ 54 w 280"/>
                  <a:gd name="T37" fmla="*/ 36 h 138"/>
                  <a:gd name="T38" fmla="*/ 55 w 280"/>
                  <a:gd name="T39" fmla="*/ 38 h 138"/>
                  <a:gd name="T40" fmla="*/ 64 w 280"/>
                  <a:gd name="T41" fmla="*/ 39 h 138"/>
                  <a:gd name="T42" fmla="*/ 68 w 280"/>
                  <a:gd name="T43" fmla="*/ 37 h 138"/>
                  <a:gd name="T44" fmla="*/ 77 w 280"/>
                  <a:gd name="T45" fmla="*/ 31 h 138"/>
                  <a:gd name="T46" fmla="*/ 78 w 280"/>
                  <a:gd name="T47" fmla="*/ 20 h 138"/>
                  <a:gd name="T48" fmla="*/ 86 w 280"/>
                  <a:gd name="T49" fmla="*/ 23 h 138"/>
                  <a:gd name="T50" fmla="*/ 90 w 280"/>
                  <a:gd name="T51" fmla="*/ 14 h 138"/>
                  <a:gd name="T52" fmla="*/ 91 w 280"/>
                  <a:gd name="T53" fmla="*/ 24 h 138"/>
                  <a:gd name="T54" fmla="*/ 96 w 280"/>
                  <a:gd name="T55" fmla="*/ 22 h 138"/>
                  <a:gd name="T56" fmla="*/ 101 w 280"/>
                  <a:gd name="T57" fmla="*/ 19 h 138"/>
                  <a:gd name="T58" fmla="*/ 108 w 280"/>
                  <a:gd name="T59" fmla="*/ 18 h 138"/>
                  <a:gd name="T60" fmla="*/ 109 w 280"/>
                  <a:gd name="T61" fmla="*/ 8 h 138"/>
                  <a:gd name="T62" fmla="*/ 122 w 280"/>
                  <a:gd name="T63" fmla="*/ 15 h 138"/>
                  <a:gd name="T64" fmla="*/ 129 w 280"/>
                  <a:gd name="T65" fmla="*/ 4 h 138"/>
                  <a:gd name="T66" fmla="*/ 135 w 280"/>
                  <a:gd name="T67" fmla="*/ 2 h 138"/>
                  <a:gd name="T68" fmla="*/ 145 w 280"/>
                  <a:gd name="T69" fmla="*/ 3 h 138"/>
                  <a:gd name="T70" fmla="*/ 153 w 280"/>
                  <a:gd name="T71" fmla="*/ 14 h 138"/>
                  <a:gd name="T72" fmla="*/ 161 w 280"/>
                  <a:gd name="T73" fmla="*/ 8 h 138"/>
                  <a:gd name="T74" fmla="*/ 166 w 280"/>
                  <a:gd name="T75" fmla="*/ 16 h 138"/>
                  <a:gd name="T76" fmla="*/ 173 w 280"/>
                  <a:gd name="T77" fmla="*/ 17 h 138"/>
                  <a:gd name="T78" fmla="*/ 172 w 280"/>
                  <a:gd name="T79" fmla="*/ 9 h 138"/>
                  <a:gd name="T80" fmla="*/ 173 w 280"/>
                  <a:gd name="T81" fmla="*/ 13 h 138"/>
                  <a:gd name="T82" fmla="*/ 179 w 280"/>
                  <a:gd name="T83" fmla="*/ 9 h 138"/>
                  <a:gd name="T84" fmla="*/ 190 w 280"/>
                  <a:gd name="T85" fmla="*/ 14 h 138"/>
                  <a:gd name="T86" fmla="*/ 193 w 280"/>
                  <a:gd name="T87" fmla="*/ 16 h 138"/>
                  <a:gd name="T88" fmla="*/ 205 w 280"/>
                  <a:gd name="T89" fmla="*/ 21 h 138"/>
                  <a:gd name="T90" fmla="*/ 203 w 280"/>
                  <a:gd name="T91" fmla="*/ 23 h 138"/>
                  <a:gd name="T92" fmla="*/ 214 w 280"/>
                  <a:gd name="T93" fmla="*/ 35 h 138"/>
                  <a:gd name="T94" fmla="*/ 216 w 280"/>
                  <a:gd name="T95" fmla="*/ 28 h 138"/>
                  <a:gd name="T96" fmla="*/ 215 w 280"/>
                  <a:gd name="T97" fmla="*/ 32 h 138"/>
                  <a:gd name="T98" fmla="*/ 221 w 280"/>
                  <a:gd name="T99" fmla="*/ 36 h 138"/>
                  <a:gd name="T100" fmla="*/ 228 w 280"/>
                  <a:gd name="T101" fmla="*/ 48 h 138"/>
                  <a:gd name="T102" fmla="*/ 229 w 280"/>
                  <a:gd name="T103" fmla="*/ 46 h 138"/>
                  <a:gd name="T104" fmla="*/ 247 w 280"/>
                  <a:gd name="T105" fmla="*/ 59 h 138"/>
                  <a:gd name="T106" fmla="*/ 251 w 280"/>
                  <a:gd name="T107" fmla="*/ 63 h 138"/>
                  <a:gd name="T108" fmla="*/ 254 w 280"/>
                  <a:gd name="T109" fmla="*/ 63 h 138"/>
                  <a:gd name="T110" fmla="*/ 255 w 280"/>
                  <a:gd name="T111" fmla="*/ 69 h 138"/>
                  <a:gd name="T112" fmla="*/ 257 w 280"/>
                  <a:gd name="T113" fmla="*/ 87 h 138"/>
                  <a:gd name="T114" fmla="*/ 262 w 280"/>
                  <a:gd name="T115" fmla="*/ 80 h 138"/>
                  <a:gd name="T116" fmla="*/ 266 w 280"/>
                  <a:gd name="T117" fmla="*/ 98 h 138"/>
                  <a:gd name="T118" fmla="*/ 262 w 280"/>
                  <a:gd name="T119" fmla="*/ 95 h 138"/>
                  <a:gd name="T120" fmla="*/ 274 w 280"/>
                  <a:gd name="T121" fmla="*/ 112 h 138"/>
                  <a:gd name="T122" fmla="*/ 269 w 280"/>
                  <a:gd name="T123" fmla="*/ 105 h 138"/>
                  <a:gd name="T124" fmla="*/ 280 w 280"/>
                  <a:gd name="T125"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138">
                    <a:moveTo>
                      <a:pt x="9" y="138"/>
                    </a:moveTo>
                    <a:cubicBezTo>
                      <a:pt x="9" y="136"/>
                      <a:pt x="9" y="136"/>
                      <a:pt x="9" y="136"/>
                    </a:cubicBezTo>
                    <a:cubicBezTo>
                      <a:pt x="10" y="136"/>
                      <a:pt x="10" y="136"/>
                      <a:pt x="11" y="135"/>
                    </a:cubicBezTo>
                    <a:cubicBezTo>
                      <a:pt x="11" y="135"/>
                      <a:pt x="12" y="134"/>
                      <a:pt x="12" y="133"/>
                    </a:cubicBezTo>
                    <a:cubicBezTo>
                      <a:pt x="12" y="132"/>
                      <a:pt x="12" y="132"/>
                      <a:pt x="11" y="131"/>
                    </a:cubicBezTo>
                    <a:cubicBezTo>
                      <a:pt x="11" y="131"/>
                      <a:pt x="11" y="131"/>
                      <a:pt x="10" y="130"/>
                    </a:cubicBezTo>
                    <a:cubicBezTo>
                      <a:pt x="10" y="130"/>
                      <a:pt x="10" y="131"/>
                      <a:pt x="9" y="131"/>
                    </a:cubicBezTo>
                    <a:cubicBezTo>
                      <a:pt x="9" y="131"/>
                      <a:pt x="9" y="131"/>
                      <a:pt x="9" y="132"/>
                    </a:cubicBezTo>
                    <a:cubicBezTo>
                      <a:pt x="8" y="132"/>
                      <a:pt x="8" y="133"/>
                      <a:pt x="8" y="134"/>
                    </a:cubicBezTo>
                    <a:cubicBezTo>
                      <a:pt x="7" y="135"/>
                      <a:pt x="7" y="136"/>
                      <a:pt x="6" y="137"/>
                    </a:cubicBezTo>
                    <a:cubicBezTo>
                      <a:pt x="6" y="137"/>
                      <a:pt x="5" y="138"/>
                      <a:pt x="4" y="138"/>
                    </a:cubicBezTo>
                    <a:cubicBezTo>
                      <a:pt x="3" y="137"/>
                      <a:pt x="2" y="137"/>
                      <a:pt x="2" y="137"/>
                    </a:cubicBezTo>
                    <a:cubicBezTo>
                      <a:pt x="1" y="136"/>
                      <a:pt x="1" y="136"/>
                      <a:pt x="1" y="135"/>
                    </a:cubicBezTo>
                    <a:cubicBezTo>
                      <a:pt x="0" y="134"/>
                      <a:pt x="0" y="133"/>
                      <a:pt x="0" y="132"/>
                    </a:cubicBezTo>
                    <a:cubicBezTo>
                      <a:pt x="0" y="131"/>
                      <a:pt x="1" y="130"/>
                      <a:pt x="2" y="129"/>
                    </a:cubicBezTo>
                    <a:cubicBezTo>
                      <a:pt x="3" y="128"/>
                      <a:pt x="4" y="128"/>
                      <a:pt x="5" y="128"/>
                    </a:cubicBezTo>
                    <a:cubicBezTo>
                      <a:pt x="5" y="130"/>
                      <a:pt x="5" y="130"/>
                      <a:pt x="5" y="130"/>
                    </a:cubicBezTo>
                    <a:cubicBezTo>
                      <a:pt x="4" y="130"/>
                      <a:pt x="3" y="131"/>
                      <a:pt x="3" y="131"/>
                    </a:cubicBezTo>
                    <a:cubicBezTo>
                      <a:pt x="3" y="131"/>
                      <a:pt x="3" y="132"/>
                      <a:pt x="3" y="133"/>
                    </a:cubicBezTo>
                    <a:cubicBezTo>
                      <a:pt x="2" y="133"/>
                      <a:pt x="3" y="134"/>
                      <a:pt x="3" y="134"/>
                    </a:cubicBezTo>
                    <a:cubicBezTo>
                      <a:pt x="3" y="135"/>
                      <a:pt x="3" y="135"/>
                      <a:pt x="4" y="135"/>
                    </a:cubicBezTo>
                    <a:cubicBezTo>
                      <a:pt x="4" y="135"/>
                      <a:pt x="4" y="135"/>
                      <a:pt x="4" y="135"/>
                    </a:cubicBezTo>
                    <a:cubicBezTo>
                      <a:pt x="5" y="134"/>
                      <a:pt x="5" y="134"/>
                      <a:pt x="6" y="132"/>
                    </a:cubicBezTo>
                    <a:cubicBezTo>
                      <a:pt x="6" y="131"/>
                      <a:pt x="6" y="130"/>
                      <a:pt x="7" y="130"/>
                    </a:cubicBezTo>
                    <a:cubicBezTo>
                      <a:pt x="7" y="129"/>
                      <a:pt x="8" y="128"/>
                      <a:pt x="8" y="128"/>
                    </a:cubicBezTo>
                    <a:cubicBezTo>
                      <a:pt x="9" y="128"/>
                      <a:pt x="9" y="128"/>
                      <a:pt x="10" y="128"/>
                    </a:cubicBezTo>
                    <a:cubicBezTo>
                      <a:pt x="11" y="128"/>
                      <a:pt x="12" y="128"/>
                      <a:pt x="12" y="129"/>
                    </a:cubicBezTo>
                    <a:cubicBezTo>
                      <a:pt x="13" y="129"/>
                      <a:pt x="13" y="130"/>
                      <a:pt x="14" y="131"/>
                    </a:cubicBezTo>
                    <a:cubicBezTo>
                      <a:pt x="14" y="131"/>
                      <a:pt x="14" y="132"/>
                      <a:pt x="14" y="133"/>
                    </a:cubicBezTo>
                    <a:cubicBezTo>
                      <a:pt x="14" y="135"/>
                      <a:pt x="13" y="136"/>
                      <a:pt x="12" y="137"/>
                    </a:cubicBezTo>
                    <a:cubicBezTo>
                      <a:pt x="12" y="138"/>
                      <a:pt x="10" y="138"/>
                      <a:pt x="9" y="138"/>
                    </a:cubicBezTo>
                    <a:close/>
                    <a:moveTo>
                      <a:pt x="1" y="122"/>
                    </a:moveTo>
                    <a:cubicBezTo>
                      <a:pt x="6" y="123"/>
                      <a:pt x="6" y="123"/>
                      <a:pt x="6" y="123"/>
                    </a:cubicBezTo>
                    <a:cubicBezTo>
                      <a:pt x="5" y="122"/>
                      <a:pt x="5" y="121"/>
                      <a:pt x="5" y="120"/>
                    </a:cubicBezTo>
                    <a:cubicBezTo>
                      <a:pt x="5" y="119"/>
                      <a:pt x="6" y="119"/>
                      <a:pt x="6" y="118"/>
                    </a:cubicBezTo>
                    <a:cubicBezTo>
                      <a:pt x="6" y="118"/>
                      <a:pt x="6" y="118"/>
                      <a:pt x="7" y="117"/>
                    </a:cubicBezTo>
                    <a:cubicBezTo>
                      <a:pt x="7" y="117"/>
                      <a:pt x="8" y="117"/>
                      <a:pt x="8" y="117"/>
                    </a:cubicBezTo>
                    <a:cubicBezTo>
                      <a:pt x="8" y="117"/>
                      <a:pt x="9" y="117"/>
                      <a:pt x="10" y="117"/>
                    </a:cubicBezTo>
                    <a:cubicBezTo>
                      <a:pt x="15" y="118"/>
                      <a:pt x="15" y="118"/>
                      <a:pt x="15" y="118"/>
                    </a:cubicBezTo>
                    <a:cubicBezTo>
                      <a:pt x="15" y="121"/>
                      <a:pt x="15" y="121"/>
                      <a:pt x="15" y="121"/>
                    </a:cubicBezTo>
                    <a:cubicBezTo>
                      <a:pt x="10" y="120"/>
                      <a:pt x="10" y="120"/>
                      <a:pt x="10" y="120"/>
                    </a:cubicBezTo>
                    <a:cubicBezTo>
                      <a:pt x="9" y="120"/>
                      <a:pt x="8" y="120"/>
                      <a:pt x="8" y="120"/>
                    </a:cubicBezTo>
                    <a:cubicBezTo>
                      <a:pt x="8" y="120"/>
                      <a:pt x="8" y="120"/>
                      <a:pt x="7" y="120"/>
                    </a:cubicBezTo>
                    <a:cubicBezTo>
                      <a:pt x="7" y="120"/>
                      <a:pt x="7" y="121"/>
                      <a:pt x="7" y="121"/>
                    </a:cubicBezTo>
                    <a:cubicBezTo>
                      <a:pt x="7" y="121"/>
                      <a:pt x="7" y="122"/>
                      <a:pt x="7" y="122"/>
                    </a:cubicBezTo>
                    <a:cubicBezTo>
                      <a:pt x="7" y="122"/>
                      <a:pt x="8" y="123"/>
                      <a:pt x="8" y="123"/>
                    </a:cubicBezTo>
                    <a:cubicBezTo>
                      <a:pt x="8" y="123"/>
                      <a:pt x="9" y="123"/>
                      <a:pt x="10" y="123"/>
                    </a:cubicBezTo>
                    <a:cubicBezTo>
                      <a:pt x="15" y="124"/>
                      <a:pt x="15" y="124"/>
                      <a:pt x="15" y="124"/>
                    </a:cubicBezTo>
                    <a:cubicBezTo>
                      <a:pt x="14" y="127"/>
                      <a:pt x="14" y="127"/>
                      <a:pt x="14" y="127"/>
                    </a:cubicBezTo>
                    <a:cubicBezTo>
                      <a:pt x="1" y="125"/>
                      <a:pt x="1" y="125"/>
                      <a:pt x="1" y="125"/>
                    </a:cubicBezTo>
                    <a:cubicBezTo>
                      <a:pt x="1" y="122"/>
                      <a:pt x="1" y="122"/>
                      <a:pt x="1" y="122"/>
                    </a:cubicBezTo>
                    <a:close/>
                    <a:moveTo>
                      <a:pt x="10" y="113"/>
                    </a:moveTo>
                    <a:cubicBezTo>
                      <a:pt x="9" y="115"/>
                      <a:pt x="9" y="115"/>
                      <a:pt x="9" y="115"/>
                    </a:cubicBezTo>
                    <a:cubicBezTo>
                      <a:pt x="8" y="115"/>
                      <a:pt x="7" y="114"/>
                      <a:pt x="7" y="113"/>
                    </a:cubicBezTo>
                    <a:cubicBezTo>
                      <a:pt x="7" y="113"/>
                      <a:pt x="7" y="112"/>
                      <a:pt x="7" y="110"/>
                    </a:cubicBezTo>
                    <a:cubicBezTo>
                      <a:pt x="7" y="109"/>
                      <a:pt x="8" y="108"/>
                      <a:pt x="8" y="108"/>
                    </a:cubicBezTo>
                    <a:cubicBezTo>
                      <a:pt x="9" y="108"/>
                      <a:pt x="9" y="107"/>
                      <a:pt x="9" y="107"/>
                    </a:cubicBezTo>
                    <a:cubicBezTo>
                      <a:pt x="10" y="107"/>
                      <a:pt x="11" y="107"/>
                      <a:pt x="12" y="107"/>
                    </a:cubicBezTo>
                    <a:cubicBezTo>
                      <a:pt x="15" y="108"/>
                      <a:pt x="15" y="108"/>
                      <a:pt x="15" y="108"/>
                    </a:cubicBezTo>
                    <a:cubicBezTo>
                      <a:pt x="15" y="108"/>
                      <a:pt x="16" y="108"/>
                      <a:pt x="16" y="108"/>
                    </a:cubicBezTo>
                    <a:cubicBezTo>
                      <a:pt x="17" y="108"/>
                      <a:pt x="17" y="108"/>
                      <a:pt x="18" y="108"/>
                    </a:cubicBezTo>
                    <a:cubicBezTo>
                      <a:pt x="17" y="111"/>
                      <a:pt x="17" y="111"/>
                      <a:pt x="17" y="111"/>
                    </a:cubicBezTo>
                    <a:cubicBezTo>
                      <a:pt x="17" y="111"/>
                      <a:pt x="17" y="111"/>
                      <a:pt x="16" y="111"/>
                    </a:cubicBezTo>
                    <a:cubicBezTo>
                      <a:pt x="16" y="111"/>
                      <a:pt x="16" y="111"/>
                      <a:pt x="16" y="111"/>
                    </a:cubicBezTo>
                    <a:cubicBezTo>
                      <a:pt x="16" y="111"/>
                      <a:pt x="17" y="112"/>
                      <a:pt x="17" y="112"/>
                    </a:cubicBezTo>
                    <a:cubicBezTo>
                      <a:pt x="17" y="113"/>
                      <a:pt x="17" y="113"/>
                      <a:pt x="17" y="114"/>
                    </a:cubicBezTo>
                    <a:cubicBezTo>
                      <a:pt x="16" y="115"/>
                      <a:pt x="16" y="116"/>
                      <a:pt x="15" y="116"/>
                    </a:cubicBezTo>
                    <a:cubicBezTo>
                      <a:pt x="15" y="116"/>
                      <a:pt x="14" y="117"/>
                      <a:pt x="13" y="116"/>
                    </a:cubicBezTo>
                    <a:cubicBezTo>
                      <a:pt x="13" y="116"/>
                      <a:pt x="12" y="116"/>
                      <a:pt x="12" y="116"/>
                    </a:cubicBezTo>
                    <a:cubicBezTo>
                      <a:pt x="11" y="115"/>
                      <a:pt x="11" y="115"/>
                      <a:pt x="11" y="114"/>
                    </a:cubicBezTo>
                    <a:cubicBezTo>
                      <a:pt x="11" y="114"/>
                      <a:pt x="11" y="113"/>
                      <a:pt x="11" y="112"/>
                    </a:cubicBezTo>
                    <a:cubicBezTo>
                      <a:pt x="11" y="111"/>
                      <a:pt x="11" y="110"/>
                      <a:pt x="11" y="110"/>
                    </a:cubicBezTo>
                    <a:cubicBezTo>
                      <a:pt x="11" y="110"/>
                      <a:pt x="11" y="110"/>
                      <a:pt x="11" y="110"/>
                    </a:cubicBezTo>
                    <a:cubicBezTo>
                      <a:pt x="10" y="110"/>
                      <a:pt x="10" y="110"/>
                      <a:pt x="10" y="110"/>
                    </a:cubicBezTo>
                    <a:cubicBezTo>
                      <a:pt x="9" y="110"/>
                      <a:pt x="9" y="110"/>
                      <a:pt x="9" y="111"/>
                    </a:cubicBezTo>
                    <a:cubicBezTo>
                      <a:pt x="9" y="111"/>
                      <a:pt x="9" y="112"/>
                      <a:pt x="9" y="112"/>
                    </a:cubicBezTo>
                    <a:cubicBezTo>
                      <a:pt x="9" y="112"/>
                      <a:pt x="9" y="113"/>
                      <a:pt x="10" y="113"/>
                    </a:cubicBezTo>
                    <a:close/>
                    <a:moveTo>
                      <a:pt x="13" y="110"/>
                    </a:moveTo>
                    <a:cubicBezTo>
                      <a:pt x="13" y="110"/>
                      <a:pt x="13" y="111"/>
                      <a:pt x="13" y="112"/>
                    </a:cubicBezTo>
                    <a:cubicBezTo>
                      <a:pt x="13" y="112"/>
                      <a:pt x="13" y="113"/>
                      <a:pt x="13" y="113"/>
                    </a:cubicBezTo>
                    <a:cubicBezTo>
                      <a:pt x="13" y="114"/>
                      <a:pt x="13" y="114"/>
                      <a:pt x="13" y="114"/>
                    </a:cubicBezTo>
                    <a:cubicBezTo>
                      <a:pt x="14" y="114"/>
                      <a:pt x="14" y="114"/>
                      <a:pt x="14" y="114"/>
                    </a:cubicBezTo>
                    <a:cubicBezTo>
                      <a:pt x="15" y="113"/>
                      <a:pt x="15" y="113"/>
                      <a:pt x="15" y="113"/>
                    </a:cubicBezTo>
                    <a:cubicBezTo>
                      <a:pt x="15" y="112"/>
                      <a:pt x="15" y="112"/>
                      <a:pt x="15" y="111"/>
                    </a:cubicBezTo>
                    <a:cubicBezTo>
                      <a:pt x="15" y="111"/>
                      <a:pt x="15" y="111"/>
                      <a:pt x="14" y="111"/>
                    </a:cubicBezTo>
                    <a:cubicBezTo>
                      <a:pt x="14" y="111"/>
                      <a:pt x="14" y="110"/>
                      <a:pt x="13" y="110"/>
                    </a:cubicBezTo>
                    <a:cubicBezTo>
                      <a:pt x="13" y="110"/>
                      <a:pt x="13" y="110"/>
                      <a:pt x="13" y="110"/>
                    </a:cubicBezTo>
                    <a:close/>
                    <a:moveTo>
                      <a:pt x="21" y="99"/>
                    </a:moveTo>
                    <a:cubicBezTo>
                      <a:pt x="15" y="97"/>
                      <a:pt x="15" y="97"/>
                      <a:pt x="15" y="97"/>
                    </a:cubicBezTo>
                    <a:cubicBezTo>
                      <a:pt x="14" y="97"/>
                      <a:pt x="14" y="97"/>
                      <a:pt x="13" y="97"/>
                    </a:cubicBezTo>
                    <a:cubicBezTo>
                      <a:pt x="13" y="97"/>
                      <a:pt x="13" y="97"/>
                      <a:pt x="12" y="97"/>
                    </a:cubicBezTo>
                    <a:cubicBezTo>
                      <a:pt x="12" y="97"/>
                      <a:pt x="11" y="97"/>
                      <a:pt x="11" y="97"/>
                    </a:cubicBezTo>
                    <a:cubicBezTo>
                      <a:pt x="11" y="98"/>
                      <a:pt x="11" y="98"/>
                      <a:pt x="10" y="99"/>
                    </a:cubicBezTo>
                    <a:cubicBezTo>
                      <a:pt x="10" y="100"/>
                      <a:pt x="10" y="101"/>
                      <a:pt x="11" y="102"/>
                    </a:cubicBezTo>
                    <a:cubicBezTo>
                      <a:pt x="10" y="102"/>
                      <a:pt x="10" y="102"/>
                      <a:pt x="10" y="102"/>
                    </a:cubicBezTo>
                    <a:cubicBezTo>
                      <a:pt x="9" y="104"/>
                      <a:pt x="9" y="104"/>
                      <a:pt x="9" y="104"/>
                    </a:cubicBezTo>
                    <a:cubicBezTo>
                      <a:pt x="18" y="107"/>
                      <a:pt x="18" y="107"/>
                      <a:pt x="18" y="107"/>
                    </a:cubicBezTo>
                    <a:cubicBezTo>
                      <a:pt x="19" y="105"/>
                      <a:pt x="19" y="105"/>
                      <a:pt x="19" y="105"/>
                    </a:cubicBezTo>
                    <a:cubicBezTo>
                      <a:pt x="15" y="103"/>
                      <a:pt x="15" y="103"/>
                      <a:pt x="15" y="103"/>
                    </a:cubicBezTo>
                    <a:cubicBezTo>
                      <a:pt x="14" y="103"/>
                      <a:pt x="13" y="103"/>
                      <a:pt x="13" y="102"/>
                    </a:cubicBezTo>
                    <a:cubicBezTo>
                      <a:pt x="12" y="102"/>
                      <a:pt x="12" y="102"/>
                      <a:pt x="12" y="101"/>
                    </a:cubicBezTo>
                    <a:cubicBezTo>
                      <a:pt x="12" y="101"/>
                      <a:pt x="12" y="101"/>
                      <a:pt x="12" y="100"/>
                    </a:cubicBezTo>
                    <a:cubicBezTo>
                      <a:pt x="12" y="100"/>
                      <a:pt x="12" y="100"/>
                      <a:pt x="12" y="100"/>
                    </a:cubicBezTo>
                    <a:cubicBezTo>
                      <a:pt x="13" y="99"/>
                      <a:pt x="13" y="99"/>
                      <a:pt x="13" y="99"/>
                    </a:cubicBezTo>
                    <a:cubicBezTo>
                      <a:pt x="14" y="99"/>
                      <a:pt x="14" y="99"/>
                      <a:pt x="15" y="100"/>
                    </a:cubicBezTo>
                    <a:cubicBezTo>
                      <a:pt x="20" y="101"/>
                      <a:pt x="20" y="101"/>
                      <a:pt x="20" y="101"/>
                    </a:cubicBezTo>
                    <a:cubicBezTo>
                      <a:pt x="21" y="99"/>
                      <a:pt x="21" y="99"/>
                      <a:pt x="21" y="99"/>
                    </a:cubicBezTo>
                    <a:close/>
                    <a:moveTo>
                      <a:pt x="24" y="89"/>
                    </a:moveTo>
                    <a:cubicBezTo>
                      <a:pt x="24" y="91"/>
                      <a:pt x="24" y="91"/>
                      <a:pt x="24" y="91"/>
                    </a:cubicBezTo>
                    <a:cubicBezTo>
                      <a:pt x="22" y="91"/>
                      <a:pt x="22" y="91"/>
                      <a:pt x="22" y="91"/>
                    </a:cubicBezTo>
                    <a:cubicBezTo>
                      <a:pt x="23" y="91"/>
                      <a:pt x="23" y="92"/>
                      <a:pt x="23" y="93"/>
                    </a:cubicBezTo>
                    <a:cubicBezTo>
                      <a:pt x="23" y="93"/>
                      <a:pt x="23" y="94"/>
                      <a:pt x="23" y="94"/>
                    </a:cubicBezTo>
                    <a:cubicBezTo>
                      <a:pt x="22" y="95"/>
                      <a:pt x="21" y="96"/>
                      <a:pt x="20" y="96"/>
                    </a:cubicBezTo>
                    <a:cubicBezTo>
                      <a:pt x="19" y="97"/>
                      <a:pt x="18" y="97"/>
                      <a:pt x="16" y="96"/>
                    </a:cubicBezTo>
                    <a:cubicBezTo>
                      <a:pt x="15" y="95"/>
                      <a:pt x="14" y="95"/>
                      <a:pt x="13" y="94"/>
                    </a:cubicBezTo>
                    <a:cubicBezTo>
                      <a:pt x="13" y="93"/>
                      <a:pt x="13" y="91"/>
                      <a:pt x="13" y="90"/>
                    </a:cubicBezTo>
                    <a:cubicBezTo>
                      <a:pt x="14" y="89"/>
                      <a:pt x="15" y="89"/>
                      <a:pt x="16" y="88"/>
                    </a:cubicBezTo>
                    <a:cubicBezTo>
                      <a:pt x="11" y="87"/>
                      <a:pt x="11" y="87"/>
                      <a:pt x="11" y="87"/>
                    </a:cubicBezTo>
                    <a:cubicBezTo>
                      <a:pt x="12" y="84"/>
                      <a:pt x="12" y="84"/>
                      <a:pt x="12" y="84"/>
                    </a:cubicBezTo>
                    <a:cubicBezTo>
                      <a:pt x="24" y="89"/>
                      <a:pt x="24" y="89"/>
                      <a:pt x="24" y="89"/>
                    </a:cubicBezTo>
                    <a:close/>
                    <a:moveTo>
                      <a:pt x="17" y="94"/>
                    </a:moveTo>
                    <a:cubicBezTo>
                      <a:pt x="18" y="94"/>
                      <a:pt x="19" y="94"/>
                      <a:pt x="19" y="94"/>
                    </a:cubicBezTo>
                    <a:cubicBezTo>
                      <a:pt x="20" y="94"/>
                      <a:pt x="21" y="93"/>
                      <a:pt x="21" y="93"/>
                    </a:cubicBezTo>
                    <a:cubicBezTo>
                      <a:pt x="21" y="92"/>
                      <a:pt x="21" y="92"/>
                      <a:pt x="21" y="91"/>
                    </a:cubicBezTo>
                    <a:cubicBezTo>
                      <a:pt x="21" y="91"/>
                      <a:pt x="20" y="90"/>
                      <a:pt x="19" y="90"/>
                    </a:cubicBezTo>
                    <a:cubicBezTo>
                      <a:pt x="18" y="89"/>
                      <a:pt x="17" y="89"/>
                      <a:pt x="17" y="89"/>
                    </a:cubicBezTo>
                    <a:cubicBezTo>
                      <a:pt x="16" y="90"/>
                      <a:pt x="16" y="90"/>
                      <a:pt x="15" y="90"/>
                    </a:cubicBezTo>
                    <a:cubicBezTo>
                      <a:pt x="15" y="91"/>
                      <a:pt x="15" y="92"/>
                      <a:pt x="16" y="92"/>
                    </a:cubicBezTo>
                    <a:cubicBezTo>
                      <a:pt x="16" y="93"/>
                      <a:pt x="16" y="93"/>
                      <a:pt x="17" y="94"/>
                    </a:cubicBezTo>
                    <a:close/>
                    <a:moveTo>
                      <a:pt x="21" y="86"/>
                    </a:moveTo>
                    <a:cubicBezTo>
                      <a:pt x="21" y="86"/>
                      <a:pt x="22" y="86"/>
                      <a:pt x="23" y="86"/>
                    </a:cubicBezTo>
                    <a:cubicBezTo>
                      <a:pt x="24" y="86"/>
                      <a:pt x="25" y="86"/>
                      <a:pt x="26" y="86"/>
                    </a:cubicBezTo>
                    <a:cubicBezTo>
                      <a:pt x="26" y="85"/>
                      <a:pt x="27" y="84"/>
                      <a:pt x="27" y="84"/>
                    </a:cubicBezTo>
                    <a:cubicBezTo>
                      <a:pt x="28" y="82"/>
                      <a:pt x="28" y="81"/>
                      <a:pt x="28" y="80"/>
                    </a:cubicBezTo>
                    <a:cubicBezTo>
                      <a:pt x="27" y="79"/>
                      <a:pt x="27" y="78"/>
                      <a:pt x="25" y="77"/>
                    </a:cubicBezTo>
                    <a:cubicBezTo>
                      <a:pt x="24" y="76"/>
                      <a:pt x="23" y="76"/>
                      <a:pt x="21" y="76"/>
                    </a:cubicBezTo>
                    <a:cubicBezTo>
                      <a:pt x="20" y="77"/>
                      <a:pt x="19" y="78"/>
                      <a:pt x="19" y="79"/>
                    </a:cubicBezTo>
                    <a:cubicBezTo>
                      <a:pt x="18" y="80"/>
                      <a:pt x="18" y="81"/>
                      <a:pt x="18" y="81"/>
                    </a:cubicBezTo>
                    <a:cubicBezTo>
                      <a:pt x="18" y="82"/>
                      <a:pt x="18" y="83"/>
                      <a:pt x="19" y="84"/>
                    </a:cubicBezTo>
                    <a:cubicBezTo>
                      <a:pt x="19" y="85"/>
                      <a:pt x="20" y="85"/>
                      <a:pt x="21" y="86"/>
                    </a:cubicBezTo>
                    <a:close/>
                    <a:moveTo>
                      <a:pt x="22" y="83"/>
                    </a:moveTo>
                    <a:cubicBezTo>
                      <a:pt x="21" y="83"/>
                      <a:pt x="20" y="82"/>
                      <a:pt x="20" y="82"/>
                    </a:cubicBezTo>
                    <a:cubicBezTo>
                      <a:pt x="20" y="81"/>
                      <a:pt x="20" y="80"/>
                      <a:pt x="20" y="80"/>
                    </a:cubicBezTo>
                    <a:cubicBezTo>
                      <a:pt x="21" y="79"/>
                      <a:pt x="21" y="79"/>
                      <a:pt x="22" y="79"/>
                    </a:cubicBezTo>
                    <a:cubicBezTo>
                      <a:pt x="22" y="79"/>
                      <a:pt x="23" y="79"/>
                      <a:pt x="24" y="79"/>
                    </a:cubicBezTo>
                    <a:cubicBezTo>
                      <a:pt x="25" y="80"/>
                      <a:pt x="25" y="80"/>
                      <a:pt x="26" y="81"/>
                    </a:cubicBezTo>
                    <a:cubicBezTo>
                      <a:pt x="26" y="81"/>
                      <a:pt x="26" y="82"/>
                      <a:pt x="26" y="83"/>
                    </a:cubicBezTo>
                    <a:cubicBezTo>
                      <a:pt x="25" y="83"/>
                      <a:pt x="25" y="84"/>
                      <a:pt x="24" y="84"/>
                    </a:cubicBezTo>
                    <a:cubicBezTo>
                      <a:pt x="23" y="84"/>
                      <a:pt x="23" y="84"/>
                      <a:pt x="22" y="83"/>
                    </a:cubicBezTo>
                    <a:close/>
                    <a:moveTo>
                      <a:pt x="35" y="71"/>
                    </a:moveTo>
                    <a:cubicBezTo>
                      <a:pt x="33" y="73"/>
                      <a:pt x="33" y="73"/>
                      <a:pt x="33" y="73"/>
                    </a:cubicBezTo>
                    <a:cubicBezTo>
                      <a:pt x="29" y="70"/>
                      <a:pt x="29" y="70"/>
                      <a:pt x="29" y="70"/>
                    </a:cubicBezTo>
                    <a:cubicBezTo>
                      <a:pt x="28" y="70"/>
                      <a:pt x="28" y="69"/>
                      <a:pt x="27" y="69"/>
                    </a:cubicBezTo>
                    <a:cubicBezTo>
                      <a:pt x="27" y="69"/>
                      <a:pt x="27" y="69"/>
                      <a:pt x="27" y="69"/>
                    </a:cubicBezTo>
                    <a:cubicBezTo>
                      <a:pt x="26" y="69"/>
                      <a:pt x="26" y="70"/>
                      <a:pt x="26" y="70"/>
                    </a:cubicBezTo>
                    <a:cubicBezTo>
                      <a:pt x="26" y="70"/>
                      <a:pt x="26" y="71"/>
                      <a:pt x="26" y="71"/>
                    </a:cubicBezTo>
                    <a:cubicBezTo>
                      <a:pt x="26" y="72"/>
                      <a:pt x="26" y="72"/>
                      <a:pt x="26" y="72"/>
                    </a:cubicBezTo>
                    <a:cubicBezTo>
                      <a:pt x="26" y="73"/>
                      <a:pt x="27" y="73"/>
                      <a:pt x="28" y="74"/>
                    </a:cubicBezTo>
                    <a:cubicBezTo>
                      <a:pt x="31" y="76"/>
                      <a:pt x="31" y="76"/>
                      <a:pt x="31" y="76"/>
                    </a:cubicBezTo>
                    <a:cubicBezTo>
                      <a:pt x="30" y="78"/>
                      <a:pt x="30" y="78"/>
                      <a:pt x="30" y="78"/>
                    </a:cubicBezTo>
                    <a:cubicBezTo>
                      <a:pt x="22" y="73"/>
                      <a:pt x="22" y="73"/>
                      <a:pt x="22" y="73"/>
                    </a:cubicBezTo>
                    <a:cubicBezTo>
                      <a:pt x="23" y="71"/>
                      <a:pt x="23" y="71"/>
                      <a:pt x="23" y="71"/>
                    </a:cubicBezTo>
                    <a:cubicBezTo>
                      <a:pt x="24" y="72"/>
                      <a:pt x="24" y="72"/>
                      <a:pt x="24" y="72"/>
                    </a:cubicBezTo>
                    <a:cubicBezTo>
                      <a:pt x="24" y="70"/>
                      <a:pt x="24" y="69"/>
                      <a:pt x="25" y="68"/>
                    </a:cubicBezTo>
                    <a:cubicBezTo>
                      <a:pt x="25" y="68"/>
                      <a:pt x="25" y="67"/>
                      <a:pt x="26" y="67"/>
                    </a:cubicBezTo>
                    <a:cubicBezTo>
                      <a:pt x="26" y="67"/>
                      <a:pt x="27" y="67"/>
                      <a:pt x="27" y="67"/>
                    </a:cubicBezTo>
                    <a:cubicBezTo>
                      <a:pt x="27" y="67"/>
                      <a:pt x="28" y="67"/>
                      <a:pt x="28" y="67"/>
                    </a:cubicBezTo>
                    <a:cubicBezTo>
                      <a:pt x="29" y="67"/>
                      <a:pt x="29" y="67"/>
                      <a:pt x="30" y="68"/>
                    </a:cubicBezTo>
                    <a:cubicBezTo>
                      <a:pt x="35" y="71"/>
                      <a:pt x="35" y="71"/>
                      <a:pt x="35" y="71"/>
                    </a:cubicBezTo>
                    <a:close/>
                    <a:moveTo>
                      <a:pt x="36" y="70"/>
                    </a:moveTo>
                    <a:cubicBezTo>
                      <a:pt x="36" y="70"/>
                      <a:pt x="36" y="70"/>
                      <a:pt x="36" y="70"/>
                    </a:cubicBezTo>
                    <a:cubicBezTo>
                      <a:pt x="37" y="70"/>
                      <a:pt x="38" y="71"/>
                      <a:pt x="38" y="70"/>
                    </a:cubicBezTo>
                    <a:cubicBezTo>
                      <a:pt x="39" y="70"/>
                      <a:pt x="40" y="69"/>
                      <a:pt x="41" y="68"/>
                    </a:cubicBezTo>
                    <a:cubicBezTo>
                      <a:pt x="42" y="67"/>
                      <a:pt x="42" y="67"/>
                      <a:pt x="42" y="66"/>
                    </a:cubicBezTo>
                    <a:cubicBezTo>
                      <a:pt x="42" y="66"/>
                      <a:pt x="42" y="65"/>
                      <a:pt x="42" y="65"/>
                    </a:cubicBezTo>
                    <a:cubicBezTo>
                      <a:pt x="42" y="64"/>
                      <a:pt x="42" y="64"/>
                      <a:pt x="42" y="63"/>
                    </a:cubicBezTo>
                    <a:cubicBezTo>
                      <a:pt x="41" y="63"/>
                      <a:pt x="41" y="62"/>
                      <a:pt x="40" y="62"/>
                    </a:cubicBezTo>
                    <a:cubicBezTo>
                      <a:pt x="33" y="57"/>
                      <a:pt x="33" y="57"/>
                      <a:pt x="33" y="57"/>
                    </a:cubicBezTo>
                    <a:cubicBezTo>
                      <a:pt x="32" y="58"/>
                      <a:pt x="32" y="58"/>
                      <a:pt x="32" y="58"/>
                    </a:cubicBezTo>
                    <a:cubicBezTo>
                      <a:pt x="33" y="59"/>
                      <a:pt x="33" y="59"/>
                      <a:pt x="33" y="59"/>
                    </a:cubicBezTo>
                    <a:cubicBezTo>
                      <a:pt x="31" y="59"/>
                      <a:pt x="30" y="60"/>
                      <a:pt x="30" y="61"/>
                    </a:cubicBezTo>
                    <a:cubicBezTo>
                      <a:pt x="29" y="62"/>
                      <a:pt x="29" y="63"/>
                      <a:pt x="29" y="64"/>
                    </a:cubicBezTo>
                    <a:cubicBezTo>
                      <a:pt x="29" y="65"/>
                      <a:pt x="30" y="66"/>
                      <a:pt x="31" y="67"/>
                    </a:cubicBezTo>
                    <a:cubicBezTo>
                      <a:pt x="32" y="68"/>
                      <a:pt x="33" y="68"/>
                      <a:pt x="34" y="68"/>
                    </a:cubicBezTo>
                    <a:cubicBezTo>
                      <a:pt x="36" y="68"/>
                      <a:pt x="37" y="68"/>
                      <a:pt x="38" y="67"/>
                    </a:cubicBezTo>
                    <a:cubicBezTo>
                      <a:pt x="38" y="66"/>
                      <a:pt x="38" y="65"/>
                      <a:pt x="38" y="63"/>
                    </a:cubicBezTo>
                    <a:cubicBezTo>
                      <a:pt x="39" y="64"/>
                      <a:pt x="39" y="64"/>
                      <a:pt x="39" y="64"/>
                    </a:cubicBezTo>
                    <a:cubicBezTo>
                      <a:pt x="40" y="64"/>
                      <a:pt x="40" y="65"/>
                      <a:pt x="40" y="65"/>
                    </a:cubicBezTo>
                    <a:cubicBezTo>
                      <a:pt x="40" y="65"/>
                      <a:pt x="40" y="65"/>
                      <a:pt x="40" y="66"/>
                    </a:cubicBezTo>
                    <a:cubicBezTo>
                      <a:pt x="40" y="66"/>
                      <a:pt x="40" y="67"/>
                      <a:pt x="40" y="67"/>
                    </a:cubicBezTo>
                    <a:cubicBezTo>
                      <a:pt x="39" y="67"/>
                      <a:pt x="39" y="68"/>
                      <a:pt x="39" y="68"/>
                    </a:cubicBezTo>
                    <a:cubicBezTo>
                      <a:pt x="38" y="68"/>
                      <a:pt x="38" y="68"/>
                      <a:pt x="38" y="68"/>
                    </a:cubicBezTo>
                    <a:cubicBezTo>
                      <a:pt x="36" y="70"/>
                      <a:pt x="36" y="70"/>
                      <a:pt x="36" y="70"/>
                    </a:cubicBezTo>
                    <a:close/>
                    <a:moveTo>
                      <a:pt x="33" y="65"/>
                    </a:moveTo>
                    <a:cubicBezTo>
                      <a:pt x="32" y="64"/>
                      <a:pt x="31" y="64"/>
                      <a:pt x="31" y="63"/>
                    </a:cubicBezTo>
                    <a:cubicBezTo>
                      <a:pt x="31" y="62"/>
                      <a:pt x="31" y="62"/>
                      <a:pt x="32" y="61"/>
                    </a:cubicBezTo>
                    <a:cubicBezTo>
                      <a:pt x="32" y="61"/>
                      <a:pt x="33" y="61"/>
                      <a:pt x="33" y="60"/>
                    </a:cubicBezTo>
                    <a:cubicBezTo>
                      <a:pt x="34" y="60"/>
                      <a:pt x="34" y="61"/>
                      <a:pt x="35" y="61"/>
                    </a:cubicBezTo>
                    <a:cubicBezTo>
                      <a:pt x="36" y="62"/>
                      <a:pt x="36" y="62"/>
                      <a:pt x="37" y="63"/>
                    </a:cubicBezTo>
                    <a:cubicBezTo>
                      <a:pt x="37" y="64"/>
                      <a:pt x="37" y="64"/>
                      <a:pt x="36" y="65"/>
                    </a:cubicBezTo>
                    <a:cubicBezTo>
                      <a:pt x="36" y="65"/>
                      <a:pt x="35" y="65"/>
                      <a:pt x="35" y="66"/>
                    </a:cubicBezTo>
                    <a:cubicBezTo>
                      <a:pt x="34" y="66"/>
                      <a:pt x="34" y="65"/>
                      <a:pt x="33" y="65"/>
                    </a:cubicBezTo>
                    <a:close/>
                    <a:moveTo>
                      <a:pt x="36" y="47"/>
                    </a:moveTo>
                    <a:cubicBezTo>
                      <a:pt x="38" y="45"/>
                      <a:pt x="38" y="45"/>
                      <a:pt x="38" y="45"/>
                    </a:cubicBezTo>
                    <a:cubicBezTo>
                      <a:pt x="43" y="50"/>
                      <a:pt x="43" y="50"/>
                      <a:pt x="43" y="50"/>
                    </a:cubicBezTo>
                    <a:cubicBezTo>
                      <a:pt x="44" y="51"/>
                      <a:pt x="44" y="51"/>
                      <a:pt x="45" y="52"/>
                    </a:cubicBezTo>
                    <a:cubicBezTo>
                      <a:pt x="45" y="52"/>
                      <a:pt x="46" y="52"/>
                      <a:pt x="46" y="52"/>
                    </a:cubicBezTo>
                    <a:cubicBezTo>
                      <a:pt x="47" y="52"/>
                      <a:pt x="47" y="52"/>
                      <a:pt x="48" y="51"/>
                    </a:cubicBezTo>
                    <a:cubicBezTo>
                      <a:pt x="48" y="51"/>
                      <a:pt x="49" y="50"/>
                      <a:pt x="49" y="49"/>
                    </a:cubicBezTo>
                    <a:cubicBezTo>
                      <a:pt x="49" y="49"/>
                      <a:pt x="49" y="49"/>
                      <a:pt x="48" y="48"/>
                    </a:cubicBezTo>
                    <a:cubicBezTo>
                      <a:pt x="48" y="48"/>
                      <a:pt x="48" y="47"/>
                      <a:pt x="47" y="47"/>
                    </a:cubicBezTo>
                    <a:cubicBezTo>
                      <a:pt x="42" y="42"/>
                      <a:pt x="42" y="42"/>
                      <a:pt x="42" y="42"/>
                    </a:cubicBezTo>
                    <a:cubicBezTo>
                      <a:pt x="43" y="40"/>
                      <a:pt x="43" y="40"/>
                      <a:pt x="43" y="40"/>
                    </a:cubicBezTo>
                    <a:cubicBezTo>
                      <a:pt x="48" y="44"/>
                      <a:pt x="48" y="44"/>
                      <a:pt x="48" y="44"/>
                    </a:cubicBezTo>
                    <a:cubicBezTo>
                      <a:pt x="50" y="46"/>
                      <a:pt x="50" y="46"/>
                      <a:pt x="51" y="47"/>
                    </a:cubicBezTo>
                    <a:cubicBezTo>
                      <a:pt x="51" y="47"/>
                      <a:pt x="51" y="48"/>
                      <a:pt x="51" y="49"/>
                    </a:cubicBezTo>
                    <a:cubicBezTo>
                      <a:pt x="51" y="49"/>
                      <a:pt x="51" y="50"/>
                      <a:pt x="51" y="50"/>
                    </a:cubicBezTo>
                    <a:cubicBezTo>
                      <a:pt x="51" y="51"/>
                      <a:pt x="50" y="52"/>
                      <a:pt x="50" y="53"/>
                    </a:cubicBezTo>
                    <a:cubicBezTo>
                      <a:pt x="49" y="53"/>
                      <a:pt x="48" y="54"/>
                      <a:pt x="47" y="54"/>
                    </a:cubicBezTo>
                    <a:cubicBezTo>
                      <a:pt x="47" y="55"/>
                      <a:pt x="46" y="55"/>
                      <a:pt x="45" y="55"/>
                    </a:cubicBezTo>
                    <a:cubicBezTo>
                      <a:pt x="45" y="55"/>
                      <a:pt x="44" y="54"/>
                      <a:pt x="44" y="54"/>
                    </a:cubicBezTo>
                    <a:cubicBezTo>
                      <a:pt x="43" y="54"/>
                      <a:pt x="42" y="53"/>
                      <a:pt x="41" y="52"/>
                    </a:cubicBezTo>
                    <a:cubicBezTo>
                      <a:pt x="36" y="47"/>
                      <a:pt x="36" y="47"/>
                      <a:pt x="36" y="47"/>
                    </a:cubicBezTo>
                    <a:close/>
                    <a:moveTo>
                      <a:pt x="61" y="42"/>
                    </a:moveTo>
                    <a:cubicBezTo>
                      <a:pt x="57" y="37"/>
                      <a:pt x="57" y="37"/>
                      <a:pt x="57" y="37"/>
                    </a:cubicBezTo>
                    <a:cubicBezTo>
                      <a:pt x="57" y="37"/>
                      <a:pt x="56" y="36"/>
                      <a:pt x="56" y="36"/>
                    </a:cubicBezTo>
                    <a:cubicBezTo>
                      <a:pt x="56" y="36"/>
                      <a:pt x="55" y="36"/>
                      <a:pt x="55" y="36"/>
                    </a:cubicBezTo>
                    <a:cubicBezTo>
                      <a:pt x="55" y="35"/>
                      <a:pt x="54" y="35"/>
                      <a:pt x="54" y="36"/>
                    </a:cubicBezTo>
                    <a:cubicBezTo>
                      <a:pt x="53" y="36"/>
                      <a:pt x="53" y="36"/>
                      <a:pt x="52" y="36"/>
                    </a:cubicBezTo>
                    <a:cubicBezTo>
                      <a:pt x="51" y="37"/>
                      <a:pt x="51" y="38"/>
                      <a:pt x="51" y="40"/>
                    </a:cubicBezTo>
                    <a:cubicBezTo>
                      <a:pt x="50" y="39"/>
                      <a:pt x="50" y="39"/>
                      <a:pt x="50" y="39"/>
                    </a:cubicBezTo>
                    <a:cubicBezTo>
                      <a:pt x="48" y="40"/>
                      <a:pt x="48" y="40"/>
                      <a:pt x="48" y="40"/>
                    </a:cubicBezTo>
                    <a:cubicBezTo>
                      <a:pt x="54" y="47"/>
                      <a:pt x="54" y="47"/>
                      <a:pt x="54" y="47"/>
                    </a:cubicBezTo>
                    <a:cubicBezTo>
                      <a:pt x="56" y="46"/>
                      <a:pt x="56" y="46"/>
                      <a:pt x="56" y="46"/>
                    </a:cubicBezTo>
                    <a:cubicBezTo>
                      <a:pt x="54" y="42"/>
                      <a:pt x="54" y="42"/>
                      <a:pt x="54" y="42"/>
                    </a:cubicBezTo>
                    <a:cubicBezTo>
                      <a:pt x="53" y="42"/>
                      <a:pt x="52" y="41"/>
                      <a:pt x="52" y="41"/>
                    </a:cubicBezTo>
                    <a:cubicBezTo>
                      <a:pt x="52" y="40"/>
                      <a:pt x="52" y="40"/>
                      <a:pt x="52" y="39"/>
                    </a:cubicBezTo>
                    <a:cubicBezTo>
                      <a:pt x="52" y="39"/>
                      <a:pt x="53" y="39"/>
                      <a:pt x="53" y="38"/>
                    </a:cubicBezTo>
                    <a:cubicBezTo>
                      <a:pt x="53" y="38"/>
                      <a:pt x="53" y="38"/>
                      <a:pt x="54" y="38"/>
                    </a:cubicBezTo>
                    <a:cubicBezTo>
                      <a:pt x="54" y="38"/>
                      <a:pt x="54" y="38"/>
                      <a:pt x="55" y="38"/>
                    </a:cubicBezTo>
                    <a:cubicBezTo>
                      <a:pt x="55" y="38"/>
                      <a:pt x="55" y="39"/>
                      <a:pt x="56" y="40"/>
                    </a:cubicBezTo>
                    <a:cubicBezTo>
                      <a:pt x="59" y="43"/>
                      <a:pt x="59" y="43"/>
                      <a:pt x="59" y="43"/>
                    </a:cubicBezTo>
                    <a:cubicBezTo>
                      <a:pt x="61" y="42"/>
                      <a:pt x="61" y="42"/>
                      <a:pt x="61" y="42"/>
                    </a:cubicBezTo>
                    <a:close/>
                    <a:moveTo>
                      <a:pt x="56" y="32"/>
                    </a:moveTo>
                    <a:cubicBezTo>
                      <a:pt x="54" y="30"/>
                      <a:pt x="54" y="30"/>
                      <a:pt x="54" y="30"/>
                    </a:cubicBezTo>
                    <a:cubicBezTo>
                      <a:pt x="56" y="29"/>
                      <a:pt x="56" y="29"/>
                      <a:pt x="56" y="29"/>
                    </a:cubicBezTo>
                    <a:cubicBezTo>
                      <a:pt x="58" y="31"/>
                      <a:pt x="58" y="31"/>
                      <a:pt x="58" y="31"/>
                    </a:cubicBezTo>
                    <a:cubicBezTo>
                      <a:pt x="56" y="32"/>
                      <a:pt x="56" y="32"/>
                      <a:pt x="56" y="32"/>
                    </a:cubicBezTo>
                    <a:close/>
                    <a:moveTo>
                      <a:pt x="62" y="41"/>
                    </a:moveTo>
                    <a:cubicBezTo>
                      <a:pt x="57" y="33"/>
                      <a:pt x="57" y="33"/>
                      <a:pt x="57" y="33"/>
                    </a:cubicBezTo>
                    <a:cubicBezTo>
                      <a:pt x="59" y="32"/>
                      <a:pt x="59" y="32"/>
                      <a:pt x="59" y="32"/>
                    </a:cubicBezTo>
                    <a:cubicBezTo>
                      <a:pt x="64" y="39"/>
                      <a:pt x="64" y="39"/>
                      <a:pt x="64" y="39"/>
                    </a:cubicBezTo>
                    <a:cubicBezTo>
                      <a:pt x="62" y="41"/>
                      <a:pt x="62" y="41"/>
                      <a:pt x="62" y="41"/>
                    </a:cubicBezTo>
                    <a:close/>
                    <a:moveTo>
                      <a:pt x="68" y="37"/>
                    </a:moveTo>
                    <a:cubicBezTo>
                      <a:pt x="59" y="31"/>
                      <a:pt x="59" y="31"/>
                      <a:pt x="59" y="31"/>
                    </a:cubicBezTo>
                    <a:cubicBezTo>
                      <a:pt x="62" y="29"/>
                      <a:pt x="62" y="29"/>
                      <a:pt x="62" y="29"/>
                    </a:cubicBezTo>
                    <a:cubicBezTo>
                      <a:pt x="66" y="32"/>
                      <a:pt x="66" y="32"/>
                      <a:pt x="66" y="32"/>
                    </a:cubicBezTo>
                    <a:cubicBezTo>
                      <a:pt x="67" y="33"/>
                      <a:pt x="67" y="33"/>
                      <a:pt x="67" y="33"/>
                    </a:cubicBezTo>
                    <a:cubicBezTo>
                      <a:pt x="67" y="33"/>
                      <a:pt x="67" y="33"/>
                      <a:pt x="67" y="33"/>
                    </a:cubicBezTo>
                    <a:cubicBezTo>
                      <a:pt x="67" y="32"/>
                      <a:pt x="67" y="32"/>
                      <a:pt x="67" y="32"/>
                    </a:cubicBezTo>
                    <a:cubicBezTo>
                      <a:pt x="65" y="27"/>
                      <a:pt x="65" y="27"/>
                      <a:pt x="65" y="27"/>
                    </a:cubicBezTo>
                    <a:cubicBezTo>
                      <a:pt x="68" y="25"/>
                      <a:pt x="68" y="25"/>
                      <a:pt x="68" y="25"/>
                    </a:cubicBezTo>
                    <a:cubicBezTo>
                      <a:pt x="70" y="35"/>
                      <a:pt x="70" y="35"/>
                      <a:pt x="70" y="35"/>
                    </a:cubicBezTo>
                    <a:cubicBezTo>
                      <a:pt x="68" y="37"/>
                      <a:pt x="68" y="37"/>
                      <a:pt x="68" y="37"/>
                    </a:cubicBezTo>
                    <a:close/>
                    <a:moveTo>
                      <a:pt x="77" y="27"/>
                    </a:moveTo>
                    <a:cubicBezTo>
                      <a:pt x="77" y="28"/>
                      <a:pt x="77" y="28"/>
                      <a:pt x="77" y="29"/>
                    </a:cubicBezTo>
                    <a:cubicBezTo>
                      <a:pt x="77" y="29"/>
                      <a:pt x="77" y="29"/>
                      <a:pt x="76" y="29"/>
                    </a:cubicBezTo>
                    <a:cubicBezTo>
                      <a:pt x="76" y="30"/>
                      <a:pt x="75" y="30"/>
                      <a:pt x="75" y="29"/>
                    </a:cubicBezTo>
                    <a:cubicBezTo>
                      <a:pt x="74" y="29"/>
                      <a:pt x="74" y="29"/>
                      <a:pt x="73" y="28"/>
                    </a:cubicBezTo>
                    <a:cubicBezTo>
                      <a:pt x="79" y="25"/>
                      <a:pt x="79" y="25"/>
                      <a:pt x="79" y="25"/>
                    </a:cubicBezTo>
                    <a:cubicBezTo>
                      <a:pt x="78" y="23"/>
                      <a:pt x="77" y="22"/>
                      <a:pt x="76" y="22"/>
                    </a:cubicBezTo>
                    <a:cubicBezTo>
                      <a:pt x="75" y="22"/>
                      <a:pt x="73" y="22"/>
                      <a:pt x="72" y="22"/>
                    </a:cubicBezTo>
                    <a:cubicBezTo>
                      <a:pt x="71" y="23"/>
                      <a:pt x="70" y="24"/>
                      <a:pt x="70" y="25"/>
                    </a:cubicBezTo>
                    <a:cubicBezTo>
                      <a:pt x="70" y="26"/>
                      <a:pt x="70" y="28"/>
                      <a:pt x="71" y="29"/>
                    </a:cubicBezTo>
                    <a:cubicBezTo>
                      <a:pt x="71" y="30"/>
                      <a:pt x="72" y="31"/>
                      <a:pt x="73" y="31"/>
                    </a:cubicBezTo>
                    <a:cubicBezTo>
                      <a:pt x="74" y="32"/>
                      <a:pt x="76" y="32"/>
                      <a:pt x="77" y="31"/>
                    </a:cubicBezTo>
                    <a:cubicBezTo>
                      <a:pt x="78" y="30"/>
                      <a:pt x="79" y="30"/>
                      <a:pt x="79" y="29"/>
                    </a:cubicBezTo>
                    <a:cubicBezTo>
                      <a:pt x="79" y="28"/>
                      <a:pt x="80" y="27"/>
                      <a:pt x="79" y="27"/>
                    </a:cubicBezTo>
                    <a:cubicBezTo>
                      <a:pt x="77" y="27"/>
                      <a:pt x="77" y="27"/>
                      <a:pt x="77" y="27"/>
                    </a:cubicBezTo>
                    <a:close/>
                    <a:moveTo>
                      <a:pt x="76" y="25"/>
                    </a:moveTo>
                    <a:cubicBezTo>
                      <a:pt x="73" y="27"/>
                      <a:pt x="73" y="27"/>
                      <a:pt x="73" y="27"/>
                    </a:cubicBezTo>
                    <a:cubicBezTo>
                      <a:pt x="72" y="26"/>
                      <a:pt x="72" y="26"/>
                      <a:pt x="72" y="25"/>
                    </a:cubicBezTo>
                    <a:cubicBezTo>
                      <a:pt x="72" y="25"/>
                      <a:pt x="73" y="24"/>
                      <a:pt x="73" y="24"/>
                    </a:cubicBezTo>
                    <a:cubicBezTo>
                      <a:pt x="74" y="24"/>
                      <a:pt x="74" y="24"/>
                      <a:pt x="75" y="24"/>
                    </a:cubicBezTo>
                    <a:cubicBezTo>
                      <a:pt x="75" y="24"/>
                      <a:pt x="76" y="24"/>
                      <a:pt x="76" y="25"/>
                    </a:cubicBezTo>
                    <a:close/>
                    <a:moveTo>
                      <a:pt x="84" y="27"/>
                    </a:moveTo>
                    <a:cubicBezTo>
                      <a:pt x="82" y="28"/>
                      <a:pt x="82" y="28"/>
                      <a:pt x="82" y="28"/>
                    </a:cubicBezTo>
                    <a:cubicBezTo>
                      <a:pt x="78" y="20"/>
                      <a:pt x="78" y="20"/>
                      <a:pt x="78" y="20"/>
                    </a:cubicBezTo>
                    <a:cubicBezTo>
                      <a:pt x="80" y="19"/>
                      <a:pt x="80" y="19"/>
                      <a:pt x="80" y="19"/>
                    </a:cubicBezTo>
                    <a:cubicBezTo>
                      <a:pt x="80" y="20"/>
                      <a:pt x="80" y="20"/>
                      <a:pt x="80" y="20"/>
                    </a:cubicBezTo>
                    <a:cubicBezTo>
                      <a:pt x="80" y="19"/>
                      <a:pt x="80" y="19"/>
                      <a:pt x="81" y="18"/>
                    </a:cubicBezTo>
                    <a:cubicBezTo>
                      <a:pt x="81" y="18"/>
                      <a:pt x="81" y="18"/>
                      <a:pt x="82" y="17"/>
                    </a:cubicBezTo>
                    <a:cubicBezTo>
                      <a:pt x="82" y="17"/>
                      <a:pt x="83" y="17"/>
                      <a:pt x="83" y="17"/>
                    </a:cubicBezTo>
                    <a:cubicBezTo>
                      <a:pt x="84" y="19"/>
                      <a:pt x="84" y="19"/>
                      <a:pt x="84" y="19"/>
                    </a:cubicBezTo>
                    <a:cubicBezTo>
                      <a:pt x="83" y="19"/>
                      <a:pt x="83" y="19"/>
                      <a:pt x="82" y="20"/>
                    </a:cubicBezTo>
                    <a:cubicBezTo>
                      <a:pt x="82" y="20"/>
                      <a:pt x="82" y="20"/>
                      <a:pt x="82" y="20"/>
                    </a:cubicBezTo>
                    <a:cubicBezTo>
                      <a:pt x="81" y="21"/>
                      <a:pt x="81" y="21"/>
                      <a:pt x="82" y="21"/>
                    </a:cubicBezTo>
                    <a:cubicBezTo>
                      <a:pt x="82" y="22"/>
                      <a:pt x="82" y="23"/>
                      <a:pt x="83" y="24"/>
                    </a:cubicBezTo>
                    <a:cubicBezTo>
                      <a:pt x="84" y="27"/>
                      <a:pt x="84" y="27"/>
                      <a:pt x="84" y="27"/>
                    </a:cubicBezTo>
                    <a:close/>
                    <a:moveTo>
                      <a:pt x="86" y="23"/>
                    </a:moveTo>
                    <a:cubicBezTo>
                      <a:pt x="88" y="22"/>
                      <a:pt x="88" y="22"/>
                      <a:pt x="88" y="22"/>
                    </a:cubicBezTo>
                    <a:cubicBezTo>
                      <a:pt x="88" y="22"/>
                      <a:pt x="89" y="22"/>
                      <a:pt x="89" y="22"/>
                    </a:cubicBezTo>
                    <a:cubicBezTo>
                      <a:pt x="89" y="23"/>
                      <a:pt x="90" y="23"/>
                      <a:pt x="90" y="22"/>
                    </a:cubicBezTo>
                    <a:cubicBezTo>
                      <a:pt x="91" y="22"/>
                      <a:pt x="91" y="22"/>
                      <a:pt x="92" y="21"/>
                    </a:cubicBezTo>
                    <a:cubicBezTo>
                      <a:pt x="92" y="21"/>
                      <a:pt x="92" y="21"/>
                      <a:pt x="92" y="21"/>
                    </a:cubicBezTo>
                    <a:cubicBezTo>
                      <a:pt x="92" y="20"/>
                      <a:pt x="91" y="20"/>
                      <a:pt x="91" y="20"/>
                    </a:cubicBezTo>
                    <a:cubicBezTo>
                      <a:pt x="91" y="20"/>
                      <a:pt x="91" y="20"/>
                      <a:pt x="90" y="20"/>
                    </a:cubicBezTo>
                    <a:cubicBezTo>
                      <a:pt x="88" y="21"/>
                      <a:pt x="87" y="21"/>
                      <a:pt x="86" y="21"/>
                    </a:cubicBezTo>
                    <a:cubicBezTo>
                      <a:pt x="85" y="21"/>
                      <a:pt x="85" y="20"/>
                      <a:pt x="84" y="19"/>
                    </a:cubicBezTo>
                    <a:cubicBezTo>
                      <a:pt x="84" y="18"/>
                      <a:pt x="84" y="18"/>
                      <a:pt x="84" y="17"/>
                    </a:cubicBezTo>
                    <a:cubicBezTo>
                      <a:pt x="85" y="16"/>
                      <a:pt x="86" y="15"/>
                      <a:pt x="87" y="15"/>
                    </a:cubicBezTo>
                    <a:cubicBezTo>
                      <a:pt x="88" y="14"/>
                      <a:pt x="89" y="14"/>
                      <a:pt x="90" y="14"/>
                    </a:cubicBezTo>
                    <a:cubicBezTo>
                      <a:pt x="91" y="14"/>
                      <a:pt x="91" y="15"/>
                      <a:pt x="92" y="16"/>
                    </a:cubicBezTo>
                    <a:cubicBezTo>
                      <a:pt x="90" y="17"/>
                      <a:pt x="90" y="17"/>
                      <a:pt x="90" y="17"/>
                    </a:cubicBezTo>
                    <a:cubicBezTo>
                      <a:pt x="90" y="17"/>
                      <a:pt x="89" y="16"/>
                      <a:pt x="89" y="16"/>
                    </a:cubicBezTo>
                    <a:cubicBezTo>
                      <a:pt x="89" y="16"/>
                      <a:pt x="88" y="16"/>
                      <a:pt x="88" y="17"/>
                    </a:cubicBezTo>
                    <a:cubicBezTo>
                      <a:pt x="87" y="17"/>
                      <a:pt x="87" y="17"/>
                      <a:pt x="87" y="17"/>
                    </a:cubicBezTo>
                    <a:cubicBezTo>
                      <a:pt x="86" y="18"/>
                      <a:pt x="86" y="18"/>
                      <a:pt x="86" y="18"/>
                    </a:cubicBezTo>
                    <a:cubicBezTo>
                      <a:pt x="87" y="18"/>
                      <a:pt x="87" y="18"/>
                      <a:pt x="87" y="18"/>
                    </a:cubicBezTo>
                    <a:cubicBezTo>
                      <a:pt x="87" y="18"/>
                      <a:pt x="88" y="18"/>
                      <a:pt x="89" y="18"/>
                    </a:cubicBezTo>
                    <a:cubicBezTo>
                      <a:pt x="91" y="18"/>
                      <a:pt x="92" y="18"/>
                      <a:pt x="92" y="18"/>
                    </a:cubicBezTo>
                    <a:cubicBezTo>
                      <a:pt x="93" y="18"/>
                      <a:pt x="94" y="19"/>
                      <a:pt x="94" y="19"/>
                    </a:cubicBezTo>
                    <a:cubicBezTo>
                      <a:pt x="94" y="20"/>
                      <a:pt x="94" y="21"/>
                      <a:pt x="94" y="22"/>
                    </a:cubicBezTo>
                    <a:cubicBezTo>
                      <a:pt x="93" y="23"/>
                      <a:pt x="92" y="23"/>
                      <a:pt x="91" y="24"/>
                    </a:cubicBezTo>
                    <a:cubicBezTo>
                      <a:pt x="90" y="24"/>
                      <a:pt x="89" y="25"/>
                      <a:pt x="88" y="24"/>
                    </a:cubicBezTo>
                    <a:cubicBezTo>
                      <a:pt x="87" y="24"/>
                      <a:pt x="86" y="24"/>
                      <a:pt x="86" y="23"/>
                    </a:cubicBezTo>
                    <a:close/>
                    <a:moveTo>
                      <a:pt x="93" y="11"/>
                    </a:moveTo>
                    <a:cubicBezTo>
                      <a:pt x="92" y="9"/>
                      <a:pt x="92" y="9"/>
                      <a:pt x="92" y="9"/>
                    </a:cubicBezTo>
                    <a:cubicBezTo>
                      <a:pt x="95" y="8"/>
                      <a:pt x="95" y="8"/>
                      <a:pt x="95" y="8"/>
                    </a:cubicBezTo>
                    <a:cubicBezTo>
                      <a:pt x="95" y="10"/>
                      <a:pt x="95" y="10"/>
                      <a:pt x="95" y="10"/>
                    </a:cubicBezTo>
                    <a:cubicBezTo>
                      <a:pt x="93" y="11"/>
                      <a:pt x="93" y="11"/>
                      <a:pt x="93" y="11"/>
                    </a:cubicBezTo>
                    <a:close/>
                    <a:moveTo>
                      <a:pt x="96" y="22"/>
                    </a:moveTo>
                    <a:cubicBezTo>
                      <a:pt x="99" y="21"/>
                      <a:pt x="99" y="21"/>
                      <a:pt x="99" y="21"/>
                    </a:cubicBezTo>
                    <a:cubicBezTo>
                      <a:pt x="96" y="12"/>
                      <a:pt x="96" y="12"/>
                      <a:pt x="96" y="12"/>
                    </a:cubicBezTo>
                    <a:cubicBezTo>
                      <a:pt x="93" y="12"/>
                      <a:pt x="93" y="12"/>
                      <a:pt x="93" y="12"/>
                    </a:cubicBezTo>
                    <a:cubicBezTo>
                      <a:pt x="96" y="22"/>
                      <a:pt x="96" y="22"/>
                      <a:pt x="96" y="22"/>
                    </a:cubicBezTo>
                    <a:close/>
                    <a:moveTo>
                      <a:pt x="102" y="10"/>
                    </a:moveTo>
                    <a:cubicBezTo>
                      <a:pt x="102" y="12"/>
                      <a:pt x="102" y="12"/>
                      <a:pt x="102" y="12"/>
                    </a:cubicBezTo>
                    <a:cubicBezTo>
                      <a:pt x="101" y="12"/>
                      <a:pt x="101" y="12"/>
                      <a:pt x="101" y="12"/>
                    </a:cubicBezTo>
                    <a:cubicBezTo>
                      <a:pt x="102" y="16"/>
                      <a:pt x="102" y="16"/>
                      <a:pt x="102" y="16"/>
                    </a:cubicBezTo>
                    <a:cubicBezTo>
                      <a:pt x="102" y="17"/>
                      <a:pt x="102" y="17"/>
                      <a:pt x="102" y="17"/>
                    </a:cubicBezTo>
                    <a:cubicBezTo>
                      <a:pt x="102" y="17"/>
                      <a:pt x="102" y="17"/>
                      <a:pt x="103" y="17"/>
                    </a:cubicBezTo>
                    <a:cubicBezTo>
                      <a:pt x="103" y="17"/>
                      <a:pt x="103" y="17"/>
                      <a:pt x="103" y="17"/>
                    </a:cubicBezTo>
                    <a:cubicBezTo>
                      <a:pt x="103" y="17"/>
                      <a:pt x="104" y="17"/>
                      <a:pt x="104" y="17"/>
                    </a:cubicBezTo>
                    <a:cubicBezTo>
                      <a:pt x="105" y="19"/>
                      <a:pt x="105" y="19"/>
                      <a:pt x="105" y="19"/>
                    </a:cubicBezTo>
                    <a:cubicBezTo>
                      <a:pt x="104" y="19"/>
                      <a:pt x="104" y="19"/>
                      <a:pt x="103" y="20"/>
                    </a:cubicBezTo>
                    <a:cubicBezTo>
                      <a:pt x="103" y="20"/>
                      <a:pt x="102" y="20"/>
                      <a:pt x="102" y="20"/>
                    </a:cubicBezTo>
                    <a:cubicBezTo>
                      <a:pt x="101" y="20"/>
                      <a:pt x="101" y="20"/>
                      <a:pt x="101" y="19"/>
                    </a:cubicBezTo>
                    <a:cubicBezTo>
                      <a:pt x="101" y="19"/>
                      <a:pt x="100" y="19"/>
                      <a:pt x="100" y="19"/>
                    </a:cubicBezTo>
                    <a:cubicBezTo>
                      <a:pt x="100" y="18"/>
                      <a:pt x="100" y="18"/>
                      <a:pt x="100" y="17"/>
                    </a:cubicBezTo>
                    <a:cubicBezTo>
                      <a:pt x="98" y="13"/>
                      <a:pt x="98" y="13"/>
                      <a:pt x="98" y="13"/>
                    </a:cubicBezTo>
                    <a:cubicBezTo>
                      <a:pt x="97" y="13"/>
                      <a:pt x="97" y="13"/>
                      <a:pt x="97" y="13"/>
                    </a:cubicBezTo>
                    <a:cubicBezTo>
                      <a:pt x="97" y="11"/>
                      <a:pt x="97" y="11"/>
                      <a:pt x="97" y="11"/>
                    </a:cubicBezTo>
                    <a:cubicBezTo>
                      <a:pt x="98" y="11"/>
                      <a:pt x="98" y="11"/>
                      <a:pt x="98" y="11"/>
                    </a:cubicBezTo>
                    <a:cubicBezTo>
                      <a:pt x="97" y="9"/>
                      <a:pt x="97" y="9"/>
                      <a:pt x="97" y="9"/>
                    </a:cubicBezTo>
                    <a:cubicBezTo>
                      <a:pt x="99" y="7"/>
                      <a:pt x="99" y="7"/>
                      <a:pt x="99" y="7"/>
                    </a:cubicBezTo>
                    <a:cubicBezTo>
                      <a:pt x="100" y="10"/>
                      <a:pt x="100" y="10"/>
                      <a:pt x="100" y="10"/>
                    </a:cubicBezTo>
                    <a:cubicBezTo>
                      <a:pt x="102" y="10"/>
                      <a:pt x="102" y="10"/>
                      <a:pt x="102" y="10"/>
                    </a:cubicBezTo>
                    <a:close/>
                    <a:moveTo>
                      <a:pt x="102" y="9"/>
                    </a:moveTo>
                    <a:cubicBezTo>
                      <a:pt x="108" y="18"/>
                      <a:pt x="108" y="18"/>
                      <a:pt x="108" y="18"/>
                    </a:cubicBezTo>
                    <a:cubicBezTo>
                      <a:pt x="108" y="18"/>
                      <a:pt x="108" y="19"/>
                      <a:pt x="108" y="19"/>
                    </a:cubicBezTo>
                    <a:cubicBezTo>
                      <a:pt x="107" y="20"/>
                      <a:pt x="107" y="20"/>
                      <a:pt x="106" y="20"/>
                    </a:cubicBezTo>
                    <a:cubicBezTo>
                      <a:pt x="106" y="20"/>
                      <a:pt x="106" y="20"/>
                      <a:pt x="105" y="20"/>
                    </a:cubicBezTo>
                    <a:cubicBezTo>
                      <a:pt x="106" y="22"/>
                      <a:pt x="106" y="22"/>
                      <a:pt x="106" y="22"/>
                    </a:cubicBezTo>
                    <a:cubicBezTo>
                      <a:pt x="106" y="22"/>
                      <a:pt x="107" y="22"/>
                      <a:pt x="107" y="22"/>
                    </a:cubicBezTo>
                    <a:cubicBezTo>
                      <a:pt x="108" y="22"/>
                      <a:pt x="108" y="22"/>
                      <a:pt x="109" y="21"/>
                    </a:cubicBezTo>
                    <a:cubicBezTo>
                      <a:pt x="109" y="21"/>
                      <a:pt x="109" y="21"/>
                      <a:pt x="109" y="21"/>
                    </a:cubicBezTo>
                    <a:cubicBezTo>
                      <a:pt x="110" y="21"/>
                      <a:pt x="110" y="20"/>
                      <a:pt x="110" y="20"/>
                    </a:cubicBezTo>
                    <a:cubicBezTo>
                      <a:pt x="110" y="20"/>
                      <a:pt x="110" y="19"/>
                      <a:pt x="110" y="19"/>
                    </a:cubicBezTo>
                    <a:cubicBezTo>
                      <a:pt x="111" y="17"/>
                      <a:pt x="111" y="17"/>
                      <a:pt x="111" y="17"/>
                    </a:cubicBezTo>
                    <a:cubicBezTo>
                      <a:pt x="112" y="7"/>
                      <a:pt x="112" y="7"/>
                      <a:pt x="112" y="7"/>
                    </a:cubicBezTo>
                    <a:cubicBezTo>
                      <a:pt x="109" y="8"/>
                      <a:pt x="109" y="8"/>
                      <a:pt x="109" y="8"/>
                    </a:cubicBezTo>
                    <a:cubicBezTo>
                      <a:pt x="109" y="15"/>
                      <a:pt x="109" y="15"/>
                      <a:pt x="109" y="15"/>
                    </a:cubicBezTo>
                    <a:cubicBezTo>
                      <a:pt x="105" y="9"/>
                      <a:pt x="105" y="9"/>
                      <a:pt x="105" y="9"/>
                    </a:cubicBezTo>
                    <a:cubicBezTo>
                      <a:pt x="102" y="9"/>
                      <a:pt x="102" y="9"/>
                      <a:pt x="102" y="9"/>
                    </a:cubicBezTo>
                    <a:close/>
                    <a:moveTo>
                      <a:pt x="119" y="10"/>
                    </a:moveTo>
                    <a:cubicBezTo>
                      <a:pt x="119" y="10"/>
                      <a:pt x="119" y="9"/>
                      <a:pt x="120" y="8"/>
                    </a:cubicBezTo>
                    <a:cubicBezTo>
                      <a:pt x="120" y="7"/>
                      <a:pt x="120" y="6"/>
                      <a:pt x="121" y="6"/>
                    </a:cubicBezTo>
                    <a:cubicBezTo>
                      <a:pt x="122" y="5"/>
                      <a:pt x="123" y="5"/>
                      <a:pt x="124" y="5"/>
                    </a:cubicBezTo>
                    <a:cubicBezTo>
                      <a:pt x="125" y="5"/>
                      <a:pt x="126" y="5"/>
                      <a:pt x="127" y="6"/>
                    </a:cubicBezTo>
                    <a:cubicBezTo>
                      <a:pt x="128" y="7"/>
                      <a:pt x="129" y="8"/>
                      <a:pt x="129" y="9"/>
                    </a:cubicBezTo>
                    <a:cubicBezTo>
                      <a:pt x="129" y="11"/>
                      <a:pt x="129" y="12"/>
                      <a:pt x="128" y="13"/>
                    </a:cubicBezTo>
                    <a:cubicBezTo>
                      <a:pt x="127" y="14"/>
                      <a:pt x="126" y="15"/>
                      <a:pt x="125" y="15"/>
                    </a:cubicBezTo>
                    <a:cubicBezTo>
                      <a:pt x="124" y="15"/>
                      <a:pt x="123" y="15"/>
                      <a:pt x="122" y="15"/>
                    </a:cubicBezTo>
                    <a:cubicBezTo>
                      <a:pt x="121" y="14"/>
                      <a:pt x="121" y="14"/>
                      <a:pt x="120" y="13"/>
                    </a:cubicBezTo>
                    <a:cubicBezTo>
                      <a:pt x="120" y="12"/>
                      <a:pt x="119" y="11"/>
                      <a:pt x="119" y="10"/>
                    </a:cubicBezTo>
                    <a:close/>
                    <a:moveTo>
                      <a:pt x="122" y="10"/>
                    </a:moveTo>
                    <a:cubicBezTo>
                      <a:pt x="122" y="11"/>
                      <a:pt x="122" y="12"/>
                      <a:pt x="123" y="12"/>
                    </a:cubicBezTo>
                    <a:cubicBezTo>
                      <a:pt x="123" y="13"/>
                      <a:pt x="124" y="13"/>
                      <a:pt x="125" y="13"/>
                    </a:cubicBezTo>
                    <a:cubicBezTo>
                      <a:pt x="125" y="13"/>
                      <a:pt x="126" y="12"/>
                      <a:pt x="126" y="12"/>
                    </a:cubicBezTo>
                    <a:cubicBezTo>
                      <a:pt x="127" y="11"/>
                      <a:pt x="127" y="11"/>
                      <a:pt x="127" y="10"/>
                    </a:cubicBezTo>
                    <a:cubicBezTo>
                      <a:pt x="126" y="9"/>
                      <a:pt x="126" y="8"/>
                      <a:pt x="126" y="8"/>
                    </a:cubicBezTo>
                    <a:cubicBezTo>
                      <a:pt x="125" y="7"/>
                      <a:pt x="125" y="7"/>
                      <a:pt x="124" y="7"/>
                    </a:cubicBezTo>
                    <a:cubicBezTo>
                      <a:pt x="123" y="7"/>
                      <a:pt x="123" y="7"/>
                      <a:pt x="122" y="8"/>
                    </a:cubicBezTo>
                    <a:cubicBezTo>
                      <a:pt x="122" y="8"/>
                      <a:pt x="122" y="9"/>
                      <a:pt x="122" y="10"/>
                    </a:cubicBezTo>
                    <a:close/>
                    <a:moveTo>
                      <a:pt x="129" y="4"/>
                    </a:moveTo>
                    <a:cubicBezTo>
                      <a:pt x="129" y="6"/>
                      <a:pt x="129" y="6"/>
                      <a:pt x="129" y="6"/>
                    </a:cubicBezTo>
                    <a:cubicBezTo>
                      <a:pt x="131" y="6"/>
                      <a:pt x="131" y="6"/>
                      <a:pt x="131" y="6"/>
                    </a:cubicBezTo>
                    <a:cubicBezTo>
                      <a:pt x="131" y="14"/>
                      <a:pt x="131" y="14"/>
                      <a:pt x="131" y="14"/>
                    </a:cubicBezTo>
                    <a:cubicBezTo>
                      <a:pt x="134" y="14"/>
                      <a:pt x="134" y="14"/>
                      <a:pt x="134" y="14"/>
                    </a:cubicBezTo>
                    <a:cubicBezTo>
                      <a:pt x="133" y="6"/>
                      <a:pt x="133" y="6"/>
                      <a:pt x="133" y="6"/>
                    </a:cubicBezTo>
                    <a:cubicBezTo>
                      <a:pt x="135" y="6"/>
                      <a:pt x="135" y="6"/>
                      <a:pt x="135" y="6"/>
                    </a:cubicBezTo>
                    <a:cubicBezTo>
                      <a:pt x="135" y="4"/>
                      <a:pt x="135" y="4"/>
                      <a:pt x="135" y="4"/>
                    </a:cubicBezTo>
                    <a:cubicBezTo>
                      <a:pt x="133" y="4"/>
                      <a:pt x="133" y="4"/>
                      <a:pt x="133" y="4"/>
                    </a:cubicBezTo>
                    <a:cubicBezTo>
                      <a:pt x="133" y="4"/>
                      <a:pt x="133" y="4"/>
                      <a:pt x="133" y="4"/>
                    </a:cubicBezTo>
                    <a:cubicBezTo>
                      <a:pt x="133" y="3"/>
                      <a:pt x="133" y="3"/>
                      <a:pt x="133" y="3"/>
                    </a:cubicBezTo>
                    <a:cubicBezTo>
                      <a:pt x="133" y="2"/>
                      <a:pt x="134" y="2"/>
                      <a:pt x="134" y="2"/>
                    </a:cubicBezTo>
                    <a:cubicBezTo>
                      <a:pt x="134" y="2"/>
                      <a:pt x="135" y="2"/>
                      <a:pt x="135" y="2"/>
                    </a:cubicBezTo>
                    <a:cubicBezTo>
                      <a:pt x="135" y="1"/>
                      <a:pt x="135" y="1"/>
                      <a:pt x="135" y="1"/>
                    </a:cubicBezTo>
                    <a:cubicBezTo>
                      <a:pt x="135" y="0"/>
                      <a:pt x="134" y="0"/>
                      <a:pt x="133" y="0"/>
                    </a:cubicBezTo>
                    <a:cubicBezTo>
                      <a:pt x="133" y="0"/>
                      <a:pt x="132" y="1"/>
                      <a:pt x="132" y="1"/>
                    </a:cubicBezTo>
                    <a:cubicBezTo>
                      <a:pt x="131" y="1"/>
                      <a:pt x="131" y="1"/>
                      <a:pt x="131" y="2"/>
                    </a:cubicBezTo>
                    <a:cubicBezTo>
                      <a:pt x="131" y="2"/>
                      <a:pt x="130" y="3"/>
                      <a:pt x="131" y="4"/>
                    </a:cubicBezTo>
                    <a:cubicBezTo>
                      <a:pt x="131" y="4"/>
                      <a:pt x="131" y="4"/>
                      <a:pt x="131" y="4"/>
                    </a:cubicBezTo>
                    <a:cubicBezTo>
                      <a:pt x="129" y="4"/>
                      <a:pt x="129" y="4"/>
                      <a:pt x="129" y="4"/>
                    </a:cubicBezTo>
                    <a:close/>
                    <a:moveTo>
                      <a:pt x="142" y="14"/>
                    </a:moveTo>
                    <a:cubicBezTo>
                      <a:pt x="142" y="0"/>
                      <a:pt x="142" y="0"/>
                      <a:pt x="142" y="0"/>
                    </a:cubicBezTo>
                    <a:cubicBezTo>
                      <a:pt x="152" y="1"/>
                      <a:pt x="152" y="1"/>
                      <a:pt x="152" y="1"/>
                    </a:cubicBezTo>
                    <a:cubicBezTo>
                      <a:pt x="151" y="3"/>
                      <a:pt x="151" y="3"/>
                      <a:pt x="151" y="3"/>
                    </a:cubicBezTo>
                    <a:cubicBezTo>
                      <a:pt x="145" y="3"/>
                      <a:pt x="145" y="3"/>
                      <a:pt x="145" y="3"/>
                    </a:cubicBezTo>
                    <a:cubicBezTo>
                      <a:pt x="145" y="6"/>
                      <a:pt x="145" y="6"/>
                      <a:pt x="145" y="6"/>
                    </a:cubicBezTo>
                    <a:cubicBezTo>
                      <a:pt x="151" y="6"/>
                      <a:pt x="151" y="6"/>
                      <a:pt x="151" y="6"/>
                    </a:cubicBezTo>
                    <a:cubicBezTo>
                      <a:pt x="151" y="8"/>
                      <a:pt x="151" y="8"/>
                      <a:pt x="151" y="8"/>
                    </a:cubicBezTo>
                    <a:cubicBezTo>
                      <a:pt x="145" y="8"/>
                      <a:pt x="145" y="8"/>
                      <a:pt x="145" y="8"/>
                    </a:cubicBezTo>
                    <a:cubicBezTo>
                      <a:pt x="145" y="14"/>
                      <a:pt x="145" y="14"/>
                      <a:pt x="145" y="14"/>
                    </a:cubicBezTo>
                    <a:cubicBezTo>
                      <a:pt x="142" y="14"/>
                      <a:pt x="142" y="14"/>
                      <a:pt x="142" y="14"/>
                    </a:cubicBezTo>
                    <a:close/>
                    <a:moveTo>
                      <a:pt x="153" y="3"/>
                    </a:moveTo>
                    <a:cubicBezTo>
                      <a:pt x="154" y="1"/>
                      <a:pt x="154" y="1"/>
                      <a:pt x="154" y="1"/>
                    </a:cubicBezTo>
                    <a:cubicBezTo>
                      <a:pt x="156" y="1"/>
                      <a:pt x="156" y="1"/>
                      <a:pt x="156" y="1"/>
                    </a:cubicBezTo>
                    <a:cubicBezTo>
                      <a:pt x="156" y="3"/>
                      <a:pt x="156" y="3"/>
                      <a:pt x="156" y="3"/>
                    </a:cubicBezTo>
                    <a:cubicBezTo>
                      <a:pt x="153" y="3"/>
                      <a:pt x="153" y="3"/>
                      <a:pt x="153" y="3"/>
                    </a:cubicBezTo>
                    <a:close/>
                    <a:moveTo>
                      <a:pt x="153" y="14"/>
                    </a:moveTo>
                    <a:cubicBezTo>
                      <a:pt x="153" y="5"/>
                      <a:pt x="153" y="5"/>
                      <a:pt x="153" y="5"/>
                    </a:cubicBezTo>
                    <a:cubicBezTo>
                      <a:pt x="156" y="5"/>
                      <a:pt x="156" y="5"/>
                      <a:pt x="156" y="5"/>
                    </a:cubicBezTo>
                    <a:cubicBezTo>
                      <a:pt x="155" y="14"/>
                      <a:pt x="155" y="14"/>
                      <a:pt x="155" y="14"/>
                    </a:cubicBezTo>
                    <a:cubicBezTo>
                      <a:pt x="153" y="14"/>
                      <a:pt x="153" y="14"/>
                      <a:pt x="153" y="14"/>
                    </a:cubicBezTo>
                    <a:close/>
                    <a:moveTo>
                      <a:pt x="166" y="16"/>
                    </a:moveTo>
                    <a:cubicBezTo>
                      <a:pt x="163" y="15"/>
                      <a:pt x="163" y="15"/>
                      <a:pt x="163" y="15"/>
                    </a:cubicBezTo>
                    <a:cubicBezTo>
                      <a:pt x="164" y="11"/>
                      <a:pt x="164" y="11"/>
                      <a:pt x="164" y="11"/>
                    </a:cubicBezTo>
                    <a:cubicBezTo>
                      <a:pt x="164" y="10"/>
                      <a:pt x="164" y="9"/>
                      <a:pt x="164" y="9"/>
                    </a:cubicBezTo>
                    <a:cubicBezTo>
                      <a:pt x="164" y="8"/>
                      <a:pt x="164" y="8"/>
                      <a:pt x="164" y="8"/>
                    </a:cubicBezTo>
                    <a:cubicBezTo>
                      <a:pt x="164" y="8"/>
                      <a:pt x="163" y="8"/>
                      <a:pt x="163" y="8"/>
                    </a:cubicBezTo>
                    <a:cubicBezTo>
                      <a:pt x="162" y="7"/>
                      <a:pt x="162" y="7"/>
                      <a:pt x="162" y="8"/>
                    </a:cubicBezTo>
                    <a:cubicBezTo>
                      <a:pt x="161" y="8"/>
                      <a:pt x="161" y="8"/>
                      <a:pt x="161" y="8"/>
                    </a:cubicBezTo>
                    <a:cubicBezTo>
                      <a:pt x="161" y="9"/>
                      <a:pt x="160" y="10"/>
                      <a:pt x="160" y="11"/>
                    </a:cubicBezTo>
                    <a:cubicBezTo>
                      <a:pt x="159" y="15"/>
                      <a:pt x="159" y="15"/>
                      <a:pt x="159" y="15"/>
                    </a:cubicBezTo>
                    <a:cubicBezTo>
                      <a:pt x="157" y="14"/>
                      <a:pt x="157" y="14"/>
                      <a:pt x="157" y="14"/>
                    </a:cubicBezTo>
                    <a:cubicBezTo>
                      <a:pt x="159" y="5"/>
                      <a:pt x="159" y="5"/>
                      <a:pt x="159" y="5"/>
                    </a:cubicBezTo>
                    <a:cubicBezTo>
                      <a:pt x="161" y="5"/>
                      <a:pt x="161" y="5"/>
                      <a:pt x="161" y="5"/>
                    </a:cubicBezTo>
                    <a:cubicBezTo>
                      <a:pt x="161" y="7"/>
                      <a:pt x="161" y="7"/>
                      <a:pt x="161" y="7"/>
                    </a:cubicBezTo>
                    <a:cubicBezTo>
                      <a:pt x="162" y="6"/>
                      <a:pt x="163" y="6"/>
                      <a:pt x="164" y="6"/>
                    </a:cubicBezTo>
                    <a:cubicBezTo>
                      <a:pt x="165" y="6"/>
                      <a:pt x="165" y="6"/>
                      <a:pt x="166" y="6"/>
                    </a:cubicBezTo>
                    <a:cubicBezTo>
                      <a:pt x="166" y="7"/>
                      <a:pt x="166" y="7"/>
                      <a:pt x="166" y="7"/>
                    </a:cubicBezTo>
                    <a:cubicBezTo>
                      <a:pt x="167" y="8"/>
                      <a:pt x="167" y="8"/>
                      <a:pt x="167" y="8"/>
                    </a:cubicBezTo>
                    <a:cubicBezTo>
                      <a:pt x="167" y="9"/>
                      <a:pt x="167" y="9"/>
                      <a:pt x="167" y="10"/>
                    </a:cubicBezTo>
                    <a:cubicBezTo>
                      <a:pt x="166" y="16"/>
                      <a:pt x="166" y="16"/>
                      <a:pt x="166" y="16"/>
                    </a:cubicBezTo>
                    <a:close/>
                    <a:moveTo>
                      <a:pt x="171" y="10"/>
                    </a:moveTo>
                    <a:cubicBezTo>
                      <a:pt x="168" y="9"/>
                      <a:pt x="168" y="9"/>
                      <a:pt x="168" y="9"/>
                    </a:cubicBezTo>
                    <a:cubicBezTo>
                      <a:pt x="169" y="8"/>
                      <a:pt x="169" y="8"/>
                      <a:pt x="170" y="8"/>
                    </a:cubicBezTo>
                    <a:cubicBezTo>
                      <a:pt x="171" y="7"/>
                      <a:pt x="172" y="7"/>
                      <a:pt x="173" y="8"/>
                    </a:cubicBezTo>
                    <a:cubicBezTo>
                      <a:pt x="174" y="8"/>
                      <a:pt x="175" y="8"/>
                      <a:pt x="175" y="8"/>
                    </a:cubicBezTo>
                    <a:cubicBezTo>
                      <a:pt x="176" y="9"/>
                      <a:pt x="176" y="9"/>
                      <a:pt x="176" y="10"/>
                    </a:cubicBezTo>
                    <a:cubicBezTo>
                      <a:pt x="176" y="10"/>
                      <a:pt x="176" y="11"/>
                      <a:pt x="176" y="12"/>
                    </a:cubicBezTo>
                    <a:cubicBezTo>
                      <a:pt x="175" y="15"/>
                      <a:pt x="175" y="15"/>
                      <a:pt x="175" y="15"/>
                    </a:cubicBezTo>
                    <a:cubicBezTo>
                      <a:pt x="175" y="16"/>
                      <a:pt x="175" y="16"/>
                      <a:pt x="175" y="17"/>
                    </a:cubicBezTo>
                    <a:cubicBezTo>
                      <a:pt x="175" y="17"/>
                      <a:pt x="175" y="18"/>
                      <a:pt x="175" y="18"/>
                    </a:cubicBezTo>
                    <a:cubicBezTo>
                      <a:pt x="173" y="18"/>
                      <a:pt x="173" y="18"/>
                      <a:pt x="173" y="18"/>
                    </a:cubicBezTo>
                    <a:cubicBezTo>
                      <a:pt x="173" y="17"/>
                      <a:pt x="173" y="17"/>
                      <a:pt x="173" y="17"/>
                    </a:cubicBezTo>
                    <a:cubicBezTo>
                      <a:pt x="173" y="17"/>
                      <a:pt x="173" y="16"/>
                      <a:pt x="173" y="16"/>
                    </a:cubicBezTo>
                    <a:cubicBezTo>
                      <a:pt x="172" y="17"/>
                      <a:pt x="172" y="17"/>
                      <a:pt x="171" y="17"/>
                    </a:cubicBezTo>
                    <a:cubicBezTo>
                      <a:pt x="171" y="17"/>
                      <a:pt x="170" y="17"/>
                      <a:pt x="170" y="17"/>
                    </a:cubicBezTo>
                    <a:cubicBezTo>
                      <a:pt x="169" y="17"/>
                      <a:pt x="168" y="16"/>
                      <a:pt x="168" y="16"/>
                    </a:cubicBezTo>
                    <a:cubicBezTo>
                      <a:pt x="167" y="15"/>
                      <a:pt x="167" y="14"/>
                      <a:pt x="167" y="14"/>
                    </a:cubicBezTo>
                    <a:cubicBezTo>
                      <a:pt x="167" y="13"/>
                      <a:pt x="168" y="13"/>
                      <a:pt x="168" y="12"/>
                    </a:cubicBezTo>
                    <a:cubicBezTo>
                      <a:pt x="168" y="12"/>
                      <a:pt x="169" y="12"/>
                      <a:pt x="169" y="12"/>
                    </a:cubicBezTo>
                    <a:cubicBezTo>
                      <a:pt x="170" y="11"/>
                      <a:pt x="170" y="11"/>
                      <a:pt x="171" y="11"/>
                    </a:cubicBezTo>
                    <a:cubicBezTo>
                      <a:pt x="172" y="11"/>
                      <a:pt x="173" y="11"/>
                      <a:pt x="174" y="11"/>
                    </a:cubicBezTo>
                    <a:cubicBezTo>
                      <a:pt x="174" y="11"/>
                      <a:pt x="174" y="11"/>
                      <a:pt x="174" y="11"/>
                    </a:cubicBezTo>
                    <a:cubicBezTo>
                      <a:pt x="174" y="11"/>
                      <a:pt x="174" y="10"/>
                      <a:pt x="174" y="10"/>
                    </a:cubicBezTo>
                    <a:cubicBezTo>
                      <a:pt x="173" y="10"/>
                      <a:pt x="173" y="10"/>
                      <a:pt x="172" y="9"/>
                    </a:cubicBezTo>
                    <a:cubicBezTo>
                      <a:pt x="172" y="9"/>
                      <a:pt x="172" y="9"/>
                      <a:pt x="171" y="9"/>
                    </a:cubicBezTo>
                    <a:cubicBezTo>
                      <a:pt x="171" y="10"/>
                      <a:pt x="171" y="10"/>
                      <a:pt x="171" y="10"/>
                    </a:cubicBezTo>
                    <a:close/>
                    <a:moveTo>
                      <a:pt x="173" y="13"/>
                    </a:moveTo>
                    <a:cubicBezTo>
                      <a:pt x="173" y="13"/>
                      <a:pt x="173" y="13"/>
                      <a:pt x="172" y="13"/>
                    </a:cubicBezTo>
                    <a:cubicBezTo>
                      <a:pt x="171" y="13"/>
                      <a:pt x="171" y="13"/>
                      <a:pt x="170" y="13"/>
                    </a:cubicBezTo>
                    <a:cubicBezTo>
                      <a:pt x="170" y="13"/>
                      <a:pt x="170" y="14"/>
                      <a:pt x="170" y="14"/>
                    </a:cubicBezTo>
                    <a:cubicBezTo>
                      <a:pt x="170" y="14"/>
                      <a:pt x="170" y="15"/>
                      <a:pt x="170" y="15"/>
                    </a:cubicBezTo>
                    <a:cubicBezTo>
                      <a:pt x="170" y="15"/>
                      <a:pt x="170" y="15"/>
                      <a:pt x="171" y="15"/>
                    </a:cubicBezTo>
                    <a:cubicBezTo>
                      <a:pt x="171" y="16"/>
                      <a:pt x="172" y="15"/>
                      <a:pt x="172" y="15"/>
                    </a:cubicBezTo>
                    <a:cubicBezTo>
                      <a:pt x="173" y="15"/>
                      <a:pt x="173" y="15"/>
                      <a:pt x="173" y="15"/>
                    </a:cubicBezTo>
                    <a:cubicBezTo>
                      <a:pt x="173" y="14"/>
                      <a:pt x="173" y="14"/>
                      <a:pt x="173" y="13"/>
                    </a:cubicBezTo>
                    <a:cubicBezTo>
                      <a:pt x="173" y="13"/>
                      <a:pt x="173" y="13"/>
                      <a:pt x="173" y="13"/>
                    </a:cubicBezTo>
                    <a:close/>
                    <a:moveTo>
                      <a:pt x="185" y="21"/>
                    </a:moveTo>
                    <a:cubicBezTo>
                      <a:pt x="182" y="20"/>
                      <a:pt x="182" y="20"/>
                      <a:pt x="182" y="20"/>
                    </a:cubicBezTo>
                    <a:cubicBezTo>
                      <a:pt x="184" y="16"/>
                      <a:pt x="184" y="16"/>
                      <a:pt x="184" y="16"/>
                    </a:cubicBezTo>
                    <a:cubicBezTo>
                      <a:pt x="184" y="15"/>
                      <a:pt x="184" y="14"/>
                      <a:pt x="184" y="14"/>
                    </a:cubicBezTo>
                    <a:cubicBezTo>
                      <a:pt x="184" y="13"/>
                      <a:pt x="184" y="13"/>
                      <a:pt x="184" y="13"/>
                    </a:cubicBezTo>
                    <a:cubicBezTo>
                      <a:pt x="184" y="13"/>
                      <a:pt x="184" y="13"/>
                      <a:pt x="183" y="12"/>
                    </a:cubicBezTo>
                    <a:cubicBezTo>
                      <a:pt x="183" y="12"/>
                      <a:pt x="183" y="12"/>
                      <a:pt x="182" y="12"/>
                    </a:cubicBezTo>
                    <a:cubicBezTo>
                      <a:pt x="182" y="13"/>
                      <a:pt x="181" y="13"/>
                      <a:pt x="181" y="13"/>
                    </a:cubicBezTo>
                    <a:cubicBezTo>
                      <a:pt x="181" y="13"/>
                      <a:pt x="181" y="14"/>
                      <a:pt x="180" y="15"/>
                    </a:cubicBezTo>
                    <a:cubicBezTo>
                      <a:pt x="179" y="19"/>
                      <a:pt x="179" y="19"/>
                      <a:pt x="179" y="19"/>
                    </a:cubicBezTo>
                    <a:cubicBezTo>
                      <a:pt x="177" y="18"/>
                      <a:pt x="177" y="18"/>
                      <a:pt x="177" y="18"/>
                    </a:cubicBezTo>
                    <a:cubicBezTo>
                      <a:pt x="179" y="9"/>
                      <a:pt x="179" y="9"/>
                      <a:pt x="179" y="9"/>
                    </a:cubicBezTo>
                    <a:cubicBezTo>
                      <a:pt x="182" y="10"/>
                      <a:pt x="182" y="10"/>
                      <a:pt x="182" y="10"/>
                    </a:cubicBezTo>
                    <a:cubicBezTo>
                      <a:pt x="181" y="11"/>
                      <a:pt x="181" y="11"/>
                      <a:pt x="181" y="11"/>
                    </a:cubicBezTo>
                    <a:cubicBezTo>
                      <a:pt x="182" y="11"/>
                      <a:pt x="184" y="10"/>
                      <a:pt x="185" y="11"/>
                    </a:cubicBezTo>
                    <a:cubicBezTo>
                      <a:pt x="185" y="11"/>
                      <a:pt x="186" y="11"/>
                      <a:pt x="186" y="12"/>
                    </a:cubicBezTo>
                    <a:cubicBezTo>
                      <a:pt x="186" y="12"/>
                      <a:pt x="187" y="12"/>
                      <a:pt x="187" y="13"/>
                    </a:cubicBezTo>
                    <a:cubicBezTo>
                      <a:pt x="187" y="13"/>
                      <a:pt x="187" y="13"/>
                      <a:pt x="187" y="14"/>
                    </a:cubicBezTo>
                    <a:cubicBezTo>
                      <a:pt x="187" y="14"/>
                      <a:pt x="187" y="15"/>
                      <a:pt x="187" y="16"/>
                    </a:cubicBezTo>
                    <a:cubicBezTo>
                      <a:pt x="185" y="21"/>
                      <a:pt x="185" y="21"/>
                      <a:pt x="185" y="21"/>
                    </a:cubicBezTo>
                    <a:close/>
                    <a:moveTo>
                      <a:pt x="197" y="19"/>
                    </a:moveTo>
                    <a:cubicBezTo>
                      <a:pt x="197" y="18"/>
                      <a:pt x="197" y="17"/>
                      <a:pt x="196" y="16"/>
                    </a:cubicBezTo>
                    <a:cubicBezTo>
                      <a:pt x="196" y="15"/>
                      <a:pt x="195" y="15"/>
                      <a:pt x="194" y="14"/>
                    </a:cubicBezTo>
                    <a:cubicBezTo>
                      <a:pt x="192" y="14"/>
                      <a:pt x="191" y="14"/>
                      <a:pt x="190" y="14"/>
                    </a:cubicBezTo>
                    <a:cubicBezTo>
                      <a:pt x="189" y="15"/>
                      <a:pt x="188" y="16"/>
                      <a:pt x="188" y="17"/>
                    </a:cubicBezTo>
                    <a:cubicBezTo>
                      <a:pt x="187" y="19"/>
                      <a:pt x="187" y="20"/>
                      <a:pt x="187" y="21"/>
                    </a:cubicBezTo>
                    <a:cubicBezTo>
                      <a:pt x="188" y="22"/>
                      <a:pt x="189" y="23"/>
                      <a:pt x="190" y="24"/>
                    </a:cubicBezTo>
                    <a:cubicBezTo>
                      <a:pt x="191" y="24"/>
                      <a:pt x="192" y="24"/>
                      <a:pt x="193" y="24"/>
                    </a:cubicBezTo>
                    <a:cubicBezTo>
                      <a:pt x="194" y="24"/>
                      <a:pt x="195" y="23"/>
                      <a:pt x="195" y="22"/>
                    </a:cubicBezTo>
                    <a:cubicBezTo>
                      <a:pt x="193" y="21"/>
                      <a:pt x="193" y="21"/>
                      <a:pt x="193" y="21"/>
                    </a:cubicBezTo>
                    <a:cubicBezTo>
                      <a:pt x="193" y="21"/>
                      <a:pt x="193" y="22"/>
                      <a:pt x="192" y="22"/>
                    </a:cubicBezTo>
                    <a:cubicBezTo>
                      <a:pt x="192" y="22"/>
                      <a:pt x="191" y="22"/>
                      <a:pt x="191" y="22"/>
                    </a:cubicBezTo>
                    <a:cubicBezTo>
                      <a:pt x="190" y="22"/>
                      <a:pt x="190" y="21"/>
                      <a:pt x="190" y="21"/>
                    </a:cubicBezTo>
                    <a:cubicBezTo>
                      <a:pt x="190" y="20"/>
                      <a:pt x="190" y="19"/>
                      <a:pt x="190" y="18"/>
                    </a:cubicBezTo>
                    <a:cubicBezTo>
                      <a:pt x="190" y="17"/>
                      <a:pt x="191" y="17"/>
                      <a:pt x="191" y="16"/>
                    </a:cubicBezTo>
                    <a:cubicBezTo>
                      <a:pt x="192" y="16"/>
                      <a:pt x="192" y="16"/>
                      <a:pt x="193" y="16"/>
                    </a:cubicBezTo>
                    <a:cubicBezTo>
                      <a:pt x="194" y="16"/>
                      <a:pt x="194" y="17"/>
                      <a:pt x="194" y="17"/>
                    </a:cubicBezTo>
                    <a:cubicBezTo>
                      <a:pt x="194" y="17"/>
                      <a:pt x="194" y="18"/>
                      <a:pt x="194" y="18"/>
                    </a:cubicBezTo>
                    <a:cubicBezTo>
                      <a:pt x="197" y="19"/>
                      <a:pt x="197" y="19"/>
                      <a:pt x="197" y="19"/>
                    </a:cubicBezTo>
                    <a:close/>
                    <a:moveTo>
                      <a:pt x="201" y="25"/>
                    </a:moveTo>
                    <a:cubicBezTo>
                      <a:pt x="203" y="27"/>
                      <a:pt x="203" y="27"/>
                      <a:pt x="203" y="27"/>
                    </a:cubicBezTo>
                    <a:cubicBezTo>
                      <a:pt x="203" y="27"/>
                      <a:pt x="202" y="28"/>
                      <a:pt x="201" y="28"/>
                    </a:cubicBezTo>
                    <a:cubicBezTo>
                      <a:pt x="200" y="28"/>
                      <a:pt x="199" y="28"/>
                      <a:pt x="198" y="27"/>
                    </a:cubicBezTo>
                    <a:cubicBezTo>
                      <a:pt x="197" y="27"/>
                      <a:pt x="196" y="26"/>
                      <a:pt x="196" y="24"/>
                    </a:cubicBezTo>
                    <a:cubicBezTo>
                      <a:pt x="196" y="23"/>
                      <a:pt x="196" y="22"/>
                      <a:pt x="197" y="21"/>
                    </a:cubicBezTo>
                    <a:cubicBezTo>
                      <a:pt x="197" y="20"/>
                      <a:pt x="198" y="19"/>
                      <a:pt x="199" y="18"/>
                    </a:cubicBezTo>
                    <a:cubicBezTo>
                      <a:pt x="201" y="18"/>
                      <a:pt x="202" y="18"/>
                      <a:pt x="203" y="18"/>
                    </a:cubicBezTo>
                    <a:cubicBezTo>
                      <a:pt x="204" y="19"/>
                      <a:pt x="205" y="20"/>
                      <a:pt x="205" y="21"/>
                    </a:cubicBezTo>
                    <a:cubicBezTo>
                      <a:pt x="205" y="22"/>
                      <a:pt x="205" y="24"/>
                      <a:pt x="204" y="26"/>
                    </a:cubicBezTo>
                    <a:cubicBezTo>
                      <a:pt x="199" y="23"/>
                      <a:pt x="199" y="23"/>
                      <a:pt x="199" y="23"/>
                    </a:cubicBezTo>
                    <a:cubicBezTo>
                      <a:pt x="198" y="23"/>
                      <a:pt x="198" y="24"/>
                      <a:pt x="198" y="25"/>
                    </a:cubicBezTo>
                    <a:cubicBezTo>
                      <a:pt x="199" y="25"/>
                      <a:pt x="199" y="25"/>
                      <a:pt x="199" y="26"/>
                    </a:cubicBezTo>
                    <a:cubicBezTo>
                      <a:pt x="200" y="26"/>
                      <a:pt x="200" y="26"/>
                      <a:pt x="200" y="26"/>
                    </a:cubicBezTo>
                    <a:cubicBezTo>
                      <a:pt x="201" y="26"/>
                      <a:pt x="201" y="26"/>
                      <a:pt x="201" y="25"/>
                    </a:cubicBezTo>
                    <a:close/>
                    <a:moveTo>
                      <a:pt x="203" y="23"/>
                    </a:moveTo>
                    <a:cubicBezTo>
                      <a:pt x="203" y="22"/>
                      <a:pt x="203" y="22"/>
                      <a:pt x="203" y="21"/>
                    </a:cubicBezTo>
                    <a:cubicBezTo>
                      <a:pt x="203" y="21"/>
                      <a:pt x="203" y="20"/>
                      <a:pt x="202" y="20"/>
                    </a:cubicBezTo>
                    <a:cubicBezTo>
                      <a:pt x="202" y="20"/>
                      <a:pt x="201" y="20"/>
                      <a:pt x="201" y="20"/>
                    </a:cubicBezTo>
                    <a:cubicBezTo>
                      <a:pt x="200" y="20"/>
                      <a:pt x="200" y="21"/>
                      <a:pt x="199" y="21"/>
                    </a:cubicBezTo>
                    <a:cubicBezTo>
                      <a:pt x="203" y="23"/>
                      <a:pt x="203" y="23"/>
                      <a:pt x="203" y="23"/>
                    </a:cubicBezTo>
                    <a:close/>
                    <a:moveTo>
                      <a:pt x="214" y="28"/>
                    </a:moveTo>
                    <a:cubicBezTo>
                      <a:pt x="212" y="27"/>
                      <a:pt x="212" y="27"/>
                      <a:pt x="212" y="27"/>
                    </a:cubicBezTo>
                    <a:cubicBezTo>
                      <a:pt x="213" y="26"/>
                      <a:pt x="213" y="26"/>
                      <a:pt x="214" y="26"/>
                    </a:cubicBezTo>
                    <a:cubicBezTo>
                      <a:pt x="215" y="26"/>
                      <a:pt x="216" y="26"/>
                      <a:pt x="217" y="27"/>
                    </a:cubicBezTo>
                    <a:cubicBezTo>
                      <a:pt x="218" y="27"/>
                      <a:pt x="218" y="28"/>
                      <a:pt x="219" y="28"/>
                    </a:cubicBezTo>
                    <a:cubicBezTo>
                      <a:pt x="219" y="29"/>
                      <a:pt x="219" y="29"/>
                      <a:pt x="219" y="30"/>
                    </a:cubicBezTo>
                    <a:cubicBezTo>
                      <a:pt x="219" y="30"/>
                      <a:pt x="219" y="31"/>
                      <a:pt x="218" y="32"/>
                    </a:cubicBezTo>
                    <a:cubicBezTo>
                      <a:pt x="217" y="34"/>
                      <a:pt x="217" y="34"/>
                      <a:pt x="217" y="34"/>
                    </a:cubicBezTo>
                    <a:cubicBezTo>
                      <a:pt x="216" y="35"/>
                      <a:pt x="216" y="36"/>
                      <a:pt x="216" y="36"/>
                    </a:cubicBezTo>
                    <a:cubicBezTo>
                      <a:pt x="216" y="36"/>
                      <a:pt x="216" y="37"/>
                      <a:pt x="216" y="37"/>
                    </a:cubicBezTo>
                    <a:cubicBezTo>
                      <a:pt x="213" y="36"/>
                      <a:pt x="213" y="36"/>
                      <a:pt x="213" y="36"/>
                    </a:cubicBezTo>
                    <a:cubicBezTo>
                      <a:pt x="214" y="36"/>
                      <a:pt x="214" y="36"/>
                      <a:pt x="214" y="35"/>
                    </a:cubicBezTo>
                    <a:cubicBezTo>
                      <a:pt x="214" y="35"/>
                      <a:pt x="214" y="35"/>
                      <a:pt x="214" y="35"/>
                    </a:cubicBezTo>
                    <a:cubicBezTo>
                      <a:pt x="213" y="35"/>
                      <a:pt x="213" y="35"/>
                      <a:pt x="212" y="35"/>
                    </a:cubicBezTo>
                    <a:cubicBezTo>
                      <a:pt x="212" y="35"/>
                      <a:pt x="211" y="35"/>
                      <a:pt x="211" y="34"/>
                    </a:cubicBezTo>
                    <a:cubicBezTo>
                      <a:pt x="210" y="34"/>
                      <a:pt x="209" y="33"/>
                      <a:pt x="209" y="33"/>
                    </a:cubicBezTo>
                    <a:cubicBezTo>
                      <a:pt x="209" y="32"/>
                      <a:pt x="209" y="31"/>
                      <a:pt x="209" y="30"/>
                    </a:cubicBezTo>
                    <a:cubicBezTo>
                      <a:pt x="210" y="30"/>
                      <a:pt x="210" y="30"/>
                      <a:pt x="210" y="29"/>
                    </a:cubicBezTo>
                    <a:cubicBezTo>
                      <a:pt x="211" y="29"/>
                      <a:pt x="211" y="29"/>
                      <a:pt x="212" y="29"/>
                    </a:cubicBezTo>
                    <a:cubicBezTo>
                      <a:pt x="212" y="29"/>
                      <a:pt x="213" y="29"/>
                      <a:pt x="214" y="30"/>
                    </a:cubicBezTo>
                    <a:cubicBezTo>
                      <a:pt x="215" y="30"/>
                      <a:pt x="216" y="30"/>
                      <a:pt x="216" y="30"/>
                    </a:cubicBezTo>
                    <a:cubicBezTo>
                      <a:pt x="216" y="30"/>
                      <a:pt x="216" y="30"/>
                      <a:pt x="216" y="30"/>
                    </a:cubicBezTo>
                    <a:cubicBezTo>
                      <a:pt x="217" y="30"/>
                      <a:pt x="217" y="29"/>
                      <a:pt x="217" y="29"/>
                    </a:cubicBezTo>
                    <a:cubicBezTo>
                      <a:pt x="217" y="29"/>
                      <a:pt x="216" y="29"/>
                      <a:pt x="216" y="28"/>
                    </a:cubicBezTo>
                    <a:cubicBezTo>
                      <a:pt x="215" y="28"/>
                      <a:pt x="215" y="28"/>
                      <a:pt x="215" y="28"/>
                    </a:cubicBezTo>
                    <a:cubicBezTo>
                      <a:pt x="214" y="28"/>
                      <a:pt x="214" y="28"/>
                      <a:pt x="214" y="28"/>
                    </a:cubicBezTo>
                    <a:close/>
                    <a:moveTo>
                      <a:pt x="215" y="32"/>
                    </a:moveTo>
                    <a:cubicBezTo>
                      <a:pt x="215" y="32"/>
                      <a:pt x="215" y="32"/>
                      <a:pt x="214" y="31"/>
                    </a:cubicBezTo>
                    <a:cubicBezTo>
                      <a:pt x="213" y="31"/>
                      <a:pt x="213" y="31"/>
                      <a:pt x="213" y="31"/>
                    </a:cubicBezTo>
                    <a:cubicBezTo>
                      <a:pt x="212" y="31"/>
                      <a:pt x="212" y="31"/>
                      <a:pt x="212" y="31"/>
                    </a:cubicBezTo>
                    <a:cubicBezTo>
                      <a:pt x="211" y="32"/>
                      <a:pt x="211" y="32"/>
                      <a:pt x="212" y="32"/>
                    </a:cubicBezTo>
                    <a:cubicBezTo>
                      <a:pt x="212" y="33"/>
                      <a:pt x="212" y="33"/>
                      <a:pt x="212" y="33"/>
                    </a:cubicBezTo>
                    <a:cubicBezTo>
                      <a:pt x="213" y="34"/>
                      <a:pt x="213" y="34"/>
                      <a:pt x="214" y="34"/>
                    </a:cubicBezTo>
                    <a:cubicBezTo>
                      <a:pt x="214" y="34"/>
                      <a:pt x="214" y="33"/>
                      <a:pt x="214" y="33"/>
                    </a:cubicBezTo>
                    <a:cubicBezTo>
                      <a:pt x="215" y="33"/>
                      <a:pt x="215" y="33"/>
                      <a:pt x="215" y="32"/>
                    </a:cubicBezTo>
                    <a:cubicBezTo>
                      <a:pt x="215" y="32"/>
                      <a:pt x="215" y="32"/>
                      <a:pt x="215" y="32"/>
                    </a:cubicBezTo>
                    <a:close/>
                    <a:moveTo>
                      <a:pt x="223" y="44"/>
                    </a:moveTo>
                    <a:cubicBezTo>
                      <a:pt x="227" y="39"/>
                      <a:pt x="227" y="39"/>
                      <a:pt x="227" y="39"/>
                    </a:cubicBezTo>
                    <a:cubicBezTo>
                      <a:pt x="227" y="38"/>
                      <a:pt x="228" y="38"/>
                      <a:pt x="228" y="37"/>
                    </a:cubicBezTo>
                    <a:cubicBezTo>
                      <a:pt x="228" y="37"/>
                      <a:pt x="228" y="37"/>
                      <a:pt x="228" y="36"/>
                    </a:cubicBezTo>
                    <a:cubicBezTo>
                      <a:pt x="228" y="36"/>
                      <a:pt x="228" y="35"/>
                      <a:pt x="228" y="35"/>
                    </a:cubicBezTo>
                    <a:cubicBezTo>
                      <a:pt x="228" y="35"/>
                      <a:pt x="227" y="34"/>
                      <a:pt x="227" y="34"/>
                    </a:cubicBezTo>
                    <a:cubicBezTo>
                      <a:pt x="226" y="33"/>
                      <a:pt x="225" y="33"/>
                      <a:pt x="223" y="33"/>
                    </a:cubicBezTo>
                    <a:cubicBezTo>
                      <a:pt x="224" y="32"/>
                      <a:pt x="224" y="32"/>
                      <a:pt x="224" y="32"/>
                    </a:cubicBezTo>
                    <a:cubicBezTo>
                      <a:pt x="222" y="31"/>
                      <a:pt x="222" y="31"/>
                      <a:pt x="222" y="31"/>
                    </a:cubicBezTo>
                    <a:cubicBezTo>
                      <a:pt x="216" y="38"/>
                      <a:pt x="216" y="38"/>
                      <a:pt x="216" y="38"/>
                    </a:cubicBezTo>
                    <a:cubicBezTo>
                      <a:pt x="218" y="40"/>
                      <a:pt x="218" y="40"/>
                      <a:pt x="218" y="40"/>
                    </a:cubicBezTo>
                    <a:cubicBezTo>
                      <a:pt x="221" y="36"/>
                      <a:pt x="221" y="36"/>
                      <a:pt x="221" y="36"/>
                    </a:cubicBezTo>
                    <a:cubicBezTo>
                      <a:pt x="222" y="35"/>
                      <a:pt x="222" y="35"/>
                      <a:pt x="223" y="35"/>
                    </a:cubicBezTo>
                    <a:cubicBezTo>
                      <a:pt x="223" y="34"/>
                      <a:pt x="223" y="34"/>
                      <a:pt x="224" y="34"/>
                    </a:cubicBezTo>
                    <a:cubicBezTo>
                      <a:pt x="224" y="34"/>
                      <a:pt x="225" y="35"/>
                      <a:pt x="225" y="35"/>
                    </a:cubicBezTo>
                    <a:cubicBezTo>
                      <a:pt x="225" y="35"/>
                      <a:pt x="225" y="35"/>
                      <a:pt x="225" y="36"/>
                    </a:cubicBezTo>
                    <a:cubicBezTo>
                      <a:pt x="226" y="36"/>
                      <a:pt x="226" y="36"/>
                      <a:pt x="225" y="36"/>
                    </a:cubicBezTo>
                    <a:cubicBezTo>
                      <a:pt x="225" y="37"/>
                      <a:pt x="225" y="37"/>
                      <a:pt x="224" y="38"/>
                    </a:cubicBezTo>
                    <a:cubicBezTo>
                      <a:pt x="221" y="42"/>
                      <a:pt x="221" y="42"/>
                      <a:pt x="221" y="42"/>
                    </a:cubicBezTo>
                    <a:cubicBezTo>
                      <a:pt x="223" y="44"/>
                      <a:pt x="223" y="44"/>
                      <a:pt x="223" y="44"/>
                    </a:cubicBezTo>
                    <a:close/>
                    <a:moveTo>
                      <a:pt x="231" y="51"/>
                    </a:moveTo>
                    <a:cubicBezTo>
                      <a:pt x="229" y="49"/>
                      <a:pt x="229" y="49"/>
                      <a:pt x="229" y="49"/>
                    </a:cubicBezTo>
                    <a:cubicBezTo>
                      <a:pt x="230" y="48"/>
                      <a:pt x="230" y="48"/>
                      <a:pt x="230" y="48"/>
                    </a:cubicBezTo>
                    <a:cubicBezTo>
                      <a:pt x="230" y="48"/>
                      <a:pt x="229" y="48"/>
                      <a:pt x="228" y="48"/>
                    </a:cubicBezTo>
                    <a:cubicBezTo>
                      <a:pt x="228" y="48"/>
                      <a:pt x="227" y="48"/>
                      <a:pt x="227" y="47"/>
                    </a:cubicBezTo>
                    <a:cubicBezTo>
                      <a:pt x="226" y="46"/>
                      <a:pt x="226" y="45"/>
                      <a:pt x="226" y="44"/>
                    </a:cubicBezTo>
                    <a:cubicBezTo>
                      <a:pt x="226" y="43"/>
                      <a:pt x="226" y="42"/>
                      <a:pt x="228" y="41"/>
                    </a:cubicBezTo>
                    <a:cubicBezTo>
                      <a:pt x="229" y="40"/>
                      <a:pt x="230" y="39"/>
                      <a:pt x="231" y="39"/>
                    </a:cubicBezTo>
                    <a:cubicBezTo>
                      <a:pt x="232" y="39"/>
                      <a:pt x="233" y="39"/>
                      <a:pt x="234" y="40"/>
                    </a:cubicBezTo>
                    <a:cubicBezTo>
                      <a:pt x="235" y="41"/>
                      <a:pt x="235" y="42"/>
                      <a:pt x="235" y="43"/>
                    </a:cubicBezTo>
                    <a:cubicBezTo>
                      <a:pt x="238" y="39"/>
                      <a:pt x="238" y="39"/>
                      <a:pt x="238" y="39"/>
                    </a:cubicBezTo>
                    <a:cubicBezTo>
                      <a:pt x="240" y="41"/>
                      <a:pt x="240" y="41"/>
                      <a:pt x="240" y="41"/>
                    </a:cubicBezTo>
                    <a:cubicBezTo>
                      <a:pt x="231" y="51"/>
                      <a:pt x="231" y="51"/>
                      <a:pt x="231" y="51"/>
                    </a:cubicBezTo>
                    <a:close/>
                    <a:moveTo>
                      <a:pt x="230" y="42"/>
                    </a:moveTo>
                    <a:cubicBezTo>
                      <a:pt x="229" y="43"/>
                      <a:pt x="228" y="44"/>
                      <a:pt x="228" y="44"/>
                    </a:cubicBezTo>
                    <a:cubicBezTo>
                      <a:pt x="228" y="45"/>
                      <a:pt x="228" y="46"/>
                      <a:pt x="229" y="46"/>
                    </a:cubicBezTo>
                    <a:cubicBezTo>
                      <a:pt x="229" y="47"/>
                      <a:pt x="230" y="47"/>
                      <a:pt x="231" y="47"/>
                    </a:cubicBezTo>
                    <a:cubicBezTo>
                      <a:pt x="231" y="47"/>
                      <a:pt x="232" y="46"/>
                      <a:pt x="232" y="46"/>
                    </a:cubicBezTo>
                    <a:cubicBezTo>
                      <a:pt x="233" y="45"/>
                      <a:pt x="234" y="44"/>
                      <a:pt x="234" y="43"/>
                    </a:cubicBezTo>
                    <a:cubicBezTo>
                      <a:pt x="234" y="43"/>
                      <a:pt x="233" y="42"/>
                      <a:pt x="233" y="42"/>
                    </a:cubicBezTo>
                    <a:cubicBezTo>
                      <a:pt x="233" y="41"/>
                      <a:pt x="232" y="41"/>
                      <a:pt x="231" y="41"/>
                    </a:cubicBezTo>
                    <a:cubicBezTo>
                      <a:pt x="231" y="41"/>
                      <a:pt x="230" y="42"/>
                      <a:pt x="230" y="42"/>
                    </a:cubicBezTo>
                    <a:close/>
                    <a:moveTo>
                      <a:pt x="236" y="56"/>
                    </a:moveTo>
                    <a:cubicBezTo>
                      <a:pt x="243" y="64"/>
                      <a:pt x="243" y="64"/>
                      <a:pt x="243" y="64"/>
                    </a:cubicBezTo>
                    <a:cubicBezTo>
                      <a:pt x="245" y="62"/>
                      <a:pt x="245" y="62"/>
                      <a:pt x="245" y="62"/>
                    </a:cubicBezTo>
                    <a:cubicBezTo>
                      <a:pt x="240" y="57"/>
                      <a:pt x="240" y="57"/>
                      <a:pt x="240" y="57"/>
                    </a:cubicBezTo>
                    <a:cubicBezTo>
                      <a:pt x="242" y="54"/>
                      <a:pt x="242" y="54"/>
                      <a:pt x="242" y="54"/>
                    </a:cubicBezTo>
                    <a:cubicBezTo>
                      <a:pt x="247" y="59"/>
                      <a:pt x="247" y="59"/>
                      <a:pt x="247" y="59"/>
                    </a:cubicBezTo>
                    <a:cubicBezTo>
                      <a:pt x="248" y="58"/>
                      <a:pt x="248" y="58"/>
                      <a:pt x="248" y="58"/>
                    </a:cubicBezTo>
                    <a:cubicBezTo>
                      <a:pt x="244" y="53"/>
                      <a:pt x="244" y="53"/>
                      <a:pt x="244" y="53"/>
                    </a:cubicBezTo>
                    <a:cubicBezTo>
                      <a:pt x="246" y="51"/>
                      <a:pt x="246" y="51"/>
                      <a:pt x="246" y="51"/>
                    </a:cubicBezTo>
                    <a:cubicBezTo>
                      <a:pt x="251" y="56"/>
                      <a:pt x="251" y="56"/>
                      <a:pt x="251" y="56"/>
                    </a:cubicBezTo>
                    <a:cubicBezTo>
                      <a:pt x="253" y="55"/>
                      <a:pt x="253" y="55"/>
                      <a:pt x="253" y="55"/>
                    </a:cubicBezTo>
                    <a:cubicBezTo>
                      <a:pt x="246" y="48"/>
                      <a:pt x="246" y="48"/>
                      <a:pt x="246" y="48"/>
                    </a:cubicBezTo>
                    <a:cubicBezTo>
                      <a:pt x="236" y="56"/>
                      <a:pt x="236" y="56"/>
                      <a:pt x="236" y="56"/>
                    </a:cubicBezTo>
                    <a:close/>
                    <a:moveTo>
                      <a:pt x="254" y="68"/>
                    </a:moveTo>
                    <a:cubicBezTo>
                      <a:pt x="252" y="66"/>
                      <a:pt x="252" y="66"/>
                      <a:pt x="252" y="66"/>
                    </a:cubicBezTo>
                    <a:cubicBezTo>
                      <a:pt x="252" y="66"/>
                      <a:pt x="253" y="65"/>
                      <a:pt x="253" y="65"/>
                    </a:cubicBezTo>
                    <a:cubicBezTo>
                      <a:pt x="253" y="65"/>
                      <a:pt x="252" y="64"/>
                      <a:pt x="252" y="64"/>
                    </a:cubicBezTo>
                    <a:cubicBezTo>
                      <a:pt x="252" y="63"/>
                      <a:pt x="251" y="63"/>
                      <a:pt x="251" y="63"/>
                    </a:cubicBezTo>
                    <a:cubicBezTo>
                      <a:pt x="250" y="63"/>
                      <a:pt x="250" y="63"/>
                      <a:pt x="249" y="64"/>
                    </a:cubicBezTo>
                    <a:cubicBezTo>
                      <a:pt x="248" y="65"/>
                      <a:pt x="247" y="65"/>
                      <a:pt x="247" y="66"/>
                    </a:cubicBezTo>
                    <a:cubicBezTo>
                      <a:pt x="247" y="66"/>
                      <a:pt x="247" y="67"/>
                      <a:pt x="247" y="67"/>
                    </a:cubicBezTo>
                    <a:cubicBezTo>
                      <a:pt x="248" y="68"/>
                      <a:pt x="248" y="68"/>
                      <a:pt x="248" y="68"/>
                    </a:cubicBezTo>
                    <a:cubicBezTo>
                      <a:pt x="249" y="68"/>
                      <a:pt x="249" y="68"/>
                      <a:pt x="250" y="68"/>
                    </a:cubicBezTo>
                    <a:cubicBezTo>
                      <a:pt x="251" y="70"/>
                      <a:pt x="251" y="70"/>
                      <a:pt x="251" y="70"/>
                    </a:cubicBezTo>
                    <a:cubicBezTo>
                      <a:pt x="250" y="71"/>
                      <a:pt x="249" y="71"/>
                      <a:pt x="248" y="70"/>
                    </a:cubicBezTo>
                    <a:cubicBezTo>
                      <a:pt x="247" y="70"/>
                      <a:pt x="246" y="70"/>
                      <a:pt x="246" y="69"/>
                    </a:cubicBezTo>
                    <a:cubicBezTo>
                      <a:pt x="245" y="67"/>
                      <a:pt x="245" y="66"/>
                      <a:pt x="245" y="65"/>
                    </a:cubicBezTo>
                    <a:cubicBezTo>
                      <a:pt x="245" y="64"/>
                      <a:pt x="246" y="63"/>
                      <a:pt x="247" y="62"/>
                    </a:cubicBezTo>
                    <a:cubicBezTo>
                      <a:pt x="248" y="61"/>
                      <a:pt x="250" y="61"/>
                      <a:pt x="251" y="61"/>
                    </a:cubicBezTo>
                    <a:cubicBezTo>
                      <a:pt x="252" y="61"/>
                      <a:pt x="253" y="62"/>
                      <a:pt x="254" y="63"/>
                    </a:cubicBezTo>
                    <a:cubicBezTo>
                      <a:pt x="254" y="64"/>
                      <a:pt x="255" y="65"/>
                      <a:pt x="255" y="65"/>
                    </a:cubicBezTo>
                    <a:cubicBezTo>
                      <a:pt x="255" y="66"/>
                      <a:pt x="254" y="67"/>
                      <a:pt x="254" y="68"/>
                    </a:cubicBezTo>
                    <a:close/>
                    <a:moveTo>
                      <a:pt x="253" y="70"/>
                    </a:moveTo>
                    <a:cubicBezTo>
                      <a:pt x="252" y="71"/>
                      <a:pt x="251" y="71"/>
                      <a:pt x="251" y="72"/>
                    </a:cubicBezTo>
                    <a:cubicBezTo>
                      <a:pt x="250" y="73"/>
                      <a:pt x="250" y="73"/>
                      <a:pt x="250" y="74"/>
                    </a:cubicBezTo>
                    <a:cubicBezTo>
                      <a:pt x="250" y="75"/>
                      <a:pt x="251" y="76"/>
                      <a:pt x="251" y="77"/>
                    </a:cubicBezTo>
                    <a:cubicBezTo>
                      <a:pt x="252" y="78"/>
                      <a:pt x="253" y="79"/>
                      <a:pt x="254" y="79"/>
                    </a:cubicBezTo>
                    <a:cubicBezTo>
                      <a:pt x="255" y="79"/>
                      <a:pt x="257" y="79"/>
                      <a:pt x="258" y="79"/>
                    </a:cubicBezTo>
                    <a:cubicBezTo>
                      <a:pt x="259" y="78"/>
                      <a:pt x="260" y="77"/>
                      <a:pt x="260" y="76"/>
                    </a:cubicBezTo>
                    <a:cubicBezTo>
                      <a:pt x="261" y="74"/>
                      <a:pt x="260" y="73"/>
                      <a:pt x="260" y="72"/>
                    </a:cubicBezTo>
                    <a:cubicBezTo>
                      <a:pt x="259" y="71"/>
                      <a:pt x="259" y="70"/>
                      <a:pt x="258" y="70"/>
                    </a:cubicBezTo>
                    <a:cubicBezTo>
                      <a:pt x="257" y="69"/>
                      <a:pt x="256" y="69"/>
                      <a:pt x="255" y="69"/>
                    </a:cubicBezTo>
                    <a:cubicBezTo>
                      <a:pt x="254" y="69"/>
                      <a:pt x="254" y="70"/>
                      <a:pt x="253" y="70"/>
                    </a:cubicBezTo>
                    <a:close/>
                    <a:moveTo>
                      <a:pt x="254" y="72"/>
                    </a:moveTo>
                    <a:cubicBezTo>
                      <a:pt x="255" y="72"/>
                      <a:pt x="256" y="72"/>
                      <a:pt x="256" y="72"/>
                    </a:cubicBezTo>
                    <a:cubicBezTo>
                      <a:pt x="257" y="72"/>
                      <a:pt x="258" y="72"/>
                      <a:pt x="258" y="73"/>
                    </a:cubicBezTo>
                    <a:cubicBezTo>
                      <a:pt x="258" y="73"/>
                      <a:pt x="258" y="74"/>
                      <a:pt x="258" y="75"/>
                    </a:cubicBezTo>
                    <a:cubicBezTo>
                      <a:pt x="258" y="75"/>
                      <a:pt x="257" y="76"/>
                      <a:pt x="256" y="76"/>
                    </a:cubicBezTo>
                    <a:cubicBezTo>
                      <a:pt x="256" y="77"/>
                      <a:pt x="255" y="77"/>
                      <a:pt x="254" y="77"/>
                    </a:cubicBezTo>
                    <a:cubicBezTo>
                      <a:pt x="254" y="77"/>
                      <a:pt x="253" y="76"/>
                      <a:pt x="253" y="76"/>
                    </a:cubicBezTo>
                    <a:cubicBezTo>
                      <a:pt x="252" y="75"/>
                      <a:pt x="252" y="75"/>
                      <a:pt x="253" y="74"/>
                    </a:cubicBezTo>
                    <a:cubicBezTo>
                      <a:pt x="253" y="73"/>
                      <a:pt x="253" y="73"/>
                      <a:pt x="254" y="72"/>
                    </a:cubicBezTo>
                    <a:close/>
                    <a:moveTo>
                      <a:pt x="258" y="90"/>
                    </a:moveTo>
                    <a:cubicBezTo>
                      <a:pt x="257" y="87"/>
                      <a:pt x="257" y="87"/>
                      <a:pt x="257" y="87"/>
                    </a:cubicBezTo>
                    <a:cubicBezTo>
                      <a:pt x="261" y="85"/>
                      <a:pt x="261" y="85"/>
                      <a:pt x="261" y="85"/>
                    </a:cubicBezTo>
                    <a:cubicBezTo>
                      <a:pt x="262" y="85"/>
                      <a:pt x="263" y="84"/>
                      <a:pt x="263" y="84"/>
                    </a:cubicBezTo>
                    <a:cubicBezTo>
                      <a:pt x="263" y="84"/>
                      <a:pt x="263" y="84"/>
                      <a:pt x="263" y="83"/>
                    </a:cubicBezTo>
                    <a:cubicBezTo>
                      <a:pt x="263" y="83"/>
                      <a:pt x="263" y="83"/>
                      <a:pt x="263" y="83"/>
                    </a:cubicBezTo>
                    <a:cubicBezTo>
                      <a:pt x="263" y="82"/>
                      <a:pt x="263" y="82"/>
                      <a:pt x="262" y="82"/>
                    </a:cubicBezTo>
                    <a:cubicBezTo>
                      <a:pt x="262" y="81"/>
                      <a:pt x="262" y="81"/>
                      <a:pt x="261" y="81"/>
                    </a:cubicBezTo>
                    <a:cubicBezTo>
                      <a:pt x="261" y="81"/>
                      <a:pt x="260" y="82"/>
                      <a:pt x="259" y="82"/>
                    </a:cubicBezTo>
                    <a:cubicBezTo>
                      <a:pt x="255" y="84"/>
                      <a:pt x="255" y="84"/>
                      <a:pt x="255" y="84"/>
                    </a:cubicBezTo>
                    <a:cubicBezTo>
                      <a:pt x="254" y="82"/>
                      <a:pt x="254" y="82"/>
                      <a:pt x="254" y="82"/>
                    </a:cubicBezTo>
                    <a:cubicBezTo>
                      <a:pt x="263" y="78"/>
                      <a:pt x="263" y="78"/>
                      <a:pt x="263" y="78"/>
                    </a:cubicBezTo>
                    <a:cubicBezTo>
                      <a:pt x="264" y="80"/>
                      <a:pt x="264" y="80"/>
                      <a:pt x="264" y="80"/>
                    </a:cubicBezTo>
                    <a:cubicBezTo>
                      <a:pt x="262" y="80"/>
                      <a:pt x="262" y="80"/>
                      <a:pt x="262" y="80"/>
                    </a:cubicBezTo>
                    <a:cubicBezTo>
                      <a:pt x="264" y="81"/>
                      <a:pt x="265" y="81"/>
                      <a:pt x="265" y="82"/>
                    </a:cubicBezTo>
                    <a:cubicBezTo>
                      <a:pt x="266" y="83"/>
                      <a:pt x="266" y="83"/>
                      <a:pt x="266" y="84"/>
                    </a:cubicBezTo>
                    <a:cubicBezTo>
                      <a:pt x="266" y="84"/>
                      <a:pt x="266" y="85"/>
                      <a:pt x="265" y="85"/>
                    </a:cubicBezTo>
                    <a:cubicBezTo>
                      <a:pt x="265" y="86"/>
                      <a:pt x="265" y="86"/>
                      <a:pt x="265" y="86"/>
                    </a:cubicBezTo>
                    <a:cubicBezTo>
                      <a:pt x="264" y="86"/>
                      <a:pt x="264" y="87"/>
                      <a:pt x="263" y="87"/>
                    </a:cubicBezTo>
                    <a:cubicBezTo>
                      <a:pt x="258" y="90"/>
                      <a:pt x="258" y="90"/>
                      <a:pt x="258" y="90"/>
                    </a:cubicBezTo>
                    <a:close/>
                    <a:moveTo>
                      <a:pt x="263" y="89"/>
                    </a:moveTo>
                    <a:cubicBezTo>
                      <a:pt x="262" y="89"/>
                      <a:pt x="261" y="90"/>
                      <a:pt x="261" y="91"/>
                    </a:cubicBezTo>
                    <a:cubicBezTo>
                      <a:pt x="260" y="91"/>
                      <a:pt x="260" y="92"/>
                      <a:pt x="260" y="93"/>
                    </a:cubicBezTo>
                    <a:cubicBezTo>
                      <a:pt x="260" y="94"/>
                      <a:pt x="260" y="95"/>
                      <a:pt x="260" y="96"/>
                    </a:cubicBezTo>
                    <a:cubicBezTo>
                      <a:pt x="261" y="97"/>
                      <a:pt x="261" y="98"/>
                      <a:pt x="263" y="98"/>
                    </a:cubicBezTo>
                    <a:cubicBezTo>
                      <a:pt x="264" y="99"/>
                      <a:pt x="265" y="99"/>
                      <a:pt x="266" y="98"/>
                    </a:cubicBezTo>
                    <a:cubicBezTo>
                      <a:pt x="268" y="98"/>
                      <a:pt x="269" y="97"/>
                      <a:pt x="269" y="96"/>
                    </a:cubicBezTo>
                    <a:cubicBezTo>
                      <a:pt x="270" y="94"/>
                      <a:pt x="270" y="93"/>
                      <a:pt x="269" y="92"/>
                    </a:cubicBezTo>
                    <a:cubicBezTo>
                      <a:pt x="269" y="91"/>
                      <a:pt x="268" y="90"/>
                      <a:pt x="268" y="90"/>
                    </a:cubicBezTo>
                    <a:cubicBezTo>
                      <a:pt x="267" y="89"/>
                      <a:pt x="266" y="89"/>
                      <a:pt x="265" y="89"/>
                    </a:cubicBezTo>
                    <a:cubicBezTo>
                      <a:pt x="264" y="89"/>
                      <a:pt x="264" y="89"/>
                      <a:pt x="263" y="89"/>
                    </a:cubicBezTo>
                    <a:close/>
                    <a:moveTo>
                      <a:pt x="264" y="91"/>
                    </a:moveTo>
                    <a:cubicBezTo>
                      <a:pt x="265" y="91"/>
                      <a:pt x="265" y="91"/>
                      <a:pt x="266" y="91"/>
                    </a:cubicBezTo>
                    <a:cubicBezTo>
                      <a:pt x="267" y="92"/>
                      <a:pt x="267" y="92"/>
                      <a:pt x="267" y="93"/>
                    </a:cubicBezTo>
                    <a:cubicBezTo>
                      <a:pt x="268" y="93"/>
                      <a:pt x="268" y="94"/>
                      <a:pt x="267" y="94"/>
                    </a:cubicBezTo>
                    <a:cubicBezTo>
                      <a:pt x="267" y="95"/>
                      <a:pt x="266" y="95"/>
                      <a:pt x="265" y="96"/>
                    </a:cubicBezTo>
                    <a:cubicBezTo>
                      <a:pt x="265" y="96"/>
                      <a:pt x="264" y="96"/>
                      <a:pt x="263" y="96"/>
                    </a:cubicBezTo>
                    <a:cubicBezTo>
                      <a:pt x="263" y="96"/>
                      <a:pt x="262" y="95"/>
                      <a:pt x="262" y="95"/>
                    </a:cubicBezTo>
                    <a:cubicBezTo>
                      <a:pt x="262" y="94"/>
                      <a:pt x="262" y="94"/>
                      <a:pt x="262" y="93"/>
                    </a:cubicBezTo>
                    <a:cubicBezTo>
                      <a:pt x="262" y="92"/>
                      <a:pt x="263" y="92"/>
                      <a:pt x="264" y="91"/>
                    </a:cubicBezTo>
                    <a:close/>
                    <a:moveTo>
                      <a:pt x="272" y="98"/>
                    </a:moveTo>
                    <a:cubicBezTo>
                      <a:pt x="272" y="101"/>
                      <a:pt x="272" y="101"/>
                      <a:pt x="272" y="101"/>
                    </a:cubicBezTo>
                    <a:cubicBezTo>
                      <a:pt x="271" y="101"/>
                      <a:pt x="271" y="101"/>
                      <a:pt x="271" y="101"/>
                    </a:cubicBezTo>
                    <a:cubicBezTo>
                      <a:pt x="272" y="102"/>
                      <a:pt x="273" y="102"/>
                      <a:pt x="273" y="103"/>
                    </a:cubicBezTo>
                    <a:cubicBezTo>
                      <a:pt x="273" y="104"/>
                      <a:pt x="273" y="105"/>
                      <a:pt x="273" y="105"/>
                    </a:cubicBezTo>
                    <a:cubicBezTo>
                      <a:pt x="273" y="106"/>
                      <a:pt x="273" y="106"/>
                      <a:pt x="273" y="106"/>
                    </a:cubicBezTo>
                    <a:cubicBezTo>
                      <a:pt x="273" y="107"/>
                      <a:pt x="274" y="107"/>
                      <a:pt x="274" y="107"/>
                    </a:cubicBezTo>
                    <a:cubicBezTo>
                      <a:pt x="274" y="108"/>
                      <a:pt x="275" y="108"/>
                      <a:pt x="275" y="109"/>
                    </a:cubicBezTo>
                    <a:cubicBezTo>
                      <a:pt x="275" y="109"/>
                      <a:pt x="275" y="110"/>
                      <a:pt x="275" y="111"/>
                    </a:cubicBezTo>
                    <a:cubicBezTo>
                      <a:pt x="275" y="111"/>
                      <a:pt x="274" y="112"/>
                      <a:pt x="274" y="112"/>
                    </a:cubicBezTo>
                    <a:cubicBezTo>
                      <a:pt x="274" y="112"/>
                      <a:pt x="273" y="113"/>
                      <a:pt x="272" y="113"/>
                    </a:cubicBezTo>
                    <a:cubicBezTo>
                      <a:pt x="266" y="115"/>
                      <a:pt x="266" y="115"/>
                      <a:pt x="266" y="115"/>
                    </a:cubicBezTo>
                    <a:cubicBezTo>
                      <a:pt x="266" y="112"/>
                      <a:pt x="266" y="112"/>
                      <a:pt x="266" y="112"/>
                    </a:cubicBezTo>
                    <a:cubicBezTo>
                      <a:pt x="271" y="111"/>
                      <a:pt x="271" y="111"/>
                      <a:pt x="271" y="111"/>
                    </a:cubicBezTo>
                    <a:cubicBezTo>
                      <a:pt x="272" y="110"/>
                      <a:pt x="272" y="110"/>
                      <a:pt x="273" y="110"/>
                    </a:cubicBezTo>
                    <a:cubicBezTo>
                      <a:pt x="273" y="110"/>
                      <a:pt x="273" y="109"/>
                      <a:pt x="273" y="109"/>
                    </a:cubicBezTo>
                    <a:cubicBezTo>
                      <a:pt x="273" y="108"/>
                      <a:pt x="272" y="108"/>
                      <a:pt x="272" y="108"/>
                    </a:cubicBezTo>
                    <a:cubicBezTo>
                      <a:pt x="272" y="108"/>
                      <a:pt x="271" y="107"/>
                      <a:pt x="271" y="107"/>
                    </a:cubicBezTo>
                    <a:cubicBezTo>
                      <a:pt x="271" y="107"/>
                      <a:pt x="270" y="107"/>
                      <a:pt x="269" y="108"/>
                    </a:cubicBezTo>
                    <a:cubicBezTo>
                      <a:pt x="265" y="109"/>
                      <a:pt x="265" y="109"/>
                      <a:pt x="265" y="109"/>
                    </a:cubicBezTo>
                    <a:cubicBezTo>
                      <a:pt x="264" y="107"/>
                      <a:pt x="264" y="107"/>
                      <a:pt x="264" y="107"/>
                    </a:cubicBezTo>
                    <a:cubicBezTo>
                      <a:pt x="269" y="105"/>
                      <a:pt x="269" y="105"/>
                      <a:pt x="269" y="105"/>
                    </a:cubicBezTo>
                    <a:cubicBezTo>
                      <a:pt x="270" y="105"/>
                      <a:pt x="270" y="105"/>
                      <a:pt x="271" y="105"/>
                    </a:cubicBezTo>
                    <a:cubicBezTo>
                      <a:pt x="271" y="104"/>
                      <a:pt x="271" y="104"/>
                      <a:pt x="271" y="104"/>
                    </a:cubicBezTo>
                    <a:cubicBezTo>
                      <a:pt x="271" y="104"/>
                      <a:pt x="271" y="103"/>
                      <a:pt x="271" y="103"/>
                    </a:cubicBezTo>
                    <a:cubicBezTo>
                      <a:pt x="271" y="103"/>
                      <a:pt x="271" y="102"/>
                      <a:pt x="271" y="102"/>
                    </a:cubicBezTo>
                    <a:cubicBezTo>
                      <a:pt x="270" y="102"/>
                      <a:pt x="270" y="102"/>
                      <a:pt x="270" y="102"/>
                    </a:cubicBezTo>
                    <a:cubicBezTo>
                      <a:pt x="269" y="102"/>
                      <a:pt x="268" y="102"/>
                      <a:pt x="268" y="102"/>
                    </a:cubicBezTo>
                    <a:cubicBezTo>
                      <a:pt x="263" y="103"/>
                      <a:pt x="263" y="103"/>
                      <a:pt x="263" y="103"/>
                    </a:cubicBezTo>
                    <a:cubicBezTo>
                      <a:pt x="262" y="101"/>
                      <a:pt x="262" y="101"/>
                      <a:pt x="262" y="101"/>
                    </a:cubicBezTo>
                    <a:cubicBezTo>
                      <a:pt x="272" y="98"/>
                      <a:pt x="272" y="98"/>
                      <a:pt x="272" y="98"/>
                    </a:cubicBezTo>
                    <a:close/>
                    <a:moveTo>
                      <a:pt x="277" y="114"/>
                    </a:moveTo>
                    <a:cubicBezTo>
                      <a:pt x="279" y="114"/>
                      <a:pt x="279" y="114"/>
                      <a:pt x="279" y="114"/>
                    </a:cubicBezTo>
                    <a:cubicBezTo>
                      <a:pt x="280" y="116"/>
                      <a:pt x="280" y="116"/>
                      <a:pt x="280" y="116"/>
                    </a:cubicBezTo>
                    <a:cubicBezTo>
                      <a:pt x="277" y="117"/>
                      <a:pt x="277" y="117"/>
                      <a:pt x="277" y="117"/>
                    </a:cubicBezTo>
                    <a:cubicBezTo>
                      <a:pt x="277" y="114"/>
                      <a:pt x="277" y="114"/>
                      <a:pt x="277" y="114"/>
                    </a:cubicBezTo>
                    <a:close/>
                    <a:moveTo>
                      <a:pt x="266" y="116"/>
                    </a:moveTo>
                    <a:cubicBezTo>
                      <a:pt x="267" y="119"/>
                      <a:pt x="267" y="119"/>
                      <a:pt x="267" y="119"/>
                    </a:cubicBezTo>
                    <a:cubicBezTo>
                      <a:pt x="276" y="117"/>
                      <a:pt x="276" y="117"/>
                      <a:pt x="276" y="117"/>
                    </a:cubicBezTo>
                    <a:cubicBezTo>
                      <a:pt x="276" y="115"/>
                      <a:pt x="276" y="115"/>
                      <a:pt x="276" y="115"/>
                    </a:cubicBezTo>
                    <a:lnTo>
                      <a:pt x="266" y="116"/>
                    </a:ln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0" name="işľíḍé"/>
              <p:cNvSpPr/>
              <p:nvPr/>
            </p:nvSpPr>
            <p:spPr bwMode="auto">
              <a:xfrm>
                <a:off x="4810126" y="3357563"/>
                <a:ext cx="36513" cy="63500"/>
              </a:xfrm>
              <a:custGeom>
                <a:avLst/>
                <a:gdLst>
                  <a:gd name="T0" fmla="*/ 8 w 11"/>
                  <a:gd name="T1" fmla="*/ 9 h 19"/>
                  <a:gd name="T2" fmla="*/ 7 w 11"/>
                  <a:gd name="T3" fmla="*/ 6 h 19"/>
                  <a:gd name="T4" fmla="*/ 8 w 11"/>
                  <a:gd name="T5" fmla="*/ 6 h 19"/>
                  <a:gd name="T6" fmla="*/ 8 w 11"/>
                  <a:gd name="T7" fmla="*/ 5 h 19"/>
                  <a:gd name="T8" fmla="*/ 7 w 11"/>
                  <a:gd name="T9" fmla="*/ 3 h 19"/>
                  <a:gd name="T10" fmla="*/ 5 w 11"/>
                  <a:gd name="T11" fmla="*/ 3 h 19"/>
                  <a:gd name="T12" fmla="*/ 3 w 11"/>
                  <a:gd name="T13" fmla="*/ 4 h 19"/>
                  <a:gd name="T14" fmla="*/ 2 w 11"/>
                  <a:gd name="T15" fmla="*/ 5 h 19"/>
                  <a:gd name="T16" fmla="*/ 3 w 11"/>
                  <a:gd name="T17" fmla="*/ 7 h 19"/>
                  <a:gd name="T18" fmla="*/ 4 w 11"/>
                  <a:gd name="T19" fmla="*/ 7 h 19"/>
                  <a:gd name="T20" fmla="*/ 4 w 11"/>
                  <a:gd name="T21" fmla="*/ 9 h 19"/>
                  <a:gd name="T22" fmla="*/ 2 w 11"/>
                  <a:gd name="T23" fmla="*/ 8 h 19"/>
                  <a:gd name="T24" fmla="*/ 0 w 11"/>
                  <a:gd name="T25" fmla="*/ 6 h 19"/>
                  <a:gd name="T26" fmla="*/ 1 w 11"/>
                  <a:gd name="T27" fmla="*/ 2 h 19"/>
                  <a:gd name="T28" fmla="*/ 5 w 11"/>
                  <a:gd name="T29" fmla="*/ 0 h 19"/>
                  <a:gd name="T30" fmla="*/ 8 w 11"/>
                  <a:gd name="T31" fmla="*/ 1 h 19"/>
                  <a:gd name="T32" fmla="*/ 10 w 11"/>
                  <a:gd name="T33" fmla="*/ 4 h 19"/>
                  <a:gd name="T34" fmla="*/ 10 w 11"/>
                  <a:gd name="T35" fmla="*/ 7 h 19"/>
                  <a:gd name="T36" fmla="*/ 8 w 11"/>
                  <a:gd name="T37" fmla="*/ 9 h 19"/>
                  <a:gd name="T38" fmla="*/ 4 w 11"/>
                  <a:gd name="T39" fmla="*/ 10 h 19"/>
                  <a:gd name="T40" fmla="*/ 4 w 11"/>
                  <a:gd name="T41" fmla="*/ 12 h 19"/>
                  <a:gd name="T42" fmla="*/ 3 w 11"/>
                  <a:gd name="T43" fmla="*/ 13 h 19"/>
                  <a:gd name="T44" fmla="*/ 3 w 11"/>
                  <a:gd name="T45" fmla="*/ 14 h 19"/>
                  <a:gd name="T46" fmla="*/ 3 w 11"/>
                  <a:gd name="T47" fmla="*/ 16 h 19"/>
                  <a:gd name="T48" fmla="*/ 4 w 11"/>
                  <a:gd name="T49" fmla="*/ 16 h 19"/>
                  <a:gd name="T50" fmla="*/ 5 w 11"/>
                  <a:gd name="T51" fmla="*/ 16 h 19"/>
                  <a:gd name="T52" fmla="*/ 5 w 11"/>
                  <a:gd name="T53" fmla="*/ 15 h 19"/>
                  <a:gd name="T54" fmla="*/ 6 w 11"/>
                  <a:gd name="T55" fmla="*/ 11 h 19"/>
                  <a:gd name="T56" fmla="*/ 8 w 11"/>
                  <a:gd name="T57" fmla="*/ 10 h 19"/>
                  <a:gd name="T58" fmla="*/ 10 w 11"/>
                  <a:gd name="T59" fmla="*/ 11 h 19"/>
                  <a:gd name="T60" fmla="*/ 11 w 11"/>
                  <a:gd name="T61" fmla="*/ 14 h 19"/>
                  <a:gd name="T62" fmla="*/ 11 w 11"/>
                  <a:gd name="T63" fmla="*/ 17 h 19"/>
                  <a:gd name="T64" fmla="*/ 9 w 11"/>
                  <a:gd name="T65" fmla="*/ 18 h 19"/>
                  <a:gd name="T66" fmla="*/ 8 w 11"/>
                  <a:gd name="T67" fmla="*/ 16 h 19"/>
                  <a:gd name="T68" fmla="*/ 9 w 11"/>
                  <a:gd name="T69" fmla="*/ 15 h 19"/>
                  <a:gd name="T70" fmla="*/ 9 w 11"/>
                  <a:gd name="T71" fmla="*/ 14 h 19"/>
                  <a:gd name="T72" fmla="*/ 9 w 11"/>
                  <a:gd name="T73" fmla="*/ 12 h 19"/>
                  <a:gd name="T74" fmla="*/ 8 w 11"/>
                  <a:gd name="T75" fmla="*/ 12 h 19"/>
                  <a:gd name="T76" fmla="*/ 8 w 11"/>
                  <a:gd name="T77" fmla="*/ 12 h 19"/>
                  <a:gd name="T78" fmla="*/ 7 w 11"/>
                  <a:gd name="T79" fmla="*/ 15 h 19"/>
                  <a:gd name="T80" fmla="*/ 7 w 11"/>
                  <a:gd name="T81" fmla="*/ 18 h 19"/>
                  <a:gd name="T82" fmla="*/ 5 w 11"/>
                  <a:gd name="T83" fmla="*/ 19 h 19"/>
                  <a:gd name="T84" fmla="*/ 2 w 11"/>
                  <a:gd name="T85" fmla="*/ 18 h 19"/>
                  <a:gd name="T86" fmla="*/ 1 w 11"/>
                  <a:gd name="T87" fmla="*/ 15 h 19"/>
                  <a:gd name="T88" fmla="*/ 2 w 11"/>
                  <a:gd name="T89" fmla="*/ 12 h 19"/>
                  <a:gd name="T90" fmla="*/ 4 w 11"/>
                  <a:gd name="T9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19">
                    <a:moveTo>
                      <a:pt x="8" y="9"/>
                    </a:moveTo>
                    <a:cubicBezTo>
                      <a:pt x="7" y="6"/>
                      <a:pt x="7" y="6"/>
                      <a:pt x="7" y="6"/>
                    </a:cubicBezTo>
                    <a:cubicBezTo>
                      <a:pt x="7" y="6"/>
                      <a:pt x="8" y="6"/>
                      <a:pt x="8" y="6"/>
                    </a:cubicBezTo>
                    <a:cubicBezTo>
                      <a:pt x="8" y="5"/>
                      <a:pt x="8" y="5"/>
                      <a:pt x="8" y="5"/>
                    </a:cubicBezTo>
                    <a:cubicBezTo>
                      <a:pt x="8" y="4"/>
                      <a:pt x="8" y="3"/>
                      <a:pt x="7" y="3"/>
                    </a:cubicBezTo>
                    <a:cubicBezTo>
                      <a:pt x="7" y="3"/>
                      <a:pt x="6" y="3"/>
                      <a:pt x="5" y="3"/>
                    </a:cubicBezTo>
                    <a:cubicBezTo>
                      <a:pt x="4" y="3"/>
                      <a:pt x="3" y="3"/>
                      <a:pt x="3" y="4"/>
                    </a:cubicBezTo>
                    <a:cubicBezTo>
                      <a:pt x="2" y="4"/>
                      <a:pt x="2" y="5"/>
                      <a:pt x="2" y="5"/>
                    </a:cubicBezTo>
                    <a:cubicBezTo>
                      <a:pt x="2" y="6"/>
                      <a:pt x="3" y="6"/>
                      <a:pt x="3" y="7"/>
                    </a:cubicBezTo>
                    <a:cubicBezTo>
                      <a:pt x="3" y="7"/>
                      <a:pt x="4" y="7"/>
                      <a:pt x="4" y="7"/>
                    </a:cubicBezTo>
                    <a:cubicBezTo>
                      <a:pt x="4" y="9"/>
                      <a:pt x="4" y="9"/>
                      <a:pt x="4" y="9"/>
                    </a:cubicBezTo>
                    <a:cubicBezTo>
                      <a:pt x="3" y="9"/>
                      <a:pt x="2" y="9"/>
                      <a:pt x="2" y="8"/>
                    </a:cubicBezTo>
                    <a:cubicBezTo>
                      <a:pt x="1" y="8"/>
                      <a:pt x="0" y="7"/>
                      <a:pt x="0" y="6"/>
                    </a:cubicBezTo>
                    <a:cubicBezTo>
                      <a:pt x="0" y="4"/>
                      <a:pt x="0" y="3"/>
                      <a:pt x="1" y="2"/>
                    </a:cubicBezTo>
                    <a:cubicBezTo>
                      <a:pt x="2" y="1"/>
                      <a:pt x="3" y="1"/>
                      <a:pt x="5" y="0"/>
                    </a:cubicBezTo>
                    <a:cubicBezTo>
                      <a:pt x="6" y="0"/>
                      <a:pt x="7" y="0"/>
                      <a:pt x="8" y="1"/>
                    </a:cubicBezTo>
                    <a:cubicBezTo>
                      <a:pt x="9" y="2"/>
                      <a:pt x="10" y="3"/>
                      <a:pt x="10" y="4"/>
                    </a:cubicBezTo>
                    <a:cubicBezTo>
                      <a:pt x="10" y="5"/>
                      <a:pt x="10" y="6"/>
                      <a:pt x="10" y="7"/>
                    </a:cubicBezTo>
                    <a:cubicBezTo>
                      <a:pt x="9" y="8"/>
                      <a:pt x="9" y="8"/>
                      <a:pt x="8" y="9"/>
                    </a:cubicBezTo>
                    <a:close/>
                    <a:moveTo>
                      <a:pt x="4" y="10"/>
                    </a:moveTo>
                    <a:cubicBezTo>
                      <a:pt x="4" y="12"/>
                      <a:pt x="4" y="12"/>
                      <a:pt x="4" y="12"/>
                    </a:cubicBezTo>
                    <a:cubicBezTo>
                      <a:pt x="4" y="12"/>
                      <a:pt x="3" y="13"/>
                      <a:pt x="3" y="13"/>
                    </a:cubicBezTo>
                    <a:cubicBezTo>
                      <a:pt x="3" y="13"/>
                      <a:pt x="3" y="14"/>
                      <a:pt x="3" y="14"/>
                    </a:cubicBezTo>
                    <a:cubicBezTo>
                      <a:pt x="3" y="15"/>
                      <a:pt x="3" y="16"/>
                      <a:pt x="3" y="16"/>
                    </a:cubicBezTo>
                    <a:cubicBezTo>
                      <a:pt x="4" y="16"/>
                      <a:pt x="4" y="16"/>
                      <a:pt x="4" y="16"/>
                    </a:cubicBezTo>
                    <a:cubicBezTo>
                      <a:pt x="4" y="16"/>
                      <a:pt x="5" y="16"/>
                      <a:pt x="5" y="16"/>
                    </a:cubicBezTo>
                    <a:cubicBezTo>
                      <a:pt x="5" y="16"/>
                      <a:pt x="5" y="16"/>
                      <a:pt x="5" y="15"/>
                    </a:cubicBezTo>
                    <a:cubicBezTo>
                      <a:pt x="5" y="13"/>
                      <a:pt x="5" y="12"/>
                      <a:pt x="6" y="11"/>
                    </a:cubicBezTo>
                    <a:cubicBezTo>
                      <a:pt x="6" y="10"/>
                      <a:pt x="7" y="10"/>
                      <a:pt x="8" y="10"/>
                    </a:cubicBezTo>
                    <a:cubicBezTo>
                      <a:pt x="9" y="10"/>
                      <a:pt x="9" y="10"/>
                      <a:pt x="10" y="11"/>
                    </a:cubicBezTo>
                    <a:cubicBezTo>
                      <a:pt x="11" y="11"/>
                      <a:pt x="11" y="12"/>
                      <a:pt x="11" y="14"/>
                    </a:cubicBezTo>
                    <a:cubicBezTo>
                      <a:pt x="11" y="15"/>
                      <a:pt x="11" y="16"/>
                      <a:pt x="11" y="17"/>
                    </a:cubicBezTo>
                    <a:cubicBezTo>
                      <a:pt x="10" y="17"/>
                      <a:pt x="10" y="18"/>
                      <a:pt x="9" y="18"/>
                    </a:cubicBezTo>
                    <a:cubicBezTo>
                      <a:pt x="8" y="16"/>
                      <a:pt x="8" y="16"/>
                      <a:pt x="8" y="16"/>
                    </a:cubicBezTo>
                    <a:cubicBezTo>
                      <a:pt x="9" y="16"/>
                      <a:pt x="9" y="15"/>
                      <a:pt x="9" y="15"/>
                    </a:cubicBezTo>
                    <a:cubicBezTo>
                      <a:pt x="9" y="15"/>
                      <a:pt x="9" y="14"/>
                      <a:pt x="9" y="14"/>
                    </a:cubicBezTo>
                    <a:cubicBezTo>
                      <a:pt x="9" y="13"/>
                      <a:pt x="9" y="13"/>
                      <a:pt x="9" y="12"/>
                    </a:cubicBezTo>
                    <a:cubicBezTo>
                      <a:pt x="9" y="12"/>
                      <a:pt x="9" y="12"/>
                      <a:pt x="8" y="12"/>
                    </a:cubicBezTo>
                    <a:cubicBezTo>
                      <a:pt x="8" y="12"/>
                      <a:pt x="8" y="12"/>
                      <a:pt x="8" y="12"/>
                    </a:cubicBezTo>
                    <a:cubicBezTo>
                      <a:pt x="8" y="13"/>
                      <a:pt x="8" y="13"/>
                      <a:pt x="7" y="15"/>
                    </a:cubicBezTo>
                    <a:cubicBezTo>
                      <a:pt x="7" y="16"/>
                      <a:pt x="7" y="17"/>
                      <a:pt x="7" y="18"/>
                    </a:cubicBezTo>
                    <a:cubicBezTo>
                      <a:pt x="6" y="18"/>
                      <a:pt x="6" y="19"/>
                      <a:pt x="5" y="19"/>
                    </a:cubicBezTo>
                    <a:cubicBezTo>
                      <a:pt x="4" y="19"/>
                      <a:pt x="3" y="18"/>
                      <a:pt x="2" y="18"/>
                    </a:cubicBezTo>
                    <a:cubicBezTo>
                      <a:pt x="2" y="17"/>
                      <a:pt x="1" y="16"/>
                      <a:pt x="1" y="15"/>
                    </a:cubicBezTo>
                    <a:cubicBezTo>
                      <a:pt x="1" y="13"/>
                      <a:pt x="1" y="12"/>
                      <a:pt x="2" y="12"/>
                    </a:cubicBezTo>
                    <a:cubicBezTo>
                      <a:pt x="2" y="11"/>
                      <a:pt x="3" y="10"/>
                      <a:pt x="4" y="10"/>
                    </a:cubicBezTo>
                    <a:close/>
                  </a:path>
                </a:pathLst>
              </a:custGeom>
              <a:solidFill>
                <a:srgbClr val="005B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53" name="组合 552"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p:nvPr/>
        </p:nvGrpSpPr>
        <p:grpSpPr>
          <a:xfrm>
            <a:off x="6212545" y="4316204"/>
            <a:ext cx="2449475" cy="572128"/>
            <a:chOff x="2082590" y="2492375"/>
            <a:chExt cx="8026820" cy="1874840"/>
          </a:xfrm>
        </p:grpSpPr>
        <p:sp>
          <p:nvSpPr>
            <p:cNvPr id="554" name="í$ḻïďe"/>
            <p:cNvSpPr/>
            <p:nvPr/>
          </p:nvSpPr>
          <p:spPr bwMode="auto">
            <a:xfrm>
              <a:off x="7022975" y="2708234"/>
              <a:ext cx="113152" cy="118374"/>
            </a:xfrm>
            <a:custGeom>
              <a:avLst/>
              <a:gdLst>
                <a:gd name="T0" fmla="*/ 0 w 82"/>
                <a:gd name="T1" fmla="*/ 34 h 85"/>
                <a:gd name="T2" fmla="*/ 0 w 82"/>
                <a:gd name="T3" fmla="*/ 0 h 85"/>
                <a:gd name="T4" fmla="*/ 43 w 82"/>
                <a:gd name="T5" fmla="*/ 0 h 85"/>
                <a:gd name="T6" fmla="*/ 68 w 82"/>
                <a:gd name="T7" fmla="*/ 26 h 85"/>
                <a:gd name="T8" fmla="*/ 68 w 82"/>
                <a:gd name="T9" fmla="*/ 85 h 85"/>
                <a:gd name="T10" fmla="*/ 68 w 82"/>
                <a:gd name="T11" fmla="*/ 26 h 85"/>
                <a:gd name="T12" fmla="*/ 43 w 82"/>
                <a:gd name="T13" fmla="*/ 0 h 85"/>
                <a:gd name="T14" fmla="*/ 0 w 82"/>
                <a:gd name="T15" fmla="*/ 0 h 85"/>
                <a:gd name="T16" fmla="*/ 0 w 82"/>
                <a:gd name="T1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5">
                  <a:moveTo>
                    <a:pt x="0" y="34"/>
                  </a:moveTo>
                  <a:cubicBezTo>
                    <a:pt x="0" y="0"/>
                    <a:pt x="0" y="0"/>
                    <a:pt x="0" y="0"/>
                  </a:cubicBezTo>
                  <a:cubicBezTo>
                    <a:pt x="43" y="0"/>
                    <a:pt x="43" y="0"/>
                    <a:pt x="43" y="0"/>
                  </a:cubicBezTo>
                  <a:cubicBezTo>
                    <a:pt x="68" y="26"/>
                    <a:pt x="68" y="26"/>
                    <a:pt x="68" y="26"/>
                  </a:cubicBezTo>
                  <a:cubicBezTo>
                    <a:pt x="68" y="85"/>
                    <a:pt x="68" y="85"/>
                    <a:pt x="68" y="85"/>
                  </a:cubicBezTo>
                  <a:cubicBezTo>
                    <a:pt x="82" y="85"/>
                    <a:pt x="81" y="36"/>
                    <a:pt x="68" y="26"/>
                  </a:cubicBezTo>
                  <a:cubicBezTo>
                    <a:pt x="43" y="0"/>
                    <a:pt x="43" y="0"/>
                    <a:pt x="43" y="0"/>
                  </a:cubicBezTo>
                  <a:cubicBezTo>
                    <a:pt x="0" y="0"/>
                    <a:pt x="0" y="0"/>
                    <a:pt x="0" y="0"/>
                  </a:cubicBezTo>
                  <a:lnTo>
                    <a:pt x="0" y="34"/>
                  </a:lnTo>
                  <a:close/>
                </a:path>
              </a:pathLst>
            </a:custGeom>
            <a:solidFill>
              <a:srgbClr val="1D3E6B"/>
            </a:solidFill>
            <a:ln>
              <a:noFill/>
            </a:ln>
          </p:spPr>
          <p:txBody>
            <a:bodyPr anchor="ctr"/>
            <a:lstStyle/>
            <a:p>
              <a:pPr algn="ctr"/>
              <a:endParaRPr/>
            </a:p>
          </p:txBody>
        </p:sp>
        <p:sp>
          <p:nvSpPr>
            <p:cNvPr id="555" name="iṧḷíḑè"/>
            <p:cNvSpPr/>
            <p:nvPr/>
          </p:nvSpPr>
          <p:spPr bwMode="auto">
            <a:xfrm>
              <a:off x="9527983" y="2779607"/>
              <a:ext cx="149709" cy="161895"/>
            </a:xfrm>
            <a:custGeom>
              <a:avLst/>
              <a:gdLst>
                <a:gd name="T0" fmla="*/ 0 w 110"/>
                <a:gd name="T1" fmla="*/ 101 h 118"/>
                <a:gd name="T2" fmla="*/ 17 w 110"/>
                <a:gd name="T3" fmla="*/ 118 h 118"/>
                <a:gd name="T4" fmla="*/ 110 w 110"/>
                <a:gd name="T5" fmla="*/ 52 h 118"/>
                <a:gd name="T6" fmla="*/ 68 w 110"/>
                <a:gd name="T7" fmla="*/ 42 h 118"/>
                <a:gd name="T8" fmla="*/ 68 w 110"/>
                <a:gd name="T9" fmla="*/ 0 h 118"/>
                <a:gd name="T10" fmla="*/ 0 w 110"/>
                <a:gd name="T11" fmla="*/ 101 h 118"/>
              </a:gdLst>
              <a:ahLst/>
              <a:cxnLst>
                <a:cxn ang="0">
                  <a:pos x="T0" y="T1"/>
                </a:cxn>
                <a:cxn ang="0">
                  <a:pos x="T2" y="T3"/>
                </a:cxn>
                <a:cxn ang="0">
                  <a:pos x="T4" y="T5"/>
                </a:cxn>
                <a:cxn ang="0">
                  <a:pos x="T6" y="T7"/>
                </a:cxn>
                <a:cxn ang="0">
                  <a:pos x="T8" y="T9"/>
                </a:cxn>
                <a:cxn ang="0">
                  <a:pos x="T10" y="T11"/>
                </a:cxn>
              </a:cxnLst>
              <a:rect l="0" t="0" r="r" b="b"/>
              <a:pathLst>
                <a:path w="110" h="118">
                  <a:moveTo>
                    <a:pt x="0" y="101"/>
                  </a:moveTo>
                  <a:cubicBezTo>
                    <a:pt x="0" y="109"/>
                    <a:pt x="10" y="118"/>
                    <a:pt x="17" y="118"/>
                  </a:cubicBezTo>
                  <a:cubicBezTo>
                    <a:pt x="59" y="118"/>
                    <a:pt x="93" y="76"/>
                    <a:pt x="110" y="52"/>
                  </a:cubicBezTo>
                  <a:cubicBezTo>
                    <a:pt x="68" y="42"/>
                    <a:pt x="68" y="42"/>
                    <a:pt x="68" y="42"/>
                  </a:cubicBezTo>
                  <a:cubicBezTo>
                    <a:pt x="68" y="0"/>
                    <a:pt x="68" y="0"/>
                    <a:pt x="68" y="0"/>
                  </a:cubicBezTo>
                  <a:cubicBezTo>
                    <a:pt x="17" y="4"/>
                    <a:pt x="0" y="48"/>
                    <a:pt x="0" y="101"/>
                  </a:cubicBezTo>
                  <a:close/>
                </a:path>
              </a:pathLst>
            </a:custGeom>
            <a:solidFill>
              <a:srgbClr val="1D3E6B"/>
            </a:solidFill>
            <a:ln>
              <a:noFill/>
            </a:ln>
          </p:spPr>
          <p:txBody>
            <a:bodyPr anchor="ctr"/>
            <a:lstStyle/>
            <a:p>
              <a:pPr algn="ctr"/>
              <a:endParaRPr/>
            </a:p>
          </p:txBody>
        </p:sp>
        <p:sp>
          <p:nvSpPr>
            <p:cNvPr id="556" name="îśļîďé"/>
            <p:cNvSpPr/>
            <p:nvPr/>
          </p:nvSpPr>
          <p:spPr bwMode="auto">
            <a:xfrm>
              <a:off x="9341718" y="2744791"/>
              <a:ext cx="767692" cy="628429"/>
            </a:xfrm>
            <a:custGeom>
              <a:avLst/>
              <a:gdLst>
                <a:gd name="T0" fmla="*/ 338 w 558"/>
                <a:gd name="T1" fmla="*/ 25 h 456"/>
                <a:gd name="T2" fmla="*/ 266 w 558"/>
                <a:gd name="T3" fmla="*/ 53 h 456"/>
                <a:gd name="T4" fmla="*/ 313 w 558"/>
                <a:gd name="T5" fmla="*/ 93 h 456"/>
                <a:gd name="T6" fmla="*/ 127 w 558"/>
                <a:gd name="T7" fmla="*/ 194 h 456"/>
                <a:gd name="T8" fmla="*/ 85 w 558"/>
                <a:gd name="T9" fmla="*/ 169 h 456"/>
                <a:gd name="T10" fmla="*/ 0 w 558"/>
                <a:gd name="T11" fmla="*/ 389 h 456"/>
                <a:gd name="T12" fmla="*/ 0 w 558"/>
                <a:gd name="T13" fmla="*/ 406 h 456"/>
                <a:gd name="T14" fmla="*/ 34 w 558"/>
                <a:gd name="T15" fmla="*/ 456 h 456"/>
                <a:gd name="T16" fmla="*/ 51 w 558"/>
                <a:gd name="T17" fmla="*/ 456 h 456"/>
                <a:gd name="T18" fmla="*/ 160 w 558"/>
                <a:gd name="T19" fmla="*/ 244 h 456"/>
                <a:gd name="T20" fmla="*/ 415 w 558"/>
                <a:gd name="T21" fmla="*/ 177 h 456"/>
                <a:gd name="T22" fmla="*/ 482 w 558"/>
                <a:gd name="T23" fmla="*/ 262 h 456"/>
                <a:gd name="T24" fmla="*/ 499 w 558"/>
                <a:gd name="T25" fmla="*/ 262 h 456"/>
                <a:gd name="T26" fmla="*/ 558 w 558"/>
                <a:gd name="T27" fmla="*/ 219 h 456"/>
                <a:gd name="T28" fmla="*/ 558 w 558"/>
                <a:gd name="T29" fmla="*/ 194 h 456"/>
                <a:gd name="T30" fmla="*/ 389 w 558"/>
                <a:gd name="T31" fmla="*/ 109 h 456"/>
                <a:gd name="T32" fmla="*/ 431 w 558"/>
                <a:gd name="T33" fmla="*/ 33 h 456"/>
                <a:gd name="T34" fmla="*/ 398 w 558"/>
                <a:gd name="T35" fmla="*/ 0 h 456"/>
                <a:gd name="T36" fmla="*/ 381 w 558"/>
                <a:gd name="T37" fmla="*/ 0 h 456"/>
                <a:gd name="T38" fmla="*/ 338 w 558"/>
                <a:gd name="T39" fmla="*/ 2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8" h="456">
                  <a:moveTo>
                    <a:pt x="338" y="25"/>
                  </a:moveTo>
                  <a:cubicBezTo>
                    <a:pt x="284" y="25"/>
                    <a:pt x="266" y="10"/>
                    <a:pt x="266" y="53"/>
                  </a:cubicBezTo>
                  <a:cubicBezTo>
                    <a:pt x="313" y="93"/>
                    <a:pt x="313" y="93"/>
                    <a:pt x="313" y="93"/>
                  </a:cubicBezTo>
                  <a:cubicBezTo>
                    <a:pt x="290" y="124"/>
                    <a:pt x="181" y="194"/>
                    <a:pt x="127" y="194"/>
                  </a:cubicBezTo>
                  <a:cubicBezTo>
                    <a:pt x="110" y="194"/>
                    <a:pt x="115" y="169"/>
                    <a:pt x="85" y="169"/>
                  </a:cubicBezTo>
                  <a:cubicBezTo>
                    <a:pt x="45" y="169"/>
                    <a:pt x="0" y="341"/>
                    <a:pt x="0" y="389"/>
                  </a:cubicBezTo>
                  <a:cubicBezTo>
                    <a:pt x="0" y="406"/>
                    <a:pt x="0" y="406"/>
                    <a:pt x="0" y="406"/>
                  </a:cubicBezTo>
                  <a:cubicBezTo>
                    <a:pt x="0" y="432"/>
                    <a:pt x="8" y="456"/>
                    <a:pt x="34" y="456"/>
                  </a:cubicBezTo>
                  <a:cubicBezTo>
                    <a:pt x="51" y="456"/>
                    <a:pt x="51" y="456"/>
                    <a:pt x="51" y="456"/>
                  </a:cubicBezTo>
                  <a:cubicBezTo>
                    <a:pt x="131" y="456"/>
                    <a:pt x="26" y="292"/>
                    <a:pt x="160" y="244"/>
                  </a:cubicBezTo>
                  <a:cubicBezTo>
                    <a:pt x="197" y="230"/>
                    <a:pt x="371" y="177"/>
                    <a:pt x="415" y="177"/>
                  </a:cubicBezTo>
                  <a:cubicBezTo>
                    <a:pt x="472" y="177"/>
                    <a:pt x="431" y="262"/>
                    <a:pt x="482" y="262"/>
                  </a:cubicBezTo>
                  <a:cubicBezTo>
                    <a:pt x="499" y="262"/>
                    <a:pt x="499" y="262"/>
                    <a:pt x="499" y="262"/>
                  </a:cubicBezTo>
                  <a:cubicBezTo>
                    <a:pt x="528" y="262"/>
                    <a:pt x="558" y="247"/>
                    <a:pt x="558" y="219"/>
                  </a:cubicBezTo>
                  <a:cubicBezTo>
                    <a:pt x="558" y="194"/>
                    <a:pt x="558" y="194"/>
                    <a:pt x="558" y="194"/>
                  </a:cubicBezTo>
                  <a:cubicBezTo>
                    <a:pt x="558" y="136"/>
                    <a:pt x="389" y="151"/>
                    <a:pt x="389" y="109"/>
                  </a:cubicBezTo>
                  <a:cubicBezTo>
                    <a:pt x="389" y="69"/>
                    <a:pt x="431" y="67"/>
                    <a:pt x="431" y="33"/>
                  </a:cubicBezTo>
                  <a:cubicBezTo>
                    <a:pt x="431" y="14"/>
                    <a:pt x="417" y="0"/>
                    <a:pt x="398" y="0"/>
                  </a:cubicBezTo>
                  <a:cubicBezTo>
                    <a:pt x="381" y="0"/>
                    <a:pt x="381" y="0"/>
                    <a:pt x="381" y="0"/>
                  </a:cubicBezTo>
                  <a:cubicBezTo>
                    <a:pt x="361" y="0"/>
                    <a:pt x="355" y="13"/>
                    <a:pt x="338" y="25"/>
                  </a:cubicBezTo>
                  <a:close/>
                </a:path>
              </a:pathLst>
            </a:custGeom>
            <a:solidFill>
              <a:srgbClr val="1D3E6B"/>
            </a:solidFill>
            <a:ln>
              <a:noFill/>
            </a:ln>
          </p:spPr>
          <p:txBody>
            <a:bodyPr anchor="ctr"/>
            <a:lstStyle/>
            <a:p>
              <a:pPr algn="ctr"/>
              <a:endParaRPr/>
            </a:p>
          </p:txBody>
        </p:sp>
        <p:sp>
          <p:nvSpPr>
            <p:cNvPr id="557" name="íṩ1îďe"/>
            <p:cNvSpPr/>
            <p:nvPr/>
          </p:nvSpPr>
          <p:spPr bwMode="auto">
            <a:xfrm>
              <a:off x="7397247" y="2767421"/>
              <a:ext cx="769433" cy="781619"/>
            </a:xfrm>
            <a:custGeom>
              <a:avLst/>
              <a:gdLst>
                <a:gd name="T0" fmla="*/ 152 w 559"/>
                <a:gd name="T1" fmla="*/ 9 h 567"/>
                <a:gd name="T2" fmla="*/ 144 w 559"/>
                <a:gd name="T3" fmla="*/ 17 h 567"/>
                <a:gd name="T4" fmla="*/ 135 w 559"/>
                <a:gd name="T5" fmla="*/ 26 h 567"/>
                <a:gd name="T6" fmla="*/ 0 w 559"/>
                <a:gd name="T7" fmla="*/ 187 h 567"/>
                <a:gd name="T8" fmla="*/ 0 w 559"/>
                <a:gd name="T9" fmla="*/ 203 h 567"/>
                <a:gd name="T10" fmla="*/ 34 w 559"/>
                <a:gd name="T11" fmla="*/ 237 h 567"/>
                <a:gd name="T12" fmla="*/ 58 w 559"/>
                <a:gd name="T13" fmla="*/ 237 h 567"/>
                <a:gd name="T14" fmla="*/ 42 w 559"/>
                <a:gd name="T15" fmla="*/ 330 h 567"/>
                <a:gd name="T16" fmla="*/ 85 w 559"/>
                <a:gd name="T17" fmla="*/ 356 h 567"/>
                <a:gd name="T18" fmla="*/ 51 w 559"/>
                <a:gd name="T19" fmla="*/ 525 h 567"/>
                <a:gd name="T20" fmla="*/ 59 w 559"/>
                <a:gd name="T21" fmla="*/ 567 h 567"/>
                <a:gd name="T22" fmla="*/ 135 w 559"/>
                <a:gd name="T23" fmla="*/ 432 h 567"/>
                <a:gd name="T24" fmla="*/ 178 w 559"/>
                <a:gd name="T25" fmla="*/ 432 h 567"/>
                <a:gd name="T26" fmla="*/ 372 w 559"/>
                <a:gd name="T27" fmla="*/ 263 h 567"/>
                <a:gd name="T28" fmla="*/ 449 w 559"/>
                <a:gd name="T29" fmla="*/ 263 h 567"/>
                <a:gd name="T30" fmla="*/ 533 w 559"/>
                <a:gd name="T31" fmla="*/ 305 h 567"/>
                <a:gd name="T32" fmla="*/ 559 w 559"/>
                <a:gd name="T33" fmla="*/ 288 h 567"/>
                <a:gd name="T34" fmla="*/ 458 w 559"/>
                <a:gd name="T35" fmla="*/ 244 h 567"/>
                <a:gd name="T36" fmla="*/ 364 w 559"/>
                <a:gd name="T37" fmla="*/ 187 h 567"/>
                <a:gd name="T38" fmla="*/ 465 w 559"/>
                <a:gd name="T39" fmla="*/ 43 h 567"/>
                <a:gd name="T40" fmla="*/ 406 w 559"/>
                <a:gd name="T41" fmla="*/ 9 h 567"/>
                <a:gd name="T42" fmla="*/ 254 w 559"/>
                <a:gd name="T43" fmla="*/ 85 h 567"/>
                <a:gd name="T44" fmla="*/ 212 w 559"/>
                <a:gd name="T45" fmla="*/ 85 h 567"/>
                <a:gd name="T46" fmla="*/ 245 w 559"/>
                <a:gd name="T47" fmla="*/ 127 h 567"/>
                <a:gd name="T48" fmla="*/ 288 w 559"/>
                <a:gd name="T49" fmla="*/ 127 h 567"/>
                <a:gd name="T50" fmla="*/ 171 w 559"/>
                <a:gd name="T51" fmla="*/ 296 h 567"/>
                <a:gd name="T52" fmla="*/ 160 w 559"/>
                <a:gd name="T53" fmla="*/ 248 h 567"/>
                <a:gd name="T54" fmla="*/ 126 w 559"/>
                <a:gd name="T55" fmla="*/ 237 h 567"/>
                <a:gd name="T56" fmla="*/ 135 w 559"/>
                <a:gd name="T57" fmla="*/ 178 h 567"/>
                <a:gd name="T58" fmla="*/ 102 w 559"/>
                <a:gd name="T59" fmla="*/ 161 h 567"/>
                <a:gd name="T60" fmla="*/ 186 w 559"/>
                <a:gd name="T61" fmla="*/ 43 h 567"/>
                <a:gd name="T62" fmla="*/ 195 w 559"/>
                <a:gd name="T63" fmla="*/ 34 h 567"/>
                <a:gd name="T64" fmla="*/ 161 w 559"/>
                <a:gd name="T65" fmla="*/ 0 h 567"/>
                <a:gd name="T66" fmla="*/ 152 w 559"/>
                <a:gd name="T67" fmla="*/ 9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9" h="567">
                  <a:moveTo>
                    <a:pt x="152" y="9"/>
                  </a:moveTo>
                  <a:cubicBezTo>
                    <a:pt x="144" y="17"/>
                    <a:pt x="144" y="17"/>
                    <a:pt x="144" y="17"/>
                  </a:cubicBezTo>
                  <a:cubicBezTo>
                    <a:pt x="135" y="26"/>
                    <a:pt x="135" y="26"/>
                    <a:pt x="135" y="26"/>
                  </a:cubicBezTo>
                  <a:cubicBezTo>
                    <a:pt x="108" y="67"/>
                    <a:pt x="0" y="141"/>
                    <a:pt x="0" y="187"/>
                  </a:cubicBezTo>
                  <a:cubicBezTo>
                    <a:pt x="0" y="203"/>
                    <a:pt x="0" y="203"/>
                    <a:pt x="0" y="203"/>
                  </a:cubicBezTo>
                  <a:cubicBezTo>
                    <a:pt x="0" y="223"/>
                    <a:pt x="14" y="237"/>
                    <a:pt x="34" y="237"/>
                  </a:cubicBezTo>
                  <a:cubicBezTo>
                    <a:pt x="58" y="237"/>
                    <a:pt x="58" y="237"/>
                    <a:pt x="58" y="237"/>
                  </a:cubicBezTo>
                  <a:cubicBezTo>
                    <a:pt x="42" y="330"/>
                    <a:pt x="42" y="330"/>
                    <a:pt x="42" y="330"/>
                  </a:cubicBezTo>
                  <a:cubicBezTo>
                    <a:pt x="62" y="332"/>
                    <a:pt x="85" y="338"/>
                    <a:pt x="85" y="356"/>
                  </a:cubicBezTo>
                  <a:cubicBezTo>
                    <a:pt x="85" y="411"/>
                    <a:pt x="51" y="457"/>
                    <a:pt x="51" y="525"/>
                  </a:cubicBezTo>
                  <a:cubicBezTo>
                    <a:pt x="51" y="548"/>
                    <a:pt x="55" y="548"/>
                    <a:pt x="59" y="567"/>
                  </a:cubicBezTo>
                  <a:cubicBezTo>
                    <a:pt x="109" y="563"/>
                    <a:pt x="125" y="477"/>
                    <a:pt x="135" y="432"/>
                  </a:cubicBezTo>
                  <a:cubicBezTo>
                    <a:pt x="178" y="432"/>
                    <a:pt x="178" y="432"/>
                    <a:pt x="178" y="432"/>
                  </a:cubicBezTo>
                  <a:cubicBezTo>
                    <a:pt x="259" y="432"/>
                    <a:pt x="265" y="263"/>
                    <a:pt x="372" y="263"/>
                  </a:cubicBezTo>
                  <a:cubicBezTo>
                    <a:pt x="449" y="263"/>
                    <a:pt x="449" y="263"/>
                    <a:pt x="449" y="263"/>
                  </a:cubicBezTo>
                  <a:cubicBezTo>
                    <a:pt x="475" y="263"/>
                    <a:pt x="501" y="305"/>
                    <a:pt x="533" y="305"/>
                  </a:cubicBezTo>
                  <a:cubicBezTo>
                    <a:pt x="547" y="305"/>
                    <a:pt x="559" y="300"/>
                    <a:pt x="559" y="288"/>
                  </a:cubicBezTo>
                  <a:cubicBezTo>
                    <a:pt x="559" y="246"/>
                    <a:pt x="501" y="246"/>
                    <a:pt x="458" y="244"/>
                  </a:cubicBezTo>
                  <a:cubicBezTo>
                    <a:pt x="364" y="187"/>
                    <a:pt x="364" y="187"/>
                    <a:pt x="364" y="187"/>
                  </a:cubicBezTo>
                  <a:cubicBezTo>
                    <a:pt x="387" y="152"/>
                    <a:pt x="465" y="95"/>
                    <a:pt x="465" y="43"/>
                  </a:cubicBezTo>
                  <a:cubicBezTo>
                    <a:pt x="465" y="16"/>
                    <a:pt x="432" y="9"/>
                    <a:pt x="406" y="9"/>
                  </a:cubicBezTo>
                  <a:cubicBezTo>
                    <a:pt x="344" y="9"/>
                    <a:pt x="343" y="85"/>
                    <a:pt x="254" y="85"/>
                  </a:cubicBezTo>
                  <a:cubicBezTo>
                    <a:pt x="212" y="85"/>
                    <a:pt x="212" y="85"/>
                    <a:pt x="212" y="85"/>
                  </a:cubicBezTo>
                  <a:cubicBezTo>
                    <a:pt x="214" y="110"/>
                    <a:pt x="218" y="127"/>
                    <a:pt x="245" y="127"/>
                  </a:cubicBezTo>
                  <a:cubicBezTo>
                    <a:pt x="288" y="127"/>
                    <a:pt x="288" y="127"/>
                    <a:pt x="288" y="127"/>
                  </a:cubicBezTo>
                  <a:cubicBezTo>
                    <a:pt x="287" y="169"/>
                    <a:pt x="212" y="293"/>
                    <a:pt x="171" y="296"/>
                  </a:cubicBezTo>
                  <a:cubicBezTo>
                    <a:pt x="160" y="248"/>
                    <a:pt x="160" y="248"/>
                    <a:pt x="160" y="248"/>
                  </a:cubicBezTo>
                  <a:cubicBezTo>
                    <a:pt x="126" y="237"/>
                    <a:pt x="126" y="237"/>
                    <a:pt x="126" y="237"/>
                  </a:cubicBezTo>
                  <a:cubicBezTo>
                    <a:pt x="135" y="178"/>
                    <a:pt x="135" y="178"/>
                    <a:pt x="135" y="178"/>
                  </a:cubicBezTo>
                  <a:cubicBezTo>
                    <a:pt x="119" y="177"/>
                    <a:pt x="102" y="178"/>
                    <a:pt x="102" y="161"/>
                  </a:cubicBezTo>
                  <a:cubicBezTo>
                    <a:pt x="102" y="157"/>
                    <a:pt x="175" y="59"/>
                    <a:pt x="186" y="43"/>
                  </a:cubicBezTo>
                  <a:cubicBezTo>
                    <a:pt x="195" y="34"/>
                    <a:pt x="195" y="34"/>
                    <a:pt x="195" y="34"/>
                  </a:cubicBezTo>
                  <a:cubicBezTo>
                    <a:pt x="192" y="3"/>
                    <a:pt x="192" y="3"/>
                    <a:pt x="161" y="0"/>
                  </a:cubicBezTo>
                  <a:lnTo>
                    <a:pt x="152" y="9"/>
                  </a:lnTo>
                  <a:close/>
                </a:path>
              </a:pathLst>
            </a:custGeom>
            <a:solidFill>
              <a:srgbClr val="1D3E6B"/>
            </a:solidFill>
            <a:ln>
              <a:noFill/>
            </a:ln>
          </p:spPr>
          <p:txBody>
            <a:bodyPr anchor="ctr"/>
            <a:lstStyle/>
            <a:p>
              <a:pPr algn="ctr"/>
              <a:endParaRPr/>
            </a:p>
          </p:txBody>
        </p:sp>
        <p:sp>
          <p:nvSpPr>
            <p:cNvPr id="558" name="išlídé"/>
            <p:cNvSpPr/>
            <p:nvPr/>
          </p:nvSpPr>
          <p:spPr bwMode="auto">
            <a:xfrm>
              <a:off x="6359731" y="2708234"/>
              <a:ext cx="814693" cy="980070"/>
            </a:xfrm>
            <a:custGeom>
              <a:avLst/>
              <a:gdLst>
                <a:gd name="T0" fmla="*/ 203 w 592"/>
                <a:gd name="T1" fmla="*/ 355 h 711"/>
                <a:gd name="T2" fmla="*/ 229 w 592"/>
                <a:gd name="T3" fmla="*/ 271 h 711"/>
                <a:gd name="T4" fmla="*/ 229 w 592"/>
                <a:gd name="T5" fmla="*/ 322 h 711"/>
                <a:gd name="T6" fmla="*/ 203 w 592"/>
                <a:gd name="T7" fmla="*/ 355 h 711"/>
                <a:gd name="T8" fmla="*/ 296 w 592"/>
                <a:gd name="T9" fmla="*/ 347 h 711"/>
                <a:gd name="T10" fmla="*/ 406 w 592"/>
                <a:gd name="T11" fmla="*/ 305 h 711"/>
                <a:gd name="T12" fmla="*/ 387 w 592"/>
                <a:gd name="T13" fmla="*/ 346 h 711"/>
                <a:gd name="T14" fmla="*/ 322 w 592"/>
                <a:gd name="T15" fmla="*/ 372 h 711"/>
                <a:gd name="T16" fmla="*/ 296 w 592"/>
                <a:gd name="T17" fmla="*/ 347 h 711"/>
                <a:gd name="T18" fmla="*/ 127 w 592"/>
                <a:gd name="T19" fmla="*/ 220 h 711"/>
                <a:gd name="T20" fmla="*/ 127 w 592"/>
                <a:gd name="T21" fmla="*/ 355 h 711"/>
                <a:gd name="T22" fmla="*/ 178 w 592"/>
                <a:gd name="T23" fmla="*/ 279 h 711"/>
                <a:gd name="T24" fmla="*/ 165 w 592"/>
                <a:gd name="T25" fmla="*/ 243 h 711"/>
                <a:gd name="T26" fmla="*/ 237 w 592"/>
                <a:gd name="T27" fmla="*/ 186 h 711"/>
                <a:gd name="T28" fmla="*/ 220 w 592"/>
                <a:gd name="T29" fmla="*/ 178 h 711"/>
                <a:gd name="T30" fmla="*/ 127 w 592"/>
                <a:gd name="T31" fmla="*/ 220 h 711"/>
                <a:gd name="T32" fmla="*/ 482 w 592"/>
                <a:gd name="T33" fmla="*/ 34 h 711"/>
                <a:gd name="T34" fmla="*/ 471 w 592"/>
                <a:gd name="T35" fmla="*/ 191 h 711"/>
                <a:gd name="T36" fmla="*/ 372 w 592"/>
                <a:gd name="T37" fmla="*/ 262 h 711"/>
                <a:gd name="T38" fmla="*/ 347 w 592"/>
                <a:gd name="T39" fmla="*/ 262 h 711"/>
                <a:gd name="T40" fmla="*/ 279 w 592"/>
                <a:gd name="T41" fmla="*/ 85 h 711"/>
                <a:gd name="T42" fmla="*/ 212 w 592"/>
                <a:gd name="T43" fmla="*/ 85 h 711"/>
                <a:gd name="T44" fmla="*/ 115 w 592"/>
                <a:gd name="T45" fmla="*/ 132 h 711"/>
                <a:gd name="T46" fmla="*/ 68 w 592"/>
                <a:gd name="T47" fmla="*/ 212 h 711"/>
                <a:gd name="T48" fmla="*/ 9 w 592"/>
                <a:gd name="T49" fmla="*/ 389 h 711"/>
                <a:gd name="T50" fmla="*/ 42 w 592"/>
                <a:gd name="T51" fmla="*/ 423 h 711"/>
                <a:gd name="T52" fmla="*/ 76 w 592"/>
                <a:gd name="T53" fmla="*/ 423 h 711"/>
                <a:gd name="T54" fmla="*/ 0 w 592"/>
                <a:gd name="T55" fmla="*/ 584 h 711"/>
                <a:gd name="T56" fmla="*/ 0 w 592"/>
                <a:gd name="T57" fmla="*/ 609 h 711"/>
                <a:gd name="T58" fmla="*/ 144 w 592"/>
                <a:gd name="T59" fmla="*/ 432 h 711"/>
                <a:gd name="T60" fmla="*/ 262 w 592"/>
                <a:gd name="T61" fmla="*/ 558 h 711"/>
                <a:gd name="T62" fmla="*/ 262 w 592"/>
                <a:gd name="T63" fmla="*/ 508 h 711"/>
                <a:gd name="T64" fmla="*/ 271 w 592"/>
                <a:gd name="T65" fmla="*/ 482 h 711"/>
                <a:gd name="T66" fmla="*/ 322 w 592"/>
                <a:gd name="T67" fmla="*/ 508 h 711"/>
                <a:gd name="T68" fmla="*/ 449 w 592"/>
                <a:gd name="T69" fmla="*/ 465 h 711"/>
                <a:gd name="T70" fmla="*/ 449 w 592"/>
                <a:gd name="T71" fmla="*/ 660 h 711"/>
                <a:gd name="T72" fmla="*/ 482 w 592"/>
                <a:gd name="T73" fmla="*/ 711 h 711"/>
                <a:gd name="T74" fmla="*/ 499 w 592"/>
                <a:gd name="T75" fmla="*/ 542 h 711"/>
                <a:gd name="T76" fmla="*/ 508 w 592"/>
                <a:gd name="T77" fmla="*/ 432 h 711"/>
                <a:gd name="T78" fmla="*/ 550 w 592"/>
                <a:gd name="T79" fmla="*/ 347 h 711"/>
                <a:gd name="T80" fmla="*/ 550 w 592"/>
                <a:gd name="T81" fmla="*/ 313 h 711"/>
                <a:gd name="T82" fmla="*/ 539 w 592"/>
                <a:gd name="T83" fmla="*/ 257 h 711"/>
                <a:gd name="T84" fmla="*/ 592 w 592"/>
                <a:gd name="T85" fmla="*/ 229 h 711"/>
                <a:gd name="T86" fmla="*/ 592 w 592"/>
                <a:gd name="T87" fmla="*/ 196 h 711"/>
                <a:gd name="T88" fmla="*/ 540 w 592"/>
                <a:gd name="T89" fmla="*/ 178 h 711"/>
                <a:gd name="T90" fmla="*/ 550 w 592"/>
                <a:gd name="T91" fmla="*/ 85 h 711"/>
                <a:gd name="T92" fmla="*/ 550 w 592"/>
                <a:gd name="T93" fmla="*/ 26 h 711"/>
                <a:gd name="T94" fmla="*/ 525 w 592"/>
                <a:gd name="T95" fmla="*/ 0 h 711"/>
                <a:gd name="T96" fmla="*/ 482 w 592"/>
                <a:gd name="T97" fmla="*/ 0 h 711"/>
                <a:gd name="T98" fmla="*/ 482 w 592"/>
                <a:gd name="T99" fmla="*/ 3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2" h="711">
                  <a:moveTo>
                    <a:pt x="203" y="355"/>
                  </a:moveTo>
                  <a:cubicBezTo>
                    <a:pt x="203" y="318"/>
                    <a:pt x="207" y="287"/>
                    <a:pt x="229" y="271"/>
                  </a:cubicBezTo>
                  <a:cubicBezTo>
                    <a:pt x="229" y="322"/>
                    <a:pt x="229" y="322"/>
                    <a:pt x="229" y="322"/>
                  </a:cubicBezTo>
                  <a:cubicBezTo>
                    <a:pt x="229" y="344"/>
                    <a:pt x="216" y="347"/>
                    <a:pt x="203" y="355"/>
                  </a:cubicBezTo>
                  <a:close/>
                  <a:moveTo>
                    <a:pt x="296" y="347"/>
                  </a:moveTo>
                  <a:cubicBezTo>
                    <a:pt x="296" y="333"/>
                    <a:pt x="383" y="305"/>
                    <a:pt x="406" y="305"/>
                  </a:cubicBezTo>
                  <a:cubicBezTo>
                    <a:pt x="387" y="346"/>
                    <a:pt x="387" y="346"/>
                    <a:pt x="387" y="346"/>
                  </a:cubicBezTo>
                  <a:cubicBezTo>
                    <a:pt x="346" y="351"/>
                    <a:pt x="354" y="372"/>
                    <a:pt x="322" y="372"/>
                  </a:cubicBezTo>
                  <a:cubicBezTo>
                    <a:pt x="314" y="372"/>
                    <a:pt x="296" y="354"/>
                    <a:pt x="296" y="347"/>
                  </a:cubicBezTo>
                  <a:close/>
                  <a:moveTo>
                    <a:pt x="127" y="220"/>
                  </a:moveTo>
                  <a:cubicBezTo>
                    <a:pt x="127" y="355"/>
                    <a:pt x="127" y="355"/>
                    <a:pt x="127" y="355"/>
                  </a:cubicBezTo>
                  <a:cubicBezTo>
                    <a:pt x="137" y="348"/>
                    <a:pt x="178" y="292"/>
                    <a:pt x="178" y="279"/>
                  </a:cubicBezTo>
                  <a:cubicBezTo>
                    <a:pt x="178" y="252"/>
                    <a:pt x="171" y="273"/>
                    <a:pt x="165" y="243"/>
                  </a:cubicBezTo>
                  <a:cubicBezTo>
                    <a:pt x="237" y="186"/>
                    <a:pt x="237" y="186"/>
                    <a:pt x="237" y="186"/>
                  </a:cubicBezTo>
                  <a:cubicBezTo>
                    <a:pt x="237" y="186"/>
                    <a:pt x="221" y="178"/>
                    <a:pt x="220" y="178"/>
                  </a:cubicBezTo>
                  <a:cubicBezTo>
                    <a:pt x="200" y="178"/>
                    <a:pt x="142" y="210"/>
                    <a:pt x="127" y="220"/>
                  </a:cubicBezTo>
                  <a:close/>
                  <a:moveTo>
                    <a:pt x="482" y="34"/>
                  </a:moveTo>
                  <a:cubicBezTo>
                    <a:pt x="482" y="80"/>
                    <a:pt x="488" y="162"/>
                    <a:pt x="471" y="191"/>
                  </a:cubicBezTo>
                  <a:cubicBezTo>
                    <a:pt x="463" y="204"/>
                    <a:pt x="389" y="262"/>
                    <a:pt x="372" y="262"/>
                  </a:cubicBezTo>
                  <a:cubicBezTo>
                    <a:pt x="347" y="262"/>
                    <a:pt x="347" y="262"/>
                    <a:pt x="347" y="262"/>
                  </a:cubicBezTo>
                  <a:cubicBezTo>
                    <a:pt x="283" y="262"/>
                    <a:pt x="401" y="85"/>
                    <a:pt x="279" y="85"/>
                  </a:cubicBezTo>
                  <a:cubicBezTo>
                    <a:pt x="212" y="85"/>
                    <a:pt x="212" y="85"/>
                    <a:pt x="212" y="85"/>
                  </a:cubicBezTo>
                  <a:cubicBezTo>
                    <a:pt x="160" y="85"/>
                    <a:pt x="148" y="123"/>
                    <a:pt x="115" y="132"/>
                  </a:cubicBezTo>
                  <a:cubicBezTo>
                    <a:pt x="24" y="158"/>
                    <a:pt x="68" y="119"/>
                    <a:pt x="68" y="212"/>
                  </a:cubicBezTo>
                  <a:cubicBezTo>
                    <a:pt x="68" y="274"/>
                    <a:pt x="9" y="334"/>
                    <a:pt x="9" y="389"/>
                  </a:cubicBezTo>
                  <a:cubicBezTo>
                    <a:pt x="9" y="409"/>
                    <a:pt x="23" y="423"/>
                    <a:pt x="42" y="423"/>
                  </a:cubicBezTo>
                  <a:cubicBezTo>
                    <a:pt x="76" y="423"/>
                    <a:pt x="76" y="423"/>
                    <a:pt x="76" y="423"/>
                  </a:cubicBezTo>
                  <a:cubicBezTo>
                    <a:pt x="72" y="473"/>
                    <a:pt x="0" y="501"/>
                    <a:pt x="0" y="584"/>
                  </a:cubicBezTo>
                  <a:cubicBezTo>
                    <a:pt x="0" y="609"/>
                    <a:pt x="0" y="609"/>
                    <a:pt x="0" y="609"/>
                  </a:cubicBezTo>
                  <a:cubicBezTo>
                    <a:pt x="38" y="606"/>
                    <a:pt x="141" y="471"/>
                    <a:pt x="144" y="432"/>
                  </a:cubicBezTo>
                  <a:cubicBezTo>
                    <a:pt x="232" y="455"/>
                    <a:pt x="167" y="556"/>
                    <a:pt x="262" y="558"/>
                  </a:cubicBezTo>
                  <a:cubicBezTo>
                    <a:pt x="262" y="508"/>
                    <a:pt x="262" y="508"/>
                    <a:pt x="262" y="508"/>
                  </a:cubicBezTo>
                  <a:cubicBezTo>
                    <a:pt x="262" y="475"/>
                    <a:pt x="260" y="505"/>
                    <a:pt x="271" y="482"/>
                  </a:cubicBezTo>
                  <a:cubicBezTo>
                    <a:pt x="310" y="493"/>
                    <a:pt x="292" y="508"/>
                    <a:pt x="322" y="508"/>
                  </a:cubicBezTo>
                  <a:cubicBezTo>
                    <a:pt x="409" y="508"/>
                    <a:pt x="404" y="477"/>
                    <a:pt x="449" y="465"/>
                  </a:cubicBezTo>
                  <a:cubicBezTo>
                    <a:pt x="449" y="660"/>
                    <a:pt x="449" y="660"/>
                    <a:pt x="449" y="660"/>
                  </a:cubicBezTo>
                  <a:cubicBezTo>
                    <a:pt x="449" y="686"/>
                    <a:pt x="456" y="711"/>
                    <a:pt x="482" y="711"/>
                  </a:cubicBezTo>
                  <a:cubicBezTo>
                    <a:pt x="529" y="711"/>
                    <a:pt x="499" y="591"/>
                    <a:pt x="499" y="542"/>
                  </a:cubicBezTo>
                  <a:cubicBezTo>
                    <a:pt x="499" y="496"/>
                    <a:pt x="504" y="473"/>
                    <a:pt x="508" y="432"/>
                  </a:cubicBezTo>
                  <a:cubicBezTo>
                    <a:pt x="513" y="369"/>
                    <a:pt x="550" y="382"/>
                    <a:pt x="550" y="347"/>
                  </a:cubicBezTo>
                  <a:cubicBezTo>
                    <a:pt x="550" y="313"/>
                    <a:pt x="550" y="313"/>
                    <a:pt x="550" y="313"/>
                  </a:cubicBezTo>
                  <a:cubicBezTo>
                    <a:pt x="550" y="287"/>
                    <a:pt x="546" y="282"/>
                    <a:pt x="539" y="257"/>
                  </a:cubicBezTo>
                  <a:cubicBezTo>
                    <a:pt x="592" y="229"/>
                    <a:pt x="592" y="229"/>
                    <a:pt x="592" y="229"/>
                  </a:cubicBezTo>
                  <a:cubicBezTo>
                    <a:pt x="592" y="196"/>
                    <a:pt x="592" y="196"/>
                    <a:pt x="592" y="196"/>
                  </a:cubicBezTo>
                  <a:cubicBezTo>
                    <a:pt x="540" y="178"/>
                    <a:pt x="540" y="178"/>
                    <a:pt x="540" y="178"/>
                  </a:cubicBezTo>
                  <a:cubicBezTo>
                    <a:pt x="550" y="85"/>
                    <a:pt x="550" y="85"/>
                    <a:pt x="550" y="85"/>
                  </a:cubicBezTo>
                  <a:cubicBezTo>
                    <a:pt x="550" y="26"/>
                    <a:pt x="550" y="26"/>
                    <a:pt x="550" y="26"/>
                  </a:cubicBezTo>
                  <a:cubicBezTo>
                    <a:pt x="525" y="0"/>
                    <a:pt x="525" y="0"/>
                    <a:pt x="525" y="0"/>
                  </a:cubicBezTo>
                  <a:cubicBezTo>
                    <a:pt x="482" y="0"/>
                    <a:pt x="482" y="0"/>
                    <a:pt x="482" y="0"/>
                  </a:cubicBezTo>
                  <a:lnTo>
                    <a:pt x="482" y="34"/>
                  </a:lnTo>
                  <a:close/>
                </a:path>
              </a:pathLst>
            </a:custGeom>
            <a:solidFill>
              <a:srgbClr val="1D3E6B"/>
            </a:solidFill>
            <a:ln>
              <a:noFill/>
            </a:ln>
          </p:spPr>
          <p:txBody>
            <a:bodyPr anchor="ctr"/>
            <a:lstStyle/>
            <a:p>
              <a:pPr algn="ctr"/>
              <a:endParaRPr/>
            </a:p>
          </p:txBody>
        </p:sp>
        <p:sp>
          <p:nvSpPr>
            <p:cNvPr id="559" name="iṡḷidè"/>
            <p:cNvSpPr/>
            <p:nvPr/>
          </p:nvSpPr>
          <p:spPr bwMode="auto">
            <a:xfrm>
              <a:off x="9503612" y="3070320"/>
              <a:ext cx="487423" cy="605798"/>
            </a:xfrm>
            <a:custGeom>
              <a:avLst/>
              <a:gdLst>
                <a:gd name="T0" fmla="*/ 85 w 354"/>
                <a:gd name="T1" fmla="*/ 51 h 440"/>
                <a:gd name="T2" fmla="*/ 51 w 354"/>
                <a:gd name="T3" fmla="*/ 51 h 440"/>
                <a:gd name="T4" fmla="*/ 77 w 354"/>
                <a:gd name="T5" fmla="*/ 93 h 440"/>
                <a:gd name="T6" fmla="*/ 127 w 354"/>
                <a:gd name="T7" fmla="*/ 93 h 440"/>
                <a:gd name="T8" fmla="*/ 127 w 354"/>
                <a:gd name="T9" fmla="*/ 153 h 440"/>
                <a:gd name="T10" fmla="*/ 102 w 354"/>
                <a:gd name="T11" fmla="*/ 178 h 440"/>
                <a:gd name="T12" fmla="*/ 0 w 354"/>
                <a:gd name="T13" fmla="*/ 178 h 440"/>
                <a:gd name="T14" fmla="*/ 0 w 354"/>
                <a:gd name="T15" fmla="*/ 220 h 440"/>
                <a:gd name="T16" fmla="*/ 34 w 354"/>
                <a:gd name="T17" fmla="*/ 263 h 440"/>
                <a:gd name="T18" fmla="*/ 170 w 354"/>
                <a:gd name="T19" fmla="*/ 271 h 440"/>
                <a:gd name="T20" fmla="*/ 170 w 354"/>
                <a:gd name="T21" fmla="*/ 322 h 440"/>
                <a:gd name="T22" fmla="*/ 127 w 354"/>
                <a:gd name="T23" fmla="*/ 364 h 440"/>
                <a:gd name="T24" fmla="*/ 68 w 354"/>
                <a:gd name="T25" fmla="*/ 373 h 440"/>
                <a:gd name="T26" fmla="*/ 144 w 354"/>
                <a:gd name="T27" fmla="*/ 440 h 440"/>
                <a:gd name="T28" fmla="*/ 153 w 354"/>
                <a:gd name="T29" fmla="*/ 440 h 440"/>
                <a:gd name="T30" fmla="*/ 263 w 354"/>
                <a:gd name="T31" fmla="*/ 212 h 440"/>
                <a:gd name="T32" fmla="*/ 354 w 354"/>
                <a:gd name="T33" fmla="*/ 208 h 440"/>
                <a:gd name="T34" fmla="*/ 313 w 354"/>
                <a:gd name="T35" fmla="*/ 153 h 440"/>
                <a:gd name="T36" fmla="*/ 271 w 354"/>
                <a:gd name="T37" fmla="*/ 153 h 440"/>
                <a:gd name="T38" fmla="*/ 237 w 354"/>
                <a:gd name="T39" fmla="*/ 110 h 440"/>
                <a:gd name="T40" fmla="*/ 271 w 354"/>
                <a:gd name="T41" fmla="*/ 51 h 440"/>
                <a:gd name="T42" fmla="*/ 271 w 354"/>
                <a:gd name="T43" fmla="*/ 43 h 440"/>
                <a:gd name="T44" fmla="*/ 229 w 354"/>
                <a:gd name="T45" fmla="*/ 0 h 440"/>
                <a:gd name="T46" fmla="*/ 203 w 354"/>
                <a:gd name="T47" fmla="*/ 0 h 440"/>
                <a:gd name="T48" fmla="*/ 85 w 354"/>
                <a:gd name="T49"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440">
                  <a:moveTo>
                    <a:pt x="85" y="51"/>
                  </a:moveTo>
                  <a:cubicBezTo>
                    <a:pt x="51" y="51"/>
                    <a:pt x="51" y="51"/>
                    <a:pt x="51" y="51"/>
                  </a:cubicBezTo>
                  <a:cubicBezTo>
                    <a:pt x="52" y="78"/>
                    <a:pt x="48" y="93"/>
                    <a:pt x="77" y="93"/>
                  </a:cubicBezTo>
                  <a:cubicBezTo>
                    <a:pt x="127" y="93"/>
                    <a:pt x="127" y="93"/>
                    <a:pt x="127" y="93"/>
                  </a:cubicBezTo>
                  <a:cubicBezTo>
                    <a:pt x="127" y="153"/>
                    <a:pt x="127" y="153"/>
                    <a:pt x="127" y="153"/>
                  </a:cubicBezTo>
                  <a:cubicBezTo>
                    <a:pt x="127" y="172"/>
                    <a:pt x="121" y="178"/>
                    <a:pt x="102" y="178"/>
                  </a:cubicBezTo>
                  <a:cubicBezTo>
                    <a:pt x="0" y="178"/>
                    <a:pt x="0" y="178"/>
                    <a:pt x="0" y="178"/>
                  </a:cubicBezTo>
                  <a:cubicBezTo>
                    <a:pt x="0" y="220"/>
                    <a:pt x="0" y="220"/>
                    <a:pt x="0" y="220"/>
                  </a:cubicBezTo>
                  <a:cubicBezTo>
                    <a:pt x="0" y="238"/>
                    <a:pt x="25" y="263"/>
                    <a:pt x="34" y="263"/>
                  </a:cubicBezTo>
                  <a:cubicBezTo>
                    <a:pt x="87" y="263"/>
                    <a:pt x="170" y="227"/>
                    <a:pt x="170" y="271"/>
                  </a:cubicBezTo>
                  <a:cubicBezTo>
                    <a:pt x="170" y="322"/>
                    <a:pt x="170" y="322"/>
                    <a:pt x="170" y="322"/>
                  </a:cubicBezTo>
                  <a:cubicBezTo>
                    <a:pt x="170" y="344"/>
                    <a:pt x="139" y="364"/>
                    <a:pt x="127" y="364"/>
                  </a:cubicBezTo>
                  <a:cubicBezTo>
                    <a:pt x="108" y="364"/>
                    <a:pt x="68" y="343"/>
                    <a:pt x="68" y="373"/>
                  </a:cubicBezTo>
                  <a:cubicBezTo>
                    <a:pt x="68" y="406"/>
                    <a:pt x="107" y="440"/>
                    <a:pt x="144" y="440"/>
                  </a:cubicBezTo>
                  <a:cubicBezTo>
                    <a:pt x="153" y="440"/>
                    <a:pt x="153" y="440"/>
                    <a:pt x="153" y="440"/>
                  </a:cubicBezTo>
                  <a:cubicBezTo>
                    <a:pt x="273" y="440"/>
                    <a:pt x="186" y="212"/>
                    <a:pt x="263" y="212"/>
                  </a:cubicBezTo>
                  <a:cubicBezTo>
                    <a:pt x="354" y="208"/>
                    <a:pt x="354" y="208"/>
                    <a:pt x="354" y="208"/>
                  </a:cubicBezTo>
                  <a:cubicBezTo>
                    <a:pt x="313" y="153"/>
                    <a:pt x="313" y="153"/>
                    <a:pt x="313" y="153"/>
                  </a:cubicBezTo>
                  <a:cubicBezTo>
                    <a:pt x="271" y="153"/>
                    <a:pt x="271" y="153"/>
                    <a:pt x="271" y="153"/>
                  </a:cubicBezTo>
                  <a:cubicBezTo>
                    <a:pt x="257" y="143"/>
                    <a:pt x="237" y="134"/>
                    <a:pt x="237" y="110"/>
                  </a:cubicBezTo>
                  <a:cubicBezTo>
                    <a:pt x="237" y="77"/>
                    <a:pt x="271" y="85"/>
                    <a:pt x="271" y="51"/>
                  </a:cubicBezTo>
                  <a:cubicBezTo>
                    <a:pt x="271" y="43"/>
                    <a:pt x="271" y="43"/>
                    <a:pt x="271" y="43"/>
                  </a:cubicBezTo>
                  <a:cubicBezTo>
                    <a:pt x="271" y="23"/>
                    <a:pt x="249" y="0"/>
                    <a:pt x="229" y="0"/>
                  </a:cubicBezTo>
                  <a:cubicBezTo>
                    <a:pt x="203" y="0"/>
                    <a:pt x="203" y="0"/>
                    <a:pt x="203" y="0"/>
                  </a:cubicBezTo>
                  <a:cubicBezTo>
                    <a:pt x="155" y="0"/>
                    <a:pt x="106" y="51"/>
                    <a:pt x="85" y="51"/>
                  </a:cubicBezTo>
                  <a:close/>
                </a:path>
              </a:pathLst>
            </a:custGeom>
            <a:solidFill>
              <a:srgbClr val="1D3E6B"/>
            </a:solidFill>
            <a:ln>
              <a:noFill/>
            </a:ln>
          </p:spPr>
          <p:txBody>
            <a:bodyPr anchor="ctr"/>
            <a:lstStyle/>
            <a:p>
              <a:pPr algn="ctr"/>
              <a:endParaRPr/>
            </a:p>
          </p:txBody>
        </p:sp>
        <p:sp>
          <p:nvSpPr>
            <p:cNvPr id="560" name="îşḻíḋé"/>
            <p:cNvSpPr/>
            <p:nvPr/>
          </p:nvSpPr>
          <p:spPr bwMode="auto">
            <a:xfrm>
              <a:off x="8363389" y="2767421"/>
              <a:ext cx="861696" cy="826880"/>
            </a:xfrm>
            <a:custGeom>
              <a:avLst/>
              <a:gdLst>
                <a:gd name="T0" fmla="*/ 195 w 626"/>
                <a:gd name="T1" fmla="*/ 68 h 601"/>
                <a:gd name="T2" fmla="*/ 76 w 626"/>
                <a:gd name="T3" fmla="*/ 288 h 601"/>
                <a:gd name="T4" fmla="*/ 136 w 626"/>
                <a:gd name="T5" fmla="*/ 390 h 601"/>
                <a:gd name="T6" fmla="*/ 43 w 626"/>
                <a:gd name="T7" fmla="*/ 500 h 601"/>
                <a:gd name="T8" fmla="*/ 0 w 626"/>
                <a:gd name="T9" fmla="*/ 500 h 601"/>
                <a:gd name="T10" fmla="*/ 0 w 626"/>
                <a:gd name="T11" fmla="*/ 533 h 601"/>
                <a:gd name="T12" fmla="*/ 85 w 626"/>
                <a:gd name="T13" fmla="*/ 601 h 601"/>
                <a:gd name="T14" fmla="*/ 153 w 626"/>
                <a:gd name="T15" fmla="*/ 584 h 601"/>
                <a:gd name="T16" fmla="*/ 200 w 626"/>
                <a:gd name="T17" fmla="*/ 504 h 601"/>
                <a:gd name="T18" fmla="*/ 246 w 626"/>
                <a:gd name="T19" fmla="*/ 423 h 601"/>
                <a:gd name="T20" fmla="*/ 263 w 626"/>
                <a:gd name="T21" fmla="*/ 423 h 601"/>
                <a:gd name="T22" fmla="*/ 499 w 626"/>
                <a:gd name="T23" fmla="*/ 500 h 601"/>
                <a:gd name="T24" fmla="*/ 516 w 626"/>
                <a:gd name="T25" fmla="*/ 500 h 601"/>
                <a:gd name="T26" fmla="*/ 626 w 626"/>
                <a:gd name="T27" fmla="*/ 415 h 601"/>
                <a:gd name="T28" fmla="*/ 423 w 626"/>
                <a:gd name="T29" fmla="*/ 407 h 601"/>
                <a:gd name="T30" fmla="*/ 288 w 626"/>
                <a:gd name="T31" fmla="*/ 322 h 601"/>
                <a:gd name="T32" fmla="*/ 415 w 626"/>
                <a:gd name="T33" fmla="*/ 203 h 601"/>
                <a:gd name="T34" fmla="*/ 415 w 626"/>
                <a:gd name="T35" fmla="*/ 195 h 601"/>
                <a:gd name="T36" fmla="*/ 277 w 626"/>
                <a:gd name="T37" fmla="*/ 135 h 601"/>
                <a:gd name="T38" fmla="*/ 292 w 626"/>
                <a:gd name="T39" fmla="*/ 63 h 601"/>
                <a:gd name="T40" fmla="*/ 201 w 626"/>
                <a:gd name="T41" fmla="*/ 0 h 601"/>
                <a:gd name="T42" fmla="*/ 195 w 626"/>
                <a:gd name="T43" fmla="*/ 9 h 601"/>
                <a:gd name="T44" fmla="*/ 195 w 626"/>
                <a:gd name="T45" fmla="*/ 68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6" h="601">
                  <a:moveTo>
                    <a:pt x="195" y="68"/>
                  </a:moveTo>
                  <a:cubicBezTo>
                    <a:pt x="195" y="261"/>
                    <a:pt x="76" y="236"/>
                    <a:pt x="76" y="288"/>
                  </a:cubicBezTo>
                  <a:cubicBezTo>
                    <a:pt x="76" y="326"/>
                    <a:pt x="136" y="329"/>
                    <a:pt x="136" y="390"/>
                  </a:cubicBezTo>
                  <a:cubicBezTo>
                    <a:pt x="136" y="434"/>
                    <a:pt x="77" y="500"/>
                    <a:pt x="43" y="500"/>
                  </a:cubicBezTo>
                  <a:cubicBezTo>
                    <a:pt x="0" y="500"/>
                    <a:pt x="0" y="500"/>
                    <a:pt x="0" y="500"/>
                  </a:cubicBezTo>
                  <a:cubicBezTo>
                    <a:pt x="0" y="533"/>
                    <a:pt x="0" y="533"/>
                    <a:pt x="0" y="533"/>
                  </a:cubicBezTo>
                  <a:cubicBezTo>
                    <a:pt x="0" y="581"/>
                    <a:pt x="40" y="601"/>
                    <a:pt x="85" y="601"/>
                  </a:cubicBezTo>
                  <a:cubicBezTo>
                    <a:pt x="110" y="601"/>
                    <a:pt x="129" y="590"/>
                    <a:pt x="153" y="584"/>
                  </a:cubicBezTo>
                  <a:cubicBezTo>
                    <a:pt x="156" y="541"/>
                    <a:pt x="182" y="536"/>
                    <a:pt x="200" y="504"/>
                  </a:cubicBezTo>
                  <a:cubicBezTo>
                    <a:pt x="217" y="473"/>
                    <a:pt x="213" y="423"/>
                    <a:pt x="246" y="423"/>
                  </a:cubicBezTo>
                  <a:cubicBezTo>
                    <a:pt x="263" y="423"/>
                    <a:pt x="263" y="423"/>
                    <a:pt x="263" y="423"/>
                  </a:cubicBezTo>
                  <a:cubicBezTo>
                    <a:pt x="276" y="423"/>
                    <a:pt x="366" y="500"/>
                    <a:pt x="499" y="500"/>
                  </a:cubicBezTo>
                  <a:cubicBezTo>
                    <a:pt x="516" y="500"/>
                    <a:pt x="516" y="500"/>
                    <a:pt x="516" y="500"/>
                  </a:cubicBezTo>
                  <a:cubicBezTo>
                    <a:pt x="556" y="500"/>
                    <a:pt x="617" y="454"/>
                    <a:pt x="626" y="415"/>
                  </a:cubicBezTo>
                  <a:cubicBezTo>
                    <a:pt x="555" y="415"/>
                    <a:pt x="502" y="407"/>
                    <a:pt x="423" y="407"/>
                  </a:cubicBezTo>
                  <a:cubicBezTo>
                    <a:pt x="370" y="407"/>
                    <a:pt x="288" y="345"/>
                    <a:pt x="288" y="322"/>
                  </a:cubicBezTo>
                  <a:cubicBezTo>
                    <a:pt x="288" y="268"/>
                    <a:pt x="415" y="263"/>
                    <a:pt x="415" y="203"/>
                  </a:cubicBezTo>
                  <a:cubicBezTo>
                    <a:pt x="415" y="195"/>
                    <a:pt x="415" y="195"/>
                    <a:pt x="415" y="195"/>
                  </a:cubicBezTo>
                  <a:cubicBezTo>
                    <a:pt x="415" y="129"/>
                    <a:pt x="274" y="171"/>
                    <a:pt x="277" y="135"/>
                  </a:cubicBezTo>
                  <a:cubicBezTo>
                    <a:pt x="292" y="63"/>
                    <a:pt x="292" y="63"/>
                    <a:pt x="292" y="63"/>
                  </a:cubicBezTo>
                  <a:cubicBezTo>
                    <a:pt x="201" y="0"/>
                    <a:pt x="201" y="0"/>
                    <a:pt x="201" y="0"/>
                  </a:cubicBezTo>
                  <a:cubicBezTo>
                    <a:pt x="195" y="9"/>
                    <a:pt x="195" y="9"/>
                    <a:pt x="195" y="9"/>
                  </a:cubicBezTo>
                  <a:lnTo>
                    <a:pt x="195" y="68"/>
                  </a:lnTo>
                  <a:close/>
                </a:path>
              </a:pathLst>
            </a:custGeom>
            <a:solidFill>
              <a:srgbClr val="1D3E6B"/>
            </a:solidFill>
            <a:ln>
              <a:noFill/>
            </a:ln>
          </p:spPr>
          <p:txBody>
            <a:bodyPr anchor="ctr"/>
            <a:lstStyle/>
            <a:p>
              <a:pPr algn="ctr"/>
              <a:endParaRPr/>
            </a:p>
          </p:txBody>
        </p:sp>
        <p:sp>
          <p:nvSpPr>
            <p:cNvPr id="561" name="íś1îḋê"/>
            <p:cNvSpPr/>
            <p:nvPr/>
          </p:nvSpPr>
          <p:spPr bwMode="auto">
            <a:xfrm>
              <a:off x="7733220" y="3242659"/>
              <a:ext cx="339456" cy="285491"/>
            </a:xfrm>
            <a:custGeom>
              <a:avLst/>
              <a:gdLst>
                <a:gd name="T0" fmla="*/ 178 w 246"/>
                <a:gd name="T1" fmla="*/ 197 h 207"/>
                <a:gd name="T2" fmla="*/ 220 w 246"/>
                <a:gd name="T3" fmla="*/ 188 h 207"/>
                <a:gd name="T4" fmla="*/ 246 w 246"/>
                <a:gd name="T5" fmla="*/ 171 h 207"/>
                <a:gd name="T6" fmla="*/ 204 w 246"/>
                <a:gd name="T7" fmla="*/ 121 h 207"/>
                <a:gd name="T8" fmla="*/ 178 w 246"/>
                <a:gd name="T9" fmla="*/ 95 h 207"/>
                <a:gd name="T10" fmla="*/ 237 w 246"/>
                <a:gd name="T11" fmla="*/ 19 h 207"/>
                <a:gd name="T12" fmla="*/ 144 w 246"/>
                <a:gd name="T13" fmla="*/ 2 h 207"/>
                <a:gd name="T14" fmla="*/ 110 w 246"/>
                <a:gd name="T15" fmla="*/ 2 h 207"/>
                <a:gd name="T16" fmla="*/ 85 w 246"/>
                <a:gd name="T17" fmla="*/ 11 h 207"/>
                <a:gd name="T18" fmla="*/ 110 w 246"/>
                <a:gd name="T19" fmla="*/ 53 h 207"/>
                <a:gd name="T20" fmla="*/ 60 w 246"/>
                <a:gd name="T21" fmla="*/ 104 h 207"/>
                <a:gd name="T22" fmla="*/ 17 w 246"/>
                <a:gd name="T23" fmla="*/ 104 h 207"/>
                <a:gd name="T24" fmla="*/ 0 w 246"/>
                <a:gd name="T25" fmla="*/ 155 h 207"/>
                <a:gd name="T26" fmla="*/ 77 w 246"/>
                <a:gd name="T27" fmla="*/ 205 h 207"/>
                <a:gd name="T28" fmla="*/ 85 w 246"/>
                <a:gd name="T29" fmla="*/ 207 h 207"/>
                <a:gd name="T30" fmla="*/ 178 w 246"/>
                <a:gd name="T31"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07">
                  <a:moveTo>
                    <a:pt x="178" y="197"/>
                  </a:moveTo>
                  <a:cubicBezTo>
                    <a:pt x="220" y="188"/>
                    <a:pt x="220" y="188"/>
                    <a:pt x="220" y="188"/>
                  </a:cubicBezTo>
                  <a:cubicBezTo>
                    <a:pt x="234" y="187"/>
                    <a:pt x="246" y="185"/>
                    <a:pt x="246" y="171"/>
                  </a:cubicBezTo>
                  <a:cubicBezTo>
                    <a:pt x="246" y="147"/>
                    <a:pt x="218" y="133"/>
                    <a:pt x="204" y="121"/>
                  </a:cubicBezTo>
                  <a:cubicBezTo>
                    <a:pt x="178" y="95"/>
                    <a:pt x="178" y="95"/>
                    <a:pt x="178" y="95"/>
                  </a:cubicBezTo>
                  <a:cubicBezTo>
                    <a:pt x="212" y="73"/>
                    <a:pt x="236" y="71"/>
                    <a:pt x="237" y="19"/>
                  </a:cubicBezTo>
                  <a:cubicBezTo>
                    <a:pt x="205" y="12"/>
                    <a:pt x="184" y="2"/>
                    <a:pt x="144" y="2"/>
                  </a:cubicBezTo>
                  <a:cubicBezTo>
                    <a:pt x="110" y="2"/>
                    <a:pt x="110" y="2"/>
                    <a:pt x="110" y="2"/>
                  </a:cubicBezTo>
                  <a:cubicBezTo>
                    <a:pt x="78" y="2"/>
                    <a:pt x="107" y="0"/>
                    <a:pt x="85" y="11"/>
                  </a:cubicBezTo>
                  <a:cubicBezTo>
                    <a:pt x="94" y="43"/>
                    <a:pt x="110" y="40"/>
                    <a:pt x="110" y="53"/>
                  </a:cubicBezTo>
                  <a:cubicBezTo>
                    <a:pt x="110" y="79"/>
                    <a:pt x="78" y="91"/>
                    <a:pt x="60" y="104"/>
                  </a:cubicBezTo>
                  <a:cubicBezTo>
                    <a:pt x="17" y="104"/>
                    <a:pt x="17" y="104"/>
                    <a:pt x="17" y="104"/>
                  </a:cubicBezTo>
                  <a:cubicBezTo>
                    <a:pt x="9" y="120"/>
                    <a:pt x="0" y="129"/>
                    <a:pt x="0" y="155"/>
                  </a:cubicBezTo>
                  <a:cubicBezTo>
                    <a:pt x="0" y="183"/>
                    <a:pt x="48" y="205"/>
                    <a:pt x="77" y="205"/>
                  </a:cubicBezTo>
                  <a:cubicBezTo>
                    <a:pt x="85" y="207"/>
                    <a:pt x="85" y="207"/>
                    <a:pt x="85" y="207"/>
                  </a:cubicBezTo>
                  <a:lnTo>
                    <a:pt x="178" y="197"/>
                  </a:lnTo>
                  <a:close/>
                </a:path>
              </a:pathLst>
            </a:custGeom>
            <a:solidFill>
              <a:srgbClr val="1D3E6B"/>
            </a:solidFill>
            <a:ln>
              <a:noFill/>
            </a:ln>
          </p:spPr>
          <p:txBody>
            <a:bodyPr anchor="ctr"/>
            <a:lstStyle/>
            <a:p>
              <a:pPr algn="ctr"/>
              <a:endParaRPr/>
            </a:p>
          </p:txBody>
        </p:sp>
        <p:sp>
          <p:nvSpPr>
            <p:cNvPr id="562" name="îŝ1íḋè"/>
            <p:cNvSpPr/>
            <p:nvPr/>
          </p:nvSpPr>
          <p:spPr bwMode="auto">
            <a:xfrm>
              <a:off x="5370958" y="2638602"/>
              <a:ext cx="826880" cy="922623"/>
            </a:xfrm>
            <a:custGeom>
              <a:avLst/>
              <a:gdLst>
                <a:gd name="T0" fmla="*/ 212 w 601"/>
                <a:gd name="T1" fmla="*/ 322 h 669"/>
                <a:gd name="T2" fmla="*/ 271 w 601"/>
                <a:gd name="T3" fmla="*/ 280 h 669"/>
                <a:gd name="T4" fmla="*/ 212 w 601"/>
                <a:gd name="T5" fmla="*/ 322 h 669"/>
                <a:gd name="T6" fmla="*/ 355 w 601"/>
                <a:gd name="T7" fmla="*/ 263 h 669"/>
                <a:gd name="T8" fmla="*/ 389 w 601"/>
                <a:gd name="T9" fmla="*/ 220 h 669"/>
                <a:gd name="T10" fmla="*/ 423 w 601"/>
                <a:gd name="T11" fmla="*/ 220 h 669"/>
                <a:gd name="T12" fmla="*/ 355 w 601"/>
                <a:gd name="T13" fmla="*/ 263 h 669"/>
                <a:gd name="T14" fmla="*/ 288 w 601"/>
                <a:gd name="T15" fmla="*/ 9 h 669"/>
                <a:gd name="T16" fmla="*/ 322 w 601"/>
                <a:gd name="T17" fmla="*/ 68 h 669"/>
                <a:gd name="T18" fmla="*/ 322 w 601"/>
                <a:gd name="T19" fmla="*/ 110 h 669"/>
                <a:gd name="T20" fmla="*/ 227 w 601"/>
                <a:gd name="T21" fmla="*/ 210 h 669"/>
                <a:gd name="T22" fmla="*/ 76 w 601"/>
                <a:gd name="T23" fmla="*/ 237 h 669"/>
                <a:gd name="T24" fmla="*/ 144 w 601"/>
                <a:gd name="T25" fmla="*/ 398 h 669"/>
                <a:gd name="T26" fmla="*/ 144 w 601"/>
                <a:gd name="T27" fmla="*/ 406 h 669"/>
                <a:gd name="T28" fmla="*/ 0 w 601"/>
                <a:gd name="T29" fmla="*/ 533 h 669"/>
                <a:gd name="T30" fmla="*/ 42 w 601"/>
                <a:gd name="T31" fmla="*/ 593 h 669"/>
                <a:gd name="T32" fmla="*/ 143 w 601"/>
                <a:gd name="T33" fmla="*/ 549 h 669"/>
                <a:gd name="T34" fmla="*/ 178 w 601"/>
                <a:gd name="T35" fmla="*/ 593 h 669"/>
                <a:gd name="T36" fmla="*/ 228 w 601"/>
                <a:gd name="T37" fmla="*/ 669 h 669"/>
                <a:gd name="T38" fmla="*/ 324 w 601"/>
                <a:gd name="T39" fmla="*/ 476 h 669"/>
                <a:gd name="T40" fmla="*/ 567 w 601"/>
                <a:gd name="T41" fmla="*/ 423 h 669"/>
                <a:gd name="T42" fmla="*/ 601 w 601"/>
                <a:gd name="T43" fmla="*/ 381 h 669"/>
                <a:gd name="T44" fmla="*/ 601 w 601"/>
                <a:gd name="T45" fmla="*/ 373 h 669"/>
                <a:gd name="T46" fmla="*/ 550 w 601"/>
                <a:gd name="T47" fmla="*/ 339 h 669"/>
                <a:gd name="T48" fmla="*/ 440 w 601"/>
                <a:gd name="T49" fmla="*/ 339 h 669"/>
                <a:gd name="T50" fmla="*/ 434 w 601"/>
                <a:gd name="T51" fmla="*/ 332 h 669"/>
                <a:gd name="T52" fmla="*/ 527 w 601"/>
                <a:gd name="T53" fmla="*/ 245 h 669"/>
                <a:gd name="T54" fmla="*/ 499 w 601"/>
                <a:gd name="T55" fmla="*/ 178 h 669"/>
                <a:gd name="T56" fmla="*/ 372 w 601"/>
                <a:gd name="T57" fmla="*/ 144 h 669"/>
                <a:gd name="T58" fmla="*/ 313 w 601"/>
                <a:gd name="T59" fmla="*/ 0 h 669"/>
                <a:gd name="T60" fmla="*/ 288 w 601"/>
                <a:gd name="T61" fmla="*/ 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669">
                  <a:moveTo>
                    <a:pt x="212" y="322"/>
                  </a:moveTo>
                  <a:cubicBezTo>
                    <a:pt x="215" y="288"/>
                    <a:pt x="235" y="282"/>
                    <a:pt x="271" y="280"/>
                  </a:cubicBezTo>
                  <a:cubicBezTo>
                    <a:pt x="262" y="312"/>
                    <a:pt x="252" y="321"/>
                    <a:pt x="212" y="322"/>
                  </a:cubicBezTo>
                  <a:close/>
                  <a:moveTo>
                    <a:pt x="355" y="263"/>
                  </a:moveTo>
                  <a:cubicBezTo>
                    <a:pt x="357" y="237"/>
                    <a:pt x="361" y="220"/>
                    <a:pt x="389" y="220"/>
                  </a:cubicBezTo>
                  <a:cubicBezTo>
                    <a:pt x="423" y="220"/>
                    <a:pt x="423" y="220"/>
                    <a:pt x="423" y="220"/>
                  </a:cubicBezTo>
                  <a:cubicBezTo>
                    <a:pt x="407" y="245"/>
                    <a:pt x="388" y="255"/>
                    <a:pt x="355" y="263"/>
                  </a:cubicBezTo>
                  <a:close/>
                  <a:moveTo>
                    <a:pt x="288" y="9"/>
                  </a:moveTo>
                  <a:cubicBezTo>
                    <a:pt x="299" y="50"/>
                    <a:pt x="322" y="37"/>
                    <a:pt x="322" y="68"/>
                  </a:cubicBezTo>
                  <a:cubicBezTo>
                    <a:pt x="322" y="110"/>
                    <a:pt x="322" y="110"/>
                    <a:pt x="322" y="110"/>
                  </a:cubicBezTo>
                  <a:cubicBezTo>
                    <a:pt x="322" y="178"/>
                    <a:pt x="273" y="186"/>
                    <a:pt x="227" y="210"/>
                  </a:cubicBezTo>
                  <a:cubicBezTo>
                    <a:pt x="132" y="262"/>
                    <a:pt x="187" y="237"/>
                    <a:pt x="76" y="237"/>
                  </a:cubicBezTo>
                  <a:cubicBezTo>
                    <a:pt x="77" y="294"/>
                    <a:pt x="144" y="368"/>
                    <a:pt x="144" y="398"/>
                  </a:cubicBezTo>
                  <a:cubicBezTo>
                    <a:pt x="144" y="406"/>
                    <a:pt x="144" y="406"/>
                    <a:pt x="144" y="406"/>
                  </a:cubicBezTo>
                  <a:cubicBezTo>
                    <a:pt x="144" y="461"/>
                    <a:pt x="0" y="470"/>
                    <a:pt x="0" y="533"/>
                  </a:cubicBezTo>
                  <a:cubicBezTo>
                    <a:pt x="0" y="548"/>
                    <a:pt x="30" y="593"/>
                    <a:pt x="42" y="593"/>
                  </a:cubicBezTo>
                  <a:cubicBezTo>
                    <a:pt x="64" y="593"/>
                    <a:pt x="119" y="559"/>
                    <a:pt x="143" y="549"/>
                  </a:cubicBezTo>
                  <a:cubicBezTo>
                    <a:pt x="230" y="513"/>
                    <a:pt x="178" y="557"/>
                    <a:pt x="178" y="593"/>
                  </a:cubicBezTo>
                  <a:cubicBezTo>
                    <a:pt x="178" y="628"/>
                    <a:pt x="193" y="669"/>
                    <a:pt x="228" y="669"/>
                  </a:cubicBezTo>
                  <a:cubicBezTo>
                    <a:pt x="265" y="669"/>
                    <a:pt x="254" y="534"/>
                    <a:pt x="324" y="476"/>
                  </a:cubicBezTo>
                  <a:cubicBezTo>
                    <a:pt x="394" y="418"/>
                    <a:pt x="443" y="423"/>
                    <a:pt x="567" y="423"/>
                  </a:cubicBezTo>
                  <a:cubicBezTo>
                    <a:pt x="581" y="414"/>
                    <a:pt x="601" y="405"/>
                    <a:pt x="601" y="381"/>
                  </a:cubicBezTo>
                  <a:cubicBezTo>
                    <a:pt x="601" y="373"/>
                    <a:pt x="601" y="373"/>
                    <a:pt x="601" y="373"/>
                  </a:cubicBezTo>
                  <a:cubicBezTo>
                    <a:pt x="601" y="347"/>
                    <a:pt x="576" y="339"/>
                    <a:pt x="550" y="339"/>
                  </a:cubicBezTo>
                  <a:cubicBezTo>
                    <a:pt x="440" y="339"/>
                    <a:pt x="440" y="339"/>
                    <a:pt x="440" y="339"/>
                  </a:cubicBezTo>
                  <a:cubicBezTo>
                    <a:pt x="434" y="332"/>
                    <a:pt x="434" y="332"/>
                    <a:pt x="434" y="332"/>
                  </a:cubicBezTo>
                  <a:cubicBezTo>
                    <a:pt x="527" y="245"/>
                    <a:pt x="527" y="245"/>
                    <a:pt x="527" y="245"/>
                  </a:cubicBezTo>
                  <a:cubicBezTo>
                    <a:pt x="499" y="178"/>
                    <a:pt x="499" y="178"/>
                    <a:pt x="499" y="178"/>
                  </a:cubicBezTo>
                  <a:cubicBezTo>
                    <a:pt x="454" y="178"/>
                    <a:pt x="372" y="187"/>
                    <a:pt x="372" y="144"/>
                  </a:cubicBezTo>
                  <a:cubicBezTo>
                    <a:pt x="372" y="79"/>
                    <a:pt x="392" y="0"/>
                    <a:pt x="313" y="0"/>
                  </a:cubicBezTo>
                  <a:cubicBezTo>
                    <a:pt x="303" y="0"/>
                    <a:pt x="290" y="6"/>
                    <a:pt x="288" y="9"/>
                  </a:cubicBezTo>
                  <a:close/>
                </a:path>
              </a:pathLst>
            </a:custGeom>
            <a:solidFill>
              <a:srgbClr val="1D3E6B"/>
            </a:solidFill>
            <a:ln>
              <a:noFill/>
            </a:ln>
          </p:spPr>
          <p:txBody>
            <a:bodyPr anchor="ctr"/>
            <a:lstStyle/>
            <a:p>
              <a:pPr algn="ctr"/>
              <a:endParaRPr/>
            </a:p>
          </p:txBody>
        </p:sp>
        <p:sp>
          <p:nvSpPr>
            <p:cNvPr id="563" name="íṥlïḓê"/>
            <p:cNvSpPr/>
            <p:nvPr/>
          </p:nvSpPr>
          <p:spPr bwMode="auto">
            <a:xfrm>
              <a:off x="5863603" y="3303587"/>
              <a:ext cx="170598" cy="304640"/>
            </a:xfrm>
            <a:custGeom>
              <a:avLst/>
              <a:gdLst>
                <a:gd name="T0" fmla="*/ 82 w 124"/>
                <a:gd name="T1" fmla="*/ 220 h 220"/>
                <a:gd name="T2" fmla="*/ 90 w 124"/>
                <a:gd name="T3" fmla="*/ 220 h 220"/>
                <a:gd name="T4" fmla="*/ 124 w 124"/>
                <a:gd name="T5" fmla="*/ 186 h 220"/>
                <a:gd name="T6" fmla="*/ 124 w 124"/>
                <a:gd name="T7" fmla="*/ 160 h 220"/>
                <a:gd name="T8" fmla="*/ 48 w 124"/>
                <a:gd name="T9" fmla="*/ 0 h 220"/>
                <a:gd name="T10" fmla="*/ 48 w 124"/>
                <a:gd name="T11" fmla="*/ 102 h 220"/>
                <a:gd name="T12" fmla="*/ 82 w 124"/>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24" h="220">
                  <a:moveTo>
                    <a:pt x="82" y="220"/>
                  </a:moveTo>
                  <a:cubicBezTo>
                    <a:pt x="90" y="220"/>
                    <a:pt x="90" y="220"/>
                    <a:pt x="90" y="220"/>
                  </a:cubicBezTo>
                  <a:cubicBezTo>
                    <a:pt x="110" y="220"/>
                    <a:pt x="124" y="206"/>
                    <a:pt x="124" y="186"/>
                  </a:cubicBezTo>
                  <a:cubicBezTo>
                    <a:pt x="124" y="160"/>
                    <a:pt x="124" y="160"/>
                    <a:pt x="124" y="160"/>
                  </a:cubicBezTo>
                  <a:cubicBezTo>
                    <a:pt x="124" y="117"/>
                    <a:pt x="73" y="0"/>
                    <a:pt x="48" y="0"/>
                  </a:cubicBezTo>
                  <a:cubicBezTo>
                    <a:pt x="0" y="0"/>
                    <a:pt x="44" y="70"/>
                    <a:pt x="48" y="102"/>
                  </a:cubicBezTo>
                  <a:cubicBezTo>
                    <a:pt x="52" y="141"/>
                    <a:pt x="44" y="220"/>
                    <a:pt x="82" y="220"/>
                  </a:cubicBezTo>
                  <a:close/>
                </a:path>
              </a:pathLst>
            </a:custGeom>
            <a:solidFill>
              <a:srgbClr val="1D3E6B"/>
            </a:solidFill>
            <a:ln>
              <a:noFill/>
            </a:ln>
          </p:spPr>
          <p:txBody>
            <a:bodyPr anchor="ctr"/>
            <a:lstStyle/>
            <a:p>
              <a:pPr algn="ctr"/>
              <a:endParaRPr/>
            </a:p>
          </p:txBody>
        </p:sp>
        <p:sp>
          <p:nvSpPr>
            <p:cNvPr id="564" name="ïṣḷiḋe"/>
            <p:cNvSpPr/>
            <p:nvPr/>
          </p:nvSpPr>
          <p:spPr bwMode="auto">
            <a:xfrm>
              <a:off x="4451817" y="2650788"/>
              <a:ext cx="755506" cy="1049702"/>
            </a:xfrm>
            <a:custGeom>
              <a:avLst/>
              <a:gdLst>
                <a:gd name="T0" fmla="*/ 118 w 550"/>
                <a:gd name="T1" fmla="*/ 364 h 761"/>
                <a:gd name="T2" fmla="*/ 279 w 550"/>
                <a:gd name="T3" fmla="*/ 287 h 761"/>
                <a:gd name="T4" fmla="*/ 279 w 550"/>
                <a:gd name="T5" fmla="*/ 321 h 761"/>
                <a:gd name="T6" fmla="*/ 215 w 550"/>
                <a:gd name="T7" fmla="*/ 359 h 761"/>
                <a:gd name="T8" fmla="*/ 169 w 550"/>
                <a:gd name="T9" fmla="*/ 414 h 761"/>
                <a:gd name="T10" fmla="*/ 118 w 550"/>
                <a:gd name="T11" fmla="*/ 364 h 761"/>
                <a:gd name="T12" fmla="*/ 406 w 550"/>
                <a:gd name="T13" fmla="*/ 287 h 761"/>
                <a:gd name="T14" fmla="*/ 380 w 550"/>
                <a:gd name="T15" fmla="*/ 287 h 761"/>
                <a:gd name="T16" fmla="*/ 380 w 550"/>
                <a:gd name="T17" fmla="*/ 262 h 761"/>
                <a:gd name="T18" fmla="*/ 389 w 550"/>
                <a:gd name="T19" fmla="*/ 254 h 761"/>
                <a:gd name="T20" fmla="*/ 414 w 550"/>
                <a:gd name="T21" fmla="*/ 254 h 761"/>
                <a:gd name="T22" fmla="*/ 414 w 550"/>
                <a:gd name="T23" fmla="*/ 279 h 761"/>
                <a:gd name="T24" fmla="*/ 406 w 550"/>
                <a:gd name="T25" fmla="*/ 287 h 761"/>
                <a:gd name="T26" fmla="*/ 279 w 550"/>
                <a:gd name="T27" fmla="*/ 118 h 761"/>
                <a:gd name="T28" fmla="*/ 279 w 550"/>
                <a:gd name="T29" fmla="*/ 186 h 761"/>
                <a:gd name="T30" fmla="*/ 0 w 550"/>
                <a:gd name="T31" fmla="*/ 381 h 761"/>
                <a:gd name="T32" fmla="*/ 59 w 550"/>
                <a:gd name="T33" fmla="*/ 440 h 761"/>
                <a:gd name="T34" fmla="*/ 84 w 550"/>
                <a:gd name="T35" fmla="*/ 550 h 761"/>
                <a:gd name="T36" fmla="*/ 152 w 550"/>
                <a:gd name="T37" fmla="*/ 550 h 761"/>
                <a:gd name="T38" fmla="*/ 253 w 550"/>
                <a:gd name="T39" fmla="*/ 524 h 761"/>
                <a:gd name="T40" fmla="*/ 321 w 550"/>
                <a:gd name="T41" fmla="*/ 761 h 761"/>
                <a:gd name="T42" fmla="*/ 347 w 550"/>
                <a:gd name="T43" fmla="*/ 761 h 761"/>
                <a:gd name="T44" fmla="*/ 347 w 550"/>
                <a:gd name="T45" fmla="*/ 550 h 761"/>
                <a:gd name="T46" fmla="*/ 499 w 550"/>
                <a:gd name="T47" fmla="*/ 423 h 761"/>
                <a:gd name="T48" fmla="*/ 499 w 550"/>
                <a:gd name="T49" fmla="*/ 414 h 761"/>
                <a:gd name="T50" fmla="*/ 448 w 550"/>
                <a:gd name="T51" fmla="*/ 364 h 761"/>
                <a:gd name="T52" fmla="*/ 550 w 550"/>
                <a:gd name="T53" fmla="*/ 271 h 761"/>
                <a:gd name="T54" fmla="*/ 383 w 550"/>
                <a:gd name="T55" fmla="*/ 175 h 761"/>
                <a:gd name="T56" fmla="*/ 296 w 550"/>
                <a:gd name="T57" fmla="*/ 0 h 761"/>
                <a:gd name="T58" fmla="*/ 279 w 550"/>
                <a:gd name="T59" fmla="*/ 118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0" h="761">
                  <a:moveTo>
                    <a:pt x="118" y="364"/>
                  </a:moveTo>
                  <a:cubicBezTo>
                    <a:pt x="144" y="325"/>
                    <a:pt x="220" y="292"/>
                    <a:pt x="279" y="287"/>
                  </a:cubicBezTo>
                  <a:cubicBezTo>
                    <a:pt x="279" y="321"/>
                    <a:pt x="279" y="321"/>
                    <a:pt x="279" y="321"/>
                  </a:cubicBezTo>
                  <a:cubicBezTo>
                    <a:pt x="279" y="363"/>
                    <a:pt x="238" y="345"/>
                    <a:pt x="215" y="359"/>
                  </a:cubicBezTo>
                  <a:cubicBezTo>
                    <a:pt x="189" y="374"/>
                    <a:pt x="210" y="414"/>
                    <a:pt x="169" y="414"/>
                  </a:cubicBezTo>
                  <a:cubicBezTo>
                    <a:pt x="157" y="414"/>
                    <a:pt x="125" y="374"/>
                    <a:pt x="118" y="364"/>
                  </a:cubicBezTo>
                  <a:close/>
                  <a:moveTo>
                    <a:pt x="406" y="287"/>
                  </a:moveTo>
                  <a:cubicBezTo>
                    <a:pt x="380" y="287"/>
                    <a:pt x="380" y="287"/>
                    <a:pt x="380" y="287"/>
                  </a:cubicBezTo>
                  <a:cubicBezTo>
                    <a:pt x="380" y="262"/>
                    <a:pt x="380" y="262"/>
                    <a:pt x="380" y="262"/>
                  </a:cubicBezTo>
                  <a:cubicBezTo>
                    <a:pt x="389" y="254"/>
                    <a:pt x="389" y="254"/>
                    <a:pt x="389" y="254"/>
                  </a:cubicBezTo>
                  <a:cubicBezTo>
                    <a:pt x="414" y="254"/>
                    <a:pt x="414" y="254"/>
                    <a:pt x="414" y="254"/>
                  </a:cubicBezTo>
                  <a:cubicBezTo>
                    <a:pt x="414" y="279"/>
                    <a:pt x="414" y="279"/>
                    <a:pt x="414" y="279"/>
                  </a:cubicBezTo>
                  <a:cubicBezTo>
                    <a:pt x="406" y="287"/>
                    <a:pt x="406" y="287"/>
                    <a:pt x="406" y="287"/>
                  </a:cubicBezTo>
                  <a:close/>
                  <a:moveTo>
                    <a:pt x="279" y="118"/>
                  </a:moveTo>
                  <a:cubicBezTo>
                    <a:pt x="279" y="186"/>
                    <a:pt x="279" y="186"/>
                    <a:pt x="279" y="186"/>
                  </a:cubicBezTo>
                  <a:cubicBezTo>
                    <a:pt x="279" y="265"/>
                    <a:pt x="0" y="245"/>
                    <a:pt x="0" y="381"/>
                  </a:cubicBezTo>
                  <a:cubicBezTo>
                    <a:pt x="0" y="391"/>
                    <a:pt x="44" y="418"/>
                    <a:pt x="59" y="440"/>
                  </a:cubicBezTo>
                  <a:cubicBezTo>
                    <a:pt x="59" y="482"/>
                    <a:pt x="45" y="550"/>
                    <a:pt x="84" y="550"/>
                  </a:cubicBezTo>
                  <a:cubicBezTo>
                    <a:pt x="152" y="550"/>
                    <a:pt x="152" y="550"/>
                    <a:pt x="152" y="550"/>
                  </a:cubicBezTo>
                  <a:cubicBezTo>
                    <a:pt x="191" y="550"/>
                    <a:pt x="200" y="524"/>
                    <a:pt x="253" y="524"/>
                  </a:cubicBezTo>
                  <a:cubicBezTo>
                    <a:pt x="324" y="524"/>
                    <a:pt x="229" y="761"/>
                    <a:pt x="321" y="761"/>
                  </a:cubicBezTo>
                  <a:cubicBezTo>
                    <a:pt x="347" y="761"/>
                    <a:pt x="347" y="761"/>
                    <a:pt x="347" y="761"/>
                  </a:cubicBezTo>
                  <a:cubicBezTo>
                    <a:pt x="347" y="550"/>
                    <a:pt x="347" y="550"/>
                    <a:pt x="347" y="550"/>
                  </a:cubicBezTo>
                  <a:cubicBezTo>
                    <a:pt x="347" y="411"/>
                    <a:pt x="499" y="495"/>
                    <a:pt x="499" y="423"/>
                  </a:cubicBezTo>
                  <a:cubicBezTo>
                    <a:pt x="499" y="414"/>
                    <a:pt x="499" y="414"/>
                    <a:pt x="499" y="414"/>
                  </a:cubicBezTo>
                  <a:cubicBezTo>
                    <a:pt x="499" y="370"/>
                    <a:pt x="448" y="390"/>
                    <a:pt x="448" y="364"/>
                  </a:cubicBezTo>
                  <a:cubicBezTo>
                    <a:pt x="448" y="319"/>
                    <a:pt x="550" y="308"/>
                    <a:pt x="550" y="271"/>
                  </a:cubicBezTo>
                  <a:cubicBezTo>
                    <a:pt x="550" y="130"/>
                    <a:pt x="407" y="216"/>
                    <a:pt x="383" y="175"/>
                  </a:cubicBezTo>
                  <a:cubicBezTo>
                    <a:pt x="360" y="134"/>
                    <a:pt x="413" y="0"/>
                    <a:pt x="296" y="0"/>
                  </a:cubicBezTo>
                  <a:cubicBezTo>
                    <a:pt x="251" y="0"/>
                    <a:pt x="279" y="71"/>
                    <a:pt x="279" y="118"/>
                  </a:cubicBezTo>
                  <a:close/>
                </a:path>
              </a:pathLst>
            </a:custGeom>
            <a:solidFill>
              <a:srgbClr val="1D3E6B"/>
            </a:solidFill>
            <a:ln>
              <a:noFill/>
            </a:ln>
          </p:spPr>
          <p:txBody>
            <a:bodyPr anchor="ctr"/>
            <a:lstStyle/>
            <a:p>
              <a:pPr algn="ctr"/>
              <a:endParaRPr/>
            </a:p>
          </p:txBody>
        </p:sp>
        <p:sp>
          <p:nvSpPr>
            <p:cNvPr id="565" name="îṡlidê"/>
            <p:cNvSpPr/>
            <p:nvPr/>
          </p:nvSpPr>
          <p:spPr bwMode="auto">
            <a:xfrm>
              <a:off x="4469225" y="3872828"/>
              <a:ext cx="154932" cy="271564"/>
            </a:xfrm>
            <a:custGeom>
              <a:avLst/>
              <a:gdLst>
                <a:gd name="T0" fmla="*/ 60 w 113"/>
                <a:gd name="T1" fmla="*/ 198 h 198"/>
                <a:gd name="T2" fmla="*/ 38 w 113"/>
                <a:gd name="T3" fmla="*/ 191 h 198"/>
                <a:gd name="T4" fmla="*/ 18 w 113"/>
                <a:gd name="T5" fmla="*/ 172 h 198"/>
                <a:gd name="T6" fmla="*/ 5 w 113"/>
                <a:gd name="T7" fmla="*/ 142 h 198"/>
                <a:gd name="T8" fmla="*/ 0 w 113"/>
                <a:gd name="T9" fmla="*/ 101 h 198"/>
                <a:gd name="T10" fmla="*/ 5 w 113"/>
                <a:gd name="T11" fmla="*/ 59 h 198"/>
                <a:gd name="T12" fmla="*/ 19 w 113"/>
                <a:gd name="T13" fmla="*/ 27 h 198"/>
                <a:gd name="T14" fmla="*/ 39 w 113"/>
                <a:gd name="T15" fmla="*/ 7 h 198"/>
                <a:gd name="T16" fmla="*/ 63 w 113"/>
                <a:gd name="T17" fmla="*/ 0 h 198"/>
                <a:gd name="T18" fmla="*/ 81 w 113"/>
                <a:gd name="T19" fmla="*/ 3 h 198"/>
                <a:gd name="T20" fmla="*/ 96 w 113"/>
                <a:gd name="T21" fmla="*/ 13 h 198"/>
                <a:gd name="T22" fmla="*/ 100 w 113"/>
                <a:gd name="T23" fmla="*/ 4 h 198"/>
                <a:gd name="T24" fmla="*/ 107 w 113"/>
                <a:gd name="T25" fmla="*/ 4 h 198"/>
                <a:gd name="T26" fmla="*/ 108 w 113"/>
                <a:gd name="T27" fmla="*/ 71 h 198"/>
                <a:gd name="T28" fmla="*/ 100 w 113"/>
                <a:gd name="T29" fmla="*/ 71 h 198"/>
                <a:gd name="T30" fmla="*/ 96 w 113"/>
                <a:gd name="T31" fmla="*/ 50 h 198"/>
                <a:gd name="T32" fmla="*/ 89 w 113"/>
                <a:gd name="T33" fmla="*/ 31 h 198"/>
                <a:gd name="T34" fmla="*/ 78 w 113"/>
                <a:gd name="T35" fmla="*/ 16 h 198"/>
                <a:gd name="T36" fmla="*/ 64 w 113"/>
                <a:gd name="T37" fmla="*/ 11 h 198"/>
                <a:gd name="T38" fmla="*/ 48 w 113"/>
                <a:gd name="T39" fmla="*/ 17 h 198"/>
                <a:gd name="T40" fmla="*/ 34 w 113"/>
                <a:gd name="T41" fmla="*/ 34 h 198"/>
                <a:gd name="T42" fmla="*/ 26 w 113"/>
                <a:gd name="T43" fmla="*/ 62 h 198"/>
                <a:gd name="T44" fmla="*/ 23 w 113"/>
                <a:gd name="T45" fmla="*/ 99 h 198"/>
                <a:gd name="T46" fmla="*/ 26 w 113"/>
                <a:gd name="T47" fmla="*/ 132 h 198"/>
                <a:gd name="T48" fmla="*/ 35 w 113"/>
                <a:gd name="T49" fmla="*/ 159 h 198"/>
                <a:gd name="T50" fmla="*/ 49 w 113"/>
                <a:gd name="T51" fmla="*/ 177 h 198"/>
                <a:gd name="T52" fmla="*/ 67 w 113"/>
                <a:gd name="T53" fmla="*/ 183 h 198"/>
                <a:gd name="T54" fmla="*/ 81 w 113"/>
                <a:gd name="T55" fmla="*/ 180 h 198"/>
                <a:gd name="T56" fmla="*/ 92 w 113"/>
                <a:gd name="T57" fmla="*/ 171 h 198"/>
                <a:gd name="T58" fmla="*/ 100 w 113"/>
                <a:gd name="T59" fmla="*/ 157 h 198"/>
                <a:gd name="T60" fmla="*/ 106 w 113"/>
                <a:gd name="T61" fmla="*/ 141 h 198"/>
                <a:gd name="T62" fmla="*/ 113 w 113"/>
                <a:gd name="T63" fmla="*/ 146 h 198"/>
                <a:gd name="T64" fmla="*/ 92 w 113"/>
                <a:gd name="T65" fmla="*/ 186 h 198"/>
                <a:gd name="T66" fmla="*/ 60 w 113"/>
                <a:gd name="T6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8">
                  <a:moveTo>
                    <a:pt x="60" y="198"/>
                  </a:moveTo>
                  <a:cubicBezTo>
                    <a:pt x="52" y="198"/>
                    <a:pt x="45" y="196"/>
                    <a:pt x="38" y="191"/>
                  </a:cubicBezTo>
                  <a:cubicBezTo>
                    <a:pt x="30" y="187"/>
                    <a:pt x="24" y="181"/>
                    <a:pt x="18" y="172"/>
                  </a:cubicBezTo>
                  <a:cubicBezTo>
                    <a:pt x="13" y="164"/>
                    <a:pt x="9" y="154"/>
                    <a:pt x="5" y="142"/>
                  </a:cubicBezTo>
                  <a:cubicBezTo>
                    <a:pt x="2" y="129"/>
                    <a:pt x="0" y="116"/>
                    <a:pt x="0" y="101"/>
                  </a:cubicBezTo>
                  <a:cubicBezTo>
                    <a:pt x="0" y="85"/>
                    <a:pt x="2" y="72"/>
                    <a:pt x="5" y="59"/>
                  </a:cubicBezTo>
                  <a:cubicBezTo>
                    <a:pt x="8" y="47"/>
                    <a:pt x="13" y="36"/>
                    <a:pt x="19" y="27"/>
                  </a:cubicBezTo>
                  <a:cubicBezTo>
                    <a:pt x="24" y="19"/>
                    <a:pt x="31" y="12"/>
                    <a:pt x="39" y="7"/>
                  </a:cubicBezTo>
                  <a:cubicBezTo>
                    <a:pt x="46" y="2"/>
                    <a:pt x="55" y="0"/>
                    <a:pt x="63" y="0"/>
                  </a:cubicBezTo>
                  <a:cubicBezTo>
                    <a:pt x="70" y="0"/>
                    <a:pt x="76" y="1"/>
                    <a:pt x="81" y="3"/>
                  </a:cubicBezTo>
                  <a:cubicBezTo>
                    <a:pt x="86" y="6"/>
                    <a:pt x="91" y="9"/>
                    <a:pt x="96" y="13"/>
                  </a:cubicBezTo>
                  <a:cubicBezTo>
                    <a:pt x="100" y="4"/>
                    <a:pt x="100" y="4"/>
                    <a:pt x="100" y="4"/>
                  </a:cubicBezTo>
                  <a:cubicBezTo>
                    <a:pt x="107" y="4"/>
                    <a:pt x="107" y="4"/>
                    <a:pt x="107" y="4"/>
                  </a:cubicBezTo>
                  <a:cubicBezTo>
                    <a:pt x="108" y="71"/>
                    <a:pt x="108" y="71"/>
                    <a:pt x="108" y="71"/>
                  </a:cubicBezTo>
                  <a:cubicBezTo>
                    <a:pt x="100" y="71"/>
                    <a:pt x="100" y="71"/>
                    <a:pt x="100" y="71"/>
                  </a:cubicBezTo>
                  <a:cubicBezTo>
                    <a:pt x="99" y="65"/>
                    <a:pt x="98" y="58"/>
                    <a:pt x="96" y="50"/>
                  </a:cubicBezTo>
                  <a:cubicBezTo>
                    <a:pt x="94" y="42"/>
                    <a:pt x="92" y="36"/>
                    <a:pt x="89" y="31"/>
                  </a:cubicBezTo>
                  <a:cubicBezTo>
                    <a:pt x="86" y="25"/>
                    <a:pt x="83" y="20"/>
                    <a:pt x="78" y="16"/>
                  </a:cubicBezTo>
                  <a:cubicBezTo>
                    <a:pt x="74" y="13"/>
                    <a:pt x="70" y="11"/>
                    <a:pt x="64" y="11"/>
                  </a:cubicBezTo>
                  <a:cubicBezTo>
                    <a:pt x="58" y="11"/>
                    <a:pt x="53" y="13"/>
                    <a:pt x="48" y="17"/>
                  </a:cubicBezTo>
                  <a:cubicBezTo>
                    <a:pt x="42" y="21"/>
                    <a:pt x="38" y="27"/>
                    <a:pt x="34" y="34"/>
                  </a:cubicBezTo>
                  <a:cubicBezTo>
                    <a:pt x="31" y="41"/>
                    <a:pt x="28" y="50"/>
                    <a:pt x="26" y="62"/>
                  </a:cubicBezTo>
                  <a:cubicBezTo>
                    <a:pt x="24" y="73"/>
                    <a:pt x="23" y="85"/>
                    <a:pt x="23" y="99"/>
                  </a:cubicBezTo>
                  <a:cubicBezTo>
                    <a:pt x="23" y="111"/>
                    <a:pt x="24" y="122"/>
                    <a:pt x="26" y="132"/>
                  </a:cubicBezTo>
                  <a:cubicBezTo>
                    <a:pt x="28" y="142"/>
                    <a:pt x="31" y="151"/>
                    <a:pt x="35" y="159"/>
                  </a:cubicBezTo>
                  <a:cubicBezTo>
                    <a:pt x="39" y="166"/>
                    <a:pt x="44" y="172"/>
                    <a:pt x="49" y="177"/>
                  </a:cubicBezTo>
                  <a:cubicBezTo>
                    <a:pt x="55" y="181"/>
                    <a:pt x="61" y="183"/>
                    <a:pt x="67" y="183"/>
                  </a:cubicBezTo>
                  <a:cubicBezTo>
                    <a:pt x="72" y="183"/>
                    <a:pt x="77" y="182"/>
                    <a:pt x="81" y="180"/>
                  </a:cubicBezTo>
                  <a:cubicBezTo>
                    <a:pt x="85" y="177"/>
                    <a:pt x="89" y="174"/>
                    <a:pt x="92" y="171"/>
                  </a:cubicBezTo>
                  <a:cubicBezTo>
                    <a:pt x="95" y="167"/>
                    <a:pt x="98" y="162"/>
                    <a:pt x="100" y="157"/>
                  </a:cubicBezTo>
                  <a:cubicBezTo>
                    <a:pt x="103" y="152"/>
                    <a:pt x="104" y="147"/>
                    <a:pt x="106" y="141"/>
                  </a:cubicBezTo>
                  <a:cubicBezTo>
                    <a:pt x="113" y="146"/>
                    <a:pt x="113" y="146"/>
                    <a:pt x="113" y="146"/>
                  </a:cubicBezTo>
                  <a:cubicBezTo>
                    <a:pt x="108" y="165"/>
                    <a:pt x="101" y="178"/>
                    <a:pt x="92" y="186"/>
                  </a:cubicBezTo>
                  <a:cubicBezTo>
                    <a:pt x="83" y="194"/>
                    <a:pt x="73" y="198"/>
                    <a:pt x="60" y="198"/>
                  </a:cubicBezTo>
                  <a:close/>
                </a:path>
              </a:pathLst>
            </a:custGeom>
            <a:solidFill>
              <a:srgbClr val="1D3E6B"/>
            </a:solidFill>
            <a:ln>
              <a:noFill/>
            </a:ln>
          </p:spPr>
          <p:txBody>
            <a:bodyPr anchor="ctr"/>
            <a:lstStyle/>
            <a:p>
              <a:pPr algn="ctr"/>
              <a:endParaRPr/>
            </a:p>
          </p:txBody>
        </p:sp>
        <p:sp>
          <p:nvSpPr>
            <p:cNvPr id="566" name="ïşlîḍé"/>
            <p:cNvSpPr/>
            <p:nvPr/>
          </p:nvSpPr>
          <p:spPr bwMode="auto">
            <a:xfrm>
              <a:off x="4648526" y="3952905"/>
              <a:ext cx="113152" cy="191488"/>
            </a:xfrm>
            <a:custGeom>
              <a:avLst/>
              <a:gdLst>
                <a:gd name="T0" fmla="*/ 82 w 82"/>
                <a:gd name="T1" fmla="*/ 105 h 139"/>
                <a:gd name="T2" fmla="*/ 67 w 82"/>
                <a:gd name="T3" fmla="*/ 130 h 139"/>
                <a:gd name="T4" fmla="*/ 44 w 82"/>
                <a:gd name="T5" fmla="*/ 139 h 139"/>
                <a:gd name="T6" fmla="*/ 25 w 82"/>
                <a:gd name="T7" fmla="*/ 133 h 139"/>
                <a:gd name="T8" fmla="*/ 11 w 82"/>
                <a:gd name="T9" fmla="*/ 118 h 139"/>
                <a:gd name="T10" fmla="*/ 3 w 82"/>
                <a:gd name="T11" fmla="*/ 96 h 139"/>
                <a:gd name="T12" fmla="*/ 0 w 82"/>
                <a:gd name="T13" fmla="*/ 69 h 139"/>
                <a:gd name="T14" fmla="*/ 3 w 82"/>
                <a:gd name="T15" fmla="*/ 44 h 139"/>
                <a:gd name="T16" fmla="*/ 12 w 82"/>
                <a:gd name="T17" fmla="*/ 21 h 139"/>
                <a:gd name="T18" fmla="*/ 25 w 82"/>
                <a:gd name="T19" fmla="*/ 6 h 139"/>
                <a:gd name="T20" fmla="*/ 42 w 82"/>
                <a:gd name="T21" fmla="*/ 0 h 139"/>
                <a:gd name="T22" fmla="*/ 60 w 82"/>
                <a:gd name="T23" fmla="*/ 5 h 139"/>
                <a:gd name="T24" fmla="*/ 71 w 82"/>
                <a:gd name="T25" fmla="*/ 17 h 139"/>
                <a:gd name="T26" fmla="*/ 78 w 82"/>
                <a:gd name="T27" fmla="*/ 35 h 139"/>
                <a:gd name="T28" fmla="*/ 80 w 82"/>
                <a:gd name="T29" fmla="*/ 57 h 139"/>
                <a:gd name="T30" fmla="*/ 80 w 82"/>
                <a:gd name="T31" fmla="*/ 66 h 139"/>
                <a:gd name="T32" fmla="*/ 19 w 82"/>
                <a:gd name="T33" fmla="*/ 66 h 139"/>
                <a:gd name="T34" fmla="*/ 21 w 82"/>
                <a:gd name="T35" fmla="*/ 89 h 139"/>
                <a:gd name="T36" fmla="*/ 26 w 82"/>
                <a:gd name="T37" fmla="*/ 108 h 139"/>
                <a:gd name="T38" fmla="*/ 36 w 82"/>
                <a:gd name="T39" fmla="*/ 120 h 139"/>
                <a:gd name="T40" fmla="*/ 50 w 82"/>
                <a:gd name="T41" fmla="*/ 125 h 139"/>
                <a:gd name="T42" fmla="*/ 64 w 82"/>
                <a:gd name="T43" fmla="*/ 119 h 139"/>
                <a:gd name="T44" fmla="*/ 76 w 82"/>
                <a:gd name="T45" fmla="*/ 99 h 139"/>
                <a:gd name="T46" fmla="*/ 82 w 82"/>
                <a:gd name="T47" fmla="*/ 105 h 139"/>
                <a:gd name="T48" fmla="*/ 61 w 82"/>
                <a:gd name="T49" fmla="*/ 55 h 139"/>
                <a:gd name="T50" fmla="*/ 61 w 82"/>
                <a:gd name="T51" fmla="*/ 39 h 139"/>
                <a:gd name="T52" fmla="*/ 58 w 82"/>
                <a:gd name="T53" fmla="*/ 24 h 139"/>
                <a:gd name="T54" fmla="*/ 52 w 82"/>
                <a:gd name="T55" fmla="*/ 14 h 139"/>
                <a:gd name="T56" fmla="*/ 42 w 82"/>
                <a:gd name="T57" fmla="*/ 10 h 139"/>
                <a:gd name="T58" fmla="*/ 26 w 82"/>
                <a:gd name="T59" fmla="*/ 22 h 139"/>
                <a:gd name="T60" fmla="*/ 19 w 82"/>
                <a:gd name="T61" fmla="*/ 55 h 139"/>
                <a:gd name="T62" fmla="*/ 61 w 82"/>
                <a:gd name="T63" fmla="*/ 5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139">
                  <a:moveTo>
                    <a:pt x="82" y="105"/>
                  </a:moveTo>
                  <a:cubicBezTo>
                    <a:pt x="78" y="115"/>
                    <a:pt x="73" y="123"/>
                    <a:pt x="67" y="130"/>
                  </a:cubicBezTo>
                  <a:cubicBezTo>
                    <a:pt x="60" y="136"/>
                    <a:pt x="53" y="139"/>
                    <a:pt x="44" y="139"/>
                  </a:cubicBezTo>
                  <a:cubicBezTo>
                    <a:pt x="37" y="139"/>
                    <a:pt x="30" y="137"/>
                    <a:pt x="25" y="133"/>
                  </a:cubicBezTo>
                  <a:cubicBezTo>
                    <a:pt x="19" y="130"/>
                    <a:pt x="15" y="125"/>
                    <a:pt x="11" y="118"/>
                  </a:cubicBezTo>
                  <a:cubicBezTo>
                    <a:pt x="7" y="112"/>
                    <a:pt x="5" y="104"/>
                    <a:pt x="3" y="96"/>
                  </a:cubicBezTo>
                  <a:cubicBezTo>
                    <a:pt x="1" y="87"/>
                    <a:pt x="0" y="78"/>
                    <a:pt x="0" y="69"/>
                  </a:cubicBezTo>
                  <a:cubicBezTo>
                    <a:pt x="0" y="60"/>
                    <a:pt x="1" y="52"/>
                    <a:pt x="3" y="44"/>
                  </a:cubicBezTo>
                  <a:cubicBezTo>
                    <a:pt x="5" y="35"/>
                    <a:pt x="8" y="28"/>
                    <a:pt x="12" y="21"/>
                  </a:cubicBezTo>
                  <a:cubicBezTo>
                    <a:pt x="15" y="15"/>
                    <a:pt x="19" y="10"/>
                    <a:pt x="25" y="6"/>
                  </a:cubicBezTo>
                  <a:cubicBezTo>
                    <a:pt x="30" y="2"/>
                    <a:pt x="36" y="0"/>
                    <a:pt x="42" y="0"/>
                  </a:cubicBezTo>
                  <a:cubicBezTo>
                    <a:pt x="49" y="0"/>
                    <a:pt x="55" y="2"/>
                    <a:pt x="60" y="5"/>
                  </a:cubicBezTo>
                  <a:cubicBezTo>
                    <a:pt x="65" y="8"/>
                    <a:pt x="68" y="12"/>
                    <a:pt x="71" y="17"/>
                  </a:cubicBezTo>
                  <a:cubicBezTo>
                    <a:pt x="74" y="22"/>
                    <a:pt x="76" y="28"/>
                    <a:pt x="78" y="35"/>
                  </a:cubicBezTo>
                  <a:cubicBezTo>
                    <a:pt x="79" y="42"/>
                    <a:pt x="80" y="49"/>
                    <a:pt x="80" y="57"/>
                  </a:cubicBezTo>
                  <a:cubicBezTo>
                    <a:pt x="80" y="66"/>
                    <a:pt x="80" y="66"/>
                    <a:pt x="80" y="66"/>
                  </a:cubicBezTo>
                  <a:cubicBezTo>
                    <a:pt x="19" y="66"/>
                    <a:pt x="19" y="66"/>
                    <a:pt x="19" y="66"/>
                  </a:cubicBezTo>
                  <a:cubicBezTo>
                    <a:pt x="19" y="74"/>
                    <a:pt x="19" y="82"/>
                    <a:pt x="21" y="89"/>
                  </a:cubicBezTo>
                  <a:cubicBezTo>
                    <a:pt x="22" y="96"/>
                    <a:pt x="24" y="102"/>
                    <a:pt x="26" y="108"/>
                  </a:cubicBezTo>
                  <a:cubicBezTo>
                    <a:pt x="28" y="113"/>
                    <a:pt x="32" y="117"/>
                    <a:pt x="36" y="120"/>
                  </a:cubicBezTo>
                  <a:cubicBezTo>
                    <a:pt x="40" y="123"/>
                    <a:pt x="44" y="125"/>
                    <a:pt x="50" y="125"/>
                  </a:cubicBezTo>
                  <a:cubicBezTo>
                    <a:pt x="55" y="125"/>
                    <a:pt x="60" y="123"/>
                    <a:pt x="64" y="119"/>
                  </a:cubicBezTo>
                  <a:cubicBezTo>
                    <a:pt x="68" y="115"/>
                    <a:pt x="72" y="109"/>
                    <a:pt x="76" y="99"/>
                  </a:cubicBezTo>
                  <a:cubicBezTo>
                    <a:pt x="82" y="105"/>
                    <a:pt x="82" y="105"/>
                    <a:pt x="82" y="105"/>
                  </a:cubicBezTo>
                  <a:close/>
                  <a:moveTo>
                    <a:pt x="61" y="55"/>
                  </a:moveTo>
                  <a:cubicBezTo>
                    <a:pt x="61" y="50"/>
                    <a:pt x="61" y="44"/>
                    <a:pt x="61" y="39"/>
                  </a:cubicBezTo>
                  <a:cubicBezTo>
                    <a:pt x="60" y="33"/>
                    <a:pt x="59" y="28"/>
                    <a:pt x="58" y="24"/>
                  </a:cubicBezTo>
                  <a:cubicBezTo>
                    <a:pt x="56" y="20"/>
                    <a:pt x="54" y="17"/>
                    <a:pt x="52" y="14"/>
                  </a:cubicBezTo>
                  <a:cubicBezTo>
                    <a:pt x="49" y="12"/>
                    <a:pt x="46" y="10"/>
                    <a:pt x="42" y="10"/>
                  </a:cubicBezTo>
                  <a:cubicBezTo>
                    <a:pt x="36" y="10"/>
                    <a:pt x="30" y="14"/>
                    <a:pt x="26" y="22"/>
                  </a:cubicBezTo>
                  <a:cubicBezTo>
                    <a:pt x="22" y="30"/>
                    <a:pt x="19" y="41"/>
                    <a:pt x="19" y="55"/>
                  </a:cubicBezTo>
                  <a:lnTo>
                    <a:pt x="61" y="55"/>
                  </a:lnTo>
                  <a:close/>
                </a:path>
              </a:pathLst>
            </a:custGeom>
            <a:solidFill>
              <a:srgbClr val="1D3E6B"/>
            </a:solidFill>
            <a:ln>
              <a:noFill/>
            </a:ln>
          </p:spPr>
          <p:txBody>
            <a:bodyPr anchor="ctr"/>
            <a:lstStyle/>
            <a:p>
              <a:pPr algn="ctr"/>
              <a:endParaRPr/>
            </a:p>
          </p:txBody>
        </p:sp>
        <p:sp>
          <p:nvSpPr>
            <p:cNvPr id="567" name="ïṣļíďè"/>
            <p:cNvSpPr/>
            <p:nvPr/>
          </p:nvSpPr>
          <p:spPr bwMode="auto">
            <a:xfrm>
              <a:off x="4787790" y="3952905"/>
              <a:ext cx="142745" cy="184525"/>
            </a:xfrm>
            <a:custGeom>
              <a:avLst/>
              <a:gdLst>
                <a:gd name="T0" fmla="*/ 103 w 103"/>
                <a:gd name="T1" fmla="*/ 135 h 135"/>
                <a:gd name="T2" fmla="*/ 58 w 103"/>
                <a:gd name="T3" fmla="*/ 135 h 135"/>
                <a:gd name="T4" fmla="*/ 58 w 103"/>
                <a:gd name="T5" fmla="*/ 127 h 135"/>
                <a:gd name="T6" fmla="*/ 62 w 103"/>
                <a:gd name="T7" fmla="*/ 126 h 135"/>
                <a:gd name="T8" fmla="*/ 67 w 103"/>
                <a:gd name="T9" fmla="*/ 125 h 135"/>
                <a:gd name="T10" fmla="*/ 71 w 103"/>
                <a:gd name="T11" fmla="*/ 121 h 135"/>
                <a:gd name="T12" fmla="*/ 72 w 103"/>
                <a:gd name="T13" fmla="*/ 113 h 135"/>
                <a:gd name="T14" fmla="*/ 72 w 103"/>
                <a:gd name="T15" fmla="*/ 45 h 135"/>
                <a:gd name="T16" fmla="*/ 67 w 103"/>
                <a:gd name="T17" fmla="*/ 24 h 135"/>
                <a:gd name="T18" fmla="*/ 56 w 103"/>
                <a:gd name="T19" fmla="*/ 16 h 135"/>
                <a:gd name="T20" fmla="*/ 47 w 103"/>
                <a:gd name="T21" fmla="*/ 18 h 135"/>
                <a:gd name="T22" fmla="*/ 40 w 103"/>
                <a:gd name="T23" fmla="*/ 24 h 135"/>
                <a:gd name="T24" fmla="*/ 35 w 103"/>
                <a:gd name="T25" fmla="*/ 30 h 135"/>
                <a:gd name="T26" fmla="*/ 32 w 103"/>
                <a:gd name="T27" fmla="*/ 36 h 135"/>
                <a:gd name="T28" fmla="*/ 32 w 103"/>
                <a:gd name="T29" fmla="*/ 112 h 135"/>
                <a:gd name="T30" fmla="*/ 34 w 103"/>
                <a:gd name="T31" fmla="*/ 119 h 135"/>
                <a:gd name="T32" fmla="*/ 37 w 103"/>
                <a:gd name="T33" fmla="*/ 124 h 135"/>
                <a:gd name="T34" fmla="*/ 42 w 103"/>
                <a:gd name="T35" fmla="*/ 126 h 135"/>
                <a:gd name="T36" fmla="*/ 46 w 103"/>
                <a:gd name="T37" fmla="*/ 127 h 135"/>
                <a:gd name="T38" fmla="*/ 46 w 103"/>
                <a:gd name="T39" fmla="*/ 135 h 135"/>
                <a:gd name="T40" fmla="*/ 1 w 103"/>
                <a:gd name="T41" fmla="*/ 135 h 135"/>
                <a:gd name="T42" fmla="*/ 1 w 103"/>
                <a:gd name="T43" fmla="*/ 127 h 135"/>
                <a:gd name="T44" fmla="*/ 6 w 103"/>
                <a:gd name="T45" fmla="*/ 126 h 135"/>
                <a:gd name="T46" fmla="*/ 9 w 103"/>
                <a:gd name="T47" fmla="*/ 125 h 135"/>
                <a:gd name="T48" fmla="*/ 13 w 103"/>
                <a:gd name="T49" fmla="*/ 121 h 135"/>
                <a:gd name="T50" fmla="*/ 15 w 103"/>
                <a:gd name="T51" fmla="*/ 113 h 135"/>
                <a:gd name="T52" fmla="*/ 15 w 103"/>
                <a:gd name="T53" fmla="*/ 32 h 135"/>
                <a:gd name="T54" fmla="*/ 13 w 103"/>
                <a:gd name="T55" fmla="*/ 24 h 135"/>
                <a:gd name="T56" fmla="*/ 10 w 103"/>
                <a:gd name="T57" fmla="*/ 17 h 135"/>
                <a:gd name="T58" fmla="*/ 5 w 103"/>
                <a:gd name="T59" fmla="*/ 15 h 135"/>
                <a:gd name="T60" fmla="*/ 0 w 103"/>
                <a:gd name="T61" fmla="*/ 14 h 135"/>
                <a:gd name="T62" fmla="*/ 0 w 103"/>
                <a:gd name="T63" fmla="*/ 5 h 135"/>
                <a:gd name="T64" fmla="*/ 31 w 103"/>
                <a:gd name="T65" fmla="*/ 2 h 135"/>
                <a:gd name="T66" fmla="*/ 32 w 103"/>
                <a:gd name="T67" fmla="*/ 4 h 135"/>
                <a:gd name="T68" fmla="*/ 32 w 103"/>
                <a:gd name="T69" fmla="*/ 23 h 135"/>
                <a:gd name="T70" fmla="*/ 33 w 103"/>
                <a:gd name="T71" fmla="*/ 23 h 135"/>
                <a:gd name="T72" fmla="*/ 38 w 103"/>
                <a:gd name="T73" fmla="*/ 15 h 135"/>
                <a:gd name="T74" fmla="*/ 45 w 103"/>
                <a:gd name="T75" fmla="*/ 8 h 135"/>
                <a:gd name="T76" fmla="*/ 53 w 103"/>
                <a:gd name="T77" fmla="*/ 2 h 135"/>
                <a:gd name="T78" fmla="*/ 63 w 103"/>
                <a:gd name="T79" fmla="*/ 0 h 135"/>
                <a:gd name="T80" fmla="*/ 83 w 103"/>
                <a:gd name="T81" fmla="*/ 12 h 135"/>
                <a:gd name="T82" fmla="*/ 89 w 103"/>
                <a:gd name="T83" fmla="*/ 44 h 135"/>
                <a:gd name="T84" fmla="*/ 89 w 103"/>
                <a:gd name="T85" fmla="*/ 112 h 135"/>
                <a:gd name="T86" fmla="*/ 91 w 103"/>
                <a:gd name="T87" fmla="*/ 120 h 135"/>
                <a:gd name="T88" fmla="*/ 94 w 103"/>
                <a:gd name="T89" fmla="*/ 124 h 135"/>
                <a:gd name="T90" fmla="*/ 98 w 103"/>
                <a:gd name="T91" fmla="*/ 126 h 135"/>
                <a:gd name="T92" fmla="*/ 103 w 103"/>
                <a:gd name="T93" fmla="*/ 127 h 135"/>
                <a:gd name="T94" fmla="*/ 103 w 103"/>
                <a:gd name="T9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35">
                  <a:moveTo>
                    <a:pt x="103" y="135"/>
                  </a:moveTo>
                  <a:cubicBezTo>
                    <a:pt x="58" y="135"/>
                    <a:pt x="58" y="135"/>
                    <a:pt x="58" y="135"/>
                  </a:cubicBezTo>
                  <a:cubicBezTo>
                    <a:pt x="58" y="127"/>
                    <a:pt x="58" y="127"/>
                    <a:pt x="58" y="127"/>
                  </a:cubicBezTo>
                  <a:cubicBezTo>
                    <a:pt x="59" y="127"/>
                    <a:pt x="61" y="126"/>
                    <a:pt x="62" y="126"/>
                  </a:cubicBezTo>
                  <a:cubicBezTo>
                    <a:pt x="64" y="126"/>
                    <a:pt x="66" y="126"/>
                    <a:pt x="67" y="125"/>
                  </a:cubicBezTo>
                  <a:cubicBezTo>
                    <a:pt x="68" y="124"/>
                    <a:pt x="70" y="123"/>
                    <a:pt x="71" y="121"/>
                  </a:cubicBezTo>
                  <a:cubicBezTo>
                    <a:pt x="71" y="119"/>
                    <a:pt x="72" y="116"/>
                    <a:pt x="72" y="113"/>
                  </a:cubicBezTo>
                  <a:cubicBezTo>
                    <a:pt x="72" y="45"/>
                    <a:pt x="72" y="45"/>
                    <a:pt x="72" y="45"/>
                  </a:cubicBezTo>
                  <a:cubicBezTo>
                    <a:pt x="72" y="36"/>
                    <a:pt x="70" y="29"/>
                    <a:pt x="67" y="24"/>
                  </a:cubicBezTo>
                  <a:cubicBezTo>
                    <a:pt x="64" y="19"/>
                    <a:pt x="60" y="16"/>
                    <a:pt x="56" y="16"/>
                  </a:cubicBezTo>
                  <a:cubicBezTo>
                    <a:pt x="53" y="16"/>
                    <a:pt x="50" y="17"/>
                    <a:pt x="47" y="18"/>
                  </a:cubicBezTo>
                  <a:cubicBezTo>
                    <a:pt x="44" y="20"/>
                    <a:pt x="42" y="22"/>
                    <a:pt x="40" y="24"/>
                  </a:cubicBezTo>
                  <a:cubicBezTo>
                    <a:pt x="38" y="26"/>
                    <a:pt x="36" y="28"/>
                    <a:pt x="35" y="30"/>
                  </a:cubicBezTo>
                  <a:cubicBezTo>
                    <a:pt x="34" y="33"/>
                    <a:pt x="33" y="35"/>
                    <a:pt x="32" y="36"/>
                  </a:cubicBezTo>
                  <a:cubicBezTo>
                    <a:pt x="32" y="112"/>
                    <a:pt x="32" y="112"/>
                    <a:pt x="32" y="112"/>
                  </a:cubicBezTo>
                  <a:cubicBezTo>
                    <a:pt x="32" y="115"/>
                    <a:pt x="33" y="117"/>
                    <a:pt x="34" y="119"/>
                  </a:cubicBezTo>
                  <a:cubicBezTo>
                    <a:pt x="34" y="121"/>
                    <a:pt x="36" y="123"/>
                    <a:pt x="37" y="124"/>
                  </a:cubicBezTo>
                  <a:cubicBezTo>
                    <a:pt x="39" y="125"/>
                    <a:pt x="40" y="125"/>
                    <a:pt x="42" y="126"/>
                  </a:cubicBezTo>
                  <a:cubicBezTo>
                    <a:pt x="43" y="126"/>
                    <a:pt x="45" y="127"/>
                    <a:pt x="46" y="127"/>
                  </a:cubicBezTo>
                  <a:cubicBezTo>
                    <a:pt x="46" y="135"/>
                    <a:pt x="46" y="135"/>
                    <a:pt x="46" y="135"/>
                  </a:cubicBezTo>
                  <a:cubicBezTo>
                    <a:pt x="1" y="135"/>
                    <a:pt x="1" y="135"/>
                    <a:pt x="1" y="135"/>
                  </a:cubicBezTo>
                  <a:cubicBezTo>
                    <a:pt x="1" y="127"/>
                    <a:pt x="1" y="127"/>
                    <a:pt x="1" y="127"/>
                  </a:cubicBezTo>
                  <a:cubicBezTo>
                    <a:pt x="3" y="127"/>
                    <a:pt x="4" y="126"/>
                    <a:pt x="6" y="126"/>
                  </a:cubicBezTo>
                  <a:cubicBezTo>
                    <a:pt x="7" y="126"/>
                    <a:pt x="8" y="126"/>
                    <a:pt x="9" y="125"/>
                  </a:cubicBezTo>
                  <a:cubicBezTo>
                    <a:pt x="11" y="124"/>
                    <a:pt x="13" y="123"/>
                    <a:pt x="13" y="121"/>
                  </a:cubicBezTo>
                  <a:cubicBezTo>
                    <a:pt x="14" y="119"/>
                    <a:pt x="15" y="116"/>
                    <a:pt x="15" y="113"/>
                  </a:cubicBezTo>
                  <a:cubicBezTo>
                    <a:pt x="15" y="32"/>
                    <a:pt x="15" y="32"/>
                    <a:pt x="15" y="32"/>
                  </a:cubicBezTo>
                  <a:cubicBezTo>
                    <a:pt x="15" y="29"/>
                    <a:pt x="14" y="26"/>
                    <a:pt x="13" y="24"/>
                  </a:cubicBezTo>
                  <a:cubicBezTo>
                    <a:pt x="12" y="21"/>
                    <a:pt x="11" y="19"/>
                    <a:pt x="10" y="17"/>
                  </a:cubicBezTo>
                  <a:cubicBezTo>
                    <a:pt x="8" y="16"/>
                    <a:pt x="7" y="16"/>
                    <a:pt x="5" y="15"/>
                  </a:cubicBezTo>
                  <a:cubicBezTo>
                    <a:pt x="4" y="15"/>
                    <a:pt x="2" y="14"/>
                    <a:pt x="0" y="14"/>
                  </a:cubicBezTo>
                  <a:cubicBezTo>
                    <a:pt x="0" y="5"/>
                    <a:pt x="0" y="5"/>
                    <a:pt x="0" y="5"/>
                  </a:cubicBezTo>
                  <a:cubicBezTo>
                    <a:pt x="31" y="2"/>
                    <a:pt x="31" y="2"/>
                    <a:pt x="31" y="2"/>
                  </a:cubicBezTo>
                  <a:cubicBezTo>
                    <a:pt x="32" y="4"/>
                    <a:pt x="32" y="4"/>
                    <a:pt x="32" y="4"/>
                  </a:cubicBezTo>
                  <a:cubicBezTo>
                    <a:pt x="32" y="23"/>
                    <a:pt x="32" y="23"/>
                    <a:pt x="32" y="23"/>
                  </a:cubicBezTo>
                  <a:cubicBezTo>
                    <a:pt x="33" y="23"/>
                    <a:pt x="33" y="23"/>
                    <a:pt x="33" y="23"/>
                  </a:cubicBezTo>
                  <a:cubicBezTo>
                    <a:pt x="34" y="21"/>
                    <a:pt x="36" y="18"/>
                    <a:pt x="38" y="15"/>
                  </a:cubicBezTo>
                  <a:cubicBezTo>
                    <a:pt x="41" y="12"/>
                    <a:pt x="43" y="10"/>
                    <a:pt x="45" y="8"/>
                  </a:cubicBezTo>
                  <a:cubicBezTo>
                    <a:pt x="47" y="6"/>
                    <a:pt x="50" y="4"/>
                    <a:pt x="53" y="2"/>
                  </a:cubicBezTo>
                  <a:cubicBezTo>
                    <a:pt x="56" y="1"/>
                    <a:pt x="59" y="0"/>
                    <a:pt x="63" y="0"/>
                  </a:cubicBezTo>
                  <a:cubicBezTo>
                    <a:pt x="72" y="0"/>
                    <a:pt x="79" y="4"/>
                    <a:pt x="83" y="12"/>
                  </a:cubicBezTo>
                  <a:cubicBezTo>
                    <a:pt x="87" y="20"/>
                    <a:pt x="89" y="30"/>
                    <a:pt x="89" y="44"/>
                  </a:cubicBezTo>
                  <a:cubicBezTo>
                    <a:pt x="89" y="112"/>
                    <a:pt x="89" y="112"/>
                    <a:pt x="89" y="112"/>
                  </a:cubicBezTo>
                  <a:cubicBezTo>
                    <a:pt x="89" y="115"/>
                    <a:pt x="90" y="118"/>
                    <a:pt x="91" y="120"/>
                  </a:cubicBezTo>
                  <a:cubicBezTo>
                    <a:pt x="91" y="121"/>
                    <a:pt x="93" y="123"/>
                    <a:pt x="94" y="124"/>
                  </a:cubicBezTo>
                  <a:cubicBezTo>
                    <a:pt x="96" y="125"/>
                    <a:pt x="97" y="126"/>
                    <a:pt x="98" y="126"/>
                  </a:cubicBezTo>
                  <a:cubicBezTo>
                    <a:pt x="99" y="126"/>
                    <a:pt x="101" y="127"/>
                    <a:pt x="103" y="127"/>
                  </a:cubicBezTo>
                  <a:lnTo>
                    <a:pt x="103" y="135"/>
                  </a:lnTo>
                  <a:close/>
                </a:path>
              </a:pathLst>
            </a:custGeom>
            <a:solidFill>
              <a:srgbClr val="1D3E6B"/>
            </a:solidFill>
            <a:ln>
              <a:noFill/>
            </a:ln>
          </p:spPr>
          <p:txBody>
            <a:bodyPr anchor="ctr"/>
            <a:lstStyle/>
            <a:p>
              <a:pPr algn="ctr"/>
              <a:endParaRPr/>
            </a:p>
          </p:txBody>
        </p:sp>
        <p:sp>
          <p:nvSpPr>
            <p:cNvPr id="568" name="íŝ1íḓè"/>
            <p:cNvSpPr/>
            <p:nvPr/>
          </p:nvSpPr>
          <p:spPr bwMode="auto">
            <a:xfrm>
              <a:off x="4951425" y="3900681"/>
              <a:ext cx="85300" cy="241971"/>
            </a:xfrm>
            <a:custGeom>
              <a:avLst/>
              <a:gdLst>
                <a:gd name="T0" fmla="*/ 62 w 62"/>
                <a:gd name="T1" fmla="*/ 167 h 175"/>
                <a:gd name="T2" fmla="*/ 51 w 62"/>
                <a:gd name="T3" fmla="*/ 173 h 175"/>
                <a:gd name="T4" fmla="*/ 37 w 62"/>
                <a:gd name="T5" fmla="*/ 175 h 175"/>
                <a:gd name="T6" fmla="*/ 21 w 62"/>
                <a:gd name="T7" fmla="*/ 167 h 175"/>
                <a:gd name="T8" fmla="*/ 16 w 62"/>
                <a:gd name="T9" fmla="*/ 143 h 175"/>
                <a:gd name="T10" fmla="*/ 16 w 62"/>
                <a:gd name="T11" fmla="*/ 54 h 175"/>
                <a:gd name="T12" fmla="*/ 0 w 62"/>
                <a:gd name="T13" fmla="*/ 54 h 175"/>
                <a:gd name="T14" fmla="*/ 0 w 62"/>
                <a:gd name="T15" fmla="*/ 41 h 175"/>
                <a:gd name="T16" fmla="*/ 17 w 62"/>
                <a:gd name="T17" fmla="*/ 41 h 175"/>
                <a:gd name="T18" fmla="*/ 17 w 62"/>
                <a:gd name="T19" fmla="*/ 0 h 175"/>
                <a:gd name="T20" fmla="*/ 34 w 62"/>
                <a:gd name="T21" fmla="*/ 0 h 175"/>
                <a:gd name="T22" fmla="*/ 34 w 62"/>
                <a:gd name="T23" fmla="*/ 41 h 175"/>
                <a:gd name="T24" fmla="*/ 60 w 62"/>
                <a:gd name="T25" fmla="*/ 41 h 175"/>
                <a:gd name="T26" fmla="*/ 60 w 62"/>
                <a:gd name="T27" fmla="*/ 54 h 175"/>
                <a:gd name="T28" fmla="*/ 34 w 62"/>
                <a:gd name="T29" fmla="*/ 54 h 175"/>
                <a:gd name="T30" fmla="*/ 34 w 62"/>
                <a:gd name="T31" fmla="*/ 128 h 175"/>
                <a:gd name="T32" fmla="*/ 34 w 62"/>
                <a:gd name="T33" fmla="*/ 142 h 175"/>
                <a:gd name="T34" fmla="*/ 36 w 62"/>
                <a:gd name="T35" fmla="*/ 151 h 175"/>
                <a:gd name="T36" fmla="*/ 41 w 62"/>
                <a:gd name="T37" fmla="*/ 157 h 175"/>
                <a:gd name="T38" fmla="*/ 49 w 62"/>
                <a:gd name="T39" fmla="*/ 159 h 175"/>
                <a:gd name="T40" fmla="*/ 56 w 62"/>
                <a:gd name="T41" fmla="*/ 159 h 175"/>
                <a:gd name="T42" fmla="*/ 62 w 62"/>
                <a:gd name="T43" fmla="*/ 157 h 175"/>
                <a:gd name="T44" fmla="*/ 62 w 62"/>
                <a:gd name="T45"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75">
                  <a:moveTo>
                    <a:pt x="62" y="167"/>
                  </a:moveTo>
                  <a:cubicBezTo>
                    <a:pt x="58" y="169"/>
                    <a:pt x="54" y="171"/>
                    <a:pt x="51" y="173"/>
                  </a:cubicBezTo>
                  <a:cubicBezTo>
                    <a:pt x="47" y="174"/>
                    <a:pt x="42" y="175"/>
                    <a:pt x="37" y="175"/>
                  </a:cubicBezTo>
                  <a:cubicBezTo>
                    <a:pt x="30" y="175"/>
                    <a:pt x="24" y="172"/>
                    <a:pt x="21" y="167"/>
                  </a:cubicBezTo>
                  <a:cubicBezTo>
                    <a:pt x="18" y="161"/>
                    <a:pt x="16" y="153"/>
                    <a:pt x="16" y="143"/>
                  </a:cubicBezTo>
                  <a:cubicBezTo>
                    <a:pt x="16" y="54"/>
                    <a:pt x="16" y="54"/>
                    <a:pt x="16" y="54"/>
                  </a:cubicBezTo>
                  <a:cubicBezTo>
                    <a:pt x="0" y="54"/>
                    <a:pt x="0" y="54"/>
                    <a:pt x="0" y="54"/>
                  </a:cubicBezTo>
                  <a:cubicBezTo>
                    <a:pt x="0" y="41"/>
                    <a:pt x="0" y="41"/>
                    <a:pt x="0" y="41"/>
                  </a:cubicBezTo>
                  <a:cubicBezTo>
                    <a:pt x="17" y="41"/>
                    <a:pt x="17" y="41"/>
                    <a:pt x="17" y="41"/>
                  </a:cubicBezTo>
                  <a:cubicBezTo>
                    <a:pt x="17" y="0"/>
                    <a:pt x="17" y="0"/>
                    <a:pt x="17" y="0"/>
                  </a:cubicBezTo>
                  <a:cubicBezTo>
                    <a:pt x="34" y="0"/>
                    <a:pt x="34" y="0"/>
                    <a:pt x="34" y="0"/>
                  </a:cubicBezTo>
                  <a:cubicBezTo>
                    <a:pt x="34" y="41"/>
                    <a:pt x="34" y="41"/>
                    <a:pt x="34" y="41"/>
                  </a:cubicBezTo>
                  <a:cubicBezTo>
                    <a:pt x="60" y="41"/>
                    <a:pt x="60" y="41"/>
                    <a:pt x="60" y="41"/>
                  </a:cubicBezTo>
                  <a:cubicBezTo>
                    <a:pt x="60" y="54"/>
                    <a:pt x="60" y="54"/>
                    <a:pt x="60" y="54"/>
                  </a:cubicBezTo>
                  <a:cubicBezTo>
                    <a:pt x="34" y="54"/>
                    <a:pt x="34" y="54"/>
                    <a:pt x="34" y="54"/>
                  </a:cubicBezTo>
                  <a:cubicBezTo>
                    <a:pt x="34" y="128"/>
                    <a:pt x="34" y="128"/>
                    <a:pt x="34" y="128"/>
                  </a:cubicBezTo>
                  <a:cubicBezTo>
                    <a:pt x="34" y="133"/>
                    <a:pt x="34" y="138"/>
                    <a:pt x="34" y="142"/>
                  </a:cubicBezTo>
                  <a:cubicBezTo>
                    <a:pt x="35" y="145"/>
                    <a:pt x="35" y="149"/>
                    <a:pt x="36" y="151"/>
                  </a:cubicBezTo>
                  <a:cubicBezTo>
                    <a:pt x="37" y="154"/>
                    <a:pt x="39" y="156"/>
                    <a:pt x="41" y="157"/>
                  </a:cubicBezTo>
                  <a:cubicBezTo>
                    <a:pt x="43" y="159"/>
                    <a:pt x="45" y="159"/>
                    <a:pt x="49" y="159"/>
                  </a:cubicBezTo>
                  <a:cubicBezTo>
                    <a:pt x="50" y="159"/>
                    <a:pt x="53" y="159"/>
                    <a:pt x="56" y="159"/>
                  </a:cubicBezTo>
                  <a:cubicBezTo>
                    <a:pt x="59" y="158"/>
                    <a:pt x="61" y="158"/>
                    <a:pt x="62" y="157"/>
                  </a:cubicBezTo>
                  <a:lnTo>
                    <a:pt x="62" y="167"/>
                  </a:lnTo>
                  <a:close/>
                </a:path>
              </a:pathLst>
            </a:custGeom>
            <a:solidFill>
              <a:srgbClr val="1D3E6B"/>
            </a:solidFill>
            <a:ln>
              <a:noFill/>
            </a:ln>
          </p:spPr>
          <p:txBody>
            <a:bodyPr anchor="ctr"/>
            <a:lstStyle/>
            <a:p>
              <a:pPr algn="ctr"/>
              <a:endParaRPr/>
            </a:p>
          </p:txBody>
        </p:sp>
        <p:sp>
          <p:nvSpPr>
            <p:cNvPr id="569" name="iŝlïḍé"/>
            <p:cNvSpPr/>
            <p:nvPr/>
          </p:nvSpPr>
          <p:spPr bwMode="auto">
            <a:xfrm>
              <a:off x="5059355" y="3952905"/>
              <a:ext cx="99226" cy="184525"/>
            </a:xfrm>
            <a:custGeom>
              <a:avLst/>
              <a:gdLst>
                <a:gd name="T0" fmla="*/ 72 w 72"/>
                <a:gd name="T1" fmla="*/ 21 h 135"/>
                <a:gd name="T2" fmla="*/ 70 w 72"/>
                <a:gd name="T3" fmla="*/ 33 h 135"/>
                <a:gd name="T4" fmla="*/ 62 w 72"/>
                <a:gd name="T5" fmla="*/ 38 h 135"/>
                <a:gd name="T6" fmla="*/ 54 w 72"/>
                <a:gd name="T7" fmla="*/ 34 h 135"/>
                <a:gd name="T8" fmla="*/ 52 w 72"/>
                <a:gd name="T9" fmla="*/ 25 h 135"/>
                <a:gd name="T10" fmla="*/ 52 w 72"/>
                <a:gd name="T11" fmla="*/ 20 h 135"/>
                <a:gd name="T12" fmla="*/ 53 w 72"/>
                <a:gd name="T13" fmla="*/ 15 h 135"/>
                <a:gd name="T14" fmla="*/ 42 w 72"/>
                <a:gd name="T15" fmla="*/ 20 h 135"/>
                <a:gd name="T16" fmla="*/ 33 w 72"/>
                <a:gd name="T17" fmla="*/ 35 h 135"/>
                <a:gd name="T18" fmla="*/ 33 w 72"/>
                <a:gd name="T19" fmla="*/ 112 h 135"/>
                <a:gd name="T20" fmla="*/ 34 w 72"/>
                <a:gd name="T21" fmla="*/ 119 h 135"/>
                <a:gd name="T22" fmla="*/ 38 w 72"/>
                <a:gd name="T23" fmla="*/ 124 h 135"/>
                <a:gd name="T24" fmla="*/ 44 w 72"/>
                <a:gd name="T25" fmla="*/ 126 h 135"/>
                <a:gd name="T26" fmla="*/ 50 w 72"/>
                <a:gd name="T27" fmla="*/ 127 h 135"/>
                <a:gd name="T28" fmla="*/ 50 w 72"/>
                <a:gd name="T29" fmla="*/ 135 h 135"/>
                <a:gd name="T30" fmla="*/ 1 w 72"/>
                <a:gd name="T31" fmla="*/ 135 h 135"/>
                <a:gd name="T32" fmla="*/ 1 w 72"/>
                <a:gd name="T33" fmla="*/ 127 h 135"/>
                <a:gd name="T34" fmla="*/ 6 w 72"/>
                <a:gd name="T35" fmla="*/ 126 h 135"/>
                <a:gd name="T36" fmla="*/ 10 w 72"/>
                <a:gd name="T37" fmla="*/ 125 h 135"/>
                <a:gd name="T38" fmla="*/ 14 w 72"/>
                <a:gd name="T39" fmla="*/ 121 h 135"/>
                <a:gd name="T40" fmla="*/ 15 w 72"/>
                <a:gd name="T41" fmla="*/ 113 h 135"/>
                <a:gd name="T42" fmla="*/ 15 w 72"/>
                <a:gd name="T43" fmla="*/ 32 h 135"/>
                <a:gd name="T44" fmla="*/ 14 w 72"/>
                <a:gd name="T45" fmla="*/ 24 h 135"/>
                <a:gd name="T46" fmla="*/ 10 w 72"/>
                <a:gd name="T47" fmla="*/ 17 h 135"/>
                <a:gd name="T48" fmla="*/ 6 w 72"/>
                <a:gd name="T49" fmla="*/ 15 h 135"/>
                <a:gd name="T50" fmla="*/ 0 w 72"/>
                <a:gd name="T51" fmla="*/ 14 h 135"/>
                <a:gd name="T52" fmla="*/ 0 w 72"/>
                <a:gd name="T53" fmla="*/ 5 h 135"/>
                <a:gd name="T54" fmla="*/ 31 w 72"/>
                <a:gd name="T55" fmla="*/ 2 h 135"/>
                <a:gd name="T56" fmla="*/ 33 w 72"/>
                <a:gd name="T57" fmla="*/ 4 h 135"/>
                <a:gd name="T58" fmla="*/ 33 w 72"/>
                <a:gd name="T59" fmla="*/ 22 h 135"/>
                <a:gd name="T60" fmla="*/ 33 w 72"/>
                <a:gd name="T61" fmla="*/ 22 h 135"/>
                <a:gd name="T62" fmla="*/ 46 w 72"/>
                <a:gd name="T63" fmla="*/ 6 h 135"/>
                <a:gd name="T64" fmla="*/ 59 w 72"/>
                <a:gd name="T65" fmla="*/ 0 h 135"/>
                <a:gd name="T66" fmla="*/ 68 w 72"/>
                <a:gd name="T67" fmla="*/ 6 h 135"/>
                <a:gd name="T68" fmla="*/ 72 w 72"/>
                <a:gd name="T69" fmla="*/ 2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35">
                  <a:moveTo>
                    <a:pt x="72" y="21"/>
                  </a:moveTo>
                  <a:cubicBezTo>
                    <a:pt x="72" y="25"/>
                    <a:pt x="71" y="29"/>
                    <a:pt x="70" y="33"/>
                  </a:cubicBezTo>
                  <a:cubicBezTo>
                    <a:pt x="68" y="36"/>
                    <a:pt x="66" y="38"/>
                    <a:pt x="62" y="38"/>
                  </a:cubicBezTo>
                  <a:cubicBezTo>
                    <a:pt x="59" y="38"/>
                    <a:pt x="56" y="37"/>
                    <a:pt x="54" y="34"/>
                  </a:cubicBezTo>
                  <a:cubicBezTo>
                    <a:pt x="53" y="31"/>
                    <a:pt x="52" y="29"/>
                    <a:pt x="52" y="25"/>
                  </a:cubicBezTo>
                  <a:cubicBezTo>
                    <a:pt x="52" y="24"/>
                    <a:pt x="52" y="22"/>
                    <a:pt x="52" y="20"/>
                  </a:cubicBezTo>
                  <a:cubicBezTo>
                    <a:pt x="52" y="19"/>
                    <a:pt x="52" y="17"/>
                    <a:pt x="53" y="15"/>
                  </a:cubicBezTo>
                  <a:cubicBezTo>
                    <a:pt x="50" y="15"/>
                    <a:pt x="46" y="17"/>
                    <a:pt x="42" y="20"/>
                  </a:cubicBezTo>
                  <a:cubicBezTo>
                    <a:pt x="39" y="24"/>
                    <a:pt x="35" y="29"/>
                    <a:pt x="33" y="35"/>
                  </a:cubicBezTo>
                  <a:cubicBezTo>
                    <a:pt x="33" y="112"/>
                    <a:pt x="33" y="112"/>
                    <a:pt x="33" y="112"/>
                  </a:cubicBezTo>
                  <a:cubicBezTo>
                    <a:pt x="33" y="115"/>
                    <a:pt x="33" y="117"/>
                    <a:pt x="34" y="119"/>
                  </a:cubicBezTo>
                  <a:cubicBezTo>
                    <a:pt x="35" y="121"/>
                    <a:pt x="36" y="123"/>
                    <a:pt x="38" y="124"/>
                  </a:cubicBezTo>
                  <a:cubicBezTo>
                    <a:pt x="39" y="125"/>
                    <a:pt x="41" y="125"/>
                    <a:pt x="44" y="126"/>
                  </a:cubicBezTo>
                  <a:cubicBezTo>
                    <a:pt x="46" y="126"/>
                    <a:pt x="48" y="127"/>
                    <a:pt x="50" y="127"/>
                  </a:cubicBezTo>
                  <a:cubicBezTo>
                    <a:pt x="50" y="135"/>
                    <a:pt x="50" y="135"/>
                    <a:pt x="50" y="135"/>
                  </a:cubicBezTo>
                  <a:cubicBezTo>
                    <a:pt x="1" y="135"/>
                    <a:pt x="1" y="135"/>
                    <a:pt x="1" y="135"/>
                  </a:cubicBezTo>
                  <a:cubicBezTo>
                    <a:pt x="1" y="127"/>
                    <a:pt x="1" y="127"/>
                    <a:pt x="1" y="127"/>
                  </a:cubicBezTo>
                  <a:cubicBezTo>
                    <a:pt x="3" y="127"/>
                    <a:pt x="4" y="126"/>
                    <a:pt x="6" y="126"/>
                  </a:cubicBezTo>
                  <a:cubicBezTo>
                    <a:pt x="7" y="126"/>
                    <a:pt x="9" y="126"/>
                    <a:pt x="10" y="125"/>
                  </a:cubicBezTo>
                  <a:cubicBezTo>
                    <a:pt x="12" y="124"/>
                    <a:pt x="13" y="123"/>
                    <a:pt x="14" y="121"/>
                  </a:cubicBezTo>
                  <a:cubicBezTo>
                    <a:pt x="15" y="119"/>
                    <a:pt x="15" y="116"/>
                    <a:pt x="15" y="113"/>
                  </a:cubicBezTo>
                  <a:cubicBezTo>
                    <a:pt x="15" y="32"/>
                    <a:pt x="15" y="32"/>
                    <a:pt x="15" y="32"/>
                  </a:cubicBezTo>
                  <a:cubicBezTo>
                    <a:pt x="15" y="29"/>
                    <a:pt x="15" y="26"/>
                    <a:pt x="14" y="24"/>
                  </a:cubicBezTo>
                  <a:cubicBezTo>
                    <a:pt x="13" y="21"/>
                    <a:pt x="11" y="19"/>
                    <a:pt x="10" y="17"/>
                  </a:cubicBezTo>
                  <a:cubicBezTo>
                    <a:pt x="9" y="16"/>
                    <a:pt x="7" y="16"/>
                    <a:pt x="6" y="15"/>
                  </a:cubicBezTo>
                  <a:cubicBezTo>
                    <a:pt x="4" y="15"/>
                    <a:pt x="2" y="14"/>
                    <a:pt x="0" y="14"/>
                  </a:cubicBezTo>
                  <a:cubicBezTo>
                    <a:pt x="0" y="5"/>
                    <a:pt x="0" y="5"/>
                    <a:pt x="0" y="5"/>
                  </a:cubicBezTo>
                  <a:cubicBezTo>
                    <a:pt x="31" y="2"/>
                    <a:pt x="31" y="2"/>
                    <a:pt x="31" y="2"/>
                  </a:cubicBezTo>
                  <a:cubicBezTo>
                    <a:pt x="33" y="4"/>
                    <a:pt x="33" y="4"/>
                    <a:pt x="33" y="4"/>
                  </a:cubicBezTo>
                  <a:cubicBezTo>
                    <a:pt x="33" y="22"/>
                    <a:pt x="33" y="22"/>
                    <a:pt x="33" y="22"/>
                  </a:cubicBezTo>
                  <a:cubicBezTo>
                    <a:pt x="33" y="22"/>
                    <a:pt x="33" y="22"/>
                    <a:pt x="33" y="22"/>
                  </a:cubicBezTo>
                  <a:cubicBezTo>
                    <a:pt x="37" y="15"/>
                    <a:pt x="41" y="10"/>
                    <a:pt x="46" y="6"/>
                  </a:cubicBezTo>
                  <a:cubicBezTo>
                    <a:pt x="51" y="2"/>
                    <a:pt x="55" y="0"/>
                    <a:pt x="59" y="0"/>
                  </a:cubicBezTo>
                  <a:cubicBezTo>
                    <a:pt x="63" y="0"/>
                    <a:pt x="66" y="2"/>
                    <a:pt x="68" y="6"/>
                  </a:cubicBezTo>
                  <a:cubicBezTo>
                    <a:pt x="71" y="9"/>
                    <a:pt x="72" y="14"/>
                    <a:pt x="72" y="21"/>
                  </a:cubicBezTo>
                  <a:close/>
                </a:path>
              </a:pathLst>
            </a:custGeom>
            <a:solidFill>
              <a:srgbClr val="1D3E6B"/>
            </a:solidFill>
            <a:ln>
              <a:noFill/>
            </a:ln>
          </p:spPr>
          <p:txBody>
            <a:bodyPr anchor="ctr"/>
            <a:lstStyle/>
            <a:p>
              <a:pPr algn="ctr"/>
              <a:endParaRPr/>
            </a:p>
          </p:txBody>
        </p:sp>
        <p:sp>
          <p:nvSpPr>
            <p:cNvPr id="570" name="ïS1ïdê"/>
            <p:cNvSpPr/>
            <p:nvPr/>
          </p:nvSpPr>
          <p:spPr bwMode="auto">
            <a:xfrm>
              <a:off x="5182952" y="3952905"/>
              <a:ext cx="118374" cy="191488"/>
            </a:xfrm>
            <a:custGeom>
              <a:avLst/>
              <a:gdLst>
                <a:gd name="T0" fmla="*/ 86 w 86"/>
                <a:gd name="T1" fmla="*/ 133 h 139"/>
                <a:gd name="T2" fmla="*/ 78 w 86"/>
                <a:gd name="T3" fmla="*/ 137 h 139"/>
                <a:gd name="T4" fmla="*/ 71 w 86"/>
                <a:gd name="T5" fmla="*/ 138 h 139"/>
                <a:gd name="T6" fmla="*/ 59 w 86"/>
                <a:gd name="T7" fmla="*/ 133 h 139"/>
                <a:gd name="T8" fmla="*/ 54 w 86"/>
                <a:gd name="T9" fmla="*/ 119 h 139"/>
                <a:gd name="T10" fmla="*/ 53 w 86"/>
                <a:gd name="T11" fmla="*/ 119 h 139"/>
                <a:gd name="T12" fmla="*/ 40 w 86"/>
                <a:gd name="T13" fmla="*/ 134 h 139"/>
                <a:gd name="T14" fmla="*/ 23 w 86"/>
                <a:gd name="T15" fmla="*/ 139 h 139"/>
                <a:gd name="T16" fmla="*/ 6 w 86"/>
                <a:gd name="T17" fmla="*/ 130 h 139"/>
                <a:gd name="T18" fmla="*/ 0 w 86"/>
                <a:gd name="T19" fmla="*/ 106 h 139"/>
                <a:gd name="T20" fmla="*/ 1 w 86"/>
                <a:gd name="T21" fmla="*/ 92 h 139"/>
                <a:gd name="T22" fmla="*/ 6 w 86"/>
                <a:gd name="T23" fmla="*/ 82 h 139"/>
                <a:gd name="T24" fmla="*/ 12 w 86"/>
                <a:gd name="T25" fmla="*/ 74 h 139"/>
                <a:gd name="T26" fmla="*/ 19 w 86"/>
                <a:gd name="T27" fmla="*/ 69 h 139"/>
                <a:gd name="T28" fmla="*/ 36 w 86"/>
                <a:gd name="T29" fmla="*/ 61 h 139"/>
                <a:gd name="T30" fmla="*/ 53 w 86"/>
                <a:gd name="T31" fmla="*/ 52 h 139"/>
                <a:gd name="T32" fmla="*/ 53 w 86"/>
                <a:gd name="T33" fmla="*/ 38 h 139"/>
                <a:gd name="T34" fmla="*/ 53 w 86"/>
                <a:gd name="T35" fmla="*/ 32 h 139"/>
                <a:gd name="T36" fmla="*/ 51 w 86"/>
                <a:gd name="T37" fmla="*/ 22 h 139"/>
                <a:gd name="T38" fmla="*/ 45 w 86"/>
                <a:gd name="T39" fmla="*/ 14 h 139"/>
                <a:gd name="T40" fmla="*/ 36 w 86"/>
                <a:gd name="T41" fmla="*/ 10 h 139"/>
                <a:gd name="T42" fmla="*/ 28 w 86"/>
                <a:gd name="T43" fmla="*/ 12 h 139"/>
                <a:gd name="T44" fmla="*/ 22 w 86"/>
                <a:gd name="T45" fmla="*/ 17 h 139"/>
                <a:gd name="T46" fmla="*/ 23 w 86"/>
                <a:gd name="T47" fmla="*/ 24 h 139"/>
                <a:gd name="T48" fmla="*/ 24 w 86"/>
                <a:gd name="T49" fmla="*/ 34 h 139"/>
                <a:gd name="T50" fmla="*/ 21 w 86"/>
                <a:gd name="T51" fmla="*/ 42 h 139"/>
                <a:gd name="T52" fmla="*/ 13 w 86"/>
                <a:gd name="T53" fmla="*/ 46 h 139"/>
                <a:gd name="T54" fmla="*/ 6 w 86"/>
                <a:gd name="T55" fmla="*/ 42 h 139"/>
                <a:gd name="T56" fmla="*/ 4 w 86"/>
                <a:gd name="T57" fmla="*/ 31 h 139"/>
                <a:gd name="T58" fmla="*/ 7 w 86"/>
                <a:gd name="T59" fmla="*/ 19 h 139"/>
                <a:gd name="T60" fmla="*/ 15 w 86"/>
                <a:gd name="T61" fmla="*/ 9 h 139"/>
                <a:gd name="T62" fmla="*/ 25 w 86"/>
                <a:gd name="T63" fmla="*/ 3 h 139"/>
                <a:gd name="T64" fmla="*/ 37 w 86"/>
                <a:gd name="T65" fmla="*/ 0 h 139"/>
                <a:gd name="T66" fmla="*/ 51 w 86"/>
                <a:gd name="T67" fmla="*/ 2 h 139"/>
                <a:gd name="T68" fmla="*/ 61 w 86"/>
                <a:gd name="T69" fmla="*/ 8 h 139"/>
                <a:gd name="T70" fmla="*/ 68 w 86"/>
                <a:gd name="T71" fmla="*/ 22 h 139"/>
                <a:gd name="T72" fmla="*/ 71 w 86"/>
                <a:gd name="T73" fmla="*/ 44 h 139"/>
                <a:gd name="T74" fmla="*/ 71 w 86"/>
                <a:gd name="T75" fmla="*/ 77 h 139"/>
                <a:gd name="T76" fmla="*/ 70 w 86"/>
                <a:gd name="T77" fmla="*/ 110 h 139"/>
                <a:gd name="T78" fmla="*/ 72 w 86"/>
                <a:gd name="T79" fmla="*/ 118 h 139"/>
                <a:gd name="T80" fmla="*/ 76 w 86"/>
                <a:gd name="T81" fmla="*/ 123 h 139"/>
                <a:gd name="T82" fmla="*/ 80 w 86"/>
                <a:gd name="T83" fmla="*/ 124 h 139"/>
                <a:gd name="T84" fmla="*/ 86 w 86"/>
                <a:gd name="T85" fmla="*/ 125 h 139"/>
                <a:gd name="T86" fmla="*/ 86 w 86"/>
                <a:gd name="T87" fmla="*/ 133 h 139"/>
                <a:gd name="T88" fmla="*/ 54 w 86"/>
                <a:gd name="T89" fmla="*/ 63 h 139"/>
                <a:gd name="T90" fmla="*/ 40 w 86"/>
                <a:gd name="T91" fmla="*/ 69 h 139"/>
                <a:gd name="T92" fmla="*/ 28 w 86"/>
                <a:gd name="T93" fmla="*/ 77 h 139"/>
                <a:gd name="T94" fmla="*/ 21 w 86"/>
                <a:gd name="T95" fmla="*/ 88 h 139"/>
                <a:gd name="T96" fmla="*/ 18 w 86"/>
                <a:gd name="T97" fmla="*/ 103 h 139"/>
                <a:gd name="T98" fmla="*/ 22 w 86"/>
                <a:gd name="T99" fmla="*/ 119 h 139"/>
                <a:gd name="T100" fmla="*/ 33 w 86"/>
                <a:gd name="T101" fmla="*/ 124 h 139"/>
                <a:gd name="T102" fmla="*/ 44 w 86"/>
                <a:gd name="T103" fmla="*/ 120 h 139"/>
                <a:gd name="T104" fmla="*/ 53 w 86"/>
                <a:gd name="T105" fmla="*/ 109 h 139"/>
                <a:gd name="T106" fmla="*/ 54 w 86"/>
                <a:gd name="T107" fmla="*/ 6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139">
                  <a:moveTo>
                    <a:pt x="86" y="133"/>
                  </a:moveTo>
                  <a:cubicBezTo>
                    <a:pt x="83" y="135"/>
                    <a:pt x="81" y="136"/>
                    <a:pt x="78" y="137"/>
                  </a:cubicBezTo>
                  <a:cubicBezTo>
                    <a:pt x="76" y="138"/>
                    <a:pt x="74" y="138"/>
                    <a:pt x="71" y="138"/>
                  </a:cubicBezTo>
                  <a:cubicBezTo>
                    <a:pt x="66" y="138"/>
                    <a:pt x="62" y="137"/>
                    <a:pt x="59" y="133"/>
                  </a:cubicBezTo>
                  <a:cubicBezTo>
                    <a:pt x="56" y="130"/>
                    <a:pt x="54" y="125"/>
                    <a:pt x="54" y="119"/>
                  </a:cubicBezTo>
                  <a:cubicBezTo>
                    <a:pt x="53" y="119"/>
                    <a:pt x="53" y="119"/>
                    <a:pt x="53" y="119"/>
                  </a:cubicBezTo>
                  <a:cubicBezTo>
                    <a:pt x="49" y="126"/>
                    <a:pt x="45" y="130"/>
                    <a:pt x="40" y="134"/>
                  </a:cubicBezTo>
                  <a:cubicBezTo>
                    <a:pt x="35" y="137"/>
                    <a:pt x="30" y="139"/>
                    <a:pt x="23" y="139"/>
                  </a:cubicBezTo>
                  <a:cubicBezTo>
                    <a:pt x="16" y="139"/>
                    <a:pt x="11" y="136"/>
                    <a:pt x="6" y="130"/>
                  </a:cubicBezTo>
                  <a:cubicBezTo>
                    <a:pt x="2" y="124"/>
                    <a:pt x="0" y="116"/>
                    <a:pt x="0" y="106"/>
                  </a:cubicBezTo>
                  <a:cubicBezTo>
                    <a:pt x="0" y="101"/>
                    <a:pt x="0" y="96"/>
                    <a:pt x="1" y="92"/>
                  </a:cubicBezTo>
                  <a:cubicBezTo>
                    <a:pt x="2" y="88"/>
                    <a:pt x="4" y="85"/>
                    <a:pt x="6" y="82"/>
                  </a:cubicBezTo>
                  <a:cubicBezTo>
                    <a:pt x="7" y="79"/>
                    <a:pt x="9" y="77"/>
                    <a:pt x="12" y="74"/>
                  </a:cubicBezTo>
                  <a:cubicBezTo>
                    <a:pt x="14" y="72"/>
                    <a:pt x="17" y="71"/>
                    <a:pt x="19" y="69"/>
                  </a:cubicBezTo>
                  <a:cubicBezTo>
                    <a:pt x="22" y="68"/>
                    <a:pt x="27" y="65"/>
                    <a:pt x="36" y="61"/>
                  </a:cubicBezTo>
                  <a:cubicBezTo>
                    <a:pt x="45" y="57"/>
                    <a:pt x="50" y="54"/>
                    <a:pt x="53" y="52"/>
                  </a:cubicBezTo>
                  <a:cubicBezTo>
                    <a:pt x="53" y="38"/>
                    <a:pt x="53" y="38"/>
                    <a:pt x="53" y="38"/>
                  </a:cubicBezTo>
                  <a:cubicBezTo>
                    <a:pt x="53" y="37"/>
                    <a:pt x="53" y="35"/>
                    <a:pt x="53" y="32"/>
                  </a:cubicBezTo>
                  <a:cubicBezTo>
                    <a:pt x="53" y="28"/>
                    <a:pt x="52" y="25"/>
                    <a:pt x="51" y="22"/>
                  </a:cubicBezTo>
                  <a:cubicBezTo>
                    <a:pt x="49" y="19"/>
                    <a:pt x="48" y="16"/>
                    <a:pt x="45" y="14"/>
                  </a:cubicBezTo>
                  <a:cubicBezTo>
                    <a:pt x="43" y="11"/>
                    <a:pt x="40" y="10"/>
                    <a:pt x="36" y="10"/>
                  </a:cubicBezTo>
                  <a:cubicBezTo>
                    <a:pt x="33" y="10"/>
                    <a:pt x="30" y="11"/>
                    <a:pt x="28" y="12"/>
                  </a:cubicBezTo>
                  <a:cubicBezTo>
                    <a:pt x="25" y="14"/>
                    <a:pt x="23" y="15"/>
                    <a:pt x="22" y="17"/>
                  </a:cubicBezTo>
                  <a:cubicBezTo>
                    <a:pt x="22" y="18"/>
                    <a:pt x="23" y="21"/>
                    <a:pt x="23" y="24"/>
                  </a:cubicBezTo>
                  <a:cubicBezTo>
                    <a:pt x="24" y="28"/>
                    <a:pt x="24" y="31"/>
                    <a:pt x="24" y="34"/>
                  </a:cubicBezTo>
                  <a:cubicBezTo>
                    <a:pt x="24" y="37"/>
                    <a:pt x="23" y="40"/>
                    <a:pt x="21" y="42"/>
                  </a:cubicBezTo>
                  <a:cubicBezTo>
                    <a:pt x="19" y="45"/>
                    <a:pt x="17" y="46"/>
                    <a:pt x="13" y="46"/>
                  </a:cubicBezTo>
                  <a:cubicBezTo>
                    <a:pt x="10" y="46"/>
                    <a:pt x="8" y="45"/>
                    <a:pt x="6" y="42"/>
                  </a:cubicBezTo>
                  <a:cubicBezTo>
                    <a:pt x="5" y="38"/>
                    <a:pt x="4" y="35"/>
                    <a:pt x="4" y="31"/>
                  </a:cubicBezTo>
                  <a:cubicBezTo>
                    <a:pt x="4" y="27"/>
                    <a:pt x="5" y="23"/>
                    <a:pt x="7" y="19"/>
                  </a:cubicBezTo>
                  <a:cubicBezTo>
                    <a:pt x="9" y="16"/>
                    <a:pt x="12" y="12"/>
                    <a:pt x="15" y="9"/>
                  </a:cubicBezTo>
                  <a:cubicBezTo>
                    <a:pt x="18" y="7"/>
                    <a:pt x="21" y="5"/>
                    <a:pt x="25" y="3"/>
                  </a:cubicBezTo>
                  <a:cubicBezTo>
                    <a:pt x="29" y="1"/>
                    <a:pt x="33" y="0"/>
                    <a:pt x="37" y="0"/>
                  </a:cubicBezTo>
                  <a:cubicBezTo>
                    <a:pt x="42" y="0"/>
                    <a:pt x="47" y="1"/>
                    <a:pt x="51" y="2"/>
                  </a:cubicBezTo>
                  <a:cubicBezTo>
                    <a:pt x="55" y="3"/>
                    <a:pt x="58" y="5"/>
                    <a:pt x="61" y="8"/>
                  </a:cubicBezTo>
                  <a:cubicBezTo>
                    <a:pt x="64" y="12"/>
                    <a:pt x="67" y="16"/>
                    <a:pt x="68" y="22"/>
                  </a:cubicBezTo>
                  <a:cubicBezTo>
                    <a:pt x="70" y="28"/>
                    <a:pt x="71" y="35"/>
                    <a:pt x="71" y="44"/>
                  </a:cubicBezTo>
                  <a:cubicBezTo>
                    <a:pt x="71" y="56"/>
                    <a:pt x="71" y="68"/>
                    <a:pt x="71" y="77"/>
                  </a:cubicBezTo>
                  <a:cubicBezTo>
                    <a:pt x="70" y="87"/>
                    <a:pt x="70" y="98"/>
                    <a:pt x="70" y="110"/>
                  </a:cubicBezTo>
                  <a:cubicBezTo>
                    <a:pt x="70" y="113"/>
                    <a:pt x="71" y="116"/>
                    <a:pt x="72" y="118"/>
                  </a:cubicBezTo>
                  <a:cubicBezTo>
                    <a:pt x="72" y="120"/>
                    <a:pt x="74" y="122"/>
                    <a:pt x="76" y="123"/>
                  </a:cubicBezTo>
                  <a:cubicBezTo>
                    <a:pt x="76" y="124"/>
                    <a:pt x="78" y="124"/>
                    <a:pt x="80" y="124"/>
                  </a:cubicBezTo>
                  <a:cubicBezTo>
                    <a:pt x="82" y="124"/>
                    <a:pt x="84" y="125"/>
                    <a:pt x="86" y="125"/>
                  </a:cubicBezTo>
                  <a:cubicBezTo>
                    <a:pt x="86" y="133"/>
                    <a:pt x="86" y="133"/>
                    <a:pt x="86" y="133"/>
                  </a:cubicBezTo>
                  <a:close/>
                  <a:moveTo>
                    <a:pt x="54" y="63"/>
                  </a:moveTo>
                  <a:cubicBezTo>
                    <a:pt x="48" y="65"/>
                    <a:pt x="44" y="67"/>
                    <a:pt x="40" y="69"/>
                  </a:cubicBezTo>
                  <a:cubicBezTo>
                    <a:pt x="36" y="71"/>
                    <a:pt x="32" y="74"/>
                    <a:pt x="28" y="77"/>
                  </a:cubicBezTo>
                  <a:cubicBezTo>
                    <a:pt x="25" y="80"/>
                    <a:pt x="23" y="84"/>
                    <a:pt x="21" y="88"/>
                  </a:cubicBezTo>
                  <a:cubicBezTo>
                    <a:pt x="19" y="92"/>
                    <a:pt x="18" y="97"/>
                    <a:pt x="18" y="103"/>
                  </a:cubicBezTo>
                  <a:cubicBezTo>
                    <a:pt x="18" y="110"/>
                    <a:pt x="20" y="116"/>
                    <a:pt x="22" y="119"/>
                  </a:cubicBezTo>
                  <a:cubicBezTo>
                    <a:pt x="25" y="123"/>
                    <a:pt x="28" y="124"/>
                    <a:pt x="33" y="124"/>
                  </a:cubicBezTo>
                  <a:cubicBezTo>
                    <a:pt x="37" y="124"/>
                    <a:pt x="41" y="123"/>
                    <a:pt x="44" y="120"/>
                  </a:cubicBezTo>
                  <a:cubicBezTo>
                    <a:pt x="48" y="117"/>
                    <a:pt x="51" y="113"/>
                    <a:pt x="53" y="109"/>
                  </a:cubicBezTo>
                  <a:lnTo>
                    <a:pt x="54" y="63"/>
                  </a:lnTo>
                  <a:close/>
                </a:path>
              </a:pathLst>
            </a:custGeom>
            <a:solidFill>
              <a:srgbClr val="1D3E6B"/>
            </a:solidFill>
            <a:ln>
              <a:noFill/>
            </a:ln>
          </p:spPr>
          <p:txBody>
            <a:bodyPr anchor="ctr"/>
            <a:lstStyle/>
            <a:p>
              <a:pPr algn="ctr"/>
              <a:endParaRPr/>
            </a:p>
          </p:txBody>
        </p:sp>
        <p:sp>
          <p:nvSpPr>
            <p:cNvPr id="571" name="îṡļiḑè"/>
            <p:cNvSpPr/>
            <p:nvPr/>
          </p:nvSpPr>
          <p:spPr bwMode="auto">
            <a:xfrm>
              <a:off x="5318734" y="3853679"/>
              <a:ext cx="67892" cy="283751"/>
            </a:xfrm>
            <a:custGeom>
              <a:avLst/>
              <a:gdLst>
                <a:gd name="T0" fmla="*/ 50 w 50"/>
                <a:gd name="T1" fmla="*/ 206 h 206"/>
                <a:gd name="T2" fmla="*/ 5 w 50"/>
                <a:gd name="T3" fmla="*/ 206 h 206"/>
                <a:gd name="T4" fmla="*/ 5 w 50"/>
                <a:gd name="T5" fmla="*/ 198 h 206"/>
                <a:gd name="T6" fmla="*/ 9 w 50"/>
                <a:gd name="T7" fmla="*/ 197 h 206"/>
                <a:gd name="T8" fmla="*/ 13 w 50"/>
                <a:gd name="T9" fmla="*/ 196 h 206"/>
                <a:gd name="T10" fmla="*/ 17 w 50"/>
                <a:gd name="T11" fmla="*/ 192 h 206"/>
                <a:gd name="T12" fmla="*/ 18 w 50"/>
                <a:gd name="T13" fmla="*/ 184 h 206"/>
                <a:gd name="T14" fmla="*/ 18 w 50"/>
                <a:gd name="T15" fmla="*/ 32 h 206"/>
                <a:gd name="T16" fmla="*/ 17 w 50"/>
                <a:gd name="T17" fmla="*/ 23 h 206"/>
                <a:gd name="T18" fmla="*/ 13 w 50"/>
                <a:gd name="T19" fmla="*/ 16 h 206"/>
                <a:gd name="T20" fmla="*/ 7 w 50"/>
                <a:gd name="T21" fmla="*/ 13 h 206"/>
                <a:gd name="T22" fmla="*/ 0 w 50"/>
                <a:gd name="T23" fmla="*/ 11 h 206"/>
                <a:gd name="T24" fmla="*/ 0 w 50"/>
                <a:gd name="T25" fmla="*/ 3 h 206"/>
                <a:gd name="T26" fmla="*/ 35 w 50"/>
                <a:gd name="T27" fmla="*/ 0 h 206"/>
                <a:gd name="T28" fmla="*/ 36 w 50"/>
                <a:gd name="T29" fmla="*/ 2 h 206"/>
                <a:gd name="T30" fmla="*/ 36 w 50"/>
                <a:gd name="T31" fmla="*/ 182 h 206"/>
                <a:gd name="T32" fmla="*/ 37 w 50"/>
                <a:gd name="T33" fmla="*/ 190 h 206"/>
                <a:gd name="T34" fmla="*/ 41 w 50"/>
                <a:gd name="T35" fmla="*/ 195 h 206"/>
                <a:gd name="T36" fmla="*/ 45 w 50"/>
                <a:gd name="T37" fmla="*/ 197 h 206"/>
                <a:gd name="T38" fmla="*/ 50 w 50"/>
                <a:gd name="T39" fmla="*/ 198 h 206"/>
                <a:gd name="T40" fmla="*/ 50 w 50"/>
                <a:gd name="T4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06">
                  <a:moveTo>
                    <a:pt x="50" y="206"/>
                  </a:moveTo>
                  <a:cubicBezTo>
                    <a:pt x="5" y="206"/>
                    <a:pt x="5" y="206"/>
                    <a:pt x="5" y="206"/>
                  </a:cubicBezTo>
                  <a:cubicBezTo>
                    <a:pt x="5" y="198"/>
                    <a:pt x="5" y="198"/>
                    <a:pt x="5" y="198"/>
                  </a:cubicBezTo>
                  <a:cubicBezTo>
                    <a:pt x="6" y="198"/>
                    <a:pt x="8" y="197"/>
                    <a:pt x="9" y="197"/>
                  </a:cubicBezTo>
                  <a:cubicBezTo>
                    <a:pt x="11" y="197"/>
                    <a:pt x="12" y="197"/>
                    <a:pt x="13" y="196"/>
                  </a:cubicBezTo>
                  <a:cubicBezTo>
                    <a:pt x="15" y="195"/>
                    <a:pt x="16" y="194"/>
                    <a:pt x="17" y="192"/>
                  </a:cubicBezTo>
                  <a:cubicBezTo>
                    <a:pt x="18" y="190"/>
                    <a:pt x="18" y="187"/>
                    <a:pt x="18" y="184"/>
                  </a:cubicBezTo>
                  <a:cubicBezTo>
                    <a:pt x="18" y="32"/>
                    <a:pt x="18" y="32"/>
                    <a:pt x="18" y="32"/>
                  </a:cubicBezTo>
                  <a:cubicBezTo>
                    <a:pt x="18" y="28"/>
                    <a:pt x="18" y="25"/>
                    <a:pt x="17" y="23"/>
                  </a:cubicBezTo>
                  <a:cubicBezTo>
                    <a:pt x="16" y="20"/>
                    <a:pt x="15" y="18"/>
                    <a:pt x="13" y="16"/>
                  </a:cubicBezTo>
                  <a:cubicBezTo>
                    <a:pt x="12" y="15"/>
                    <a:pt x="10" y="14"/>
                    <a:pt x="7" y="13"/>
                  </a:cubicBezTo>
                  <a:cubicBezTo>
                    <a:pt x="4" y="12"/>
                    <a:pt x="2" y="12"/>
                    <a:pt x="0" y="11"/>
                  </a:cubicBezTo>
                  <a:cubicBezTo>
                    <a:pt x="0" y="3"/>
                    <a:pt x="0" y="3"/>
                    <a:pt x="0" y="3"/>
                  </a:cubicBezTo>
                  <a:cubicBezTo>
                    <a:pt x="35" y="0"/>
                    <a:pt x="35" y="0"/>
                    <a:pt x="35" y="0"/>
                  </a:cubicBezTo>
                  <a:cubicBezTo>
                    <a:pt x="36" y="2"/>
                    <a:pt x="36" y="2"/>
                    <a:pt x="36" y="2"/>
                  </a:cubicBezTo>
                  <a:cubicBezTo>
                    <a:pt x="36" y="182"/>
                    <a:pt x="36" y="182"/>
                    <a:pt x="36" y="182"/>
                  </a:cubicBezTo>
                  <a:cubicBezTo>
                    <a:pt x="36" y="186"/>
                    <a:pt x="36" y="188"/>
                    <a:pt x="37" y="190"/>
                  </a:cubicBezTo>
                  <a:cubicBezTo>
                    <a:pt x="38" y="192"/>
                    <a:pt x="39" y="194"/>
                    <a:pt x="41" y="195"/>
                  </a:cubicBezTo>
                  <a:cubicBezTo>
                    <a:pt x="42" y="196"/>
                    <a:pt x="44" y="196"/>
                    <a:pt x="45" y="197"/>
                  </a:cubicBezTo>
                  <a:cubicBezTo>
                    <a:pt x="46" y="197"/>
                    <a:pt x="48" y="198"/>
                    <a:pt x="50" y="198"/>
                  </a:cubicBezTo>
                  <a:lnTo>
                    <a:pt x="50" y="206"/>
                  </a:lnTo>
                  <a:close/>
                </a:path>
              </a:pathLst>
            </a:custGeom>
            <a:solidFill>
              <a:srgbClr val="1D3E6B"/>
            </a:solidFill>
            <a:ln>
              <a:noFill/>
            </a:ln>
          </p:spPr>
          <p:txBody>
            <a:bodyPr anchor="ctr"/>
            <a:lstStyle/>
            <a:p>
              <a:pPr algn="ctr"/>
              <a:endParaRPr/>
            </a:p>
          </p:txBody>
        </p:sp>
        <p:sp>
          <p:nvSpPr>
            <p:cNvPr id="572" name="íš1îďe"/>
            <p:cNvSpPr/>
            <p:nvPr/>
          </p:nvSpPr>
          <p:spPr bwMode="auto">
            <a:xfrm>
              <a:off x="5464961" y="3878050"/>
              <a:ext cx="188006" cy="266343"/>
            </a:xfrm>
            <a:custGeom>
              <a:avLst/>
              <a:gdLst>
                <a:gd name="T0" fmla="*/ 136 w 136"/>
                <a:gd name="T1" fmla="*/ 10 h 194"/>
                <a:gd name="T2" fmla="*/ 129 w 136"/>
                <a:gd name="T3" fmla="*/ 11 h 194"/>
                <a:gd name="T4" fmla="*/ 121 w 136"/>
                <a:gd name="T5" fmla="*/ 16 h 194"/>
                <a:gd name="T6" fmla="*/ 116 w 136"/>
                <a:gd name="T7" fmla="*/ 28 h 194"/>
                <a:gd name="T8" fmla="*/ 115 w 136"/>
                <a:gd name="T9" fmla="*/ 52 h 194"/>
                <a:gd name="T10" fmla="*/ 115 w 136"/>
                <a:gd name="T11" fmla="*/ 134 h 194"/>
                <a:gd name="T12" fmla="*/ 111 w 136"/>
                <a:gd name="T13" fmla="*/ 162 h 194"/>
                <a:gd name="T14" fmla="*/ 98 w 136"/>
                <a:gd name="T15" fmla="*/ 181 h 194"/>
                <a:gd name="T16" fmla="*/ 83 w 136"/>
                <a:gd name="T17" fmla="*/ 191 h 194"/>
                <a:gd name="T18" fmla="*/ 67 w 136"/>
                <a:gd name="T19" fmla="*/ 194 h 194"/>
                <a:gd name="T20" fmla="*/ 46 w 136"/>
                <a:gd name="T21" fmla="*/ 190 h 194"/>
                <a:gd name="T22" fmla="*/ 30 w 136"/>
                <a:gd name="T23" fmla="*/ 178 h 194"/>
                <a:gd name="T24" fmla="*/ 21 w 136"/>
                <a:gd name="T25" fmla="*/ 160 h 194"/>
                <a:gd name="T26" fmla="*/ 18 w 136"/>
                <a:gd name="T27" fmla="*/ 140 h 194"/>
                <a:gd name="T28" fmla="*/ 18 w 136"/>
                <a:gd name="T29" fmla="*/ 28 h 194"/>
                <a:gd name="T30" fmla="*/ 17 w 136"/>
                <a:gd name="T31" fmla="*/ 20 h 194"/>
                <a:gd name="T32" fmla="*/ 12 w 136"/>
                <a:gd name="T33" fmla="*/ 14 h 194"/>
                <a:gd name="T34" fmla="*/ 6 w 136"/>
                <a:gd name="T35" fmla="*/ 11 h 194"/>
                <a:gd name="T36" fmla="*/ 0 w 136"/>
                <a:gd name="T37" fmla="*/ 10 h 194"/>
                <a:gd name="T38" fmla="*/ 0 w 136"/>
                <a:gd name="T39" fmla="*/ 0 h 194"/>
                <a:gd name="T40" fmla="*/ 55 w 136"/>
                <a:gd name="T41" fmla="*/ 0 h 194"/>
                <a:gd name="T42" fmla="*/ 55 w 136"/>
                <a:gd name="T43" fmla="*/ 10 h 194"/>
                <a:gd name="T44" fmla="*/ 49 w 136"/>
                <a:gd name="T45" fmla="*/ 11 h 194"/>
                <a:gd name="T46" fmla="*/ 43 w 136"/>
                <a:gd name="T47" fmla="*/ 13 h 194"/>
                <a:gd name="T48" fmla="*/ 39 w 136"/>
                <a:gd name="T49" fmla="*/ 18 h 194"/>
                <a:gd name="T50" fmla="*/ 38 w 136"/>
                <a:gd name="T51" fmla="*/ 26 h 194"/>
                <a:gd name="T52" fmla="*/ 38 w 136"/>
                <a:gd name="T53" fmla="*/ 131 h 194"/>
                <a:gd name="T54" fmla="*/ 39 w 136"/>
                <a:gd name="T55" fmla="*/ 147 h 194"/>
                <a:gd name="T56" fmla="*/ 43 w 136"/>
                <a:gd name="T57" fmla="*/ 162 h 194"/>
                <a:gd name="T58" fmla="*/ 53 w 136"/>
                <a:gd name="T59" fmla="*/ 174 h 194"/>
                <a:gd name="T60" fmla="*/ 71 w 136"/>
                <a:gd name="T61" fmla="*/ 179 h 194"/>
                <a:gd name="T62" fmla="*/ 88 w 136"/>
                <a:gd name="T63" fmla="*/ 174 h 194"/>
                <a:gd name="T64" fmla="*/ 99 w 136"/>
                <a:gd name="T65" fmla="*/ 162 h 194"/>
                <a:gd name="T66" fmla="*/ 104 w 136"/>
                <a:gd name="T67" fmla="*/ 147 h 194"/>
                <a:gd name="T68" fmla="*/ 106 w 136"/>
                <a:gd name="T69" fmla="*/ 131 h 194"/>
                <a:gd name="T70" fmla="*/ 106 w 136"/>
                <a:gd name="T71" fmla="*/ 53 h 194"/>
                <a:gd name="T72" fmla="*/ 105 w 136"/>
                <a:gd name="T73" fmla="*/ 29 h 194"/>
                <a:gd name="T74" fmla="*/ 100 w 136"/>
                <a:gd name="T75" fmla="*/ 17 h 194"/>
                <a:gd name="T76" fmla="*/ 91 w 136"/>
                <a:gd name="T77" fmla="*/ 12 h 194"/>
                <a:gd name="T78" fmla="*/ 83 w 136"/>
                <a:gd name="T79" fmla="*/ 10 h 194"/>
                <a:gd name="T80" fmla="*/ 83 w 136"/>
                <a:gd name="T81" fmla="*/ 0 h 194"/>
                <a:gd name="T82" fmla="*/ 136 w 136"/>
                <a:gd name="T83" fmla="*/ 0 h 194"/>
                <a:gd name="T84" fmla="*/ 136 w 136"/>
                <a:gd name="T85" fmla="*/ 1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94">
                  <a:moveTo>
                    <a:pt x="136" y="10"/>
                  </a:moveTo>
                  <a:cubicBezTo>
                    <a:pt x="135" y="10"/>
                    <a:pt x="132" y="10"/>
                    <a:pt x="129" y="11"/>
                  </a:cubicBezTo>
                  <a:cubicBezTo>
                    <a:pt x="125" y="12"/>
                    <a:pt x="123" y="14"/>
                    <a:pt x="121" y="16"/>
                  </a:cubicBezTo>
                  <a:cubicBezTo>
                    <a:pt x="119" y="18"/>
                    <a:pt x="117" y="22"/>
                    <a:pt x="116" y="28"/>
                  </a:cubicBezTo>
                  <a:cubicBezTo>
                    <a:pt x="115" y="35"/>
                    <a:pt x="115" y="42"/>
                    <a:pt x="115" y="52"/>
                  </a:cubicBezTo>
                  <a:cubicBezTo>
                    <a:pt x="115" y="134"/>
                    <a:pt x="115" y="134"/>
                    <a:pt x="115" y="134"/>
                  </a:cubicBezTo>
                  <a:cubicBezTo>
                    <a:pt x="115" y="145"/>
                    <a:pt x="114" y="154"/>
                    <a:pt x="111" y="162"/>
                  </a:cubicBezTo>
                  <a:cubicBezTo>
                    <a:pt x="107" y="169"/>
                    <a:pt x="103" y="176"/>
                    <a:pt x="98" y="181"/>
                  </a:cubicBezTo>
                  <a:cubicBezTo>
                    <a:pt x="94" y="185"/>
                    <a:pt x="88" y="189"/>
                    <a:pt x="83" y="191"/>
                  </a:cubicBezTo>
                  <a:cubicBezTo>
                    <a:pt x="77" y="193"/>
                    <a:pt x="72" y="194"/>
                    <a:pt x="67" y="194"/>
                  </a:cubicBezTo>
                  <a:cubicBezTo>
                    <a:pt x="59" y="194"/>
                    <a:pt x="52" y="193"/>
                    <a:pt x="46" y="190"/>
                  </a:cubicBezTo>
                  <a:cubicBezTo>
                    <a:pt x="40" y="187"/>
                    <a:pt x="35" y="183"/>
                    <a:pt x="30" y="178"/>
                  </a:cubicBezTo>
                  <a:cubicBezTo>
                    <a:pt x="26" y="172"/>
                    <a:pt x="23" y="167"/>
                    <a:pt x="21" y="160"/>
                  </a:cubicBezTo>
                  <a:cubicBezTo>
                    <a:pt x="19" y="154"/>
                    <a:pt x="18" y="147"/>
                    <a:pt x="18" y="140"/>
                  </a:cubicBezTo>
                  <a:cubicBezTo>
                    <a:pt x="18" y="28"/>
                    <a:pt x="18" y="28"/>
                    <a:pt x="18" y="28"/>
                  </a:cubicBezTo>
                  <a:cubicBezTo>
                    <a:pt x="18" y="24"/>
                    <a:pt x="17" y="22"/>
                    <a:pt x="17" y="20"/>
                  </a:cubicBezTo>
                  <a:cubicBezTo>
                    <a:pt x="16" y="18"/>
                    <a:pt x="14" y="16"/>
                    <a:pt x="12" y="14"/>
                  </a:cubicBezTo>
                  <a:cubicBezTo>
                    <a:pt x="11" y="13"/>
                    <a:pt x="9" y="12"/>
                    <a:pt x="6" y="11"/>
                  </a:cubicBezTo>
                  <a:cubicBezTo>
                    <a:pt x="4" y="10"/>
                    <a:pt x="2" y="10"/>
                    <a:pt x="0" y="10"/>
                  </a:cubicBezTo>
                  <a:cubicBezTo>
                    <a:pt x="0" y="0"/>
                    <a:pt x="0" y="0"/>
                    <a:pt x="0" y="0"/>
                  </a:cubicBezTo>
                  <a:cubicBezTo>
                    <a:pt x="55" y="0"/>
                    <a:pt x="55" y="0"/>
                    <a:pt x="55" y="0"/>
                  </a:cubicBezTo>
                  <a:cubicBezTo>
                    <a:pt x="55" y="10"/>
                    <a:pt x="55" y="10"/>
                    <a:pt x="55" y="10"/>
                  </a:cubicBezTo>
                  <a:cubicBezTo>
                    <a:pt x="54" y="10"/>
                    <a:pt x="51" y="10"/>
                    <a:pt x="49" y="11"/>
                  </a:cubicBezTo>
                  <a:cubicBezTo>
                    <a:pt x="46" y="11"/>
                    <a:pt x="44" y="12"/>
                    <a:pt x="43" y="13"/>
                  </a:cubicBezTo>
                  <a:cubicBezTo>
                    <a:pt x="41" y="14"/>
                    <a:pt x="39" y="16"/>
                    <a:pt x="39" y="18"/>
                  </a:cubicBezTo>
                  <a:cubicBezTo>
                    <a:pt x="38" y="21"/>
                    <a:pt x="38" y="23"/>
                    <a:pt x="38" y="26"/>
                  </a:cubicBezTo>
                  <a:cubicBezTo>
                    <a:pt x="38" y="131"/>
                    <a:pt x="38" y="131"/>
                    <a:pt x="38" y="131"/>
                  </a:cubicBezTo>
                  <a:cubicBezTo>
                    <a:pt x="38" y="136"/>
                    <a:pt x="38" y="141"/>
                    <a:pt x="39" y="147"/>
                  </a:cubicBezTo>
                  <a:cubicBezTo>
                    <a:pt x="40" y="152"/>
                    <a:pt x="41" y="158"/>
                    <a:pt x="43" y="162"/>
                  </a:cubicBezTo>
                  <a:cubicBezTo>
                    <a:pt x="46" y="167"/>
                    <a:pt x="49" y="171"/>
                    <a:pt x="53" y="174"/>
                  </a:cubicBezTo>
                  <a:cubicBezTo>
                    <a:pt x="58" y="178"/>
                    <a:pt x="63" y="179"/>
                    <a:pt x="71" y="179"/>
                  </a:cubicBezTo>
                  <a:cubicBezTo>
                    <a:pt x="78" y="179"/>
                    <a:pt x="83" y="178"/>
                    <a:pt x="88" y="174"/>
                  </a:cubicBezTo>
                  <a:cubicBezTo>
                    <a:pt x="93" y="171"/>
                    <a:pt x="96" y="167"/>
                    <a:pt x="99" y="162"/>
                  </a:cubicBezTo>
                  <a:cubicBezTo>
                    <a:pt x="102" y="157"/>
                    <a:pt x="103" y="152"/>
                    <a:pt x="104" y="147"/>
                  </a:cubicBezTo>
                  <a:cubicBezTo>
                    <a:pt x="106" y="142"/>
                    <a:pt x="106" y="136"/>
                    <a:pt x="106" y="131"/>
                  </a:cubicBezTo>
                  <a:cubicBezTo>
                    <a:pt x="106" y="53"/>
                    <a:pt x="106" y="53"/>
                    <a:pt x="106" y="53"/>
                  </a:cubicBezTo>
                  <a:cubicBezTo>
                    <a:pt x="106" y="44"/>
                    <a:pt x="106" y="35"/>
                    <a:pt x="105" y="29"/>
                  </a:cubicBezTo>
                  <a:cubicBezTo>
                    <a:pt x="104" y="23"/>
                    <a:pt x="102" y="19"/>
                    <a:pt x="100" y="17"/>
                  </a:cubicBezTo>
                  <a:cubicBezTo>
                    <a:pt x="98" y="15"/>
                    <a:pt x="95" y="13"/>
                    <a:pt x="91" y="12"/>
                  </a:cubicBezTo>
                  <a:cubicBezTo>
                    <a:pt x="87" y="10"/>
                    <a:pt x="85" y="10"/>
                    <a:pt x="83" y="10"/>
                  </a:cubicBezTo>
                  <a:cubicBezTo>
                    <a:pt x="83" y="0"/>
                    <a:pt x="83" y="0"/>
                    <a:pt x="83" y="0"/>
                  </a:cubicBezTo>
                  <a:cubicBezTo>
                    <a:pt x="136" y="0"/>
                    <a:pt x="136" y="0"/>
                    <a:pt x="136" y="0"/>
                  </a:cubicBezTo>
                  <a:lnTo>
                    <a:pt x="136" y="10"/>
                  </a:lnTo>
                  <a:close/>
                </a:path>
              </a:pathLst>
            </a:custGeom>
            <a:solidFill>
              <a:srgbClr val="1D3E6B"/>
            </a:solidFill>
            <a:ln>
              <a:noFill/>
            </a:ln>
          </p:spPr>
          <p:txBody>
            <a:bodyPr anchor="ctr"/>
            <a:lstStyle/>
            <a:p>
              <a:pPr algn="ctr"/>
              <a:endParaRPr/>
            </a:p>
          </p:txBody>
        </p:sp>
        <p:sp>
          <p:nvSpPr>
            <p:cNvPr id="573" name="íṥḷíḓè"/>
            <p:cNvSpPr/>
            <p:nvPr/>
          </p:nvSpPr>
          <p:spPr bwMode="auto">
            <a:xfrm>
              <a:off x="5675597" y="3952905"/>
              <a:ext cx="142745" cy="184525"/>
            </a:xfrm>
            <a:custGeom>
              <a:avLst/>
              <a:gdLst>
                <a:gd name="T0" fmla="*/ 103 w 103"/>
                <a:gd name="T1" fmla="*/ 135 h 135"/>
                <a:gd name="T2" fmla="*/ 58 w 103"/>
                <a:gd name="T3" fmla="*/ 135 h 135"/>
                <a:gd name="T4" fmla="*/ 58 w 103"/>
                <a:gd name="T5" fmla="*/ 127 h 135"/>
                <a:gd name="T6" fmla="*/ 62 w 103"/>
                <a:gd name="T7" fmla="*/ 126 h 135"/>
                <a:gd name="T8" fmla="*/ 67 w 103"/>
                <a:gd name="T9" fmla="*/ 125 h 135"/>
                <a:gd name="T10" fmla="*/ 70 w 103"/>
                <a:gd name="T11" fmla="*/ 121 h 135"/>
                <a:gd name="T12" fmla="*/ 72 w 103"/>
                <a:gd name="T13" fmla="*/ 113 h 135"/>
                <a:gd name="T14" fmla="*/ 72 w 103"/>
                <a:gd name="T15" fmla="*/ 45 h 135"/>
                <a:gd name="T16" fmla="*/ 67 w 103"/>
                <a:gd name="T17" fmla="*/ 24 h 135"/>
                <a:gd name="T18" fmla="*/ 56 w 103"/>
                <a:gd name="T19" fmla="*/ 16 h 135"/>
                <a:gd name="T20" fmla="*/ 47 w 103"/>
                <a:gd name="T21" fmla="*/ 18 h 135"/>
                <a:gd name="T22" fmla="*/ 40 w 103"/>
                <a:gd name="T23" fmla="*/ 24 h 135"/>
                <a:gd name="T24" fmla="*/ 35 w 103"/>
                <a:gd name="T25" fmla="*/ 30 h 135"/>
                <a:gd name="T26" fmla="*/ 32 w 103"/>
                <a:gd name="T27" fmla="*/ 36 h 135"/>
                <a:gd name="T28" fmla="*/ 32 w 103"/>
                <a:gd name="T29" fmla="*/ 112 h 135"/>
                <a:gd name="T30" fmla="*/ 33 w 103"/>
                <a:gd name="T31" fmla="*/ 119 h 135"/>
                <a:gd name="T32" fmla="*/ 37 w 103"/>
                <a:gd name="T33" fmla="*/ 124 h 135"/>
                <a:gd name="T34" fmla="*/ 42 w 103"/>
                <a:gd name="T35" fmla="*/ 126 h 135"/>
                <a:gd name="T36" fmla="*/ 46 w 103"/>
                <a:gd name="T37" fmla="*/ 127 h 135"/>
                <a:gd name="T38" fmla="*/ 46 w 103"/>
                <a:gd name="T39" fmla="*/ 135 h 135"/>
                <a:gd name="T40" fmla="*/ 1 w 103"/>
                <a:gd name="T41" fmla="*/ 135 h 135"/>
                <a:gd name="T42" fmla="*/ 1 w 103"/>
                <a:gd name="T43" fmla="*/ 127 h 135"/>
                <a:gd name="T44" fmla="*/ 5 w 103"/>
                <a:gd name="T45" fmla="*/ 126 h 135"/>
                <a:gd name="T46" fmla="*/ 9 w 103"/>
                <a:gd name="T47" fmla="*/ 125 h 135"/>
                <a:gd name="T48" fmla="*/ 13 w 103"/>
                <a:gd name="T49" fmla="*/ 121 h 135"/>
                <a:gd name="T50" fmla="*/ 15 w 103"/>
                <a:gd name="T51" fmla="*/ 113 h 135"/>
                <a:gd name="T52" fmla="*/ 15 w 103"/>
                <a:gd name="T53" fmla="*/ 32 h 135"/>
                <a:gd name="T54" fmla="*/ 13 w 103"/>
                <a:gd name="T55" fmla="*/ 24 h 135"/>
                <a:gd name="T56" fmla="*/ 9 w 103"/>
                <a:gd name="T57" fmla="*/ 17 h 135"/>
                <a:gd name="T58" fmla="*/ 5 w 103"/>
                <a:gd name="T59" fmla="*/ 15 h 135"/>
                <a:gd name="T60" fmla="*/ 0 w 103"/>
                <a:gd name="T61" fmla="*/ 14 h 135"/>
                <a:gd name="T62" fmla="*/ 0 w 103"/>
                <a:gd name="T63" fmla="*/ 5 h 135"/>
                <a:gd name="T64" fmla="*/ 31 w 103"/>
                <a:gd name="T65" fmla="*/ 2 h 135"/>
                <a:gd name="T66" fmla="*/ 32 w 103"/>
                <a:gd name="T67" fmla="*/ 4 h 135"/>
                <a:gd name="T68" fmla="*/ 32 w 103"/>
                <a:gd name="T69" fmla="*/ 23 h 135"/>
                <a:gd name="T70" fmla="*/ 33 w 103"/>
                <a:gd name="T71" fmla="*/ 23 h 135"/>
                <a:gd name="T72" fmla="*/ 38 w 103"/>
                <a:gd name="T73" fmla="*/ 15 h 135"/>
                <a:gd name="T74" fmla="*/ 44 w 103"/>
                <a:gd name="T75" fmla="*/ 8 h 135"/>
                <a:gd name="T76" fmla="*/ 53 w 103"/>
                <a:gd name="T77" fmla="*/ 2 h 135"/>
                <a:gd name="T78" fmla="*/ 63 w 103"/>
                <a:gd name="T79" fmla="*/ 0 h 135"/>
                <a:gd name="T80" fmla="*/ 83 w 103"/>
                <a:gd name="T81" fmla="*/ 12 h 135"/>
                <a:gd name="T82" fmla="*/ 89 w 103"/>
                <a:gd name="T83" fmla="*/ 44 h 135"/>
                <a:gd name="T84" fmla="*/ 89 w 103"/>
                <a:gd name="T85" fmla="*/ 112 h 135"/>
                <a:gd name="T86" fmla="*/ 90 w 103"/>
                <a:gd name="T87" fmla="*/ 120 h 135"/>
                <a:gd name="T88" fmla="*/ 94 w 103"/>
                <a:gd name="T89" fmla="*/ 124 h 135"/>
                <a:gd name="T90" fmla="*/ 98 w 103"/>
                <a:gd name="T91" fmla="*/ 126 h 135"/>
                <a:gd name="T92" fmla="*/ 103 w 103"/>
                <a:gd name="T93" fmla="*/ 127 h 135"/>
                <a:gd name="T94" fmla="*/ 103 w 103"/>
                <a:gd name="T9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35">
                  <a:moveTo>
                    <a:pt x="103" y="135"/>
                  </a:moveTo>
                  <a:cubicBezTo>
                    <a:pt x="58" y="135"/>
                    <a:pt x="58" y="135"/>
                    <a:pt x="58" y="135"/>
                  </a:cubicBezTo>
                  <a:cubicBezTo>
                    <a:pt x="58" y="127"/>
                    <a:pt x="58" y="127"/>
                    <a:pt x="58" y="127"/>
                  </a:cubicBezTo>
                  <a:cubicBezTo>
                    <a:pt x="59" y="127"/>
                    <a:pt x="61" y="126"/>
                    <a:pt x="62" y="126"/>
                  </a:cubicBezTo>
                  <a:cubicBezTo>
                    <a:pt x="64" y="126"/>
                    <a:pt x="65" y="126"/>
                    <a:pt x="67" y="125"/>
                  </a:cubicBezTo>
                  <a:cubicBezTo>
                    <a:pt x="68" y="124"/>
                    <a:pt x="70" y="123"/>
                    <a:pt x="70" y="121"/>
                  </a:cubicBezTo>
                  <a:cubicBezTo>
                    <a:pt x="71" y="119"/>
                    <a:pt x="72" y="116"/>
                    <a:pt x="72" y="113"/>
                  </a:cubicBezTo>
                  <a:cubicBezTo>
                    <a:pt x="72" y="45"/>
                    <a:pt x="72" y="45"/>
                    <a:pt x="72" y="45"/>
                  </a:cubicBezTo>
                  <a:cubicBezTo>
                    <a:pt x="72" y="36"/>
                    <a:pt x="70" y="29"/>
                    <a:pt x="67" y="24"/>
                  </a:cubicBezTo>
                  <a:cubicBezTo>
                    <a:pt x="64" y="19"/>
                    <a:pt x="60" y="16"/>
                    <a:pt x="56" y="16"/>
                  </a:cubicBezTo>
                  <a:cubicBezTo>
                    <a:pt x="53" y="16"/>
                    <a:pt x="50" y="17"/>
                    <a:pt x="47" y="18"/>
                  </a:cubicBezTo>
                  <a:cubicBezTo>
                    <a:pt x="44" y="20"/>
                    <a:pt x="42" y="22"/>
                    <a:pt x="40" y="24"/>
                  </a:cubicBezTo>
                  <a:cubicBezTo>
                    <a:pt x="38" y="26"/>
                    <a:pt x="36" y="28"/>
                    <a:pt x="35" y="30"/>
                  </a:cubicBezTo>
                  <a:cubicBezTo>
                    <a:pt x="34" y="33"/>
                    <a:pt x="33" y="35"/>
                    <a:pt x="32" y="36"/>
                  </a:cubicBezTo>
                  <a:cubicBezTo>
                    <a:pt x="32" y="112"/>
                    <a:pt x="32" y="112"/>
                    <a:pt x="32" y="112"/>
                  </a:cubicBezTo>
                  <a:cubicBezTo>
                    <a:pt x="32" y="115"/>
                    <a:pt x="33" y="117"/>
                    <a:pt x="33" y="119"/>
                  </a:cubicBezTo>
                  <a:cubicBezTo>
                    <a:pt x="34" y="121"/>
                    <a:pt x="36" y="123"/>
                    <a:pt x="37" y="124"/>
                  </a:cubicBezTo>
                  <a:cubicBezTo>
                    <a:pt x="39" y="125"/>
                    <a:pt x="40" y="125"/>
                    <a:pt x="42" y="126"/>
                  </a:cubicBezTo>
                  <a:cubicBezTo>
                    <a:pt x="43" y="126"/>
                    <a:pt x="45" y="127"/>
                    <a:pt x="46" y="127"/>
                  </a:cubicBezTo>
                  <a:cubicBezTo>
                    <a:pt x="46" y="135"/>
                    <a:pt x="46" y="135"/>
                    <a:pt x="46" y="135"/>
                  </a:cubicBezTo>
                  <a:cubicBezTo>
                    <a:pt x="1" y="135"/>
                    <a:pt x="1" y="135"/>
                    <a:pt x="1" y="135"/>
                  </a:cubicBezTo>
                  <a:cubicBezTo>
                    <a:pt x="1" y="127"/>
                    <a:pt x="1" y="127"/>
                    <a:pt x="1" y="127"/>
                  </a:cubicBezTo>
                  <a:cubicBezTo>
                    <a:pt x="2" y="127"/>
                    <a:pt x="4" y="126"/>
                    <a:pt x="5" y="126"/>
                  </a:cubicBezTo>
                  <a:cubicBezTo>
                    <a:pt x="7" y="126"/>
                    <a:pt x="8" y="126"/>
                    <a:pt x="9" y="125"/>
                  </a:cubicBezTo>
                  <a:cubicBezTo>
                    <a:pt x="11" y="124"/>
                    <a:pt x="12" y="123"/>
                    <a:pt x="13" y="121"/>
                  </a:cubicBezTo>
                  <a:cubicBezTo>
                    <a:pt x="14" y="119"/>
                    <a:pt x="15" y="116"/>
                    <a:pt x="15" y="113"/>
                  </a:cubicBezTo>
                  <a:cubicBezTo>
                    <a:pt x="15" y="32"/>
                    <a:pt x="15" y="32"/>
                    <a:pt x="15" y="32"/>
                  </a:cubicBezTo>
                  <a:cubicBezTo>
                    <a:pt x="15" y="29"/>
                    <a:pt x="14" y="26"/>
                    <a:pt x="13" y="24"/>
                  </a:cubicBezTo>
                  <a:cubicBezTo>
                    <a:pt x="12" y="21"/>
                    <a:pt x="11" y="19"/>
                    <a:pt x="9" y="17"/>
                  </a:cubicBezTo>
                  <a:cubicBezTo>
                    <a:pt x="8" y="16"/>
                    <a:pt x="7" y="16"/>
                    <a:pt x="5" y="15"/>
                  </a:cubicBezTo>
                  <a:cubicBezTo>
                    <a:pt x="4" y="15"/>
                    <a:pt x="2" y="14"/>
                    <a:pt x="0" y="14"/>
                  </a:cubicBezTo>
                  <a:cubicBezTo>
                    <a:pt x="0" y="5"/>
                    <a:pt x="0" y="5"/>
                    <a:pt x="0" y="5"/>
                  </a:cubicBezTo>
                  <a:cubicBezTo>
                    <a:pt x="31" y="2"/>
                    <a:pt x="31" y="2"/>
                    <a:pt x="31" y="2"/>
                  </a:cubicBezTo>
                  <a:cubicBezTo>
                    <a:pt x="32" y="4"/>
                    <a:pt x="32" y="4"/>
                    <a:pt x="32" y="4"/>
                  </a:cubicBezTo>
                  <a:cubicBezTo>
                    <a:pt x="32" y="23"/>
                    <a:pt x="32" y="23"/>
                    <a:pt x="32" y="23"/>
                  </a:cubicBezTo>
                  <a:cubicBezTo>
                    <a:pt x="33" y="23"/>
                    <a:pt x="33" y="23"/>
                    <a:pt x="33" y="23"/>
                  </a:cubicBezTo>
                  <a:cubicBezTo>
                    <a:pt x="34" y="21"/>
                    <a:pt x="36" y="18"/>
                    <a:pt x="38" y="15"/>
                  </a:cubicBezTo>
                  <a:cubicBezTo>
                    <a:pt x="40" y="12"/>
                    <a:pt x="42" y="10"/>
                    <a:pt x="44" y="8"/>
                  </a:cubicBezTo>
                  <a:cubicBezTo>
                    <a:pt x="47" y="6"/>
                    <a:pt x="50" y="4"/>
                    <a:pt x="53" y="2"/>
                  </a:cubicBezTo>
                  <a:cubicBezTo>
                    <a:pt x="56" y="1"/>
                    <a:pt x="59" y="0"/>
                    <a:pt x="63" y="0"/>
                  </a:cubicBezTo>
                  <a:cubicBezTo>
                    <a:pt x="72" y="0"/>
                    <a:pt x="79" y="4"/>
                    <a:pt x="83" y="12"/>
                  </a:cubicBezTo>
                  <a:cubicBezTo>
                    <a:pt x="87" y="20"/>
                    <a:pt x="89" y="30"/>
                    <a:pt x="89" y="44"/>
                  </a:cubicBezTo>
                  <a:cubicBezTo>
                    <a:pt x="89" y="112"/>
                    <a:pt x="89" y="112"/>
                    <a:pt x="89" y="112"/>
                  </a:cubicBezTo>
                  <a:cubicBezTo>
                    <a:pt x="89" y="115"/>
                    <a:pt x="90" y="118"/>
                    <a:pt x="90" y="120"/>
                  </a:cubicBezTo>
                  <a:cubicBezTo>
                    <a:pt x="91" y="121"/>
                    <a:pt x="92" y="123"/>
                    <a:pt x="94" y="124"/>
                  </a:cubicBezTo>
                  <a:cubicBezTo>
                    <a:pt x="96" y="125"/>
                    <a:pt x="97" y="126"/>
                    <a:pt x="98" y="126"/>
                  </a:cubicBezTo>
                  <a:cubicBezTo>
                    <a:pt x="99" y="126"/>
                    <a:pt x="101" y="127"/>
                    <a:pt x="103" y="127"/>
                  </a:cubicBezTo>
                  <a:lnTo>
                    <a:pt x="103" y="135"/>
                  </a:lnTo>
                  <a:close/>
                </a:path>
              </a:pathLst>
            </a:custGeom>
            <a:solidFill>
              <a:srgbClr val="1D3E6B"/>
            </a:solidFill>
            <a:ln>
              <a:noFill/>
            </a:ln>
          </p:spPr>
          <p:txBody>
            <a:bodyPr anchor="ctr"/>
            <a:lstStyle/>
            <a:p>
              <a:pPr algn="ctr"/>
              <a:endParaRPr/>
            </a:p>
          </p:txBody>
        </p:sp>
        <p:sp>
          <p:nvSpPr>
            <p:cNvPr id="574" name="iśļïďè"/>
            <p:cNvSpPr/>
            <p:nvPr/>
          </p:nvSpPr>
          <p:spPr bwMode="auto">
            <a:xfrm>
              <a:off x="5840973" y="3858902"/>
              <a:ext cx="66150" cy="278528"/>
            </a:xfrm>
            <a:custGeom>
              <a:avLst/>
              <a:gdLst>
                <a:gd name="T0" fmla="*/ 48 w 48"/>
                <a:gd name="T1" fmla="*/ 202 h 202"/>
                <a:gd name="T2" fmla="*/ 3 w 48"/>
                <a:gd name="T3" fmla="*/ 202 h 202"/>
                <a:gd name="T4" fmla="*/ 3 w 48"/>
                <a:gd name="T5" fmla="*/ 194 h 202"/>
                <a:gd name="T6" fmla="*/ 8 w 48"/>
                <a:gd name="T7" fmla="*/ 193 h 202"/>
                <a:gd name="T8" fmla="*/ 12 w 48"/>
                <a:gd name="T9" fmla="*/ 192 h 202"/>
                <a:gd name="T10" fmla="*/ 15 w 48"/>
                <a:gd name="T11" fmla="*/ 188 h 202"/>
                <a:gd name="T12" fmla="*/ 17 w 48"/>
                <a:gd name="T13" fmla="*/ 180 h 202"/>
                <a:gd name="T14" fmla="*/ 17 w 48"/>
                <a:gd name="T15" fmla="*/ 99 h 202"/>
                <a:gd name="T16" fmla="*/ 15 w 48"/>
                <a:gd name="T17" fmla="*/ 91 h 202"/>
                <a:gd name="T18" fmla="*/ 12 w 48"/>
                <a:gd name="T19" fmla="*/ 85 h 202"/>
                <a:gd name="T20" fmla="*/ 7 w 48"/>
                <a:gd name="T21" fmla="*/ 82 h 202"/>
                <a:gd name="T22" fmla="*/ 0 w 48"/>
                <a:gd name="T23" fmla="*/ 81 h 202"/>
                <a:gd name="T24" fmla="*/ 0 w 48"/>
                <a:gd name="T25" fmla="*/ 72 h 202"/>
                <a:gd name="T26" fmla="*/ 33 w 48"/>
                <a:gd name="T27" fmla="*/ 69 h 202"/>
                <a:gd name="T28" fmla="*/ 34 w 48"/>
                <a:gd name="T29" fmla="*/ 71 h 202"/>
                <a:gd name="T30" fmla="*/ 34 w 48"/>
                <a:gd name="T31" fmla="*/ 178 h 202"/>
                <a:gd name="T32" fmla="*/ 35 w 48"/>
                <a:gd name="T33" fmla="*/ 186 h 202"/>
                <a:gd name="T34" fmla="*/ 39 w 48"/>
                <a:gd name="T35" fmla="*/ 191 h 202"/>
                <a:gd name="T36" fmla="*/ 43 w 48"/>
                <a:gd name="T37" fmla="*/ 193 h 202"/>
                <a:gd name="T38" fmla="*/ 48 w 48"/>
                <a:gd name="T39" fmla="*/ 194 h 202"/>
                <a:gd name="T40" fmla="*/ 48 w 48"/>
                <a:gd name="T41" fmla="*/ 202 h 202"/>
                <a:gd name="T42" fmla="*/ 36 w 48"/>
                <a:gd name="T43" fmla="*/ 17 h 202"/>
                <a:gd name="T44" fmla="*/ 33 w 48"/>
                <a:gd name="T45" fmla="*/ 30 h 202"/>
                <a:gd name="T46" fmla="*/ 24 w 48"/>
                <a:gd name="T47" fmla="*/ 36 h 202"/>
                <a:gd name="T48" fmla="*/ 16 w 48"/>
                <a:gd name="T49" fmla="*/ 31 h 202"/>
                <a:gd name="T50" fmla="*/ 12 w 48"/>
                <a:gd name="T51" fmla="*/ 18 h 202"/>
                <a:gd name="T52" fmla="*/ 16 w 48"/>
                <a:gd name="T53" fmla="*/ 6 h 202"/>
                <a:gd name="T54" fmla="*/ 24 w 48"/>
                <a:gd name="T55" fmla="*/ 0 h 202"/>
                <a:gd name="T56" fmla="*/ 33 w 48"/>
                <a:gd name="T57" fmla="*/ 5 h 202"/>
                <a:gd name="T58" fmla="*/ 36 w 48"/>
                <a:gd name="T59"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202">
                  <a:moveTo>
                    <a:pt x="48" y="202"/>
                  </a:moveTo>
                  <a:cubicBezTo>
                    <a:pt x="3" y="202"/>
                    <a:pt x="3" y="202"/>
                    <a:pt x="3" y="202"/>
                  </a:cubicBezTo>
                  <a:cubicBezTo>
                    <a:pt x="3" y="194"/>
                    <a:pt x="3" y="194"/>
                    <a:pt x="3" y="194"/>
                  </a:cubicBezTo>
                  <a:cubicBezTo>
                    <a:pt x="5" y="194"/>
                    <a:pt x="6" y="193"/>
                    <a:pt x="8" y="193"/>
                  </a:cubicBezTo>
                  <a:cubicBezTo>
                    <a:pt x="9" y="193"/>
                    <a:pt x="10" y="193"/>
                    <a:pt x="12" y="192"/>
                  </a:cubicBezTo>
                  <a:cubicBezTo>
                    <a:pt x="13" y="191"/>
                    <a:pt x="15" y="190"/>
                    <a:pt x="15" y="188"/>
                  </a:cubicBezTo>
                  <a:cubicBezTo>
                    <a:pt x="16" y="186"/>
                    <a:pt x="17" y="183"/>
                    <a:pt x="17" y="180"/>
                  </a:cubicBezTo>
                  <a:cubicBezTo>
                    <a:pt x="17" y="99"/>
                    <a:pt x="17" y="99"/>
                    <a:pt x="17" y="99"/>
                  </a:cubicBezTo>
                  <a:cubicBezTo>
                    <a:pt x="17" y="96"/>
                    <a:pt x="16" y="93"/>
                    <a:pt x="15" y="91"/>
                  </a:cubicBezTo>
                  <a:cubicBezTo>
                    <a:pt x="14" y="89"/>
                    <a:pt x="13" y="87"/>
                    <a:pt x="12" y="85"/>
                  </a:cubicBezTo>
                  <a:cubicBezTo>
                    <a:pt x="10" y="84"/>
                    <a:pt x="9" y="83"/>
                    <a:pt x="7" y="82"/>
                  </a:cubicBezTo>
                  <a:cubicBezTo>
                    <a:pt x="4" y="82"/>
                    <a:pt x="2" y="81"/>
                    <a:pt x="0" y="81"/>
                  </a:cubicBezTo>
                  <a:cubicBezTo>
                    <a:pt x="0" y="72"/>
                    <a:pt x="0" y="72"/>
                    <a:pt x="0" y="72"/>
                  </a:cubicBezTo>
                  <a:cubicBezTo>
                    <a:pt x="33" y="69"/>
                    <a:pt x="33" y="69"/>
                    <a:pt x="33" y="69"/>
                  </a:cubicBezTo>
                  <a:cubicBezTo>
                    <a:pt x="34" y="71"/>
                    <a:pt x="34" y="71"/>
                    <a:pt x="34" y="71"/>
                  </a:cubicBezTo>
                  <a:cubicBezTo>
                    <a:pt x="34" y="178"/>
                    <a:pt x="34" y="178"/>
                    <a:pt x="34" y="178"/>
                  </a:cubicBezTo>
                  <a:cubicBezTo>
                    <a:pt x="34" y="182"/>
                    <a:pt x="35" y="184"/>
                    <a:pt x="35" y="186"/>
                  </a:cubicBezTo>
                  <a:cubicBezTo>
                    <a:pt x="36" y="188"/>
                    <a:pt x="38" y="190"/>
                    <a:pt x="39" y="191"/>
                  </a:cubicBezTo>
                  <a:cubicBezTo>
                    <a:pt x="41" y="192"/>
                    <a:pt x="42" y="192"/>
                    <a:pt x="43" y="193"/>
                  </a:cubicBezTo>
                  <a:cubicBezTo>
                    <a:pt x="45" y="193"/>
                    <a:pt x="46" y="194"/>
                    <a:pt x="48" y="194"/>
                  </a:cubicBezTo>
                  <a:cubicBezTo>
                    <a:pt x="48" y="202"/>
                    <a:pt x="48" y="202"/>
                    <a:pt x="48" y="202"/>
                  </a:cubicBezTo>
                  <a:close/>
                  <a:moveTo>
                    <a:pt x="36" y="17"/>
                  </a:moveTo>
                  <a:cubicBezTo>
                    <a:pt x="36" y="22"/>
                    <a:pt x="35" y="27"/>
                    <a:pt x="33" y="30"/>
                  </a:cubicBezTo>
                  <a:cubicBezTo>
                    <a:pt x="30" y="34"/>
                    <a:pt x="27" y="36"/>
                    <a:pt x="24" y="36"/>
                  </a:cubicBezTo>
                  <a:cubicBezTo>
                    <a:pt x="21" y="36"/>
                    <a:pt x="18" y="34"/>
                    <a:pt x="16" y="31"/>
                  </a:cubicBezTo>
                  <a:cubicBezTo>
                    <a:pt x="13" y="27"/>
                    <a:pt x="12" y="23"/>
                    <a:pt x="12" y="18"/>
                  </a:cubicBezTo>
                  <a:cubicBezTo>
                    <a:pt x="12" y="13"/>
                    <a:pt x="13" y="9"/>
                    <a:pt x="16" y="6"/>
                  </a:cubicBezTo>
                  <a:cubicBezTo>
                    <a:pt x="18" y="2"/>
                    <a:pt x="21" y="0"/>
                    <a:pt x="24" y="0"/>
                  </a:cubicBezTo>
                  <a:cubicBezTo>
                    <a:pt x="28" y="0"/>
                    <a:pt x="30" y="2"/>
                    <a:pt x="33" y="5"/>
                  </a:cubicBezTo>
                  <a:cubicBezTo>
                    <a:pt x="35" y="9"/>
                    <a:pt x="36" y="13"/>
                    <a:pt x="36" y="17"/>
                  </a:cubicBezTo>
                  <a:close/>
                </a:path>
              </a:pathLst>
            </a:custGeom>
            <a:solidFill>
              <a:srgbClr val="1D3E6B"/>
            </a:solidFill>
            <a:ln>
              <a:noFill/>
            </a:ln>
          </p:spPr>
          <p:txBody>
            <a:bodyPr anchor="ctr"/>
            <a:lstStyle/>
            <a:p>
              <a:pPr algn="ctr"/>
              <a:endParaRPr/>
            </a:p>
          </p:txBody>
        </p:sp>
        <p:sp>
          <p:nvSpPr>
            <p:cNvPr id="575" name="îşľîḑè"/>
            <p:cNvSpPr/>
            <p:nvPr/>
          </p:nvSpPr>
          <p:spPr bwMode="auto">
            <a:xfrm>
              <a:off x="5924532" y="3958127"/>
              <a:ext cx="135782" cy="182784"/>
            </a:xfrm>
            <a:custGeom>
              <a:avLst/>
              <a:gdLst>
                <a:gd name="T0" fmla="*/ 99 w 99"/>
                <a:gd name="T1" fmla="*/ 8 h 133"/>
                <a:gd name="T2" fmla="*/ 91 w 99"/>
                <a:gd name="T3" fmla="*/ 12 h 133"/>
                <a:gd name="T4" fmla="*/ 85 w 99"/>
                <a:gd name="T5" fmla="*/ 24 h 133"/>
                <a:gd name="T6" fmla="*/ 73 w 99"/>
                <a:gd name="T7" fmla="*/ 61 h 133"/>
                <a:gd name="T8" fmla="*/ 61 w 99"/>
                <a:gd name="T9" fmla="*/ 102 h 133"/>
                <a:gd name="T10" fmla="*/ 57 w 99"/>
                <a:gd name="T11" fmla="*/ 116 h 133"/>
                <a:gd name="T12" fmla="*/ 53 w 99"/>
                <a:gd name="T13" fmla="*/ 133 h 133"/>
                <a:gd name="T14" fmla="*/ 46 w 99"/>
                <a:gd name="T15" fmla="*/ 133 h 133"/>
                <a:gd name="T16" fmla="*/ 30 w 99"/>
                <a:gd name="T17" fmla="*/ 75 h 133"/>
                <a:gd name="T18" fmla="*/ 14 w 99"/>
                <a:gd name="T19" fmla="*/ 23 h 133"/>
                <a:gd name="T20" fmla="*/ 8 w 99"/>
                <a:gd name="T21" fmla="*/ 13 h 133"/>
                <a:gd name="T22" fmla="*/ 0 w 99"/>
                <a:gd name="T23" fmla="*/ 9 h 133"/>
                <a:gd name="T24" fmla="*/ 0 w 99"/>
                <a:gd name="T25" fmla="*/ 0 h 133"/>
                <a:gd name="T26" fmla="*/ 42 w 99"/>
                <a:gd name="T27" fmla="*/ 0 h 133"/>
                <a:gd name="T28" fmla="*/ 42 w 99"/>
                <a:gd name="T29" fmla="*/ 9 h 133"/>
                <a:gd name="T30" fmla="*/ 35 w 99"/>
                <a:gd name="T31" fmla="*/ 11 h 133"/>
                <a:gd name="T32" fmla="*/ 31 w 99"/>
                <a:gd name="T33" fmla="*/ 15 h 133"/>
                <a:gd name="T34" fmla="*/ 32 w 99"/>
                <a:gd name="T35" fmla="*/ 17 h 133"/>
                <a:gd name="T36" fmla="*/ 33 w 99"/>
                <a:gd name="T37" fmla="*/ 21 h 133"/>
                <a:gd name="T38" fmla="*/ 44 w 99"/>
                <a:gd name="T39" fmla="*/ 59 h 133"/>
                <a:gd name="T40" fmla="*/ 55 w 99"/>
                <a:gd name="T41" fmla="*/ 98 h 133"/>
                <a:gd name="T42" fmla="*/ 63 w 99"/>
                <a:gd name="T43" fmla="*/ 69 h 133"/>
                <a:gd name="T44" fmla="*/ 74 w 99"/>
                <a:gd name="T45" fmla="*/ 32 h 133"/>
                <a:gd name="T46" fmla="*/ 76 w 99"/>
                <a:gd name="T47" fmla="*/ 25 h 133"/>
                <a:gd name="T48" fmla="*/ 77 w 99"/>
                <a:gd name="T49" fmla="*/ 19 h 133"/>
                <a:gd name="T50" fmla="*/ 75 w 99"/>
                <a:gd name="T51" fmla="*/ 14 h 133"/>
                <a:gd name="T52" fmla="*/ 72 w 99"/>
                <a:gd name="T53" fmla="*/ 11 h 133"/>
                <a:gd name="T54" fmla="*/ 67 w 99"/>
                <a:gd name="T55" fmla="*/ 9 h 133"/>
                <a:gd name="T56" fmla="*/ 64 w 99"/>
                <a:gd name="T57" fmla="*/ 8 h 133"/>
                <a:gd name="T58" fmla="*/ 64 w 99"/>
                <a:gd name="T59" fmla="*/ 0 h 133"/>
                <a:gd name="T60" fmla="*/ 99 w 99"/>
                <a:gd name="T61" fmla="*/ 0 h 133"/>
                <a:gd name="T62" fmla="*/ 99 w 99"/>
                <a:gd name="T63" fmla="*/ 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133">
                  <a:moveTo>
                    <a:pt x="99" y="8"/>
                  </a:moveTo>
                  <a:cubicBezTo>
                    <a:pt x="96" y="9"/>
                    <a:pt x="94" y="10"/>
                    <a:pt x="91" y="12"/>
                  </a:cubicBezTo>
                  <a:cubicBezTo>
                    <a:pt x="89" y="14"/>
                    <a:pt x="87" y="18"/>
                    <a:pt x="85" y="24"/>
                  </a:cubicBezTo>
                  <a:cubicBezTo>
                    <a:pt x="81" y="36"/>
                    <a:pt x="77" y="48"/>
                    <a:pt x="73" y="61"/>
                  </a:cubicBezTo>
                  <a:cubicBezTo>
                    <a:pt x="69" y="74"/>
                    <a:pt x="65" y="88"/>
                    <a:pt x="61" y="102"/>
                  </a:cubicBezTo>
                  <a:cubicBezTo>
                    <a:pt x="60" y="106"/>
                    <a:pt x="59" y="111"/>
                    <a:pt x="57" y="116"/>
                  </a:cubicBezTo>
                  <a:cubicBezTo>
                    <a:pt x="56" y="122"/>
                    <a:pt x="55" y="127"/>
                    <a:pt x="53" y="133"/>
                  </a:cubicBezTo>
                  <a:cubicBezTo>
                    <a:pt x="46" y="133"/>
                    <a:pt x="46" y="133"/>
                    <a:pt x="46" y="133"/>
                  </a:cubicBezTo>
                  <a:cubicBezTo>
                    <a:pt x="40" y="112"/>
                    <a:pt x="35" y="93"/>
                    <a:pt x="30" y="75"/>
                  </a:cubicBezTo>
                  <a:cubicBezTo>
                    <a:pt x="25" y="58"/>
                    <a:pt x="20" y="41"/>
                    <a:pt x="14" y="23"/>
                  </a:cubicBezTo>
                  <a:cubicBezTo>
                    <a:pt x="13" y="18"/>
                    <a:pt x="11" y="15"/>
                    <a:pt x="8" y="13"/>
                  </a:cubicBezTo>
                  <a:cubicBezTo>
                    <a:pt x="5" y="11"/>
                    <a:pt x="3" y="9"/>
                    <a:pt x="0" y="9"/>
                  </a:cubicBezTo>
                  <a:cubicBezTo>
                    <a:pt x="0" y="0"/>
                    <a:pt x="0" y="0"/>
                    <a:pt x="0" y="0"/>
                  </a:cubicBezTo>
                  <a:cubicBezTo>
                    <a:pt x="42" y="0"/>
                    <a:pt x="42" y="0"/>
                    <a:pt x="42" y="0"/>
                  </a:cubicBezTo>
                  <a:cubicBezTo>
                    <a:pt x="42" y="9"/>
                    <a:pt x="42" y="9"/>
                    <a:pt x="42" y="9"/>
                  </a:cubicBezTo>
                  <a:cubicBezTo>
                    <a:pt x="41" y="9"/>
                    <a:pt x="38" y="10"/>
                    <a:pt x="35" y="11"/>
                  </a:cubicBezTo>
                  <a:cubicBezTo>
                    <a:pt x="33" y="12"/>
                    <a:pt x="31" y="13"/>
                    <a:pt x="31" y="15"/>
                  </a:cubicBezTo>
                  <a:cubicBezTo>
                    <a:pt x="31" y="15"/>
                    <a:pt x="31" y="16"/>
                    <a:pt x="32" y="17"/>
                  </a:cubicBezTo>
                  <a:cubicBezTo>
                    <a:pt x="32" y="18"/>
                    <a:pt x="32" y="19"/>
                    <a:pt x="33" y="21"/>
                  </a:cubicBezTo>
                  <a:cubicBezTo>
                    <a:pt x="35" y="30"/>
                    <a:pt x="39" y="42"/>
                    <a:pt x="44" y="59"/>
                  </a:cubicBezTo>
                  <a:cubicBezTo>
                    <a:pt x="48" y="75"/>
                    <a:pt x="52" y="88"/>
                    <a:pt x="55" y="98"/>
                  </a:cubicBezTo>
                  <a:cubicBezTo>
                    <a:pt x="57" y="90"/>
                    <a:pt x="60" y="81"/>
                    <a:pt x="63" y="69"/>
                  </a:cubicBezTo>
                  <a:cubicBezTo>
                    <a:pt x="67" y="58"/>
                    <a:pt x="70" y="45"/>
                    <a:pt x="74" y="32"/>
                  </a:cubicBezTo>
                  <a:cubicBezTo>
                    <a:pt x="75" y="29"/>
                    <a:pt x="75" y="27"/>
                    <a:pt x="76" y="25"/>
                  </a:cubicBezTo>
                  <a:cubicBezTo>
                    <a:pt x="77" y="23"/>
                    <a:pt x="77" y="21"/>
                    <a:pt x="77" y="19"/>
                  </a:cubicBezTo>
                  <a:cubicBezTo>
                    <a:pt x="77" y="17"/>
                    <a:pt x="76" y="16"/>
                    <a:pt x="75" y="14"/>
                  </a:cubicBezTo>
                  <a:cubicBezTo>
                    <a:pt x="74" y="13"/>
                    <a:pt x="73" y="12"/>
                    <a:pt x="72" y="11"/>
                  </a:cubicBezTo>
                  <a:cubicBezTo>
                    <a:pt x="70" y="10"/>
                    <a:pt x="69" y="10"/>
                    <a:pt x="67" y="9"/>
                  </a:cubicBezTo>
                  <a:cubicBezTo>
                    <a:pt x="66" y="9"/>
                    <a:pt x="65" y="9"/>
                    <a:pt x="64" y="8"/>
                  </a:cubicBezTo>
                  <a:cubicBezTo>
                    <a:pt x="64" y="0"/>
                    <a:pt x="64" y="0"/>
                    <a:pt x="64" y="0"/>
                  </a:cubicBezTo>
                  <a:cubicBezTo>
                    <a:pt x="99" y="0"/>
                    <a:pt x="99" y="0"/>
                    <a:pt x="99" y="0"/>
                  </a:cubicBezTo>
                  <a:lnTo>
                    <a:pt x="99" y="8"/>
                  </a:lnTo>
                  <a:close/>
                </a:path>
              </a:pathLst>
            </a:custGeom>
            <a:solidFill>
              <a:srgbClr val="1D3E6B"/>
            </a:solidFill>
            <a:ln>
              <a:noFill/>
            </a:ln>
          </p:spPr>
          <p:txBody>
            <a:bodyPr anchor="ctr"/>
            <a:lstStyle/>
            <a:p>
              <a:pPr algn="ctr"/>
              <a:endParaRPr/>
            </a:p>
          </p:txBody>
        </p:sp>
        <p:sp>
          <p:nvSpPr>
            <p:cNvPr id="576" name="îSļîḓé"/>
            <p:cNvSpPr/>
            <p:nvPr/>
          </p:nvSpPr>
          <p:spPr bwMode="auto">
            <a:xfrm>
              <a:off x="6077722" y="3952905"/>
              <a:ext cx="113152" cy="191488"/>
            </a:xfrm>
            <a:custGeom>
              <a:avLst/>
              <a:gdLst>
                <a:gd name="T0" fmla="*/ 82 w 82"/>
                <a:gd name="T1" fmla="*/ 105 h 139"/>
                <a:gd name="T2" fmla="*/ 67 w 82"/>
                <a:gd name="T3" fmla="*/ 130 h 139"/>
                <a:gd name="T4" fmla="*/ 44 w 82"/>
                <a:gd name="T5" fmla="*/ 139 h 139"/>
                <a:gd name="T6" fmla="*/ 25 w 82"/>
                <a:gd name="T7" fmla="*/ 133 h 139"/>
                <a:gd name="T8" fmla="*/ 11 w 82"/>
                <a:gd name="T9" fmla="*/ 118 h 139"/>
                <a:gd name="T10" fmla="*/ 3 w 82"/>
                <a:gd name="T11" fmla="*/ 96 h 139"/>
                <a:gd name="T12" fmla="*/ 0 w 82"/>
                <a:gd name="T13" fmla="*/ 69 h 139"/>
                <a:gd name="T14" fmla="*/ 3 w 82"/>
                <a:gd name="T15" fmla="*/ 44 h 139"/>
                <a:gd name="T16" fmla="*/ 11 w 82"/>
                <a:gd name="T17" fmla="*/ 21 h 139"/>
                <a:gd name="T18" fmla="*/ 25 w 82"/>
                <a:gd name="T19" fmla="*/ 6 h 139"/>
                <a:gd name="T20" fmla="*/ 42 w 82"/>
                <a:gd name="T21" fmla="*/ 0 h 139"/>
                <a:gd name="T22" fmla="*/ 60 w 82"/>
                <a:gd name="T23" fmla="*/ 5 h 139"/>
                <a:gd name="T24" fmla="*/ 71 w 82"/>
                <a:gd name="T25" fmla="*/ 17 h 139"/>
                <a:gd name="T26" fmla="*/ 78 w 82"/>
                <a:gd name="T27" fmla="*/ 35 h 139"/>
                <a:gd name="T28" fmla="*/ 80 w 82"/>
                <a:gd name="T29" fmla="*/ 57 h 139"/>
                <a:gd name="T30" fmla="*/ 80 w 82"/>
                <a:gd name="T31" fmla="*/ 66 h 139"/>
                <a:gd name="T32" fmla="*/ 19 w 82"/>
                <a:gd name="T33" fmla="*/ 66 h 139"/>
                <a:gd name="T34" fmla="*/ 21 w 82"/>
                <a:gd name="T35" fmla="*/ 89 h 139"/>
                <a:gd name="T36" fmla="*/ 26 w 82"/>
                <a:gd name="T37" fmla="*/ 108 h 139"/>
                <a:gd name="T38" fmla="*/ 36 w 82"/>
                <a:gd name="T39" fmla="*/ 120 h 139"/>
                <a:gd name="T40" fmla="*/ 50 w 82"/>
                <a:gd name="T41" fmla="*/ 125 h 139"/>
                <a:gd name="T42" fmla="*/ 64 w 82"/>
                <a:gd name="T43" fmla="*/ 119 h 139"/>
                <a:gd name="T44" fmla="*/ 76 w 82"/>
                <a:gd name="T45" fmla="*/ 99 h 139"/>
                <a:gd name="T46" fmla="*/ 82 w 82"/>
                <a:gd name="T47" fmla="*/ 105 h 139"/>
                <a:gd name="T48" fmla="*/ 61 w 82"/>
                <a:gd name="T49" fmla="*/ 55 h 139"/>
                <a:gd name="T50" fmla="*/ 60 w 82"/>
                <a:gd name="T51" fmla="*/ 39 h 139"/>
                <a:gd name="T52" fmla="*/ 58 w 82"/>
                <a:gd name="T53" fmla="*/ 24 h 139"/>
                <a:gd name="T54" fmla="*/ 52 w 82"/>
                <a:gd name="T55" fmla="*/ 14 h 139"/>
                <a:gd name="T56" fmla="*/ 42 w 82"/>
                <a:gd name="T57" fmla="*/ 10 h 139"/>
                <a:gd name="T58" fmla="*/ 26 w 82"/>
                <a:gd name="T59" fmla="*/ 22 h 139"/>
                <a:gd name="T60" fmla="*/ 19 w 82"/>
                <a:gd name="T61" fmla="*/ 55 h 139"/>
                <a:gd name="T62" fmla="*/ 61 w 82"/>
                <a:gd name="T63" fmla="*/ 5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139">
                  <a:moveTo>
                    <a:pt x="82" y="105"/>
                  </a:moveTo>
                  <a:cubicBezTo>
                    <a:pt x="78" y="115"/>
                    <a:pt x="73" y="123"/>
                    <a:pt x="67" y="130"/>
                  </a:cubicBezTo>
                  <a:cubicBezTo>
                    <a:pt x="60" y="136"/>
                    <a:pt x="53" y="139"/>
                    <a:pt x="44" y="139"/>
                  </a:cubicBezTo>
                  <a:cubicBezTo>
                    <a:pt x="37" y="139"/>
                    <a:pt x="30" y="137"/>
                    <a:pt x="25" y="133"/>
                  </a:cubicBezTo>
                  <a:cubicBezTo>
                    <a:pt x="19" y="130"/>
                    <a:pt x="15" y="125"/>
                    <a:pt x="11" y="118"/>
                  </a:cubicBezTo>
                  <a:cubicBezTo>
                    <a:pt x="7" y="112"/>
                    <a:pt x="5" y="104"/>
                    <a:pt x="3" y="96"/>
                  </a:cubicBezTo>
                  <a:cubicBezTo>
                    <a:pt x="1" y="87"/>
                    <a:pt x="0" y="78"/>
                    <a:pt x="0" y="69"/>
                  </a:cubicBezTo>
                  <a:cubicBezTo>
                    <a:pt x="0" y="60"/>
                    <a:pt x="1" y="52"/>
                    <a:pt x="3" y="44"/>
                  </a:cubicBezTo>
                  <a:cubicBezTo>
                    <a:pt x="5" y="35"/>
                    <a:pt x="8" y="28"/>
                    <a:pt x="11" y="21"/>
                  </a:cubicBezTo>
                  <a:cubicBezTo>
                    <a:pt x="15" y="15"/>
                    <a:pt x="19" y="10"/>
                    <a:pt x="25" y="6"/>
                  </a:cubicBezTo>
                  <a:cubicBezTo>
                    <a:pt x="30" y="2"/>
                    <a:pt x="36" y="0"/>
                    <a:pt x="42" y="0"/>
                  </a:cubicBezTo>
                  <a:cubicBezTo>
                    <a:pt x="49" y="0"/>
                    <a:pt x="55" y="2"/>
                    <a:pt x="60" y="5"/>
                  </a:cubicBezTo>
                  <a:cubicBezTo>
                    <a:pt x="65" y="8"/>
                    <a:pt x="68" y="12"/>
                    <a:pt x="71" y="17"/>
                  </a:cubicBezTo>
                  <a:cubicBezTo>
                    <a:pt x="74" y="22"/>
                    <a:pt x="76" y="28"/>
                    <a:pt x="78" y="35"/>
                  </a:cubicBezTo>
                  <a:cubicBezTo>
                    <a:pt x="79" y="42"/>
                    <a:pt x="80" y="49"/>
                    <a:pt x="80" y="57"/>
                  </a:cubicBezTo>
                  <a:cubicBezTo>
                    <a:pt x="80" y="66"/>
                    <a:pt x="80" y="66"/>
                    <a:pt x="80" y="66"/>
                  </a:cubicBezTo>
                  <a:cubicBezTo>
                    <a:pt x="19" y="66"/>
                    <a:pt x="19" y="66"/>
                    <a:pt x="19" y="66"/>
                  </a:cubicBezTo>
                  <a:cubicBezTo>
                    <a:pt x="19" y="74"/>
                    <a:pt x="19" y="82"/>
                    <a:pt x="21" y="89"/>
                  </a:cubicBezTo>
                  <a:cubicBezTo>
                    <a:pt x="22" y="96"/>
                    <a:pt x="23" y="102"/>
                    <a:pt x="26" y="108"/>
                  </a:cubicBezTo>
                  <a:cubicBezTo>
                    <a:pt x="28" y="113"/>
                    <a:pt x="32" y="117"/>
                    <a:pt x="36" y="120"/>
                  </a:cubicBezTo>
                  <a:cubicBezTo>
                    <a:pt x="40" y="123"/>
                    <a:pt x="44" y="125"/>
                    <a:pt x="50" y="125"/>
                  </a:cubicBezTo>
                  <a:cubicBezTo>
                    <a:pt x="55" y="125"/>
                    <a:pt x="60" y="123"/>
                    <a:pt x="64" y="119"/>
                  </a:cubicBezTo>
                  <a:cubicBezTo>
                    <a:pt x="68" y="115"/>
                    <a:pt x="72" y="109"/>
                    <a:pt x="76" y="99"/>
                  </a:cubicBezTo>
                  <a:cubicBezTo>
                    <a:pt x="82" y="105"/>
                    <a:pt x="82" y="105"/>
                    <a:pt x="82" y="105"/>
                  </a:cubicBezTo>
                  <a:close/>
                  <a:moveTo>
                    <a:pt x="61" y="55"/>
                  </a:moveTo>
                  <a:cubicBezTo>
                    <a:pt x="61" y="50"/>
                    <a:pt x="61" y="44"/>
                    <a:pt x="60" y="39"/>
                  </a:cubicBezTo>
                  <a:cubicBezTo>
                    <a:pt x="60" y="33"/>
                    <a:pt x="59" y="28"/>
                    <a:pt x="58" y="24"/>
                  </a:cubicBezTo>
                  <a:cubicBezTo>
                    <a:pt x="56" y="20"/>
                    <a:pt x="54" y="17"/>
                    <a:pt x="52" y="14"/>
                  </a:cubicBezTo>
                  <a:cubicBezTo>
                    <a:pt x="49" y="12"/>
                    <a:pt x="46" y="10"/>
                    <a:pt x="42" y="10"/>
                  </a:cubicBezTo>
                  <a:cubicBezTo>
                    <a:pt x="36" y="10"/>
                    <a:pt x="30" y="14"/>
                    <a:pt x="26" y="22"/>
                  </a:cubicBezTo>
                  <a:cubicBezTo>
                    <a:pt x="22" y="30"/>
                    <a:pt x="19" y="41"/>
                    <a:pt x="19" y="55"/>
                  </a:cubicBezTo>
                  <a:lnTo>
                    <a:pt x="61" y="55"/>
                  </a:lnTo>
                  <a:close/>
                </a:path>
              </a:pathLst>
            </a:custGeom>
            <a:solidFill>
              <a:srgbClr val="1D3E6B"/>
            </a:solidFill>
            <a:ln>
              <a:noFill/>
            </a:ln>
          </p:spPr>
          <p:txBody>
            <a:bodyPr anchor="ctr"/>
            <a:lstStyle/>
            <a:p>
              <a:pPr algn="ctr"/>
              <a:endParaRPr/>
            </a:p>
          </p:txBody>
        </p:sp>
        <p:sp>
          <p:nvSpPr>
            <p:cNvPr id="577" name="ï$1îdê"/>
            <p:cNvSpPr/>
            <p:nvPr/>
          </p:nvSpPr>
          <p:spPr bwMode="auto">
            <a:xfrm>
              <a:off x="6216986" y="3952905"/>
              <a:ext cx="99226" cy="184525"/>
            </a:xfrm>
            <a:custGeom>
              <a:avLst/>
              <a:gdLst>
                <a:gd name="T0" fmla="*/ 72 w 72"/>
                <a:gd name="T1" fmla="*/ 21 h 135"/>
                <a:gd name="T2" fmla="*/ 69 w 72"/>
                <a:gd name="T3" fmla="*/ 33 h 135"/>
                <a:gd name="T4" fmla="*/ 62 w 72"/>
                <a:gd name="T5" fmla="*/ 38 h 135"/>
                <a:gd name="T6" fmla="*/ 54 w 72"/>
                <a:gd name="T7" fmla="*/ 34 h 135"/>
                <a:gd name="T8" fmla="*/ 51 w 72"/>
                <a:gd name="T9" fmla="*/ 25 h 135"/>
                <a:gd name="T10" fmla="*/ 52 w 72"/>
                <a:gd name="T11" fmla="*/ 20 h 135"/>
                <a:gd name="T12" fmla="*/ 52 w 72"/>
                <a:gd name="T13" fmla="*/ 15 h 135"/>
                <a:gd name="T14" fmla="*/ 42 w 72"/>
                <a:gd name="T15" fmla="*/ 20 h 135"/>
                <a:gd name="T16" fmla="*/ 32 w 72"/>
                <a:gd name="T17" fmla="*/ 35 h 135"/>
                <a:gd name="T18" fmla="*/ 32 w 72"/>
                <a:gd name="T19" fmla="*/ 112 h 135"/>
                <a:gd name="T20" fmla="*/ 33 w 72"/>
                <a:gd name="T21" fmla="*/ 119 h 135"/>
                <a:gd name="T22" fmla="*/ 37 w 72"/>
                <a:gd name="T23" fmla="*/ 124 h 135"/>
                <a:gd name="T24" fmla="*/ 43 w 72"/>
                <a:gd name="T25" fmla="*/ 126 h 135"/>
                <a:gd name="T26" fmla="*/ 50 w 72"/>
                <a:gd name="T27" fmla="*/ 127 h 135"/>
                <a:gd name="T28" fmla="*/ 50 w 72"/>
                <a:gd name="T29" fmla="*/ 135 h 135"/>
                <a:gd name="T30" fmla="*/ 1 w 72"/>
                <a:gd name="T31" fmla="*/ 135 h 135"/>
                <a:gd name="T32" fmla="*/ 1 w 72"/>
                <a:gd name="T33" fmla="*/ 127 h 135"/>
                <a:gd name="T34" fmla="*/ 5 w 72"/>
                <a:gd name="T35" fmla="*/ 126 h 135"/>
                <a:gd name="T36" fmla="*/ 9 w 72"/>
                <a:gd name="T37" fmla="*/ 125 h 135"/>
                <a:gd name="T38" fmla="*/ 13 w 72"/>
                <a:gd name="T39" fmla="*/ 121 h 135"/>
                <a:gd name="T40" fmla="*/ 15 w 72"/>
                <a:gd name="T41" fmla="*/ 113 h 135"/>
                <a:gd name="T42" fmla="*/ 15 w 72"/>
                <a:gd name="T43" fmla="*/ 32 h 135"/>
                <a:gd name="T44" fmla="*/ 13 w 72"/>
                <a:gd name="T45" fmla="*/ 24 h 135"/>
                <a:gd name="T46" fmla="*/ 9 w 72"/>
                <a:gd name="T47" fmla="*/ 17 h 135"/>
                <a:gd name="T48" fmla="*/ 5 w 72"/>
                <a:gd name="T49" fmla="*/ 15 h 135"/>
                <a:gd name="T50" fmla="*/ 0 w 72"/>
                <a:gd name="T51" fmla="*/ 14 h 135"/>
                <a:gd name="T52" fmla="*/ 0 w 72"/>
                <a:gd name="T53" fmla="*/ 5 h 135"/>
                <a:gd name="T54" fmla="*/ 31 w 72"/>
                <a:gd name="T55" fmla="*/ 2 h 135"/>
                <a:gd name="T56" fmla="*/ 32 w 72"/>
                <a:gd name="T57" fmla="*/ 4 h 135"/>
                <a:gd name="T58" fmla="*/ 32 w 72"/>
                <a:gd name="T59" fmla="*/ 22 h 135"/>
                <a:gd name="T60" fmla="*/ 33 w 72"/>
                <a:gd name="T61" fmla="*/ 22 h 135"/>
                <a:gd name="T62" fmla="*/ 45 w 72"/>
                <a:gd name="T63" fmla="*/ 6 h 135"/>
                <a:gd name="T64" fmla="*/ 58 w 72"/>
                <a:gd name="T65" fmla="*/ 0 h 135"/>
                <a:gd name="T66" fmla="*/ 68 w 72"/>
                <a:gd name="T67" fmla="*/ 6 h 135"/>
                <a:gd name="T68" fmla="*/ 72 w 72"/>
                <a:gd name="T69" fmla="*/ 2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35">
                  <a:moveTo>
                    <a:pt x="72" y="21"/>
                  </a:moveTo>
                  <a:cubicBezTo>
                    <a:pt x="72" y="25"/>
                    <a:pt x="71" y="29"/>
                    <a:pt x="69" y="33"/>
                  </a:cubicBezTo>
                  <a:cubicBezTo>
                    <a:pt x="68" y="36"/>
                    <a:pt x="65" y="38"/>
                    <a:pt x="62" y="38"/>
                  </a:cubicBezTo>
                  <a:cubicBezTo>
                    <a:pt x="59" y="38"/>
                    <a:pt x="56" y="37"/>
                    <a:pt x="54" y="34"/>
                  </a:cubicBezTo>
                  <a:cubicBezTo>
                    <a:pt x="52" y="31"/>
                    <a:pt x="51" y="29"/>
                    <a:pt x="51" y="25"/>
                  </a:cubicBezTo>
                  <a:cubicBezTo>
                    <a:pt x="51" y="24"/>
                    <a:pt x="51" y="22"/>
                    <a:pt x="52" y="20"/>
                  </a:cubicBezTo>
                  <a:cubicBezTo>
                    <a:pt x="52" y="19"/>
                    <a:pt x="52" y="17"/>
                    <a:pt x="52" y="15"/>
                  </a:cubicBezTo>
                  <a:cubicBezTo>
                    <a:pt x="49" y="15"/>
                    <a:pt x="46" y="17"/>
                    <a:pt x="42" y="20"/>
                  </a:cubicBezTo>
                  <a:cubicBezTo>
                    <a:pt x="38" y="24"/>
                    <a:pt x="35" y="29"/>
                    <a:pt x="32" y="35"/>
                  </a:cubicBezTo>
                  <a:cubicBezTo>
                    <a:pt x="32" y="112"/>
                    <a:pt x="32" y="112"/>
                    <a:pt x="32" y="112"/>
                  </a:cubicBezTo>
                  <a:cubicBezTo>
                    <a:pt x="32" y="115"/>
                    <a:pt x="33" y="117"/>
                    <a:pt x="33" y="119"/>
                  </a:cubicBezTo>
                  <a:cubicBezTo>
                    <a:pt x="34" y="121"/>
                    <a:pt x="36" y="123"/>
                    <a:pt x="37" y="124"/>
                  </a:cubicBezTo>
                  <a:cubicBezTo>
                    <a:pt x="39" y="125"/>
                    <a:pt x="41" y="125"/>
                    <a:pt x="43" y="126"/>
                  </a:cubicBezTo>
                  <a:cubicBezTo>
                    <a:pt x="46" y="126"/>
                    <a:pt x="48" y="127"/>
                    <a:pt x="50" y="127"/>
                  </a:cubicBezTo>
                  <a:cubicBezTo>
                    <a:pt x="50" y="135"/>
                    <a:pt x="50" y="135"/>
                    <a:pt x="50" y="135"/>
                  </a:cubicBezTo>
                  <a:cubicBezTo>
                    <a:pt x="1" y="135"/>
                    <a:pt x="1" y="135"/>
                    <a:pt x="1" y="135"/>
                  </a:cubicBezTo>
                  <a:cubicBezTo>
                    <a:pt x="1" y="127"/>
                    <a:pt x="1" y="127"/>
                    <a:pt x="1" y="127"/>
                  </a:cubicBezTo>
                  <a:cubicBezTo>
                    <a:pt x="2" y="127"/>
                    <a:pt x="4" y="126"/>
                    <a:pt x="5" y="126"/>
                  </a:cubicBezTo>
                  <a:cubicBezTo>
                    <a:pt x="7" y="126"/>
                    <a:pt x="8" y="126"/>
                    <a:pt x="9" y="125"/>
                  </a:cubicBezTo>
                  <a:cubicBezTo>
                    <a:pt x="11" y="124"/>
                    <a:pt x="12" y="123"/>
                    <a:pt x="13" y="121"/>
                  </a:cubicBezTo>
                  <a:cubicBezTo>
                    <a:pt x="14" y="119"/>
                    <a:pt x="15" y="116"/>
                    <a:pt x="15" y="113"/>
                  </a:cubicBezTo>
                  <a:cubicBezTo>
                    <a:pt x="15" y="32"/>
                    <a:pt x="15" y="32"/>
                    <a:pt x="15" y="32"/>
                  </a:cubicBezTo>
                  <a:cubicBezTo>
                    <a:pt x="15" y="29"/>
                    <a:pt x="14" y="26"/>
                    <a:pt x="13" y="24"/>
                  </a:cubicBezTo>
                  <a:cubicBezTo>
                    <a:pt x="12" y="21"/>
                    <a:pt x="11" y="19"/>
                    <a:pt x="9" y="17"/>
                  </a:cubicBezTo>
                  <a:cubicBezTo>
                    <a:pt x="8" y="16"/>
                    <a:pt x="7" y="16"/>
                    <a:pt x="5" y="15"/>
                  </a:cubicBezTo>
                  <a:cubicBezTo>
                    <a:pt x="4" y="15"/>
                    <a:pt x="2" y="14"/>
                    <a:pt x="0" y="14"/>
                  </a:cubicBezTo>
                  <a:cubicBezTo>
                    <a:pt x="0" y="5"/>
                    <a:pt x="0" y="5"/>
                    <a:pt x="0" y="5"/>
                  </a:cubicBezTo>
                  <a:cubicBezTo>
                    <a:pt x="31" y="2"/>
                    <a:pt x="31" y="2"/>
                    <a:pt x="31" y="2"/>
                  </a:cubicBezTo>
                  <a:cubicBezTo>
                    <a:pt x="32" y="4"/>
                    <a:pt x="32" y="4"/>
                    <a:pt x="32" y="4"/>
                  </a:cubicBezTo>
                  <a:cubicBezTo>
                    <a:pt x="32" y="22"/>
                    <a:pt x="32" y="22"/>
                    <a:pt x="32" y="22"/>
                  </a:cubicBezTo>
                  <a:cubicBezTo>
                    <a:pt x="33" y="22"/>
                    <a:pt x="33" y="22"/>
                    <a:pt x="33" y="22"/>
                  </a:cubicBezTo>
                  <a:cubicBezTo>
                    <a:pt x="36" y="15"/>
                    <a:pt x="41" y="10"/>
                    <a:pt x="45" y="6"/>
                  </a:cubicBezTo>
                  <a:cubicBezTo>
                    <a:pt x="50" y="2"/>
                    <a:pt x="54" y="0"/>
                    <a:pt x="58" y="0"/>
                  </a:cubicBezTo>
                  <a:cubicBezTo>
                    <a:pt x="62" y="0"/>
                    <a:pt x="65" y="2"/>
                    <a:pt x="68" y="6"/>
                  </a:cubicBezTo>
                  <a:cubicBezTo>
                    <a:pt x="70" y="9"/>
                    <a:pt x="72" y="14"/>
                    <a:pt x="72" y="21"/>
                  </a:cubicBezTo>
                  <a:close/>
                </a:path>
              </a:pathLst>
            </a:custGeom>
            <a:solidFill>
              <a:srgbClr val="1D3E6B"/>
            </a:solidFill>
            <a:ln>
              <a:noFill/>
            </a:ln>
          </p:spPr>
          <p:txBody>
            <a:bodyPr anchor="ctr"/>
            <a:lstStyle/>
            <a:p>
              <a:pPr algn="ctr"/>
              <a:endParaRPr/>
            </a:p>
          </p:txBody>
        </p:sp>
        <p:sp>
          <p:nvSpPr>
            <p:cNvPr id="578" name="íṥḷiḍê"/>
            <p:cNvSpPr/>
            <p:nvPr/>
          </p:nvSpPr>
          <p:spPr bwMode="auto">
            <a:xfrm>
              <a:off x="6338842" y="3952905"/>
              <a:ext cx="94003" cy="191488"/>
            </a:xfrm>
            <a:custGeom>
              <a:avLst/>
              <a:gdLst>
                <a:gd name="T0" fmla="*/ 60 w 68"/>
                <a:gd name="T1" fmla="*/ 71 h 139"/>
                <a:gd name="T2" fmla="*/ 66 w 68"/>
                <a:gd name="T3" fmla="*/ 82 h 139"/>
                <a:gd name="T4" fmla="*/ 68 w 68"/>
                <a:gd name="T5" fmla="*/ 98 h 139"/>
                <a:gd name="T6" fmla="*/ 59 w 68"/>
                <a:gd name="T7" fmla="*/ 127 h 139"/>
                <a:gd name="T8" fmla="*/ 34 w 68"/>
                <a:gd name="T9" fmla="*/ 139 h 139"/>
                <a:gd name="T10" fmla="*/ 19 w 68"/>
                <a:gd name="T11" fmla="*/ 135 h 139"/>
                <a:gd name="T12" fmla="*/ 10 w 68"/>
                <a:gd name="T13" fmla="*/ 127 h 139"/>
                <a:gd name="T14" fmla="*/ 8 w 68"/>
                <a:gd name="T15" fmla="*/ 136 h 139"/>
                <a:gd name="T16" fmla="*/ 1 w 68"/>
                <a:gd name="T17" fmla="*/ 136 h 139"/>
                <a:gd name="T18" fmla="*/ 0 w 68"/>
                <a:gd name="T19" fmla="*/ 90 h 139"/>
                <a:gd name="T20" fmla="*/ 6 w 68"/>
                <a:gd name="T21" fmla="*/ 90 h 139"/>
                <a:gd name="T22" fmla="*/ 9 w 68"/>
                <a:gd name="T23" fmla="*/ 102 h 139"/>
                <a:gd name="T24" fmla="*/ 15 w 68"/>
                <a:gd name="T25" fmla="*/ 115 h 139"/>
                <a:gd name="T26" fmla="*/ 24 w 68"/>
                <a:gd name="T27" fmla="*/ 125 h 139"/>
                <a:gd name="T28" fmla="*/ 35 w 68"/>
                <a:gd name="T29" fmla="*/ 129 h 139"/>
                <a:gd name="T30" fmla="*/ 49 w 68"/>
                <a:gd name="T31" fmla="*/ 123 h 139"/>
                <a:gd name="T32" fmla="*/ 54 w 68"/>
                <a:gd name="T33" fmla="*/ 106 h 139"/>
                <a:gd name="T34" fmla="*/ 52 w 68"/>
                <a:gd name="T35" fmla="*/ 97 h 139"/>
                <a:gd name="T36" fmla="*/ 48 w 68"/>
                <a:gd name="T37" fmla="*/ 90 h 139"/>
                <a:gd name="T38" fmla="*/ 40 w 68"/>
                <a:gd name="T39" fmla="*/ 84 h 139"/>
                <a:gd name="T40" fmla="*/ 30 w 68"/>
                <a:gd name="T41" fmla="*/ 79 h 139"/>
                <a:gd name="T42" fmla="*/ 21 w 68"/>
                <a:gd name="T43" fmla="*/ 74 h 139"/>
                <a:gd name="T44" fmla="*/ 11 w 68"/>
                <a:gd name="T45" fmla="*/ 66 h 139"/>
                <a:gd name="T46" fmla="*/ 5 w 68"/>
                <a:gd name="T47" fmla="*/ 55 h 139"/>
                <a:gd name="T48" fmla="*/ 2 w 68"/>
                <a:gd name="T49" fmla="*/ 39 h 139"/>
                <a:gd name="T50" fmla="*/ 11 w 68"/>
                <a:gd name="T51" fmla="*/ 12 h 139"/>
                <a:gd name="T52" fmla="*/ 33 w 68"/>
                <a:gd name="T53" fmla="*/ 0 h 139"/>
                <a:gd name="T54" fmla="*/ 44 w 68"/>
                <a:gd name="T55" fmla="*/ 2 h 139"/>
                <a:gd name="T56" fmla="*/ 53 w 68"/>
                <a:gd name="T57" fmla="*/ 7 h 139"/>
                <a:gd name="T58" fmla="*/ 55 w 68"/>
                <a:gd name="T59" fmla="*/ 0 h 139"/>
                <a:gd name="T60" fmla="*/ 62 w 68"/>
                <a:gd name="T61" fmla="*/ 0 h 139"/>
                <a:gd name="T62" fmla="*/ 63 w 68"/>
                <a:gd name="T63" fmla="*/ 42 h 139"/>
                <a:gd name="T64" fmla="*/ 57 w 68"/>
                <a:gd name="T65" fmla="*/ 42 h 139"/>
                <a:gd name="T66" fmla="*/ 48 w 68"/>
                <a:gd name="T67" fmla="*/ 19 h 139"/>
                <a:gd name="T68" fmla="*/ 33 w 68"/>
                <a:gd name="T69" fmla="*/ 10 h 139"/>
                <a:gd name="T70" fmla="*/ 21 w 68"/>
                <a:gd name="T71" fmla="*/ 16 h 139"/>
                <a:gd name="T72" fmla="*/ 17 w 68"/>
                <a:gd name="T73" fmla="*/ 29 h 139"/>
                <a:gd name="T74" fmla="*/ 18 w 68"/>
                <a:gd name="T75" fmla="*/ 39 h 139"/>
                <a:gd name="T76" fmla="*/ 22 w 68"/>
                <a:gd name="T77" fmla="*/ 46 h 139"/>
                <a:gd name="T78" fmla="*/ 29 w 68"/>
                <a:gd name="T79" fmla="*/ 51 h 139"/>
                <a:gd name="T80" fmla="*/ 40 w 68"/>
                <a:gd name="T81" fmla="*/ 56 h 139"/>
                <a:gd name="T82" fmla="*/ 51 w 68"/>
                <a:gd name="T83" fmla="*/ 63 h 139"/>
                <a:gd name="T84" fmla="*/ 60 w 68"/>
                <a:gd name="T8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39">
                  <a:moveTo>
                    <a:pt x="60" y="71"/>
                  </a:moveTo>
                  <a:cubicBezTo>
                    <a:pt x="63" y="74"/>
                    <a:pt x="65" y="78"/>
                    <a:pt x="66" y="82"/>
                  </a:cubicBezTo>
                  <a:cubicBezTo>
                    <a:pt x="67" y="86"/>
                    <a:pt x="68" y="92"/>
                    <a:pt x="68" y="98"/>
                  </a:cubicBezTo>
                  <a:cubicBezTo>
                    <a:pt x="68" y="110"/>
                    <a:pt x="65" y="120"/>
                    <a:pt x="59" y="127"/>
                  </a:cubicBezTo>
                  <a:cubicBezTo>
                    <a:pt x="52" y="135"/>
                    <a:pt x="44" y="139"/>
                    <a:pt x="34" y="139"/>
                  </a:cubicBezTo>
                  <a:cubicBezTo>
                    <a:pt x="29" y="139"/>
                    <a:pt x="24" y="138"/>
                    <a:pt x="19" y="135"/>
                  </a:cubicBezTo>
                  <a:cubicBezTo>
                    <a:pt x="15" y="132"/>
                    <a:pt x="12" y="129"/>
                    <a:pt x="10" y="127"/>
                  </a:cubicBezTo>
                  <a:cubicBezTo>
                    <a:pt x="8" y="136"/>
                    <a:pt x="8" y="136"/>
                    <a:pt x="8" y="136"/>
                  </a:cubicBezTo>
                  <a:cubicBezTo>
                    <a:pt x="1" y="136"/>
                    <a:pt x="1" y="136"/>
                    <a:pt x="1" y="136"/>
                  </a:cubicBezTo>
                  <a:cubicBezTo>
                    <a:pt x="0" y="90"/>
                    <a:pt x="0" y="90"/>
                    <a:pt x="0" y="90"/>
                  </a:cubicBezTo>
                  <a:cubicBezTo>
                    <a:pt x="6" y="90"/>
                    <a:pt x="6" y="90"/>
                    <a:pt x="6" y="90"/>
                  </a:cubicBezTo>
                  <a:cubicBezTo>
                    <a:pt x="7" y="94"/>
                    <a:pt x="8" y="98"/>
                    <a:pt x="9" y="102"/>
                  </a:cubicBezTo>
                  <a:cubicBezTo>
                    <a:pt x="11" y="107"/>
                    <a:pt x="13" y="111"/>
                    <a:pt x="15" y="115"/>
                  </a:cubicBezTo>
                  <a:cubicBezTo>
                    <a:pt x="18" y="119"/>
                    <a:pt x="21" y="122"/>
                    <a:pt x="24" y="125"/>
                  </a:cubicBezTo>
                  <a:cubicBezTo>
                    <a:pt x="27" y="128"/>
                    <a:pt x="31" y="129"/>
                    <a:pt x="35" y="129"/>
                  </a:cubicBezTo>
                  <a:cubicBezTo>
                    <a:pt x="41" y="129"/>
                    <a:pt x="46" y="127"/>
                    <a:pt x="49" y="123"/>
                  </a:cubicBezTo>
                  <a:cubicBezTo>
                    <a:pt x="52" y="119"/>
                    <a:pt x="54" y="114"/>
                    <a:pt x="54" y="106"/>
                  </a:cubicBezTo>
                  <a:cubicBezTo>
                    <a:pt x="54" y="103"/>
                    <a:pt x="53" y="99"/>
                    <a:pt x="52" y="97"/>
                  </a:cubicBezTo>
                  <a:cubicBezTo>
                    <a:pt x="51" y="94"/>
                    <a:pt x="50" y="92"/>
                    <a:pt x="48" y="90"/>
                  </a:cubicBezTo>
                  <a:cubicBezTo>
                    <a:pt x="46" y="88"/>
                    <a:pt x="43" y="86"/>
                    <a:pt x="40" y="84"/>
                  </a:cubicBezTo>
                  <a:cubicBezTo>
                    <a:pt x="37" y="82"/>
                    <a:pt x="34" y="81"/>
                    <a:pt x="30" y="79"/>
                  </a:cubicBezTo>
                  <a:cubicBezTo>
                    <a:pt x="27" y="78"/>
                    <a:pt x="24" y="76"/>
                    <a:pt x="21" y="74"/>
                  </a:cubicBezTo>
                  <a:cubicBezTo>
                    <a:pt x="17" y="72"/>
                    <a:pt x="14" y="69"/>
                    <a:pt x="11" y="66"/>
                  </a:cubicBezTo>
                  <a:cubicBezTo>
                    <a:pt x="9" y="63"/>
                    <a:pt x="7" y="59"/>
                    <a:pt x="5" y="55"/>
                  </a:cubicBezTo>
                  <a:cubicBezTo>
                    <a:pt x="3" y="50"/>
                    <a:pt x="2" y="45"/>
                    <a:pt x="2" y="39"/>
                  </a:cubicBezTo>
                  <a:cubicBezTo>
                    <a:pt x="2" y="28"/>
                    <a:pt x="5" y="19"/>
                    <a:pt x="11" y="12"/>
                  </a:cubicBezTo>
                  <a:cubicBezTo>
                    <a:pt x="16" y="4"/>
                    <a:pt x="24" y="0"/>
                    <a:pt x="33" y="0"/>
                  </a:cubicBezTo>
                  <a:cubicBezTo>
                    <a:pt x="37" y="0"/>
                    <a:pt x="40" y="1"/>
                    <a:pt x="44" y="2"/>
                  </a:cubicBezTo>
                  <a:cubicBezTo>
                    <a:pt x="48" y="4"/>
                    <a:pt x="51" y="5"/>
                    <a:pt x="53" y="7"/>
                  </a:cubicBezTo>
                  <a:cubicBezTo>
                    <a:pt x="55" y="0"/>
                    <a:pt x="55" y="0"/>
                    <a:pt x="55" y="0"/>
                  </a:cubicBezTo>
                  <a:cubicBezTo>
                    <a:pt x="62" y="0"/>
                    <a:pt x="62" y="0"/>
                    <a:pt x="62" y="0"/>
                  </a:cubicBezTo>
                  <a:cubicBezTo>
                    <a:pt x="63" y="42"/>
                    <a:pt x="63" y="42"/>
                    <a:pt x="63" y="42"/>
                  </a:cubicBezTo>
                  <a:cubicBezTo>
                    <a:pt x="57" y="42"/>
                    <a:pt x="57" y="42"/>
                    <a:pt x="57" y="42"/>
                  </a:cubicBezTo>
                  <a:cubicBezTo>
                    <a:pt x="56" y="33"/>
                    <a:pt x="53" y="25"/>
                    <a:pt x="48" y="19"/>
                  </a:cubicBezTo>
                  <a:cubicBezTo>
                    <a:pt x="44" y="13"/>
                    <a:pt x="39" y="10"/>
                    <a:pt x="33" y="10"/>
                  </a:cubicBezTo>
                  <a:cubicBezTo>
                    <a:pt x="28" y="10"/>
                    <a:pt x="24" y="12"/>
                    <a:pt x="21" y="16"/>
                  </a:cubicBezTo>
                  <a:cubicBezTo>
                    <a:pt x="18" y="20"/>
                    <a:pt x="17" y="24"/>
                    <a:pt x="17" y="29"/>
                  </a:cubicBezTo>
                  <a:cubicBezTo>
                    <a:pt x="17" y="33"/>
                    <a:pt x="17" y="37"/>
                    <a:pt x="18" y="39"/>
                  </a:cubicBezTo>
                  <a:cubicBezTo>
                    <a:pt x="19" y="42"/>
                    <a:pt x="20" y="44"/>
                    <a:pt x="22" y="46"/>
                  </a:cubicBezTo>
                  <a:cubicBezTo>
                    <a:pt x="24" y="48"/>
                    <a:pt x="26" y="50"/>
                    <a:pt x="29" y="51"/>
                  </a:cubicBezTo>
                  <a:cubicBezTo>
                    <a:pt x="32" y="53"/>
                    <a:pt x="36" y="54"/>
                    <a:pt x="40" y="56"/>
                  </a:cubicBezTo>
                  <a:cubicBezTo>
                    <a:pt x="44" y="58"/>
                    <a:pt x="48" y="60"/>
                    <a:pt x="51" y="63"/>
                  </a:cubicBezTo>
                  <a:cubicBezTo>
                    <a:pt x="55" y="65"/>
                    <a:pt x="58" y="68"/>
                    <a:pt x="60" y="71"/>
                  </a:cubicBezTo>
                  <a:close/>
                </a:path>
              </a:pathLst>
            </a:custGeom>
            <a:solidFill>
              <a:srgbClr val="1D3E6B"/>
            </a:solidFill>
            <a:ln>
              <a:noFill/>
            </a:ln>
          </p:spPr>
          <p:txBody>
            <a:bodyPr anchor="ctr"/>
            <a:lstStyle/>
            <a:p>
              <a:pPr algn="ctr"/>
              <a:endParaRPr/>
            </a:p>
          </p:txBody>
        </p:sp>
        <p:sp>
          <p:nvSpPr>
            <p:cNvPr id="579" name="ïŝlîḓê"/>
            <p:cNvSpPr/>
            <p:nvPr/>
          </p:nvSpPr>
          <p:spPr bwMode="auto">
            <a:xfrm>
              <a:off x="6462438" y="3858902"/>
              <a:ext cx="64410" cy="278528"/>
            </a:xfrm>
            <a:custGeom>
              <a:avLst/>
              <a:gdLst>
                <a:gd name="T0" fmla="*/ 47 w 47"/>
                <a:gd name="T1" fmla="*/ 202 h 202"/>
                <a:gd name="T2" fmla="*/ 2 w 47"/>
                <a:gd name="T3" fmla="*/ 202 h 202"/>
                <a:gd name="T4" fmla="*/ 2 w 47"/>
                <a:gd name="T5" fmla="*/ 194 h 202"/>
                <a:gd name="T6" fmla="*/ 7 w 47"/>
                <a:gd name="T7" fmla="*/ 193 h 202"/>
                <a:gd name="T8" fmla="*/ 11 w 47"/>
                <a:gd name="T9" fmla="*/ 192 h 202"/>
                <a:gd name="T10" fmla="*/ 15 w 47"/>
                <a:gd name="T11" fmla="*/ 188 h 202"/>
                <a:gd name="T12" fmla="*/ 16 w 47"/>
                <a:gd name="T13" fmla="*/ 180 h 202"/>
                <a:gd name="T14" fmla="*/ 16 w 47"/>
                <a:gd name="T15" fmla="*/ 99 h 202"/>
                <a:gd name="T16" fmla="*/ 15 w 47"/>
                <a:gd name="T17" fmla="*/ 91 h 202"/>
                <a:gd name="T18" fmla="*/ 11 w 47"/>
                <a:gd name="T19" fmla="*/ 85 h 202"/>
                <a:gd name="T20" fmla="*/ 6 w 47"/>
                <a:gd name="T21" fmla="*/ 82 h 202"/>
                <a:gd name="T22" fmla="*/ 0 w 47"/>
                <a:gd name="T23" fmla="*/ 81 h 202"/>
                <a:gd name="T24" fmla="*/ 0 w 47"/>
                <a:gd name="T25" fmla="*/ 72 h 202"/>
                <a:gd name="T26" fmla="*/ 32 w 47"/>
                <a:gd name="T27" fmla="*/ 69 h 202"/>
                <a:gd name="T28" fmla="*/ 33 w 47"/>
                <a:gd name="T29" fmla="*/ 71 h 202"/>
                <a:gd name="T30" fmla="*/ 33 w 47"/>
                <a:gd name="T31" fmla="*/ 178 h 202"/>
                <a:gd name="T32" fmla="*/ 35 w 47"/>
                <a:gd name="T33" fmla="*/ 186 h 202"/>
                <a:gd name="T34" fmla="*/ 39 w 47"/>
                <a:gd name="T35" fmla="*/ 191 h 202"/>
                <a:gd name="T36" fmla="*/ 43 w 47"/>
                <a:gd name="T37" fmla="*/ 193 h 202"/>
                <a:gd name="T38" fmla="*/ 47 w 47"/>
                <a:gd name="T39" fmla="*/ 194 h 202"/>
                <a:gd name="T40" fmla="*/ 47 w 47"/>
                <a:gd name="T41" fmla="*/ 202 h 202"/>
                <a:gd name="T42" fmla="*/ 35 w 47"/>
                <a:gd name="T43" fmla="*/ 17 h 202"/>
                <a:gd name="T44" fmla="*/ 32 w 47"/>
                <a:gd name="T45" fmla="*/ 30 h 202"/>
                <a:gd name="T46" fmla="*/ 23 w 47"/>
                <a:gd name="T47" fmla="*/ 36 h 202"/>
                <a:gd name="T48" fmla="*/ 15 w 47"/>
                <a:gd name="T49" fmla="*/ 31 h 202"/>
                <a:gd name="T50" fmla="*/ 12 w 47"/>
                <a:gd name="T51" fmla="*/ 18 h 202"/>
                <a:gd name="T52" fmla="*/ 15 w 47"/>
                <a:gd name="T53" fmla="*/ 6 h 202"/>
                <a:gd name="T54" fmla="*/ 23 w 47"/>
                <a:gd name="T55" fmla="*/ 0 h 202"/>
                <a:gd name="T56" fmla="*/ 32 w 47"/>
                <a:gd name="T57" fmla="*/ 5 h 202"/>
                <a:gd name="T58" fmla="*/ 35 w 47"/>
                <a:gd name="T59"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202">
                  <a:moveTo>
                    <a:pt x="47" y="202"/>
                  </a:moveTo>
                  <a:cubicBezTo>
                    <a:pt x="2" y="202"/>
                    <a:pt x="2" y="202"/>
                    <a:pt x="2" y="202"/>
                  </a:cubicBezTo>
                  <a:cubicBezTo>
                    <a:pt x="2" y="194"/>
                    <a:pt x="2" y="194"/>
                    <a:pt x="2" y="194"/>
                  </a:cubicBezTo>
                  <a:cubicBezTo>
                    <a:pt x="4" y="194"/>
                    <a:pt x="5" y="193"/>
                    <a:pt x="7" y="193"/>
                  </a:cubicBezTo>
                  <a:cubicBezTo>
                    <a:pt x="8" y="193"/>
                    <a:pt x="10" y="193"/>
                    <a:pt x="11" y="192"/>
                  </a:cubicBezTo>
                  <a:cubicBezTo>
                    <a:pt x="12" y="191"/>
                    <a:pt x="14" y="190"/>
                    <a:pt x="15" y="188"/>
                  </a:cubicBezTo>
                  <a:cubicBezTo>
                    <a:pt x="15" y="186"/>
                    <a:pt x="16" y="183"/>
                    <a:pt x="16" y="180"/>
                  </a:cubicBezTo>
                  <a:cubicBezTo>
                    <a:pt x="16" y="99"/>
                    <a:pt x="16" y="99"/>
                    <a:pt x="16" y="99"/>
                  </a:cubicBezTo>
                  <a:cubicBezTo>
                    <a:pt x="16" y="96"/>
                    <a:pt x="15" y="93"/>
                    <a:pt x="15" y="91"/>
                  </a:cubicBezTo>
                  <a:cubicBezTo>
                    <a:pt x="14" y="89"/>
                    <a:pt x="12" y="87"/>
                    <a:pt x="11" y="85"/>
                  </a:cubicBezTo>
                  <a:cubicBezTo>
                    <a:pt x="10" y="84"/>
                    <a:pt x="8" y="83"/>
                    <a:pt x="6" y="82"/>
                  </a:cubicBezTo>
                  <a:cubicBezTo>
                    <a:pt x="4" y="82"/>
                    <a:pt x="2" y="81"/>
                    <a:pt x="0" y="81"/>
                  </a:cubicBezTo>
                  <a:cubicBezTo>
                    <a:pt x="0" y="72"/>
                    <a:pt x="0" y="72"/>
                    <a:pt x="0" y="72"/>
                  </a:cubicBezTo>
                  <a:cubicBezTo>
                    <a:pt x="32" y="69"/>
                    <a:pt x="32" y="69"/>
                    <a:pt x="32" y="69"/>
                  </a:cubicBezTo>
                  <a:cubicBezTo>
                    <a:pt x="33" y="71"/>
                    <a:pt x="33" y="71"/>
                    <a:pt x="33" y="71"/>
                  </a:cubicBezTo>
                  <a:cubicBezTo>
                    <a:pt x="33" y="178"/>
                    <a:pt x="33" y="178"/>
                    <a:pt x="33" y="178"/>
                  </a:cubicBezTo>
                  <a:cubicBezTo>
                    <a:pt x="33" y="182"/>
                    <a:pt x="34" y="184"/>
                    <a:pt x="35" y="186"/>
                  </a:cubicBezTo>
                  <a:cubicBezTo>
                    <a:pt x="36" y="188"/>
                    <a:pt x="37" y="190"/>
                    <a:pt x="39" y="191"/>
                  </a:cubicBezTo>
                  <a:cubicBezTo>
                    <a:pt x="40" y="192"/>
                    <a:pt x="41" y="192"/>
                    <a:pt x="43" y="193"/>
                  </a:cubicBezTo>
                  <a:cubicBezTo>
                    <a:pt x="44" y="193"/>
                    <a:pt x="45" y="194"/>
                    <a:pt x="47" y="194"/>
                  </a:cubicBezTo>
                  <a:cubicBezTo>
                    <a:pt x="47" y="202"/>
                    <a:pt x="47" y="202"/>
                    <a:pt x="47" y="202"/>
                  </a:cubicBezTo>
                  <a:close/>
                  <a:moveTo>
                    <a:pt x="35" y="17"/>
                  </a:moveTo>
                  <a:cubicBezTo>
                    <a:pt x="35" y="22"/>
                    <a:pt x="34" y="27"/>
                    <a:pt x="32" y="30"/>
                  </a:cubicBezTo>
                  <a:cubicBezTo>
                    <a:pt x="30" y="34"/>
                    <a:pt x="27" y="36"/>
                    <a:pt x="23" y="36"/>
                  </a:cubicBezTo>
                  <a:cubicBezTo>
                    <a:pt x="20" y="36"/>
                    <a:pt x="17" y="34"/>
                    <a:pt x="15" y="31"/>
                  </a:cubicBezTo>
                  <a:cubicBezTo>
                    <a:pt x="13" y="27"/>
                    <a:pt x="12" y="23"/>
                    <a:pt x="12" y="18"/>
                  </a:cubicBezTo>
                  <a:cubicBezTo>
                    <a:pt x="12" y="13"/>
                    <a:pt x="13" y="9"/>
                    <a:pt x="15" y="6"/>
                  </a:cubicBezTo>
                  <a:cubicBezTo>
                    <a:pt x="17" y="2"/>
                    <a:pt x="20" y="0"/>
                    <a:pt x="23" y="0"/>
                  </a:cubicBezTo>
                  <a:cubicBezTo>
                    <a:pt x="27" y="0"/>
                    <a:pt x="30" y="2"/>
                    <a:pt x="32" y="5"/>
                  </a:cubicBezTo>
                  <a:cubicBezTo>
                    <a:pt x="34" y="9"/>
                    <a:pt x="35" y="13"/>
                    <a:pt x="35" y="17"/>
                  </a:cubicBezTo>
                  <a:close/>
                </a:path>
              </a:pathLst>
            </a:custGeom>
            <a:solidFill>
              <a:srgbClr val="1D3E6B"/>
            </a:solidFill>
            <a:ln>
              <a:noFill/>
            </a:ln>
          </p:spPr>
          <p:txBody>
            <a:bodyPr anchor="ctr"/>
            <a:lstStyle/>
            <a:p>
              <a:pPr algn="ctr"/>
              <a:endParaRPr/>
            </a:p>
          </p:txBody>
        </p:sp>
        <p:sp>
          <p:nvSpPr>
            <p:cNvPr id="580" name="íṧľiḑé"/>
            <p:cNvSpPr/>
            <p:nvPr/>
          </p:nvSpPr>
          <p:spPr bwMode="auto">
            <a:xfrm>
              <a:off x="6547737" y="3900681"/>
              <a:ext cx="85300" cy="241971"/>
            </a:xfrm>
            <a:custGeom>
              <a:avLst/>
              <a:gdLst>
                <a:gd name="T0" fmla="*/ 62 w 62"/>
                <a:gd name="T1" fmla="*/ 167 h 175"/>
                <a:gd name="T2" fmla="*/ 51 w 62"/>
                <a:gd name="T3" fmla="*/ 173 h 175"/>
                <a:gd name="T4" fmla="*/ 38 w 62"/>
                <a:gd name="T5" fmla="*/ 175 h 175"/>
                <a:gd name="T6" fmla="*/ 21 w 62"/>
                <a:gd name="T7" fmla="*/ 167 h 175"/>
                <a:gd name="T8" fmla="*/ 17 w 62"/>
                <a:gd name="T9" fmla="*/ 143 h 175"/>
                <a:gd name="T10" fmla="*/ 17 w 62"/>
                <a:gd name="T11" fmla="*/ 54 h 175"/>
                <a:gd name="T12" fmla="*/ 0 w 62"/>
                <a:gd name="T13" fmla="*/ 54 h 175"/>
                <a:gd name="T14" fmla="*/ 0 w 62"/>
                <a:gd name="T15" fmla="*/ 41 h 175"/>
                <a:gd name="T16" fmla="*/ 17 w 62"/>
                <a:gd name="T17" fmla="*/ 41 h 175"/>
                <a:gd name="T18" fmla="*/ 17 w 62"/>
                <a:gd name="T19" fmla="*/ 0 h 175"/>
                <a:gd name="T20" fmla="*/ 34 w 62"/>
                <a:gd name="T21" fmla="*/ 0 h 175"/>
                <a:gd name="T22" fmla="*/ 34 w 62"/>
                <a:gd name="T23" fmla="*/ 41 h 175"/>
                <a:gd name="T24" fmla="*/ 60 w 62"/>
                <a:gd name="T25" fmla="*/ 41 h 175"/>
                <a:gd name="T26" fmla="*/ 60 w 62"/>
                <a:gd name="T27" fmla="*/ 54 h 175"/>
                <a:gd name="T28" fmla="*/ 34 w 62"/>
                <a:gd name="T29" fmla="*/ 54 h 175"/>
                <a:gd name="T30" fmla="*/ 34 w 62"/>
                <a:gd name="T31" fmla="*/ 128 h 175"/>
                <a:gd name="T32" fmla="*/ 35 w 62"/>
                <a:gd name="T33" fmla="*/ 142 h 175"/>
                <a:gd name="T34" fmla="*/ 37 w 62"/>
                <a:gd name="T35" fmla="*/ 151 h 175"/>
                <a:gd name="T36" fmla="*/ 41 w 62"/>
                <a:gd name="T37" fmla="*/ 157 h 175"/>
                <a:gd name="T38" fmla="*/ 49 w 62"/>
                <a:gd name="T39" fmla="*/ 159 h 175"/>
                <a:gd name="T40" fmla="*/ 56 w 62"/>
                <a:gd name="T41" fmla="*/ 159 h 175"/>
                <a:gd name="T42" fmla="*/ 62 w 62"/>
                <a:gd name="T43" fmla="*/ 157 h 175"/>
                <a:gd name="T44" fmla="*/ 62 w 62"/>
                <a:gd name="T45"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75">
                  <a:moveTo>
                    <a:pt x="62" y="167"/>
                  </a:moveTo>
                  <a:cubicBezTo>
                    <a:pt x="58" y="169"/>
                    <a:pt x="54" y="171"/>
                    <a:pt x="51" y="173"/>
                  </a:cubicBezTo>
                  <a:cubicBezTo>
                    <a:pt x="47" y="174"/>
                    <a:pt x="43" y="175"/>
                    <a:pt x="38" y="175"/>
                  </a:cubicBezTo>
                  <a:cubicBezTo>
                    <a:pt x="30" y="175"/>
                    <a:pt x="24" y="172"/>
                    <a:pt x="21" y="167"/>
                  </a:cubicBezTo>
                  <a:cubicBezTo>
                    <a:pt x="18" y="161"/>
                    <a:pt x="17" y="153"/>
                    <a:pt x="17" y="143"/>
                  </a:cubicBezTo>
                  <a:cubicBezTo>
                    <a:pt x="17" y="54"/>
                    <a:pt x="17" y="54"/>
                    <a:pt x="17" y="54"/>
                  </a:cubicBezTo>
                  <a:cubicBezTo>
                    <a:pt x="0" y="54"/>
                    <a:pt x="0" y="54"/>
                    <a:pt x="0" y="54"/>
                  </a:cubicBezTo>
                  <a:cubicBezTo>
                    <a:pt x="0" y="41"/>
                    <a:pt x="0" y="41"/>
                    <a:pt x="0" y="41"/>
                  </a:cubicBezTo>
                  <a:cubicBezTo>
                    <a:pt x="17" y="41"/>
                    <a:pt x="17" y="41"/>
                    <a:pt x="17" y="41"/>
                  </a:cubicBezTo>
                  <a:cubicBezTo>
                    <a:pt x="17" y="0"/>
                    <a:pt x="17" y="0"/>
                    <a:pt x="17" y="0"/>
                  </a:cubicBezTo>
                  <a:cubicBezTo>
                    <a:pt x="34" y="0"/>
                    <a:pt x="34" y="0"/>
                    <a:pt x="34" y="0"/>
                  </a:cubicBezTo>
                  <a:cubicBezTo>
                    <a:pt x="34" y="41"/>
                    <a:pt x="34" y="41"/>
                    <a:pt x="34" y="41"/>
                  </a:cubicBezTo>
                  <a:cubicBezTo>
                    <a:pt x="60" y="41"/>
                    <a:pt x="60" y="41"/>
                    <a:pt x="60" y="41"/>
                  </a:cubicBezTo>
                  <a:cubicBezTo>
                    <a:pt x="60" y="54"/>
                    <a:pt x="60" y="54"/>
                    <a:pt x="60" y="54"/>
                  </a:cubicBezTo>
                  <a:cubicBezTo>
                    <a:pt x="34" y="54"/>
                    <a:pt x="34" y="54"/>
                    <a:pt x="34" y="54"/>
                  </a:cubicBezTo>
                  <a:cubicBezTo>
                    <a:pt x="34" y="128"/>
                    <a:pt x="34" y="128"/>
                    <a:pt x="34" y="128"/>
                  </a:cubicBezTo>
                  <a:cubicBezTo>
                    <a:pt x="34" y="133"/>
                    <a:pt x="34" y="138"/>
                    <a:pt x="35" y="142"/>
                  </a:cubicBezTo>
                  <a:cubicBezTo>
                    <a:pt x="35" y="145"/>
                    <a:pt x="36" y="149"/>
                    <a:pt x="37" y="151"/>
                  </a:cubicBezTo>
                  <a:cubicBezTo>
                    <a:pt x="38" y="154"/>
                    <a:pt x="39" y="156"/>
                    <a:pt x="41" y="157"/>
                  </a:cubicBezTo>
                  <a:cubicBezTo>
                    <a:pt x="43" y="159"/>
                    <a:pt x="46" y="159"/>
                    <a:pt x="49" y="159"/>
                  </a:cubicBezTo>
                  <a:cubicBezTo>
                    <a:pt x="51" y="159"/>
                    <a:pt x="53" y="159"/>
                    <a:pt x="56" y="159"/>
                  </a:cubicBezTo>
                  <a:cubicBezTo>
                    <a:pt x="59" y="158"/>
                    <a:pt x="61" y="158"/>
                    <a:pt x="62" y="157"/>
                  </a:cubicBezTo>
                  <a:lnTo>
                    <a:pt x="62" y="167"/>
                  </a:lnTo>
                  <a:close/>
                </a:path>
              </a:pathLst>
            </a:custGeom>
            <a:solidFill>
              <a:srgbClr val="1D3E6B"/>
            </a:solidFill>
            <a:ln>
              <a:noFill/>
            </a:ln>
          </p:spPr>
          <p:txBody>
            <a:bodyPr anchor="ctr"/>
            <a:lstStyle/>
            <a:p>
              <a:pPr algn="ctr"/>
              <a:endParaRPr/>
            </a:p>
          </p:txBody>
        </p:sp>
        <p:sp>
          <p:nvSpPr>
            <p:cNvPr id="581" name="ïṣľîdê"/>
            <p:cNvSpPr/>
            <p:nvPr/>
          </p:nvSpPr>
          <p:spPr bwMode="auto">
            <a:xfrm>
              <a:off x="6646962" y="3958127"/>
              <a:ext cx="135782" cy="262861"/>
            </a:xfrm>
            <a:custGeom>
              <a:avLst/>
              <a:gdLst>
                <a:gd name="T0" fmla="*/ 2 w 99"/>
                <a:gd name="T1" fmla="*/ 175 h 191"/>
                <a:gd name="T2" fmla="*/ 4 w 99"/>
                <a:gd name="T3" fmla="*/ 164 h 191"/>
                <a:gd name="T4" fmla="*/ 11 w 99"/>
                <a:gd name="T5" fmla="*/ 159 h 191"/>
                <a:gd name="T6" fmla="*/ 16 w 99"/>
                <a:gd name="T7" fmla="*/ 161 h 191"/>
                <a:gd name="T8" fmla="*/ 20 w 99"/>
                <a:gd name="T9" fmla="*/ 165 h 191"/>
                <a:gd name="T10" fmla="*/ 23 w 99"/>
                <a:gd name="T11" fmla="*/ 171 h 191"/>
                <a:gd name="T12" fmla="*/ 25 w 99"/>
                <a:gd name="T13" fmla="*/ 176 h 191"/>
                <a:gd name="T14" fmla="*/ 36 w 99"/>
                <a:gd name="T15" fmla="*/ 157 h 191"/>
                <a:gd name="T16" fmla="*/ 46 w 99"/>
                <a:gd name="T17" fmla="*/ 131 h 191"/>
                <a:gd name="T18" fmla="*/ 30 w 99"/>
                <a:gd name="T19" fmla="*/ 74 h 191"/>
                <a:gd name="T20" fmla="*/ 15 w 99"/>
                <a:gd name="T21" fmla="*/ 23 h 191"/>
                <a:gd name="T22" fmla="*/ 9 w 99"/>
                <a:gd name="T23" fmla="*/ 13 h 191"/>
                <a:gd name="T24" fmla="*/ 0 w 99"/>
                <a:gd name="T25" fmla="*/ 9 h 191"/>
                <a:gd name="T26" fmla="*/ 0 w 99"/>
                <a:gd name="T27" fmla="*/ 0 h 191"/>
                <a:gd name="T28" fmla="*/ 42 w 99"/>
                <a:gd name="T29" fmla="*/ 0 h 191"/>
                <a:gd name="T30" fmla="*/ 42 w 99"/>
                <a:gd name="T31" fmla="*/ 9 h 191"/>
                <a:gd name="T32" fmla="*/ 36 w 99"/>
                <a:gd name="T33" fmla="*/ 11 h 191"/>
                <a:gd name="T34" fmla="*/ 32 w 99"/>
                <a:gd name="T35" fmla="*/ 14 h 191"/>
                <a:gd name="T36" fmla="*/ 32 w 99"/>
                <a:gd name="T37" fmla="*/ 17 h 191"/>
                <a:gd name="T38" fmla="*/ 33 w 99"/>
                <a:gd name="T39" fmla="*/ 21 h 191"/>
                <a:gd name="T40" fmla="*/ 44 w 99"/>
                <a:gd name="T41" fmla="*/ 59 h 191"/>
                <a:gd name="T42" fmla="*/ 55 w 99"/>
                <a:gd name="T43" fmla="*/ 99 h 191"/>
                <a:gd name="T44" fmla="*/ 64 w 99"/>
                <a:gd name="T45" fmla="*/ 69 h 191"/>
                <a:gd name="T46" fmla="*/ 74 w 99"/>
                <a:gd name="T47" fmla="*/ 33 h 191"/>
                <a:gd name="T48" fmla="*/ 76 w 99"/>
                <a:gd name="T49" fmla="*/ 26 h 191"/>
                <a:gd name="T50" fmla="*/ 77 w 99"/>
                <a:gd name="T51" fmla="*/ 19 h 191"/>
                <a:gd name="T52" fmla="*/ 73 w 99"/>
                <a:gd name="T53" fmla="*/ 12 h 191"/>
                <a:gd name="T54" fmla="*/ 65 w 99"/>
                <a:gd name="T55" fmla="*/ 8 h 191"/>
                <a:gd name="T56" fmla="*/ 65 w 99"/>
                <a:gd name="T57" fmla="*/ 0 h 191"/>
                <a:gd name="T58" fmla="*/ 99 w 99"/>
                <a:gd name="T59" fmla="*/ 0 h 191"/>
                <a:gd name="T60" fmla="*/ 99 w 99"/>
                <a:gd name="T61" fmla="*/ 8 h 191"/>
                <a:gd name="T62" fmla="*/ 92 w 99"/>
                <a:gd name="T63" fmla="*/ 13 h 191"/>
                <a:gd name="T64" fmla="*/ 85 w 99"/>
                <a:gd name="T65" fmla="*/ 24 h 191"/>
                <a:gd name="T66" fmla="*/ 65 w 99"/>
                <a:gd name="T67" fmla="*/ 91 h 191"/>
                <a:gd name="T68" fmla="*/ 52 w 99"/>
                <a:gd name="T69" fmla="*/ 136 h 191"/>
                <a:gd name="T70" fmla="*/ 41 w 99"/>
                <a:gd name="T71" fmla="*/ 165 h 191"/>
                <a:gd name="T72" fmla="*/ 32 w 99"/>
                <a:gd name="T73" fmla="*/ 181 h 191"/>
                <a:gd name="T74" fmla="*/ 25 w 99"/>
                <a:gd name="T75" fmla="*/ 189 h 191"/>
                <a:gd name="T76" fmla="*/ 17 w 99"/>
                <a:gd name="T77" fmla="*/ 191 h 191"/>
                <a:gd name="T78" fmla="*/ 6 w 99"/>
                <a:gd name="T79" fmla="*/ 186 h 191"/>
                <a:gd name="T80" fmla="*/ 2 w 99"/>
                <a:gd name="T81" fmla="*/ 17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91">
                  <a:moveTo>
                    <a:pt x="2" y="175"/>
                  </a:moveTo>
                  <a:cubicBezTo>
                    <a:pt x="2" y="170"/>
                    <a:pt x="3" y="166"/>
                    <a:pt x="4" y="164"/>
                  </a:cubicBezTo>
                  <a:cubicBezTo>
                    <a:pt x="6" y="161"/>
                    <a:pt x="8" y="159"/>
                    <a:pt x="11" y="159"/>
                  </a:cubicBezTo>
                  <a:cubicBezTo>
                    <a:pt x="13" y="159"/>
                    <a:pt x="14" y="160"/>
                    <a:pt x="16" y="161"/>
                  </a:cubicBezTo>
                  <a:cubicBezTo>
                    <a:pt x="17" y="162"/>
                    <a:pt x="19" y="163"/>
                    <a:pt x="20" y="165"/>
                  </a:cubicBezTo>
                  <a:cubicBezTo>
                    <a:pt x="21" y="166"/>
                    <a:pt x="22" y="168"/>
                    <a:pt x="23" y="171"/>
                  </a:cubicBezTo>
                  <a:cubicBezTo>
                    <a:pt x="24" y="173"/>
                    <a:pt x="25" y="175"/>
                    <a:pt x="25" y="176"/>
                  </a:cubicBezTo>
                  <a:cubicBezTo>
                    <a:pt x="28" y="174"/>
                    <a:pt x="32" y="168"/>
                    <a:pt x="36" y="157"/>
                  </a:cubicBezTo>
                  <a:cubicBezTo>
                    <a:pt x="41" y="147"/>
                    <a:pt x="44" y="138"/>
                    <a:pt x="46" y="131"/>
                  </a:cubicBezTo>
                  <a:cubicBezTo>
                    <a:pt x="40" y="110"/>
                    <a:pt x="34" y="91"/>
                    <a:pt x="30" y="74"/>
                  </a:cubicBezTo>
                  <a:cubicBezTo>
                    <a:pt x="25" y="58"/>
                    <a:pt x="20" y="40"/>
                    <a:pt x="15" y="23"/>
                  </a:cubicBezTo>
                  <a:cubicBezTo>
                    <a:pt x="14" y="18"/>
                    <a:pt x="12" y="15"/>
                    <a:pt x="9" y="13"/>
                  </a:cubicBezTo>
                  <a:cubicBezTo>
                    <a:pt x="6" y="11"/>
                    <a:pt x="3" y="9"/>
                    <a:pt x="0" y="9"/>
                  </a:cubicBezTo>
                  <a:cubicBezTo>
                    <a:pt x="0" y="0"/>
                    <a:pt x="0" y="0"/>
                    <a:pt x="0" y="0"/>
                  </a:cubicBezTo>
                  <a:cubicBezTo>
                    <a:pt x="42" y="0"/>
                    <a:pt x="42" y="0"/>
                    <a:pt x="42" y="0"/>
                  </a:cubicBezTo>
                  <a:cubicBezTo>
                    <a:pt x="42" y="9"/>
                    <a:pt x="42" y="9"/>
                    <a:pt x="42" y="9"/>
                  </a:cubicBezTo>
                  <a:cubicBezTo>
                    <a:pt x="40" y="9"/>
                    <a:pt x="38" y="10"/>
                    <a:pt x="36" y="11"/>
                  </a:cubicBezTo>
                  <a:cubicBezTo>
                    <a:pt x="33" y="12"/>
                    <a:pt x="32" y="13"/>
                    <a:pt x="32" y="14"/>
                  </a:cubicBezTo>
                  <a:cubicBezTo>
                    <a:pt x="32" y="15"/>
                    <a:pt x="32" y="16"/>
                    <a:pt x="32" y="17"/>
                  </a:cubicBezTo>
                  <a:cubicBezTo>
                    <a:pt x="32" y="18"/>
                    <a:pt x="33" y="20"/>
                    <a:pt x="33" y="21"/>
                  </a:cubicBezTo>
                  <a:cubicBezTo>
                    <a:pt x="35" y="30"/>
                    <a:pt x="39" y="42"/>
                    <a:pt x="44" y="59"/>
                  </a:cubicBezTo>
                  <a:cubicBezTo>
                    <a:pt x="49" y="75"/>
                    <a:pt x="52" y="89"/>
                    <a:pt x="55" y="99"/>
                  </a:cubicBezTo>
                  <a:cubicBezTo>
                    <a:pt x="58" y="89"/>
                    <a:pt x="61" y="79"/>
                    <a:pt x="64" y="69"/>
                  </a:cubicBezTo>
                  <a:cubicBezTo>
                    <a:pt x="67" y="59"/>
                    <a:pt x="70" y="47"/>
                    <a:pt x="74" y="33"/>
                  </a:cubicBezTo>
                  <a:cubicBezTo>
                    <a:pt x="74" y="32"/>
                    <a:pt x="75" y="29"/>
                    <a:pt x="76" y="26"/>
                  </a:cubicBezTo>
                  <a:cubicBezTo>
                    <a:pt x="77" y="23"/>
                    <a:pt x="77" y="21"/>
                    <a:pt x="77" y="19"/>
                  </a:cubicBezTo>
                  <a:cubicBezTo>
                    <a:pt x="77" y="16"/>
                    <a:pt x="76" y="14"/>
                    <a:pt x="73" y="12"/>
                  </a:cubicBezTo>
                  <a:cubicBezTo>
                    <a:pt x="70" y="10"/>
                    <a:pt x="67" y="9"/>
                    <a:pt x="65" y="8"/>
                  </a:cubicBezTo>
                  <a:cubicBezTo>
                    <a:pt x="65" y="0"/>
                    <a:pt x="65" y="0"/>
                    <a:pt x="65" y="0"/>
                  </a:cubicBezTo>
                  <a:cubicBezTo>
                    <a:pt x="99" y="0"/>
                    <a:pt x="99" y="0"/>
                    <a:pt x="99" y="0"/>
                  </a:cubicBezTo>
                  <a:cubicBezTo>
                    <a:pt x="99" y="8"/>
                    <a:pt x="99" y="8"/>
                    <a:pt x="99" y="8"/>
                  </a:cubicBezTo>
                  <a:cubicBezTo>
                    <a:pt x="97" y="9"/>
                    <a:pt x="95" y="10"/>
                    <a:pt x="92" y="13"/>
                  </a:cubicBezTo>
                  <a:cubicBezTo>
                    <a:pt x="89" y="15"/>
                    <a:pt x="86" y="19"/>
                    <a:pt x="85" y="24"/>
                  </a:cubicBezTo>
                  <a:cubicBezTo>
                    <a:pt x="77" y="48"/>
                    <a:pt x="71" y="71"/>
                    <a:pt x="65" y="91"/>
                  </a:cubicBezTo>
                  <a:cubicBezTo>
                    <a:pt x="59" y="111"/>
                    <a:pt x="55" y="126"/>
                    <a:pt x="52" y="136"/>
                  </a:cubicBezTo>
                  <a:cubicBezTo>
                    <a:pt x="48" y="148"/>
                    <a:pt x="45" y="158"/>
                    <a:pt x="41" y="165"/>
                  </a:cubicBezTo>
                  <a:cubicBezTo>
                    <a:pt x="38" y="172"/>
                    <a:pt x="35" y="177"/>
                    <a:pt x="32" y="181"/>
                  </a:cubicBezTo>
                  <a:cubicBezTo>
                    <a:pt x="30" y="185"/>
                    <a:pt x="27" y="188"/>
                    <a:pt x="25" y="189"/>
                  </a:cubicBezTo>
                  <a:cubicBezTo>
                    <a:pt x="22" y="190"/>
                    <a:pt x="20" y="191"/>
                    <a:pt x="17" y="191"/>
                  </a:cubicBezTo>
                  <a:cubicBezTo>
                    <a:pt x="13" y="191"/>
                    <a:pt x="9" y="189"/>
                    <a:pt x="6" y="186"/>
                  </a:cubicBezTo>
                  <a:cubicBezTo>
                    <a:pt x="3" y="183"/>
                    <a:pt x="2" y="179"/>
                    <a:pt x="2" y="175"/>
                  </a:cubicBezTo>
                  <a:close/>
                </a:path>
              </a:pathLst>
            </a:custGeom>
            <a:solidFill>
              <a:srgbClr val="1D3E6B"/>
            </a:solidFill>
            <a:ln>
              <a:noFill/>
            </a:ln>
          </p:spPr>
          <p:txBody>
            <a:bodyPr anchor="ctr"/>
            <a:lstStyle/>
            <a:p>
              <a:pPr algn="ctr"/>
              <a:endParaRPr/>
            </a:p>
          </p:txBody>
        </p:sp>
        <p:sp>
          <p:nvSpPr>
            <p:cNvPr id="582" name="îṧḷiḍé"/>
            <p:cNvSpPr/>
            <p:nvPr/>
          </p:nvSpPr>
          <p:spPr bwMode="auto">
            <a:xfrm>
              <a:off x="6852376" y="3952905"/>
              <a:ext cx="123597" cy="191488"/>
            </a:xfrm>
            <a:custGeom>
              <a:avLst/>
              <a:gdLst>
                <a:gd name="T0" fmla="*/ 90 w 90"/>
                <a:gd name="T1" fmla="*/ 69 h 140"/>
                <a:gd name="T2" fmla="*/ 87 w 90"/>
                <a:gd name="T3" fmla="*/ 96 h 140"/>
                <a:gd name="T4" fmla="*/ 78 w 90"/>
                <a:gd name="T5" fmla="*/ 119 h 140"/>
                <a:gd name="T6" fmla="*/ 63 w 90"/>
                <a:gd name="T7" fmla="*/ 134 h 140"/>
                <a:gd name="T8" fmla="*/ 44 w 90"/>
                <a:gd name="T9" fmla="*/ 140 h 140"/>
                <a:gd name="T10" fmla="*/ 27 w 90"/>
                <a:gd name="T11" fmla="*/ 135 h 140"/>
                <a:gd name="T12" fmla="*/ 13 w 90"/>
                <a:gd name="T13" fmla="*/ 121 h 140"/>
                <a:gd name="T14" fmla="*/ 3 w 90"/>
                <a:gd name="T15" fmla="*/ 99 h 140"/>
                <a:gd name="T16" fmla="*/ 0 w 90"/>
                <a:gd name="T17" fmla="*/ 70 h 140"/>
                <a:gd name="T18" fmla="*/ 12 w 90"/>
                <a:gd name="T19" fmla="*/ 20 h 140"/>
                <a:gd name="T20" fmla="*/ 45 w 90"/>
                <a:gd name="T21" fmla="*/ 0 h 140"/>
                <a:gd name="T22" fmla="*/ 77 w 90"/>
                <a:gd name="T23" fmla="*/ 19 h 140"/>
                <a:gd name="T24" fmla="*/ 90 w 90"/>
                <a:gd name="T25" fmla="*/ 69 h 140"/>
                <a:gd name="T26" fmla="*/ 70 w 90"/>
                <a:gd name="T27" fmla="*/ 69 h 140"/>
                <a:gd name="T28" fmla="*/ 69 w 90"/>
                <a:gd name="T29" fmla="*/ 48 h 140"/>
                <a:gd name="T30" fmla="*/ 65 w 90"/>
                <a:gd name="T31" fmla="*/ 29 h 140"/>
                <a:gd name="T32" fmla="*/ 57 w 90"/>
                <a:gd name="T33" fmla="*/ 15 h 140"/>
                <a:gd name="T34" fmla="*/ 45 w 90"/>
                <a:gd name="T35" fmla="*/ 10 h 140"/>
                <a:gd name="T36" fmla="*/ 33 w 90"/>
                <a:gd name="T37" fmla="*/ 16 h 140"/>
                <a:gd name="T38" fmla="*/ 24 w 90"/>
                <a:gd name="T39" fmla="*/ 29 h 140"/>
                <a:gd name="T40" fmla="*/ 20 w 90"/>
                <a:gd name="T41" fmla="*/ 48 h 140"/>
                <a:gd name="T42" fmla="*/ 19 w 90"/>
                <a:gd name="T43" fmla="*/ 68 h 140"/>
                <a:gd name="T44" fmla="*/ 20 w 90"/>
                <a:gd name="T45" fmla="*/ 92 h 140"/>
                <a:gd name="T46" fmla="*/ 25 w 90"/>
                <a:gd name="T47" fmla="*/ 111 h 140"/>
                <a:gd name="T48" fmla="*/ 33 w 90"/>
                <a:gd name="T49" fmla="*/ 125 h 140"/>
                <a:gd name="T50" fmla="*/ 45 w 90"/>
                <a:gd name="T51" fmla="*/ 129 h 140"/>
                <a:gd name="T52" fmla="*/ 64 w 90"/>
                <a:gd name="T53" fmla="*/ 113 h 140"/>
                <a:gd name="T54" fmla="*/ 70 w 90"/>
                <a:gd name="T55"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140">
                  <a:moveTo>
                    <a:pt x="90" y="69"/>
                  </a:moveTo>
                  <a:cubicBezTo>
                    <a:pt x="90" y="78"/>
                    <a:pt x="89" y="87"/>
                    <a:pt x="87" y="96"/>
                  </a:cubicBezTo>
                  <a:cubicBezTo>
                    <a:pt x="85" y="105"/>
                    <a:pt x="82" y="112"/>
                    <a:pt x="78" y="119"/>
                  </a:cubicBezTo>
                  <a:cubicBezTo>
                    <a:pt x="74" y="126"/>
                    <a:pt x="69" y="131"/>
                    <a:pt x="63" y="134"/>
                  </a:cubicBezTo>
                  <a:cubicBezTo>
                    <a:pt x="57" y="138"/>
                    <a:pt x="51" y="140"/>
                    <a:pt x="44" y="140"/>
                  </a:cubicBezTo>
                  <a:cubicBezTo>
                    <a:pt x="38" y="140"/>
                    <a:pt x="32" y="138"/>
                    <a:pt x="27" y="135"/>
                  </a:cubicBezTo>
                  <a:cubicBezTo>
                    <a:pt x="22" y="132"/>
                    <a:pt x="17" y="127"/>
                    <a:pt x="13" y="121"/>
                  </a:cubicBezTo>
                  <a:cubicBezTo>
                    <a:pt x="9" y="115"/>
                    <a:pt x="6" y="108"/>
                    <a:pt x="3" y="99"/>
                  </a:cubicBezTo>
                  <a:cubicBezTo>
                    <a:pt x="1" y="91"/>
                    <a:pt x="0" y="81"/>
                    <a:pt x="0" y="70"/>
                  </a:cubicBezTo>
                  <a:cubicBezTo>
                    <a:pt x="0" y="50"/>
                    <a:pt x="4" y="33"/>
                    <a:pt x="12" y="20"/>
                  </a:cubicBezTo>
                  <a:cubicBezTo>
                    <a:pt x="21" y="7"/>
                    <a:pt x="32" y="0"/>
                    <a:pt x="45" y="0"/>
                  </a:cubicBezTo>
                  <a:cubicBezTo>
                    <a:pt x="58" y="0"/>
                    <a:pt x="69" y="7"/>
                    <a:pt x="77" y="19"/>
                  </a:cubicBezTo>
                  <a:cubicBezTo>
                    <a:pt x="86" y="31"/>
                    <a:pt x="90" y="48"/>
                    <a:pt x="90" y="69"/>
                  </a:cubicBezTo>
                  <a:close/>
                  <a:moveTo>
                    <a:pt x="70" y="69"/>
                  </a:moveTo>
                  <a:cubicBezTo>
                    <a:pt x="70" y="62"/>
                    <a:pt x="70" y="55"/>
                    <a:pt x="69" y="48"/>
                  </a:cubicBezTo>
                  <a:cubicBezTo>
                    <a:pt x="68" y="40"/>
                    <a:pt x="67" y="34"/>
                    <a:pt x="65" y="29"/>
                  </a:cubicBezTo>
                  <a:cubicBezTo>
                    <a:pt x="63" y="23"/>
                    <a:pt x="60" y="19"/>
                    <a:pt x="57" y="15"/>
                  </a:cubicBezTo>
                  <a:cubicBezTo>
                    <a:pt x="54" y="12"/>
                    <a:pt x="50" y="10"/>
                    <a:pt x="45" y="10"/>
                  </a:cubicBezTo>
                  <a:cubicBezTo>
                    <a:pt x="40" y="10"/>
                    <a:pt x="36" y="12"/>
                    <a:pt x="33" y="16"/>
                  </a:cubicBezTo>
                  <a:cubicBezTo>
                    <a:pt x="29" y="19"/>
                    <a:pt x="27" y="24"/>
                    <a:pt x="24" y="29"/>
                  </a:cubicBezTo>
                  <a:cubicBezTo>
                    <a:pt x="22" y="35"/>
                    <a:pt x="21" y="41"/>
                    <a:pt x="20" y="48"/>
                  </a:cubicBezTo>
                  <a:cubicBezTo>
                    <a:pt x="19" y="55"/>
                    <a:pt x="19" y="62"/>
                    <a:pt x="19" y="68"/>
                  </a:cubicBezTo>
                  <a:cubicBezTo>
                    <a:pt x="19" y="77"/>
                    <a:pt x="19" y="85"/>
                    <a:pt x="20" y="92"/>
                  </a:cubicBezTo>
                  <a:cubicBezTo>
                    <a:pt x="21" y="99"/>
                    <a:pt x="23" y="105"/>
                    <a:pt x="25" y="111"/>
                  </a:cubicBezTo>
                  <a:cubicBezTo>
                    <a:pt x="27" y="117"/>
                    <a:pt x="30" y="121"/>
                    <a:pt x="33" y="125"/>
                  </a:cubicBezTo>
                  <a:cubicBezTo>
                    <a:pt x="36" y="128"/>
                    <a:pt x="40" y="129"/>
                    <a:pt x="45" y="129"/>
                  </a:cubicBezTo>
                  <a:cubicBezTo>
                    <a:pt x="53" y="129"/>
                    <a:pt x="59" y="124"/>
                    <a:pt x="64" y="113"/>
                  </a:cubicBezTo>
                  <a:cubicBezTo>
                    <a:pt x="68" y="103"/>
                    <a:pt x="70" y="88"/>
                    <a:pt x="70" y="69"/>
                  </a:cubicBezTo>
                  <a:close/>
                </a:path>
              </a:pathLst>
            </a:custGeom>
            <a:solidFill>
              <a:srgbClr val="1D3E6B"/>
            </a:solidFill>
            <a:ln>
              <a:noFill/>
            </a:ln>
          </p:spPr>
          <p:txBody>
            <a:bodyPr anchor="ctr"/>
            <a:lstStyle/>
            <a:p>
              <a:pPr algn="ctr"/>
              <a:endParaRPr/>
            </a:p>
          </p:txBody>
        </p:sp>
        <p:sp>
          <p:nvSpPr>
            <p:cNvPr id="583" name="íṩlïḍè"/>
            <p:cNvSpPr/>
            <p:nvPr/>
          </p:nvSpPr>
          <p:spPr bwMode="auto">
            <a:xfrm>
              <a:off x="7000345" y="3853679"/>
              <a:ext cx="100966" cy="283751"/>
            </a:xfrm>
            <a:custGeom>
              <a:avLst/>
              <a:gdLst>
                <a:gd name="T0" fmla="*/ 73 w 73"/>
                <a:gd name="T1" fmla="*/ 16 h 206"/>
                <a:gd name="T2" fmla="*/ 70 w 73"/>
                <a:gd name="T3" fmla="*/ 26 h 206"/>
                <a:gd name="T4" fmla="*/ 64 w 73"/>
                <a:gd name="T5" fmla="*/ 30 h 206"/>
                <a:gd name="T6" fmla="*/ 59 w 73"/>
                <a:gd name="T7" fmla="*/ 28 h 206"/>
                <a:gd name="T8" fmla="*/ 55 w 73"/>
                <a:gd name="T9" fmla="*/ 24 h 206"/>
                <a:gd name="T10" fmla="*/ 51 w 73"/>
                <a:gd name="T11" fmla="*/ 17 h 206"/>
                <a:gd name="T12" fmla="*/ 48 w 73"/>
                <a:gd name="T13" fmla="*/ 11 h 206"/>
                <a:gd name="T14" fmla="*/ 39 w 73"/>
                <a:gd name="T15" fmla="*/ 23 h 206"/>
                <a:gd name="T16" fmla="*/ 35 w 73"/>
                <a:gd name="T17" fmla="*/ 62 h 206"/>
                <a:gd name="T18" fmla="*/ 35 w 73"/>
                <a:gd name="T19" fmla="*/ 75 h 206"/>
                <a:gd name="T20" fmla="*/ 59 w 73"/>
                <a:gd name="T21" fmla="*/ 75 h 206"/>
                <a:gd name="T22" fmla="*/ 59 w 73"/>
                <a:gd name="T23" fmla="*/ 88 h 206"/>
                <a:gd name="T24" fmla="*/ 35 w 73"/>
                <a:gd name="T25" fmla="*/ 88 h 206"/>
                <a:gd name="T26" fmla="*/ 35 w 73"/>
                <a:gd name="T27" fmla="*/ 183 h 206"/>
                <a:gd name="T28" fmla="*/ 37 w 73"/>
                <a:gd name="T29" fmla="*/ 190 h 206"/>
                <a:gd name="T30" fmla="*/ 40 w 73"/>
                <a:gd name="T31" fmla="*/ 195 h 206"/>
                <a:gd name="T32" fmla="*/ 46 w 73"/>
                <a:gd name="T33" fmla="*/ 197 h 206"/>
                <a:gd name="T34" fmla="*/ 53 w 73"/>
                <a:gd name="T35" fmla="*/ 198 h 206"/>
                <a:gd name="T36" fmla="*/ 53 w 73"/>
                <a:gd name="T37" fmla="*/ 206 h 206"/>
                <a:gd name="T38" fmla="*/ 4 w 73"/>
                <a:gd name="T39" fmla="*/ 206 h 206"/>
                <a:gd name="T40" fmla="*/ 4 w 73"/>
                <a:gd name="T41" fmla="*/ 198 h 206"/>
                <a:gd name="T42" fmla="*/ 9 w 73"/>
                <a:gd name="T43" fmla="*/ 197 h 206"/>
                <a:gd name="T44" fmla="*/ 13 w 73"/>
                <a:gd name="T45" fmla="*/ 196 h 206"/>
                <a:gd name="T46" fmla="*/ 16 w 73"/>
                <a:gd name="T47" fmla="*/ 192 h 206"/>
                <a:gd name="T48" fmla="*/ 18 w 73"/>
                <a:gd name="T49" fmla="*/ 184 h 206"/>
                <a:gd name="T50" fmla="*/ 18 w 73"/>
                <a:gd name="T51" fmla="*/ 88 h 206"/>
                <a:gd name="T52" fmla="*/ 0 w 73"/>
                <a:gd name="T53" fmla="*/ 88 h 206"/>
                <a:gd name="T54" fmla="*/ 0 w 73"/>
                <a:gd name="T55" fmla="*/ 75 h 206"/>
                <a:gd name="T56" fmla="*/ 18 w 73"/>
                <a:gd name="T57" fmla="*/ 75 h 206"/>
                <a:gd name="T58" fmla="*/ 18 w 73"/>
                <a:gd name="T59" fmla="*/ 67 h 206"/>
                <a:gd name="T60" fmla="*/ 29 w 73"/>
                <a:gd name="T61" fmla="*/ 18 h 206"/>
                <a:gd name="T62" fmla="*/ 56 w 73"/>
                <a:gd name="T63" fmla="*/ 0 h 206"/>
                <a:gd name="T64" fmla="*/ 69 w 73"/>
                <a:gd name="T65" fmla="*/ 4 h 206"/>
                <a:gd name="T66" fmla="*/ 73 w 73"/>
                <a:gd name="T67" fmla="*/ 1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206">
                  <a:moveTo>
                    <a:pt x="73" y="16"/>
                  </a:moveTo>
                  <a:cubicBezTo>
                    <a:pt x="73" y="20"/>
                    <a:pt x="72" y="23"/>
                    <a:pt x="70" y="26"/>
                  </a:cubicBezTo>
                  <a:cubicBezTo>
                    <a:pt x="69" y="29"/>
                    <a:pt x="67" y="30"/>
                    <a:pt x="64" y="30"/>
                  </a:cubicBezTo>
                  <a:cubicBezTo>
                    <a:pt x="62" y="30"/>
                    <a:pt x="60" y="29"/>
                    <a:pt x="59" y="28"/>
                  </a:cubicBezTo>
                  <a:cubicBezTo>
                    <a:pt x="57" y="27"/>
                    <a:pt x="56" y="26"/>
                    <a:pt x="55" y="24"/>
                  </a:cubicBezTo>
                  <a:cubicBezTo>
                    <a:pt x="53" y="22"/>
                    <a:pt x="52" y="19"/>
                    <a:pt x="51" y="17"/>
                  </a:cubicBezTo>
                  <a:cubicBezTo>
                    <a:pt x="50" y="14"/>
                    <a:pt x="49" y="12"/>
                    <a:pt x="48" y="11"/>
                  </a:cubicBezTo>
                  <a:cubicBezTo>
                    <a:pt x="44" y="11"/>
                    <a:pt x="41" y="15"/>
                    <a:pt x="39" y="23"/>
                  </a:cubicBezTo>
                  <a:cubicBezTo>
                    <a:pt x="36" y="31"/>
                    <a:pt x="35" y="44"/>
                    <a:pt x="35" y="62"/>
                  </a:cubicBezTo>
                  <a:cubicBezTo>
                    <a:pt x="35" y="75"/>
                    <a:pt x="35" y="75"/>
                    <a:pt x="35" y="75"/>
                  </a:cubicBezTo>
                  <a:cubicBezTo>
                    <a:pt x="59" y="75"/>
                    <a:pt x="59" y="75"/>
                    <a:pt x="59" y="75"/>
                  </a:cubicBezTo>
                  <a:cubicBezTo>
                    <a:pt x="59" y="88"/>
                    <a:pt x="59" y="88"/>
                    <a:pt x="59" y="88"/>
                  </a:cubicBezTo>
                  <a:cubicBezTo>
                    <a:pt x="35" y="88"/>
                    <a:pt x="35" y="88"/>
                    <a:pt x="35" y="88"/>
                  </a:cubicBezTo>
                  <a:cubicBezTo>
                    <a:pt x="35" y="183"/>
                    <a:pt x="35" y="183"/>
                    <a:pt x="35" y="183"/>
                  </a:cubicBezTo>
                  <a:cubicBezTo>
                    <a:pt x="35" y="186"/>
                    <a:pt x="36" y="188"/>
                    <a:pt x="37" y="190"/>
                  </a:cubicBezTo>
                  <a:cubicBezTo>
                    <a:pt x="37" y="192"/>
                    <a:pt x="39" y="194"/>
                    <a:pt x="40" y="195"/>
                  </a:cubicBezTo>
                  <a:cubicBezTo>
                    <a:pt x="42" y="196"/>
                    <a:pt x="44" y="196"/>
                    <a:pt x="46" y="197"/>
                  </a:cubicBezTo>
                  <a:cubicBezTo>
                    <a:pt x="49" y="197"/>
                    <a:pt x="51" y="198"/>
                    <a:pt x="53" y="198"/>
                  </a:cubicBezTo>
                  <a:cubicBezTo>
                    <a:pt x="53" y="206"/>
                    <a:pt x="53" y="206"/>
                    <a:pt x="53" y="206"/>
                  </a:cubicBezTo>
                  <a:cubicBezTo>
                    <a:pt x="4" y="206"/>
                    <a:pt x="4" y="206"/>
                    <a:pt x="4" y="206"/>
                  </a:cubicBezTo>
                  <a:cubicBezTo>
                    <a:pt x="4" y="198"/>
                    <a:pt x="4" y="198"/>
                    <a:pt x="4" y="198"/>
                  </a:cubicBezTo>
                  <a:cubicBezTo>
                    <a:pt x="6" y="198"/>
                    <a:pt x="7" y="197"/>
                    <a:pt x="9" y="197"/>
                  </a:cubicBezTo>
                  <a:cubicBezTo>
                    <a:pt x="10" y="197"/>
                    <a:pt x="11" y="197"/>
                    <a:pt x="13" y="196"/>
                  </a:cubicBezTo>
                  <a:cubicBezTo>
                    <a:pt x="14" y="195"/>
                    <a:pt x="16" y="194"/>
                    <a:pt x="16" y="192"/>
                  </a:cubicBezTo>
                  <a:cubicBezTo>
                    <a:pt x="17" y="190"/>
                    <a:pt x="18" y="187"/>
                    <a:pt x="18" y="184"/>
                  </a:cubicBezTo>
                  <a:cubicBezTo>
                    <a:pt x="18" y="88"/>
                    <a:pt x="18" y="88"/>
                    <a:pt x="18" y="88"/>
                  </a:cubicBezTo>
                  <a:cubicBezTo>
                    <a:pt x="0" y="88"/>
                    <a:pt x="0" y="88"/>
                    <a:pt x="0" y="88"/>
                  </a:cubicBezTo>
                  <a:cubicBezTo>
                    <a:pt x="0" y="75"/>
                    <a:pt x="0" y="75"/>
                    <a:pt x="0" y="75"/>
                  </a:cubicBezTo>
                  <a:cubicBezTo>
                    <a:pt x="18" y="75"/>
                    <a:pt x="18" y="75"/>
                    <a:pt x="18" y="75"/>
                  </a:cubicBezTo>
                  <a:cubicBezTo>
                    <a:pt x="18" y="67"/>
                    <a:pt x="18" y="67"/>
                    <a:pt x="18" y="67"/>
                  </a:cubicBezTo>
                  <a:cubicBezTo>
                    <a:pt x="18" y="47"/>
                    <a:pt x="21" y="31"/>
                    <a:pt x="29" y="18"/>
                  </a:cubicBezTo>
                  <a:cubicBezTo>
                    <a:pt x="36" y="6"/>
                    <a:pt x="45" y="0"/>
                    <a:pt x="56" y="0"/>
                  </a:cubicBezTo>
                  <a:cubicBezTo>
                    <a:pt x="62" y="0"/>
                    <a:pt x="66" y="1"/>
                    <a:pt x="69" y="4"/>
                  </a:cubicBezTo>
                  <a:cubicBezTo>
                    <a:pt x="71" y="7"/>
                    <a:pt x="73" y="11"/>
                    <a:pt x="73" y="16"/>
                  </a:cubicBezTo>
                  <a:close/>
                </a:path>
              </a:pathLst>
            </a:custGeom>
            <a:solidFill>
              <a:srgbClr val="1D3E6B"/>
            </a:solidFill>
            <a:ln>
              <a:noFill/>
            </a:ln>
          </p:spPr>
          <p:txBody>
            <a:bodyPr anchor="ctr"/>
            <a:lstStyle/>
            <a:p>
              <a:pPr algn="ctr"/>
              <a:endParaRPr/>
            </a:p>
          </p:txBody>
        </p:sp>
        <p:sp>
          <p:nvSpPr>
            <p:cNvPr id="584" name="îṩľîḓê"/>
            <p:cNvSpPr/>
            <p:nvPr/>
          </p:nvSpPr>
          <p:spPr bwMode="auto">
            <a:xfrm>
              <a:off x="7157017" y="3878050"/>
              <a:ext cx="141005" cy="259379"/>
            </a:xfrm>
            <a:custGeom>
              <a:avLst/>
              <a:gdLst>
                <a:gd name="T0" fmla="*/ 103 w 103"/>
                <a:gd name="T1" fmla="*/ 47 h 189"/>
                <a:gd name="T2" fmla="*/ 96 w 103"/>
                <a:gd name="T3" fmla="*/ 47 h 189"/>
                <a:gd name="T4" fmla="*/ 88 w 103"/>
                <a:gd name="T5" fmla="*/ 25 h 189"/>
                <a:gd name="T6" fmla="*/ 76 w 103"/>
                <a:gd name="T7" fmla="*/ 12 h 189"/>
                <a:gd name="T8" fmla="*/ 70 w 103"/>
                <a:gd name="T9" fmla="*/ 11 h 189"/>
                <a:gd name="T10" fmla="*/ 61 w 103"/>
                <a:gd name="T11" fmla="*/ 11 h 189"/>
                <a:gd name="T12" fmla="*/ 38 w 103"/>
                <a:gd name="T13" fmla="*/ 11 h 189"/>
                <a:gd name="T14" fmla="*/ 38 w 103"/>
                <a:gd name="T15" fmla="*/ 87 h 189"/>
                <a:gd name="T16" fmla="*/ 54 w 103"/>
                <a:gd name="T17" fmla="*/ 87 h 189"/>
                <a:gd name="T18" fmla="*/ 64 w 103"/>
                <a:gd name="T19" fmla="*/ 85 h 189"/>
                <a:gd name="T20" fmla="*/ 71 w 103"/>
                <a:gd name="T21" fmla="*/ 78 h 189"/>
                <a:gd name="T22" fmla="*/ 74 w 103"/>
                <a:gd name="T23" fmla="*/ 69 h 189"/>
                <a:gd name="T24" fmla="*/ 76 w 103"/>
                <a:gd name="T25" fmla="*/ 56 h 189"/>
                <a:gd name="T26" fmla="*/ 83 w 103"/>
                <a:gd name="T27" fmla="*/ 56 h 189"/>
                <a:gd name="T28" fmla="*/ 83 w 103"/>
                <a:gd name="T29" fmla="*/ 130 h 189"/>
                <a:gd name="T30" fmla="*/ 76 w 103"/>
                <a:gd name="T31" fmla="*/ 130 h 189"/>
                <a:gd name="T32" fmla="*/ 74 w 103"/>
                <a:gd name="T33" fmla="*/ 117 h 189"/>
                <a:gd name="T34" fmla="*/ 71 w 103"/>
                <a:gd name="T35" fmla="*/ 106 h 189"/>
                <a:gd name="T36" fmla="*/ 64 w 103"/>
                <a:gd name="T37" fmla="*/ 99 h 189"/>
                <a:gd name="T38" fmla="*/ 54 w 103"/>
                <a:gd name="T39" fmla="*/ 98 h 189"/>
                <a:gd name="T40" fmla="*/ 38 w 103"/>
                <a:gd name="T41" fmla="*/ 98 h 189"/>
                <a:gd name="T42" fmla="*/ 38 w 103"/>
                <a:gd name="T43" fmla="*/ 163 h 189"/>
                <a:gd name="T44" fmla="*/ 40 w 103"/>
                <a:gd name="T45" fmla="*/ 171 h 189"/>
                <a:gd name="T46" fmla="*/ 44 w 103"/>
                <a:gd name="T47" fmla="*/ 176 h 189"/>
                <a:gd name="T48" fmla="*/ 50 w 103"/>
                <a:gd name="T49" fmla="*/ 178 h 189"/>
                <a:gd name="T50" fmla="*/ 57 w 103"/>
                <a:gd name="T51" fmla="*/ 180 h 189"/>
                <a:gd name="T52" fmla="*/ 57 w 103"/>
                <a:gd name="T53" fmla="*/ 189 h 189"/>
                <a:gd name="T54" fmla="*/ 0 w 103"/>
                <a:gd name="T55" fmla="*/ 189 h 189"/>
                <a:gd name="T56" fmla="*/ 0 w 103"/>
                <a:gd name="T57" fmla="*/ 180 h 189"/>
                <a:gd name="T58" fmla="*/ 7 w 103"/>
                <a:gd name="T59" fmla="*/ 179 h 189"/>
                <a:gd name="T60" fmla="*/ 13 w 103"/>
                <a:gd name="T61" fmla="*/ 177 h 189"/>
                <a:gd name="T62" fmla="*/ 17 w 103"/>
                <a:gd name="T63" fmla="*/ 172 h 189"/>
                <a:gd name="T64" fmla="*/ 19 w 103"/>
                <a:gd name="T65" fmla="*/ 164 h 189"/>
                <a:gd name="T66" fmla="*/ 19 w 103"/>
                <a:gd name="T67" fmla="*/ 28 h 189"/>
                <a:gd name="T68" fmla="*/ 18 w 103"/>
                <a:gd name="T69" fmla="*/ 20 h 189"/>
                <a:gd name="T70" fmla="*/ 13 w 103"/>
                <a:gd name="T71" fmla="*/ 14 h 189"/>
                <a:gd name="T72" fmla="*/ 6 w 103"/>
                <a:gd name="T73" fmla="*/ 11 h 189"/>
                <a:gd name="T74" fmla="*/ 0 w 103"/>
                <a:gd name="T75" fmla="*/ 10 h 189"/>
                <a:gd name="T76" fmla="*/ 0 w 103"/>
                <a:gd name="T77" fmla="*/ 0 h 189"/>
                <a:gd name="T78" fmla="*/ 103 w 103"/>
                <a:gd name="T79" fmla="*/ 0 h 189"/>
                <a:gd name="T80" fmla="*/ 103 w 103"/>
                <a:gd name="T81" fmla="*/ 4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89">
                  <a:moveTo>
                    <a:pt x="103" y="47"/>
                  </a:moveTo>
                  <a:cubicBezTo>
                    <a:pt x="96" y="47"/>
                    <a:pt x="96" y="47"/>
                    <a:pt x="96" y="47"/>
                  </a:cubicBezTo>
                  <a:cubicBezTo>
                    <a:pt x="95" y="40"/>
                    <a:pt x="92" y="33"/>
                    <a:pt x="88" y="25"/>
                  </a:cubicBezTo>
                  <a:cubicBezTo>
                    <a:pt x="84" y="17"/>
                    <a:pt x="80" y="12"/>
                    <a:pt x="76" y="12"/>
                  </a:cubicBezTo>
                  <a:cubicBezTo>
                    <a:pt x="74" y="11"/>
                    <a:pt x="72" y="11"/>
                    <a:pt x="70" y="11"/>
                  </a:cubicBezTo>
                  <a:cubicBezTo>
                    <a:pt x="67" y="11"/>
                    <a:pt x="64" y="11"/>
                    <a:pt x="61" y="11"/>
                  </a:cubicBezTo>
                  <a:cubicBezTo>
                    <a:pt x="38" y="11"/>
                    <a:pt x="38" y="11"/>
                    <a:pt x="38" y="11"/>
                  </a:cubicBezTo>
                  <a:cubicBezTo>
                    <a:pt x="38" y="87"/>
                    <a:pt x="38" y="87"/>
                    <a:pt x="38" y="87"/>
                  </a:cubicBezTo>
                  <a:cubicBezTo>
                    <a:pt x="54" y="87"/>
                    <a:pt x="54" y="87"/>
                    <a:pt x="54" y="87"/>
                  </a:cubicBezTo>
                  <a:cubicBezTo>
                    <a:pt x="58" y="87"/>
                    <a:pt x="62" y="86"/>
                    <a:pt x="64" y="85"/>
                  </a:cubicBezTo>
                  <a:cubicBezTo>
                    <a:pt x="67" y="83"/>
                    <a:pt x="69" y="81"/>
                    <a:pt x="71" y="78"/>
                  </a:cubicBezTo>
                  <a:cubicBezTo>
                    <a:pt x="72" y="76"/>
                    <a:pt x="73" y="73"/>
                    <a:pt x="74" y="69"/>
                  </a:cubicBezTo>
                  <a:cubicBezTo>
                    <a:pt x="75" y="65"/>
                    <a:pt x="76" y="60"/>
                    <a:pt x="76" y="56"/>
                  </a:cubicBezTo>
                  <a:cubicBezTo>
                    <a:pt x="83" y="56"/>
                    <a:pt x="83" y="56"/>
                    <a:pt x="83" y="56"/>
                  </a:cubicBezTo>
                  <a:cubicBezTo>
                    <a:pt x="83" y="130"/>
                    <a:pt x="83" y="130"/>
                    <a:pt x="83" y="130"/>
                  </a:cubicBezTo>
                  <a:cubicBezTo>
                    <a:pt x="76" y="130"/>
                    <a:pt x="76" y="130"/>
                    <a:pt x="76" y="130"/>
                  </a:cubicBezTo>
                  <a:cubicBezTo>
                    <a:pt x="76" y="126"/>
                    <a:pt x="75" y="122"/>
                    <a:pt x="74" y="117"/>
                  </a:cubicBezTo>
                  <a:cubicBezTo>
                    <a:pt x="73" y="112"/>
                    <a:pt x="72" y="108"/>
                    <a:pt x="71" y="106"/>
                  </a:cubicBezTo>
                  <a:cubicBezTo>
                    <a:pt x="69" y="103"/>
                    <a:pt x="67" y="101"/>
                    <a:pt x="64" y="99"/>
                  </a:cubicBezTo>
                  <a:cubicBezTo>
                    <a:pt x="61" y="98"/>
                    <a:pt x="58" y="98"/>
                    <a:pt x="54" y="98"/>
                  </a:cubicBezTo>
                  <a:cubicBezTo>
                    <a:pt x="38" y="98"/>
                    <a:pt x="38" y="98"/>
                    <a:pt x="38" y="98"/>
                  </a:cubicBezTo>
                  <a:cubicBezTo>
                    <a:pt x="38" y="163"/>
                    <a:pt x="38" y="163"/>
                    <a:pt x="38" y="163"/>
                  </a:cubicBezTo>
                  <a:cubicBezTo>
                    <a:pt x="38" y="166"/>
                    <a:pt x="39" y="168"/>
                    <a:pt x="40" y="171"/>
                  </a:cubicBezTo>
                  <a:cubicBezTo>
                    <a:pt x="41" y="173"/>
                    <a:pt x="42" y="175"/>
                    <a:pt x="44" y="176"/>
                  </a:cubicBezTo>
                  <a:cubicBezTo>
                    <a:pt x="45" y="177"/>
                    <a:pt x="47" y="178"/>
                    <a:pt x="50" y="178"/>
                  </a:cubicBezTo>
                  <a:cubicBezTo>
                    <a:pt x="53" y="179"/>
                    <a:pt x="56" y="180"/>
                    <a:pt x="57" y="180"/>
                  </a:cubicBezTo>
                  <a:cubicBezTo>
                    <a:pt x="57" y="189"/>
                    <a:pt x="57" y="189"/>
                    <a:pt x="57" y="189"/>
                  </a:cubicBezTo>
                  <a:cubicBezTo>
                    <a:pt x="0" y="189"/>
                    <a:pt x="0" y="189"/>
                    <a:pt x="0" y="189"/>
                  </a:cubicBezTo>
                  <a:cubicBezTo>
                    <a:pt x="0" y="180"/>
                    <a:pt x="0" y="180"/>
                    <a:pt x="0" y="180"/>
                  </a:cubicBezTo>
                  <a:cubicBezTo>
                    <a:pt x="2" y="180"/>
                    <a:pt x="4" y="179"/>
                    <a:pt x="7" y="179"/>
                  </a:cubicBezTo>
                  <a:cubicBezTo>
                    <a:pt x="10" y="179"/>
                    <a:pt x="12" y="178"/>
                    <a:pt x="13" y="177"/>
                  </a:cubicBezTo>
                  <a:cubicBezTo>
                    <a:pt x="15" y="176"/>
                    <a:pt x="17" y="175"/>
                    <a:pt x="17" y="172"/>
                  </a:cubicBezTo>
                  <a:cubicBezTo>
                    <a:pt x="18" y="170"/>
                    <a:pt x="19" y="167"/>
                    <a:pt x="19" y="164"/>
                  </a:cubicBezTo>
                  <a:cubicBezTo>
                    <a:pt x="19" y="28"/>
                    <a:pt x="19" y="28"/>
                    <a:pt x="19" y="28"/>
                  </a:cubicBezTo>
                  <a:cubicBezTo>
                    <a:pt x="19" y="25"/>
                    <a:pt x="18" y="22"/>
                    <a:pt x="18" y="20"/>
                  </a:cubicBezTo>
                  <a:cubicBezTo>
                    <a:pt x="17" y="17"/>
                    <a:pt x="15" y="16"/>
                    <a:pt x="13" y="14"/>
                  </a:cubicBezTo>
                  <a:cubicBezTo>
                    <a:pt x="12" y="13"/>
                    <a:pt x="9" y="12"/>
                    <a:pt x="6" y="11"/>
                  </a:cubicBezTo>
                  <a:cubicBezTo>
                    <a:pt x="4" y="10"/>
                    <a:pt x="1" y="10"/>
                    <a:pt x="0" y="10"/>
                  </a:cubicBezTo>
                  <a:cubicBezTo>
                    <a:pt x="0" y="0"/>
                    <a:pt x="0" y="0"/>
                    <a:pt x="0" y="0"/>
                  </a:cubicBezTo>
                  <a:cubicBezTo>
                    <a:pt x="103" y="0"/>
                    <a:pt x="103" y="0"/>
                    <a:pt x="103" y="0"/>
                  </a:cubicBezTo>
                  <a:lnTo>
                    <a:pt x="103" y="47"/>
                  </a:lnTo>
                  <a:close/>
                </a:path>
              </a:pathLst>
            </a:custGeom>
            <a:solidFill>
              <a:srgbClr val="1D3E6B"/>
            </a:solidFill>
            <a:ln>
              <a:noFill/>
            </a:ln>
          </p:spPr>
          <p:txBody>
            <a:bodyPr anchor="ctr"/>
            <a:lstStyle/>
            <a:p>
              <a:pPr algn="ctr"/>
              <a:endParaRPr/>
            </a:p>
          </p:txBody>
        </p:sp>
        <p:sp>
          <p:nvSpPr>
            <p:cNvPr id="585" name="išlïḍe"/>
            <p:cNvSpPr/>
            <p:nvPr/>
          </p:nvSpPr>
          <p:spPr bwMode="auto">
            <a:xfrm>
              <a:off x="7320652" y="3858902"/>
              <a:ext cx="66150" cy="278528"/>
            </a:xfrm>
            <a:custGeom>
              <a:avLst/>
              <a:gdLst>
                <a:gd name="T0" fmla="*/ 48 w 48"/>
                <a:gd name="T1" fmla="*/ 202 h 202"/>
                <a:gd name="T2" fmla="*/ 3 w 48"/>
                <a:gd name="T3" fmla="*/ 202 h 202"/>
                <a:gd name="T4" fmla="*/ 3 w 48"/>
                <a:gd name="T5" fmla="*/ 194 h 202"/>
                <a:gd name="T6" fmla="*/ 8 w 48"/>
                <a:gd name="T7" fmla="*/ 193 h 202"/>
                <a:gd name="T8" fmla="*/ 11 w 48"/>
                <a:gd name="T9" fmla="*/ 192 h 202"/>
                <a:gd name="T10" fmla="*/ 15 w 48"/>
                <a:gd name="T11" fmla="*/ 188 h 202"/>
                <a:gd name="T12" fmla="*/ 17 w 48"/>
                <a:gd name="T13" fmla="*/ 180 h 202"/>
                <a:gd name="T14" fmla="*/ 17 w 48"/>
                <a:gd name="T15" fmla="*/ 99 h 202"/>
                <a:gd name="T16" fmla="*/ 15 w 48"/>
                <a:gd name="T17" fmla="*/ 91 h 202"/>
                <a:gd name="T18" fmla="*/ 12 w 48"/>
                <a:gd name="T19" fmla="*/ 85 h 202"/>
                <a:gd name="T20" fmla="*/ 6 w 48"/>
                <a:gd name="T21" fmla="*/ 82 h 202"/>
                <a:gd name="T22" fmla="*/ 0 w 48"/>
                <a:gd name="T23" fmla="*/ 81 h 202"/>
                <a:gd name="T24" fmla="*/ 0 w 48"/>
                <a:gd name="T25" fmla="*/ 72 h 202"/>
                <a:gd name="T26" fmla="*/ 33 w 48"/>
                <a:gd name="T27" fmla="*/ 69 h 202"/>
                <a:gd name="T28" fmla="*/ 34 w 48"/>
                <a:gd name="T29" fmla="*/ 71 h 202"/>
                <a:gd name="T30" fmla="*/ 34 w 48"/>
                <a:gd name="T31" fmla="*/ 178 h 202"/>
                <a:gd name="T32" fmla="*/ 35 w 48"/>
                <a:gd name="T33" fmla="*/ 186 h 202"/>
                <a:gd name="T34" fmla="*/ 39 w 48"/>
                <a:gd name="T35" fmla="*/ 191 h 202"/>
                <a:gd name="T36" fmla="*/ 43 w 48"/>
                <a:gd name="T37" fmla="*/ 193 h 202"/>
                <a:gd name="T38" fmla="*/ 48 w 48"/>
                <a:gd name="T39" fmla="*/ 194 h 202"/>
                <a:gd name="T40" fmla="*/ 48 w 48"/>
                <a:gd name="T41" fmla="*/ 202 h 202"/>
                <a:gd name="T42" fmla="*/ 36 w 48"/>
                <a:gd name="T43" fmla="*/ 17 h 202"/>
                <a:gd name="T44" fmla="*/ 33 w 48"/>
                <a:gd name="T45" fmla="*/ 30 h 202"/>
                <a:gd name="T46" fmla="*/ 24 w 48"/>
                <a:gd name="T47" fmla="*/ 36 h 202"/>
                <a:gd name="T48" fmla="*/ 16 w 48"/>
                <a:gd name="T49" fmla="*/ 31 h 202"/>
                <a:gd name="T50" fmla="*/ 12 w 48"/>
                <a:gd name="T51" fmla="*/ 18 h 202"/>
                <a:gd name="T52" fmla="*/ 16 w 48"/>
                <a:gd name="T53" fmla="*/ 6 h 202"/>
                <a:gd name="T54" fmla="*/ 24 w 48"/>
                <a:gd name="T55" fmla="*/ 0 h 202"/>
                <a:gd name="T56" fmla="*/ 33 w 48"/>
                <a:gd name="T57" fmla="*/ 5 h 202"/>
                <a:gd name="T58" fmla="*/ 36 w 48"/>
                <a:gd name="T59"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202">
                  <a:moveTo>
                    <a:pt x="48" y="202"/>
                  </a:moveTo>
                  <a:cubicBezTo>
                    <a:pt x="3" y="202"/>
                    <a:pt x="3" y="202"/>
                    <a:pt x="3" y="202"/>
                  </a:cubicBezTo>
                  <a:cubicBezTo>
                    <a:pt x="3" y="194"/>
                    <a:pt x="3" y="194"/>
                    <a:pt x="3" y="194"/>
                  </a:cubicBezTo>
                  <a:cubicBezTo>
                    <a:pt x="5" y="194"/>
                    <a:pt x="6" y="193"/>
                    <a:pt x="8" y="193"/>
                  </a:cubicBezTo>
                  <a:cubicBezTo>
                    <a:pt x="9" y="193"/>
                    <a:pt x="10" y="193"/>
                    <a:pt x="11" y="192"/>
                  </a:cubicBezTo>
                  <a:cubicBezTo>
                    <a:pt x="13" y="191"/>
                    <a:pt x="15" y="190"/>
                    <a:pt x="15" y="188"/>
                  </a:cubicBezTo>
                  <a:cubicBezTo>
                    <a:pt x="16" y="186"/>
                    <a:pt x="17" y="183"/>
                    <a:pt x="17" y="180"/>
                  </a:cubicBezTo>
                  <a:cubicBezTo>
                    <a:pt x="17" y="99"/>
                    <a:pt x="17" y="99"/>
                    <a:pt x="17" y="99"/>
                  </a:cubicBezTo>
                  <a:cubicBezTo>
                    <a:pt x="17" y="96"/>
                    <a:pt x="16" y="93"/>
                    <a:pt x="15" y="91"/>
                  </a:cubicBezTo>
                  <a:cubicBezTo>
                    <a:pt x="14" y="89"/>
                    <a:pt x="13" y="87"/>
                    <a:pt x="12" y="85"/>
                  </a:cubicBezTo>
                  <a:cubicBezTo>
                    <a:pt x="10" y="84"/>
                    <a:pt x="9" y="83"/>
                    <a:pt x="6" y="82"/>
                  </a:cubicBezTo>
                  <a:cubicBezTo>
                    <a:pt x="4" y="82"/>
                    <a:pt x="2" y="81"/>
                    <a:pt x="0" y="81"/>
                  </a:cubicBezTo>
                  <a:cubicBezTo>
                    <a:pt x="0" y="72"/>
                    <a:pt x="0" y="72"/>
                    <a:pt x="0" y="72"/>
                  </a:cubicBezTo>
                  <a:cubicBezTo>
                    <a:pt x="33" y="69"/>
                    <a:pt x="33" y="69"/>
                    <a:pt x="33" y="69"/>
                  </a:cubicBezTo>
                  <a:cubicBezTo>
                    <a:pt x="34" y="71"/>
                    <a:pt x="34" y="71"/>
                    <a:pt x="34" y="71"/>
                  </a:cubicBezTo>
                  <a:cubicBezTo>
                    <a:pt x="34" y="178"/>
                    <a:pt x="34" y="178"/>
                    <a:pt x="34" y="178"/>
                  </a:cubicBezTo>
                  <a:cubicBezTo>
                    <a:pt x="34" y="182"/>
                    <a:pt x="35" y="184"/>
                    <a:pt x="35" y="186"/>
                  </a:cubicBezTo>
                  <a:cubicBezTo>
                    <a:pt x="36" y="188"/>
                    <a:pt x="38" y="190"/>
                    <a:pt x="39" y="191"/>
                  </a:cubicBezTo>
                  <a:cubicBezTo>
                    <a:pt x="41" y="192"/>
                    <a:pt x="42" y="192"/>
                    <a:pt x="43" y="193"/>
                  </a:cubicBezTo>
                  <a:cubicBezTo>
                    <a:pt x="45" y="193"/>
                    <a:pt x="46" y="194"/>
                    <a:pt x="48" y="194"/>
                  </a:cubicBezTo>
                  <a:cubicBezTo>
                    <a:pt x="48" y="202"/>
                    <a:pt x="48" y="202"/>
                    <a:pt x="48" y="202"/>
                  </a:cubicBezTo>
                  <a:close/>
                  <a:moveTo>
                    <a:pt x="36" y="17"/>
                  </a:moveTo>
                  <a:cubicBezTo>
                    <a:pt x="36" y="22"/>
                    <a:pt x="35" y="27"/>
                    <a:pt x="33" y="30"/>
                  </a:cubicBezTo>
                  <a:cubicBezTo>
                    <a:pt x="30" y="34"/>
                    <a:pt x="27" y="36"/>
                    <a:pt x="24" y="36"/>
                  </a:cubicBezTo>
                  <a:cubicBezTo>
                    <a:pt x="21" y="36"/>
                    <a:pt x="18" y="34"/>
                    <a:pt x="16" y="31"/>
                  </a:cubicBezTo>
                  <a:cubicBezTo>
                    <a:pt x="13" y="27"/>
                    <a:pt x="12" y="23"/>
                    <a:pt x="12" y="18"/>
                  </a:cubicBezTo>
                  <a:cubicBezTo>
                    <a:pt x="12" y="13"/>
                    <a:pt x="13" y="9"/>
                    <a:pt x="16" y="6"/>
                  </a:cubicBezTo>
                  <a:cubicBezTo>
                    <a:pt x="18" y="2"/>
                    <a:pt x="21" y="0"/>
                    <a:pt x="24" y="0"/>
                  </a:cubicBezTo>
                  <a:cubicBezTo>
                    <a:pt x="28" y="0"/>
                    <a:pt x="30" y="2"/>
                    <a:pt x="33" y="5"/>
                  </a:cubicBezTo>
                  <a:cubicBezTo>
                    <a:pt x="35" y="9"/>
                    <a:pt x="36" y="13"/>
                    <a:pt x="36" y="17"/>
                  </a:cubicBezTo>
                  <a:close/>
                </a:path>
              </a:pathLst>
            </a:custGeom>
            <a:solidFill>
              <a:srgbClr val="1D3E6B"/>
            </a:solidFill>
            <a:ln>
              <a:noFill/>
            </a:ln>
          </p:spPr>
          <p:txBody>
            <a:bodyPr anchor="ctr"/>
            <a:lstStyle/>
            <a:p>
              <a:pPr algn="ctr"/>
              <a:endParaRPr/>
            </a:p>
          </p:txBody>
        </p:sp>
        <p:sp>
          <p:nvSpPr>
            <p:cNvPr id="586" name="iŝļíḓè"/>
            <p:cNvSpPr/>
            <p:nvPr/>
          </p:nvSpPr>
          <p:spPr bwMode="auto">
            <a:xfrm>
              <a:off x="7412913" y="3952905"/>
              <a:ext cx="142745" cy="184525"/>
            </a:xfrm>
            <a:custGeom>
              <a:avLst/>
              <a:gdLst>
                <a:gd name="T0" fmla="*/ 103 w 103"/>
                <a:gd name="T1" fmla="*/ 135 h 135"/>
                <a:gd name="T2" fmla="*/ 58 w 103"/>
                <a:gd name="T3" fmla="*/ 135 h 135"/>
                <a:gd name="T4" fmla="*/ 58 w 103"/>
                <a:gd name="T5" fmla="*/ 127 h 135"/>
                <a:gd name="T6" fmla="*/ 63 w 103"/>
                <a:gd name="T7" fmla="*/ 126 h 135"/>
                <a:gd name="T8" fmla="*/ 67 w 103"/>
                <a:gd name="T9" fmla="*/ 125 h 135"/>
                <a:gd name="T10" fmla="*/ 71 w 103"/>
                <a:gd name="T11" fmla="*/ 121 h 135"/>
                <a:gd name="T12" fmla="*/ 72 w 103"/>
                <a:gd name="T13" fmla="*/ 113 h 135"/>
                <a:gd name="T14" fmla="*/ 72 w 103"/>
                <a:gd name="T15" fmla="*/ 45 h 135"/>
                <a:gd name="T16" fmla="*/ 67 w 103"/>
                <a:gd name="T17" fmla="*/ 24 h 135"/>
                <a:gd name="T18" fmla="*/ 56 w 103"/>
                <a:gd name="T19" fmla="*/ 16 h 135"/>
                <a:gd name="T20" fmla="*/ 47 w 103"/>
                <a:gd name="T21" fmla="*/ 18 h 135"/>
                <a:gd name="T22" fmla="*/ 40 w 103"/>
                <a:gd name="T23" fmla="*/ 24 h 135"/>
                <a:gd name="T24" fmla="*/ 35 w 103"/>
                <a:gd name="T25" fmla="*/ 30 h 135"/>
                <a:gd name="T26" fmla="*/ 32 w 103"/>
                <a:gd name="T27" fmla="*/ 36 h 135"/>
                <a:gd name="T28" fmla="*/ 32 w 103"/>
                <a:gd name="T29" fmla="*/ 112 h 135"/>
                <a:gd name="T30" fmla="*/ 34 w 103"/>
                <a:gd name="T31" fmla="*/ 119 h 135"/>
                <a:gd name="T32" fmla="*/ 38 w 103"/>
                <a:gd name="T33" fmla="*/ 124 h 135"/>
                <a:gd name="T34" fmla="*/ 42 w 103"/>
                <a:gd name="T35" fmla="*/ 126 h 135"/>
                <a:gd name="T36" fmla="*/ 47 w 103"/>
                <a:gd name="T37" fmla="*/ 127 h 135"/>
                <a:gd name="T38" fmla="*/ 47 w 103"/>
                <a:gd name="T39" fmla="*/ 135 h 135"/>
                <a:gd name="T40" fmla="*/ 1 w 103"/>
                <a:gd name="T41" fmla="*/ 135 h 135"/>
                <a:gd name="T42" fmla="*/ 1 w 103"/>
                <a:gd name="T43" fmla="*/ 127 h 135"/>
                <a:gd name="T44" fmla="*/ 6 w 103"/>
                <a:gd name="T45" fmla="*/ 126 h 135"/>
                <a:gd name="T46" fmla="*/ 10 w 103"/>
                <a:gd name="T47" fmla="*/ 125 h 135"/>
                <a:gd name="T48" fmla="*/ 14 w 103"/>
                <a:gd name="T49" fmla="*/ 121 h 135"/>
                <a:gd name="T50" fmla="*/ 15 w 103"/>
                <a:gd name="T51" fmla="*/ 113 h 135"/>
                <a:gd name="T52" fmla="*/ 15 w 103"/>
                <a:gd name="T53" fmla="*/ 32 h 135"/>
                <a:gd name="T54" fmla="*/ 14 w 103"/>
                <a:gd name="T55" fmla="*/ 24 h 135"/>
                <a:gd name="T56" fmla="*/ 10 w 103"/>
                <a:gd name="T57" fmla="*/ 17 h 135"/>
                <a:gd name="T58" fmla="*/ 6 w 103"/>
                <a:gd name="T59" fmla="*/ 15 h 135"/>
                <a:gd name="T60" fmla="*/ 0 w 103"/>
                <a:gd name="T61" fmla="*/ 14 h 135"/>
                <a:gd name="T62" fmla="*/ 0 w 103"/>
                <a:gd name="T63" fmla="*/ 5 h 135"/>
                <a:gd name="T64" fmla="*/ 31 w 103"/>
                <a:gd name="T65" fmla="*/ 2 h 135"/>
                <a:gd name="T66" fmla="*/ 32 w 103"/>
                <a:gd name="T67" fmla="*/ 4 h 135"/>
                <a:gd name="T68" fmla="*/ 32 w 103"/>
                <a:gd name="T69" fmla="*/ 23 h 135"/>
                <a:gd name="T70" fmla="*/ 33 w 103"/>
                <a:gd name="T71" fmla="*/ 23 h 135"/>
                <a:gd name="T72" fmla="*/ 38 w 103"/>
                <a:gd name="T73" fmla="*/ 15 h 135"/>
                <a:gd name="T74" fmla="*/ 45 w 103"/>
                <a:gd name="T75" fmla="*/ 8 h 135"/>
                <a:gd name="T76" fmla="*/ 53 w 103"/>
                <a:gd name="T77" fmla="*/ 2 h 135"/>
                <a:gd name="T78" fmla="*/ 64 w 103"/>
                <a:gd name="T79" fmla="*/ 0 h 135"/>
                <a:gd name="T80" fmla="*/ 83 w 103"/>
                <a:gd name="T81" fmla="*/ 12 h 135"/>
                <a:gd name="T82" fmla="*/ 90 w 103"/>
                <a:gd name="T83" fmla="*/ 44 h 135"/>
                <a:gd name="T84" fmla="*/ 90 w 103"/>
                <a:gd name="T85" fmla="*/ 112 h 135"/>
                <a:gd name="T86" fmla="*/ 91 w 103"/>
                <a:gd name="T87" fmla="*/ 120 h 135"/>
                <a:gd name="T88" fmla="*/ 95 w 103"/>
                <a:gd name="T89" fmla="*/ 124 h 135"/>
                <a:gd name="T90" fmla="*/ 99 w 103"/>
                <a:gd name="T91" fmla="*/ 126 h 135"/>
                <a:gd name="T92" fmla="*/ 103 w 103"/>
                <a:gd name="T93" fmla="*/ 127 h 135"/>
                <a:gd name="T94" fmla="*/ 103 w 103"/>
                <a:gd name="T9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35">
                  <a:moveTo>
                    <a:pt x="103" y="135"/>
                  </a:moveTo>
                  <a:cubicBezTo>
                    <a:pt x="58" y="135"/>
                    <a:pt x="58" y="135"/>
                    <a:pt x="58" y="135"/>
                  </a:cubicBezTo>
                  <a:cubicBezTo>
                    <a:pt x="58" y="127"/>
                    <a:pt x="58" y="127"/>
                    <a:pt x="58" y="127"/>
                  </a:cubicBezTo>
                  <a:cubicBezTo>
                    <a:pt x="59" y="127"/>
                    <a:pt x="61" y="126"/>
                    <a:pt x="63" y="126"/>
                  </a:cubicBezTo>
                  <a:cubicBezTo>
                    <a:pt x="64" y="126"/>
                    <a:pt x="66" y="126"/>
                    <a:pt x="67" y="125"/>
                  </a:cubicBezTo>
                  <a:cubicBezTo>
                    <a:pt x="69" y="124"/>
                    <a:pt x="70" y="123"/>
                    <a:pt x="71" y="121"/>
                  </a:cubicBezTo>
                  <a:cubicBezTo>
                    <a:pt x="72" y="119"/>
                    <a:pt x="72" y="116"/>
                    <a:pt x="72" y="113"/>
                  </a:cubicBezTo>
                  <a:cubicBezTo>
                    <a:pt x="72" y="45"/>
                    <a:pt x="72" y="45"/>
                    <a:pt x="72" y="45"/>
                  </a:cubicBezTo>
                  <a:cubicBezTo>
                    <a:pt x="72" y="36"/>
                    <a:pt x="70" y="29"/>
                    <a:pt x="67" y="24"/>
                  </a:cubicBezTo>
                  <a:cubicBezTo>
                    <a:pt x="64" y="19"/>
                    <a:pt x="61" y="16"/>
                    <a:pt x="56" y="16"/>
                  </a:cubicBezTo>
                  <a:cubicBezTo>
                    <a:pt x="53" y="16"/>
                    <a:pt x="50" y="17"/>
                    <a:pt x="47" y="18"/>
                  </a:cubicBezTo>
                  <a:cubicBezTo>
                    <a:pt x="44" y="20"/>
                    <a:pt x="42" y="22"/>
                    <a:pt x="40" y="24"/>
                  </a:cubicBezTo>
                  <a:cubicBezTo>
                    <a:pt x="38" y="26"/>
                    <a:pt x="36" y="28"/>
                    <a:pt x="35" y="30"/>
                  </a:cubicBezTo>
                  <a:cubicBezTo>
                    <a:pt x="34" y="33"/>
                    <a:pt x="33" y="35"/>
                    <a:pt x="32" y="36"/>
                  </a:cubicBezTo>
                  <a:cubicBezTo>
                    <a:pt x="32" y="112"/>
                    <a:pt x="32" y="112"/>
                    <a:pt x="32" y="112"/>
                  </a:cubicBezTo>
                  <a:cubicBezTo>
                    <a:pt x="32" y="115"/>
                    <a:pt x="33" y="117"/>
                    <a:pt x="34" y="119"/>
                  </a:cubicBezTo>
                  <a:cubicBezTo>
                    <a:pt x="35" y="121"/>
                    <a:pt x="36" y="123"/>
                    <a:pt x="38" y="124"/>
                  </a:cubicBezTo>
                  <a:cubicBezTo>
                    <a:pt x="39" y="125"/>
                    <a:pt x="40" y="125"/>
                    <a:pt x="42" y="126"/>
                  </a:cubicBezTo>
                  <a:cubicBezTo>
                    <a:pt x="43" y="126"/>
                    <a:pt x="45" y="127"/>
                    <a:pt x="47" y="127"/>
                  </a:cubicBezTo>
                  <a:cubicBezTo>
                    <a:pt x="47" y="135"/>
                    <a:pt x="47" y="135"/>
                    <a:pt x="47" y="135"/>
                  </a:cubicBezTo>
                  <a:cubicBezTo>
                    <a:pt x="1" y="135"/>
                    <a:pt x="1" y="135"/>
                    <a:pt x="1" y="135"/>
                  </a:cubicBezTo>
                  <a:cubicBezTo>
                    <a:pt x="1" y="127"/>
                    <a:pt x="1" y="127"/>
                    <a:pt x="1" y="127"/>
                  </a:cubicBezTo>
                  <a:cubicBezTo>
                    <a:pt x="3" y="127"/>
                    <a:pt x="4" y="126"/>
                    <a:pt x="6" y="126"/>
                  </a:cubicBezTo>
                  <a:cubicBezTo>
                    <a:pt x="7" y="126"/>
                    <a:pt x="9" y="126"/>
                    <a:pt x="10" y="125"/>
                  </a:cubicBezTo>
                  <a:cubicBezTo>
                    <a:pt x="11" y="124"/>
                    <a:pt x="13" y="123"/>
                    <a:pt x="14" y="121"/>
                  </a:cubicBezTo>
                  <a:cubicBezTo>
                    <a:pt x="14" y="119"/>
                    <a:pt x="15" y="116"/>
                    <a:pt x="15" y="113"/>
                  </a:cubicBezTo>
                  <a:cubicBezTo>
                    <a:pt x="15" y="32"/>
                    <a:pt x="15" y="32"/>
                    <a:pt x="15" y="32"/>
                  </a:cubicBezTo>
                  <a:cubicBezTo>
                    <a:pt x="15" y="29"/>
                    <a:pt x="14" y="26"/>
                    <a:pt x="14" y="24"/>
                  </a:cubicBezTo>
                  <a:cubicBezTo>
                    <a:pt x="13" y="21"/>
                    <a:pt x="11" y="19"/>
                    <a:pt x="10" y="17"/>
                  </a:cubicBezTo>
                  <a:cubicBezTo>
                    <a:pt x="9" y="16"/>
                    <a:pt x="7" y="16"/>
                    <a:pt x="6" y="15"/>
                  </a:cubicBezTo>
                  <a:cubicBezTo>
                    <a:pt x="4" y="15"/>
                    <a:pt x="2" y="14"/>
                    <a:pt x="0" y="14"/>
                  </a:cubicBezTo>
                  <a:cubicBezTo>
                    <a:pt x="0" y="5"/>
                    <a:pt x="0" y="5"/>
                    <a:pt x="0" y="5"/>
                  </a:cubicBezTo>
                  <a:cubicBezTo>
                    <a:pt x="31" y="2"/>
                    <a:pt x="31" y="2"/>
                    <a:pt x="31" y="2"/>
                  </a:cubicBezTo>
                  <a:cubicBezTo>
                    <a:pt x="32" y="4"/>
                    <a:pt x="32" y="4"/>
                    <a:pt x="32" y="4"/>
                  </a:cubicBezTo>
                  <a:cubicBezTo>
                    <a:pt x="32" y="23"/>
                    <a:pt x="32" y="23"/>
                    <a:pt x="32" y="23"/>
                  </a:cubicBezTo>
                  <a:cubicBezTo>
                    <a:pt x="33" y="23"/>
                    <a:pt x="33" y="23"/>
                    <a:pt x="33" y="23"/>
                  </a:cubicBezTo>
                  <a:cubicBezTo>
                    <a:pt x="34" y="21"/>
                    <a:pt x="36" y="18"/>
                    <a:pt x="38" y="15"/>
                  </a:cubicBezTo>
                  <a:cubicBezTo>
                    <a:pt x="41" y="12"/>
                    <a:pt x="43" y="10"/>
                    <a:pt x="45" y="8"/>
                  </a:cubicBezTo>
                  <a:cubicBezTo>
                    <a:pt x="47" y="6"/>
                    <a:pt x="50" y="4"/>
                    <a:pt x="53" y="2"/>
                  </a:cubicBezTo>
                  <a:cubicBezTo>
                    <a:pt x="56" y="1"/>
                    <a:pt x="60" y="0"/>
                    <a:pt x="64" y="0"/>
                  </a:cubicBezTo>
                  <a:cubicBezTo>
                    <a:pt x="72" y="0"/>
                    <a:pt x="79" y="4"/>
                    <a:pt x="83" y="12"/>
                  </a:cubicBezTo>
                  <a:cubicBezTo>
                    <a:pt x="87" y="20"/>
                    <a:pt x="90" y="30"/>
                    <a:pt x="90" y="44"/>
                  </a:cubicBezTo>
                  <a:cubicBezTo>
                    <a:pt x="90" y="112"/>
                    <a:pt x="90" y="112"/>
                    <a:pt x="90" y="112"/>
                  </a:cubicBezTo>
                  <a:cubicBezTo>
                    <a:pt x="90" y="115"/>
                    <a:pt x="90" y="118"/>
                    <a:pt x="91" y="120"/>
                  </a:cubicBezTo>
                  <a:cubicBezTo>
                    <a:pt x="91" y="121"/>
                    <a:pt x="93" y="123"/>
                    <a:pt x="95" y="124"/>
                  </a:cubicBezTo>
                  <a:cubicBezTo>
                    <a:pt x="96" y="125"/>
                    <a:pt x="97" y="126"/>
                    <a:pt x="99" y="126"/>
                  </a:cubicBezTo>
                  <a:cubicBezTo>
                    <a:pt x="100" y="126"/>
                    <a:pt x="101" y="127"/>
                    <a:pt x="103" y="127"/>
                  </a:cubicBezTo>
                  <a:lnTo>
                    <a:pt x="103" y="135"/>
                  </a:lnTo>
                  <a:close/>
                </a:path>
              </a:pathLst>
            </a:custGeom>
            <a:solidFill>
              <a:srgbClr val="1D3E6B"/>
            </a:solidFill>
            <a:ln>
              <a:noFill/>
            </a:ln>
          </p:spPr>
          <p:txBody>
            <a:bodyPr anchor="ctr"/>
            <a:lstStyle/>
            <a:p>
              <a:pPr algn="ctr"/>
              <a:endParaRPr/>
            </a:p>
          </p:txBody>
        </p:sp>
        <p:sp>
          <p:nvSpPr>
            <p:cNvPr id="587" name="îṣľïḑé"/>
            <p:cNvSpPr/>
            <p:nvPr/>
          </p:nvSpPr>
          <p:spPr bwMode="auto">
            <a:xfrm>
              <a:off x="7583512" y="3952905"/>
              <a:ext cx="120116" cy="191488"/>
            </a:xfrm>
            <a:custGeom>
              <a:avLst/>
              <a:gdLst>
                <a:gd name="T0" fmla="*/ 87 w 87"/>
                <a:gd name="T1" fmla="*/ 133 h 139"/>
                <a:gd name="T2" fmla="*/ 79 w 87"/>
                <a:gd name="T3" fmla="*/ 137 h 139"/>
                <a:gd name="T4" fmla="*/ 71 w 87"/>
                <a:gd name="T5" fmla="*/ 138 h 139"/>
                <a:gd name="T6" fmla="*/ 60 w 87"/>
                <a:gd name="T7" fmla="*/ 133 h 139"/>
                <a:gd name="T8" fmla="*/ 54 w 87"/>
                <a:gd name="T9" fmla="*/ 119 h 139"/>
                <a:gd name="T10" fmla="*/ 54 w 87"/>
                <a:gd name="T11" fmla="*/ 119 h 139"/>
                <a:gd name="T12" fmla="*/ 41 w 87"/>
                <a:gd name="T13" fmla="*/ 134 h 139"/>
                <a:gd name="T14" fmla="*/ 24 w 87"/>
                <a:gd name="T15" fmla="*/ 139 h 139"/>
                <a:gd name="T16" fmla="*/ 7 w 87"/>
                <a:gd name="T17" fmla="*/ 130 h 139"/>
                <a:gd name="T18" fmla="*/ 0 w 87"/>
                <a:gd name="T19" fmla="*/ 106 h 139"/>
                <a:gd name="T20" fmla="*/ 2 w 87"/>
                <a:gd name="T21" fmla="*/ 92 h 139"/>
                <a:gd name="T22" fmla="*/ 6 w 87"/>
                <a:gd name="T23" fmla="*/ 82 h 139"/>
                <a:gd name="T24" fmla="*/ 12 w 87"/>
                <a:gd name="T25" fmla="*/ 74 h 139"/>
                <a:gd name="T26" fmla="*/ 20 w 87"/>
                <a:gd name="T27" fmla="*/ 69 h 139"/>
                <a:gd name="T28" fmla="*/ 37 w 87"/>
                <a:gd name="T29" fmla="*/ 61 h 139"/>
                <a:gd name="T30" fmla="*/ 54 w 87"/>
                <a:gd name="T31" fmla="*/ 52 h 139"/>
                <a:gd name="T32" fmla="*/ 54 w 87"/>
                <a:gd name="T33" fmla="*/ 38 h 139"/>
                <a:gd name="T34" fmla="*/ 53 w 87"/>
                <a:gd name="T35" fmla="*/ 32 h 139"/>
                <a:gd name="T36" fmla="*/ 51 w 87"/>
                <a:gd name="T37" fmla="*/ 22 h 139"/>
                <a:gd name="T38" fmla="*/ 46 w 87"/>
                <a:gd name="T39" fmla="*/ 14 h 139"/>
                <a:gd name="T40" fmla="*/ 36 w 87"/>
                <a:gd name="T41" fmla="*/ 10 h 139"/>
                <a:gd name="T42" fmla="*/ 28 w 87"/>
                <a:gd name="T43" fmla="*/ 12 h 139"/>
                <a:gd name="T44" fmla="*/ 23 w 87"/>
                <a:gd name="T45" fmla="*/ 17 h 139"/>
                <a:gd name="T46" fmla="*/ 24 w 87"/>
                <a:gd name="T47" fmla="*/ 24 h 139"/>
                <a:gd name="T48" fmla="*/ 25 w 87"/>
                <a:gd name="T49" fmla="*/ 34 h 139"/>
                <a:gd name="T50" fmla="*/ 22 w 87"/>
                <a:gd name="T51" fmla="*/ 42 h 139"/>
                <a:gd name="T52" fmla="*/ 14 w 87"/>
                <a:gd name="T53" fmla="*/ 46 h 139"/>
                <a:gd name="T54" fmla="*/ 7 w 87"/>
                <a:gd name="T55" fmla="*/ 42 h 139"/>
                <a:gd name="T56" fmla="*/ 5 w 87"/>
                <a:gd name="T57" fmla="*/ 31 h 139"/>
                <a:gd name="T58" fmla="*/ 8 w 87"/>
                <a:gd name="T59" fmla="*/ 19 h 139"/>
                <a:gd name="T60" fmla="*/ 16 w 87"/>
                <a:gd name="T61" fmla="*/ 9 h 139"/>
                <a:gd name="T62" fmla="*/ 26 w 87"/>
                <a:gd name="T63" fmla="*/ 3 h 139"/>
                <a:gd name="T64" fmla="*/ 37 w 87"/>
                <a:gd name="T65" fmla="*/ 0 h 139"/>
                <a:gd name="T66" fmla="*/ 51 w 87"/>
                <a:gd name="T67" fmla="*/ 2 h 139"/>
                <a:gd name="T68" fmla="*/ 62 w 87"/>
                <a:gd name="T69" fmla="*/ 8 h 139"/>
                <a:gd name="T70" fmla="*/ 69 w 87"/>
                <a:gd name="T71" fmla="*/ 22 h 139"/>
                <a:gd name="T72" fmla="*/ 71 w 87"/>
                <a:gd name="T73" fmla="*/ 44 h 139"/>
                <a:gd name="T74" fmla="*/ 71 w 87"/>
                <a:gd name="T75" fmla="*/ 77 h 139"/>
                <a:gd name="T76" fmla="*/ 71 w 87"/>
                <a:gd name="T77" fmla="*/ 110 h 139"/>
                <a:gd name="T78" fmla="*/ 72 w 87"/>
                <a:gd name="T79" fmla="*/ 118 h 139"/>
                <a:gd name="T80" fmla="*/ 76 w 87"/>
                <a:gd name="T81" fmla="*/ 123 h 139"/>
                <a:gd name="T82" fmla="*/ 81 w 87"/>
                <a:gd name="T83" fmla="*/ 124 h 139"/>
                <a:gd name="T84" fmla="*/ 87 w 87"/>
                <a:gd name="T85" fmla="*/ 125 h 139"/>
                <a:gd name="T86" fmla="*/ 87 w 87"/>
                <a:gd name="T87" fmla="*/ 133 h 139"/>
                <a:gd name="T88" fmla="*/ 54 w 87"/>
                <a:gd name="T89" fmla="*/ 63 h 139"/>
                <a:gd name="T90" fmla="*/ 40 w 87"/>
                <a:gd name="T91" fmla="*/ 69 h 139"/>
                <a:gd name="T92" fmla="*/ 29 w 87"/>
                <a:gd name="T93" fmla="*/ 77 h 139"/>
                <a:gd name="T94" fmla="*/ 21 w 87"/>
                <a:gd name="T95" fmla="*/ 88 h 139"/>
                <a:gd name="T96" fmla="*/ 19 w 87"/>
                <a:gd name="T97" fmla="*/ 103 h 139"/>
                <a:gd name="T98" fmla="*/ 23 w 87"/>
                <a:gd name="T99" fmla="*/ 119 h 139"/>
                <a:gd name="T100" fmla="*/ 33 w 87"/>
                <a:gd name="T101" fmla="*/ 124 h 139"/>
                <a:gd name="T102" fmla="*/ 45 w 87"/>
                <a:gd name="T103" fmla="*/ 120 h 139"/>
                <a:gd name="T104" fmla="*/ 53 w 87"/>
                <a:gd name="T105" fmla="*/ 109 h 139"/>
                <a:gd name="T106" fmla="*/ 54 w 87"/>
                <a:gd name="T107" fmla="*/ 6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39">
                  <a:moveTo>
                    <a:pt x="87" y="133"/>
                  </a:moveTo>
                  <a:cubicBezTo>
                    <a:pt x="84" y="135"/>
                    <a:pt x="81" y="136"/>
                    <a:pt x="79" y="137"/>
                  </a:cubicBezTo>
                  <a:cubicBezTo>
                    <a:pt x="77" y="138"/>
                    <a:pt x="74" y="138"/>
                    <a:pt x="71" y="138"/>
                  </a:cubicBezTo>
                  <a:cubicBezTo>
                    <a:pt x="67" y="138"/>
                    <a:pt x="63" y="137"/>
                    <a:pt x="60" y="133"/>
                  </a:cubicBezTo>
                  <a:cubicBezTo>
                    <a:pt x="57" y="130"/>
                    <a:pt x="55" y="125"/>
                    <a:pt x="54" y="119"/>
                  </a:cubicBezTo>
                  <a:cubicBezTo>
                    <a:pt x="54" y="119"/>
                    <a:pt x="54" y="119"/>
                    <a:pt x="54" y="119"/>
                  </a:cubicBezTo>
                  <a:cubicBezTo>
                    <a:pt x="49" y="126"/>
                    <a:pt x="45" y="130"/>
                    <a:pt x="41" y="134"/>
                  </a:cubicBezTo>
                  <a:cubicBezTo>
                    <a:pt x="36" y="137"/>
                    <a:pt x="30" y="139"/>
                    <a:pt x="24" y="139"/>
                  </a:cubicBezTo>
                  <a:cubicBezTo>
                    <a:pt x="17" y="139"/>
                    <a:pt x="11" y="136"/>
                    <a:pt x="7" y="130"/>
                  </a:cubicBezTo>
                  <a:cubicBezTo>
                    <a:pt x="2" y="124"/>
                    <a:pt x="0" y="116"/>
                    <a:pt x="0" y="106"/>
                  </a:cubicBezTo>
                  <a:cubicBezTo>
                    <a:pt x="0" y="101"/>
                    <a:pt x="1" y="96"/>
                    <a:pt x="2" y="92"/>
                  </a:cubicBezTo>
                  <a:cubicBezTo>
                    <a:pt x="3" y="88"/>
                    <a:pt x="4" y="85"/>
                    <a:pt x="6" y="82"/>
                  </a:cubicBezTo>
                  <a:cubicBezTo>
                    <a:pt x="8" y="79"/>
                    <a:pt x="10" y="77"/>
                    <a:pt x="12" y="74"/>
                  </a:cubicBezTo>
                  <a:cubicBezTo>
                    <a:pt x="15" y="72"/>
                    <a:pt x="17" y="71"/>
                    <a:pt x="20" y="69"/>
                  </a:cubicBezTo>
                  <a:cubicBezTo>
                    <a:pt x="22" y="68"/>
                    <a:pt x="28" y="65"/>
                    <a:pt x="37" y="61"/>
                  </a:cubicBezTo>
                  <a:cubicBezTo>
                    <a:pt x="45" y="57"/>
                    <a:pt x="51" y="54"/>
                    <a:pt x="54" y="52"/>
                  </a:cubicBezTo>
                  <a:cubicBezTo>
                    <a:pt x="54" y="38"/>
                    <a:pt x="54" y="38"/>
                    <a:pt x="54" y="38"/>
                  </a:cubicBezTo>
                  <a:cubicBezTo>
                    <a:pt x="54" y="37"/>
                    <a:pt x="54" y="35"/>
                    <a:pt x="53" y="32"/>
                  </a:cubicBezTo>
                  <a:cubicBezTo>
                    <a:pt x="53" y="28"/>
                    <a:pt x="52" y="25"/>
                    <a:pt x="51" y="22"/>
                  </a:cubicBezTo>
                  <a:cubicBezTo>
                    <a:pt x="50" y="19"/>
                    <a:pt x="48" y="16"/>
                    <a:pt x="46" y="14"/>
                  </a:cubicBezTo>
                  <a:cubicBezTo>
                    <a:pt x="44" y="11"/>
                    <a:pt x="40" y="10"/>
                    <a:pt x="36" y="10"/>
                  </a:cubicBezTo>
                  <a:cubicBezTo>
                    <a:pt x="33" y="10"/>
                    <a:pt x="31" y="11"/>
                    <a:pt x="28" y="12"/>
                  </a:cubicBezTo>
                  <a:cubicBezTo>
                    <a:pt x="26" y="14"/>
                    <a:pt x="24" y="15"/>
                    <a:pt x="23" y="17"/>
                  </a:cubicBezTo>
                  <a:cubicBezTo>
                    <a:pt x="23" y="18"/>
                    <a:pt x="23" y="21"/>
                    <a:pt x="24" y="24"/>
                  </a:cubicBezTo>
                  <a:cubicBezTo>
                    <a:pt x="24" y="28"/>
                    <a:pt x="25" y="31"/>
                    <a:pt x="25" y="34"/>
                  </a:cubicBezTo>
                  <a:cubicBezTo>
                    <a:pt x="25" y="37"/>
                    <a:pt x="24" y="40"/>
                    <a:pt x="22" y="42"/>
                  </a:cubicBezTo>
                  <a:cubicBezTo>
                    <a:pt x="20" y="45"/>
                    <a:pt x="17" y="46"/>
                    <a:pt x="14" y="46"/>
                  </a:cubicBezTo>
                  <a:cubicBezTo>
                    <a:pt x="11" y="46"/>
                    <a:pt x="8" y="45"/>
                    <a:pt x="7" y="42"/>
                  </a:cubicBezTo>
                  <a:cubicBezTo>
                    <a:pt x="5" y="38"/>
                    <a:pt x="5" y="35"/>
                    <a:pt x="5" y="31"/>
                  </a:cubicBezTo>
                  <a:cubicBezTo>
                    <a:pt x="5" y="27"/>
                    <a:pt x="6" y="23"/>
                    <a:pt x="8" y="19"/>
                  </a:cubicBezTo>
                  <a:cubicBezTo>
                    <a:pt x="10" y="16"/>
                    <a:pt x="12" y="12"/>
                    <a:pt x="16" y="9"/>
                  </a:cubicBezTo>
                  <a:cubicBezTo>
                    <a:pt x="18" y="7"/>
                    <a:pt x="22" y="5"/>
                    <a:pt x="26" y="3"/>
                  </a:cubicBezTo>
                  <a:cubicBezTo>
                    <a:pt x="30" y="1"/>
                    <a:pt x="34" y="0"/>
                    <a:pt x="37" y="0"/>
                  </a:cubicBezTo>
                  <a:cubicBezTo>
                    <a:pt x="43" y="0"/>
                    <a:pt x="47" y="1"/>
                    <a:pt x="51" y="2"/>
                  </a:cubicBezTo>
                  <a:cubicBezTo>
                    <a:pt x="55" y="3"/>
                    <a:pt x="59" y="5"/>
                    <a:pt x="62" y="8"/>
                  </a:cubicBezTo>
                  <a:cubicBezTo>
                    <a:pt x="65" y="12"/>
                    <a:pt x="67" y="16"/>
                    <a:pt x="69" y="22"/>
                  </a:cubicBezTo>
                  <a:cubicBezTo>
                    <a:pt x="71" y="28"/>
                    <a:pt x="71" y="35"/>
                    <a:pt x="71" y="44"/>
                  </a:cubicBezTo>
                  <a:cubicBezTo>
                    <a:pt x="71" y="56"/>
                    <a:pt x="71" y="68"/>
                    <a:pt x="71" y="77"/>
                  </a:cubicBezTo>
                  <a:cubicBezTo>
                    <a:pt x="71" y="87"/>
                    <a:pt x="71" y="98"/>
                    <a:pt x="71" y="110"/>
                  </a:cubicBezTo>
                  <a:cubicBezTo>
                    <a:pt x="71" y="113"/>
                    <a:pt x="71" y="116"/>
                    <a:pt x="72" y="118"/>
                  </a:cubicBezTo>
                  <a:cubicBezTo>
                    <a:pt x="73" y="120"/>
                    <a:pt x="74" y="122"/>
                    <a:pt x="76" y="123"/>
                  </a:cubicBezTo>
                  <a:cubicBezTo>
                    <a:pt x="77" y="124"/>
                    <a:pt x="78" y="124"/>
                    <a:pt x="81" y="124"/>
                  </a:cubicBezTo>
                  <a:cubicBezTo>
                    <a:pt x="83" y="124"/>
                    <a:pt x="85" y="125"/>
                    <a:pt x="87" y="125"/>
                  </a:cubicBezTo>
                  <a:cubicBezTo>
                    <a:pt x="87" y="133"/>
                    <a:pt x="87" y="133"/>
                    <a:pt x="87" y="133"/>
                  </a:cubicBezTo>
                  <a:close/>
                  <a:moveTo>
                    <a:pt x="54" y="63"/>
                  </a:moveTo>
                  <a:cubicBezTo>
                    <a:pt x="49" y="65"/>
                    <a:pt x="44" y="67"/>
                    <a:pt x="40" y="69"/>
                  </a:cubicBezTo>
                  <a:cubicBezTo>
                    <a:pt x="36" y="71"/>
                    <a:pt x="32" y="74"/>
                    <a:pt x="29" y="77"/>
                  </a:cubicBezTo>
                  <a:cubicBezTo>
                    <a:pt x="26" y="80"/>
                    <a:pt x="23" y="84"/>
                    <a:pt x="21" y="88"/>
                  </a:cubicBezTo>
                  <a:cubicBezTo>
                    <a:pt x="20" y="92"/>
                    <a:pt x="19" y="97"/>
                    <a:pt x="19" y="103"/>
                  </a:cubicBezTo>
                  <a:cubicBezTo>
                    <a:pt x="19" y="110"/>
                    <a:pt x="20" y="116"/>
                    <a:pt x="23" y="119"/>
                  </a:cubicBezTo>
                  <a:cubicBezTo>
                    <a:pt x="26" y="123"/>
                    <a:pt x="29" y="124"/>
                    <a:pt x="33" y="124"/>
                  </a:cubicBezTo>
                  <a:cubicBezTo>
                    <a:pt x="38" y="124"/>
                    <a:pt x="41" y="123"/>
                    <a:pt x="45" y="120"/>
                  </a:cubicBezTo>
                  <a:cubicBezTo>
                    <a:pt x="48" y="117"/>
                    <a:pt x="51" y="113"/>
                    <a:pt x="53" y="109"/>
                  </a:cubicBezTo>
                  <a:lnTo>
                    <a:pt x="54" y="63"/>
                  </a:lnTo>
                  <a:close/>
                </a:path>
              </a:pathLst>
            </a:custGeom>
            <a:solidFill>
              <a:srgbClr val="1D3E6B"/>
            </a:solidFill>
            <a:ln>
              <a:noFill/>
            </a:ln>
          </p:spPr>
          <p:txBody>
            <a:bodyPr anchor="ctr"/>
            <a:lstStyle/>
            <a:p>
              <a:pPr algn="ctr"/>
              <a:endParaRPr/>
            </a:p>
          </p:txBody>
        </p:sp>
        <p:sp>
          <p:nvSpPr>
            <p:cNvPr id="588" name="íŝlîḋè"/>
            <p:cNvSpPr/>
            <p:nvPr/>
          </p:nvSpPr>
          <p:spPr bwMode="auto">
            <a:xfrm>
              <a:off x="7726257" y="3952905"/>
              <a:ext cx="142745" cy="184525"/>
            </a:xfrm>
            <a:custGeom>
              <a:avLst/>
              <a:gdLst>
                <a:gd name="T0" fmla="*/ 103 w 103"/>
                <a:gd name="T1" fmla="*/ 135 h 135"/>
                <a:gd name="T2" fmla="*/ 58 w 103"/>
                <a:gd name="T3" fmla="*/ 135 h 135"/>
                <a:gd name="T4" fmla="*/ 58 w 103"/>
                <a:gd name="T5" fmla="*/ 127 h 135"/>
                <a:gd name="T6" fmla="*/ 62 w 103"/>
                <a:gd name="T7" fmla="*/ 126 h 135"/>
                <a:gd name="T8" fmla="*/ 66 w 103"/>
                <a:gd name="T9" fmla="*/ 125 h 135"/>
                <a:gd name="T10" fmla="*/ 70 w 103"/>
                <a:gd name="T11" fmla="*/ 121 h 135"/>
                <a:gd name="T12" fmla="*/ 72 w 103"/>
                <a:gd name="T13" fmla="*/ 113 h 135"/>
                <a:gd name="T14" fmla="*/ 72 w 103"/>
                <a:gd name="T15" fmla="*/ 45 h 135"/>
                <a:gd name="T16" fmla="*/ 67 w 103"/>
                <a:gd name="T17" fmla="*/ 24 h 135"/>
                <a:gd name="T18" fmla="*/ 56 w 103"/>
                <a:gd name="T19" fmla="*/ 16 h 135"/>
                <a:gd name="T20" fmla="*/ 47 w 103"/>
                <a:gd name="T21" fmla="*/ 18 h 135"/>
                <a:gd name="T22" fmla="*/ 40 w 103"/>
                <a:gd name="T23" fmla="*/ 24 h 135"/>
                <a:gd name="T24" fmla="*/ 35 w 103"/>
                <a:gd name="T25" fmla="*/ 30 h 135"/>
                <a:gd name="T26" fmla="*/ 32 w 103"/>
                <a:gd name="T27" fmla="*/ 36 h 135"/>
                <a:gd name="T28" fmla="*/ 32 w 103"/>
                <a:gd name="T29" fmla="*/ 112 h 135"/>
                <a:gd name="T30" fmla="*/ 33 w 103"/>
                <a:gd name="T31" fmla="*/ 119 h 135"/>
                <a:gd name="T32" fmla="*/ 37 w 103"/>
                <a:gd name="T33" fmla="*/ 124 h 135"/>
                <a:gd name="T34" fmla="*/ 42 w 103"/>
                <a:gd name="T35" fmla="*/ 126 h 135"/>
                <a:gd name="T36" fmla="*/ 46 w 103"/>
                <a:gd name="T37" fmla="*/ 127 h 135"/>
                <a:gd name="T38" fmla="*/ 46 w 103"/>
                <a:gd name="T39" fmla="*/ 135 h 135"/>
                <a:gd name="T40" fmla="*/ 1 w 103"/>
                <a:gd name="T41" fmla="*/ 135 h 135"/>
                <a:gd name="T42" fmla="*/ 1 w 103"/>
                <a:gd name="T43" fmla="*/ 127 h 135"/>
                <a:gd name="T44" fmla="*/ 5 w 103"/>
                <a:gd name="T45" fmla="*/ 126 h 135"/>
                <a:gd name="T46" fmla="*/ 9 w 103"/>
                <a:gd name="T47" fmla="*/ 125 h 135"/>
                <a:gd name="T48" fmla="*/ 13 w 103"/>
                <a:gd name="T49" fmla="*/ 121 h 135"/>
                <a:gd name="T50" fmla="*/ 15 w 103"/>
                <a:gd name="T51" fmla="*/ 113 h 135"/>
                <a:gd name="T52" fmla="*/ 15 w 103"/>
                <a:gd name="T53" fmla="*/ 32 h 135"/>
                <a:gd name="T54" fmla="*/ 13 w 103"/>
                <a:gd name="T55" fmla="*/ 24 h 135"/>
                <a:gd name="T56" fmla="*/ 9 w 103"/>
                <a:gd name="T57" fmla="*/ 17 h 135"/>
                <a:gd name="T58" fmla="*/ 5 w 103"/>
                <a:gd name="T59" fmla="*/ 15 h 135"/>
                <a:gd name="T60" fmla="*/ 0 w 103"/>
                <a:gd name="T61" fmla="*/ 14 h 135"/>
                <a:gd name="T62" fmla="*/ 0 w 103"/>
                <a:gd name="T63" fmla="*/ 5 h 135"/>
                <a:gd name="T64" fmla="*/ 31 w 103"/>
                <a:gd name="T65" fmla="*/ 2 h 135"/>
                <a:gd name="T66" fmla="*/ 32 w 103"/>
                <a:gd name="T67" fmla="*/ 4 h 135"/>
                <a:gd name="T68" fmla="*/ 32 w 103"/>
                <a:gd name="T69" fmla="*/ 23 h 135"/>
                <a:gd name="T70" fmla="*/ 33 w 103"/>
                <a:gd name="T71" fmla="*/ 23 h 135"/>
                <a:gd name="T72" fmla="*/ 38 w 103"/>
                <a:gd name="T73" fmla="*/ 15 h 135"/>
                <a:gd name="T74" fmla="*/ 44 w 103"/>
                <a:gd name="T75" fmla="*/ 8 h 135"/>
                <a:gd name="T76" fmla="*/ 53 w 103"/>
                <a:gd name="T77" fmla="*/ 2 h 135"/>
                <a:gd name="T78" fmla="*/ 63 w 103"/>
                <a:gd name="T79" fmla="*/ 0 h 135"/>
                <a:gd name="T80" fmla="*/ 83 w 103"/>
                <a:gd name="T81" fmla="*/ 12 h 135"/>
                <a:gd name="T82" fmla="*/ 89 w 103"/>
                <a:gd name="T83" fmla="*/ 44 h 135"/>
                <a:gd name="T84" fmla="*/ 89 w 103"/>
                <a:gd name="T85" fmla="*/ 112 h 135"/>
                <a:gd name="T86" fmla="*/ 90 w 103"/>
                <a:gd name="T87" fmla="*/ 120 h 135"/>
                <a:gd name="T88" fmla="*/ 94 w 103"/>
                <a:gd name="T89" fmla="*/ 124 h 135"/>
                <a:gd name="T90" fmla="*/ 98 w 103"/>
                <a:gd name="T91" fmla="*/ 126 h 135"/>
                <a:gd name="T92" fmla="*/ 103 w 103"/>
                <a:gd name="T93" fmla="*/ 127 h 135"/>
                <a:gd name="T94" fmla="*/ 103 w 103"/>
                <a:gd name="T9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35">
                  <a:moveTo>
                    <a:pt x="103" y="135"/>
                  </a:moveTo>
                  <a:cubicBezTo>
                    <a:pt x="58" y="135"/>
                    <a:pt x="58" y="135"/>
                    <a:pt x="58" y="135"/>
                  </a:cubicBezTo>
                  <a:cubicBezTo>
                    <a:pt x="58" y="127"/>
                    <a:pt x="58" y="127"/>
                    <a:pt x="58" y="127"/>
                  </a:cubicBezTo>
                  <a:cubicBezTo>
                    <a:pt x="59" y="127"/>
                    <a:pt x="61" y="126"/>
                    <a:pt x="62" y="126"/>
                  </a:cubicBezTo>
                  <a:cubicBezTo>
                    <a:pt x="64" y="126"/>
                    <a:pt x="65" y="126"/>
                    <a:pt x="66" y="125"/>
                  </a:cubicBezTo>
                  <a:cubicBezTo>
                    <a:pt x="68" y="124"/>
                    <a:pt x="70" y="123"/>
                    <a:pt x="70" y="121"/>
                  </a:cubicBezTo>
                  <a:cubicBezTo>
                    <a:pt x="71" y="119"/>
                    <a:pt x="72" y="116"/>
                    <a:pt x="72" y="113"/>
                  </a:cubicBezTo>
                  <a:cubicBezTo>
                    <a:pt x="72" y="45"/>
                    <a:pt x="72" y="45"/>
                    <a:pt x="72" y="45"/>
                  </a:cubicBezTo>
                  <a:cubicBezTo>
                    <a:pt x="72" y="36"/>
                    <a:pt x="70" y="29"/>
                    <a:pt x="67" y="24"/>
                  </a:cubicBezTo>
                  <a:cubicBezTo>
                    <a:pt x="64" y="19"/>
                    <a:pt x="60" y="16"/>
                    <a:pt x="56" y="16"/>
                  </a:cubicBezTo>
                  <a:cubicBezTo>
                    <a:pt x="53" y="16"/>
                    <a:pt x="50" y="17"/>
                    <a:pt x="47" y="18"/>
                  </a:cubicBezTo>
                  <a:cubicBezTo>
                    <a:pt x="44" y="20"/>
                    <a:pt x="42" y="22"/>
                    <a:pt x="40" y="24"/>
                  </a:cubicBezTo>
                  <a:cubicBezTo>
                    <a:pt x="38" y="26"/>
                    <a:pt x="36" y="28"/>
                    <a:pt x="35" y="30"/>
                  </a:cubicBezTo>
                  <a:cubicBezTo>
                    <a:pt x="34" y="33"/>
                    <a:pt x="33" y="35"/>
                    <a:pt x="32" y="36"/>
                  </a:cubicBezTo>
                  <a:cubicBezTo>
                    <a:pt x="32" y="112"/>
                    <a:pt x="32" y="112"/>
                    <a:pt x="32" y="112"/>
                  </a:cubicBezTo>
                  <a:cubicBezTo>
                    <a:pt x="32" y="115"/>
                    <a:pt x="33" y="117"/>
                    <a:pt x="33" y="119"/>
                  </a:cubicBezTo>
                  <a:cubicBezTo>
                    <a:pt x="34" y="121"/>
                    <a:pt x="36" y="123"/>
                    <a:pt x="37" y="124"/>
                  </a:cubicBezTo>
                  <a:cubicBezTo>
                    <a:pt x="39" y="125"/>
                    <a:pt x="40" y="125"/>
                    <a:pt x="42" y="126"/>
                  </a:cubicBezTo>
                  <a:cubicBezTo>
                    <a:pt x="43" y="126"/>
                    <a:pt x="45" y="127"/>
                    <a:pt x="46" y="127"/>
                  </a:cubicBezTo>
                  <a:cubicBezTo>
                    <a:pt x="46" y="135"/>
                    <a:pt x="46" y="135"/>
                    <a:pt x="46" y="135"/>
                  </a:cubicBezTo>
                  <a:cubicBezTo>
                    <a:pt x="1" y="135"/>
                    <a:pt x="1" y="135"/>
                    <a:pt x="1" y="135"/>
                  </a:cubicBezTo>
                  <a:cubicBezTo>
                    <a:pt x="1" y="127"/>
                    <a:pt x="1" y="127"/>
                    <a:pt x="1" y="127"/>
                  </a:cubicBezTo>
                  <a:cubicBezTo>
                    <a:pt x="2" y="127"/>
                    <a:pt x="4" y="126"/>
                    <a:pt x="5" y="126"/>
                  </a:cubicBezTo>
                  <a:cubicBezTo>
                    <a:pt x="7" y="126"/>
                    <a:pt x="8" y="126"/>
                    <a:pt x="9" y="125"/>
                  </a:cubicBezTo>
                  <a:cubicBezTo>
                    <a:pt x="11" y="124"/>
                    <a:pt x="12" y="123"/>
                    <a:pt x="13" y="121"/>
                  </a:cubicBezTo>
                  <a:cubicBezTo>
                    <a:pt x="14" y="119"/>
                    <a:pt x="15" y="116"/>
                    <a:pt x="15" y="113"/>
                  </a:cubicBezTo>
                  <a:cubicBezTo>
                    <a:pt x="15" y="32"/>
                    <a:pt x="15" y="32"/>
                    <a:pt x="15" y="32"/>
                  </a:cubicBezTo>
                  <a:cubicBezTo>
                    <a:pt x="15" y="29"/>
                    <a:pt x="14" y="26"/>
                    <a:pt x="13" y="24"/>
                  </a:cubicBezTo>
                  <a:cubicBezTo>
                    <a:pt x="12" y="21"/>
                    <a:pt x="11" y="19"/>
                    <a:pt x="9" y="17"/>
                  </a:cubicBezTo>
                  <a:cubicBezTo>
                    <a:pt x="8" y="16"/>
                    <a:pt x="7" y="16"/>
                    <a:pt x="5" y="15"/>
                  </a:cubicBezTo>
                  <a:cubicBezTo>
                    <a:pt x="4" y="15"/>
                    <a:pt x="2" y="14"/>
                    <a:pt x="0" y="14"/>
                  </a:cubicBezTo>
                  <a:cubicBezTo>
                    <a:pt x="0" y="5"/>
                    <a:pt x="0" y="5"/>
                    <a:pt x="0" y="5"/>
                  </a:cubicBezTo>
                  <a:cubicBezTo>
                    <a:pt x="31" y="2"/>
                    <a:pt x="31" y="2"/>
                    <a:pt x="31" y="2"/>
                  </a:cubicBezTo>
                  <a:cubicBezTo>
                    <a:pt x="32" y="4"/>
                    <a:pt x="32" y="4"/>
                    <a:pt x="32" y="4"/>
                  </a:cubicBezTo>
                  <a:cubicBezTo>
                    <a:pt x="32" y="23"/>
                    <a:pt x="32" y="23"/>
                    <a:pt x="32" y="23"/>
                  </a:cubicBezTo>
                  <a:cubicBezTo>
                    <a:pt x="33" y="23"/>
                    <a:pt x="33" y="23"/>
                    <a:pt x="33" y="23"/>
                  </a:cubicBezTo>
                  <a:cubicBezTo>
                    <a:pt x="34" y="21"/>
                    <a:pt x="36" y="18"/>
                    <a:pt x="38" y="15"/>
                  </a:cubicBezTo>
                  <a:cubicBezTo>
                    <a:pt x="40" y="12"/>
                    <a:pt x="42" y="10"/>
                    <a:pt x="44" y="8"/>
                  </a:cubicBezTo>
                  <a:cubicBezTo>
                    <a:pt x="47" y="6"/>
                    <a:pt x="49" y="4"/>
                    <a:pt x="53" y="2"/>
                  </a:cubicBezTo>
                  <a:cubicBezTo>
                    <a:pt x="56" y="1"/>
                    <a:pt x="59" y="0"/>
                    <a:pt x="63" y="0"/>
                  </a:cubicBezTo>
                  <a:cubicBezTo>
                    <a:pt x="72" y="0"/>
                    <a:pt x="79" y="4"/>
                    <a:pt x="83" y="12"/>
                  </a:cubicBezTo>
                  <a:cubicBezTo>
                    <a:pt x="87" y="20"/>
                    <a:pt x="89" y="30"/>
                    <a:pt x="89" y="44"/>
                  </a:cubicBezTo>
                  <a:cubicBezTo>
                    <a:pt x="89" y="112"/>
                    <a:pt x="89" y="112"/>
                    <a:pt x="89" y="112"/>
                  </a:cubicBezTo>
                  <a:cubicBezTo>
                    <a:pt x="89" y="115"/>
                    <a:pt x="90" y="118"/>
                    <a:pt x="90" y="120"/>
                  </a:cubicBezTo>
                  <a:cubicBezTo>
                    <a:pt x="91" y="121"/>
                    <a:pt x="92" y="123"/>
                    <a:pt x="94" y="124"/>
                  </a:cubicBezTo>
                  <a:cubicBezTo>
                    <a:pt x="96" y="125"/>
                    <a:pt x="97" y="126"/>
                    <a:pt x="98" y="126"/>
                  </a:cubicBezTo>
                  <a:cubicBezTo>
                    <a:pt x="99" y="126"/>
                    <a:pt x="101" y="127"/>
                    <a:pt x="103" y="127"/>
                  </a:cubicBezTo>
                  <a:lnTo>
                    <a:pt x="103" y="135"/>
                  </a:lnTo>
                  <a:close/>
                </a:path>
              </a:pathLst>
            </a:custGeom>
            <a:solidFill>
              <a:srgbClr val="1D3E6B"/>
            </a:solidFill>
            <a:ln>
              <a:noFill/>
            </a:ln>
          </p:spPr>
          <p:txBody>
            <a:bodyPr anchor="ctr"/>
            <a:lstStyle/>
            <a:p>
              <a:pPr algn="ctr"/>
              <a:endParaRPr/>
            </a:p>
          </p:txBody>
        </p:sp>
        <p:sp>
          <p:nvSpPr>
            <p:cNvPr id="589" name="îṩlïḑe"/>
            <p:cNvSpPr/>
            <p:nvPr/>
          </p:nvSpPr>
          <p:spPr bwMode="auto">
            <a:xfrm>
              <a:off x="7896855" y="3952905"/>
              <a:ext cx="109671" cy="191488"/>
            </a:xfrm>
            <a:custGeom>
              <a:avLst/>
              <a:gdLst>
                <a:gd name="T0" fmla="*/ 43 w 80"/>
                <a:gd name="T1" fmla="*/ 139 h 139"/>
                <a:gd name="T2" fmla="*/ 11 w 80"/>
                <a:gd name="T3" fmla="*/ 120 h 139"/>
                <a:gd name="T4" fmla="*/ 0 w 80"/>
                <a:gd name="T5" fmla="*/ 69 h 139"/>
                <a:gd name="T6" fmla="*/ 3 w 80"/>
                <a:gd name="T7" fmla="*/ 43 h 139"/>
                <a:gd name="T8" fmla="*/ 12 w 80"/>
                <a:gd name="T9" fmla="*/ 21 h 139"/>
                <a:gd name="T10" fmla="*/ 26 w 80"/>
                <a:gd name="T11" fmla="*/ 6 h 139"/>
                <a:gd name="T12" fmla="*/ 44 w 80"/>
                <a:gd name="T13" fmla="*/ 0 h 139"/>
                <a:gd name="T14" fmla="*/ 66 w 80"/>
                <a:gd name="T15" fmla="*/ 10 h 139"/>
                <a:gd name="T16" fmla="*/ 74 w 80"/>
                <a:gd name="T17" fmla="*/ 35 h 139"/>
                <a:gd name="T18" fmla="*/ 72 w 80"/>
                <a:gd name="T19" fmla="*/ 47 h 139"/>
                <a:gd name="T20" fmla="*/ 65 w 80"/>
                <a:gd name="T21" fmla="*/ 52 h 139"/>
                <a:gd name="T22" fmla="*/ 56 w 80"/>
                <a:gd name="T23" fmla="*/ 48 h 139"/>
                <a:gd name="T24" fmla="*/ 53 w 80"/>
                <a:gd name="T25" fmla="*/ 39 h 139"/>
                <a:gd name="T26" fmla="*/ 54 w 80"/>
                <a:gd name="T27" fmla="*/ 27 h 139"/>
                <a:gd name="T28" fmla="*/ 56 w 80"/>
                <a:gd name="T29" fmla="*/ 17 h 139"/>
                <a:gd name="T30" fmla="*/ 51 w 80"/>
                <a:gd name="T31" fmla="*/ 12 h 139"/>
                <a:gd name="T32" fmla="*/ 43 w 80"/>
                <a:gd name="T33" fmla="*/ 10 h 139"/>
                <a:gd name="T34" fmla="*/ 35 w 80"/>
                <a:gd name="T35" fmla="*/ 13 h 139"/>
                <a:gd name="T36" fmla="*/ 27 w 80"/>
                <a:gd name="T37" fmla="*/ 23 h 139"/>
                <a:gd name="T38" fmla="*/ 21 w 80"/>
                <a:gd name="T39" fmla="*/ 41 h 139"/>
                <a:gd name="T40" fmla="*/ 19 w 80"/>
                <a:gd name="T41" fmla="*/ 68 h 139"/>
                <a:gd name="T42" fmla="*/ 27 w 80"/>
                <a:gd name="T43" fmla="*/ 109 h 139"/>
                <a:gd name="T44" fmla="*/ 47 w 80"/>
                <a:gd name="T45" fmla="*/ 125 h 139"/>
                <a:gd name="T46" fmla="*/ 62 w 80"/>
                <a:gd name="T47" fmla="*/ 118 h 139"/>
                <a:gd name="T48" fmla="*/ 74 w 80"/>
                <a:gd name="T49" fmla="*/ 99 h 139"/>
                <a:gd name="T50" fmla="*/ 80 w 80"/>
                <a:gd name="T51" fmla="*/ 105 h 139"/>
                <a:gd name="T52" fmla="*/ 63 w 80"/>
                <a:gd name="T53" fmla="*/ 130 h 139"/>
                <a:gd name="T54" fmla="*/ 43 w 80"/>
                <a:gd name="T5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39">
                  <a:moveTo>
                    <a:pt x="43" y="139"/>
                  </a:moveTo>
                  <a:cubicBezTo>
                    <a:pt x="29" y="139"/>
                    <a:pt x="19" y="133"/>
                    <a:pt x="11" y="120"/>
                  </a:cubicBezTo>
                  <a:cubicBezTo>
                    <a:pt x="4" y="107"/>
                    <a:pt x="0" y="91"/>
                    <a:pt x="0" y="69"/>
                  </a:cubicBezTo>
                  <a:cubicBezTo>
                    <a:pt x="0" y="60"/>
                    <a:pt x="1" y="51"/>
                    <a:pt x="3" y="43"/>
                  </a:cubicBezTo>
                  <a:cubicBezTo>
                    <a:pt x="5" y="35"/>
                    <a:pt x="8" y="28"/>
                    <a:pt x="12" y="21"/>
                  </a:cubicBezTo>
                  <a:cubicBezTo>
                    <a:pt x="15" y="15"/>
                    <a:pt x="20" y="10"/>
                    <a:pt x="26" y="6"/>
                  </a:cubicBezTo>
                  <a:cubicBezTo>
                    <a:pt x="31" y="2"/>
                    <a:pt x="37" y="0"/>
                    <a:pt x="44" y="0"/>
                  </a:cubicBezTo>
                  <a:cubicBezTo>
                    <a:pt x="53" y="0"/>
                    <a:pt x="60" y="3"/>
                    <a:pt x="66" y="10"/>
                  </a:cubicBezTo>
                  <a:cubicBezTo>
                    <a:pt x="72" y="16"/>
                    <a:pt x="74" y="24"/>
                    <a:pt x="74" y="35"/>
                  </a:cubicBezTo>
                  <a:cubicBezTo>
                    <a:pt x="74" y="39"/>
                    <a:pt x="74" y="43"/>
                    <a:pt x="72" y="47"/>
                  </a:cubicBezTo>
                  <a:cubicBezTo>
                    <a:pt x="71" y="50"/>
                    <a:pt x="68" y="52"/>
                    <a:pt x="65" y="52"/>
                  </a:cubicBezTo>
                  <a:cubicBezTo>
                    <a:pt x="61" y="52"/>
                    <a:pt x="58" y="50"/>
                    <a:pt x="56" y="48"/>
                  </a:cubicBezTo>
                  <a:cubicBezTo>
                    <a:pt x="54" y="45"/>
                    <a:pt x="53" y="42"/>
                    <a:pt x="53" y="39"/>
                  </a:cubicBezTo>
                  <a:cubicBezTo>
                    <a:pt x="53" y="35"/>
                    <a:pt x="54" y="31"/>
                    <a:pt x="54" y="27"/>
                  </a:cubicBezTo>
                  <a:cubicBezTo>
                    <a:pt x="55" y="22"/>
                    <a:pt x="55" y="19"/>
                    <a:pt x="56" y="17"/>
                  </a:cubicBezTo>
                  <a:cubicBezTo>
                    <a:pt x="55" y="15"/>
                    <a:pt x="53" y="13"/>
                    <a:pt x="51" y="12"/>
                  </a:cubicBezTo>
                  <a:cubicBezTo>
                    <a:pt x="48" y="11"/>
                    <a:pt x="46" y="10"/>
                    <a:pt x="43" y="10"/>
                  </a:cubicBezTo>
                  <a:cubicBezTo>
                    <a:pt x="40" y="10"/>
                    <a:pt x="38" y="11"/>
                    <a:pt x="35" y="13"/>
                  </a:cubicBezTo>
                  <a:cubicBezTo>
                    <a:pt x="32" y="15"/>
                    <a:pt x="30" y="18"/>
                    <a:pt x="27" y="23"/>
                  </a:cubicBezTo>
                  <a:cubicBezTo>
                    <a:pt x="25" y="28"/>
                    <a:pt x="23" y="34"/>
                    <a:pt x="21" y="41"/>
                  </a:cubicBezTo>
                  <a:cubicBezTo>
                    <a:pt x="20" y="49"/>
                    <a:pt x="19" y="58"/>
                    <a:pt x="19" y="68"/>
                  </a:cubicBezTo>
                  <a:cubicBezTo>
                    <a:pt x="19" y="85"/>
                    <a:pt x="22" y="98"/>
                    <a:pt x="27" y="109"/>
                  </a:cubicBezTo>
                  <a:cubicBezTo>
                    <a:pt x="32" y="119"/>
                    <a:pt x="39" y="125"/>
                    <a:pt x="47" y="125"/>
                  </a:cubicBezTo>
                  <a:cubicBezTo>
                    <a:pt x="53" y="125"/>
                    <a:pt x="58" y="122"/>
                    <a:pt x="62" y="118"/>
                  </a:cubicBezTo>
                  <a:cubicBezTo>
                    <a:pt x="66" y="114"/>
                    <a:pt x="70" y="108"/>
                    <a:pt x="74" y="99"/>
                  </a:cubicBezTo>
                  <a:cubicBezTo>
                    <a:pt x="80" y="105"/>
                    <a:pt x="80" y="105"/>
                    <a:pt x="80" y="105"/>
                  </a:cubicBezTo>
                  <a:cubicBezTo>
                    <a:pt x="76" y="115"/>
                    <a:pt x="70" y="124"/>
                    <a:pt x="63" y="130"/>
                  </a:cubicBezTo>
                  <a:cubicBezTo>
                    <a:pt x="57" y="136"/>
                    <a:pt x="50" y="139"/>
                    <a:pt x="43" y="139"/>
                  </a:cubicBezTo>
                  <a:close/>
                </a:path>
              </a:pathLst>
            </a:custGeom>
            <a:solidFill>
              <a:srgbClr val="1D3E6B"/>
            </a:solidFill>
            <a:ln>
              <a:noFill/>
            </a:ln>
          </p:spPr>
          <p:txBody>
            <a:bodyPr anchor="ctr"/>
            <a:lstStyle/>
            <a:p>
              <a:pPr algn="ctr"/>
              <a:endParaRPr/>
            </a:p>
          </p:txBody>
        </p:sp>
        <p:sp>
          <p:nvSpPr>
            <p:cNvPr id="590" name="iṡḷíḍe"/>
            <p:cNvSpPr/>
            <p:nvPr/>
          </p:nvSpPr>
          <p:spPr bwMode="auto">
            <a:xfrm>
              <a:off x="8029156" y="3952905"/>
              <a:ext cx="111411" cy="191488"/>
            </a:xfrm>
            <a:custGeom>
              <a:avLst/>
              <a:gdLst>
                <a:gd name="T0" fmla="*/ 82 w 82"/>
                <a:gd name="T1" fmla="*/ 105 h 139"/>
                <a:gd name="T2" fmla="*/ 66 w 82"/>
                <a:gd name="T3" fmla="*/ 130 h 139"/>
                <a:gd name="T4" fmla="*/ 44 w 82"/>
                <a:gd name="T5" fmla="*/ 139 h 139"/>
                <a:gd name="T6" fmla="*/ 24 w 82"/>
                <a:gd name="T7" fmla="*/ 133 h 139"/>
                <a:gd name="T8" fmla="*/ 11 w 82"/>
                <a:gd name="T9" fmla="*/ 118 h 139"/>
                <a:gd name="T10" fmla="*/ 3 w 82"/>
                <a:gd name="T11" fmla="*/ 96 h 139"/>
                <a:gd name="T12" fmla="*/ 0 w 82"/>
                <a:gd name="T13" fmla="*/ 69 h 139"/>
                <a:gd name="T14" fmla="*/ 3 w 82"/>
                <a:gd name="T15" fmla="*/ 44 h 139"/>
                <a:gd name="T16" fmla="*/ 11 w 82"/>
                <a:gd name="T17" fmla="*/ 21 h 139"/>
                <a:gd name="T18" fmla="*/ 24 w 82"/>
                <a:gd name="T19" fmla="*/ 6 h 139"/>
                <a:gd name="T20" fmla="*/ 42 w 82"/>
                <a:gd name="T21" fmla="*/ 0 h 139"/>
                <a:gd name="T22" fmla="*/ 59 w 82"/>
                <a:gd name="T23" fmla="*/ 5 h 139"/>
                <a:gd name="T24" fmla="*/ 71 w 82"/>
                <a:gd name="T25" fmla="*/ 17 h 139"/>
                <a:gd name="T26" fmla="*/ 77 w 82"/>
                <a:gd name="T27" fmla="*/ 35 h 139"/>
                <a:gd name="T28" fmla="*/ 80 w 82"/>
                <a:gd name="T29" fmla="*/ 57 h 139"/>
                <a:gd name="T30" fmla="*/ 80 w 82"/>
                <a:gd name="T31" fmla="*/ 66 h 139"/>
                <a:gd name="T32" fmla="*/ 18 w 82"/>
                <a:gd name="T33" fmla="*/ 66 h 139"/>
                <a:gd name="T34" fmla="*/ 20 w 82"/>
                <a:gd name="T35" fmla="*/ 89 h 139"/>
                <a:gd name="T36" fmla="*/ 26 w 82"/>
                <a:gd name="T37" fmla="*/ 108 h 139"/>
                <a:gd name="T38" fmla="*/ 35 w 82"/>
                <a:gd name="T39" fmla="*/ 120 h 139"/>
                <a:gd name="T40" fmla="*/ 49 w 82"/>
                <a:gd name="T41" fmla="*/ 125 h 139"/>
                <a:gd name="T42" fmla="*/ 64 w 82"/>
                <a:gd name="T43" fmla="*/ 119 h 139"/>
                <a:gd name="T44" fmla="*/ 75 w 82"/>
                <a:gd name="T45" fmla="*/ 99 h 139"/>
                <a:gd name="T46" fmla="*/ 82 w 82"/>
                <a:gd name="T47" fmla="*/ 105 h 139"/>
                <a:gd name="T48" fmla="*/ 61 w 82"/>
                <a:gd name="T49" fmla="*/ 55 h 139"/>
                <a:gd name="T50" fmla="*/ 60 w 82"/>
                <a:gd name="T51" fmla="*/ 39 h 139"/>
                <a:gd name="T52" fmla="*/ 57 w 82"/>
                <a:gd name="T53" fmla="*/ 24 h 139"/>
                <a:gd name="T54" fmla="*/ 51 w 82"/>
                <a:gd name="T55" fmla="*/ 14 h 139"/>
                <a:gd name="T56" fmla="*/ 42 w 82"/>
                <a:gd name="T57" fmla="*/ 10 h 139"/>
                <a:gd name="T58" fmla="*/ 26 w 82"/>
                <a:gd name="T59" fmla="*/ 22 h 139"/>
                <a:gd name="T60" fmla="*/ 18 w 82"/>
                <a:gd name="T61" fmla="*/ 55 h 139"/>
                <a:gd name="T62" fmla="*/ 61 w 82"/>
                <a:gd name="T63" fmla="*/ 5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139">
                  <a:moveTo>
                    <a:pt x="82" y="105"/>
                  </a:moveTo>
                  <a:cubicBezTo>
                    <a:pt x="78" y="115"/>
                    <a:pt x="73" y="123"/>
                    <a:pt x="66" y="130"/>
                  </a:cubicBezTo>
                  <a:cubicBezTo>
                    <a:pt x="60" y="136"/>
                    <a:pt x="52" y="139"/>
                    <a:pt x="44" y="139"/>
                  </a:cubicBezTo>
                  <a:cubicBezTo>
                    <a:pt x="37" y="139"/>
                    <a:pt x="30" y="137"/>
                    <a:pt x="24" y="133"/>
                  </a:cubicBezTo>
                  <a:cubicBezTo>
                    <a:pt x="19" y="130"/>
                    <a:pt x="14" y="125"/>
                    <a:pt x="11" y="118"/>
                  </a:cubicBezTo>
                  <a:cubicBezTo>
                    <a:pt x="7" y="112"/>
                    <a:pt x="4" y="104"/>
                    <a:pt x="3" y="96"/>
                  </a:cubicBezTo>
                  <a:cubicBezTo>
                    <a:pt x="1" y="87"/>
                    <a:pt x="0" y="78"/>
                    <a:pt x="0" y="69"/>
                  </a:cubicBezTo>
                  <a:cubicBezTo>
                    <a:pt x="0" y="60"/>
                    <a:pt x="1" y="52"/>
                    <a:pt x="3" y="44"/>
                  </a:cubicBezTo>
                  <a:cubicBezTo>
                    <a:pt x="5" y="35"/>
                    <a:pt x="7" y="28"/>
                    <a:pt x="11" y="21"/>
                  </a:cubicBezTo>
                  <a:cubicBezTo>
                    <a:pt x="15" y="15"/>
                    <a:pt x="19" y="10"/>
                    <a:pt x="24" y="6"/>
                  </a:cubicBezTo>
                  <a:cubicBezTo>
                    <a:pt x="30" y="2"/>
                    <a:pt x="36" y="0"/>
                    <a:pt x="42" y="0"/>
                  </a:cubicBezTo>
                  <a:cubicBezTo>
                    <a:pt x="49" y="0"/>
                    <a:pt x="55" y="2"/>
                    <a:pt x="59" y="5"/>
                  </a:cubicBezTo>
                  <a:cubicBezTo>
                    <a:pt x="64" y="8"/>
                    <a:pt x="68" y="12"/>
                    <a:pt x="71" y="17"/>
                  </a:cubicBezTo>
                  <a:cubicBezTo>
                    <a:pt x="74" y="22"/>
                    <a:pt x="76" y="28"/>
                    <a:pt x="77" y="35"/>
                  </a:cubicBezTo>
                  <a:cubicBezTo>
                    <a:pt x="79" y="42"/>
                    <a:pt x="80" y="49"/>
                    <a:pt x="80" y="57"/>
                  </a:cubicBezTo>
                  <a:cubicBezTo>
                    <a:pt x="80" y="66"/>
                    <a:pt x="80" y="66"/>
                    <a:pt x="80" y="66"/>
                  </a:cubicBezTo>
                  <a:cubicBezTo>
                    <a:pt x="18" y="66"/>
                    <a:pt x="18" y="66"/>
                    <a:pt x="18" y="66"/>
                  </a:cubicBezTo>
                  <a:cubicBezTo>
                    <a:pt x="18" y="74"/>
                    <a:pt x="19" y="82"/>
                    <a:pt x="20" y="89"/>
                  </a:cubicBezTo>
                  <a:cubicBezTo>
                    <a:pt x="21" y="96"/>
                    <a:pt x="23" y="102"/>
                    <a:pt x="26" y="108"/>
                  </a:cubicBezTo>
                  <a:cubicBezTo>
                    <a:pt x="28" y="113"/>
                    <a:pt x="31" y="117"/>
                    <a:pt x="35" y="120"/>
                  </a:cubicBezTo>
                  <a:cubicBezTo>
                    <a:pt x="39" y="123"/>
                    <a:pt x="44" y="125"/>
                    <a:pt x="49" y="125"/>
                  </a:cubicBezTo>
                  <a:cubicBezTo>
                    <a:pt x="55" y="125"/>
                    <a:pt x="60" y="123"/>
                    <a:pt x="64" y="119"/>
                  </a:cubicBezTo>
                  <a:cubicBezTo>
                    <a:pt x="68" y="115"/>
                    <a:pt x="72" y="109"/>
                    <a:pt x="75" y="99"/>
                  </a:cubicBezTo>
                  <a:cubicBezTo>
                    <a:pt x="82" y="105"/>
                    <a:pt x="82" y="105"/>
                    <a:pt x="82" y="105"/>
                  </a:cubicBezTo>
                  <a:close/>
                  <a:moveTo>
                    <a:pt x="61" y="55"/>
                  </a:moveTo>
                  <a:cubicBezTo>
                    <a:pt x="61" y="50"/>
                    <a:pt x="61" y="44"/>
                    <a:pt x="60" y="39"/>
                  </a:cubicBezTo>
                  <a:cubicBezTo>
                    <a:pt x="60" y="33"/>
                    <a:pt x="59" y="28"/>
                    <a:pt x="57" y="24"/>
                  </a:cubicBezTo>
                  <a:cubicBezTo>
                    <a:pt x="56" y="20"/>
                    <a:pt x="54" y="17"/>
                    <a:pt x="51" y="14"/>
                  </a:cubicBezTo>
                  <a:cubicBezTo>
                    <a:pt x="49" y="12"/>
                    <a:pt x="46" y="10"/>
                    <a:pt x="42" y="10"/>
                  </a:cubicBezTo>
                  <a:cubicBezTo>
                    <a:pt x="35" y="10"/>
                    <a:pt x="30" y="14"/>
                    <a:pt x="26" y="22"/>
                  </a:cubicBezTo>
                  <a:cubicBezTo>
                    <a:pt x="21" y="30"/>
                    <a:pt x="19" y="41"/>
                    <a:pt x="18" y="55"/>
                  </a:cubicBezTo>
                  <a:lnTo>
                    <a:pt x="61" y="55"/>
                  </a:lnTo>
                  <a:close/>
                </a:path>
              </a:pathLst>
            </a:custGeom>
            <a:solidFill>
              <a:srgbClr val="1D3E6B"/>
            </a:solidFill>
            <a:ln>
              <a:noFill/>
            </a:ln>
          </p:spPr>
          <p:txBody>
            <a:bodyPr anchor="ctr"/>
            <a:lstStyle/>
            <a:p>
              <a:pPr algn="ctr"/>
              <a:endParaRPr/>
            </a:p>
          </p:txBody>
        </p:sp>
        <p:sp>
          <p:nvSpPr>
            <p:cNvPr id="591" name="ïṧľîdé"/>
            <p:cNvSpPr/>
            <p:nvPr/>
          </p:nvSpPr>
          <p:spPr bwMode="auto">
            <a:xfrm>
              <a:off x="8218903" y="3952905"/>
              <a:ext cx="120116" cy="191488"/>
            </a:xfrm>
            <a:custGeom>
              <a:avLst/>
              <a:gdLst>
                <a:gd name="T0" fmla="*/ 87 w 87"/>
                <a:gd name="T1" fmla="*/ 133 h 139"/>
                <a:gd name="T2" fmla="*/ 79 w 87"/>
                <a:gd name="T3" fmla="*/ 137 h 139"/>
                <a:gd name="T4" fmla="*/ 72 w 87"/>
                <a:gd name="T5" fmla="*/ 138 h 139"/>
                <a:gd name="T6" fmla="*/ 60 w 87"/>
                <a:gd name="T7" fmla="*/ 133 h 139"/>
                <a:gd name="T8" fmla="*/ 54 w 87"/>
                <a:gd name="T9" fmla="*/ 119 h 139"/>
                <a:gd name="T10" fmla="*/ 54 w 87"/>
                <a:gd name="T11" fmla="*/ 119 h 139"/>
                <a:gd name="T12" fmla="*/ 41 w 87"/>
                <a:gd name="T13" fmla="*/ 134 h 139"/>
                <a:gd name="T14" fmla="*/ 24 w 87"/>
                <a:gd name="T15" fmla="*/ 139 h 139"/>
                <a:gd name="T16" fmla="*/ 7 w 87"/>
                <a:gd name="T17" fmla="*/ 130 h 139"/>
                <a:gd name="T18" fmla="*/ 0 w 87"/>
                <a:gd name="T19" fmla="*/ 106 h 139"/>
                <a:gd name="T20" fmla="*/ 2 w 87"/>
                <a:gd name="T21" fmla="*/ 92 h 139"/>
                <a:gd name="T22" fmla="*/ 6 w 87"/>
                <a:gd name="T23" fmla="*/ 82 h 139"/>
                <a:gd name="T24" fmla="*/ 12 w 87"/>
                <a:gd name="T25" fmla="*/ 74 h 139"/>
                <a:gd name="T26" fmla="*/ 20 w 87"/>
                <a:gd name="T27" fmla="*/ 69 h 139"/>
                <a:gd name="T28" fmla="*/ 37 w 87"/>
                <a:gd name="T29" fmla="*/ 61 h 139"/>
                <a:gd name="T30" fmla="*/ 54 w 87"/>
                <a:gd name="T31" fmla="*/ 52 h 139"/>
                <a:gd name="T32" fmla="*/ 54 w 87"/>
                <a:gd name="T33" fmla="*/ 38 h 139"/>
                <a:gd name="T34" fmla="*/ 54 w 87"/>
                <a:gd name="T35" fmla="*/ 32 h 139"/>
                <a:gd name="T36" fmla="*/ 51 w 87"/>
                <a:gd name="T37" fmla="*/ 22 h 139"/>
                <a:gd name="T38" fmla="*/ 46 w 87"/>
                <a:gd name="T39" fmla="*/ 14 h 139"/>
                <a:gd name="T40" fmla="*/ 36 w 87"/>
                <a:gd name="T41" fmla="*/ 10 h 139"/>
                <a:gd name="T42" fmla="*/ 28 w 87"/>
                <a:gd name="T43" fmla="*/ 12 h 139"/>
                <a:gd name="T44" fmla="*/ 23 w 87"/>
                <a:gd name="T45" fmla="*/ 17 h 139"/>
                <a:gd name="T46" fmla="*/ 24 w 87"/>
                <a:gd name="T47" fmla="*/ 24 h 139"/>
                <a:gd name="T48" fmla="*/ 25 w 87"/>
                <a:gd name="T49" fmla="*/ 34 h 139"/>
                <a:gd name="T50" fmla="*/ 22 w 87"/>
                <a:gd name="T51" fmla="*/ 42 h 139"/>
                <a:gd name="T52" fmla="*/ 14 w 87"/>
                <a:gd name="T53" fmla="*/ 46 h 139"/>
                <a:gd name="T54" fmla="*/ 7 w 87"/>
                <a:gd name="T55" fmla="*/ 42 h 139"/>
                <a:gd name="T56" fmla="*/ 5 w 87"/>
                <a:gd name="T57" fmla="*/ 31 h 139"/>
                <a:gd name="T58" fmla="*/ 8 w 87"/>
                <a:gd name="T59" fmla="*/ 19 h 139"/>
                <a:gd name="T60" fmla="*/ 16 w 87"/>
                <a:gd name="T61" fmla="*/ 9 h 139"/>
                <a:gd name="T62" fmla="*/ 26 w 87"/>
                <a:gd name="T63" fmla="*/ 3 h 139"/>
                <a:gd name="T64" fmla="*/ 38 w 87"/>
                <a:gd name="T65" fmla="*/ 0 h 139"/>
                <a:gd name="T66" fmla="*/ 51 w 87"/>
                <a:gd name="T67" fmla="*/ 2 h 139"/>
                <a:gd name="T68" fmla="*/ 62 w 87"/>
                <a:gd name="T69" fmla="*/ 8 h 139"/>
                <a:gd name="T70" fmla="*/ 69 w 87"/>
                <a:gd name="T71" fmla="*/ 22 h 139"/>
                <a:gd name="T72" fmla="*/ 72 w 87"/>
                <a:gd name="T73" fmla="*/ 44 h 139"/>
                <a:gd name="T74" fmla="*/ 71 w 87"/>
                <a:gd name="T75" fmla="*/ 77 h 139"/>
                <a:gd name="T76" fmla="*/ 71 w 87"/>
                <a:gd name="T77" fmla="*/ 110 h 139"/>
                <a:gd name="T78" fmla="*/ 72 w 87"/>
                <a:gd name="T79" fmla="*/ 118 h 139"/>
                <a:gd name="T80" fmla="*/ 76 w 87"/>
                <a:gd name="T81" fmla="*/ 123 h 139"/>
                <a:gd name="T82" fmla="*/ 81 w 87"/>
                <a:gd name="T83" fmla="*/ 124 h 139"/>
                <a:gd name="T84" fmla="*/ 87 w 87"/>
                <a:gd name="T85" fmla="*/ 125 h 139"/>
                <a:gd name="T86" fmla="*/ 87 w 87"/>
                <a:gd name="T87" fmla="*/ 133 h 139"/>
                <a:gd name="T88" fmla="*/ 54 w 87"/>
                <a:gd name="T89" fmla="*/ 63 h 139"/>
                <a:gd name="T90" fmla="*/ 40 w 87"/>
                <a:gd name="T91" fmla="*/ 69 h 139"/>
                <a:gd name="T92" fmla="*/ 29 w 87"/>
                <a:gd name="T93" fmla="*/ 77 h 139"/>
                <a:gd name="T94" fmla="*/ 22 w 87"/>
                <a:gd name="T95" fmla="*/ 88 h 139"/>
                <a:gd name="T96" fmla="*/ 19 w 87"/>
                <a:gd name="T97" fmla="*/ 103 h 139"/>
                <a:gd name="T98" fmla="*/ 23 w 87"/>
                <a:gd name="T99" fmla="*/ 119 h 139"/>
                <a:gd name="T100" fmla="*/ 33 w 87"/>
                <a:gd name="T101" fmla="*/ 124 h 139"/>
                <a:gd name="T102" fmla="*/ 45 w 87"/>
                <a:gd name="T103" fmla="*/ 120 h 139"/>
                <a:gd name="T104" fmla="*/ 53 w 87"/>
                <a:gd name="T105" fmla="*/ 109 h 139"/>
                <a:gd name="T106" fmla="*/ 54 w 87"/>
                <a:gd name="T107" fmla="*/ 6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39">
                  <a:moveTo>
                    <a:pt x="87" y="133"/>
                  </a:moveTo>
                  <a:cubicBezTo>
                    <a:pt x="84" y="135"/>
                    <a:pt x="81" y="136"/>
                    <a:pt x="79" y="137"/>
                  </a:cubicBezTo>
                  <a:cubicBezTo>
                    <a:pt x="77" y="138"/>
                    <a:pt x="74" y="138"/>
                    <a:pt x="72" y="138"/>
                  </a:cubicBezTo>
                  <a:cubicBezTo>
                    <a:pt x="67" y="138"/>
                    <a:pt x="63" y="137"/>
                    <a:pt x="60" y="133"/>
                  </a:cubicBezTo>
                  <a:cubicBezTo>
                    <a:pt x="57" y="130"/>
                    <a:pt x="55" y="125"/>
                    <a:pt x="54" y="119"/>
                  </a:cubicBezTo>
                  <a:cubicBezTo>
                    <a:pt x="54" y="119"/>
                    <a:pt x="54" y="119"/>
                    <a:pt x="54" y="119"/>
                  </a:cubicBezTo>
                  <a:cubicBezTo>
                    <a:pt x="50" y="126"/>
                    <a:pt x="45" y="130"/>
                    <a:pt x="41" y="134"/>
                  </a:cubicBezTo>
                  <a:cubicBezTo>
                    <a:pt x="36" y="137"/>
                    <a:pt x="30" y="139"/>
                    <a:pt x="24" y="139"/>
                  </a:cubicBezTo>
                  <a:cubicBezTo>
                    <a:pt x="17" y="139"/>
                    <a:pt x="11" y="136"/>
                    <a:pt x="7" y="130"/>
                  </a:cubicBezTo>
                  <a:cubicBezTo>
                    <a:pt x="3" y="124"/>
                    <a:pt x="0" y="116"/>
                    <a:pt x="0" y="106"/>
                  </a:cubicBezTo>
                  <a:cubicBezTo>
                    <a:pt x="0" y="101"/>
                    <a:pt x="1" y="96"/>
                    <a:pt x="2" y="92"/>
                  </a:cubicBezTo>
                  <a:cubicBezTo>
                    <a:pt x="3" y="88"/>
                    <a:pt x="4" y="85"/>
                    <a:pt x="6" y="82"/>
                  </a:cubicBezTo>
                  <a:cubicBezTo>
                    <a:pt x="8" y="79"/>
                    <a:pt x="10" y="77"/>
                    <a:pt x="12" y="74"/>
                  </a:cubicBezTo>
                  <a:cubicBezTo>
                    <a:pt x="15" y="72"/>
                    <a:pt x="17" y="71"/>
                    <a:pt x="20" y="69"/>
                  </a:cubicBezTo>
                  <a:cubicBezTo>
                    <a:pt x="22" y="68"/>
                    <a:pt x="28" y="65"/>
                    <a:pt x="37" y="61"/>
                  </a:cubicBezTo>
                  <a:cubicBezTo>
                    <a:pt x="45" y="57"/>
                    <a:pt x="51" y="54"/>
                    <a:pt x="54" y="52"/>
                  </a:cubicBezTo>
                  <a:cubicBezTo>
                    <a:pt x="54" y="38"/>
                    <a:pt x="54" y="38"/>
                    <a:pt x="54" y="38"/>
                  </a:cubicBezTo>
                  <a:cubicBezTo>
                    <a:pt x="54" y="37"/>
                    <a:pt x="54" y="35"/>
                    <a:pt x="54" y="32"/>
                  </a:cubicBezTo>
                  <a:cubicBezTo>
                    <a:pt x="53" y="28"/>
                    <a:pt x="52" y="25"/>
                    <a:pt x="51" y="22"/>
                  </a:cubicBezTo>
                  <a:cubicBezTo>
                    <a:pt x="50" y="19"/>
                    <a:pt x="48" y="16"/>
                    <a:pt x="46" y="14"/>
                  </a:cubicBezTo>
                  <a:cubicBezTo>
                    <a:pt x="44" y="11"/>
                    <a:pt x="40" y="10"/>
                    <a:pt x="36" y="10"/>
                  </a:cubicBezTo>
                  <a:cubicBezTo>
                    <a:pt x="33" y="10"/>
                    <a:pt x="31" y="11"/>
                    <a:pt x="28" y="12"/>
                  </a:cubicBezTo>
                  <a:cubicBezTo>
                    <a:pt x="26" y="14"/>
                    <a:pt x="24" y="15"/>
                    <a:pt x="23" y="17"/>
                  </a:cubicBezTo>
                  <a:cubicBezTo>
                    <a:pt x="23" y="18"/>
                    <a:pt x="23" y="21"/>
                    <a:pt x="24" y="24"/>
                  </a:cubicBezTo>
                  <a:cubicBezTo>
                    <a:pt x="24" y="28"/>
                    <a:pt x="25" y="31"/>
                    <a:pt x="25" y="34"/>
                  </a:cubicBezTo>
                  <a:cubicBezTo>
                    <a:pt x="25" y="37"/>
                    <a:pt x="24" y="40"/>
                    <a:pt x="22" y="42"/>
                  </a:cubicBezTo>
                  <a:cubicBezTo>
                    <a:pt x="20" y="45"/>
                    <a:pt x="17" y="46"/>
                    <a:pt x="14" y="46"/>
                  </a:cubicBezTo>
                  <a:cubicBezTo>
                    <a:pt x="11" y="46"/>
                    <a:pt x="8" y="45"/>
                    <a:pt x="7" y="42"/>
                  </a:cubicBezTo>
                  <a:cubicBezTo>
                    <a:pt x="5" y="38"/>
                    <a:pt x="5" y="35"/>
                    <a:pt x="5" y="31"/>
                  </a:cubicBezTo>
                  <a:cubicBezTo>
                    <a:pt x="5" y="27"/>
                    <a:pt x="6" y="23"/>
                    <a:pt x="8" y="19"/>
                  </a:cubicBezTo>
                  <a:cubicBezTo>
                    <a:pt x="10" y="16"/>
                    <a:pt x="12" y="12"/>
                    <a:pt x="16" y="9"/>
                  </a:cubicBezTo>
                  <a:cubicBezTo>
                    <a:pt x="18" y="7"/>
                    <a:pt x="22" y="5"/>
                    <a:pt x="26" y="3"/>
                  </a:cubicBezTo>
                  <a:cubicBezTo>
                    <a:pt x="30" y="1"/>
                    <a:pt x="34" y="0"/>
                    <a:pt x="38" y="0"/>
                  </a:cubicBezTo>
                  <a:cubicBezTo>
                    <a:pt x="43" y="0"/>
                    <a:pt x="47" y="1"/>
                    <a:pt x="51" y="2"/>
                  </a:cubicBezTo>
                  <a:cubicBezTo>
                    <a:pt x="55" y="3"/>
                    <a:pt x="59" y="5"/>
                    <a:pt x="62" y="8"/>
                  </a:cubicBezTo>
                  <a:cubicBezTo>
                    <a:pt x="65" y="12"/>
                    <a:pt x="67" y="16"/>
                    <a:pt x="69" y="22"/>
                  </a:cubicBezTo>
                  <a:cubicBezTo>
                    <a:pt x="71" y="28"/>
                    <a:pt x="72" y="35"/>
                    <a:pt x="72" y="44"/>
                  </a:cubicBezTo>
                  <a:cubicBezTo>
                    <a:pt x="72" y="56"/>
                    <a:pt x="72" y="68"/>
                    <a:pt x="71" y="77"/>
                  </a:cubicBezTo>
                  <a:cubicBezTo>
                    <a:pt x="71" y="87"/>
                    <a:pt x="71" y="98"/>
                    <a:pt x="71" y="110"/>
                  </a:cubicBezTo>
                  <a:cubicBezTo>
                    <a:pt x="71" y="113"/>
                    <a:pt x="71" y="116"/>
                    <a:pt x="72" y="118"/>
                  </a:cubicBezTo>
                  <a:cubicBezTo>
                    <a:pt x="73" y="120"/>
                    <a:pt x="74" y="122"/>
                    <a:pt x="76" y="123"/>
                  </a:cubicBezTo>
                  <a:cubicBezTo>
                    <a:pt x="77" y="124"/>
                    <a:pt x="79" y="124"/>
                    <a:pt x="81" y="124"/>
                  </a:cubicBezTo>
                  <a:cubicBezTo>
                    <a:pt x="83" y="124"/>
                    <a:pt x="85" y="125"/>
                    <a:pt x="87" y="125"/>
                  </a:cubicBezTo>
                  <a:cubicBezTo>
                    <a:pt x="87" y="133"/>
                    <a:pt x="87" y="133"/>
                    <a:pt x="87" y="133"/>
                  </a:cubicBezTo>
                  <a:close/>
                  <a:moveTo>
                    <a:pt x="54" y="63"/>
                  </a:moveTo>
                  <a:cubicBezTo>
                    <a:pt x="49" y="65"/>
                    <a:pt x="44" y="67"/>
                    <a:pt x="40" y="69"/>
                  </a:cubicBezTo>
                  <a:cubicBezTo>
                    <a:pt x="36" y="71"/>
                    <a:pt x="32" y="74"/>
                    <a:pt x="29" y="77"/>
                  </a:cubicBezTo>
                  <a:cubicBezTo>
                    <a:pt x="26" y="80"/>
                    <a:pt x="23" y="84"/>
                    <a:pt x="22" y="88"/>
                  </a:cubicBezTo>
                  <a:cubicBezTo>
                    <a:pt x="20" y="92"/>
                    <a:pt x="19" y="97"/>
                    <a:pt x="19" y="103"/>
                  </a:cubicBezTo>
                  <a:cubicBezTo>
                    <a:pt x="19" y="110"/>
                    <a:pt x="20" y="116"/>
                    <a:pt x="23" y="119"/>
                  </a:cubicBezTo>
                  <a:cubicBezTo>
                    <a:pt x="26" y="123"/>
                    <a:pt x="29" y="124"/>
                    <a:pt x="33" y="124"/>
                  </a:cubicBezTo>
                  <a:cubicBezTo>
                    <a:pt x="38" y="124"/>
                    <a:pt x="42" y="123"/>
                    <a:pt x="45" y="120"/>
                  </a:cubicBezTo>
                  <a:cubicBezTo>
                    <a:pt x="48" y="117"/>
                    <a:pt x="51" y="113"/>
                    <a:pt x="53" y="109"/>
                  </a:cubicBezTo>
                  <a:lnTo>
                    <a:pt x="54" y="63"/>
                  </a:lnTo>
                  <a:close/>
                </a:path>
              </a:pathLst>
            </a:custGeom>
            <a:solidFill>
              <a:srgbClr val="1D3E6B"/>
            </a:solidFill>
            <a:ln>
              <a:noFill/>
            </a:ln>
          </p:spPr>
          <p:txBody>
            <a:bodyPr anchor="ctr"/>
            <a:lstStyle/>
            <a:p>
              <a:pPr algn="ctr"/>
              <a:endParaRPr/>
            </a:p>
          </p:txBody>
        </p:sp>
        <p:sp>
          <p:nvSpPr>
            <p:cNvPr id="592" name="ïşļïḋê"/>
            <p:cNvSpPr/>
            <p:nvPr/>
          </p:nvSpPr>
          <p:spPr bwMode="auto">
            <a:xfrm>
              <a:off x="8363389" y="3952905"/>
              <a:ext cx="141005" cy="184525"/>
            </a:xfrm>
            <a:custGeom>
              <a:avLst/>
              <a:gdLst>
                <a:gd name="T0" fmla="*/ 103 w 103"/>
                <a:gd name="T1" fmla="*/ 135 h 135"/>
                <a:gd name="T2" fmla="*/ 58 w 103"/>
                <a:gd name="T3" fmla="*/ 135 h 135"/>
                <a:gd name="T4" fmla="*/ 58 w 103"/>
                <a:gd name="T5" fmla="*/ 127 h 135"/>
                <a:gd name="T6" fmla="*/ 62 w 103"/>
                <a:gd name="T7" fmla="*/ 126 h 135"/>
                <a:gd name="T8" fmla="*/ 67 w 103"/>
                <a:gd name="T9" fmla="*/ 125 h 135"/>
                <a:gd name="T10" fmla="*/ 70 w 103"/>
                <a:gd name="T11" fmla="*/ 121 h 135"/>
                <a:gd name="T12" fmla="*/ 72 w 103"/>
                <a:gd name="T13" fmla="*/ 113 h 135"/>
                <a:gd name="T14" fmla="*/ 72 w 103"/>
                <a:gd name="T15" fmla="*/ 45 h 135"/>
                <a:gd name="T16" fmla="*/ 67 w 103"/>
                <a:gd name="T17" fmla="*/ 24 h 135"/>
                <a:gd name="T18" fmla="*/ 56 w 103"/>
                <a:gd name="T19" fmla="*/ 16 h 135"/>
                <a:gd name="T20" fmla="*/ 47 w 103"/>
                <a:gd name="T21" fmla="*/ 18 h 135"/>
                <a:gd name="T22" fmla="*/ 40 w 103"/>
                <a:gd name="T23" fmla="*/ 24 h 135"/>
                <a:gd name="T24" fmla="*/ 35 w 103"/>
                <a:gd name="T25" fmla="*/ 30 h 135"/>
                <a:gd name="T26" fmla="*/ 32 w 103"/>
                <a:gd name="T27" fmla="*/ 36 h 135"/>
                <a:gd name="T28" fmla="*/ 32 w 103"/>
                <a:gd name="T29" fmla="*/ 112 h 135"/>
                <a:gd name="T30" fmla="*/ 34 w 103"/>
                <a:gd name="T31" fmla="*/ 119 h 135"/>
                <a:gd name="T32" fmla="*/ 37 w 103"/>
                <a:gd name="T33" fmla="*/ 124 h 135"/>
                <a:gd name="T34" fmla="*/ 42 w 103"/>
                <a:gd name="T35" fmla="*/ 126 h 135"/>
                <a:gd name="T36" fmla="*/ 46 w 103"/>
                <a:gd name="T37" fmla="*/ 127 h 135"/>
                <a:gd name="T38" fmla="*/ 46 w 103"/>
                <a:gd name="T39" fmla="*/ 135 h 135"/>
                <a:gd name="T40" fmla="*/ 1 w 103"/>
                <a:gd name="T41" fmla="*/ 135 h 135"/>
                <a:gd name="T42" fmla="*/ 1 w 103"/>
                <a:gd name="T43" fmla="*/ 127 h 135"/>
                <a:gd name="T44" fmla="*/ 6 w 103"/>
                <a:gd name="T45" fmla="*/ 126 h 135"/>
                <a:gd name="T46" fmla="*/ 9 w 103"/>
                <a:gd name="T47" fmla="*/ 125 h 135"/>
                <a:gd name="T48" fmla="*/ 13 w 103"/>
                <a:gd name="T49" fmla="*/ 121 h 135"/>
                <a:gd name="T50" fmla="*/ 15 w 103"/>
                <a:gd name="T51" fmla="*/ 113 h 135"/>
                <a:gd name="T52" fmla="*/ 15 w 103"/>
                <a:gd name="T53" fmla="*/ 32 h 135"/>
                <a:gd name="T54" fmla="*/ 13 w 103"/>
                <a:gd name="T55" fmla="*/ 24 h 135"/>
                <a:gd name="T56" fmla="*/ 9 w 103"/>
                <a:gd name="T57" fmla="*/ 17 h 135"/>
                <a:gd name="T58" fmla="*/ 5 w 103"/>
                <a:gd name="T59" fmla="*/ 15 h 135"/>
                <a:gd name="T60" fmla="*/ 0 w 103"/>
                <a:gd name="T61" fmla="*/ 14 h 135"/>
                <a:gd name="T62" fmla="*/ 0 w 103"/>
                <a:gd name="T63" fmla="*/ 5 h 135"/>
                <a:gd name="T64" fmla="*/ 31 w 103"/>
                <a:gd name="T65" fmla="*/ 2 h 135"/>
                <a:gd name="T66" fmla="*/ 32 w 103"/>
                <a:gd name="T67" fmla="*/ 4 h 135"/>
                <a:gd name="T68" fmla="*/ 32 w 103"/>
                <a:gd name="T69" fmla="*/ 23 h 135"/>
                <a:gd name="T70" fmla="*/ 33 w 103"/>
                <a:gd name="T71" fmla="*/ 23 h 135"/>
                <a:gd name="T72" fmla="*/ 38 w 103"/>
                <a:gd name="T73" fmla="*/ 15 h 135"/>
                <a:gd name="T74" fmla="*/ 45 w 103"/>
                <a:gd name="T75" fmla="*/ 8 h 135"/>
                <a:gd name="T76" fmla="*/ 53 w 103"/>
                <a:gd name="T77" fmla="*/ 2 h 135"/>
                <a:gd name="T78" fmla="*/ 63 w 103"/>
                <a:gd name="T79" fmla="*/ 0 h 135"/>
                <a:gd name="T80" fmla="*/ 83 w 103"/>
                <a:gd name="T81" fmla="*/ 12 h 135"/>
                <a:gd name="T82" fmla="*/ 89 w 103"/>
                <a:gd name="T83" fmla="*/ 44 h 135"/>
                <a:gd name="T84" fmla="*/ 89 w 103"/>
                <a:gd name="T85" fmla="*/ 112 h 135"/>
                <a:gd name="T86" fmla="*/ 90 w 103"/>
                <a:gd name="T87" fmla="*/ 120 h 135"/>
                <a:gd name="T88" fmla="*/ 94 w 103"/>
                <a:gd name="T89" fmla="*/ 124 h 135"/>
                <a:gd name="T90" fmla="*/ 98 w 103"/>
                <a:gd name="T91" fmla="*/ 126 h 135"/>
                <a:gd name="T92" fmla="*/ 103 w 103"/>
                <a:gd name="T93" fmla="*/ 127 h 135"/>
                <a:gd name="T94" fmla="*/ 103 w 103"/>
                <a:gd name="T9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35">
                  <a:moveTo>
                    <a:pt x="103" y="135"/>
                  </a:moveTo>
                  <a:cubicBezTo>
                    <a:pt x="58" y="135"/>
                    <a:pt x="58" y="135"/>
                    <a:pt x="58" y="135"/>
                  </a:cubicBezTo>
                  <a:cubicBezTo>
                    <a:pt x="58" y="127"/>
                    <a:pt x="58" y="127"/>
                    <a:pt x="58" y="127"/>
                  </a:cubicBezTo>
                  <a:cubicBezTo>
                    <a:pt x="59" y="127"/>
                    <a:pt x="61" y="126"/>
                    <a:pt x="62" y="126"/>
                  </a:cubicBezTo>
                  <a:cubicBezTo>
                    <a:pt x="64" y="126"/>
                    <a:pt x="65" y="126"/>
                    <a:pt x="67" y="125"/>
                  </a:cubicBezTo>
                  <a:cubicBezTo>
                    <a:pt x="68" y="124"/>
                    <a:pt x="70" y="123"/>
                    <a:pt x="70" y="121"/>
                  </a:cubicBezTo>
                  <a:cubicBezTo>
                    <a:pt x="71" y="119"/>
                    <a:pt x="72" y="116"/>
                    <a:pt x="72" y="113"/>
                  </a:cubicBezTo>
                  <a:cubicBezTo>
                    <a:pt x="72" y="45"/>
                    <a:pt x="72" y="45"/>
                    <a:pt x="72" y="45"/>
                  </a:cubicBezTo>
                  <a:cubicBezTo>
                    <a:pt x="72" y="36"/>
                    <a:pt x="70" y="29"/>
                    <a:pt x="67" y="24"/>
                  </a:cubicBezTo>
                  <a:cubicBezTo>
                    <a:pt x="64" y="19"/>
                    <a:pt x="60" y="16"/>
                    <a:pt x="56" y="16"/>
                  </a:cubicBezTo>
                  <a:cubicBezTo>
                    <a:pt x="53" y="16"/>
                    <a:pt x="50" y="17"/>
                    <a:pt x="47" y="18"/>
                  </a:cubicBezTo>
                  <a:cubicBezTo>
                    <a:pt x="44" y="20"/>
                    <a:pt x="42" y="22"/>
                    <a:pt x="40" y="24"/>
                  </a:cubicBezTo>
                  <a:cubicBezTo>
                    <a:pt x="38" y="26"/>
                    <a:pt x="36" y="28"/>
                    <a:pt x="35" y="30"/>
                  </a:cubicBezTo>
                  <a:cubicBezTo>
                    <a:pt x="34" y="33"/>
                    <a:pt x="33" y="35"/>
                    <a:pt x="32" y="36"/>
                  </a:cubicBezTo>
                  <a:cubicBezTo>
                    <a:pt x="32" y="112"/>
                    <a:pt x="32" y="112"/>
                    <a:pt x="32" y="112"/>
                  </a:cubicBezTo>
                  <a:cubicBezTo>
                    <a:pt x="32" y="115"/>
                    <a:pt x="33" y="117"/>
                    <a:pt x="34" y="119"/>
                  </a:cubicBezTo>
                  <a:cubicBezTo>
                    <a:pt x="34" y="121"/>
                    <a:pt x="36" y="123"/>
                    <a:pt x="37" y="124"/>
                  </a:cubicBezTo>
                  <a:cubicBezTo>
                    <a:pt x="39" y="125"/>
                    <a:pt x="40" y="125"/>
                    <a:pt x="42" y="126"/>
                  </a:cubicBezTo>
                  <a:cubicBezTo>
                    <a:pt x="43" y="126"/>
                    <a:pt x="45" y="127"/>
                    <a:pt x="46" y="127"/>
                  </a:cubicBezTo>
                  <a:cubicBezTo>
                    <a:pt x="46" y="135"/>
                    <a:pt x="46" y="135"/>
                    <a:pt x="46" y="135"/>
                  </a:cubicBezTo>
                  <a:cubicBezTo>
                    <a:pt x="1" y="135"/>
                    <a:pt x="1" y="135"/>
                    <a:pt x="1" y="135"/>
                  </a:cubicBezTo>
                  <a:cubicBezTo>
                    <a:pt x="1" y="127"/>
                    <a:pt x="1" y="127"/>
                    <a:pt x="1" y="127"/>
                  </a:cubicBezTo>
                  <a:cubicBezTo>
                    <a:pt x="2" y="127"/>
                    <a:pt x="4" y="126"/>
                    <a:pt x="6" y="126"/>
                  </a:cubicBezTo>
                  <a:cubicBezTo>
                    <a:pt x="7" y="126"/>
                    <a:pt x="8" y="126"/>
                    <a:pt x="9" y="125"/>
                  </a:cubicBezTo>
                  <a:cubicBezTo>
                    <a:pt x="11" y="124"/>
                    <a:pt x="13" y="123"/>
                    <a:pt x="13" y="121"/>
                  </a:cubicBezTo>
                  <a:cubicBezTo>
                    <a:pt x="14" y="119"/>
                    <a:pt x="15" y="116"/>
                    <a:pt x="15" y="113"/>
                  </a:cubicBezTo>
                  <a:cubicBezTo>
                    <a:pt x="15" y="32"/>
                    <a:pt x="15" y="32"/>
                    <a:pt x="15" y="32"/>
                  </a:cubicBezTo>
                  <a:cubicBezTo>
                    <a:pt x="15" y="29"/>
                    <a:pt x="14" y="26"/>
                    <a:pt x="13" y="24"/>
                  </a:cubicBezTo>
                  <a:cubicBezTo>
                    <a:pt x="12" y="21"/>
                    <a:pt x="11" y="19"/>
                    <a:pt x="9" y="17"/>
                  </a:cubicBezTo>
                  <a:cubicBezTo>
                    <a:pt x="8" y="16"/>
                    <a:pt x="7" y="16"/>
                    <a:pt x="5" y="15"/>
                  </a:cubicBezTo>
                  <a:cubicBezTo>
                    <a:pt x="4" y="15"/>
                    <a:pt x="2" y="14"/>
                    <a:pt x="0" y="14"/>
                  </a:cubicBezTo>
                  <a:cubicBezTo>
                    <a:pt x="0" y="5"/>
                    <a:pt x="0" y="5"/>
                    <a:pt x="0" y="5"/>
                  </a:cubicBezTo>
                  <a:cubicBezTo>
                    <a:pt x="31" y="2"/>
                    <a:pt x="31" y="2"/>
                    <a:pt x="31" y="2"/>
                  </a:cubicBezTo>
                  <a:cubicBezTo>
                    <a:pt x="32" y="4"/>
                    <a:pt x="32" y="4"/>
                    <a:pt x="32" y="4"/>
                  </a:cubicBezTo>
                  <a:cubicBezTo>
                    <a:pt x="32" y="23"/>
                    <a:pt x="32" y="23"/>
                    <a:pt x="32" y="23"/>
                  </a:cubicBezTo>
                  <a:cubicBezTo>
                    <a:pt x="33" y="23"/>
                    <a:pt x="33" y="23"/>
                    <a:pt x="33" y="23"/>
                  </a:cubicBezTo>
                  <a:cubicBezTo>
                    <a:pt x="34" y="21"/>
                    <a:pt x="36" y="18"/>
                    <a:pt x="38" y="15"/>
                  </a:cubicBezTo>
                  <a:cubicBezTo>
                    <a:pt x="40" y="12"/>
                    <a:pt x="43" y="10"/>
                    <a:pt x="45" y="8"/>
                  </a:cubicBezTo>
                  <a:cubicBezTo>
                    <a:pt x="47" y="6"/>
                    <a:pt x="50" y="4"/>
                    <a:pt x="53" y="2"/>
                  </a:cubicBezTo>
                  <a:cubicBezTo>
                    <a:pt x="56" y="1"/>
                    <a:pt x="59" y="0"/>
                    <a:pt x="63" y="0"/>
                  </a:cubicBezTo>
                  <a:cubicBezTo>
                    <a:pt x="72" y="0"/>
                    <a:pt x="79" y="4"/>
                    <a:pt x="83" y="12"/>
                  </a:cubicBezTo>
                  <a:cubicBezTo>
                    <a:pt x="87" y="20"/>
                    <a:pt x="89" y="30"/>
                    <a:pt x="89" y="44"/>
                  </a:cubicBezTo>
                  <a:cubicBezTo>
                    <a:pt x="89" y="112"/>
                    <a:pt x="89" y="112"/>
                    <a:pt x="89" y="112"/>
                  </a:cubicBezTo>
                  <a:cubicBezTo>
                    <a:pt x="89" y="115"/>
                    <a:pt x="90" y="118"/>
                    <a:pt x="90" y="120"/>
                  </a:cubicBezTo>
                  <a:cubicBezTo>
                    <a:pt x="91" y="121"/>
                    <a:pt x="93" y="123"/>
                    <a:pt x="94" y="124"/>
                  </a:cubicBezTo>
                  <a:cubicBezTo>
                    <a:pt x="96" y="125"/>
                    <a:pt x="97" y="126"/>
                    <a:pt x="98" y="126"/>
                  </a:cubicBezTo>
                  <a:cubicBezTo>
                    <a:pt x="99" y="126"/>
                    <a:pt x="101" y="127"/>
                    <a:pt x="103" y="127"/>
                  </a:cubicBezTo>
                  <a:lnTo>
                    <a:pt x="103" y="135"/>
                  </a:lnTo>
                  <a:close/>
                </a:path>
              </a:pathLst>
            </a:custGeom>
            <a:solidFill>
              <a:srgbClr val="1D3E6B"/>
            </a:solidFill>
            <a:ln>
              <a:noFill/>
            </a:ln>
          </p:spPr>
          <p:txBody>
            <a:bodyPr anchor="ctr"/>
            <a:lstStyle/>
            <a:p>
              <a:pPr algn="ctr"/>
              <a:endParaRPr/>
            </a:p>
          </p:txBody>
        </p:sp>
        <p:sp>
          <p:nvSpPr>
            <p:cNvPr id="593" name="iṧḻïḋe"/>
            <p:cNvSpPr/>
            <p:nvPr/>
          </p:nvSpPr>
          <p:spPr bwMode="auto">
            <a:xfrm>
              <a:off x="8532247" y="3853679"/>
              <a:ext cx="139264" cy="290714"/>
            </a:xfrm>
            <a:custGeom>
              <a:avLst/>
              <a:gdLst>
                <a:gd name="T0" fmla="*/ 101 w 101"/>
                <a:gd name="T1" fmla="*/ 204 h 210"/>
                <a:gd name="T2" fmla="*/ 69 w 101"/>
                <a:gd name="T3" fmla="*/ 207 h 210"/>
                <a:gd name="T4" fmla="*/ 67 w 101"/>
                <a:gd name="T5" fmla="*/ 205 h 210"/>
                <a:gd name="T6" fmla="*/ 67 w 101"/>
                <a:gd name="T7" fmla="*/ 193 h 210"/>
                <a:gd name="T8" fmla="*/ 67 w 101"/>
                <a:gd name="T9" fmla="*/ 193 h 210"/>
                <a:gd name="T10" fmla="*/ 55 w 101"/>
                <a:gd name="T11" fmla="*/ 205 h 210"/>
                <a:gd name="T12" fmla="*/ 40 w 101"/>
                <a:gd name="T13" fmla="*/ 210 h 210"/>
                <a:gd name="T14" fmla="*/ 25 w 101"/>
                <a:gd name="T15" fmla="*/ 205 h 210"/>
                <a:gd name="T16" fmla="*/ 12 w 101"/>
                <a:gd name="T17" fmla="*/ 191 h 210"/>
                <a:gd name="T18" fmla="*/ 3 w 101"/>
                <a:gd name="T19" fmla="*/ 169 h 210"/>
                <a:gd name="T20" fmla="*/ 0 w 101"/>
                <a:gd name="T21" fmla="*/ 141 h 210"/>
                <a:gd name="T22" fmla="*/ 3 w 101"/>
                <a:gd name="T23" fmla="*/ 113 h 210"/>
                <a:gd name="T24" fmla="*/ 13 w 101"/>
                <a:gd name="T25" fmla="*/ 91 h 210"/>
                <a:gd name="T26" fmla="*/ 27 w 101"/>
                <a:gd name="T27" fmla="*/ 77 h 210"/>
                <a:gd name="T28" fmla="*/ 44 w 101"/>
                <a:gd name="T29" fmla="*/ 71 h 210"/>
                <a:gd name="T30" fmla="*/ 56 w 101"/>
                <a:gd name="T31" fmla="*/ 74 h 210"/>
                <a:gd name="T32" fmla="*/ 67 w 101"/>
                <a:gd name="T33" fmla="*/ 80 h 210"/>
                <a:gd name="T34" fmla="*/ 67 w 101"/>
                <a:gd name="T35" fmla="*/ 34 h 210"/>
                <a:gd name="T36" fmla="*/ 66 w 101"/>
                <a:gd name="T37" fmla="*/ 23 h 210"/>
                <a:gd name="T38" fmla="*/ 62 w 101"/>
                <a:gd name="T39" fmla="*/ 16 h 210"/>
                <a:gd name="T40" fmla="*/ 55 w 101"/>
                <a:gd name="T41" fmla="*/ 13 h 210"/>
                <a:gd name="T42" fmla="*/ 45 w 101"/>
                <a:gd name="T43" fmla="*/ 11 h 210"/>
                <a:gd name="T44" fmla="*/ 45 w 101"/>
                <a:gd name="T45" fmla="*/ 3 h 210"/>
                <a:gd name="T46" fmla="*/ 83 w 101"/>
                <a:gd name="T47" fmla="*/ 0 h 210"/>
                <a:gd name="T48" fmla="*/ 85 w 101"/>
                <a:gd name="T49" fmla="*/ 2 h 210"/>
                <a:gd name="T50" fmla="*/ 85 w 101"/>
                <a:gd name="T51" fmla="*/ 179 h 210"/>
                <a:gd name="T52" fmla="*/ 86 w 101"/>
                <a:gd name="T53" fmla="*/ 187 h 210"/>
                <a:gd name="T54" fmla="*/ 90 w 101"/>
                <a:gd name="T55" fmla="*/ 193 h 210"/>
                <a:gd name="T56" fmla="*/ 95 w 101"/>
                <a:gd name="T57" fmla="*/ 195 h 210"/>
                <a:gd name="T58" fmla="*/ 101 w 101"/>
                <a:gd name="T59" fmla="*/ 195 h 210"/>
                <a:gd name="T60" fmla="*/ 101 w 101"/>
                <a:gd name="T61" fmla="*/ 204 h 210"/>
                <a:gd name="T62" fmla="*/ 67 w 101"/>
                <a:gd name="T63" fmla="*/ 181 h 210"/>
                <a:gd name="T64" fmla="*/ 67 w 101"/>
                <a:gd name="T65" fmla="*/ 104 h 210"/>
                <a:gd name="T66" fmla="*/ 65 w 101"/>
                <a:gd name="T67" fmla="*/ 97 h 210"/>
                <a:gd name="T68" fmla="*/ 60 w 101"/>
                <a:gd name="T69" fmla="*/ 89 h 210"/>
                <a:gd name="T70" fmla="*/ 54 w 101"/>
                <a:gd name="T71" fmla="*/ 84 h 210"/>
                <a:gd name="T72" fmla="*/ 46 w 101"/>
                <a:gd name="T73" fmla="*/ 81 h 210"/>
                <a:gd name="T74" fmla="*/ 35 w 101"/>
                <a:gd name="T75" fmla="*/ 86 h 210"/>
                <a:gd name="T76" fmla="*/ 27 w 101"/>
                <a:gd name="T77" fmla="*/ 97 h 210"/>
                <a:gd name="T78" fmla="*/ 21 w 101"/>
                <a:gd name="T79" fmla="*/ 116 h 210"/>
                <a:gd name="T80" fmla="*/ 19 w 101"/>
                <a:gd name="T81" fmla="*/ 142 h 210"/>
                <a:gd name="T82" fmla="*/ 21 w 101"/>
                <a:gd name="T83" fmla="*/ 162 h 210"/>
                <a:gd name="T84" fmla="*/ 26 w 101"/>
                <a:gd name="T85" fmla="*/ 179 h 210"/>
                <a:gd name="T86" fmla="*/ 34 w 101"/>
                <a:gd name="T87" fmla="*/ 191 h 210"/>
                <a:gd name="T88" fmla="*/ 46 w 101"/>
                <a:gd name="T89" fmla="*/ 196 h 210"/>
                <a:gd name="T90" fmla="*/ 59 w 101"/>
                <a:gd name="T91" fmla="*/ 191 h 210"/>
                <a:gd name="T92" fmla="*/ 67 w 101"/>
                <a:gd name="T93"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210">
                  <a:moveTo>
                    <a:pt x="101" y="204"/>
                  </a:moveTo>
                  <a:cubicBezTo>
                    <a:pt x="69" y="207"/>
                    <a:pt x="69" y="207"/>
                    <a:pt x="69" y="207"/>
                  </a:cubicBezTo>
                  <a:cubicBezTo>
                    <a:pt x="67" y="205"/>
                    <a:pt x="67" y="205"/>
                    <a:pt x="67" y="205"/>
                  </a:cubicBezTo>
                  <a:cubicBezTo>
                    <a:pt x="67" y="193"/>
                    <a:pt x="67" y="193"/>
                    <a:pt x="67" y="193"/>
                  </a:cubicBezTo>
                  <a:cubicBezTo>
                    <a:pt x="67" y="193"/>
                    <a:pt x="67" y="193"/>
                    <a:pt x="67" y="193"/>
                  </a:cubicBezTo>
                  <a:cubicBezTo>
                    <a:pt x="63" y="198"/>
                    <a:pt x="59" y="202"/>
                    <a:pt x="55" y="205"/>
                  </a:cubicBezTo>
                  <a:cubicBezTo>
                    <a:pt x="50" y="209"/>
                    <a:pt x="45" y="210"/>
                    <a:pt x="40" y="210"/>
                  </a:cubicBezTo>
                  <a:cubicBezTo>
                    <a:pt x="35" y="210"/>
                    <a:pt x="30" y="209"/>
                    <a:pt x="25" y="205"/>
                  </a:cubicBezTo>
                  <a:cubicBezTo>
                    <a:pt x="20" y="202"/>
                    <a:pt x="16" y="197"/>
                    <a:pt x="12" y="191"/>
                  </a:cubicBezTo>
                  <a:cubicBezTo>
                    <a:pt x="8" y="185"/>
                    <a:pt x="5" y="178"/>
                    <a:pt x="3" y="169"/>
                  </a:cubicBezTo>
                  <a:cubicBezTo>
                    <a:pt x="1" y="160"/>
                    <a:pt x="0" y="151"/>
                    <a:pt x="0" y="141"/>
                  </a:cubicBezTo>
                  <a:cubicBezTo>
                    <a:pt x="0" y="131"/>
                    <a:pt x="1" y="122"/>
                    <a:pt x="3" y="113"/>
                  </a:cubicBezTo>
                  <a:cubicBezTo>
                    <a:pt x="6" y="105"/>
                    <a:pt x="9" y="97"/>
                    <a:pt x="13" y="91"/>
                  </a:cubicBezTo>
                  <a:cubicBezTo>
                    <a:pt x="17" y="85"/>
                    <a:pt x="21" y="80"/>
                    <a:pt x="27" y="77"/>
                  </a:cubicBezTo>
                  <a:cubicBezTo>
                    <a:pt x="32" y="73"/>
                    <a:pt x="38" y="71"/>
                    <a:pt x="44" y="71"/>
                  </a:cubicBezTo>
                  <a:cubicBezTo>
                    <a:pt x="48" y="71"/>
                    <a:pt x="52" y="72"/>
                    <a:pt x="56" y="74"/>
                  </a:cubicBezTo>
                  <a:cubicBezTo>
                    <a:pt x="61" y="75"/>
                    <a:pt x="64" y="77"/>
                    <a:pt x="67" y="80"/>
                  </a:cubicBezTo>
                  <a:cubicBezTo>
                    <a:pt x="67" y="34"/>
                    <a:pt x="67" y="34"/>
                    <a:pt x="67" y="34"/>
                  </a:cubicBezTo>
                  <a:cubicBezTo>
                    <a:pt x="67" y="30"/>
                    <a:pt x="67" y="26"/>
                    <a:pt x="66" y="23"/>
                  </a:cubicBezTo>
                  <a:cubicBezTo>
                    <a:pt x="65" y="20"/>
                    <a:pt x="64" y="18"/>
                    <a:pt x="62" y="16"/>
                  </a:cubicBezTo>
                  <a:cubicBezTo>
                    <a:pt x="60" y="15"/>
                    <a:pt x="58" y="13"/>
                    <a:pt x="55" y="13"/>
                  </a:cubicBezTo>
                  <a:cubicBezTo>
                    <a:pt x="52" y="12"/>
                    <a:pt x="49" y="11"/>
                    <a:pt x="45" y="11"/>
                  </a:cubicBezTo>
                  <a:cubicBezTo>
                    <a:pt x="45" y="3"/>
                    <a:pt x="45" y="3"/>
                    <a:pt x="45" y="3"/>
                  </a:cubicBezTo>
                  <a:cubicBezTo>
                    <a:pt x="83" y="0"/>
                    <a:pt x="83" y="0"/>
                    <a:pt x="83" y="0"/>
                  </a:cubicBezTo>
                  <a:cubicBezTo>
                    <a:pt x="85" y="2"/>
                    <a:pt x="85" y="2"/>
                    <a:pt x="85" y="2"/>
                  </a:cubicBezTo>
                  <a:cubicBezTo>
                    <a:pt x="85" y="179"/>
                    <a:pt x="85" y="179"/>
                    <a:pt x="85" y="179"/>
                  </a:cubicBezTo>
                  <a:cubicBezTo>
                    <a:pt x="85" y="182"/>
                    <a:pt x="85" y="185"/>
                    <a:pt x="86" y="187"/>
                  </a:cubicBezTo>
                  <a:cubicBezTo>
                    <a:pt x="87" y="189"/>
                    <a:pt x="88" y="191"/>
                    <a:pt x="90" y="193"/>
                  </a:cubicBezTo>
                  <a:cubicBezTo>
                    <a:pt x="91" y="194"/>
                    <a:pt x="93" y="194"/>
                    <a:pt x="95" y="195"/>
                  </a:cubicBezTo>
                  <a:cubicBezTo>
                    <a:pt x="97" y="195"/>
                    <a:pt x="99" y="195"/>
                    <a:pt x="101" y="195"/>
                  </a:cubicBezTo>
                  <a:cubicBezTo>
                    <a:pt x="101" y="204"/>
                    <a:pt x="101" y="204"/>
                    <a:pt x="101" y="204"/>
                  </a:cubicBezTo>
                  <a:close/>
                  <a:moveTo>
                    <a:pt x="67" y="181"/>
                  </a:moveTo>
                  <a:cubicBezTo>
                    <a:pt x="67" y="104"/>
                    <a:pt x="67" y="104"/>
                    <a:pt x="67" y="104"/>
                  </a:cubicBezTo>
                  <a:cubicBezTo>
                    <a:pt x="67" y="102"/>
                    <a:pt x="66" y="99"/>
                    <a:pt x="65" y="97"/>
                  </a:cubicBezTo>
                  <a:cubicBezTo>
                    <a:pt x="64" y="94"/>
                    <a:pt x="62" y="91"/>
                    <a:pt x="60" y="89"/>
                  </a:cubicBezTo>
                  <a:cubicBezTo>
                    <a:pt x="59" y="87"/>
                    <a:pt x="57" y="85"/>
                    <a:pt x="54" y="84"/>
                  </a:cubicBezTo>
                  <a:cubicBezTo>
                    <a:pt x="52" y="82"/>
                    <a:pt x="49" y="81"/>
                    <a:pt x="46" y="81"/>
                  </a:cubicBezTo>
                  <a:cubicBezTo>
                    <a:pt x="42" y="81"/>
                    <a:pt x="38" y="83"/>
                    <a:pt x="35" y="86"/>
                  </a:cubicBezTo>
                  <a:cubicBezTo>
                    <a:pt x="32" y="88"/>
                    <a:pt x="29" y="92"/>
                    <a:pt x="27" y="97"/>
                  </a:cubicBezTo>
                  <a:cubicBezTo>
                    <a:pt x="24" y="102"/>
                    <a:pt x="23" y="109"/>
                    <a:pt x="21" y="116"/>
                  </a:cubicBezTo>
                  <a:cubicBezTo>
                    <a:pt x="20" y="124"/>
                    <a:pt x="19" y="133"/>
                    <a:pt x="19" y="142"/>
                  </a:cubicBezTo>
                  <a:cubicBezTo>
                    <a:pt x="19" y="149"/>
                    <a:pt x="20" y="156"/>
                    <a:pt x="21" y="162"/>
                  </a:cubicBezTo>
                  <a:cubicBezTo>
                    <a:pt x="22" y="168"/>
                    <a:pt x="23" y="174"/>
                    <a:pt x="26" y="179"/>
                  </a:cubicBezTo>
                  <a:cubicBezTo>
                    <a:pt x="28" y="184"/>
                    <a:pt x="31" y="188"/>
                    <a:pt x="34" y="191"/>
                  </a:cubicBezTo>
                  <a:cubicBezTo>
                    <a:pt x="38" y="194"/>
                    <a:pt x="42" y="196"/>
                    <a:pt x="46" y="196"/>
                  </a:cubicBezTo>
                  <a:cubicBezTo>
                    <a:pt x="51" y="196"/>
                    <a:pt x="56" y="194"/>
                    <a:pt x="59" y="191"/>
                  </a:cubicBezTo>
                  <a:cubicBezTo>
                    <a:pt x="62" y="188"/>
                    <a:pt x="65" y="185"/>
                    <a:pt x="67" y="181"/>
                  </a:cubicBezTo>
                  <a:close/>
                </a:path>
              </a:pathLst>
            </a:custGeom>
            <a:solidFill>
              <a:srgbClr val="1D3E6B"/>
            </a:solidFill>
            <a:ln>
              <a:noFill/>
            </a:ln>
          </p:spPr>
          <p:txBody>
            <a:bodyPr anchor="ctr"/>
            <a:lstStyle/>
            <a:p>
              <a:pPr algn="ctr"/>
              <a:endParaRPr/>
            </a:p>
          </p:txBody>
        </p:sp>
        <p:sp>
          <p:nvSpPr>
            <p:cNvPr id="594" name="îṣļïḋê"/>
            <p:cNvSpPr/>
            <p:nvPr/>
          </p:nvSpPr>
          <p:spPr bwMode="auto">
            <a:xfrm>
              <a:off x="8748106" y="3878050"/>
              <a:ext cx="154932" cy="259379"/>
            </a:xfrm>
            <a:custGeom>
              <a:avLst/>
              <a:gdLst>
                <a:gd name="T0" fmla="*/ 113 w 113"/>
                <a:gd name="T1" fmla="*/ 134 h 189"/>
                <a:gd name="T2" fmla="*/ 110 w 113"/>
                <a:gd name="T3" fmla="*/ 189 h 189"/>
                <a:gd name="T4" fmla="*/ 0 w 113"/>
                <a:gd name="T5" fmla="*/ 189 h 189"/>
                <a:gd name="T6" fmla="*/ 0 w 113"/>
                <a:gd name="T7" fmla="*/ 180 h 189"/>
                <a:gd name="T8" fmla="*/ 8 w 113"/>
                <a:gd name="T9" fmla="*/ 179 h 189"/>
                <a:gd name="T10" fmla="*/ 14 w 113"/>
                <a:gd name="T11" fmla="*/ 177 h 189"/>
                <a:gd name="T12" fmla="*/ 18 w 113"/>
                <a:gd name="T13" fmla="*/ 172 h 189"/>
                <a:gd name="T14" fmla="*/ 19 w 113"/>
                <a:gd name="T15" fmla="*/ 164 h 189"/>
                <a:gd name="T16" fmla="*/ 19 w 113"/>
                <a:gd name="T17" fmla="*/ 28 h 189"/>
                <a:gd name="T18" fmla="*/ 18 w 113"/>
                <a:gd name="T19" fmla="*/ 20 h 189"/>
                <a:gd name="T20" fmla="*/ 14 w 113"/>
                <a:gd name="T21" fmla="*/ 14 h 189"/>
                <a:gd name="T22" fmla="*/ 7 w 113"/>
                <a:gd name="T23" fmla="*/ 11 h 189"/>
                <a:gd name="T24" fmla="*/ 0 w 113"/>
                <a:gd name="T25" fmla="*/ 10 h 189"/>
                <a:gd name="T26" fmla="*/ 0 w 113"/>
                <a:gd name="T27" fmla="*/ 0 h 189"/>
                <a:gd name="T28" fmla="*/ 103 w 113"/>
                <a:gd name="T29" fmla="*/ 0 h 189"/>
                <a:gd name="T30" fmla="*/ 103 w 113"/>
                <a:gd name="T31" fmla="*/ 46 h 189"/>
                <a:gd name="T32" fmla="*/ 96 w 113"/>
                <a:gd name="T33" fmla="*/ 46 h 189"/>
                <a:gd name="T34" fmla="*/ 88 w 113"/>
                <a:gd name="T35" fmla="*/ 24 h 189"/>
                <a:gd name="T36" fmla="*/ 76 w 113"/>
                <a:gd name="T37" fmla="*/ 12 h 189"/>
                <a:gd name="T38" fmla="*/ 69 w 113"/>
                <a:gd name="T39" fmla="*/ 11 h 189"/>
                <a:gd name="T40" fmla="*/ 60 w 113"/>
                <a:gd name="T41" fmla="*/ 11 h 189"/>
                <a:gd name="T42" fmla="*/ 39 w 113"/>
                <a:gd name="T43" fmla="*/ 11 h 189"/>
                <a:gd name="T44" fmla="*/ 39 w 113"/>
                <a:gd name="T45" fmla="*/ 86 h 189"/>
                <a:gd name="T46" fmla="*/ 54 w 113"/>
                <a:gd name="T47" fmla="*/ 86 h 189"/>
                <a:gd name="T48" fmla="*/ 64 w 113"/>
                <a:gd name="T49" fmla="*/ 84 h 189"/>
                <a:gd name="T50" fmla="*/ 70 w 113"/>
                <a:gd name="T51" fmla="*/ 77 h 189"/>
                <a:gd name="T52" fmla="*/ 74 w 113"/>
                <a:gd name="T53" fmla="*/ 67 h 189"/>
                <a:gd name="T54" fmla="*/ 76 w 113"/>
                <a:gd name="T55" fmla="*/ 55 h 189"/>
                <a:gd name="T56" fmla="*/ 83 w 113"/>
                <a:gd name="T57" fmla="*/ 55 h 189"/>
                <a:gd name="T58" fmla="*/ 83 w 113"/>
                <a:gd name="T59" fmla="*/ 129 h 189"/>
                <a:gd name="T60" fmla="*/ 76 w 113"/>
                <a:gd name="T61" fmla="*/ 129 h 189"/>
                <a:gd name="T62" fmla="*/ 74 w 113"/>
                <a:gd name="T63" fmla="*/ 115 h 189"/>
                <a:gd name="T64" fmla="*/ 70 w 113"/>
                <a:gd name="T65" fmla="*/ 105 h 189"/>
                <a:gd name="T66" fmla="*/ 64 w 113"/>
                <a:gd name="T67" fmla="*/ 98 h 189"/>
                <a:gd name="T68" fmla="*/ 54 w 113"/>
                <a:gd name="T69" fmla="*/ 97 h 189"/>
                <a:gd name="T70" fmla="*/ 39 w 113"/>
                <a:gd name="T71" fmla="*/ 97 h 189"/>
                <a:gd name="T72" fmla="*/ 39 w 113"/>
                <a:gd name="T73" fmla="*/ 154 h 189"/>
                <a:gd name="T74" fmla="*/ 40 w 113"/>
                <a:gd name="T75" fmla="*/ 167 h 189"/>
                <a:gd name="T76" fmla="*/ 43 w 113"/>
                <a:gd name="T77" fmla="*/ 175 h 189"/>
                <a:gd name="T78" fmla="*/ 50 w 113"/>
                <a:gd name="T79" fmla="*/ 178 h 189"/>
                <a:gd name="T80" fmla="*/ 62 w 113"/>
                <a:gd name="T81" fmla="*/ 179 h 189"/>
                <a:gd name="T82" fmla="*/ 70 w 113"/>
                <a:gd name="T83" fmla="*/ 179 h 189"/>
                <a:gd name="T84" fmla="*/ 78 w 113"/>
                <a:gd name="T85" fmla="*/ 178 h 189"/>
                <a:gd name="T86" fmla="*/ 86 w 113"/>
                <a:gd name="T87" fmla="*/ 176 h 189"/>
                <a:gd name="T88" fmla="*/ 91 w 113"/>
                <a:gd name="T89" fmla="*/ 172 h 189"/>
                <a:gd name="T90" fmla="*/ 100 w 113"/>
                <a:gd name="T91" fmla="*/ 153 h 189"/>
                <a:gd name="T92" fmla="*/ 106 w 113"/>
                <a:gd name="T93" fmla="*/ 134 h 189"/>
                <a:gd name="T94" fmla="*/ 113 w 113"/>
                <a:gd name="T95" fmla="*/ 13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189">
                  <a:moveTo>
                    <a:pt x="113" y="134"/>
                  </a:moveTo>
                  <a:cubicBezTo>
                    <a:pt x="110" y="189"/>
                    <a:pt x="110" y="189"/>
                    <a:pt x="110" y="189"/>
                  </a:cubicBezTo>
                  <a:cubicBezTo>
                    <a:pt x="0" y="189"/>
                    <a:pt x="0" y="189"/>
                    <a:pt x="0" y="189"/>
                  </a:cubicBezTo>
                  <a:cubicBezTo>
                    <a:pt x="0" y="180"/>
                    <a:pt x="0" y="180"/>
                    <a:pt x="0" y="180"/>
                  </a:cubicBezTo>
                  <a:cubicBezTo>
                    <a:pt x="2" y="180"/>
                    <a:pt x="5" y="179"/>
                    <a:pt x="8" y="179"/>
                  </a:cubicBezTo>
                  <a:cubicBezTo>
                    <a:pt x="11" y="178"/>
                    <a:pt x="13" y="178"/>
                    <a:pt x="14" y="177"/>
                  </a:cubicBezTo>
                  <a:cubicBezTo>
                    <a:pt x="16" y="176"/>
                    <a:pt x="17" y="174"/>
                    <a:pt x="18" y="172"/>
                  </a:cubicBezTo>
                  <a:cubicBezTo>
                    <a:pt x="19" y="170"/>
                    <a:pt x="19" y="167"/>
                    <a:pt x="19" y="164"/>
                  </a:cubicBezTo>
                  <a:cubicBezTo>
                    <a:pt x="19" y="28"/>
                    <a:pt x="19" y="28"/>
                    <a:pt x="19" y="28"/>
                  </a:cubicBezTo>
                  <a:cubicBezTo>
                    <a:pt x="19" y="25"/>
                    <a:pt x="19" y="22"/>
                    <a:pt x="18" y="20"/>
                  </a:cubicBezTo>
                  <a:cubicBezTo>
                    <a:pt x="18" y="17"/>
                    <a:pt x="16" y="16"/>
                    <a:pt x="14" y="14"/>
                  </a:cubicBezTo>
                  <a:cubicBezTo>
                    <a:pt x="12" y="13"/>
                    <a:pt x="10" y="12"/>
                    <a:pt x="7" y="11"/>
                  </a:cubicBezTo>
                  <a:cubicBezTo>
                    <a:pt x="4" y="10"/>
                    <a:pt x="2" y="10"/>
                    <a:pt x="0" y="10"/>
                  </a:cubicBezTo>
                  <a:cubicBezTo>
                    <a:pt x="0" y="0"/>
                    <a:pt x="0" y="0"/>
                    <a:pt x="0" y="0"/>
                  </a:cubicBezTo>
                  <a:cubicBezTo>
                    <a:pt x="103" y="0"/>
                    <a:pt x="103" y="0"/>
                    <a:pt x="103" y="0"/>
                  </a:cubicBezTo>
                  <a:cubicBezTo>
                    <a:pt x="103" y="46"/>
                    <a:pt x="103" y="46"/>
                    <a:pt x="103" y="46"/>
                  </a:cubicBezTo>
                  <a:cubicBezTo>
                    <a:pt x="96" y="46"/>
                    <a:pt x="96" y="46"/>
                    <a:pt x="96" y="46"/>
                  </a:cubicBezTo>
                  <a:cubicBezTo>
                    <a:pt x="94" y="39"/>
                    <a:pt x="92" y="32"/>
                    <a:pt x="88" y="24"/>
                  </a:cubicBezTo>
                  <a:cubicBezTo>
                    <a:pt x="84" y="17"/>
                    <a:pt x="80" y="12"/>
                    <a:pt x="76" y="12"/>
                  </a:cubicBezTo>
                  <a:cubicBezTo>
                    <a:pt x="74" y="11"/>
                    <a:pt x="72" y="11"/>
                    <a:pt x="69" y="11"/>
                  </a:cubicBezTo>
                  <a:cubicBezTo>
                    <a:pt x="66" y="11"/>
                    <a:pt x="63" y="11"/>
                    <a:pt x="60" y="11"/>
                  </a:cubicBezTo>
                  <a:cubicBezTo>
                    <a:pt x="39" y="11"/>
                    <a:pt x="39" y="11"/>
                    <a:pt x="39" y="11"/>
                  </a:cubicBezTo>
                  <a:cubicBezTo>
                    <a:pt x="39" y="86"/>
                    <a:pt x="39" y="86"/>
                    <a:pt x="39" y="86"/>
                  </a:cubicBezTo>
                  <a:cubicBezTo>
                    <a:pt x="54" y="86"/>
                    <a:pt x="54" y="86"/>
                    <a:pt x="54" y="86"/>
                  </a:cubicBezTo>
                  <a:cubicBezTo>
                    <a:pt x="59" y="86"/>
                    <a:pt x="62" y="85"/>
                    <a:pt x="64" y="84"/>
                  </a:cubicBezTo>
                  <a:cubicBezTo>
                    <a:pt x="67" y="83"/>
                    <a:pt x="69" y="80"/>
                    <a:pt x="70" y="77"/>
                  </a:cubicBezTo>
                  <a:cubicBezTo>
                    <a:pt x="72" y="75"/>
                    <a:pt x="73" y="71"/>
                    <a:pt x="74" y="67"/>
                  </a:cubicBezTo>
                  <a:cubicBezTo>
                    <a:pt x="75" y="63"/>
                    <a:pt x="75" y="59"/>
                    <a:pt x="76" y="55"/>
                  </a:cubicBezTo>
                  <a:cubicBezTo>
                    <a:pt x="83" y="55"/>
                    <a:pt x="83" y="55"/>
                    <a:pt x="83" y="55"/>
                  </a:cubicBezTo>
                  <a:cubicBezTo>
                    <a:pt x="83" y="129"/>
                    <a:pt x="83" y="129"/>
                    <a:pt x="83" y="129"/>
                  </a:cubicBezTo>
                  <a:cubicBezTo>
                    <a:pt x="76" y="129"/>
                    <a:pt x="76" y="129"/>
                    <a:pt x="76" y="129"/>
                  </a:cubicBezTo>
                  <a:cubicBezTo>
                    <a:pt x="75" y="125"/>
                    <a:pt x="75" y="120"/>
                    <a:pt x="74" y="115"/>
                  </a:cubicBezTo>
                  <a:cubicBezTo>
                    <a:pt x="73" y="111"/>
                    <a:pt x="71" y="107"/>
                    <a:pt x="70" y="105"/>
                  </a:cubicBezTo>
                  <a:cubicBezTo>
                    <a:pt x="68" y="102"/>
                    <a:pt x="66" y="99"/>
                    <a:pt x="64" y="98"/>
                  </a:cubicBezTo>
                  <a:cubicBezTo>
                    <a:pt x="61" y="97"/>
                    <a:pt x="58" y="97"/>
                    <a:pt x="54" y="97"/>
                  </a:cubicBezTo>
                  <a:cubicBezTo>
                    <a:pt x="39" y="97"/>
                    <a:pt x="39" y="97"/>
                    <a:pt x="39" y="97"/>
                  </a:cubicBezTo>
                  <a:cubicBezTo>
                    <a:pt x="39" y="154"/>
                    <a:pt x="39" y="154"/>
                    <a:pt x="39" y="154"/>
                  </a:cubicBezTo>
                  <a:cubicBezTo>
                    <a:pt x="39" y="159"/>
                    <a:pt x="39" y="164"/>
                    <a:pt x="40" y="167"/>
                  </a:cubicBezTo>
                  <a:cubicBezTo>
                    <a:pt x="41" y="170"/>
                    <a:pt x="42" y="173"/>
                    <a:pt x="43" y="175"/>
                  </a:cubicBezTo>
                  <a:cubicBezTo>
                    <a:pt x="45" y="176"/>
                    <a:pt x="47" y="177"/>
                    <a:pt x="50" y="178"/>
                  </a:cubicBezTo>
                  <a:cubicBezTo>
                    <a:pt x="53" y="178"/>
                    <a:pt x="57" y="179"/>
                    <a:pt x="62" y="179"/>
                  </a:cubicBezTo>
                  <a:cubicBezTo>
                    <a:pt x="64" y="179"/>
                    <a:pt x="67" y="179"/>
                    <a:pt x="70" y="179"/>
                  </a:cubicBezTo>
                  <a:cubicBezTo>
                    <a:pt x="73" y="179"/>
                    <a:pt x="76" y="178"/>
                    <a:pt x="78" y="178"/>
                  </a:cubicBezTo>
                  <a:cubicBezTo>
                    <a:pt x="81" y="178"/>
                    <a:pt x="83" y="177"/>
                    <a:pt x="86" y="176"/>
                  </a:cubicBezTo>
                  <a:cubicBezTo>
                    <a:pt x="88" y="175"/>
                    <a:pt x="90" y="174"/>
                    <a:pt x="91" y="172"/>
                  </a:cubicBezTo>
                  <a:cubicBezTo>
                    <a:pt x="94" y="168"/>
                    <a:pt x="97" y="162"/>
                    <a:pt x="100" y="153"/>
                  </a:cubicBezTo>
                  <a:cubicBezTo>
                    <a:pt x="103" y="144"/>
                    <a:pt x="105" y="138"/>
                    <a:pt x="106" y="134"/>
                  </a:cubicBezTo>
                  <a:lnTo>
                    <a:pt x="113" y="134"/>
                  </a:lnTo>
                  <a:close/>
                </a:path>
              </a:pathLst>
            </a:custGeom>
            <a:solidFill>
              <a:srgbClr val="1D3E6B"/>
            </a:solidFill>
            <a:ln>
              <a:noFill/>
            </a:ln>
          </p:spPr>
          <p:txBody>
            <a:bodyPr anchor="ctr"/>
            <a:lstStyle/>
            <a:p>
              <a:pPr algn="ctr"/>
              <a:endParaRPr/>
            </a:p>
          </p:txBody>
        </p:sp>
        <p:sp>
          <p:nvSpPr>
            <p:cNvPr id="595" name="î$1îḋè"/>
            <p:cNvSpPr/>
            <p:nvPr/>
          </p:nvSpPr>
          <p:spPr bwMode="auto">
            <a:xfrm>
              <a:off x="8930889" y="3952905"/>
              <a:ext cx="109671" cy="191488"/>
            </a:xfrm>
            <a:custGeom>
              <a:avLst/>
              <a:gdLst>
                <a:gd name="T0" fmla="*/ 43 w 80"/>
                <a:gd name="T1" fmla="*/ 139 h 139"/>
                <a:gd name="T2" fmla="*/ 11 w 80"/>
                <a:gd name="T3" fmla="*/ 120 h 139"/>
                <a:gd name="T4" fmla="*/ 0 w 80"/>
                <a:gd name="T5" fmla="*/ 69 h 139"/>
                <a:gd name="T6" fmla="*/ 3 w 80"/>
                <a:gd name="T7" fmla="*/ 43 h 139"/>
                <a:gd name="T8" fmla="*/ 12 w 80"/>
                <a:gd name="T9" fmla="*/ 21 h 139"/>
                <a:gd name="T10" fmla="*/ 26 w 80"/>
                <a:gd name="T11" fmla="*/ 6 h 139"/>
                <a:gd name="T12" fmla="*/ 44 w 80"/>
                <a:gd name="T13" fmla="*/ 0 h 139"/>
                <a:gd name="T14" fmla="*/ 66 w 80"/>
                <a:gd name="T15" fmla="*/ 10 h 139"/>
                <a:gd name="T16" fmla="*/ 74 w 80"/>
                <a:gd name="T17" fmla="*/ 35 h 139"/>
                <a:gd name="T18" fmla="*/ 72 w 80"/>
                <a:gd name="T19" fmla="*/ 47 h 139"/>
                <a:gd name="T20" fmla="*/ 65 w 80"/>
                <a:gd name="T21" fmla="*/ 52 h 139"/>
                <a:gd name="T22" fmla="*/ 56 w 80"/>
                <a:gd name="T23" fmla="*/ 48 h 139"/>
                <a:gd name="T24" fmla="*/ 53 w 80"/>
                <a:gd name="T25" fmla="*/ 39 h 139"/>
                <a:gd name="T26" fmla="*/ 54 w 80"/>
                <a:gd name="T27" fmla="*/ 27 h 139"/>
                <a:gd name="T28" fmla="*/ 56 w 80"/>
                <a:gd name="T29" fmla="*/ 17 h 139"/>
                <a:gd name="T30" fmla="*/ 51 w 80"/>
                <a:gd name="T31" fmla="*/ 12 h 139"/>
                <a:gd name="T32" fmla="*/ 43 w 80"/>
                <a:gd name="T33" fmla="*/ 10 h 139"/>
                <a:gd name="T34" fmla="*/ 35 w 80"/>
                <a:gd name="T35" fmla="*/ 13 h 139"/>
                <a:gd name="T36" fmla="*/ 27 w 80"/>
                <a:gd name="T37" fmla="*/ 23 h 139"/>
                <a:gd name="T38" fmla="*/ 21 w 80"/>
                <a:gd name="T39" fmla="*/ 41 h 139"/>
                <a:gd name="T40" fmla="*/ 19 w 80"/>
                <a:gd name="T41" fmla="*/ 68 h 139"/>
                <a:gd name="T42" fmla="*/ 27 w 80"/>
                <a:gd name="T43" fmla="*/ 109 h 139"/>
                <a:gd name="T44" fmla="*/ 47 w 80"/>
                <a:gd name="T45" fmla="*/ 125 h 139"/>
                <a:gd name="T46" fmla="*/ 62 w 80"/>
                <a:gd name="T47" fmla="*/ 118 h 139"/>
                <a:gd name="T48" fmla="*/ 74 w 80"/>
                <a:gd name="T49" fmla="*/ 99 h 139"/>
                <a:gd name="T50" fmla="*/ 80 w 80"/>
                <a:gd name="T51" fmla="*/ 105 h 139"/>
                <a:gd name="T52" fmla="*/ 63 w 80"/>
                <a:gd name="T53" fmla="*/ 130 h 139"/>
                <a:gd name="T54" fmla="*/ 43 w 80"/>
                <a:gd name="T5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39">
                  <a:moveTo>
                    <a:pt x="43" y="139"/>
                  </a:moveTo>
                  <a:cubicBezTo>
                    <a:pt x="29" y="139"/>
                    <a:pt x="19" y="133"/>
                    <a:pt x="11" y="120"/>
                  </a:cubicBezTo>
                  <a:cubicBezTo>
                    <a:pt x="4" y="107"/>
                    <a:pt x="0" y="91"/>
                    <a:pt x="0" y="69"/>
                  </a:cubicBezTo>
                  <a:cubicBezTo>
                    <a:pt x="0" y="60"/>
                    <a:pt x="1" y="51"/>
                    <a:pt x="3" y="43"/>
                  </a:cubicBezTo>
                  <a:cubicBezTo>
                    <a:pt x="5" y="35"/>
                    <a:pt x="8" y="28"/>
                    <a:pt x="12" y="21"/>
                  </a:cubicBezTo>
                  <a:cubicBezTo>
                    <a:pt x="15" y="15"/>
                    <a:pt x="20" y="10"/>
                    <a:pt x="26" y="6"/>
                  </a:cubicBezTo>
                  <a:cubicBezTo>
                    <a:pt x="31" y="2"/>
                    <a:pt x="37" y="0"/>
                    <a:pt x="44" y="0"/>
                  </a:cubicBezTo>
                  <a:cubicBezTo>
                    <a:pt x="53" y="0"/>
                    <a:pt x="60" y="3"/>
                    <a:pt x="66" y="10"/>
                  </a:cubicBezTo>
                  <a:cubicBezTo>
                    <a:pt x="72" y="16"/>
                    <a:pt x="74" y="24"/>
                    <a:pt x="74" y="35"/>
                  </a:cubicBezTo>
                  <a:cubicBezTo>
                    <a:pt x="74" y="39"/>
                    <a:pt x="74" y="43"/>
                    <a:pt x="72" y="47"/>
                  </a:cubicBezTo>
                  <a:cubicBezTo>
                    <a:pt x="71" y="50"/>
                    <a:pt x="68" y="52"/>
                    <a:pt x="65" y="52"/>
                  </a:cubicBezTo>
                  <a:cubicBezTo>
                    <a:pt x="61" y="52"/>
                    <a:pt x="58" y="50"/>
                    <a:pt x="56" y="48"/>
                  </a:cubicBezTo>
                  <a:cubicBezTo>
                    <a:pt x="54" y="45"/>
                    <a:pt x="53" y="42"/>
                    <a:pt x="53" y="39"/>
                  </a:cubicBezTo>
                  <a:cubicBezTo>
                    <a:pt x="53" y="35"/>
                    <a:pt x="54" y="31"/>
                    <a:pt x="54" y="27"/>
                  </a:cubicBezTo>
                  <a:cubicBezTo>
                    <a:pt x="55" y="22"/>
                    <a:pt x="56" y="19"/>
                    <a:pt x="56" y="17"/>
                  </a:cubicBezTo>
                  <a:cubicBezTo>
                    <a:pt x="55" y="15"/>
                    <a:pt x="53" y="13"/>
                    <a:pt x="51" y="12"/>
                  </a:cubicBezTo>
                  <a:cubicBezTo>
                    <a:pt x="48" y="11"/>
                    <a:pt x="46" y="10"/>
                    <a:pt x="43" y="10"/>
                  </a:cubicBezTo>
                  <a:cubicBezTo>
                    <a:pt x="40" y="10"/>
                    <a:pt x="38" y="11"/>
                    <a:pt x="35" y="13"/>
                  </a:cubicBezTo>
                  <a:cubicBezTo>
                    <a:pt x="32" y="15"/>
                    <a:pt x="30" y="18"/>
                    <a:pt x="27" y="23"/>
                  </a:cubicBezTo>
                  <a:cubicBezTo>
                    <a:pt x="25" y="28"/>
                    <a:pt x="23" y="34"/>
                    <a:pt x="21" y="41"/>
                  </a:cubicBezTo>
                  <a:cubicBezTo>
                    <a:pt x="20" y="49"/>
                    <a:pt x="19" y="58"/>
                    <a:pt x="19" y="68"/>
                  </a:cubicBezTo>
                  <a:cubicBezTo>
                    <a:pt x="19" y="85"/>
                    <a:pt x="22" y="98"/>
                    <a:pt x="27" y="109"/>
                  </a:cubicBezTo>
                  <a:cubicBezTo>
                    <a:pt x="32" y="119"/>
                    <a:pt x="39" y="125"/>
                    <a:pt x="47" y="125"/>
                  </a:cubicBezTo>
                  <a:cubicBezTo>
                    <a:pt x="53" y="125"/>
                    <a:pt x="58" y="122"/>
                    <a:pt x="62" y="118"/>
                  </a:cubicBezTo>
                  <a:cubicBezTo>
                    <a:pt x="67" y="114"/>
                    <a:pt x="70" y="108"/>
                    <a:pt x="74" y="99"/>
                  </a:cubicBezTo>
                  <a:cubicBezTo>
                    <a:pt x="80" y="105"/>
                    <a:pt x="80" y="105"/>
                    <a:pt x="80" y="105"/>
                  </a:cubicBezTo>
                  <a:cubicBezTo>
                    <a:pt x="76" y="115"/>
                    <a:pt x="70" y="124"/>
                    <a:pt x="63" y="130"/>
                  </a:cubicBezTo>
                  <a:cubicBezTo>
                    <a:pt x="57" y="136"/>
                    <a:pt x="50" y="139"/>
                    <a:pt x="43" y="139"/>
                  </a:cubicBezTo>
                  <a:close/>
                </a:path>
              </a:pathLst>
            </a:custGeom>
            <a:solidFill>
              <a:srgbClr val="1D3E6B"/>
            </a:solidFill>
            <a:ln>
              <a:noFill/>
            </a:ln>
          </p:spPr>
          <p:txBody>
            <a:bodyPr anchor="ctr"/>
            <a:lstStyle/>
            <a:p>
              <a:pPr algn="ctr"/>
              <a:endParaRPr/>
            </a:p>
          </p:txBody>
        </p:sp>
        <p:sp>
          <p:nvSpPr>
            <p:cNvPr id="596" name="îSlidê"/>
            <p:cNvSpPr/>
            <p:nvPr/>
          </p:nvSpPr>
          <p:spPr bwMode="auto">
            <a:xfrm>
              <a:off x="9063190" y="3952905"/>
              <a:ext cx="123597" cy="191488"/>
            </a:xfrm>
            <a:custGeom>
              <a:avLst/>
              <a:gdLst>
                <a:gd name="T0" fmla="*/ 90 w 90"/>
                <a:gd name="T1" fmla="*/ 69 h 140"/>
                <a:gd name="T2" fmla="*/ 87 w 90"/>
                <a:gd name="T3" fmla="*/ 96 h 140"/>
                <a:gd name="T4" fmla="*/ 78 w 90"/>
                <a:gd name="T5" fmla="*/ 119 h 140"/>
                <a:gd name="T6" fmla="*/ 63 w 90"/>
                <a:gd name="T7" fmla="*/ 134 h 140"/>
                <a:gd name="T8" fmla="*/ 44 w 90"/>
                <a:gd name="T9" fmla="*/ 140 h 140"/>
                <a:gd name="T10" fmla="*/ 27 w 90"/>
                <a:gd name="T11" fmla="*/ 135 h 140"/>
                <a:gd name="T12" fmla="*/ 13 w 90"/>
                <a:gd name="T13" fmla="*/ 121 h 140"/>
                <a:gd name="T14" fmla="*/ 4 w 90"/>
                <a:gd name="T15" fmla="*/ 99 h 140"/>
                <a:gd name="T16" fmla="*/ 0 w 90"/>
                <a:gd name="T17" fmla="*/ 70 h 140"/>
                <a:gd name="T18" fmla="*/ 13 w 90"/>
                <a:gd name="T19" fmla="*/ 20 h 140"/>
                <a:gd name="T20" fmla="*/ 45 w 90"/>
                <a:gd name="T21" fmla="*/ 0 h 140"/>
                <a:gd name="T22" fmla="*/ 77 w 90"/>
                <a:gd name="T23" fmla="*/ 19 h 140"/>
                <a:gd name="T24" fmla="*/ 90 w 90"/>
                <a:gd name="T25" fmla="*/ 69 h 140"/>
                <a:gd name="T26" fmla="*/ 71 w 90"/>
                <a:gd name="T27" fmla="*/ 69 h 140"/>
                <a:gd name="T28" fmla="*/ 69 w 90"/>
                <a:gd name="T29" fmla="*/ 48 h 140"/>
                <a:gd name="T30" fmla="*/ 65 w 90"/>
                <a:gd name="T31" fmla="*/ 29 h 140"/>
                <a:gd name="T32" fmla="*/ 57 w 90"/>
                <a:gd name="T33" fmla="*/ 15 h 140"/>
                <a:gd name="T34" fmla="*/ 45 w 90"/>
                <a:gd name="T35" fmla="*/ 10 h 140"/>
                <a:gd name="T36" fmla="*/ 33 w 90"/>
                <a:gd name="T37" fmla="*/ 16 h 140"/>
                <a:gd name="T38" fmla="*/ 25 w 90"/>
                <a:gd name="T39" fmla="*/ 29 h 140"/>
                <a:gd name="T40" fmla="*/ 20 w 90"/>
                <a:gd name="T41" fmla="*/ 48 h 140"/>
                <a:gd name="T42" fmla="*/ 19 w 90"/>
                <a:gd name="T43" fmla="*/ 68 h 140"/>
                <a:gd name="T44" fmla="*/ 21 w 90"/>
                <a:gd name="T45" fmla="*/ 92 h 140"/>
                <a:gd name="T46" fmla="*/ 25 w 90"/>
                <a:gd name="T47" fmla="*/ 111 h 140"/>
                <a:gd name="T48" fmla="*/ 33 w 90"/>
                <a:gd name="T49" fmla="*/ 125 h 140"/>
                <a:gd name="T50" fmla="*/ 45 w 90"/>
                <a:gd name="T51" fmla="*/ 129 h 140"/>
                <a:gd name="T52" fmla="*/ 64 w 90"/>
                <a:gd name="T53" fmla="*/ 113 h 140"/>
                <a:gd name="T54" fmla="*/ 71 w 90"/>
                <a:gd name="T55"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140">
                  <a:moveTo>
                    <a:pt x="90" y="69"/>
                  </a:moveTo>
                  <a:cubicBezTo>
                    <a:pt x="90" y="78"/>
                    <a:pt x="89" y="87"/>
                    <a:pt x="87" y="96"/>
                  </a:cubicBezTo>
                  <a:cubicBezTo>
                    <a:pt x="85" y="105"/>
                    <a:pt x="82" y="112"/>
                    <a:pt x="78" y="119"/>
                  </a:cubicBezTo>
                  <a:cubicBezTo>
                    <a:pt x="74" y="126"/>
                    <a:pt x="69" y="131"/>
                    <a:pt x="63" y="134"/>
                  </a:cubicBezTo>
                  <a:cubicBezTo>
                    <a:pt x="57" y="138"/>
                    <a:pt x="51" y="140"/>
                    <a:pt x="44" y="140"/>
                  </a:cubicBezTo>
                  <a:cubicBezTo>
                    <a:pt x="38" y="140"/>
                    <a:pt x="33" y="138"/>
                    <a:pt x="27" y="135"/>
                  </a:cubicBezTo>
                  <a:cubicBezTo>
                    <a:pt x="22" y="132"/>
                    <a:pt x="17" y="127"/>
                    <a:pt x="13" y="121"/>
                  </a:cubicBezTo>
                  <a:cubicBezTo>
                    <a:pt x="9" y="115"/>
                    <a:pt x="6" y="108"/>
                    <a:pt x="4" y="99"/>
                  </a:cubicBezTo>
                  <a:cubicBezTo>
                    <a:pt x="1" y="91"/>
                    <a:pt x="0" y="81"/>
                    <a:pt x="0" y="70"/>
                  </a:cubicBezTo>
                  <a:cubicBezTo>
                    <a:pt x="0" y="50"/>
                    <a:pt x="4" y="33"/>
                    <a:pt x="13" y="20"/>
                  </a:cubicBezTo>
                  <a:cubicBezTo>
                    <a:pt x="21" y="7"/>
                    <a:pt x="32" y="0"/>
                    <a:pt x="45" y="0"/>
                  </a:cubicBezTo>
                  <a:cubicBezTo>
                    <a:pt x="58" y="0"/>
                    <a:pt x="69" y="7"/>
                    <a:pt x="77" y="19"/>
                  </a:cubicBezTo>
                  <a:cubicBezTo>
                    <a:pt x="86" y="31"/>
                    <a:pt x="90" y="48"/>
                    <a:pt x="90" y="69"/>
                  </a:cubicBezTo>
                  <a:close/>
                  <a:moveTo>
                    <a:pt x="71" y="69"/>
                  </a:moveTo>
                  <a:cubicBezTo>
                    <a:pt x="71" y="62"/>
                    <a:pt x="70" y="55"/>
                    <a:pt x="69" y="48"/>
                  </a:cubicBezTo>
                  <a:cubicBezTo>
                    <a:pt x="68" y="40"/>
                    <a:pt x="67" y="34"/>
                    <a:pt x="65" y="29"/>
                  </a:cubicBezTo>
                  <a:cubicBezTo>
                    <a:pt x="63" y="23"/>
                    <a:pt x="60" y="19"/>
                    <a:pt x="57" y="15"/>
                  </a:cubicBezTo>
                  <a:cubicBezTo>
                    <a:pt x="54" y="12"/>
                    <a:pt x="50" y="10"/>
                    <a:pt x="45" y="10"/>
                  </a:cubicBezTo>
                  <a:cubicBezTo>
                    <a:pt x="40" y="10"/>
                    <a:pt x="36" y="12"/>
                    <a:pt x="33" y="16"/>
                  </a:cubicBezTo>
                  <a:cubicBezTo>
                    <a:pt x="30" y="19"/>
                    <a:pt x="27" y="24"/>
                    <a:pt x="25" y="29"/>
                  </a:cubicBezTo>
                  <a:cubicBezTo>
                    <a:pt x="23" y="35"/>
                    <a:pt x="21" y="41"/>
                    <a:pt x="20" y="48"/>
                  </a:cubicBezTo>
                  <a:cubicBezTo>
                    <a:pt x="20" y="55"/>
                    <a:pt x="19" y="62"/>
                    <a:pt x="19" y="68"/>
                  </a:cubicBezTo>
                  <a:cubicBezTo>
                    <a:pt x="19" y="77"/>
                    <a:pt x="20" y="85"/>
                    <a:pt x="21" y="92"/>
                  </a:cubicBezTo>
                  <a:cubicBezTo>
                    <a:pt x="22" y="99"/>
                    <a:pt x="23" y="105"/>
                    <a:pt x="25" y="111"/>
                  </a:cubicBezTo>
                  <a:cubicBezTo>
                    <a:pt x="27" y="117"/>
                    <a:pt x="30" y="121"/>
                    <a:pt x="33" y="125"/>
                  </a:cubicBezTo>
                  <a:cubicBezTo>
                    <a:pt x="37" y="128"/>
                    <a:pt x="40" y="129"/>
                    <a:pt x="45" y="129"/>
                  </a:cubicBezTo>
                  <a:cubicBezTo>
                    <a:pt x="53" y="129"/>
                    <a:pt x="59" y="124"/>
                    <a:pt x="64" y="113"/>
                  </a:cubicBezTo>
                  <a:cubicBezTo>
                    <a:pt x="68" y="103"/>
                    <a:pt x="71" y="88"/>
                    <a:pt x="71" y="69"/>
                  </a:cubicBezTo>
                  <a:close/>
                </a:path>
              </a:pathLst>
            </a:custGeom>
            <a:solidFill>
              <a:srgbClr val="1D3E6B"/>
            </a:solidFill>
            <a:ln>
              <a:noFill/>
            </a:ln>
          </p:spPr>
          <p:txBody>
            <a:bodyPr anchor="ctr"/>
            <a:lstStyle/>
            <a:p>
              <a:pPr algn="ctr"/>
              <a:endParaRPr/>
            </a:p>
          </p:txBody>
        </p:sp>
        <p:sp>
          <p:nvSpPr>
            <p:cNvPr id="597" name="iṣļîḑè"/>
            <p:cNvSpPr/>
            <p:nvPr/>
          </p:nvSpPr>
          <p:spPr bwMode="auto">
            <a:xfrm>
              <a:off x="9216380" y="3952905"/>
              <a:ext cx="141005" cy="184525"/>
            </a:xfrm>
            <a:custGeom>
              <a:avLst/>
              <a:gdLst>
                <a:gd name="T0" fmla="*/ 103 w 103"/>
                <a:gd name="T1" fmla="*/ 135 h 135"/>
                <a:gd name="T2" fmla="*/ 58 w 103"/>
                <a:gd name="T3" fmla="*/ 135 h 135"/>
                <a:gd name="T4" fmla="*/ 58 w 103"/>
                <a:gd name="T5" fmla="*/ 127 h 135"/>
                <a:gd name="T6" fmla="*/ 63 w 103"/>
                <a:gd name="T7" fmla="*/ 126 h 135"/>
                <a:gd name="T8" fmla="*/ 67 w 103"/>
                <a:gd name="T9" fmla="*/ 125 h 135"/>
                <a:gd name="T10" fmla="*/ 71 w 103"/>
                <a:gd name="T11" fmla="*/ 121 h 135"/>
                <a:gd name="T12" fmla="*/ 72 w 103"/>
                <a:gd name="T13" fmla="*/ 113 h 135"/>
                <a:gd name="T14" fmla="*/ 72 w 103"/>
                <a:gd name="T15" fmla="*/ 45 h 135"/>
                <a:gd name="T16" fmla="*/ 67 w 103"/>
                <a:gd name="T17" fmla="*/ 24 h 135"/>
                <a:gd name="T18" fmla="*/ 56 w 103"/>
                <a:gd name="T19" fmla="*/ 16 h 135"/>
                <a:gd name="T20" fmla="*/ 47 w 103"/>
                <a:gd name="T21" fmla="*/ 18 h 135"/>
                <a:gd name="T22" fmla="*/ 40 w 103"/>
                <a:gd name="T23" fmla="*/ 24 h 135"/>
                <a:gd name="T24" fmla="*/ 35 w 103"/>
                <a:gd name="T25" fmla="*/ 30 h 135"/>
                <a:gd name="T26" fmla="*/ 32 w 103"/>
                <a:gd name="T27" fmla="*/ 36 h 135"/>
                <a:gd name="T28" fmla="*/ 32 w 103"/>
                <a:gd name="T29" fmla="*/ 112 h 135"/>
                <a:gd name="T30" fmla="*/ 34 w 103"/>
                <a:gd name="T31" fmla="*/ 119 h 135"/>
                <a:gd name="T32" fmla="*/ 38 w 103"/>
                <a:gd name="T33" fmla="*/ 124 h 135"/>
                <a:gd name="T34" fmla="*/ 42 w 103"/>
                <a:gd name="T35" fmla="*/ 126 h 135"/>
                <a:gd name="T36" fmla="*/ 47 w 103"/>
                <a:gd name="T37" fmla="*/ 127 h 135"/>
                <a:gd name="T38" fmla="*/ 47 w 103"/>
                <a:gd name="T39" fmla="*/ 135 h 135"/>
                <a:gd name="T40" fmla="*/ 1 w 103"/>
                <a:gd name="T41" fmla="*/ 135 h 135"/>
                <a:gd name="T42" fmla="*/ 1 w 103"/>
                <a:gd name="T43" fmla="*/ 127 h 135"/>
                <a:gd name="T44" fmla="*/ 6 w 103"/>
                <a:gd name="T45" fmla="*/ 126 h 135"/>
                <a:gd name="T46" fmla="*/ 10 w 103"/>
                <a:gd name="T47" fmla="*/ 125 h 135"/>
                <a:gd name="T48" fmla="*/ 14 w 103"/>
                <a:gd name="T49" fmla="*/ 121 h 135"/>
                <a:gd name="T50" fmla="*/ 15 w 103"/>
                <a:gd name="T51" fmla="*/ 113 h 135"/>
                <a:gd name="T52" fmla="*/ 15 w 103"/>
                <a:gd name="T53" fmla="*/ 32 h 135"/>
                <a:gd name="T54" fmla="*/ 14 w 103"/>
                <a:gd name="T55" fmla="*/ 24 h 135"/>
                <a:gd name="T56" fmla="*/ 10 w 103"/>
                <a:gd name="T57" fmla="*/ 17 h 135"/>
                <a:gd name="T58" fmla="*/ 6 w 103"/>
                <a:gd name="T59" fmla="*/ 15 h 135"/>
                <a:gd name="T60" fmla="*/ 0 w 103"/>
                <a:gd name="T61" fmla="*/ 14 h 135"/>
                <a:gd name="T62" fmla="*/ 0 w 103"/>
                <a:gd name="T63" fmla="*/ 5 h 135"/>
                <a:gd name="T64" fmla="*/ 31 w 103"/>
                <a:gd name="T65" fmla="*/ 2 h 135"/>
                <a:gd name="T66" fmla="*/ 32 w 103"/>
                <a:gd name="T67" fmla="*/ 4 h 135"/>
                <a:gd name="T68" fmla="*/ 32 w 103"/>
                <a:gd name="T69" fmla="*/ 23 h 135"/>
                <a:gd name="T70" fmla="*/ 33 w 103"/>
                <a:gd name="T71" fmla="*/ 23 h 135"/>
                <a:gd name="T72" fmla="*/ 39 w 103"/>
                <a:gd name="T73" fmla="*/ 15 h 135"/>
                <a:gd name="T74" fmla="*/ 45 w 103"/>
                <a:gd name="T75" fmla="*/ 8 h 135"/>
                <a:gd name="T76" fmla="*/ 53 w 103"/>
                <a:gd name="T77" fmla="*/ 2 h 135"/>
                <a:gd name="T78" fmla="*/ 64 w 103"/>
                <a:gd name="T79" fmla="*/ 0 h 135"/>
                <a:gd name="T80" fmla="*/ 83 w 103"/>
                <a:gd name="T81" fmla="*/ 12 h 135"/>
                <a:gd name="T82" fmla="*/ 90 w 103"/>
                <a:gd name="T83" fmla="*/ 44 h 135"/>
                <a:gd name="T84" fmla="*/ 90 w 103"/>
                <a:gd name="T85" fmla="*/ 112 h 135"/>
                <a:gd name="T86" fmla="*/ 91 w 103"/>
                <a:gd name="T87" fmla="*/ 120 h 135"/>
                <a:gd name="T88" fmla="*/ 95 w 103"/>
                <a:gd name="T89" fmla="*/ 124 h 135"/>
                <a:gd name="T90" fmla="*/ 99 w 103"/>
                <a:gd name="T91" fmla="*/ 126 h 135"/>
                <a:gd name="T92" fmla="*/ 103 w 103"/>
                <a:gd name="T93" fmla="*/ 127 h 135"/>
                <a:gd name="T94" fmla="*/ 103 w 103"/>
                <a:gd name="T9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135">
                  <a:moveTo>
                    <a:pt x="103" y="135"/>
                  </a:moveTo>
                  <a:cubicBezTo>
                    <a:pt x="58" y="135"/>
                    <a:pt x="58" y="135"/>
                    <a:pt x="58" y="135"/>
                  </a:cubicBezTo>
                  <a:cubicBezTo>
                    <a:pt x="58" y="127"/>
                    <a:pt x="58" y="127"/>
                    <a:pt x="58" y="127"/>
                  </a:cubicBezTo>
                  <a:cubicBezTo>
                    <a:pt x="59" y="127"/>
                    <a:pt x="61" y="126"/>
                    <a:pt x="63" y="126"/>
                  </a:cubicBezTo>
                  <a:cubicBezTo>
                    <a:pt x="64" y="126"/>
                    <a:pt x="66" y="126"/>
                    <a:pt x="67" y="125"/>
                  </a:cubicBezTo>
                  <a:cubicBezTo>
                    <a:pt x="69" y="124"/>
                    <a:pt x="70" y="123"/>
                    <a:pt x="71" y="121"/>
                  </a:cubicBezTo>
                  <a:cubicBezTo>
                    <a:pt x="72" y="119"/>
                    <a:pt x="72" y="116"/>
                    <a:pt x="72" y="113"/>
                  </a:cubicBezTo>
                  <a:cubicBezTo>
                    <a:pt x="72" y="45"/>
                    <a:pt x="72" y="45"/>
                    <a:pt x="72" y="45"/>
                  </a:cubicBezTo>
                  <a:cubicBezTo>
                    <a:pt x="72" y="36"/>
                    <a:pt x="71" y="29"/>
                    <a:pt x="67" y="24"/>
                  </a:cubicBezTo>
                  <a:cubicBezTo>
                    <a:pt x="64" y="19"/>
                    <a:pt x="61" y="16"/>
                    <a:pt x="56" y="16"/>
                  </a:cubicBezTo>
                  <a:cubicBezTo>
                    <a:pt x="53" y="16"/>
                    <a:pt x="50" y="17"/>
                    <a:pt x="47" y="18"/>
                  </a:cubicBezTo>
                  <a:cubicBezTo>
                    <a:pt x="45" y="20"/>
                    <a:pt x="42" y="22"/>
                    <a:pt x="40" y="24"/>
                  </a:cubicBezTo>
                  <a:cubicBezTo>
                    <a:pt x="38" y="26"/>
                    <a:pt x="36" y="28"/>
                    <a:pt x="35" y="30"/>
                  </a:cubicBezTo>
                  <a:cubicBezTo>
                    <a:pt x="34" y="33"/>
                    <a:pt x="33" y="35"/>
                    <a:pt x="32" y="36"/>
                  </a:cubicBezTo>
                  <a:cubicBezTo>
                    <a:pt x="32" y="112"/>
                    <a:pt x="32" y="112"/>
                    <a:pt x="32" y="112"/>
                  </a:cubicBezTo>
                  <a:cubicBezTo>
                    <a:pt x="32" y="115"/>
                    <a:pt x="33" y="117"/>
                    <a:pt x="34" y="119"/>
                  </a:cubicBezTo>
                  <a:cubicBezTo>
                    <a:pt x="35" y="121"/>
                    <a:pt x="36" y="123"/>
                    <a:pt x="38" y="124"/>
                  </a:cubicBezTo>
                  <a:cubicBezTo>
                    <a:pt x="39" y="125"/>
                    <a:pt x="40" y="125"/>
                    <a:pt x="42" y="126"/>
                  </a:cubicBezTo>
                  <a:cubicBezTo>
                    <a:pt x="43" y="126"/>
                    <a:pt x="45" y="127"/>
                    <a:pt x="47" y="127"/>
                  </a:cubicBezTo>
                  <a:cubicBezTo>
                    <a:pt x="47" y="135"/>
                    <a:pt x="47" y="135"/>
                    <a:pt x="47" y="135"/>
                  </a:cubicBezTo>
                  <a:cubicBezTo>
                    <a:pt x="1" y="135"/>
                    <a:pt x="1" y="135"/>
                    <a:pt x="1" y="135"/>
                  </a:cubicBezTo>
                  <a:cubicBezTo>
                    <a:pt x="1" y="127"/>
                    <a:pt x="1" y="127"/>
                    <a:pt x="1" y="127"/>
                  </a:cubicBezTo>
                  <a:cubicBezTo>
                    <a:pt x="3" y="127"/>
                    <a:pt x="4" y="126"/>
                    <a:pt x="6" y="126"/>
                  </a:cubicBezTo>
                  <a:cubicBezTo>
                    <a:pt x="7" y="126"/>
                    <a:pt x="9" y="126"/>
                    <a:pt x="10" y="125"/>
                  </a:cubicBezTo>
                  <a:cubicBezTo>
                    <a:pt x="12" y="124"/>
                    <a:pt x="13" y="123"/>
                    <a:pt x="14" y="121"/>
                  </a:cubicBezTo>
                  <a:cubicBezTo>
                    <a:pt x="14" y="119"/>
                    <a:pt x="15" y="116"/>
                    <a:pt x="15" y="113"/>
                  </a:cubicBezTo>
                  <a:cubicBezTo>
                    <a:pt x="15" y="32"/>
                    <a:pt x="15" y="32"/>
                    <a:pt x="15" y="32"/>
                  </a:cubicBezTo>
                  <a:cubicBezTo>
                    <a:pt x="15" y="29"/>
                    <a:pt x="14" y="26"/>
                    <a:pt x="14" y="24"/>
                  </a:cubicBezTo>
                  <a:cubicBezTo>
                    <a:pt x="13" y="21"/>
                    <a:pt x="11" y="19"/>
                    <a:pt x="10" y="17"/>
                  </a:cubicBezTo>
                  <a:cubicBezTo>
                    <a:pt x="9" y="16"/>
                    <a:pt x="7" y="16"/>
                    <a:pt x="6" y="15"/>
                  </a:cubicBezTo>
                  <a:cubicBezTo>
                    <a:pt x="4" y="15"/>
                    <a:pt x="2" y="14"/>
                    <a:pt x="0" y="14"/>
                  </a:cubicBezTo>
                  <a:cubicBezTo>
                    <a:pt x="0" y="5"/>
                    <a:pt x="0" y="5"/>
                    <a:pt x="0" y="5"/>
                  </a:cubicBezTo>
                  <a:cubicBezTo>
                    <a:pt x="31" y="2"/>
                    <a:pt x="31" y="2"/>
                    <a:pt x="31" y="2"/>
                  </a:cubicBezTo>
                  <a:cubicBezTo>
                    <a:pt x="32" y="4"/>
                    <a:pt x="32" y="4"/>
                    <a:pt x="32" y="4"/>
                  </a:cubicBezTo>
                  <a:cubicBezTo>
                    <a:pt x="32" y="23"/>
                    <a:pt x="32" y="23"/>
                    <a:pt x="32" y="23"/>
                  </a:cubicBezTo>
                  <a:cubicBezTo>
                    <a:pt x="33" y="23"/>
                    <a:pt x="33" y="23"/>
                    <a:pt x="33" y="23"/>
                  </a:cubicBezTo>
                  <a:cubicBezTo>
                    <a:pt x="34" y="21"/>
                    <a:pt x="36" y="18"/>
                    <a:pt x="39" y="15"/>
                  </a:cubicBezTo>
                  <a:cubicBezTo>
                    <a:pt x="41" y="12"/>
                    <a:pt x="43" y="10"/>
                    <a:pt x="45" y="8"/>
                  </a:cubicBezTo>
                  <a:cubicBezTo>
                    <a:pt x="47" y="6"/>
                    <a:pt x="50" y="4"/>
                    <a:pt x="53" y="2"/>
                  </a:cubicBezTo>
                  <a:cubicBezTo>
                    <a:pt x="56" y="1"/>
                    <a:pt x="60" y="0"/>
                    <a:pt x="64" y="0"/>
                  </a:cubicBezTo>
                  <a:cubicBezTo>
                    <a:pt x="72" y="0"/>
                    <a:pt x="79" y="4"/>
                    <a:pt x="83" y="12"/>
                  </a:cubicBezTo>
                  <a:cubicBezTo>
                    <a:pt x="88" y="20"/>
                    <a:pt x="90" y="30"/>
                    <a:pt x="90" y="44"/>
                  </a:cubicBezTo>
                  <a:cubicBezTo>
                    <a:pt x="90" y="112"/>
                    <a:pt x="90" y="112"/>
                    <a:pt x="90" y="112"/>
                  </a:cubicBezTo>
                  <a:cubicBezTo>
                    <a:pt x="90" y="115"/>
                    <a:pt x="90" y="118"/>
                    <a:pt x="91" y="120"/>
                  </a:cubicBezTo>
                  <a:cubicBezTo>
                    <a:pt x="92" y="121"/>
                    <a:pt x="93" y="123"/>
                    <a:pt x="95" y="124"/>
                  </a:cubicBezTo>
                  <a:cubicBezTo>
                    <a:pt x="96" y="125"/>
                    <a:pt x="98" y="126"/>
                    <a:pt x="99" y="126"/>
                  </a:cubicBezTo>
                  <a:cubicBezTo>
                    <a:pt x="100" y="126"/>
                    <a:pt x="101" y="127"/>
                    <a:pt x="103" y="127"/>
                  </a:cubicBezTo>
                  <a:lnTo>
                    <a:pt x="103" y="135"/>
                  </a:lnTo>
                  <a:close/>
                </a:path>
              </a:pathLst>
            </a:custGeom>
            <a:solidFill>
              <a:srgbClr val="1D3E6B"/>
            </a:solidFill>
            <a:ln>
              <a:noFill/>
            </a:ln>
          </p:spPr>
          <p:txBody>
            <a:bodyPr anchor="ctr"/>
            <a:lstStyle/>
            <a:p>
              <a:pPr algn="ctr"/>
              <a:endParaRPr/>
            </a:p>
          </p:txBody>
        </p:sp>
        <p:sp>
          <p:nvSpPr>
            <p:cNvPr id="598" name="ïŝlîďê"/>
            <p:cNvSpPr/>
            <p:nvPr/>
          </p:nvSpPr>
          <p:spPr bwMode="auto">
            <a:xfrm>
              <a:off x="9385238" y="3952905"/>
              <a:ext cx="123597" cy="191488"/>
            </a:xfrm>
            <a:custGeom>
              <a:avLst/>
              <a:gdLst>
                <a:gd name="T0" fmla="*/ 90 w 90"/>
                <a:gd name="T1" fmla="*/ 69 h 140"/>
                <a:gd name="T2" fmla="*/ 87 w 90"/>
                <a:gd name="T3" fmla="*/ 96 h 140"/>
                <a:gd name="T4" fmla="*/ 78 w 90"/>
                <a:gd name="T5" fmla="*/ 119 h 140"/>
                <a:gd name="T6" fmla="*/ 63 w 90"/>
                <a:gd name="T7" fmla="*/ 134 h 140"/>
                <a:gd name="T8" fmla="*/ 44 w 90"/>
                <a:gd name="T9" fmla="*/ 140 h 140"/>
                <a:gd name="T10" fmla="*/ 28 w 90"/>
                <a:gd name="T11" fmla="*/ 135 h 140"/>
                <a:gd name="T12" fmla="*/ 14 w 90"/>
                <a:gd name="T13" fmla="*/ 121 h 140"/>
                <a:gd name="T14" fmla="*/ 4 w 90"/>
                <a:gd name="T15" fmla="*/ 99 h 140"/>
                <a:gd name="T16" fmla="*/ 0 w 90"/>
                <a:gd name="T17" fmla="*/ 70 h 140"/>
                <a:gd name="T18" fmla="*/ 13 w 90"/>
                <a:gd name="T19" fmla="*/ 20 h 140"/>
                <a:gd name="T20" fmla="*/ 46 w 90"/>
                <a:gd name="T21" fmla="*/ 0 h 140"/>
                <a:gd name="T22" fmla="*/ 78 w 90"/>
                <a:gd name="T23" fmla="*/ 19 h 140"/>
                <a:gd name="T24" fmla="*/ 90 w 90"/>
                <a:gd name="T25" fmla="*/ 69 h 140"/>
                <a:gd name="T26" fmla="*/ 71 w 90"/>
                <a:gd name="T27" fmla="*/ 69 h 140"/>
                <a:gd name="T28" fmla="*/ 70 w 90"/>
                <a:gd name="T29" fmla="*/ 48 h 140"/>
                <a:gd name="T30" fmla="*/ 65 w 90"/>
                <a:gd name="T31" fmla="*/ 29 h 140"/>
                <a:gd name="T32" fmla="*/ 58 w 90"/>
                <a:gd name="T33" fmla="*/ 15 h 140"/>
                <a:gd name="T34" fmla="*/ 46 w 90"/>
                <a:gd name="T35" fmla="*/ 10 h 140"/>
                <a:gd name="T36" fmla="*/ 33 w 90"/>
                <a:gd name="T37" fmla="*/ 16 h 140"/>
                <a:gd name="T38" fmla="*/ 25 w 90"/>
                <a:gd name="T39" fmla="*/ 29 h 140"/>
                <a:gd name="T40" fmla="*/ 21 w 90"/>
                <a:gd name="T41" fmla="*/ 48 h 140"/>
                <a:gd name="T42" fmla="*/ 20 w 90"/>
                <a:gd name="T43" fmla="*/ 68 h 140"/>
                <a:gd name="T44" fmla="*/ 21 w 90"/>
                <a:gd name="T45" fmla="*/ 92 h 140"/>
                <a:gd name="T46" fmla="*/ 26 w 90"/>
                <a:gd name="T47" fmla="*/ 111 h 140"/>
                <a:gd name="T48" fmla="*/ 34 w 90"/>
                <a:gd name="T49" fmla="*/ 125 h 140"/>
                <a:gd name="T50" fmla="*/ 46 w 90"/>
                <a:gd name="T51" fmla="*/ 129 h 140"/>
                <a:gd name="T52" fmla="*/ 64 w 90"/>
                <a:gd name="T53" fmla="*/ 113 h 140"/>
                <a:gd name="T54" fmla="*/ 71 w 90"/>
                <a:gd name="T55"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140">
                  <a:moveTo>
                    <a:pt x="90" y="69"/>
                  </a:moveTo>
                  <a:cubicBezTo>
                    <a:pt x="90" y="78"/>
                    <a:pt x="89" y="87"/>
                    <a:pt x="87" y="96"/>
                  </a:cubicBezTo>
                  <a:cubicBezTo>
                    <a:pt x="85" y="105"/>
                    <a:pt x="82" y="112"/>
                    <a:pt x="78" y="119"/>
                  </a:cubicBezTo>
                  <a:cubicBezTo>
                    <a:pt x="74" y="126"/>
                    <a:pt x="69" y="131"/>
                    <a:pt x="63" y="134"/>
                  </a:cubicBezTo>
                  <a:cubicBezTo>
                    <a:pt x="58" y="138"/>
                    <a:pt x="51" y="140"/>
                    <a:pt x="44" y="140"/>
                  </a:cubicBezTo>
                  <a:cubicBezTo>
                    <a:pt x="39" y="140"/>
                    <a:pt x="33" y="138"/>
                    <a:pt x="28" y="135"/>
                  </a:cubicBezTo>
                  <a:cubicBezTo>
                    <a:pt x="22" y="132"/>
                    <a:pt x="18" y="127"/>
                    <a:pt x="14" y="121"/>
                  </a:cubicBezTo>
                  <a:cubicBezTo>
                    <a:pt x="10" y="115"/>
                    <a:pt x="6" y="108"/>
                    <a:pt x="4" y="99"/>
                  </a:cubicBezTo>
                  <a:cubicBezTo>
                    <a:pt x="1" y="91"/>
                    <a:pt x="0" y="81"/>
                    <a:pt x="0" y="70"/>
                  </a:cubicBezTo>
                  <a:cubicBezTo>
                    <a:pt x="0" y="50"/>
                    <a:pt x="4" y="33"/>
                    <a:pt x="13" y="20"/>
                  </a:cubicBezTo>
                  <a:cubicBezTo>
                    <a:pt x="21" y="7"/>
                    <a:pt x="32" y="0"/>
                    <a:pt x="46" y="0"/>
                  </a:cubicBezTo>
                  <a:cubicBezTo>
                    <a:pt x="59" y="0"/>
                    <a:pt x="69" y="7"/>
                    <a:pt x="78" y="19"/>
                  </a:cubicBezTo>
                  <a:cubicBezTo>
                    <a:pt x="86" y="31"/>
                    <a:pt x="90" y="48"/>
                    <a:pt x="90" y="69"/>
                  </a:cubicBezTo>
                  <a:close/>
                  <a:moveTo>
                    <a:pt x="71" y="69"/>
                  </a:moveTo>
                  <a:cubicBezTo>
                    <a:pt x="71" y="62"/>
                    <a:pt x="71" y="55"/>
                    <a:pt x="70" y="48"/>
                  </a:cubicBezTo>
                  <a:cubicBezTo>
                    <a:pt x="69" y="40"/>
                    <a:pt x="67" y="34"/>
                    <a:pt x="65" y="29"/>
                  </a:cubicBezTo>
                  <a:cubicBezTo>
                    <a:pt x="63" y="23"/>
                    <a:pt x="61" y="19"/>
                    <a:pt x="58" y="15"/>
                  </a:cubicBezTo>
                  <a:cubicBezTo>
                    <a:pt x="54" y="12"/>
                    <a:pt x="50" y="10"/>
                    <a:pt x="46" y="10"/>
                  </a:cubicBezTo>
                  <a:cubicBezTo>
                    <a:pt x="41" y="10"/>
                    <a:pt x="37" y="12"/>
                    <a:pt x="33" y="16"/>
                  </a:cubicBezTo>
                  <a:cubicBezTo>
                    <a:pt x="30" y="19"/>
                    <a:pt x="27" y="24"/>
                    <a:pt x="25" y="29"/>
                  </a:cubicBezTo>
                  <a:cubicBezTo>
                    <a:pt x="23" y="35"/>
                    <a:pt x="22" y="41"/>
                    <a:pt x="21" y="48"/>
                  </a:cubicBezTo>
                  <a:cubicBezTo>
                    <a:pt x="20" y="55"/>
                    <a:pt x="20" y="62"/>
                    <a:pt x="20" y="68"/>
                  </a:cubicBezTo>
                  <a:cubicBezTo>
                    <a:pt x="20" y="77"/>
                    <a:pt x="20" y="85"/>
                    <a:pt x="21" y="92"/>
                  </a:cubicBezTo>
                  <a:cubicBezTo>
                    <a:pt x="22" y="99"/>
                    <a:pt x="24" y="105"/>
                    <a:pt x="26" y="111"/>
                  </a:cubicBezTo>
                  <a:cubicBezTo>
                    <a:pt x="28" y="117"/>
                    <a:pt x="30" y="121"/>
                    <a:pt x="34" y="125"/>
                  </a:cubicBezTo>
                  <a:cubicBezTo>
                    <a:pt x="37" y="128"/>
                    <a:pt x="41" y="129"/>
                    <a:pt x="46" y="129"/>
                  </a:cubicBezTo>
                  <a:cubicBezTo>
                    <a:pt x="53" y="129"/>
                    <a:pt x="60" y="124"/>
                    <a:pt x="64" y="113"/>
                  </a:cubicBezTo>
                  <a:cubicBezTo>
                    <a:pt x="69" y="103"/>
                    <a:pt x="71" y="88"/>
                    <a:pt x="71" y="69"/>
                  </a:cubicBezTo>
                  <a:close/>
                </a:path>
              </a:pathLst>
            </a:custGeom>
            <a:solidFill>
              <a:srgbClr val="1D3E6B"/>
            </a:solidFill>
            <a:ln>
              <a:noFill/>
            </a:ln>
          </p:spPr>
          <p:txBody>
            <a:bodyPr anchor="ctr"/>
            <a:lstStyle/>
            <a:p>
              <a:pPr algn="ctr"/>
              <a:endParaRPr/>
            </a:p>
          </p:txBody>
        </p:sp>
        <p:sp>
          <p:nvSpPr>
            <p:cNvPr id="599" name="iṡ1îďê"/>
            <p:cNvSpPr/>
            <p:nvPr/>
          </p:nvSpPr>
          <p:spPr bwMode="auto">
            <a:xfrm>
              <a:off x="9538428" y="3952905"/>
              <a:ext cx="219341" cy="184525"/>
            </a:xfrm>
            <a:custGeom>
              <a:avLst/>
              <a:gdLst>
                <a:gd name="T0" fmla="*/ 114 w 159"/>
                <a:gd name="T1" fmla="*/ 135 h 135"/>
                <a:gd name="T2" fmla="*/ 119 w 159"/>
                <a:gd name="T3" fmla="*/ 126 h 135"/>
                <a:gd name="T4" fmla="*/ 126 w 159"/>
                <a:gd name="T5" fmla="*/ 121 h 135"/>
                <a:gd name="T6" fmla="*/ 128 w 159"/>
                <a:gd name="T7" fmla="*/ 45 h 135"/>
                <a:gd name="T8" fmla="*/ 112 w 159"/>
                <a:gd name="T9" fmla="*/ 16 h 135"/>
                <a:gd name="T10" fmla="*/ 96 w 159"/>
                <a:gd name="T11" fmla="*/ 24 h 135"/>
                <a:gd name="T12" fmla="*/ 89 w 159"/>
                <a:gd name="T13" fmla="*/ 36 h 135"/>
                <a:gd name="T14" fmla="*/ 90 w 159"/>
                <a:gd name="T15" fmla="*/ 119 h 135"/>
                <a:gd name="T16" fmla="*/ 98 w 159"/>
                <a:gd name="T17" fmla="*/ 126 h 135"/>
                <a:gd name="T18" fmla="*/ 103 w 159"/>
                <a:gd name="T19" fmla="*/ 135 h 135"/>
                <a:gd name="T20" fmla="*/ 58 w 159"/>
                <a:gd name="T21" fmla="*/ 127 h 135"/>
                <a:gd name="T22" fmla="*/ 66 w 159"/>
                <a:gd name="T23" fmla="*/ 125 h 135"/>
                <a:gd name="T24" fmla="*/ 71 w 159"/>
                <a:gd name="T25" fmla="*/ 113 h 135"/>
                <a:gd name="T26" fmla="*/ 67 w 159"/>
                <a:gd name="T27" fmla="*/ 24 h 135"/>
                <a:gd name="T28" fmla="*/ 48 w 159"/>
                <a:gd name="T29" fmla="*/ 18 h 135"/>
                <a:gd name="T30" fmla="*/ 36 w 159"/>
                <a:gd name="T31" fmla="*/ 31 h 135"/>
                <a:gd name="T32" fmla="*/ 33 w 159"/>
                <a:gd name="T33" fmla="*/ 111 h 135"/>
                <a:gd name="T34" fmla="*/ 38 w 159"/>
                <a:gd name="T35" fmla="*/ 124 h 135"/>
                <a:gd name="T36" fmla="*/ 47 w 159"/>
                <a:gd name="T37" fmla="*/ 127 h 135"/>
                <a:gd name="T38" fmla="*/ 2 w 159"/>
                <a:gd name="T39" fmla="*/ 135 h 135"/>
                <a:gd name="T40" fmla="*/ 6 w 159"/>
                <a:gd name="T41" fmla="*/ 126 h 135"/>
                <a:gd name="T42" fmla="*/ 14 w 159"/>
                <a:gd name="T43" fmla="*/ 121 h 135"/>
                <a:gd name="T44" fmla="*/ 15 w 159"/>
                <a:gd name="T45" fmla="*/ 31 h 135"/>
                <a:gd name="T46" fmla="*/ 10 w 159"/>
                <a:gd name="T47" fmla="*/ 18 h 135"/>
                <a:gd name="T48" fmla="*/ 0 w 159"/>
                <a:gd name="T49" fmla="*/ 14 h 135"/>
                <a:gd name="T50" fmla="*/ 31 w 159"/>
                <a:gd name="T51" fmla="*/ 2 h 135"/>
                <a:gd name="T52" fmla="*/ 33 w 159"/>
                <a:gd name="T53" fmla="*/ 23 h 135"/>
                <a:gd name="T54" fmla="*/ 39 w 159"/>
                <a:gd name="T55" fmla="*/ 15 h 135"/>
                <a:gd name="T56" fmla="*/ 53 w 159"/>
                <a:gd name="T57" fmla="*/ 2 h 135"/>
                <a:gd name="T58" fmla="*/ 79 w 159"/>
                <a:gd name="T59" fmla="*/ 7 h 135"/>
                <a:gd name="T60" fmla="*/ 94 w 159"/>
                <a:gd name="T61" fmla="*/ 16 h 135"/>
                <a:gd name="T62" fmla="*/ 109 w 159"/>
                <a:gd name="T63" fmla="*/ 2 h 135"/>
                <a:gd name="T64" fmla="*/ 138 w 159"/>
                <a:gd name="T65" fmla="*/ 11 h 135"/>
                <a:gd name="T66" fmla="*/ 145 w 159"/>
                <a:gd name="T67" fmla="*/ 112 h 135"/>
                <a:gd name="T68" fmla="*/ 150 w 159"/>
                <a:gd name="T69" fmla="*/ 124 h 135"/>
                <a:gd name="T70" fmla="*/ 159 w 159"/>
                <a:gd name="T71"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35">
                  <a:moveTo>
                    <a:pt x="159" y="135"/>
                  </a:moveTo>
                  <a:cubicBezTo>
                    <a:pt x="114" y="135"/>
                    <a:pt x="114" y="135"/>
                    <a:pt x="114" y="135"/>
                  </a:cubicBezTo>
                  <a:cubicBezTo>
                    <a:pt x="114" y="127"/>
                    <a:pt x="114" y="127"/>
                    <a:pt x="114" y="127"/>
                  </a:cubicBezTo>
                  <a:cubicBezTo>
                    <a:pt x="116" y="127"/>
                    <a:pt x="117" y="126"/>
                    <a:pt x="119" y="126"/>
                  </a:cubicBezTo>
                  <a:cubicBezTo>
                    <a:pt x="120" y="126"/>
                    <a:pt x="121" y="126"/>
                    <a:pt x="122" y="125"/>
                  </a:cubicBezTo>
                  <a:cubicBezTo>
                    <a:pt x="124" y="124"/>
                    <a:pt x="126" y="123"/>
                    <a:pt x="126" y="121"/>
                  </a:cubicBezTo>
                  <a:cubicBezTo>
                    <a:pt x="127" y="119"/>
                    <a:pt x="128" y="116"/>
                    <a:pt x="128" y="113"/>
                  </a:cubicBezTo>
                  <a:cubicBezTo>
                    <a:pt x="128" y="45"/>
                    <a:pt x="128" y="45"/>
                    <a:pt x="128" y="45"/>
                  </a:cubicBezTo>
                  <a:cubicBezTo>
                    <a:pt x="128" y="36"/>
                    <a:pt x="126" y="29"/>
                    <a:pt x="123" y="24"/>
                  </a:cubicBezTo>
                  <a:cubicBezTo>
                    <a:pt x="120" y="19"/>
                    <a:pt x="117" y="16"/>
                    <a:pt x="112" y="16"/>
                  </a:cubicBezTo>
                  <a:cubicBezTo>
                    <a:pt x="109" y="16"/>
                    <a:pt x="106" y="17"/>
                    <a:pt x="104" y="18"/>
                  </a:cubicBezTo>
                  <a:cubicBezTo>
                    <a:pt x="101" y="20"/>
                    <a:pt x="99" y="21"/>
                    <a:pt x="96" y="24"/>
                  </a:cubicBezTo>
                  <a:cubicBezTo>
                    <a:pt x="94" y="26"/>
                    <a:pt x="93" y="28"/>
                    <a:pt x="92" y="30"/>
                  </a:cubicBezTo>
                  <a:cubicBezTo>
                    <a:pt x="91" y="32"/>
                    <a:pt x="90" y="34"/>
                    <a:pt x="89" y="36"/>
                  </a:cubicBezTo>
                  <a:cubicBezTo>
                    <a:pt x="89" y="112"/>
                    <a:pt x="89" y="112"/>
                    <a:pt x="89" y="112"/>
                  </a:cubicBezTo>
                  <a:cubicBezTo>
                    <a:pt x="89" y="115"/>
                    <a:pt x="89" y="117"/>
                    <a:pt x="90" y="119"/>
                  </a:cubicBezTo>
                  <a:cubicBezTo>
                    <a:pt x="91" y="121"/>
                    <a:pt x="92" y="123"/>
                    <a:pt x="94" y="124"/>
                  </a:cubicBezTo>
                  <a:cubicBezTo>
                    <a:pt x="96" y="125"/>
                    <a:pt x="97" y="125"/>
                    <a:pt x="98" y="126"/>
                  </a:cubicBezTo>
                  <a:cubicBezTo>
                    <a:pt x="99" y="126"/>
                    <a:pt x="101" y="127"/>
                    <a:pt x="103" y="127"/>
                  </a:cubicBezTo>
                  <a:cubicBezTo>
                    <a:pt x="103" y="135"/>
                    <a:pt x="103" y="135"/>
                    <a:pt x="103" y="135"/>
                  </a:cubicBezTo>
                  <a:cubicBezTo>
                    <a:pt x="58" y="135"/>
                    <a:pt x="58" y="135"/>
                    <a:pt x="58" y="135"/>
                  </a:cubicBezTo>
                  <a:cubicBezTo>
                    <a:pt x="58" y="127"/>
                    <a:pt x="58" y="127"/>
                    <a:pt x="58" y="127"/>
                  </a:cubicBezTo>
                  <a:cubicBezTo>
                    <a:pt x="60" y="127"/>
                    <a:pt x="61" y="126"/>
                    <a:pt x="63" y="126"/>
                  </a:cubicBezTo>
                  <a:cubicBezTo>
                    <a:pt x="64" y="126"/>
                    <a:pt x="65" y="126"/>
                    <a:pt x="66" y="125"/>
                  </a:cubicBezTo>
                  <a:cubicBezTo>
                    <a:pt x="68" y="124"/>
                    <a:pt x="69" y="123"/>
                    <a:pt x="70" y="121"/>
                  </a:cubicBezTo>
                  <a:cubicBezTo>
                    <a:pt x="71" y="119"/>
                    <a:pt x="71" y="116"/>
                    <a:pt x="71" y="113"/>
                  </a:cubicBezTo>
                  <a:cubicBezTo>
                    <a:pt x="71" y="45"/>
                    <a:pt x="71" y="45"/>
                    <a:pt x="71" y="45"/>
                  </a:cubicBezTo>
                  <a:cubicBezTo>
                    <a:pt x="71" y="36"/>
                    <a:pt x="70" y="29"/>
                    <a:pt x="67" y="24"/>
                  </a:cubicBezTo>
                  <a:cubicBezTo>
                    <a:pt x="64" y="19"/>
                    <a:pt x="60" y="16"/>
                    <a:pt x="56" y="16"/>
                  </a:cubicBezTo>
                  <a:cubicBezTo>
                    <a:pt x="53" y="16"/>
                    <a:pt x="50" y="17"/>
                    <a:pt x="48" y="18"/>
                  </a:cubicBezTo>
                  <a:cubicBezTo>
                    <a:pt x="45" y="20"/>
                    <a:pt x="42" y="22"/>
                    <a:pt x="40" y="24"/>
                  </a:cubicBezTo>
                  <a:cubicBezTo>
                    <a:pt x="38" y="26"/>
                    <a:pt x="37" y="28"/>
                    <a:pt x="36" y="31"/>
                  </a:cubicBezTo>
                  <a:cubicBezTo>
                    <a:pt x="34" y="33"/>
                    <a:pt x="33" y="35"/>
                    <a:pt x="33" y="36"/>
                  </a:cubicBezTo>
                  <a:cubicBezTo>
                    <a:pt x="33" y="111"/>
                    <a:pt x="33" y="111"/>
                    <a:pt x="33" y="111"/>
                  </a:cubicBezTo>
                  <a:cubicBezTo>
                    <a:pt x="33" y="115"/>
                    <a:pt x="33" y="117"/>
                    <a:pt x="34" y="119"/>
                  </a:cubicBezTo>
                  <a:cubicBezTo>
                    <a:pt x="35" y="121"/>
                    <a:pt x="36" y="123"/>
                    <a:pt x="38" y="124"/>
                  </a:cubicBezTo>
                  <a:cubicBezTo>
                    <a:pt x="39" y="125"/>
                    <a:pt x="41" y="125"/>
                    <a:pt x="42" y="126"/>
                  </a:cubicBezTo>
                  <a:cubicBezTo>
                    <a:pt x="43" y="126"/>
                    <a:pt x="45" y="127"/>
                    <a:pt x="47" y="127"/>
                  </a:cubicBezTo>
                  <a:cubicBezTo>
                    <a:pt x="47" y="135"/>
                    <a:pt x="47" y="135"/>
                    <a:pt x="47" y="135"/>
                  </a:cubicBezTo>
                  <a:cubicBezTo>
                    <a:pt x="2" y="135"/>
                    <a:pt x="2" y="135"/>
                    <a:pt x="2" y="135"/>
                  </a:cubicBezTo>
                  <a:cubicBezTo>
                    <a:pt x="2" y="127"/>
                    <a:pt x="2" y="127"/>
                    <a:pt x="2" y="127"/>
                  </a:cubicBezTo>
                  <a:cubicBezTo>
                    <a:pt x="3" y="127"/>
                    <a:pt x="5" y="126"/>
                    <a:pt x="6" y="126"/>
                  </a:cubicBezTo>
                  <a:cubicBezTo>
                    <a:pt x="8" y="126"/>
                    <a:pt x="9" y="126"/>
                    <a:pt x="10" y="125"/>
                  </a:cubicBezTo>
                  <a:cubicBezTo>
                    <a:pt x="12" y="124"/>
                    <a:pt x="13" y="123"/>
                    <a:pt x="14" y="121"/>
                  </a:cubicBezTo>
                  <a:cubicBezTo>
                    <a:pt x="15" y="119"/>
                    <a:pt x="15" y="116"/>
                    <a:pt x="15" y="113"/>
                  </a:cubicBezTo>
                  <a:cubicBezTo>
                    <a:pt x="15" y="31"/>
                    <a:pt x="15" y="31"/>
                    <a:pt x="15" y="31"/>
                  </a:cubicBezTo>
                  <a:cubicBezTo>
                    <a:pt x="15" y="29"/>
                    <a:pt x="15" y="26"/>
                    <a:pt x="14" y="24"/>
                  </a:cubicBezTo>
                  <a:cubicBezTo>
                    <a:pt x="13" y="21"/>
                    <a:pt x="12" y="20"/>
                    <a:pt x="10" y="18"/>
                  </a:cubicBezTo>
                  <a:cubicBezTo>
                    <a:pt x="9" y="17"/>
                    <a:pt x="8" y="16"/>
                    <a:pt x="6" y="15"/>
                  </a:cubicBezTo>
                  <a:cubicBezTo>
                    <a:pt x="4" y="15"/>
                    <a:pt x="2" y="14"/>
                    <a:pt x="0" y="14"/>
                  </a:cubicBezTo>
                  <a:cubicBezTo>
                    <a:pt x="0" y="5"/>
                    <a:pt x="0" y="5"/>
                    <a:pt x="0" y="5"/>
                  </a:cubicBezTo>
                  <a:cubicBezTo>
                    <a:pt x="31" y="2"/>
                    <a:pt x="31" y="2"/>
                    <a:pt x="31" y="2"/>
                  </a:cubicBezTo>
                  <a:cubicBezTo>
                    <a:pt x="33" y="4"/>
                    <a:pt x="33" y="4"/>
                    <a:pt x="33" y="4"/>
                  </a:cubicBezTo>
                  <a:cubicBezTo>
                    <a:pt x="33" y="23"/>
                    <a:pt x="33" y="23"/>
                    <a:pt x="33" y="23"/>
                  </a:cubicBezTo>
                  <a:cubicBezTo>
                    <a:pt x="33" y="23"/>
                    <a:pt x="33" y="23"/>
                    <a:pt x="33" y="23"/>
                  </a:cubicBezTo>
                  <a:cubicBezTo>
                    <a:pt x="35" y="21"/>
                    <a:pt x="37" y="18"/>
                    <a:pt x="39" y="15"/>
                  </a:cubicBezTo>
                  <a:cubicBezTo>
                    <a:pt x="41" y="12"/>
                    <a:pt x="43" y="10"/>
                    <a:pt x="45" y="8"/>
                  </a:cubicBezTo>
                  <a:cubicBezTo>
                    <a:pt x="47" y="6"/>
                    <a:pt x="50" y="4"/>
                    <a:pt x="53" y="2"/>
                  </a:cubicBezTo>
                  <a:cubicBezTo>
                    <a:pt x="57" y="1"/>
                    <a:pt x="60" y="0"/>
                    <a:pt x="64" y="0"/>
                  </a:cubicBezTo>
                  <a:cubicBezTo>
                    <a:pt x="70" y="0"/>
                    <a:pt x="75" y="3"/>
                    <a:pt x="79" y="7"/>
                  </a:cubicBezTo>
                  <a:cubicBezTo>
                    <a:pt x="83" y="12"/>
                    <a:pt x="87" y="17"/>
                    <a:pt x="88" y="24"/>
                  </a:cubicBezTo>
                  <a:cubicBezTo>
                    <a:pt x="91" y="21"/>
                    <a:pt x="93" y="18"/>
                    <a:pt x="94" y="16"/>
                  </a:cubicBezTo>
                  <a:cubicBezTo>
                    <a:pt x="96" y="13"/>
                    <a:pt x="98" y="11"/>
                    <a:pt x="101" y="8"/>
                  </a:cubicBezTo>
                  <a:cubicBezTo>
                    <a:pt x="103" y="6"/>
                    <a:pt x="106" y="4"/>
                    <a:pt x="109" y="2"/>
                  </a:cubicBezTo>
                  <a:cubicBezTo>
                    <a:pt x="113" y="1"/>
                    <a:pt x="116" y="0"/>
                    <a:pt x="120" y="0"/>
                  </a:cubicBezTo>
                  <a:cubicBezTo>
                    <a:pt x="128" y="0"/>
                    <a:pt x="134" y="4"/>
                    <a:pt x="138" y="11"/>
                  </a:cubicBezTo>
                  <a:cubicBezTo>
                    <a:pt x="143" y="19"/>
                    <a:pt x="145" y="30"/>
                    <a:pt x="145" y="45"/>
                  </a:cubicBezTo>
                  <a:cubicBezTo>
                    <a:pt x="145" y="112"/>
                    <a:pt x="145" y="112"/>
                    <a:pt x="145" y="112"/>
                  </a:cubicBezTo>
                  <a:cubicBezTo>
                    <a:pt x="145" y="115"/>
                    <a:pt x="146" y="117"/>
                    <a:pt x="146" y="119"/>
                  </a:cubicBezTo>
                  <a:cubicBezTo>
                    <a:pt x="147" y="121"/>
                    <a:pt x="148" y="123"/>
                    <a:pt x="150" y="124"/>
                  </a:cubicBezTo>
                  <a:cubicBezTo>
                    <a:pt x="152" y="125"/>
                    <a:pt x="153" y="125"/>
                    <a:pt x="154" y="126"/>
                  </a:cubicBezTo>
                  <a:cubicBezTo>
                    <a:pt x="156" y="126"/>
                    <a:pt x="157" y="127"/>
                    <a:pt x="159" y="127"/>
                  </a:cubicBezTo>
                  <a:lnTo>
                    <a:pt x="159" y="135"/>
                  </a:lnTo>
                  <a:close/>
                </a:path>
              </a:pathLst>
            </a:custGeom>
            <a:solidFill>
              <a:srgbClr val="1D3E6B"/>
            </a:solidFill>
            <a:ln>
              <a:noFill/>
            </a:ln>
          </p:spPr>
          <p:txBody>
            <a:bodyPr anchor="ctr"/>
            <a:lstStyle/>
            <a:p>
              <a:pPr algn="ctr"/>
              <a:endParaRPr/>
            </a:p>
          </p:txBody>
        </p:sp>
        <p:sp>
          <p:nvSpPr>
            <p:cNvPr id="600" name="îşļîďê"/>
            <p:cNvSpPr/>
            <p:nvPr/>
          </p:nvSpPr>
          <p:spPr bwMode="auto">
            <a:xfrm>
              <a:off x="9782140" y="3858902"/>
              <a:ext cx="64410" cy="278528"/>
            </a:xfrm>
            <a:custGeom>
              <a:avLst/>
              <a:gdLst>
                <a:gd name="T0" fmla="*/ 47 w 47"/>
                <a:gd name="T1" fmla="*/ 202 h 202"/>
                <a:gd name="T2" fmla="*/ 2 w 47"/>
                <a:gd name="T3" fmla="*/ 202 h 202"/>
                <a:gd name="T4" fmla="*/ 2 w 47"/>
                <a:gd name="T5" fmla="*/ 194 h 202"/>
                <a:gd name="T6" fmla="*/ 7 w 47"/>
                <a:gd name="T7" fmla="*/ 193 h 202"/>
                <a:gd name="T8" fmla="*/ 11 w 47"/>
                <a:gd name="T9" fmla="*/ 192 h 202"/>
                <a:gd name="T10" fmla="*/ 15 w 47"/>
                <a:gd name="T11" fmla="*/ 188 h 202"/>
                <a:gd name="T12" fmla="*/ 16 w 47"/>
                <a:gd name="T13" fmla="*/ 180 h 202"/>
                <a:gd name="T14" fmla="*/ 16 w 47"/>
                <a:gd name="T15" fmla="*/ 99 h 202"/>
                <a:gd name="T16" fmla="*/ 14 w 47"/>
                <a:gd name="T17" fmla="*/ 91 h 202"/>
                <a:gd name="T18" fmla="*/ 11 w 47"/>
                <a:gd name="T19" fmla="*/ 85 h 202"/>
                <a:gd name="T20" fmla="*/ 6 w 47"/>
                <a:gd name="T21" fmla="*/ 82 h 202"/>
                <a:gd name="T22" fmla="*/ 0 w 47"/>
                <a:gd name="T23" fmla="*/ 81 h 202"/>
                <a:gd name="T24" fmla="*/ 0 w 47"/>
                <a:gd name="T25" fmla="*/ 72 h 202"/>
                <a:gd name="T26" fmla="*/ 32 w 47"/>
                <a:gd name="T27" fmla="*/ 69 h 202"/>
                <a:gd name="T28" fmla="*/ 33 w 47"/>
                <a:gd name="T29" fmla="*/ 71 h 202"/>
                <a:gd name="T30" fmla="*/ 33 w 47"/>
                <a:gd name="T31" fmla="*/ 178 h 202"/>
                <a:gd name="T32" fmla="*/ 35 w 47"/>
                <a:gd name="T33" fmla="*/ 186 h 202"/>
                <a:gd name="T34" fmla="*/ 39 w 47"/>
                <a:gd name="T35" fmla="*/ 191 h 202"/>
                <a:gd name="T36" fmla="*/ 43 w 47"/>
                <a:gd name="T37" fmla="*/ 193 h 202"/>
                <a:gd name="T38" fmla="*/ 47 w 47"/>
                <a:gd name="T39" fmla="*/ 194 h 202"/>
                <a:gd name="T40" fmla="*/ 47 w 47"/>
                <a:gd name="T41" fmla="*/ 202 h 202"/>
                <a:gd name="T42" fmla="*/ 35 w 47"/>
                <a:gd name="T43" fmla="*/ 17 h 202"/>
                <a:gd name="T44" fmla="*/ 32 w 47"/>
                <a:gd name="T45" fmla="*/ 30 h 202"/>
                <a:gd name="T46" fmla="*/ 23 w 47"/>
                <a:gd name="T47" fmla="*/ 36 h 202"/>
                <a:gd name="T48" fmla="*/ 15 w 47"/>
                <a:gd name="T49" fmla="*/ 31 h 202"/>
                <a:gd name="T50" fmla="*/ 11 w 47"/>
                <a:gd name="T51" fmla="*/ 18 h 202"/>
                <a:gd name="T52" fmla="*/ 15 w 47"/>
                <a:gd name="T53" fmla="*/ 6 h 202"/>
                <a:gd name="T54" fmla="*/ 23 w 47"/>
                <a:gd name="T55" fmla="*/ 0 h 202"/>
                <a:gd name="T56" fmla="*/ 32 w 47"/>
                <a:gd name="T57" fmla="*/ 5 h 202"/>
                <a:gd name="T58" fmla="*/ 35 w 47"/>
                <a:gd name="T59"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202">
                  <a:moveTo>
                    <a:pt x="47" y="202"/>
                  </a:moveTo>
                  <a:cubicBezTo>
                    <a:pt x="2" y="202"/>
                    <a:pt x="2" y="202"/>
                    <a:pt x="2" y="202"/>
                  </a:cubicBezTo>
                  <a:cubicBezTo>
                    <a:pt x="2" y="194"/>
                    <a:pt x="2" y="194"/>
                    <a:pt x="2" y="194"/>
                  </a:cubicBezTo>
                  <a:cubicBezTo>
                    <a:pt x="4" y="194"/>
                    <a:pt x="5" y="193"/>
                    <a:pt x="7" y="193"/>
                  </a:cubicBezTo>
                  <a:cubicBezTo>
                    <a:pt x="8" y="193"/>
                    <a:pt x="10" y="193"/>
                    <a:pt x="11" y="192"/>
                  </a:cubicBezTo>
                  <a:cubicBezTo>
                    <a:pt x="12" y="191"/>
                    <a:pt x="14" y="190"/>
                    <a:pt x="15" y="188"/>
                  </a:cubicBezTo>
                  <a:cubicBezTo>
                    <a:pt x="15" y="186"/>
                    <a:pt x="16" y="183"/>
                    <a:pt x="16" y="180"/>
                  </a:cubicBezTo>
                  <a:cubicBezTo>
                    <a:pt x="16" y="99"/>
                    <a:pt x="16" y="99"/>
                    <a:pt x="16" y="99"/>
                  </a:cubicBezTo>
                  <a:cubicBezTo>
                    <a:pt x="16" y="96"/>
                    <a:pt x="15" y="93"/>
                    <a:pt x="14" y="91"/>
                  </a:cubicBezTo>
                  <a:cubicBezTo>
                    <a:pt x="14" y="89"/>
                    <a:pt x="12" y="87"/>
                    <a:pt x="11" y="85"/>
                  </a:cubicBezTo>
                  <a:cubicBezTo>
                    <a:pt x="10" y="84"/>
                    <a:pt x="8" y="83"/>
                    <a:pt x="6" y="82"/>
                  </a:cubicBezTo>
                  <a:cubicBezTo>
                    <a:pt x="3" y="82"/>
                    <a:pt x="1" y="81"/>
                    <a:pt x="0" y="81"/>
                  </a:cubicBezTo>
                  <a:cubicBezTo>
                    <a:pt x="0" y="72"/>
                    <a:pt x="0" y="72"/>
                    <a:pt x="0" y="72"/>
                  </a:cubicBezTo>
                  <a:cubicBezTo>
                    <a:pt x="32" y="69"/>
                    <a:pt x="32" y="69"/>
                    <a:pt x="32" y="69"/>
                  </a:cubicBezTo>
                  <a:cubicBezTo>
                    <a:pt x="33" y="71"/>
                    <a:pt x="33" y="71"/>
                    <a:pt x="33" y="71"/>
                  </a:cubicBezTo>
                  <a:cubicBezTo>
                    <a:pt x="33" y="178"/>
                    <a:pt x="33" y="178"/>
                    <a:pt x="33" y="178"/>
                  </a:cubicBezTo>
                  <a:cubicBezTo>
                    <a:pt x="33" y="182"/>
                    <a:pt x="34" y="184"/>
                    <a:pt x="35" y="186"/>
                  </a:cubicBezTo>
                  <a:cubicBezTo>
                    <a:pt x="36" y="188"/>
                    <a:pt x="37" y="190"/>
                    <a:pt x="39" y="191"/>
                  </a:cubicBezTo>
                  <a:cubicBezTo>
                    <a:pt x="40" y="192"/>
                    <a:pt x="41" y="192"/>
                    <a:pt x="43" y="193"/>
                  </a:cubicBezTo>
                  <a:cubicBezTo>
                    <a:pt x="44" y="193"/>
                    <a:pt x="45" y="194"/>
                    <a:pt x="47" y="194"/>
                  </a:cubicBezTo>
                  <a:cubicBezTo>
                    <a:pt x="47" y="202"/>
                    <a:pt x="47" y="202"/>
                    <a:pt x="47" y="202"/>
                  </a:cubicBezTo>
                  <a:close/>
                  <a:moveTo>
                    <a:pt x="35" y="17"/>
                  </a:moveTo>
                  <a:cubicBezTo>
                    <a:pt x="35" y="22"/>
                    <a:pt x="34" y="27"/>
                    <a:pt x="32" y="30"/>
                  </a:cubicBezTo>
                  <a:cubicBezTo>
                    <a:pt x="29" y="34"/>
                    <a:pt x="27" y="36"/>
                    <a:pt x="23" y="36"/>
                  </a:cubicBezTo>
                  <a:cubicBezTo>
                    <a:pt x="20" y="36"/>
                    <a:pt x="17" y="34"/>
                    <a:pt x="15" y="31"/>
                  </a:cubicBezTo>
                  <a:cubicBezTo>
                    <a:pt x="13" y="27"/>
                    <a:pt x="11" y="23"/>
                    <a:pt x="11" y="18"/>
                  </a:cubicBezTo>
                  <a:cubicBezTo>
                    <a:pt x="11" y="13"/>
                    <a:pt x="13" y="9"/>
                    <a:pt x="15" y="6"/>
                  </a:cubicBezTo>
                  <a:cubicBezTo>
                    <a:pt x="17" y="2"/>
                    <a:pt x="20" y="0"/>
                    <a:pt x="23" y="0"/>
                  </a:cubicBezTo>
                  <a:cubicBezTo>
                    <a:pt x="27" y="0"/>
                    <a:pt x="30" y="2"/>
                    <a:pt x="32" y="5"/>
                  </a:cubicBezTo>
                  <a:cubicBezTo>
                    <a:pt x="34" y="9"/>
                    <a:pt x="35" y="13"/>
                    <a:pt x="35" y="17"/>
                  </a:cubicBezTo>
                  <a:close/>
                </a:path>
              </a:pathLst>
            </a:custGeom>
            <a:solidFill>
              <a:srgbClr val="1D3E6B"/>
            </a:solidFill>
            <a:ln>
              <a:noFill/>
            </a:ln>
          </p:spPr>
          <p:txBody>
            <a:bodyPr anchor="ctr"/>
            <a:lstStyle/>
            <a:p>
              <a:pPr algn="ctr"/>
              <a:endParaRPr/>
            </a:p>
          </p:txBody>
        </p:sp>
        <p:sp>
          <p:nvSpPr>
            <p:cNvPr id="601" name="îṡḷídè"/>
            <p:cNvSpPr/>
            <p:nvPr/>
          </p:nvSpPr>
          <p:spPr bwMode="auto">
            <a:xfrm>
              <a:off x="9874402" y="3952905"/>
              <a:ext cx="109671" cy="191488"/>
            </a:xfrm>
            <a:custGeom>
              <a:avLst/>
              <a:gdLst>
                <a:gd name="T0" fmla="*/ 43 w 80"/>
                <a:gd name="T1" fmla="*/ 139 h 139"/>
                <a:gd name="T2" fmla="*/ 12 w 80"/>
                <a:gd name="T3" fmla="*/ 120 h 139"/>
                <a:gd name="T4" fmla="*/ 0 w 80"/>
                <a:gd name="T5" fmla="*/ 69 h 139"/>
                <a:gd name="T6" fmla="*/ 3 w 80"/>
                <a:gd name="T7" fmla="*/ 43 h 139"/>
                <a:gd name="T8" fmla="*/ 12 w 80"/>
                <a:gd name="T9" fmla="*/ 21 h 139"/>
                <a:gd name="T10" fmla="*/ 26 w 80"/>
                <a:gd name="T11" fmla="*/ 6 h 139"/>
                <a:gd name="T12" fmla="*/ 44 w 80"/>
                <a:gd name="T13" fmla="*/ 0 h 139"/>
                <a:gd name="T14" fmla="*/ 66 w 80"/>
                <a:gd name="T15" fmla="*/ 10 h 139"/>
                <a:gd name="T16" fmla="*/ 75 w 80"/>
                <a:gd name="T17" fmla="*/ 35 h 139"/>
                <a:gd name="T18" fmla="*/ 73 w 80"/>
                <a:gd name="T19" fmla="*/ 47 h 139"/>
                <a:gd name="T20" fmla="*/ 65 w 80"/>
                <a:gd name="T21" fmla="*/ 52 h 139"/>
                <a:gd name="T22" fmla="*/ 57 w 80"/>
                <a:gd name="T23" fmla="*/ 48 h 139"/>
                <a:gd name="T24" fmla="*/ 54 w 80"/>
                <a:gd name="T25" fmla="*/ 39 h 139"/>
                <a:gd name="T26" fmla="*/ 55 w 80"/>
                <a:gd name="T27" fmla="*/ 27 h 139"/>
                <a:gd name="T28" fmla="*/ 56 w 80"/>
                <a:gd name="T29" fmla="*/ 17 h 139"/>
                <a:gd name="T30" fmla="*/ 51 w 80"/>
                <a:gd name="T31" fmla="*/ 12 h 139"/>
                <a:gd name="T32" fmla="*/ 44 w 80"/>
                <a:gd name="T33" fmla="*/ 10 h 139"/>
                <a:gd name="T34" fmla="*/ 35 w 80"/>
                <a:gd name="T35" fmla="*/ 13 h 139"/>
                <a:gd name="T36" fmla="*/ 27 w 80"/>
                <a:gd name="T37" fmla="*/ 23 h 139"/>
                <a:gd name="T38" fmla="*/ 22 w 80"/>
                <a:gd name="T39" fmla="*/ 41 h 139"/>
                <a:gd name="T40" fmla="*/ 20 w 80"/>
                <a:gd name="T41" fmla="*/ 68 h 139"/>
                <a:gd name="T42" fmla="*/ 27 w 80"/>
                <a:gd name="T43" fmla="*/ 109 h 139"/>
                <a:gd name="T44" fmla="*/ 48 w 80"/>
                <a:gd name="T45" fmla="*/ 125 h 139"/>
                <a:gd name="T46" fmla="*/ 63 w 80"/>
                <a:gd name="T47" fmla="*/ 118 h 139"/>
                <a:gd name="T48" fmla="*/ 74 w 80"/>
                <a:gd name="T49" fmla="*/ 99 h 139"/>
                <a:gd name="T50" fmla="*/ 80 w 80"/>
                <a:gd name="T51" fmla="*/ 105 h 139"/>
                <a:gd name="T52" fmla="*/ 64 w 80"/>
                <a:gd name="T53" fmla="*/ 130 h 139"/>
                <a:gd name="T54" fmla="*/ 43 w 80"/>
                <a:gd name="T5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39">
                  <a:moveTo>
                    <a:pt x="43" y="139"/>
                  </a:moveTo>
                  <a:cubicBezTo>
                    <a:pt x="30" y="139"/>
                    <a:pt x="19" y="133"/>
                    <a:pt x="12" y="120"/>
                  </a:cubicBezTo>
                  <a:cubicBezTo>
                    <a:pt x="4" y="107"/>
                    <a:pt x="0" y="91"/>
                    <a:pt x="0" y="69"/>
                  </a:cubicBezTo>
                  <a:cubicBezTo>
                    <a:pt x="0" y="60"/>
                    <a:pt x="1" y="51"/>
                    <a:pt x="3" y="43"/>
                  </a:cubicBezTo>
                  <a:cubicBezTo>
                    <a:pt x="5" y="35"/>
                    <a:pt x="8" y="28"/>
                    <a:pt x="12" y="21"/>
                  </a:cubicBezTo>
                  <a:cubicBezTo>
                    <a:pt x="16" y="15"/>
                    <a:pt x="20" y="10"/>
                    <a:pt x="26" y="6"/>
                  </a:cubicBezTo>
                  <a:cubicBezTo>
                    <a:pt x="32" y="2"/>
                    <a:pt x="38" y="0"/>
                    <a:pt x="44" y="0"/>
                  </a:cubicBezTo>
                  <a:cubicBezTo>
                    <a:pt x="53" y="0"/>
                    <a:pt x="61" y="3"/>
                    <a:pt x="66" y="10"/>
                  </a:cubicBezTo>
                  <a:cubicBezTo>
                    <a:pt x="72" y="16"/>
                    <a:pt x="75" y="24"/>
                    <a:pt x="75" y="35"/>
                  </a:cubicBezTo>
                  <a:cubicBezTo>
                    <a:pt x="75" y="39"/>
                    <a:pt x="74" y="43"/>
                    <a:pt x="73" y="47"/>
                  </a:cubicBezTo>
                  <a:cubicBezTo>
                    <a:pt x="71" y="50"/>
                    <a:pt x="69" y="52"/>
                    <a:pt x="65" y="52"/>
                  </a:cubicBezTo>
                  <a:cubicBezTo>
                    <a:pt x="62" y="52"/>
                    <a:pt x="59" y="50"/>
                    <a:pt x="57" y="48"/>
                  </a:cubicBezTo>
                  <a:cubicBezTo>
                    <a:pt x="55" y="45"/>
                    <a:pt x="54" y="42"/>
                    <a:pt x="54" y="39"/>
                  </a:cubicBezTo>
                  <a:cubicBezTo>
                    <a:pt x="54" y="35"/>
                    <a:pt x="54" y="31"/>
                    <a:pt x="55" y="27"/>
                  </a:cubicBezTo>
                  <a:cubicBezTo>
                    <a:pt x="55" y="22"/>
                    <a:pt x="56" y="19"/>
                    <a:pt x="56" y="17"/>
                  </a:cubicBezTo>
                  <a:cubicBezTo>
                    <a:pt x="55" y="15"/>
                    <a:pt x="53" y="13"/>
                    <a:pt x="51" y="12"/>
                  </a:cubicBezTo>
                  <a:cubicBezTo>
                    <a:pt x="49" y="11"/>
                    <a:pt x="46" y="10"/>
                    <a:pt x="44" y="10"/>
                  </a:cubicBezTo>
                  <a:cubicBezTo>
                    <a:pt x="41" y="10"/>
                    <a:pt x="38" y="11"/>
                    <a:pt x="35" y="13"/>
                  </a:cubicBezTo>
                  <a:cubicBezTo>
                    <a:pt x="33" y="15"/>
                    <a:pt x="30" y="18"/>
                    <a:pt x="27" y="23"/>
                  </a:cubicBezTo>
                  <a:cubicBezTo>
                    <a:pt x="25" y="28"/>
                    <a:pt x="23" y="34"/>
                    <a:pt x="22" y="41"/>
                  </a:cubicBezTo>
                  <a:cubicBezTo>
                    <a:pt x="20" y="49"/>
                    <a:pt x="20" y="58"/>
                    <a:pt x="20" y="68"/>
                  </a:cubicBezTo>
                  <a:cubicBezTo>
                    <a:pt x="20" y="85"/>
                    <a:pt x="22" y="98"/>
                    <a:pt x="27" y="109"/>
                  </a:cubicBezTo>
                  <a:cubicBezTo>
                    <a:pt x="32" y="119"/>
                    <a:pt x="39" y="125"/>
                    <a:pt x="48" y="125"/>
                  </a:cubicBezTo>
                  <a:cubicBezTo>
                    <a:pt x="54" y="125"/>
                    <a:pt x="59" y="122"/>
                    <a:pt x="63" y="118"/>
                  </a:cubicBezTo>
                  <a:cubicBezTo>
                    <a:pt x="67" y="114"/>
                    <a:pt x="71" y="108"/>
                    <a:pt x="74" y="99"/>
                  </a:cubicBezTo>
                  <a:cubicBezTo>
                    <a:pt x="80" y="105"/>
                    <a:pt x="80" y="105"/>
                    <a:pt x="80" y="105"/>
                  </a:cubicBezTo>
                  <a:cubicBezTo>
                    <a:pt x="76" y="115"/>
                    <a:pt x="71" y="124"/>
                    <a:pt x="64" y="130"/>
                  </a:cubicBezTo>
                  <a:cubicBezTo>
                    <a:pt x="57" y="136"/>
                    <a:pt x="50" y="139"/>
                    <a:pt x="43" y="139"/>
                  </a:cubicBezTo>
                  <a:close/>
                </a:path>
              </a:pathLst>
            </a:custGeom>
            <a:solidFill>
              <a:srgbClr val="1D3E6B"/>
            </a:solidFill>
            <a:ln>
              <a:noFill/>
            </a:ln>
          </p:spPr>
          <p:txBody>
            <a:bodyPr anchor="ctr"/>
            <a:lstStyle/>
            <a:p>
              <a:pPr algn="ctr"/>
              <a:endParaRPr/>
            </a:p>
          </p:txBody>
        </p:sp>
        <p:sp>
          <p:nvSpPr>
            <p:cNvPr id="602" name="îṧḷiḑé"/>
            <p:cNvSpPr/>
            <p:nvPr/>
          </p:nvSpPr>
          <p:spPr bwMode="auto">
            <a:xfrm>
              <a:off x="10006702" y="3952905"/>
              <a:ext cx="94003" cy="191488"/>
            </a:xfrm>
            <a:custGeom>
              <a:avLst/>
              <a:gdLst>
                <a:gd name="T0" fmla="*/ 60 w 68"/>
                <a:gd name="T1" fmla="*/ 71 h 139"/>
                <a:gd name="T2" fmla="*/ 66 w 68"/>
                <a:gd name="T3" fmla="*/ 82 h 139"/>
                <a:gd name="T4" fmla="*/ 68 w 68"/>
                <a:gd name="T5" fmla="*/ 98 h 139"/>
                <a:gd name="T6" fmla="*/ 59 w 68"/>
                <a:gd name="T7" fmla="*/ 127 h 139"/>
                <a:gd name="T8" fmla="*/ 34 w 68"/>
                <a:gd name="T9" fmla="*/ 139 h 139"/>
                <a:gd name="T10" fmla="*/ 19 w 68"/>
                <a:gd name="T11" fmla="*/ 135 h 139"/>
                <a:gd name="T12" fmla="*/ 10 w 68"/>
                <a:gd name="T13" fmla="*/ 127 h 139"/>
                <a:gd name="T14" fmla="*/ 8 w 68"/>
                <a:gd name="T15" fmla="*/ 136 h 139"/>
                <a:gd name="T16" fmla="*/ 1 w 68"/>
                <a:gd name="T17" fmla="*/ 136 h 139"/>
                <a:gd name="T18" fmla="*/ 0 w 68"/>
                <a:gd name="T19" fmla="*/ 90 h 139"/>
                <a:gd name="T20" fmla="*/ 6 w 68"/>
                <a:gd name="T21" fmla="*/ 90 h 139"/>
                <a:gd name="T22" fmla="*/ 9 w 68"/>
                <a:gd name="T23" fmla="*/ 102 h 139"/>
                <a:gd name="T24" fmla="*/ 15 w 68"/>
                <a:gd name="T25" fmla="*/ 115 h 139"/>
                <a:gd name="T26" fmla="*/ 24 w 68"/>
                <a:gd name="T27" fmla="*/ 125 h 139"/>
                <a:gd name="T28" fmla="*/ 35 w 68"/>
                <a:gd name="T29" fmla="*/ 129 h 139"/>
                <a:gd name="T30" fmla="*/ 49 w 68"/>
                <a:gd name="T31" fmla="*/ 123 h 139"/>
                <a:gd name="T32" fmla="*/ 54 w 68"/>
                <a:gd name="T33" fmla="*/ 106 h 139"/>
                <a:gd name="T34" fmla="*/ 52 w 68"/>
                <a:gd name="T35" fmla="*/ 97 h 139"/>
                <a:gd name="T36" fmla="*/ 48 w 68"/>
                <a:gd name="T37" fmla="*/ 90 h 139"/>
                <a:gd name="T38" fmla="*/ 40 w 68"/>
                <a:gd name="T39" fmla="*/ 84 h 139"/>
                <a:gd name="T40" fmla="*/ 30 w 68"/>
                <a:gd name="T41" fmla="*/ 79 h 139"/>
                <a:gd name="T42" fmla="*/ 21 w 68"/>
                <a:gd name="T43" fmla="*/ 74 h 139"/>
                <a:gd name="T44" fmla="*/ 11 w 68"/>
                <a:gd name="T45" fmla="*/ 66 h 139"/>
                <a:gd name="T46" fmla="*/ 5 w 68"/>
                <a:gd name="T47" fmla="*/ 55 h 139"/>
                <a:gd name="T48" fmla="*/ 2 w 68"/>
                <a:gd name="T49" fmla="*/ 39 h 139"/>
                <a:gd name="T50" fmla="*/ 11 w 68"/>
                <a:gd name="T51" fmla="*/ 12 h 139"/>
                <a:gd name="T52" fmla="*/ 33 w 68"/>
                <a:gd name="T53" fmla="*/ 0 h 139"/>
                <a:gd name="T54" fmla="*/ 44 w 68"/>
                <a:gd name="T55" fmla="*/ 2 h 139"/>
                <a:gd name="T56" fmla="*/ 53 w 68"/>
                <a:gd name="T57" fmla="*/ 7 h 139"/>
                <a:gd name="T58" fmla="*/ 55 w 68"/>
                <a:gd name="T59" fmla="*/ 0 h 139"/>
                <a:gd name="T60" fmla="*/ 62 w 68"/>
                <a:gd name="T61" fmla="*/ 0 h 139"/>
                <a:gd name="T62" fmla="*/ 63 w 68"/>
                <a:gd name="T63" fmla="*/ 42 h 139"/>
                <a:gd name="T64" fmla="*/ 57 w 68"/>
                <a:gd name="T65" fmla="*/ 42 h 139"/>
                <a:gd name="T66" fmla="*/ 48 w 68"/>
                <a:gd name="T67" fmla="*/ 19 h 139"/>
                <a:gd name="T68" fmla="*/ 33 w 68"/>
                <a:gd name="T69" fmla="*/ 10 h 139"/>
                <a:gd name="T70" fmla="*/ 21 w 68"/>
                <a:gd name="T71" fmla="*/ 16 h 139"/>
                <a:gd name="T72" fmla="*/ 17 w 68"/>
                <a:gd name="T73" fmla="*/ 29 h 139"/>
                <a:gd name="T74" fmla="*/ 18 w 68"/>
                <a:gd name="T75" fmla="*/ 39 h 139"/>
                <a:gd name="T76" fmla="*/ 22 w 68"/>
                <a:gd name="T77" fmla="*/ 46 h 139"/>
                <a:gd name="T78" fmla="*/ 29 w 68"/>
                <a:gd name="T79" fmla="*/ 51 h 139"/>
                <a:gd name="T80" fmla="*/ 40 w 68"/>
                <a:gd name="T81" fmla="*/ 56 h 139"/>
                <a:gd name="T82" fmla="*/ 51 w 68"/>
                <a:gd name="T83" fmla="*/ 63 h 139"/>
                <a:gd name="T84" fmla="*/ 60 w 68"/>
                <a:gd name="T8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39">
                  <a:moveTo>
                    <a:pt x="60" y="71"/>
                  </a:moveTo>
                  <a:cubicBezTo>
                    <a:pt x="63" y="74"/>
                    <a:pt x="65" y="78"/>
                    <a:pt x="66" y="82"/>
                  </a:cubicBezTo>
                  <a:cubicBezTo>
                    <a:pt x="67" y="86"/>
                    <a:pt x="68" y="92"/>
                    <a:pt x="68" y="98"/>
                  </a:cubicBezTo>
                  <a:cubicBezTo>
                    <a:pt x="68" y="110"/>
                    <a:pt x="65" y="120"/>
                    <a:pt x="59" y="127"/>
                  </a:cubicBezTo>
                  <a:cubicBezTo>
                    <a:pt x="52" y="135"/>
                    <a:pt x="44" y="139"/>
                    <a:pt x="34" y="139"/>
                  </a:cubicBezTo>
                  <a:cubicBezTo>
                    <a:pt x="29" y="139"/>
                    <a:pt x="24" y="138"/>
                    <a:pt x="19" y="135"/>
                  </a:cubicBezTo>
                  <a:cubicBezTo>
                    <a:pt x="15" y="132"/>
                    <a:pt x="12" y="129"/>
                    <a:pt x="10" y="127"/>
                  </a:cubicBezTo>
                  <a:cubicBezTo>
                    <a:pt x="8" y="136"/>
                    <a:pt x="8" y="136"/>
                    <a:pt x="8" y="136"/>
                  </a:cubicBezTo>
                  <a:cubicBezTo>
                    <a:pt x="1" y="136"/>
                    <a:pt x="1" y="136"/>
                    <a:pt x="1" y="136"/>
                  </a:cubicBezTo>
                  <a:cubicBezTo>
                    <a:pt x="0" y="90"/>
                    <a:pt x="0" y="90"/>
                    <a:pt x="0" y="90"/>
                  </a:cubicBezTo>
                  <a:cubicBezTo>
                    <a:pt x="6" y="90"/>
                    <a:pt x="6" y="90"/>
                    <a:pt x="6" y="90"/>
                  </a:cubicBezTo>
                  <a:cubicBezTo>
                    <a:pt x="7" y="94"/>
                    <a:pt x="8" y="98"/>
                    <a:pt x="9" y="102"/>
                  </a:cubicBezTo>
                  <a:cubicBezTo>
                    <a:pt x="11" y="107"/>
                    <a:pt x="13" y="111"/>
                    <a:pt x="15" y="115"/>
                  </a:cubicBezTo>
                  <a:cubicBezTo>
                    <a:pt x="18" y="119"/>
                    <a:pt x="20" y="122"/>
                    <a:pt x="24" y="125"/>
                  </a:cubicBezTo>
                  <a:cubicBezTo>
                    <a:pt x="27" y="128"/>
                    <a:pt x="31" y="129"/>
                    <a:pt x="35" y="129"/>
                  </a:cubicBezTo>
                  <a:cubicBezTo>
                    <a:pt x="41" y="129"/>
                    <a:pt x="46" y="127"/>
                    <a:pt x="49" y="123"/>
                  </a:cubicBezTo>
                  <a:cubicBezTo>
                    <a:pt x="52" y="119"/>
                    <a:pt x="54" y="114"/>
                    <a:pt x="54" y="106"/>
                  </a:cubicBezTo>
                  <a:cubicBezTo>
                    <a:pt x="54" y="103"/>
                    <a:pt x="53" y="99"/>
                    <a:pt x="52" y="97"/>
                  </a:cubicBezTo>
                  <a:cubicBezTo>
                    <a:pt x="51" y="94"/>
                    <a:pt x="50" y="92"/>
                    <a:pt x="48" y="90"/>
                  </a:cubicBezTo>
                  <a:cubicBezTo>
                    <a:pt x="46" y="88"/>
                    <a:pt x="43" y="86"/>
                    <a:pt x="40" y="84"/>
                  </a:cubicBezTo>
                  <a:cubicBezTo>
                    <a:pt x="37" y="82"/>
                    <a:pt x="34" y="81"/>
                    <a:pt x="30" y="79"/>
                  </a:cubicBezTo>
                  <a:cubicBezTo>
                    <a:pt x="27" y="78"/>
                    <a:pt x="24" y="76"/>
                    <a:pt x="21" y="74"/>
                  </a:cubicBezTo>
                  <a:cubicBezTo>
                    <a:pt x="17" y="72"/>
                    <a:pt x="14" y="69"/>
                    <a:pt x="11" y="66"/>
                  </a:cubicBezTo>
                  <a:cubicBezTo>
                    <a:pt x="9" y="63"/>
                    <a:pt x="7" y="59"/>
                    <a:pt x="5" y="55"/>
                  </a:cubicBezTo>
                  <a:cubicBezTo>
                    <a:pt x="3" y="50"/>
                    <a:pt x="2" y="45"/>
                    <a:pt x="2" y="39"/>
                  </a:cubicBezTo>
                  <a:cubicBezTo>
                    <a:pt x="2" y="28"/>
                    <a:pt x="5" y="19"/>
                    <a:pt x="11" y="12"/>
                  </a:cubicBezTo>
                  <a:cubicBezTo>
                    <a:pt x="16" y="4"/>
                    <a:pt x="24" y="0"/>
                    <a:pt x="33" y="0"/>
                  </a:cubicBezTo>
                  <a:cubicBezTo>
                    <a:pt x="37" y="0"/>
                    <a:pt x="40" y="1"/>
                    <a:pt x="44" y="2"/>
                  </a:cubicBezTo>
                  <a:cubicBezTo>
                    <a:pt x="48" y="4"/>
                    <a:pt x="51" y="5"/>
                    <a:pt x="53" y="7"/>
                  </a:cubicBezTo>
                  <a:cubicBezTo>
                    <a:pt x="55" y="0"/>
                    <a:pt x="55" y="0"/>
                    <a:pt x="55" y="0"/>
                  </a:cubicBezTo>
                  <a:cubicBezTo>
                    <a:pt x="62" y="0"/>
                    <a:pt x="62" y="0"/>
                    <a:pt x="62" y="0"/>
                  </a:cubicBezTo>
                  <a:cubicBezTo>
                    <a:pt x="63" y="42"/>
                    <a:pt x="63" y="42"/>
                    <a:pt x="63" y="42"/>
                  </a:cubicBezTo>
                  <a:cubicBezTo>
                    <a:pt x="57" y="42"/>
                    <a:pt x="57" y="42"/>
                    <a:pt x="57" y="42"/>
                  </a:cubicBezTo>
                  <a:cubicBezTo>
                    <a:pt x="56" y="33"/>
                    <a:pt x="53" y="25"/>
                    <a:pt x="48" y="19"/>
                  </a:cubicBezTo>
                  <a:cubicBezTo>
                    <a:pt x="44" y="13"/>
                    <a:pt x="39" y="10"/>
                    <a:pt x="33" y="10"/>
                  </a:cubicBezTo>
                  <a:cubicBezTo>
                    <a:pt x="28" y="10"/>
                    <a:pt x="24" y="12"/>
                    <a:pt x="21" y="16"/>
                  </a:cubicBezTo>
                  <a:cubicBezTo>
                    <a:pt x="18" y="20"/>
                    <a:pt x="17" y="24"/>
                    <a:pt x="17" y="29"/>
                  </a:cubicBezTo>
                  <a:cubicBezTo>
                    <a:pt x="17" y="33"/>
                    <a:pt x="17" y="37"/>
                    <a:pt x="18" y="39"/>
                  </a:cubicBezTo>
                  <a:cubicBezTo>
                    <a:pt x="19" y="42"/>
                    <a:pt x="20" y="44"/>
                    <a:pt x="22" y="46"/>
                  </a:cubicBezTo>
                  <a:cubicBezTo>
                    <a:pt x="24" y="48"/>
                    <a:pt x="26" y="50"/>
                    <a:pt x="29" y="51"/>
                  </a:cubicBezTo>
                  <a:cubicBezTo>
                    <a:pt x="32" y="53"/>
                    <a:pt x="36" y="54"/>
                    <a:pt x="40" y="56"/>
                  </a:cubicBezTo>
                  <a:cubicBezTo>
                    <a:pt x="44" y="58"/>
                    <a:pt x="48" y="60"/>
                    <a:pt x="51" y="63"/>
                  </a:cubicBezTo>
                  <a:cubicBezTo>
                    <a:pt x="55" y="65"/>
                    <a:pt x="58" y="68"/>
                    <a:pt x="60" y="71"/>
                  </a:cubicBezTo>
                  <a:close/>
                </a:path>
              </a:pathLst>
            </a:custGeom>
            <a:solidFill>
              <a:srgbClr val="1D3E6B"/>
            </a:solidFill>
            <a:ln>
              <a:noFill/>
            </a:ln>
          </p:spPr>
          <p:txBody>
            <a:bodyPr anchor="ctr"/>
            <a:lstStyle/>
            <a:p>
              <a:pPr algn="ctr"/>
              <a:endParaRPr/>
            </a:p>
          </p:txBody>
        </p:sp>
        <p:sp>
          <p:nvSpPr>
            <p:cNvPr id="603" name="íS1ídé"/>
            <p:cNvSpPr/>
            <p:nvPr/>
          </p:nvSpPr>
          <p:spPr bwMode="auto">
            <a:xfrm>
              <a:off x="2848541" y="4179209"/>
              <a:ext cx="130560" cy="158413"/>
            </a:xfrm>
            <a:custGeom>
              <a:avLst/>
              <a:gdLst>
                <a:gd name="T0" fmla="*/ 77 w 95"/>
                <a:gd name="T1" fmla="*/ 0 h 115"/>
                <a:gd name="T2" fmla="*/ 88 w 95"/>
                <a:gd name="T3" fmla="*/ 11 h 115"/>
                <a:gd name="T4" fmla="*/ 88 w 95"/>
                <a:gd name="T5" fmla="*/ 34 h 115"/>
                <a:gd name="T6" fmla="*/ 95 w 95"/>
                <a:gd name="T7" fmla="*/ 34 h 115"/>
                <a:gd name="T8" fmla="*/ 88 w 95"/>
                <a:gd name="T9" fmla="*/ 38 h 115"/>
                <a:gd name="T10" fmla="*/ 91 w 95"/>
                <a:gd name="T11" fmla="*/ 56 h 115"/>
                <a:gd name="T12" fmla="*/ 84 w 95"/>
                <a:gd name="T13" fmla="*/ 71 h 115"/>
                <a:gd name="T14" fmla="*/ 84 w 95"/>
                <a:gd name="T15" fmla="*/ 115 h 115"/>
                <a:gd name="T16" fmla="*/ 73 w 95"/>
                <a:gd name="T17" fmla="*/ 74 h 115"/>
                <a:gd name="T18" fmla="*/ 48 w 95"/>
                <a:gd name="T19" fmla="*/ 81 h 115"/>
                <a:gd name="T20" fmla="*/ 43 w 95"/>
                <a:gd name="T21" fmla="*/ 93 h 115"/>
                <a:gd name="T22" fmla="*/ 27 w 95"/>
                <a:gd name="T23" fmla="*/ 66 h 115"/>
                <a:gd name="T24" fmla="*/ 7 w 95"/>
                <a:gd name="T25" fmla="*/ 99 h 115"/>
                <a:gd name="T26" fmla="*/ 0 w 95"/>
                <a:gd name="T27" fmla="*/ 96 h 115"/>
                <a:gd name="T28" fmla="*/ 14 w 95"/>
                <a:gd name="T29" fmla="*/ 67 h 115"/>
                <a:gd name="T30" fmla="*/ 6 w 95"/>
                <a:gd name="T31" fmla="*/ 67 h 115"/>
                <a:gd name="T32" fmla="*/ 8 w 95"/>
                <a:gd name="T33" fmla="*/ 23 h 115"/>
                <a:gd name="T34" fmla="*/ 47 w 95"/>
                <a:gd name="T35" fmla="*/ 15 h 115"/>
                <a:gd name="T36" fmla="*/ 54 w 95"/>
                <a:gd name="T37" fmla="*/ 45 h 115"/>
                <a:gd name="T38" fmla="*/ 77 w 95"/>
                <a:gd name="T39" fmla="*/ 37 h 115"/>
                <a:gd name="T40" fmla="*/ 77 w 95"/>
                <a:gd name="T41" fmla="*/ 0 h 115"/>
                <a:gd name="T42" fmla="*/ 70 w 95"/>
                <a:gd name="T43" fmla="*/ 50 h 115"/>
                <a:gd name="T44" fmla="*/ 52 w 95"/>
                <a:gd name="T45" fmla="*/ 65 h 115"/>
                <a:gd name="T46" fmla="*/ 70 w 95"/>
                <a:gd name="T47" fmla="*/ 50 h 115"/>
                <a:gd name="T48" fmla="*/ 21 w 95"/>
                <a:gd name="T49" fmla="*/ 56 h 115"/>
                <a:gd name="T50" fmla="*/ 28 w 95"/>
                <a:gd name="T51" fmla="*/ 41 h 115"/>
                <a:gd name="T52" fmla="*/ 36 w 95"/>
                <a:gd name="T53" fmla="*/ 41 h 115"/>
                <a:gd name="T54" fmla="*/ 40 w 95"/>
                <a:gd name="T55" fmla="*/ 67 h 115"/>
                <a:gd name="T56" fmla="*/ 40 w 95"/>
                <a:gd name="T57" fmla="*/ 30 h 115"/>
                <a:gd name="T58" fmla="*/ 21 w 95"/>
                <a:gd name="T59" fmla="*/ 34 h 115"/>
                <a:gd name="T60" fmla="*/ 21 w 95"/>
                <a:gd name="T61" fmla="*/ 5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15">
                  <a:moveTo>
                    <a:pt x="77" y="0"/>
                  </a:moveTo>
                  <a:cubicBezTo>
                    <a:pt x="85" y="2"/>
                    <a:pt x="88" y="1"/>
                    <a:pt x="88" y="11"/>
                  </a:cubicBezTo>
                  <a:cubicBezTo>
                    <a:pt x="88" y="34"/>
                    <a:pt x="88" y="34"/>
                    <a:pt x="88" y="34"/>
                  </a:cubicBezTo>
                  <a:cubicBezTo>
                    <a:pt x="95" y="34"/>
                    <a:pt x="95" y="34"/>
                    <a:pt x="95" y="34"/>
                  </a:cubicBezTo>
                  <a:cubicBezTo>
                    <a:pt x="88" y="38"/>
                    <a:pt x="88" y="38"/>
                    <a:pt x="88" y="38"/>
                  </a:cubicBezTo>
                  <a:cubicBezTo>
                    <a:pt x="90" y="46"/>
                    <a:pt x="91" y="46"/>
                    <a:pt x="91" y="56"/>
                  </a:cubicBezTo>
                  <a:cubicBezTo>
                    <a:pt x="91" y="63"/>
                    <a:pt x="84" y="58"/>
                    <a:pt x="84" y="71"/>
                  </a:cubicBezTo>
                  <a:cubicBezTo>
                    <a:pt x="84" y="115"/>
                    <a:pt x="84" y="115"/>
                    <a:pt x="84" y="115"/>
                  </a:cubicBezTo>
                  <a:cubicBezTo>
                    <a:pt x="67" y="111"/>
                    <a:pt x="73" y="97"/>
                    <a:pt x="73" y="74"/>
                  </a:cubicBezTo>
                  <a:cubicBezTo>
                    <a:pt x="48" y="81"/>
                    <a:pt x="48" y="81"/>
                    <a:pt x="48" y="81"/>
                  </a:cubicBezTo>
                  <a:cubicBezTo>
                    <a:pt x="43" y="93"/>
                    <a:pt x="43" y="93"/>
                    <a:pt x="43" y="93"/>
                  </a:cubicBezTo>
                  <a:cubicBezTo>
                    <a:pt x="27" y="66"/>
                    <a:pt x="27" y="66"/>
                    <a:pt x="27" y="66"/>
                  </a:cubicBezTo>
                  <a:cubicBezTo>
                    <a:pt x="7" y="99"/>
                    <a:pt x="7" y="99"/>
                    <a:pt x="7" y="99"/>
                  </a:cubicBezTo>
                  <a:cubicBezTo>
                    <a:pt x="0" y="96"/>
                    <a:pt x="0" y="96"/>
                    <a:pt x="0" y="96"/>
                  </a:cubicBezTo>
                  <a:cubicBezTo>
                    <a:pt x="14" y="67"/>
                    <a:pt x="14" y="67"/>
                    <a:pt x="14" y="67"/>
                  </a:cubicBezTo>
                  <a:cubicBezTo>
                    <a:pt x="6" y="67"/>
                    <a:pt x="6" y="67"/>
                    <a:pt x="6" y="67"/>
                  </a:cubicBezTo>
                  <a:cubicBezTo>
                    <a:pt x="8" y="23"/>
                    <a:pt x="8" y="23"/>
                    <a:pt x="8" y="23"/>
                  </a:cubicBezTo>
                  <a:cubicBezTo>
                    <a:pt x="27" y="22"/>
                    <a:pt x="27" y="15"/>
                    <a:pt x="47" y="15"/>
                  </a:cubicBezTo>
                  <a:cubicBezTo>
                    <a:pt x="57" y="15"/>
                    <a:pt x="54" y="34"/>
                    <a:pt x="54" y="45"/>
                  </a:cubicBezTo>
                  <a:cubicBezTo>
                    <a:pt x="77" y="37"/>
                    <a:pt x="77" y="37"/>
                    <a:pt x="77" y="37"/>
                  </a:cubicBezTo>
                  <a:cubicBezTo>
                    <a:pt x="77" y="0"/>
                    <a:pt x="77" y="0"/>
                    <a:pt x="77" y="0"/>
                  </a:cubicBezTo>
                  <a:close/>
                  <a:moveTo>
                    <a:pt x="70" y="50"/>
                  </a:moveTo>
                  <a:cubicBezTo>
                    <a:pt x="55" y="52"/>
                    <a:pt x="54" y="50"/>
                    <a:pt x="52" y="65"/>
                  </a:cubicBezTo>
                  <a:cubicBezTo>
                    <a:pt x="70" y="50"/>
                    <a:pt x="70" y="50"/>
                    <a:pt x="70" y="50"/>
                  </a:cubicBezTo>
                  <a:close/>
                  <a:moveTo>
                    <a:pt x="21" y="56"/>
                  </a:moveTo>
                  <a:cubicBezTo>
                    <a:pt x="32" y="48"/>
                    <a:pt x="27" y="58"/>
                    <a:pt x="28" y="41"/>
                  </a:cubicBezTo>
                  <a:cubicBezTo>
                    <a:pt x="36" y="41"/>
                    <a:pt x="36" y="41"/>
                    <a:pt x="36" y="41"/>
                  </a:cubicBezTo>
                  <a:cubicBezTo>
                    <a:pt x="34" y="60"/>
                    <a:pt x="25" y="57"/>
                    <a:pt x="40" y="67"/>
                  </a:cubicBezTo>
                  <a:cubicBezTo>
                    <a:pt x="40" y="30"/>
                    <a:pt x="40" y="30"/>
                    <a:pt x="40" y="30"/>
                  </a:cubicBezTo>
                  <a:cubicBezTo>
                    <a:pt x="21" y="34"/>
                    <a:pt x="21" y="34"/>
                    <a:pt x="21" y="34"/>
                  </a:cubicBezTo>
                  <a:lnTo>
                    <a:pt x="21" y="56"/>
                  </a:ln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4" name="î$líḍê"/>
            <p:cNvSpPr/>
            <p:nvPr/>
          </p:nvSpPr>
          <p:spPr bwMode="auto">
            <a:xfrm>
              <a:off x="2082590" y="2492375"/>
              <a:ext cx="1871358" cy="1874840"/>
            </a:xfrm>
            <a:custGeom>
              <a:avLst/>
              <a:gdLst>
                <a:gd name="T0" fmla="*/ 326 w 1360"/>
                <a:gd name="T1" fmla="*/ 1161 h 1360"/>
                <a:gd name="T2" fmla="*/ 341 w 1360"/>
                <a:gd name="T3" fmla="*/ 1161 h 1360"/>
                <a:gd name="T4" fmla="*/ 352 w 1360"/>
                <a:gd name="T5" fmla="*/ 1169 h 1360"/>
                <a:gd name="T6" fmla="*/ 341 w 1360"/>
                <a:gd name="T7" fmla="*/ 1176 h 1360"/>
                <a:gd name="T8" fmla="*/ 326 w 1360"/>
                <a:gd name="T9" fmla="*/ 1176 h 1360"/>
                <a:gd name="T10" fmla="*/ 326 w 1360"/>
                <a:gd name="T11" fmla="*/ 1161 h 1360"/>
                <a:gd name="T12" fmla="*/ 680 w 1360"/>
                <a:gd name="T13" fmla="*/ 0 h 1360"/>
                <a:gd name="T14" fmla="*/ 36 w 1360"/>
                <a:gd name="T15" fmla="*/ 461 h 1360"/>
                <a:gd name="T16" fmla="*/ 36 w 1360"/>
                <a:gd name="T17" fmla="*/ 461 h 1360"/>
                <a:gd name="T18" fmla="*/ 35 w 1360"/>
                <a:gd name="T19" fmla="*/ 462 h 1360"/>
                <a:gd name="T20" fmla="*/ 35 w 1360"/>
                <a:gd name="T21" fmla="*/ 462 h 1360"/>
                <a:gd name="T22" fmla="*/ 0 w 1360"/>
                <a:gd name="T23" fmla="*/ 661 h 1360"/>
                <a:gd name="T24" fmla="*/ 0 w 1360"/>
                <a:gd name="T25" fmla="*/ 676 h 1360"/>
                <a:gd name="T26" fmla="*/ 0 w 1360"/>
                <a:gd name="T27" fmla="*/ 695 h 1360"/>
                <a:gd name="T28" fmla="*/ 680 w 1360"/>
                <a:gd name="T29" fmla="*/ 1360 h 1360"/>
                <a:gd name="T30" fmla="*/ 1327 w 1360"/>
                <a:gd name="T31" fmla="*/ 891 h 1360"/>
                <a:gd name="T32" fmla="*/ 1360 w 1360"/>
                <a:gd name="T33" fmla="*/ 683 h 1360"/>
                <a:gd name="T34" fmla="*/ 1360 w 1360"/>
                <a:gd name="T35" fmla="*/ 664 h 1360"/>
                <a:gd name="T36" fmla="*/ 1345 w 1360"/>
                <a:gd name="T37" fmla="*/ 535 h 1360"/>
                <a:gd name="T38" fmla="*/ 680 w 1360"/>
                <a:gd name="T39" fmla="*/ 0 h 1360"/>
                <a:gd name="T40" fmla="*/ 1288 w 1360"/>
                <a:gd name="T41" fmla="*/ 404 h 1360"/>
                <a:gd name="T42" fmla="*/ 1144 w 1360"/>
                <a:gd name="T43" fmla="*/ 202 h 1360"/>
                <a:gd name="T44" fmla="*/ 674 w 1360"/>
                <a:gd name="T45" fmla="*/ 16 h 1360"/>
                <a:gd name="T46" fmla="*/ 107 w 1360"/>
                <a:gd name="T47" fmla="*/ 336 h 1360"/>
                <a:gd name="T48" fmla="*/ 12 w 1360"/>
                <a:gd name="T49" fmla="*/ 680 h 1360"/>
                <a:gd name="T50" fmla="*/ 77 w 1360"/>
                <a:gd name="T51" fmla="*/ 967 h 1360"/>
                <a:gd name="T52" fmla="*/ 103 w 1360"/>
                <a:gd name="T53" fmla="*/ 1017 h 1360"/>
                <a:gd name="T54" fmla="*/ 201 w 1360"/>
                <a:gd name="T55" fmla="*/ 1142 h 1360"/>
                <a:gd name="T56" fmla="*/ 322 w 1360"/>
                <a:gd name="T57" fmla="*/ 1239 h 1360"/>
                <a:gd name="T58" fmla="*/ 331 w 1360"/>
                <a:gd name="T59" fmla="*/ 1203 h 1360"/>
                <a:gd name="T60" fmla="*/ 304 w 1360"/>
                <a:gd name="T61" fmla="*/ 1183 h 1360"/>
                <a:gd name="T62" fmla="*/ 318 w 1360"/>
                <a:gd name="T63" fmla="*/ 1150 h 1360"/>
                <a:gd name="T64" fmla="*/ 363 w 1360"/>
                <a:gd name="T65" fmla="*/ 1154 h 1360"/>
                <a:gd name="T66" fmla="*/ 379 w 1360"/>
                <a:gd name="T67" fmla="*/ 1126 h 1360"/>
                <a:gd name="T68" fmla="*/ 385 w 1360"/>
                <a:gd name="T69" fmla="*/ 1139 h 1360"/>
                <a:gd name="T70" fmla="*/ 378 w 1360"/>
                <a:gd name="T71" fmla="*/ 1161 h 1360"/>
                <a:gd name="T72" fmla="*/ 396 w 1360"/>
                <a:gd name="T73" fmla="*/ 1180 h 1360"/>
                <a:gd name="T74" fmla="*/ 385 w 1360"/>
                <a:gd name="T75" fmla="*/ 1187 h 1360"/>
                <a:gd name="T76" fmla="*/ 370 w 1360"/>
                <a:gd name="T77" fmla="*/ 1187 h 1360"/>
                <a:gd name="T78" fmla="*/ 348 w 1360"/>
                <a:gd name="T79" fmla="*/ 1198 h 1360"/>
                <a:gd name="T80" fmla="*/ 322 w 1360"/>
                <a:gd name="T81" fmla="*/ 1243 h 1360"/>
                <a:gd name="T82" fmla="*/ 468 w 1360"/>
                <a:gd name="T83" fmla="*/ 1314 h 1360"/>
                <a:gd name="T84" fmla="*/ 468 w 1360"/>
                <a:gd name="T85" fmla="*/ 1309 h 1360"/>
                <a:gd name="T86" fmla="*/ 471 w 1360"/>
                <a:gd name="T87" fmla="*/ 1265 h 1360"/>
                <a:gd name="T88" fmla="*/ 482 w 1360"/>
                <a:gd name="T89" fmla="*/ 1287 h 1360"/>
                <a:gd name="T90" fmla="*/ 482 w 1360"/>
                <a:gd name="T91" fmla="*/ 1295 h 1360"/>
                <a:gd name="T92" fmla="*/ 474 w 1360"/>
                <a:gd name="T93" fmla="*/ 1313 h 1360"/>
                <a:gd name="T94" fmla="*/ 634 w 1360"/>
                <a:gd name="T95" fmla="*/ 1343 h 1360"/>
                <a:gd name="T96" fmla="*/ 741 w 1360"/>
                <a:gd name="T97" fmla="*/ 1343 h 1360"/>
                <a:gd name="T98" fmla="*/ 992 w 1360"/>
                <a:gd name="T99" fmla="*/ 1267 h 1360"/>
                <a:gd name="T100" fmla="*/ 1174 w 1360"/>
                <a:gd name="T101" fmla="*/ 1127 h 1360"/>
                <a:gd name="T102" fmla="*/ 1204 w 1360"/>
                <a:gd name="T103" fmla="*/ 1095 h 1360"/>
                <a:gd name="T104" fmla="*/ 1332 w 1360"/>
                <a:gd name="T105" fmla="*/ 826 h 1360"/>
                <a:gd name="T106" fmla="*/ 1347 w 1360"/>
                <a:gd name="T107" fmla="*/ 714 h 1360"/>
                <a:gd name="T108" fmla="*/ 1348 w 1360"/>
                <a:gd name="T109" fmla="*/ 680 h 1360"/>
                <a:gd name="T110" fmla="*/ 1288 w 1360"/>
                <a:gd name="T111" fmla="*/ 40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0" h="1360">
                  <a:moveTo>
                    <a:pt x="326" y="1161"/>
                  </a:moveTo>
                  <a:cubicBezTo>
                    <a:pt x="341" y="1161"/>
                    <a:pt x="341" y="1161"/>
                    <a:pt x="341" y="1161"/>
                  </a:cubicBezTo>
                  <a:cubicBezTo>
                    <a:pt x="347" y="1161"/>
                    <a:pt x="352" y="1163"/>
                    <a:pt x="352" y="1169"/>
                  </a:cubicBezTo>
                  <a:cubicBezTo>
                    <a:pt x="352" y="1174"/>
                    <a:pt x="347" y="1176"/>
                    <a:pt x="341" y="1176"/>
                  </a:cubicBezTo>
                  <a:cubicBezTo>
                    <a:pt x="326" y="1176"/>
                    <a:pt x="326" y="1176"/>
                    <a:pt x="326" y="1176"/>
                  </a:cubicBezTo>
                  <a:cubicBezTo>
                    <a:pt x="326" y="1161"/>
                    <a:pt x="326" y="1161"/>
                    <a:pt x="326" y="1161"/>
                  </a:cubicBezTo>
                  <a:close/>
                  <a:moveTo>
                    <a:pt x="680" y="0"/>
                  </a:moveTo>
                  <a:cubicBezTo>
                    <a:pt x="381" y="0"/>
                    <a:pt x="127" y="193"/>
                    <a:pt x="36" y="461"/>
                  </a:cubicBezTo>
                  <a:cubicBezTo>
                    <a:pt x="36" y="461"/>
                    <a:pt x="36" y="461"/>
                    <a:pt x="36" y="461"/>
                  </a:cubicBezTo>
                  <a:cubicBezTo>
                    <a:pt x="35" y="462"/>
                    <a:pt x="35" y="462"/>
                    <a:pt x="35" y="462"/>
                  </a:cubicBezTo>
                  <a:cubicBezTo>
                    <a:pt x="35" y="462"/>
                    <a:pt x="35" y="462"/>
                    <a:pt x="35" y="462"/>
                  </a:cubicBezTo>
                  <a:cubicBezTo>
                    <a:pt x="12" y="526"/>
                    <a:pt x="0" y="593"/>
                    <a:pt x="0" y="661"/>
                  </a:cubicBezTo>
                  <a:cubicBezTo>
                    <a:pt x="0" y="676"/>
                    <a:pt x="0" y="676"/>
                    <a:pt x="0" y="676"/>
                  </a:cubicBezTo>
                  <a:cubicBezTo>
                    <a:pt x="0" y="682"/>
                    <a:pt x="0" y="689"/>
                    <a:pt x="0" y="695"/>
                  </a:cubicBezTo>
                  <a:cubicBezTo>
                    <a:pt x="8" y="1064"/>
                    <a:pt x="309" y="1360"/>
                    <a:pt x="680" y="1360"/>
                  </a:cubicBezTo>
                  <a:cubicBezTo>
                    <a:pt x="982" y="1360"/>
                    <a:pt x="1238" y="1163"/>
                    <a:pt x="1327" y="891"/>
                  </a:cubicBezTo>
                  <a:cubicBezTo>
                    <a:pt x="1348" y="825"/>
                    <a:pt x="1360" y="756"/>
                    <a:pt x="1360" y="683"/>
                  </a:cubicBezTo>
                  <a:cubicBezTo>
                    <a:pt x="1360" y="664"/>
                    <a:pt x="1360" y="664"/>
                    <a:pt x="1360" y="664"/>
                  </a:cubicBezTo>
                  <a:cubicBezTo>
                    <a:pt x="1360" y="621"/>
                    <a:pt x="1355" y="577"/>
                    <a:pt x="1345" y="535"/>
                  </a:cubicBezTo>
                  <a:cubicBezTo>
                    <a:pt x="1278" y="229"/>
                    <a:pt x="1006" y="0"/>
                    <a:pt x="680" y="0"/>
                  </a:cubicBezTo>
                  <a:close/>
                  <a:moveTo>
                    <a:pt x="1288" y="404"/>
                  </a:moveTo>
                  <a:cubicBezTo>
                    <a:pt x="1248" y="322"/>
                    <a:pt x="1195" y="252"/>
                    <a:pt x="1144" y="202"/>
                  </a:cubicBezTo>
                  <a:cubicBezTo>
                    <a:pt x="1045" y="102"/>
                    <a:pt x="874" y="16"/>
                    <a:pt x="674" y="16"/>
                  </a:cubicBezTo>
                  <a:cubicBezTo>
                    <a:pt x="439" y="16"/>
                    <a:pt x="225" y="146"/>
                    <a:pt x="107" y="336"/>
                  </a:cubicBezTo>
                  <a:cubicBezTo>
                    <a:pt x="47" y="437"/>
                    <a:pt x="12" y="554"/>
                    <a:pt x="12" y="680"/>
                  </a:cubicBezTo>
                  <a:cubicBezTo>
                    <a:pt x="12" y="783"/>
                    <a:pt x="35" y="880"/>
                    <a:pt x="77" y="967"/>
                  </a:cubicBezTo>
                  <a:cubicBezTo>
                    <a:pt x="85" y="984"/>
                    <a:pt x="94" y="1001"/>
                    <a:pt x="103" y="1017"/>
                  </a:cubicBezTo>
                  <a:cubicBezTo>
                    <a:pt x="135" y="1069"/>
                    <a:pt x="158" y="1099"/>
                    <a:pt x="201" y="1142"/>
                  </a:cubicBezTo>
                  <a:cubicBezTo>
                    <a:pt x="223" y="1164"/>
                    <a:pt x="293" y="1232"/>
                    <a:pt x="322" y="1239"/>
                  </a:cubicBezTo>
                  <a:cubicBezTo>
                    <a:pt x="313" y="1220"/>
                    <a:pt x="328" y="1218"/>
                    <a:pt x="331" y="1203"/>
                  </a:cubicBezTo>
                  <a:cubicBezTo>
                    <a:pt x="336" y="1182"/>
                    <a:pt x="304" y="1208"/>
                    <a:pt x="304" y="1183"/>
                  </a:cubicBezTo>
                  <a:cubicBezTo>
                    <a:pt x="304" y="1180"/>
                    <a:pt x="316" y="1154"/>
                    <a:pt x="318" y="1150"/>
                  </a:cubicBezTo>
                  <a:cubicBezTo>
                    <a:pt x="363" y="1154"/>
                    <a:pt x="363" y="1154"/>
                    <a:pt x="363" y="1154"/>
                  </a:cubicBezTo>
                  <a:cubicBezTo>
                    <a:pt x="379" y="1126"/>
                    <a:pt x="379" y="1126"/>
                    <a:pt x="379" y="1126"/>
                  </a:cubicBezTo>
                  <a:cubicBezTo>
                    <a:pt x="386" y="1138"/>
                    <a:pt x="385" y="1125"/>
                    <a:pt x="385" y="1139"/>
                  </a:cubicBezTo>
                  <a:cubicBezTo>
                    <a:pt x="385" y="1150"/>
                    <a:pt x="382" y="1154"/>
                    <a:pt x="378" y="1161"/>
                  </a:cubicBezTo>
                  <a:cubicBezTo>
                    <a:pt x="386" y="1165"/>
                    <a:pt x="396" y="1168"/>
                    <a:pt x="396" y="1180"/>
                  </a:cubicBezTo>
                  <a:cubicBezTo>
                    <a:pt x="396" y="1185"/>
                    <a:pt x="391" y="1187"/>
                    <a:pt x="385" y="1187"/>
                  </a:cubicBezTo>
                  <a:cubicBezTo>
                    <a:pt x="370" y="1187"/>
                    <a:pt x="370" y="1187"/>
                    <a:pt x="370" y="1187"/>
                  </a:cubicBezTo>
                  <a:cubicBezTo>
                    <a:pt x="377" y="1217"/>
                    <a:pt x="366" y="1202"/>
                    <a:pt x="348" y="1198"/>
                  </a:cubicBezTo>
                  <a:cubicBezTo>
                    <a:pt x="322" y="1243"/>
                    <a:pt x="322" y="1243"/>
                    <a:pt x="322" y="1243"/>
                  </a:cubicBezTo>
                  <a:cubicBezTo>
                    <a:pt x="468" y="1314"/>
                    <a:pt x="468" y="1314"/>
                    <a:pt x="468" y="1314"/>
                  </a:cubicBezTo>
                  <a:cubicBezTo>
                    <a:pt x="468" y="1309"/>
                    <a:pt x="468" y="1309"/>
                    <a:pt x="468" y="1309"/>
                  </a:cubicBezTo>
                  <a:cubicBezTo>
                    <a:pt x="471" y="1265"/>
                    <a:pt x="471" y="1265"/>
                    <a:pt x="471" y="1265"/>
                  </a:cubicBezTo>
                  <a:cubicBezTo>
                    <a:pt x="478" y="1271"/>
                    <a:pt x="482" y="1274"/>
                    <a:pt x="482" y="1287"/>
                  </a:cubicBezTo>
                  <a:cubicBezTo>
                    <a:pt x="482" y="1295"/>
                    <a:pt x="482" y="1295"/>
                    <a:pt x="482" y="1295"/>
                  </a:cubicBezTo>
                  <a:cubicBezTo>
                    <a:pt x="482" y="1307"/>
                    <a:pt x="478" y="1297"/>
                    <a:pt x="474" y="1313"/>
                  </a:cubicBezTo>
                  <a:cubicBezTo>
                    <a:pt x="516" y="1317"/>
                    <a:pt x="573" y="1343"/>
                    <a:pt x="634" y="1343"/>
                  </a:cubicBezTo>
                  <a:cubicBezTo>
                    <a:pt x="741" y="1343"/>
                    <a:pt x="741" y="1343"/>
                    <a:pt x="741" y="1343"/>
                  </a:cubicBezTo>
                  <a:cubicBezTo>
                    <a:pt x="818" y="1343"/>
                    <a:pt x="937" y="1295"/>
                    <a:pt x="992" y="1267"/>
                  </a:cubicBezTo>
                  <a:cubicBezTo>
                    <a:pt x="1073" y="1227"/>
                    <a:pt x="1114" y="1187"/>
                    <a:pt x="1174" y="1127"/>
                  </a:cubicBezTo>
                  <a:cubicBezTo>
                    <a:pt x="1184" y="1117"/>
                    <a:pt x="1194" y="1106"/>
                    <a:pt x="1204" y="1095"/>
                  </a:cubicBezTo>
                  <a:cubicBezTo>
                    <a:pt x="1265" y="1017"/>
                    <a:pt x="1310" y="926"/>
                    <a:pt x="1332" y="826"/>
                  </a:cubicBezTo>
                  <a:cubicBezTo>
                    <a:pt x="1339" y="790"/>
                    <a:pt x="1345" y="753"/>
                    <a:pt x="1347" y="714"/>
                  </a:cubicBezTo>
                  <a:cubicBezTo>
                    <a:pt x="1348" y="702"/>
                    <a:pt x="1348" y="691"/>
                    <a:pt x="1348" y="680"/>
                  </a:cubicBezTo>
                  <a:cubicBezTo>
                    <a:pt x="1348" y="581"/>
                    <a:pt x="1327" y="488"/>
                    <a:pt x="1288" y="404"/>
                  </a:cubicBez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5" name="íS1íḑe"/>
            <p:cNvSpPr/>
            <p:nvPr/>
          </p:nvSpPr>
          <p:spPr bwMode="auto">
            <a:xfrm>
              <a:off x="2298449" y="2703012"/>
              <a:ext cx="1387417" cy="1430936"/>
            </a:xfrm>
            <a:custGeom>
              <a:avLst/>
              <a:gdLst>
                <a:gd name="T0" fmla="*/ 352 w 1008"/>
                <a:gd name="T1" fmla="*/ 608 h 1038"/>
                <a:gd name="T2" fmla="*/ 311 w 1008"/>
                <a:gd name="T3" fmla="*/ 351 h 1038"/>
                <a:gd name="T4" fmla="*/ 782 w 1008"/>
                <a:gd name="T5" fmla="*/ 404 h 1038"/>
                <a:gd name="T6" fmla="*/ 949 w 1008"/>
                <a:gd name="T7" fmla="*/ 326 h 1038"/>
                <a:gd name="T8" fmla="*/ 701 w 1008"/>
                <a:gd name="T9" fmla="*/ 630 h 1038"/>
                <a:gd name="T10" fmla="*/ 552 w 1008"/>
                <a:gd name="T11" fmla="*/ 1038 h 1038"/>
                <a:gd name="T12" fmla="*/ 363 w 1008"/>
                <a:gd name="T13" fmla="*/ 789 h 1038"/>
                <a:gd name="T14" fmla="*/ 222 w 1008"/>
                <a:gd name="T15" fmla="*/ 652 h 1038"/>
                <a:gd name="T16" fmla="*/ 208 w 1008"/>
                <a:gd name="T17" fmla="*/ 510 h 1038"/>
                <a:gd name="T18" fmla="*/ 197 w 1008"/>
                <a:gd name="T19" fmla="*/ 407 h 1038"/>
                <a:gd name="T20" fmla="*/ 252 w 1008"/>
                <a:gd name="T21" fmla="*/ 396 h 1038"/>
                <a:gd name="T22" fmla="*/ 311 w 1008"/>
                <a:gd name="T23" fmla="*/ 241 h 1038"/>
                <a:gd name="T24" fmla="*/ 383 w 1008"/>
                <a:gd name="T25" fmla="*/ 125 h 1038"/>
                <a:gd name="T26" fmla="*/ 460 w 1008"/>
                <a:gd name="T27" fmla="*/ 189 h 1038"/>
                <a:gd name="T28" fmla="*/ 593 w 1008"/>
                <a:gd name="T29" fmla="*/ 215 h 1038"/>
                <a:gd name="T30" fmla="*/ 608 w 1008"/>
                <a:gd name="T31" fmla="*/ 222 h 1038"/>
                <a:gd name="T32" fmla="*/ 764 w 1008"/>
                <a:gd name="T33" fmla="*/ 418 h 1038"/>
                <a:gd name="T34" fmla="*/ 641 w 1008"/>
                <a:gd name="T35" fmla="*/ 445 h 1038"/>
                <a:gd name="T36" fmla="*/ 626 w 1008"/>
                <a:gd name="T37" fmla="*/ 471 h 1038"/>
                <a:gd name="T38" fmla="*/ 697 w 1008"/>
                <a:gd name="T39" fmla="*/ 452 h 1038"/>
                <a:gd name="T40" fmla="*/ 497 w 1008"/>
                <a:gd name="T41" fmla="*/ 307 h 1038"/>
                <a:gd name="T42" fmla="*/ 430 w 1008"/>
                <a:gd name="T43" fmla="*/ 345 h 1038"/>
                <a:gd name="T44" fmla="*/ 356 w 1008"/>
                <a:gd name="T45" fmla="*/ 285 h 1038"/>
                <a:gd name="T46" fmla="*/ 337 w 1008"/>
                <a:gd name="T47" fmla="*/ 315 h 1038"/>
                <a:gd name="T48" fmla="*/ 311 w 1008"/>
                <a:gd name="T49" fmla="*/ 241 h 1038"/>
                <a:gd name="T50" fmla="*/ 519 w 1008"/>
                <a:gd name="T51" fmla="*/ 370 h 1038"/>
                <a:gd name="T52" fmla="*/ 326 w 1008"/>
                <a:gd name="T53" fmla="*/ 422 h 1038"/>
                <a:gd name="T54" fmla="*/ 348 w 1008"/>
                <a:gd name="T55" fmla="*/ 441 h 1038"/>
                <a:gd name="T56" fmla="*/ 686 w 1008"/>
                <a:gd name="T57" fmla="*/ 452 h 1038"/>
                <a:gd name="T58" fmla="*/ 626 w 1008"/>
                <a:gd name="T59" fmla="*/ 478 h 1038"/>
                <a:gd name="T60" fmla="*/ 474 w 1008"/>
                <a:gd name="T61" fmla="*/ 478 h 1038"/>
                <a:gd name="T62" fmla="*/ 560 w 1008"/>
                <a:gd name="T63" fmla="*/ 508 h 1038"/>
                <a:gd name="T64" fmla="*/ 411 w 1008"/>
                <a:gd name="T65" fmla="*/ 523 h 1038"/>
                <a:gd name="T66" fmla="*/ 440 w 1008"/>
                <a:gd name="T67" fmla="*/ 485 h 1038"/>
                <a:gd name="T68" fmla="*/ 662 w 1008"/>
                <a:gd name="T69" fmla="*/ 536 h 1038"/>
                <a:gd name="T70" fmla="*/ 463 w 1008"/>
                <a:gd name="T71" fmla="*/ 574 h 1038"/>
                <a:gd name="T72" fmla="*/ 468 w 1008"/>
                <a:gd name="T73" fmla="*/ 592 h 1038"/>
                <a:gd name="T74" fmla="*/ 486 w 1008"/>
                <a:gd name="T75" fmla="*/ 594 h 1038"/>
                <a:gd name="T76" fmla="*/ 509 w 1008"/>
                <a:gd name="T77" fmla="*/ 573 h 1038"/>
                <a:gd name="T78" fmla="*/ 371 w 1008"/>
                <a:gd name="T79" fmla="*/ 563 h 1038"/>
                <a:gd name="T80" fmla="*/ 319 w 1008"/>
                <a:gd name="T81" fmla="*/ 589 h 1038"/>
                <a:gd name="T82" fmla="*/ 363 w 1008"/>
                <a:gd name="T83" fmla="*/ 578 h 1038"/>
                <a:gd name="T84" fmla="*/ 366 w 1008"/>
                <a:gd name="T85" fmla="*/ 587 h 1038"/>
                <a:gd name="T86" fmla="*/ 393 w 1008"/>
                <a:gd name="T87" fmla="*/ 586 h 1038"/>
                <a:gd name="T88" fmla="*/ 156 w 1008"/>
                <a:gd name="T89" fmla="*/ 471 h 1038"/>
                <a:gd name="T90" fmla="*/ 560 w 1008"/>
                <a:gd name="T91" fmla="*/ 608 h 1038"/>
                <a:gd name="T92" fmla="*/ 537 w 1008"/>
                <a:gd name="T93" fmla="*/ 619 h 1038"/>
                <a:gd name="T94" fmla="*/ 340 w 1008"/>
                <a:gd name="T95" fmla="*/ 600 h 1038"/>
                <a:gd name="T96" fmla="*/ 615 w 1008"/>
                <a:gd name="T97" fmla="*/ 611 h 1038"/>
                <a:gd name="T98" fmla="*/ 674 w 1008"/>
                <a:gd name="T99" fmla="*/ 631 h 1038"/>
                <a:gd name="T100" fmla="*/ 382 w 1008"/>
                <a:gd name="T101" fmla="*/ 619 h 1038"/>
                <a:gd name="T102" fmla="*/ 404 w 1008"/>
                <a:gd name="T103" fmla="*/ 645 h 1038"/>
                <a:gd name="T104" fmla="*/ 482 w 1008"/>
                <a:gd name="T105" fmla="*/ 645 h 1038"/>
                <a:gd name="T106" fmla="*/ 623 w 1008"/>
                <a:gd name="T107" fmla="*/ 671 h 1038"/>
                <a:gd name="T108" fmla="*/ 473 w 1008"/>
                <a:gd name="T109" fmla="*/ 732 h 1038"/>
                <a:gd name="T110" fmla="*/ 411 w 1008"/>
                <a:gd name="T111" fmla="*/ 797 h 1038"/>
                <a:gd name="T112" fmla="*/ 485 w 1008"/>
                <a:gd name="T113" fmla="*/ 864 h 1038"/>
                <a:gd name="T114" fmla="*/ 801 w 1008"/>
                <a:gd name="T115" fmla="*/ 878 h 1038"/>
                <a:gd name="T116" fmla="*/ 163 w 1008"/>
                <a:gd name="T117" fmla="*/ 819 h 1038"/>
                <a:gd name="T118" fmla="*/ 515 w 1008"/>
                <a:gd name="T119" fmla="*/ 979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8" h="1038">
                  <a:moveTo>
                    <a:pt x="337" y="604"/>
                  </a:moveTo>
                  <a:cubicBezTo>
                    <a:pt x="333" y="604"/>
                    <a:pt x="333" y="604"/>
                    <a:pt x="333" y="604"/>
                  </a:cubicBezTo>
                  <a:cubicBezTo>
                    <a:pt x="330" y="608"/>
                    <a:pt x="330" y="608"/>
                    <a:pt x="330" y="608"/>
                  </a:cubicBezTo>
                  <a:cubicBezTo>
                    <a:pt x="314" y="612"/>
                    <a:pt x="314" y="612"/>
                    <a:pt x="314" y="612"/>
                  </a:cubicBezTo>
                  <a:cubicBezTo>
                    <a:pt x="322" y="619"/>
                    <a:pt x="322" y="619"/>
                    <a:pt x="322" y="619"/>
                  </a:cubicBezTo>
                  <a:cubicBezTo>
                    <a:pt x="325" y="615"/>
                    <a:pt x="325" y="615"/>
                    <a:pt x="325" y="615"/>
                  </a:cubicBezTo>
                  <a:cubicBezTo>
                    <a:pt x="334" y="629"/>
                    <a:pt x="319" y="616"/>
                    <a:pt x="333" y="626"/>
                  </a:cubicBezTo>
                  <a:cubicBezTo>
                    <a:pt x="343" y="610"/>
                    <a:pt x="343" y="610"/>
                    <a:pt x="343" y="610"/>
                  </a:cubicBezTo>
                  <a:cubicBezTo>
                    <a:pt x="339" y="624"/>
                    <a:pt x="339" y="624"/>
                    <a:pt x="339" y="624"/>
                  </a:cubicBezTo>
                  <a:cubicBezTo>
                    <a:pt x="337" y="630"/>
                    <a:pt x="337" y="630"/>
                    <a:pt x="337" y="630"/>
                  </a:cubicBezTo>
                  <a:cubicBezTo>
                    <a:pt x="345" y="623"/>
                    <a:pt x="345" y="623"/>
                    <a:pt x="345" y="623"/>
                  </a:cubicBezTo>
                  <a:cubicBezTo>
                    <a:pt x="348" y="619"/>
                    <a:pt x="348" y="619"/>
                    <a:pt x="348" y="619"/>
                  </a:cubicBezTo>
                  <a:cubicBezTo>
                    <a:pt x="348" y="615"/>
                    <a:pt x="348" y="615"/>
                    <a:pt x="348" y="615"/>
                  </a:cubicBezTo>
                  <a:cubicBezTo>
                    <a:pt x="352" y="611"/>
                    <a:pt x="352" y="611"/>
                    <a:pt x="352" y="611"/>
                  </a:cubicBezTo>
                  <a:cubicBezTo>
                    <a:pt x="352" y="608"/>
                    <a:pt x="352" y="608"/>
                    <a:pt x="352" y="608"/>
                  </a:cubicBezTo>
                  <a:cubicBezTo>
                    <a:pt x="355" y="593"/>
                    <a:pt x="355" y="593"/>
                    <a:pt x="355" y="593"/>
                  </a:cubicBezTo>
                  <a:cubicBezTo>
                    <a:pt x="348" y="593"/>
                    <a:pt x="348" y="593"/>
                    <a:pt x="348" y="593"/>
                  </a:cubicBezTo>
                  <a:cubicBezTo>
                    <a:pt x="345" y="597"/>
                    <a:pt x="345" y="597"/>
                    <a:pt x="345" y="597"/>
                  </a:cubicBezTo>
                  <a:cubicBezTo>
                    <a:pt x="346" y="608"/>
                    <a:pt x="346" y="608"/>
                    <a:pt x="346" y="608"/>
                  </a:cubicBezTo>
                  <a:cubicBezTo>
                    <a:pt x="345" y="612"/>
                    <a:pt x="345" y="612"/>
                    <a:pt x="345" y="612"/>
                  </a:cubicBezTo>
                  <a:cubicBezTo>
                    <a:pt x="342" y="607"/>
                    <a:pt x="342" y="607"/>
                    <a:pt x="342" y="607"/>
                  </a:cubicBezTo>
                  <a:cubicBezTo>
                    <a:pt x="331" y="617"/>
                    <a:pt x="331" y="617"/>
                    <a:pt x="331" y="617"/>
                  </a:cubicBezTo>
                  <a:cubicBezTo>
                    <a:pt x="337" y="604"/>
                    <a:pt x="337" y="604"/>
                    <a:pt x="337" y="604"/>
                  </a:cubicBezTo>
                  <a:close/>
                  <a:moveTo>
                    <a:pt x="304" y="311"/>
                  </a:moveTo>
                  <a:cubicBezTo>
                    <a:pt x="296" y="319"/>
                    <a:pt x="296" y="319"/>
                    <a:pt x="296" y="319"/>
                  </a:cubicBezTo>
                  <a:cubicBezTo>
                    <a:pt x="304" y="315"/>
                    <a:pt x="304" y="315"/>
                    <a:pt x="304" y="315"/>
                  </a:cubicBezTo>
                  <a:cubicBezTo>
                    <a:pt x="308" y="345"/>
                    <a:pt x="308" y="345"/>
                    <a:pt x="308" y="345"/>
                  </a:cubicBezTo>
                  <a:cubicBezTo>
                    <a:pt x="298" y="347"/>
                    <a:pt x="298" y="347"/>
                    <a:pt x="298" y="347"/>
                  </a:cubicBezTo>
                  <a:cubicBezTo>
                    <a:pt x="315" y="359"/>
                    <a:pt x="315" y="359"/>
                    <a:pt x="315" y="359"/>
                  </a:cubicBezTo>
                  <a:cubicBezTo>
                    <a:pt x="311" y="351"/>
                    <a:pt x="311" y="351"/>
                    <a:pt x="311" y="351"/>
                  </a:cubicBezTo>
                  <a:cubicBezTo>
                    <a:pt x="314" y="350"/>
                    <a:pt x="314" y="350"/>
                    <a:pt x="314" y="350"/>
                  </a:cubicBezTo>
                  <a:cubicBezTo>
                    <a:pt x="322" y="352"/>
                    <a:pt x="322" y="352"/>
                    <a:pt x="322" y="352"/>
                  </a:cubicBezTo>
                  <a:cubicBezTo>
                    <a:pt x="322" y="337"/>
                    <a:pt x="322" y="337"/>
                    <a:pt x="322" y="337"/>
                  </a:cubicBezTo>
                  <a:cubicBezTo>
                    <a:pt x="322" y="326"/>
                    <a:pt x="309" y="318"/>
                    <a:pt x="304" y="311"/>
                  </a:cubicBezTo>
                  <a:close/>
                  <a:moveTo>
                    <a:pt x="726" y="452"/>
                  </a:moveTo>
                  <a:cubicBezTo>
                    <a:pt x="741" y="456"/>
                    <a:pt x="741" y="456"/>
                    <a:pt x="741" y="456"/>
                  </a:cubicBezTo>
                  <a:cubicBezTo>
                    <a:pt x="738" y="445"/>
                    <a:pt x="738" y="445"/>
                    <a:pt x="738" y="445"/>
                  </a:cubicBezTo>
                  <a:cubicBezTo>
                    <a:pt x="775" y="412"/>
                    <a:pt x="775" y="412"/>
                    <a:pt x="775" y="412"/>
                  </a:cubicBezTo>
                  <a:cubicBezTo>
                    <a:pt x="809" y="411"/>
                    <a:pt x="860" y="389"/>
                    <a:pt x="890" y="389"/>
                  </a:cubicBezTo>
                  <a:cubicBezTo>
                    <a:pt x="892" y="389"/>
                    <a:pt x="898" y="394"/>
                    <a:pt x="901" y="396"/>
                  </a:cubicBezTo>
                  <a:cubicBezTo>
                    <a:pt x="951" y="396"/>
                    <a:pt x="945" y="419"/>
                    <a:pt x="1001" y="419"/>
                  </a:cubicBezTo>
                  <a:cubicBezTo>
                    <a:pt x="996" y="412"/>
                    <a:pt x="962" y="398"/>
                    <a:pt x="951" y="395"/>
                  </a:cubicBezTo>
                  <a:cubicBezTo>
                    <a:pt x="937" y="391"/>
                    <a:pt x="929" y="394"/>
                    <a:pt x="917" y="392"/>
                  </a:cubicBezTo>
                  <a:cubicBezTo>
                    <a:pt x="902" y="388"/>
                    <a:pt x="903" y="382"/>
                    <a:pt x="893" y="382"/>
                  </a:cubicBezTo>
                  <a:cubicBezTo>
                    <a:pt x="862" y="382"/>
                    <a:pt x="830" y="404"/>
                    <a:pt x="782" y="404"/>
                  </a:cubicBezTo>
                  <a:cubicBezTo>
                    <a:pt x="765" y="417"/>
                    <a:pt x="765" y="417"/>
                    <a:pt x="765" y="417"/>
                  </a:cubicBezTo>
                  <a:cubicBezTo>
                    <a:pt x="779" y="397"/>
                    <a:pt x="779" y="397"/>
                    <a:pt x="779" y="397"/>
                  </a:cubicBezTo>
                  <a:cubicBezTo>
                    <a:pt x="808" y="396"/>
                    <a:pt x="826" y="388"/>
                    <a:pt x="838" y="371"/>
                  </a:cubicBezTo>
                  <a:cubicBezTo>
                    <a:pt x="871" y="371"/>
                    <a:pt x="871" y="371"/>
                    <a:pt x="871" y="371"/>
                  </a:cubicBezTo>
                  <a:cubicBezTo>
                    <a:pt x="871" y="374"/>
                    <a:pt x="871" y="374"/>
                    <a:pt x="871" y="374"/>
                  </a:cubicBezTo>
                  <a:cubicBezTo>
                    <a:pt x="853" y="374"/>
                    <a:pt x="853" y="374"/>
                    <a:pt x="853" y="374"/>
                  </a:cubicBezTo>
                  <a:cubicBezTo>
                    <a:pt x="846" y="382"/>
                    <a:pt x="846" y="382"/>
                    <a:pt x="846" y="382"/>
                  </a:cubicBezTo>
                  <a:cubicBezTo>
                    <a:pt x="848" y="386"/>
                    <a:pt x="848" y="386"/>
                    <a:pt x="848" y="386"/>
                  </a:cubicBezTo>
                  <a:cubicBezTo>
                    <a:pt x="879" y="378"/>
                    <a:pt x="879" y="378"/>
                    <a:pt x="879" y="378"/>
                  </a:cubicBezTo>
                  <a:cubicBezTo>
                    <a:pt x="872" y="351"/>
                    <a:pt x="901" y="325"/>
                    <a:pt x="930" y="322"/>
                  </a:cubicBezTo>
                  <a:cubicBezTo>
                    <a:pt x="885" y="350"/>
                    <a:pt x="885" y="350"/>
                    <a:pt x="885" y="350"/>
                  </a:cubicBezTo>
                  <a:cubicBezTo>
                    <a:pt x="896" y="366"/>
                    <a:pt x="940" y="343"/>
                    <a:pt x="941" y="322"/>
                  </a:cubicBezTo>
                  <a:cubicBezTo>
                    <a:pt x="930" y="322"/>
                    <a:pt x="930" y="322"/>
                    <a:pt x="930" y="322"/>
                  </a:cubicBezTo>
                  <a:cubicBezTo>
                    <a:pt x="935" y="317"/>
                    <a:pt x="931" y="315"/>
                    <a:pt x="941" y="315"/>
                  </a:cubicBezTo>
                  <a:cubicBezTo>
                    <a:pt x="947" y="315"/>
                    <a:pt x="949" y="320"/>
                    <a:pt x="949" y="326"/>
                  </a:cubicBezTo>
                  <a:cubicBezTo>
                    <a:pt x="949" y="337"/>
                    <a:pt x="927" y="385"/>
                    <a:pt x="927" y="385"/>
                  </a:cubicBezTo>
                  <a:cubicBezTo>
                    <a:pt x="930" y="390"/>
                    <a:pt x="930" y="390"/>
                    <a:pt x="930" y="390"/>
                  </a:cubicBezTo>
                  <a:cubicBezTo>
                    <a:pt x="945" y="380"/>
                    <a:pt x="1000" y="406"/>
                    <a:pt x="1008" y="419"/>
                  </a:cubicBezTo>
                  <a:cubicBezTo>
                    <a:pt x="996" y="437"/>
                    <a:pt x="957" y="448"/>
                    <a:pt x="927" y="448"/>
                  </a:cubicBezTo>
                  <a:cubicBezTo>
                    <a:pt x="920" y="448"/>
                    <a:pt x="919" y="434"/>
                    <a:pt x="908" y="426"/>
                  </a:cubicBezTo>
                  <a:cubicBezTo>
                    <a:pt x="884" y="442"/>
                    <a:pt x="894" y="450"/>
                    <a:pt x="853" y="459"/>
                  </a:cubicBezTo>
                  <a:cubicBezTo>
                    <a:pt x="853" y="452"/>
                    <a:pt x="853" y="452"/>
                    <a:pt x="853" y="452"/>
                  </a:cubicBezTo>
                  <a:cubicBezTo>
                    <a:pt x="821" y="473"/>
                    <a:pt x="821" y="473"/>
                    <a:pt x="821" y="473"/>
                  </a:cubicBezTo>
                  <a:cubicBezTo>
                    <a:pt x="819" y="456"/>
                    <a:pt x="819" y="456"/>
                    <a:pt x="819" y="456"/>
                  </a:cubicBezTo>
                  <a:cubicBezTo>
                    <a:pt x="789" y="466"/>
                    <a:pt x="789" y="466"/>
                    <a:pt x="789" y="466"/>
                  </a:cubicBezTo>
                  <a:cubicBezTo>
                    <a:pt x="789" y="508"/>
                    <a:pt x="789" y="508"/>
                    <a:pt x="789" y="508"/>
                  </a:cubicBezTo>
                  <a:cubicBezTo>
                    <a:pt x="780" y="522"/>
                    <a:pt x="770" y="534"/>
                    <a:pt x="759" y="548"/>
                  </a:cubicBezTo>
                  <a:cubicBezTo>
                    <a:pt x="745" y="564"/>
                    <a:pt x="745" y="578"/>
                    <a:pt x="726" y="574"/>
                  </a:cubicBezTo>
                  <a:cubicBezTo>
                    <a:pt x="687" y="602"/>
                    <a:pt x="687" y="602"/>
                    <a:pt x="687" y="602"/>
                  </a:cubicBezTo>
                  <a:cubicBezTo>
                    <a:pt x="693" y="611"/>
                    <a:pt x="701" y="613"/>
                    <a:pt x="701" y="630"/>
                  </a:cubicBezTo>
                  <a:cubicBezTo>
                    <a:pt x="701" y="637"/>
                    <a:pt x="701" y="637"/>
                    <a:pt x="701" y="637"/>
                  </a:cubicBezTo>
                  <a:cubicBezTo>
                    <a:pt x="701" y="654"/>
                    <a:pt x="692" y="661"/>
                    <a:pt x="682" y="667"/>
                  </a:cubicBezTo>
                  <a:cubicBezTo>
                    <a:pt x="652" y="667"/>
                    <a:pt x="652" y="667"/>
                    <a:pt x="652" y="667"/>
                  </a:cubicBezTo>
                  <a:cubicBezTo>
                    <a:pt x="646" y="671"/>
                    <a:pt x="630" y="680"/>
                    <a:pt x="630" y="689"/>
                  </a:cubicBezTo>
                  <a:cubicBezTo>
                    <a:pt x="630" y="693"/>
                    <a:pt x="630" y="693"/>
                    <a:pt x="630" y="693"/>
                  </a:cubicBezTo>
                  <a:cubicBezTo>
                    <a:pt x="630" y="738"/>
                    <a:pt x="660" y="778"/>
                    <a:pt x="667" y="808"/>
                  </a:cubicBezTo>
                  <a:cubicBezTo>
                    <a:pt x="639" y="787"/>
                    <a:pt x="641" y="742"/>
                    <a:pt x="626" y="719"/>
                  </a:cubicBezTo>
                  <a:cubicBezTo>
                    <a:pt x="631" y="752"/>
                    <a:pt x="631" y="752"/>
                    <a:pt x="631" y="752"/>
                  </a:cubicBezTo>
                  <a:cubicBezTo>
                    <a:pt x="605" y="700"/>
                    <a:pt x="605" y="700"/>
                    <a:pt x="605" y="700"/>
                  </a:cubicBezTo>
                  <a:cubicBezTo>
                    <a:pt x="593" y="747"/>
                    <a:pt x="659" y="832"/>
                    <a:pt x="693" y="841"/>
                  </a:cubicBezTo>
                  <a:cubicBezTo>
                    <a:pt x="665" y="810"/>
                    <a:pt x="665" y="810"/>
                    <a:pt x="665" y="810"/>
                  </a:cubicBezTo>
                  <a:cubicBezTo>
                    <a:pt x="721" y="844"/>
                    <a:pt x="710" y="871"/>
                    <a:pt x="812" y="871"/>
                  </a:cubicBezTo>
                  <a:cubicBezTo>
                    <a:pt x="821" y="877"/>
                    <a:pt x="841" y="890"/>
                    <a:pt x="841" y="904"/>
                  </a:cubicBezTo>
                  <a:cubicBezTo>
                    <a:pt x="841" y="916"/>
                    <a:pt x="841" y="916"/>
                    <a:pt x="841" y="916"/>
                  </a:cubicBezTo>
                  <a:cubicBezTo>
                    <a:pt x="841" y="980"/>
                    <a:pt x="635" y="1038"/>
                    <a:pt x="552" y="1038"/>
                  </a:cubicBezTo>
                  <a:cubicBezTo>
                    <a:pt x="508" y="1038"/>
                    <a:pt x="508" y="1038"/>
                    <a:pt x="508" y="1038"/>
                  </a:cubicBezTo>
                  <a:cubicBezTo>
                    <a:pt x="245" y="1038"/>
                    <a:pt x="0" y="802"/>
                    <a:pt x="0" y="537"/>
                  </a:cubicBezTo>
                  <a:cubicBezTo>
                    <a:pt x="0" y="523"/>
                    <a:pt x="0" y="523"/>
                    <a:pt x="0" y="523"/>
                  </a:cubicBezTo>
                  <a:cubicBezTo>
                    <a:pt x="0" y="241"/>
                    <a:pt x="244" y="0"/>
                    <a:pt x="523" y="0"/>
                  </a:cubicBezTo>
                  <a:cubicBezTo>
                    <a:pt x="537" y="0"/>
                    <a:pt x="537" y="0"/>
                    <a:pt x="537" y="0"/>
                  </a:cubicBezTo>
                  <a:cubicBezTo>
                    <a:pt x="634" y="0"/>
                    <a:pt x="780" y="40"/>
                    <a:pt x="815" y="92"/>
                  </a:cubicBezTo>
                  <a:cubicBezTo>
                    <a:pt x="806" y="90"/>
                    <a:pt x="777" y="69"/>
                    <a:pt x="761" y="62"/>
                  </a:cubicBezTo>
                  <a:cubicBezTo>
                    <a:pt x="742" y="52"/>
                    <a:pt x="720" y="44"/>
                    <a:pt x="700" y="38"/>
                  </a:cubicBezTo>
                  <a:cubicBezTo>
                    <a:pt x="659" y="25"/>
                    <a:pt x="601" y="18"/>
                    <a:pt x="549" y="18"/>
                  </a:cubicBezTo>
                  <a:cubicBezTo>
                    <a:pt x="285" y="18"/>
                    <a:pt x="52" y="232"/>
                    <a:pt x="52" y="493"/>
                  </a:cubicBezTo>
                  <a:cubicBezTo>
                    <a:pt x="52" y="500"/>
                    <a:pt x="52" y="500"/>
                    <a:pt x="52" y="500"/>
                  </a:cubicBezTo>
                  <a:cubicBezTo>
                    <a:pt x="52" y="608"/>
                    <a:pt x="103" y="716"/>
                    <a:pt x="150" y="780"/>
                  </a:cubicBezTo>
                  <a:cubicBezTo>
                    <a:pt x="192" y="836"/>
                    <a:pt x="291" y="921"/>
                    <a:pt x="382" y="923"/>
                  </a:cubicBezTo>
                  <a:cubicBezTo>
                    <a:pt x="366" y="899"/>
                    <a:pt x="304" y="874"/>
                    <a:pt x="304" y="830"/>
                  </a:cubicBezTo>
                  <a:cubicBezTo>
                    <a:pt x="304" y="797"/>
                    <a:pt x="328" y="789"/>
                    <a:pt x="363" y="789"/>
                  </a:cubicBezTo>
                  <a:cubicBezTo>
                    <a:pt x="379" y="769"/>
                    <a:pt x="379" y="769"/>
                    <a:pt x="379" y="769"/>
                  </a:cubicBezTo>
                  <a:cubicBezTo>
                    <a:pt x="383" y="770"/>
                    <a:pt x="383" y="770"/>
                    <a:pt x="383" y="770"/>
                  </a:cubicBezTo>
                  <a:cubicBezTo>
                    <a:pt x="370" y="749"/>
                    <a:pt x="370" y="749"/>
                    <a:pt x="370" y="749"/>
                  </a:cubicBezTo>
                  <a:cubicBezTo>
                    <a:pt x="311" y="749"/>
                    <a:pt x="309" y="742"/>
                    <a:pt x="274" y="719"/>
                  </a:cubicBezTo>
                  <a:cubicBezTo>
                    <a:pt x="269" y="729"/>
                    <a:pt x="270" y="716"/>
                    <a:pt x="270" y="730"/>
                  </a:cubicBezTo>
                  <a:cubicBezTo>
                    <a:pt x="270" y="738"/>
                    <a:pt x="270" y="738"/>
                    <a:pt x="270" y="738"/>
                  </a:cubicBezTo>
                  <a:cubicBezTo>
                    <a:pt x="270" y="750"/>
                    <a:pt x="274" y="740"/>
                    <a:pt x="278" y="756"/>
                  </a:cubicBezTo>
                  <a:cubicBezTo>
                    <a:pt x="258" y="754"/>
                    <a:pt x="241" y="744"/>
                    <a:pt x="241" y="723"/>
                  </a:cubicBezTo>
                  <a:cubicBezTo>
                    <a:pt x="241" y="708"/>
                    <a:pt x="241" y="708"/>
                    <a:pt x="241" y="708"/>
                  </a:cubicBezTo>
                  <a:cubicBezTo>
                    <a:pt x="241" y="700"/>
                    <a:pt x="245" y="673"/>
                    <a:pt x="252" y="693"/>
                  </a:cubicBezTo>
                  <a:cubicBezTo>
                    <a:pt x="301" y="660"/>
                    <a:pt x="301" y="660"/>
                    <a:pt x="301" y="660"/>
                  </a:cubicBezTo>
                  <a:cubicBezTo>
                    <a:pt x="304" y="662"/>
                    <a:pt x="304" y="662"/>
                    <a:pt x="304" y="662"/>
                  </a:cubicBezTo>
                  <a:cubicBezTo>
                    <a:pt x="293" y="656"/>
                    <a:pt x="293" y="656"/>
                    <a:pt x="293" y="656"/>
                  </a:cubicBezTo>
                  <a:cubicBezTo>
                    <a:pt x="254" y="683"/>
                    <a:pt x="254" y="683"/>
                    <a:pt x="254" y="683"/>
                  </a:cubicBezTo>
                  <a:cubicBezTo>
                    <a:pt x="232" y="674"/>
                    <a:pt x="229" y="683"/>
                    <a:pt x="222" y="652"/>
                  </a:cubicBezTo>
                  <a:cubicBezTo>
                    <a:pt x="252" y="654"/>
                    <a:pt x="252" y="654"/>
                    <a:pt x="252" y="654"/>
                  </a:cubicBezTo>
                  <a:cubicBezTo>
                    <a:pt x="233" y="662"/>
                    <a:pt x="233" y="662"/>
                    <a:pt x="233" y="662"/>
                  </a:cubicBezTo>
                  <a:cubicBezTo>
                    <a:pt x="259" y="663"/>
                    <a:pt x="259" y="663"/>
                    <a:pt x="259" y="663"/>
                  </a:cubicBezTo>
                  <a:cubicBezTo>
                    <a:pt x="267" y="653"/>
                    <a:pt x="267" y="653"/>
                    <a:pt x="267" y="653"/>
                  </a:cubicBezTo>
                  <a:cubicBezTo>
                    <a:pt x="252" y="652"/>
                    <a:pt x="252" y="652"/>
                    <a:pt x="252" y="652"/>
                  </a:cubicBezTo>
                  <a:cubicBezTo>
                    <a:pt x="252" y="645"/>
                    <a:pt x="252" y="645"/>
                    <a:pt x="252" y="645"/>
                  </a:cubicBezTo>
                  <a:cubicBezTo>
                    <a:pt x="206" y="645"/>
                    <a:pt x="178" y="631"/>
                    <a:pt x="178" y="586"/>
                  </a:cubicBezTo>
                  <a:cubicBezTo>
                    <a:pt x="177" y="535"/>
                    <a:pt x="133" y="539"/>
                    <a:pt x="133" y="497"/>
                  </a:cubicBezTo>
                  <a:cubicBezTo>
                    <a:pt x="133" y="481"/>
                    <a:pt x="146" y="462"/>
                    <a:pt x="156" y="456"/>
                  </a:cubicBezTo>
                  <a:cubicBezTo>
                    <a:pt x="169" y="485"/>
                    <a:pt x="169" y="510"/>
                    <a:pt x="204" y="519"/>
                  </a:cubicBezTo>
                  <a:cubicBezTo>
                    <a:pt x="206" y="511"/>
                    <a:pt x="206" y="511"/>
                    <a:pt x="206" y="511"/>
                  </a:cubicBezTo>
                  <a:cubicBezTo>
                    <a:pt x="207" y="530"/>
                    <a:pt x="207" y="530"/>
                    <a:pt x="207" y="530"/>
                  </a:cubicBezTo>
                  <a:cubicBezTo>
                    <a:pt x="243" y="548"/>
                    <a:pt x="243" y="548"/>
                    <a:pt x="243" y="548"/>
                  </a:cubicBezTo>
                  <a:cubicBezTo>
                    <a:pt x="238" y="520"/>
                    <a:pt x="216" y="545"/>
                    <a:pt x="215" y="508"/>
                  </a:cubicBezTo>
                  <a:cubicBezTo>
                    <a:pt x="208" y="510"/>
                    <a:pt x="208" y="510"/>
                    <a:pt x="208" y="510"/>
                  </a:cubicBezTo>
                  <a:cubicBezTo>
                    <a:pt x="206" y="455"/>
                    <a:pt x="130" y="446"/>
                    <a:pt x="130" y="385"/>
                  </a:cubicBezTo>
                  <a:cubicBezTo>
                    <a:pt x="130" y="374"/>
                    <a:pt x="130" y="374"/>
                    <a:pt x="130" y="374"/>
                  </a:cubicBezTo>
                  <a:cubicBezTo>
                    <a:pt x="130" y="353"/>
                    <a:pt x="147" y="331"/>
                    <a:pt x="167" y="326"/>
                  </a:cubicBezTo>
                  <a:cubicBezTo>
                    <a:pt x="166" y="338"/>
                    <a:pt x="162" y="340"/>
                    <a:pt x="163" y="348"/>
                  </a:cubicBezTo>
                  <a:cubicBezTo>
                    <a:pt x="167" y="378"/>
                    <a:pt x="167" y="378"/>
                    <a:pt x="167" y="378"/>
                  </a:cubicBezTo>
                  <a:cubicBezTo>
                    <a:pt x="158" y="337"/>
                    <a:pt x="158" y="337"/>
                    <a:pt x="158" y="337"/>
                  </a:cubicBezTo>
                  <a:cubicBezTo>
                    <a:pt x="153" y="344"/>
                    <a:pt x="148" y="350"/>
                    <a:pt x="148" y="363"/>
                  </a:cubicBezTo>
                  <a:cubicBezTo>
                    <a:pt x="148" y="371"/>
                    <a:pt x="148" y="371"/>
                    <a:pt x="148" y="371"/>
                  </a:cubicBezTo>
                  <a:cubicBezTo>
                    <a:pt x="148" y="404"/>
                    <a:pt x="197" y="428"/>
                    <a:pt x="212" y="448"/>
                  </a:cubicBezTo>
                  <a:cubicBezTo>
                    <a:pt x="228" y="468"/>
                    <a:pt x="226" y="534"/>
                    <a:pt x="267" y="534"/>
                  </a:cubicBezTo>
                  <a:cubicBezTo>
                    <a:pt x="281" y="534"/>
                    <a:pt x="290" y="523"/>
                    <a:pt x="293" y="511"/>
                  </a:cubicBezTo>
                  <a:cubicBezTo>
                    <a:pt x="263" y="511"/>
                    <a:pt x="263" y="511"/>
                    <a:pt x="263" y="511"/>
                  </a:cubicBezTo>
                  <a:cubicBezTo>
                    <a:pt x="233" y="491"/>
                    <a:pt x="260" y="473"/>
                    <a:pt x="223" y="436"/>
                  </a:cubicBezTo>
                  <a:cubicBezTo>
                    <a:pt x="208" y="421"/>
                    <a:pt x="169" y="401"/>
                    <a:pt x="167" y="378"/>
                  </a:cubicBezTo>
                  <a:cubicBezTo>
                    <a:pt x="178" y="387"/>
                    <a:pt x="179" y="395"/>
                    <a:pt x="197" y="407"/>
                  </a:cubicBezTo>
                  <a:cubicBezTo>
                    <a:pt x="208" y="414"/>
                    <a:pt x="221" y="423"/>
                    <a:pt x="231" y="432"/>
                  </a:cubicBezTo>
                  <a:cubicBezTo>
                    <a:pt x="264" y="465"/>
                    <a:pt x="238" y="503"/>
                    <a:pt x="274" y="504"/>
                  </a:cubicBezTo>
                  <a:cubicBezTo>
                    <a:pt x="274" y="493"/>
                    <a:pt x="274" y="493"/>
                    <a:pt x="274" y="493"/>
                  </a:cubicBezTo>
                  <a:cubicBezTo>
                    <a:pt x="274" y="467"/>
                    <a:pt x="237" y="446"/>
                    <a:pt x="237" y="419"/>
                  </a:cubicBezTo>
                  <a:cubicBezTo>
                    <a:pt x="237" y="415"/>
                    <a:pt x="237" y="415"/>
                    <a:pt x="237" y="415"/>
                  </a:cubicBezTo>
                  <a:cubicBezTo>
                    <a:pt x="237" y="389"/>
                    <a:pt x="247" y="365"/>
                    <a:pt x="267" y="359"/>
                  </a:cubicBezTo>
                  <a:cubicBezTo>
                    <a:pt x="267" y="385"/>
                    <a:pt x="267" y="385"/>
                    <a:pt x="267" y="385"/>
                  </a:cubicBezTo>
                  <a:cubicBezTo>
                    <a:pt x="267" y="395"/>
                    <a:pt x="269" y="399"/>
                    <a:pt x="273" y="405"/>
                  </a:cubicBezTo>
                  <a:cubicBezTo>
                    <a:pt x="275" y="408"/>
                    <a:pt x="276" y="408"/>
                    <a:pt x="279" y="410"/>
                  </a:cubicBezTo>
                  <a:cubicBezTo>
                    <a:pt x="280" y="411"/>
                    <a:pt x="282" y="415"/>
                    <a:pt x="283" y="414"/>
                  </a:cubicBezTo>
                  <a:cubicBezTo>
                    <a:pt x="283" y="413"/>
                    <a:pt x="286" y="414"/>
                    <a:pt x="285" y="415"/>
                  </a:cubicBezTo>
                  <a:cubicBezTo>
                    <a:pt x="282" y="419"/>
                    <a:pt x="282" y="419"/>
                    <a:pt x="282" y="419"/>
                  </a:cubicBezTo>
                  <a:cubicBezTo>
                    <a:pt x="269" y="400"/>
                    <a:pt x="259" y="406"/>
                    <a:pt x="259" y="374"/>
                  </a:cubicBezTo>
                  <a:cubicBezTo>
                    <a:pt x="254" y="378"/>
                    <a:pt x="252" y="375"/>
                    <a:pt x="252" y="385"/>
                  </a:cubicBezTo>
                  <a:cubicBezTo>
                    <a:pt x="252" y="396"/>
                    <a:pt x="252" y="396"/>
                    <a:pt x="252" y="396"/>
                  </a:cubicBezTo>
                  <a:cubicBezTo>
                    <a:pt x="252" y="416"/>
                    <a:pt x="271" y="429"/>
                    <a:pt x="283" y="440"/>
                  </a:cubicBezTo>
                  <a:cubicBezTo>
                    <a:pt x="297" y="454"/>
                    <a:pt x="297" y="482"/>
                    <a:pt x="311" y="482"/>
                  </a:cubicBezTo>
                  <a:cubicBezTo>
                    <a:pt x="316" y="482"/>
                    <a:pt x="320" y="474"/>
                    <a:pt x="322" y="471"/>
                  </a:cubicBezTo>
                  <a:cubicBezTo>
                    <a:pt x="286" y="418"/>
                    <a:pt x="286" y="418"/>
                    <a:pt x="286" y="418"/>
                  </a:cubicBezTo>
                  <a:cubicBezTo>
                    <a:pt x="307" y="434"/>
                    <a:pt x="307" y="434"/>
                    <a:pt x="307" y="434"/>
                  </a:cubicBezTo>
                  <a:cubicBezTo>
                    <a:pt x="322" y="405"/>
                    <a:pt x="322" y="405"/>
                    <a:pt x="322" y="405"/>
                  </a:cubicBezTo>
                  <a:cubicBezTo>
                    <a:pt x="326" y="408"/>
                    <a:pt x="326" y="408"/>
                    <a:pt x="326" y="408"/>
                  </a:cubicBezTo>
                  <a:cubicBezTo>
                    <a:pt x="323" y="376"/>
                    <a:pt x="307" y="386"/>
                    <a:pt x="298" y="373"/>
                  </a:cubicBezTo>
                  <a:cubicBezTo>
                    <a:pt x="288" y="358"/>
                    <a:pt x="296" y="339"/>
                    <a:pt x="296" y="319"/>
                  </a:cubicBezTo>
                  <a:cubicBezTo>
                    <a:pt x="304" y="311"/>
                    <a:pt x="304" y="311"/>
                    <a:pt x="304" y="311"/>
                  </a:cubicBezTo>
                  <a:cubicBezTo>
                    <a:pt x="296" y="222"/>
                    <a:pt x="296" y="222"/>
                    <a:pt x="296" y="222"/>
                  </a:cubicBezTo>
                  <a:cubicBezTo>
                    <a:pt x="303" y="214"/>
                    <a:pt x="303" y="214"/>
                    <a:pt x="303" y="214"/>
                  </a:cubicBezTo>
                  <a:cubicBezTo>
                    <a:pt x="308" y="233"/>
                    <a:pt x="308" y="233"/>
                    <a:pt x="308" y="233"/>
                  </a:cubicBezTo>
                  <a:cubicBezTo>
                    <a:pt x="308" y="237"/>
                    <a:pt x="308" y="237"/>
                    <a:pt x="308" y="237"/>
                  </a:cubicBezTo>
                  <a:cubicBezTo>
                    <a:pt x="311" y="241"/>
                    <a:pt x="311" y="241"/>
                    <a:pt x="311" y="241"/>
                  </a:cubicBezTo>
                  <a:cubicBezTo>
                    <a:pt x="311" y="244"/>
                    <a:pt x="311" y="244"/>
                    <a:pt x="311" y="244"/>
                  </a:cubicBezTo>
                  <a:cubicBezTo>
                    <a:pt x="319" y="252"/>
                    <a:pt x="319" y="252"/>
                    <a:pt x="319" y="252"/>
                  </a:cubicBezTo>
                  <a:cubicBezTo>
                    <a:pt x="322" y="293"/>
                    <a:pt x="322" y="293"/>
                    <a:pt x="322" y="293"/>
                  </a:cubicBezTo>
                  <a:cubicBezTo>
                    <a:pt x="333" y="297"/>
                    <a:pt x="333" y="297"/>
                    <a:pt x="333" y="297"/>
                  </a:cubicBezTo>
                  <a:cubicBezTo>
                    <a:pt x="327" y="230"/>
                    <a:pt x="327" y="230"/>
                    <a:pt x="327" y="230"/>
                  </a:cubicBezTo>
                  <a:cubicBezTo>
                    <a:pt x="337" y="233"/>
                    <a:pt x="337" y="233"/>
                    <a:pt x="337" y="233"/>
                  </a:cubicBezTo>
                  <a:cubicBezTo>
                    <a:pt x="342" y="144"/>
                    <a:pt x="342" y="144"/>
                    <a:pt x="342" y="144"/>
                  </a:cubicBezTo>
                  <a:cubicBezTo>
                    <a:pt x="381" y="155"/>
                    <a:pt x="336" y="225"/>
                    <a:pt x="378" y="226"/>
                  </a:cubicBezTo>
                  <a:cubicBezTo>
                    <a:pt x="378" y="181"/>
                    <a:pt x="378" y="181"/>
                    <a:pt x="378" y="181"/>
                  </a:cubicBezTo>
                  <a:cubicBezTo>
                    <a:pt x="378" y="158"/>
                    <a:pt x="371" y="153"/>
                    <a:pt x="371" y="130"/>
                  </a:cubicBezTo>
                  <a:cubicBezTo>
                    <a:pt x="371" y="126"/>
                    <a:pt x="371" y="126"/>
                    <a:pt x="371" y="126"/>
                  </a:cubicBezTo>
                  <a:cubicBezTo>
                    <a:pt x="371" y="108"/>
                    <a:pt x="375" y="93"/>
                    <a:pt x="389" y="89"/>
                  </a:cubicBezTo>
                  <a:cubicBezTo>
                    <a:pt x="389" y="118"/>
                    <a:pt x="389" y="118"/>
                    <a:pt x="389" y="118"/>
                  </a:cubicBezTo>
                  <a:cubicBezTo>
                    <a:pt x="389" y="142"/>
                    <a:pt x="399" y="143"/>
                    <a:pt x="400" y="163"/>
                  </a:cubicBezTo>
                  <a:cubicBezTo>
                    <a:pt x="383" y="125"/>
                    <a:pt x="383" y="125"/>
                    <a:pt x="383" y="125"/>
                  </a:cubicBezTo>
                  <a:cubicBezTo>
                    <a:pt x="397" y="175"/>
                    <a:pt x="397" y="175"/>
                    <a:pt x="397" y="175"/>
                  </a:cubicBezTo>
                  <a:cubicBezTo>
                    <a:pt x="402" y="163"/>
                    <a:pt x="402" y="163"/>
                    <a:pt x="402" y="163"/>
                  </a:cubicBezTo>
                  <a:cubicBezTo>
                    <a:pt x="411" y="191"/>
                    <a:pt x="397" y="231"/>
                    <a:pt x="422" y="233"/>
                  </a:cubicBezTo>
                  <a:cubicBezTo>
                    <a:pt x="422" y="198"/>
                    <a:pt x="410" y="158"/>
                    <a:pt x="434" y="141"/>
                  </a:cubicBezTo>
                  <a:cubicBezTo>
                    <a:pt x="440" y="204"/>
                    <a:pt x="440" y="204"/>
                    <a:pt x="440" y="204"/>
                  </a:cubicBezTo>
                  <a:cubicBezTo>
                    <a:pt x="432" y="188"/>
                    <a:pt x="432" y="188"/>
                    <a:pt x="432" y="188"/>
                  </a:cubicBezTo>
                  <a:cubicBezTo>
                    <a:pt x="439" y="223"/>
                    <a:pt x="439" y="223"/>
                    <a:pt x="439" y="223"/>
                  </a:cubicBezTo>
                  <a:cubicBezTo>
                    <a:pt x="441" y="204"/>
                    <a:pt x="441" y="204"/>
                    <a:pt x="441" y="204"/>
                  </a:cubicBezTo>
                  <a:cubicBezTo>
                    <a:pt x="447" y="212"/>
                    <a:pt x="448" y="222"/>
                    <a:pt x="448" y="237"/>
                  </a:cubicBezTo>
                  <a:cubicBezTo>
                    <a:pt x="448" y="246"/>
                    <a:pt x="438" y="261"/>
                    <a:pt x="434" y="267"/>
                  </a:cubicBezTo>
                  <a:cubicBezTo>
                    <a:pt x="460" y="267"/>
                    <a:pt x="460" y="267"/>
                    <a:pt x="460" y="267"/>
                  </a:cubicBezTo>
                  <a:cubicBezTo>
                    <a:pt x="452" y="204"/>
                    <a:pt x="452" y="204"/>
                    <a:pt x="452" y="204"/>
                  </a:cubicBezTo>
                  <a:cubicBezTo>
                    <a:pt x="452" y="174"/>
                    <a:pt x="452" y="174"/>
                    <a:pt x="452" y="174"/>
                  </a:cubicBezTo>
                  <a:cubicBezTo>
                    <a:pt x="463" y="182"/>
                    <a:pt x="463" y="182"/>
                    <a:pt x="463" y="182"/>
                  </a:cubicBezTo>
                  <a:cubicBezTo>
                    <a:pt x="460" y="189"/>
                    <a:pt x="460" y="189"/>
                    <a:pt x="460" y="189"/>
                  </a:cubicBezTo>
                  <a:cubicBezTo>
                    <a:pt x="463" y="196"/>
                    <a:pt x="463" y="196"/>
                    <a:pt x="463" y="196"/>
                  </a:cubicBezTo>
                  <a:cubicBezTo>
                    <a:pt x="463" y="185"/>
                    <a:pt x="463" y="185"/>
                    <a:pt x="463" y="185"/>
                  </a:cubicBezTo>
                  <a:cubicBezTo>
                    <a:pt x="481" y="199"/>
                    <a:pt x="461" y="230"/>
                    <a:pt x="474" y="226"/>
                  </a:cubicBezTo>
                  <a:cubicBezTo>
                    <a:pt x="482" y="222"/>
                    <a:pt x="482" y="222"/>
                    <a:pt x="482" y="222"/>
                  </a:cubicBezTo>
                  <a:cubicBezTo>
                    <a:pt x="504" y="244"/>
                    <a:pt x="504" y="244"/>
                    <a:pt x="504" y="244"/>
                  </a:cubicBezTo>
                  <a:cubicBezTo>
                    <a:pt x="515" y="244"/>
                    <a:pt x="515" y="244"/>
                    <a:pt x="515" y="244"/>
                  </a:cubicBezTo>
                  <a:cubicBezTo>
                    <a:pt x="521" y="232"/>
                    <a:pt x="521" y="232"/>
                    <a:pt x="521" y="232"/>
                  </a:cubicBezTo>
                  <a:cubicBezTo>
                    <a:pt x="540" y="246"/>
                    <a:pt x="540" y="246"/>
                    <a:pt x="540" y="246"/>
                  </a:cubicBezTo>
                  <a:cubicBezTo>
                    <a:pt x="534" y="249"/>
                    <a:pt x="534" y="249"/>
                    <a:pt x="534" y="249"/>
                  </a:cubicBezTo>
                  <a:cubicBezTo>
                    <a:pt x="538" y="263"/>
                    <a:pt x="538" y="263"/>
                    <a:pt x="538" y="263"/>
                  </a:cubicBezTo>
                  <a:cubicBezTo>
                    <a:pt x="546" y="247"/>
                    <a:pt x="546" y="247"/>
                    <a:pt x="546" y="247"/>
                  </a:cubicBezTo>
                  <a:cubicBezTo>
                    <a:pt x="549" y="230"/>
                    <a:pt x="549" y="230"/>
                    <a:pt x="549" y="230"/>
                  </a:cubicBezTo>
                  <a:cubicBezTo>
                    <a:pt x="549" y="218"/>
                    <a:pt x="561" y="210"/>
                    <a:pt x="571" y="207"/>
                  </a:cubicBezTo>
                  <a:cubicBezTo>
                    <a:pt x="574" y="203"/>
                    <a:pt x="566" y="204"/>
                    <a:pt x="582" y="204"/>
                  </a:cubicBezTo>
                  <a:cubicBezTo>
                    <a:pt x="590" y="204"/>
                    <a:pt x="593" y="206"/>
                    <a:pt x="593" y="215"/>
                  </a:cubicBezTo>
                  <a:cubicBezTo>
                    <a:pt x="593" y="223"/>
                    <a:pt x="596" y="226"/>
                    <a:pt x="589" y="226"/>
                  </a:cubicBezTo>
                  <a:cubicBezTo>
                    <a:pt x="568" y="249"/>
                    <a:pt x="568" y="249"/>
                    <a:pt x="568" y="249"/>
                  </a:cubicBezTo>
                  <a:cubicBezTo>
                    <a:pt x="571" y="251"/>
                    <a:pt x="571" y="251"/>
                    <a:pt x="571" y="251"/>
                  </a:cubicBezTo>
                  <a:cubicBezTo>
                    <a:pt x="556" y="247"/>
                    <a:pt x="556" y="247"/>
                    <a:pt x="556" y="247"/>
                  </a:cubicBezTo>
                  <a:cubicBezTo>
                    <a:pt x="570" y="261"/>
                    <a:pt x="570" y="261"/>
                    <a:pt x="570" y="261"/>
                  </a:cubicBezTo>
                  <a:cubicBezTo>
                    <a:pt x="563" y="266"/>
                    <a:pt x="563" y="266"/>
                    <a:pt x="563" y="266"/>
                  </a:cubicBezTo>
                  <a:cubicBezTo>
                    <a:pt x="600" y="263"/>
                    <a:pt x="600" y="263"/>
                    <a:pt x="600" y="263"/>
                  </a:cubicBezTo>
                  <a:cubicBezTo>
                    <a:pt x="571" y="254"/>
                    <a:pt x="571" y="254"/>
                    <a:pt x="571" y="254"/>
                  </a:cubicBezTo>
                  <a:cubicBezTo>
                    <a:pt x="600" y="247"/>
                    <a:pt x="600" y="247"/>
                    <a:pt x="600" y="247"/>
                  </a:cubicBezTo>
                  <a:cubicBezTo>
                    <a:pt x="600" y="230"/>
                    <a:pt x="600" y="230"/>
                    <a:pt x="600" y="230"/>
                  </a:cubicBezTo>
                  <a:cubicBezTo>
                    <a:pt x="600" y="221"/>
                    <a:pt x="603" y="219"/>
                    <a:pt x="612" y="219"/>
                  </a:cubicBezTo>
                  <a:cubicBezTo>
                    <a:pt x="620" y="219"/>
                    <a:pt x="611" y="218"/>
                    <a:pt x="618" y="220"/>
                  </a:cubicBezTo>
                  <a:cubicBezTo>
                    <a:pt x="619" y="220"/>
                    <a:pt x="624" y="221"/>
                    <a:pt x="623" y="222"/>
                  </a:cubicBezTo>
                  <a:cubicBezTo>
                    <a:pt x="620" y="227"/>
                    <a:pt x="620" y="227"/>
                    <a:pt x="620" y="227"/>
                  </a:cubicBezTo>
                  <a:cubicBezTo>
                    <a:pt x="608" y="222"/>
                    <a:pt x="608" y="222"/>
                    <a:pt x="608" y="222"/>
                  </a:cubicBezTo>
                  <a:cubicBezTo>
                    <a:pt x="614" y="227"/>
                    <a:pt x="636" y="233"/>
                    <a:pt x="645" y="233"/>
                  </a:cubicBezTo>
                  <a:cubicBezTo>
                    <a:pt x="690" y="233"/>
                    <a:pt x="661" y="219"/>
                    <a:pt x="678" y="256"/>
                  </a:cubicBezTo>
                  <a:cubicBezTo>
                    <a:pt x="649" y="278"/>
                    <a:pt x="649" y="278"/>
                    <a:pt x="649" y="278"/>
                  </a:cubicBezTo>
                  <a:cubicBezTo>
                    <a:pt x="652" y="282"/>
                    <a:pt x="652" y="282"/>
                    <a:pt x="652" y="282"/>
                  </a:cubicBezTo>
                  <a:cubicBezTo>
                    <a:pt x="662" y="284"/>
                    <a:pt x="671" y="285"/>
                    <a:pt x="671" y="296"/>
                  </a:cubicBezTo>
                  <a:cubicBezTo>
                    <a:pt x="671" y="305"/>
                    <a:pt x="661" y="315"/>
                    <a:pt x="652" y="315"/>
                  </a:cubicBezTo>
                  <a:cubicBezTo>
                    <a:pt x="649" y="315"/>
                    <a:pt x="649" y="315"/>
                    <a:pt x="649" y="315"/>
                  </a:cubicBezTo>
                  <a:cubicBezTo>
                    <a:pt x="638" y="315"/>
                    <a:pt x="640" y="312"/>
                    <a:pt x="637" y="304"/>
                  </a:cubicBezTo>
                  <a:cubicBezTo>
                    <a:pt x="634" y="301"/>
                    <a:pt x="634" y="301"/>
                    <a:pt x="634" y="301"/>
                  </a:cubicBezTo>
                  <a:cubicBezTo>
                    <a:pt x="612" y="327"/>
                    <a:pt x="612" y="327"/>
                    <a:pt x="612" y="327"/>
                  </a:cubicBezTo>
                  <a:cubicBezTo>
                    <a:pt x="615" y="330"/>
                    <a:pt x="615" y="330"/>
                    <a:pt x="615" y="330"/>
                  </a:cubicBezTo>
                  <a:cubicBezTo>
                    <a:pt x="654" y="339"/>
                    <a:pt x="672" y="330"/>
                    <a:pt x="700" y="357"/>
                  </a:cubicBezTo>
                  <a:cubicBezTo>
                    <a:pt x="719" y="375"/>
                    <a:pt x="731" y="399"/>
                    <a:pt x="738" y="430"/>
                  </a:cubicBezTo>
                  <a:cubicBezTo>
                    <a:pt x="760" y="416"/>
                    <a:pt x="760" y="416"/>
                    <a:pt x="760" y="416"/>
                  </a:cubicBezTo>
                  <a:cubicBezTo>
                    <a:pt x="764" y="418"/>
                    <a:pt x="764" y="418"/>
                    <a:pt x="764" y="418"/>
                  </a:cubicBezTo>
                  <a:cubicBezTo>
                    <a:pt x="735" y="438"/>
                    <a:pt x="738" y="448"/>
                    <a:pt x="689" y="448"/>
                  </a:cubicBezTo>
                  <a:cubicBezTo>
                    <a:pt x="675" y="434"/>
                    <a:pt x="675" y="434"/>
                    <a:pt x="675" y="434"/>
                  </a:cubicBezTo>
                  <a:cubicBezTo>
                    <a:pt x="668" y="356"/>
                    <a:pt x="597" y="379"/>
                    <a:pt x="567" y="345"/>
                  </a:cubicBezTo>
                  <a:cubicBezTo>
                    <a:pt x="571" y="390"/>
                    <a:pt x="645" y="346"/>
                    <a:pt x="663" y="426"/>
                  </a:cubicBezTo>
                  <a:cubicBezTo>
                    <a:pt x="668" y="429"/>
                    <a:pt x="668" y="429"/>
                    <a:pt x="668" y="429"/>
                  </a:cubicBezTo>
                  <a:cubicBezTo>
                    <a:pt x="659" y="446"/>
                    <a:pt x="670" y="439"/>
                    <a:pt x="652" y="441"/>
                  </a:cubicBezTo>
                  <a:cubicBezTo>
                    <a:pt x="656" y="434"/>
                    <a:pt x="656" y="434"/>
                    <a:pt x="656" y="434"/>
                  </a:cubicBezTo>
                  <a:cubicBezTo>
                    <a:pt x="634" y="429"/>
                    <a:pt x="634" y="429"/>
                    <a:pt x="634" y="429"/>
                  </a:cubicBezTo>
                  <a:cubicBezTo>
                    <a:pt x="633" y="433"/>
                    <a:pt x="633" y="433"/>
                    <a:pt x="633" y="433"/>
                  </a:cubicBezTo>
                  <a:cubicBezTo>
                    <a:pt x="645" y="437"/>
                    <a:pt x="645" y="437"/>
                    <a:pt x="645" y="437"/>
                  </a:cubicBezTo>
                  <a:cubicBezTo>
                    <a:pt x="656" y="445"/>
                    <a:pt x="656" y="445"/>
                    <a:pt x="656" y="445"/>
                  </a:cubicBezTo>
                  <a:cubicBezTo>
                    <a:pt x="664" y="443"/>
                    <a:pt x="665" y="441"/>
                    <a:pt x="675" y="441"/>
                  </a:cubicBezTo>
                  <a:cubicBezTo>
                    <a:pt x="680" y="441"/>
                    <a:pt x="683" y="449"/>
                    <a:pt x="686" y="452"/>
                  </a:cubicBezTo>
                  <a:cubicBezTo>
                    <a:pt x="671" y="452"/>
                    <a:pt x="671" y="452"/>
                    <a:pt x="671" y="452"/>
                  </a:cubicBezTo>
                  <a:cubicBezTo>
                    <a:pt x="657" y="452"/>
                    <a:pt x="650" y="449"/>
                    <a:pt x="641" y="445"/>
                  </a:cubicBezTo>
                  <a:cubicBezTo>
                    <a:pt x="626" y="452"/>
                    <a:pt x="626" y="452"/>
                    <a:pt x="626" y="452"/>
                  </a:cubicBezTo>
                  <a:cubicBezTo>
                    <a:pt x="623" y="452"/>
                    <a:pt x="623" y="452"/>
                    <a:pt x="623" y="452"/>
                  </a:cubicBezTo>
                  <a:cubicBezTo>
                    <a:pt x="615" y="452"/>
                    <a:pt x="615" y="452"/>
                    <a:pt x="615" y="452"/>
                  </a:cubicBezTo>
                  <a:cubicBezTo>
                    <a:pt x="608" y="448"/>
                    <a:pt x="608" y="448"/>
                    <a:pt x="608" y="448"/>
                  </a:cubicBezTo>
                  <a:cubicBezTo>
                    <a:pt x="577" y="477"/>
                    <a:pt x="577" y="477"/>
                    <a:pt x="577" y="477"/>
                  </a:cubicBezTo>
                  <a:cubicBezTo>
                    <a:pt x="574" y="482"/>
                    <a:pt x="574" y="482"/>
                    <a:pt x="574" y="482"/>
                  </a:cubicBezTo>
                  <a:cubicBezTo>
                    <a:pt x="585" y="484"/>
                    <a:pt x="581" y="485"/>
                    <a:pt x="589" y="485"/>
                  </a:cubicBezTo>
                  <a:cubicBezTo>
                    <a:pt x="597" y="485"/>
                    <a:pt x="602" y="474"/>
                    <a:pt x="604" y="467"/>
                  </a:cubicBezTo>
                  <a:cubicBezTo>
                    <a:pt x="600" y="464"/>
                    <a:pt x="600" y="464"/>
                    <a:pt x="600" y="464"/>
                  </a:cubicBezTo>
                  <a:cubicBezTo>
                    <a:pt x="615" y="462"/>
                    <a:pt x="615" y="462"/>
                    <a:pt x="615" y="462"/>
                  </a:cubicBezTo>
                  <a:cubicBezTo>
                    <a:pt x="633" y="457"/>
                    <a:pt x="633" y="457"/>
                    <a:pt x="633" y="457"/>
                  </a:cubicBezTo>
                  <a:cubicBezTo>
                    <a:pt x="623" y="471"/>
                    <a:pt x="623" y="471"/>
                    <a:pt x="623" y="471"/>
                  </a:cubicBezTo>
                  <a:cubicBezTo>
                    <a:pt x="626" y="478"/>
                    <a:pt x="626" y="478"/>
                    <a:pt x="626" y="478"/>
                  </a:cubicBezTo>
                  <a:cubicBezTo>
                    <a:pt x="630" y="478"/>
                    <a:pt x="630" y="478"/>
                    <a:pt x="630" y="478"/>
                  </a:cubicBezTo>
                  <a:cubicBezTo>
                    <a:pt x="626" y="471"/>
                    <a:pt x="626" y="471"/>
                    <a:pt x="626" y="471"/>
                  </a:cubicBezTo>
                  <a:cubicBezTo>
                    <a:pt x="641" y="459"/>
                    <a:pt x="641" y="459"/>
                    <a:pt x="641" y="459"/>
                  </a:cubicBezTo>
                  <a:cubicBezTo>
                    <a:pt x="648" y="455"/>
                    <a:pt x="648" y="455"/>
                    <a:pt x="648" y="455"/>
                  </a:cubicBezTo>
                  <a:cubicBezTo>
                    <a:pt x="652" y="467"/>
                    <a:pt x="652" y="467"/>
                    <a:pt x="652" y="467"/>
                  </a:cubicBezTo>
                  <a:cubicBezTo>
                    <a:pt x="667" y="478"/>
                    <a:pt x="667" y="478"/>
                    <a:pt x="667" y="478"/>
                  </a:cubicBezTo>
                  <a:cubicBezTo>
                    <a:pt x="671" y="474"/>
                    <a:pt x="671" y="474"/>
                    <a:pt x="671" y="474"/>
                  </a:cubicBezTo>
                  <a:cubicBezTo>
                    <a:pt x="675" y="471"/>
                    <a:pt x="675" y="471"/>
                    <a:pt x="675" y="471"/>
                  </a:cubicBezTo>
                  <a:cubicBezTo>
                    <a:pt x="671" y="474"/>
                    <a:pt x="671" y="474"/>
                    <a:pt x="671" y="474"/>
                  </a:cubicBezTo>
                  <a:cubicBezTo>
                    <a:pt x="660" y="471"/>
                    <a:pt x="660" y="471"/>
                    <a:pt x="660" y="471"/>
                  </a:cubicBezTo>
                  <a:cubicBezTo>
                    <a:pt x="667" y="469"/>
                    <a:pt x="667" y="469"/>
                    <a:pt x="667" y="469"/>
                  </a:cubicBezTo>
                  <a:cubicBezTo>
                    <a:pt x="655" y="461"/>
                    <a:pt x="655" y="461"/>
                    <a:pt x="655" y="461"/>
                  </a:cubicBezTo>
                  <a:cubicBezTo>
                    <a:pt x="664" y="462"/>
                    <a:pt x="664" y="462"/>
                    <a:pt x="664" y="462"/>
                  </a:cubicBezTo>
                  <a:cubicBezTo>
                    <a:pt x="668" y="460"/>
                    <a:pt x="668" y="460"/>
                    <a:pt x="668" y="460"/>
                  </a:cubicBezTo>
                  <a:cubicBezTo>
                    <a:pt x="665" y="456"/>
                    <a:pt x="665" y="456"/>
                    <a:pt x="665" y="456"/>
                  </a:cubicBezTo>
                  <a:cubicBezTo>
                    <a:pt x="678" y="464"/>
                    <a:pt x="678" y="464"/>
                    <a:pt x="678" y="464"/>
                  </a:cubicBezTo>
                  <a:cubicBezTo>
                    <a:pt x="683" y="457"/>
                    <a:pt x="687" y="452"/>
                    <a:pt x="697" y="452"/>
                  </a:cubicBezTo>
                  <a:cubicBezTo>
                    <a:pt x="715" y="452"/>
                    <a:pt x="704" y="457"/>
                    <a:pt x="697" y="459"/>
                  </a:cubicBezTo>
                  <a:cubicBezTo>
                    <a:pt x="701" y="470"/>
                    <a:pt x="701" y="470"/>
                    <a:pt x="701" y="470"/>
                  </a:cubicBezTo>
                  <a:cubicBezTo>
                    <a:pt x="712" y="471"/>
                    <a:pt x="712" y="471"/>
                    <a:pt x="712" y="471"/>
                  </a:cubicBezTo>
                  <a:cubicBezTo>
                    <a:pt x="726" y="452"/>
                    <a:pt x="726" y="452"/>
                    <a:pt x="726" y="452"/>
                  </a:cubicBezTo>
                  <a:close/>
                  <a:moveTo>
                    <a:pt x="589" y="226"/>
                  </a:moveTo>
                  <a:cubicBezTo>
                    <a:pt x="596" y="226"/>
                    <a:pt x="593" y="223"/>
                    <a:pt x="593" y="215"/>
                  </a:cubicBezTo>
                  <a:cubicBezTo>
                    <a:pt x="593" y="206"/>
                    <a:pt x="590" y="204"/>
                    <a:pt x="582" y="204"/>
                  </a:cubicBezTo>
                  <a:cubicBezTo>
                    <a:pt x="566" y="204"/>
                    <a:pt x="574" y="203"/>
                    <a:pt x="571" y="207"/>
                  </a:cubicBezTo>
                  <a:cubicBezTo>
                    <a:pt x="577" y="208"/>
                    <a:pt x="577" y="208"/>
                    <a:pt x="577" y="208"/>
                  </a:cubicBezTo>
                  <a:cubicBezTo>
                    <a:pt x="586" y="219"/>
                    <a:pt x="586" y="219"/>
                    <a:pt x="586" y="219"/>
                  </a:cubicBezTo>
                  <a:cubicBezTo>
                    <a:pt x="582" y="200"/>
                    <a:pt x="579" y="211"/>
                    <a:pt x="589" y="207"/>
                  </a:cubicBezTo>
                  <a:cubicBezTo>
                    <a:pt x="589" y="226"/>
                    <a:pt x="589" y="226"/>
                    <a:pt x="589" y="226"/>
                  </a:cubicBezTo>
                  <a:close/>
                  <a:moveTo>
                    <a:pt x="478" y="289"/>
                  </a:moveTo>
                  <a:cubicBezTo>
                    <a:pt x="478" y="289"/>
                    <a:pt x="491" y="308"/>
                    <a:pt x="494" y="312"/>
                  </a:cubicBezTo>
                  <a:cubicBezTo>
                    <a:pt x="497" y="307"/>
                    <a:pt x="497" y="307"/>
                    <a:pt x="497" y="307"/>
                  </a:cubicBezTo>
                  <a:cubicBezTo>
                    <a:pt x="498" y="306"/>
                    <a:pt x="494" y="304"/>
                    <a:pt x="493" y="303"/>
                  </a:cubicBezTo>
                  <a:cubicBezTo>
                    <a:pt x="493" y="302"/>
                    <a:pt x="492" y="300"/>
                    <a:pt x="491" y="298"/>
                  </a:cubicBezTo>
                  <a:cubicBezTo>
                    <a:pt x="489" y="290"/>
                    <a:pt x="489" y="291"/>
                    <a:pt x="489" y="282"/>
                  </a:cubicBezTo>
                  <a:cubicBezTo>
                    <a:pt x="489" y="270"/>
                    <a:pt x="489" y="270"/>
                    <a:pt x="489" y="270"/>
                  </a:cubicBezTo>
                  <a:cubicBezTo>
                    <a:pt x="483" y="275"/>
                    <a:pt x="478" y="279"/>
                    <a:pt x="478" y="289"/>
                  </a:cubicBezTo>
                  <a:close/>
                  <a:moveTo>
                    <a:pt x="526" y="296"/>
                  </a:moveTo>
                  <a:cubicBezTo>
                    <a:pt x="526" y="290"/>
                    <a:pt x="526" y="290"/>
                    <a:pt x="526" y="290"/>
                  </a:cubicBezTo>
                  <a:cubicBezTo>
                    <a:pt x="508" y="285"/>
                    <a:pt x="508" y="285"/>
                    <a:pt x="508" y="285"/>
                  </a:cubicBezTo>
                  <a:cubicBezTo>
                    <a:pt x="511" y="296"/>
                    <a:pt x="511" y="295"/>
                    <a:pt x="526" y="296"/>
                  </a:cubicBezTo>
                  <a:close/>
                  <a:moveTo>
                    <a:pt x="508" y="333"/>
                  </a:moveTo>
                  <a:cubicBezTo>
                    <a:pt x="515" y="333"/>
                    <a:pt x="515" y="333"/>
                    <a:pt x="515" y="333"/>
                  </a:cubicBezTo>
                  <a:cubicBezTo>
                    <a:pt x="515" y="326"/>
                    <a:pt x="515" y="326"/>
                    <a:pt x="515" y="326"/>
                  </a:cubicBezTo>
                  <a:cubicBezTo>
                    <a:pt x="508" y="326"/>
                    <a:pt x="508" y="326"/>
                    <a:pt x="508" y="326"/>
                  </a:cubicBezTo>
                  <a:cubicBezTo>
                    <a:pt x="508" y="333"/>
                    <a:pt x="508" y="333"/>
                    <a:pt x="508" y="333"/>
                  </a:cubicBezTo>
                  <a:close/>
                  <a:moveTo>
                    <a:pt x="430" y="345"/>
                  </a:moveTo>
                  <a:cubicBezTo>
                    <a:pt x="441" y="345"/>
                    <a:pt x="441" y="345"/>
                    <a:pt x="441" y="345"/>
                  </a:cubicBezTo>
                  <a:cubicBezTo>
                    <a:pt x="453" y="345"/>
                    <a:pt x="453" y="343"/>
                    <a:pt x="460" y="337"/>
                  </a:cubicBezTo>
                  <a:cubicBezTo>
                    <a:pt x="434" y="337"/>
                    <a:pt x="448" y="330"/>
                    <a:pt x="434" y="330"/>
                  </a:cubicBezTo>
                  <a:cubicBezTo>
                    <a:pt x="430" y="330"/>
                    <a:pt x="430" y="330"/>
                    <a:pt x="430" y="330"/>
                  </a:cubicBezTo>
                  <a:cubicBezTo>
                    <a:pt x="419" y="330"/>
                    <a:pt x="415" y="326"/>
                    <a:pt x="408" y="322"/>
                  </a:cubicBezTo>
                  <a:cubicBezTo>
                    <a:pt x="410" y="332"/>
                    <a:pt x="418" y="345"/>
                    <a:pt x="430" y="345"/>
                  </a:cubicBezTo>
                  <a:close/>
                  <a:moveTo>
                    <a:pt x="330" y="304"/>
                  </a:moveTo>
                  <a:cubicBezTo>
                    <a:pt x="352" y="289"/>
                    <a:pt x="352" y="289"/>
                    <a:pt x="352" y="289"/>
                  </a:cubicBezTo>
                  <a:cubicBezTo>
                    <a:pt x="337" y="266"/>
                    <a:pt x="337" y="266"/>
                    <a:pt x="337" y="266"/>
                  </a:cubicBezTo>
                  <a:cubicBezTo>
                    <a:pt x="348" y="270"/>
                    <a:pt x="348" y="270"/>
                    <a:pt x="348" y="270"/>
                  </a:cubicBezTo>
                  <a:cubicBezTo>
                    <a:pt x="349" y="255"/>
                    <a:pt x="349" y="255"/>
                    <a:pt x="349" y="255"/>
                  </a:cubicBezTo>
                  <a:cubicBezTo>
                    <a:pt x="371" y="274"/>
                    <a:pt x="371" y="274"/>
                    <a:pt x="371" y="274"/>
                  </a:cubicBezTo>
                  <a:cubicBezTo>
                    <a:pt x="370" y="274"/>
                    <a:pt x="364" y="278"/>
                    <a:pt x="363" y="278"/>
                  </a:cubicBezTo>
                  <a:cubicBezTo>
                    <a:pt x="355" y="278"/>
                    <a:pt x="355" y="275"/>
                    <a:pt x="347" y="271"/>
                  </a:cubicBezTo>
                  <a:cubicBezTo>
                    <a:pt x="356" y="285"/>
                    <a:pt x="356" y="285"/>
                    <a:pt x="356" y="285"/>
                  </a:cubicBezTo>
                  <a:cubicBezTo>
                    <a:pt x="374" y="281"/>
                    <a:pt x="382" y="270"/>
                    <a:pt x="408" y="270"/>
                  </a:cubicBezTo>
                  <a:cubicBezTo>
                    <a:pt x="432" y="270"/>
                    <a:pt x="442" y="277"/>
                    <a:pt x="460" y="282"/>
                  </a:cubicBezTo>
                  <a:cubicBezTo>
                    <a:pt x="463" y="285"/>
                    <a:pt x="463" y="285"/>
                    <a:pt x="463" y="285"/>
                  </a:cubicBezTo>
                  <a:cubicBezTo>
                    <a:pt x="475" y="293"/>
                    <a:pt x="497" y="322"/>
                    <a:pt x="497" y="341"/>
                  </a:cubicBezTo>
                  <a:cubicBezTo>
                    <a:pt x="497" y="349"/>
                    <a:pt x="495" y="346"/>
                    <a:pt x="493" y="356"/>
                  </a:cubicBezTo>
                  <a:cubicBezTo>
                    <a:pt x="472" y="346"/>
                    <a:pt x="472" y="346"/>
                    <a:pt x="472" y="346"/>
                  </a:cubicBezTo>
                  <a:cubicBezTo>
                    <a:pt x="469" y="326"/>
                    <a:pt x="464" y="289"/>
                    <a:pt x="441" y="289"/>
                  </a:cubicBezTo>
                  <a:cubicBezTo>
                    <a:pt x="422" y="289"/>
                    <a:pt x="422" y="289"/>
                    <a:pt x="422" y="289"/>
                  </a:cubicBezTo>
                  <a:cubicBezTo>
                    <a:pt x="409" y="289"/>
                    <a:pt x="405" y="302"/>
                    <a:pt x="404" y="315"/>
                  </a:cubicBezTo>
                  <a:cubicBezTo>
                    <a:pt x="385" y="315"/>
                    <a:pt x="385" y="315"/>
                    <a:pt x="385" y="315"/>
                  </a:cubicBezTo>
                  <a:cubicBezTo>
                    <a:pt x="385" y="304"/>
                    <a:pt x="385" y="304"/>
                    <a:pt x="385" y="304"/>
                  </a:cubicBezTo>
                  <a:cubicBezTo>
                    <a:pt x="381" y="311"/>
                    <a:pt x="381" y="311"/>
                    <a:pt x="381" y="311"/>
                  </a:cubicBezTo>
                  <a:cubicBezTo>
                    <a:pt x="367" y="307"/>
                    <a:pt x="367" y="307"/>
                    <a:pt x="367" y="307"/>
                  </a:cubicBezTo>
                  <a:cubicBezTo>
                    <a:pt x="372" y="288"/>
                    <a:pt x="390" y="288"/>
                    <a:pt x="404" y="278"/>
                  </a:cubicBezTo>
                  <a:cubicBezTo>
                    <a:pt x="358" y="278"/>
                    <a:pt x="358" y="300"/>
                    <a:pt x="337" y="315"/>
                  </a:cubicBezTo>
                  <a:cubicBezTo>
                    <a:pt x="336" y="303"/>
                    <a:pt x="336" y="303"/>
                    <a:pt x="336" y="303"/>
                  </a:cubicBezTo>
                  <a:cubicBezTo>
                    <a:pt x="330" y="311"/>
                    <a:pt x="330" y="311"/>
                    <a:pt x="330" y="311"/>
                  </a:cubicBezTo>
                  <a:cubicBezTo>
                    <a:pt x="302" y="311"/>
                    <a:pt x="312" y="302"/>
                    <a:pt x="311" y="274"/>
                  </a:cubicBezTo>
                  <a:cubicBezTo>
                    <a:pt x="311" y="250"/>
                    <a:pt x="302" y="255"/>
                    <a:pt x="300" y="233"/>
                  </a:cubicBezTo>
                  <a:cubicBezTo>
                    <a:pt x="304" y="232"/>
                    <a:pt x="304" y="232"/>
                    <a:pt x="304" y="232"/>
                  </a:cubicBezTo>
                  <a:cubicBezTo>
                    <a:pt x="319" y="296"/>
                    <a:pt x="319" y="296"/>
                    <a:pt x="319" y="296"/>
                  </a:cubicBezTo>
                  <a:cubicBezTo>
                    <a:pt x="326" y="304"/>
                    <a:pt x="326" y="304"/>
                    <a:pt x="326" y="304"/>
                  </a:cubicBezTo>
                  <a:cubicBezTo>
                    <a:pt x="330" y="304"/>
                    <a:pt x="330" y="304"/>
                    <a:pt x="330" y="304"/>
                  </a:cubicBezTo>
                  <a:close/>
                  <a:moveTo>
                    <a:pt x="296" y="222"/>
                  </a:moveTo>
                  <a:cubicBezTo>
                    <a:pt x="303" y="219"/>
                    <a:pt x="303" y="219"/>
                    <a:pt x="303" y="219"/>
                  </a:cubicBezTo>
                  <a:cubicBezTo>
                    <a:pt x="308" y="233"/>
                    <a:pt x="308" y="233"/>
                    <a:pt x="308" y="233"/>
                  </a:cubicBezTo>
                  <a:cubicBezTo>
                    <a:pt x="303" y="214"/>
                    <a:pt x="303" y="214"/>
                    <a:pt x="303" y="214"/>
                  </a:cubicBezTo>
                  <a:cubicBezTo>
                    <a:pt x="296" y="222"/>
                    <a:pt x="296" y="222"/>
                    <a:pt x="296" y="222"/>
                  </a:cubicBezTo>
                  <a:close/>
                  <a:moveTo>
                    <a:pt x="308" y="237"/>
                  </a:moveTo>
                  <a:cubicBezTo>
                    <a:pt x="311" y="241"/>
                    <a:pt x="311" y="241"/>
                    <a:pt x="311" y="241"/>
                  </a:cubicBezTo>
                  <a:cubicBezTo>
                    <a:pt x="308" y="237"/>
                    <a:pt x="308" y="237"/>
                    <a:pt x="308" y="237"/>
                  </a:cubicBezTo>
                  <a:close/>
                  <a:moveTo>
                    <a:pt x="319" y="252"/>
                  </a:moveTo>
                  <a:cubicBezTo>
                    <a:pt x="311" y="244"/>
                    <a:pt x="311" y="244"/>
                    <a:pt x="311" y="244"/>
                  </a:cubicBezTo>
                  <a:cubicBezTo>
                    <a:pt x="319" y="252"/>
                    <a:pt x="319" y="252"/>
                    <a:pt x="319" y="252"/>
                  </a:cubicBezTo>
                  <a:close/>
                  <a:moveTo>
                    <a:pt x="500" y="367"/>
                  </a:moveTo>
                  <a:cubicBezTo>
                    <a:pt x="500" y="374"/>
                    <a:pt x="500" y="374"/>
                    <a:pt x="500" y="374"/>
                  </a:cubicBezTo>
                  <a:cubicBezTo>
                    <a:pt x="515" y="374"/>
                    <a:pt x="515" y="374"/>
                    <a:pt x="515" y="374"/>
                  </a:cubicBezTo>
                  <a:cubicBezTo>
                    <a:pt x="515" y="367"/>
                    <a:pt x="515" y="367"/>
                    <a:pt x="515" y="367"/>
                  </a:cubicBezTo>
                  <a:cubicBezTo>
                    <a:pt x="500" y="367"/>
                    <a:pt x="500" y="367"/>
                    <a:pt x="500" y="367"/>
                  </a:cubicBezTo>
                  <a:close/>
                  <a:moveTo>
                    <a:pt x="515" y="367"/>
                  </a:moveTo>
                  <a:cubicBezTo>
                    <a:pt x="500" y="367"/>
                    <a:pt x="500" y="367"/>
                    <a:pt x="500" y="367"/>
                  </a:cubicBezTo>
                  <a:cubicBezTo>
                    <a:pt x="493" y="385"/>
                    <a:pt x="493" y="385"/>
                    <a:pt x="493" y="385"/>
                  </a:cubicBezTo>
                  <a:cubicBezTo>
                    <a:pt x="520" y="389"/>
                    <a:pt x="520" y="389"/>
                    <a:pt x="520" y="389"/>
                  </a:cubicBezTo>
                  <a:cubicBezTo>
                    <a:pt x="515" y="378"/>
                    <a:pt x="515" y="378"/>
                    <a:pt x="515" y="378"/>
                  </a:cubicBezTo>
                  <a:cubicBezTo>
                    <a:pt x="519" y="370"/>
                    <a:pt x="519" y="370"/>
                    <a:pt x="519" y="370"/>
                  </a:cubicBezTo>
                  <a:cubicBezTo>
                    <a:pt x="515" y="367"/>
                    <a:pt x="515" y="367"/>
                    <a:pt x="515" y="367"/>
                  </a:cubicBezTo>
                  <a:close/>
                  <a:moveTo>
                    <a:pt x="397" y="422"/>
                  </a:moveTo>
                  <a:cubicBezTo>
                    <a:pt x="405" y="422"/>
                    <a:pt x="408" y="418"/>
                    <a:pt x="411" y="415"/>
                  </a:cubicBezTo>
                  <a:cubicBezTo>
                    <a:pt x="400" y="415"/>
                    <a:pt x="400" y="415"/>
                    <a:pt x="400" y="415"/>
                  </a:cubicBezTo>
                  <a:cubicBezTo>
                    <a:pt x="357" y="415"/>
                    <a:pt x="352" y="373"/>
                    <a:pt x="337" y="356"/>
                  </a:cubicBezTo>
                  <a:cubicBezTo>
                    <a:pt x="338" y="384"/>
                    <a:pt x="366" y="422"/>
                    <a:pt x="397" y="422"/>
                  </a:cubicBezTo>
                  <a:close/>
                  <a:moveTo>
                    <a:pt x="470" y="423"/>
                  </a:moveTo>
                  <a:cubicBezTo>
                    <a:pt x="474" y="419"/>
                    <a:pt x="474" y="419"/>
                    <a:pt x="474" y="419"/>
                  </a:cubicBezTo>
                  <a:cubicBezTo>
                    <a:pt x="468" y="409"/>
                    <a:pt x="471" y="409"/>
                    <a:pt x="455" y="408"/>
                  </a:cubicBezTo>
                  <a:cubicBezTo>
                    <a:pt x="470" y="423"/>
                    <a:pt x="470" y="423"/>
                    <a:pt x="470" y="423"/>
                  </a:cubicBezTo>
                  <a:close/>
                  <a:moveTo>
                    <a:pt x="326" y="422"/>
                  </a:moveTo>
                  <a:cubicBezTo>
                    <a:pt x="333" y="422"/>
                    <a:pt x="333" y="422"/>
                    <a:pt x="333" y="422"/>
                  </a:cubicBezTo>
                  <a:cubicBezTo>
                    <a:pt x="333" y="415"/>
                    <a:pt x="333" y="415"/>
                    <a:pt x="333" y="415"/>
                  </a:cubicBezTo>
                  <a:cubicBezTo>
                    <a:pt x="326" y="415"/>
                    <a:pt x="326" y="415"/>
                    <a:pt x="326" y="415"/>
                  </a:cubicBezTo>
                  <a:cubicBezTo>
                    <a:pt x="326" y="422"/>
                    <a:pt x="326" y="422"/>
                    <a:pt x="326" y="422"/>
                  </a:cubicBezTo>
                  <a:close/>
                  <a:moveTo>
                    <a:pt x="505" y="418"/>
                  </a:moveTo>
                  <a:cubicBezTo>
                    <a:pt x="492" y="414"/>
                    <a:pt x="492" y="414"/>
                    <a:pt x="492" y="414"/>
                  </a:cubicBezTo>
                  <a:cubicBezTo>
                    <a:pt x="489" y="419"/>
                    <a:pt x="489" y="419"/>
                    <a:pt x="489" y="419"/>
                  </a:cubicBezTo>
                  <a:cubicBezTo>
                    <a:pt x="488" y="420"/>
                    <a:pt x="503" y="426"/>
                    <a:pt x="504" y="426"/>
                  </a:cubicBezTo>
                  <a:cubicBezTo>
                    <a:pt x="526" y="426"/>
                    <a:pt x="526" y="426"/>
                    <a:pt x="526" y="426"/>
                  </a:cubicBezTo>
                  <a:cubicBezTo>
                    <a:pt x="526" y="422"/>
                    <a:pt x="526" y="422"/>
                    <a:pt x="526" y="422"/>
                  </a:cubicBezTo>
                  <a:cubicBezTo>
                    <a:pt x="511" y="422"/>
                    <a:pt x="511" y="422"/>
                    <a:pt x="511" y="422"/>
                  </a:cubicBezTo>
                  <a:cubicBezTo>
                    <a:pt x="511" y="419"/>
                    <a:pt x="511" y="419"/>
                    <a:pt x="511" y="419"/>
                  </a:cubicBezTo>
                  <a:cubicBezTo>
                    <a:pt x="523" y="419"/>
                    <a:pt x="523" y="419"/>
                    <a:pt x="523" y="419"/>
                  </a:cubicBezTo>
                  <a:cubicBezTo>
                    <a:pt x="522" y="412"/>
                    <a:pt x="522" y="412"/>
                    <a:pt x="522" y="412"/>
                  </a:cubicBezTo>
                  <a:cubicBezTo>
                    <a:pt x="492" y="409"/>
                    <a:pt x="492" y="409"/>
                    <a:pt x="492" y="409"/>
                  </a:cubicBezTo>
                  <a:cubicBezTo>
                    <a:pt x="505" y="418"/>
                    <a:pt x="505" y="418"/>
                    <a:pt x="505" y="418"/>
                  </a:cubicBezTo>
                  <a:close/>
                  <a:moveTo>
                    <a:pt x="330" y="441"/>
                  </a:moveTo>
                  <a:cubicBezTo>
                    <a:pt x="330" y="448"/>
                    <a:pt x="330" y="448"/>
                    <a:pt x="330" y="448"/>
                  </a:cubicBezTo>
                  <a:cubicBezTo>
                    <a:pt x="346" y="444"/>
                    <a:pt x="336" y="441"/>
                    <a:pt x="348" y="441"/>
                  </a:cubicBezTo>
                  <a:cubicBezTo>
                    <a:pt x="357" y="441"/>
                    <a:pt x="356" y="444"/>
                    <a:pt x="363" y="448"/>
                  </a:cubicBezTo>
                  <a:cubicBezTo>
                    <a:pt x="363" y="448"/>
                    <a:pt x="367" y="441"/>
                    <a:pt x="367" y="441"/>
                  </a:cubicBezTo>
                  <a:cubicBezTo>
                    <a:pt x="367" y="435"/>
                    <a:pt x="357" y="432"/>
                    <a:pt x="352" y="430"/>
                  </a:cubicBezTo>
                  <a:cubicBezTo>
                    <a:pt x="340" y="438"/>
                    <a:pt x="347" y="440"/>
                    <a:pt x="330" y="441"/>
                  </a:cubicBezTo>
                  <a:close/>
                  <a:moveTo>
                    <a:pt x="604" y="438"/>
                  </a:moveTo>
                  <a:cubicBezTo>
                    <a:pt x="604" y="444"/>
                    <a:pt x="604" y="444"/>
                    <a:pt x="604" y="444"/>
                  </a:cubicBezTo>
                  <a:cubicBezTo>
                    <a:pt x="615" y="448"/>
                    <a:pt x="615" y="448"/>
                    <a:pt x="615" y="448"/>
                  </a:cubicBezTo>
                  <a:cubicBezTo>
                    <a:pt x="629" y="445"/>
                    <a:pt x="629" y="445"/>
                    <a:pt x="629" y="445"/>
                  </a:cubicBezTo>
                  <a:cubicBezTo>
                    <a:pt x="630" y="433"/>
                    <a:pt x="630" y="433"/>
                    <a:pt x="630" y="433"/>
                  </a:cubicBezTo>
                  <a:cubicBezTo>
                    <a:pt x="604" y="438"/>
                    <a:pt x="604" y="438"/>
                    <a:pt x="604" y="438"/>
                  </a:cubicBezTo>
                  <a:close/>
                  <a:moveTo>
                    <a:pt x="645" y="437"/>
                  </a:moveTo>
                  <a:cubicBezTo>
                    <a:pt x="626" y="452"/>
                    <a:pt x="626" y="452"/>
                    <a:pt x="626" y="452"/>
                  </a:cubicBezTo>
                  <a:cubicBezTo>
                    <a:pt x="641" y="445"/>
                    <a:pt x="641" y="445"/>
                    <a:pt x="641" y="445"/>
                  </a:cubicBezTo>
                  <a:cubicBezTo>
                    <a:pt x="650" y="449"/>
                    <a:pt x="657" y="452"/>
                    <a:pt x="671" y="452"/>
                  </a:cubicBezTo>
                  <a:cubicBezTo>
                    <a:pt x="686" y="452"/>
                    <a:pt x="686" y="452"/>
                    <a:pt x="686" y="452"/>
                  </a:cubicBezTo>
                  <a:cubicBezTo>
                    <a:pt x="683" y="449"/>
                    <a:pt x="680" y="441"/>
                    <a:pt x="675" y="441"/>
                  </a:cubicBezTo>
                  <a:cubicBezTo>
                    <a:pt x="665" y="441"/>
                    <a:pt x="664" y="443"/>
                    <a:pt x="656" y="445"/>
                  </a:cubicBezTo>
                  <a:cubicBezTo>
                    <a:pt x="645" y="437"/>
                    <a:pt x="645" y="437"/>
                    <a:pt x="645" y="437"/>
                  </a:cubicBezTo>
                  <a:close/>
                  <a:moveTo>
                    <a:pt x="675" y="434"/>
                  </a:moveTo>
                  <a:cubicBezTo>
                    <a:pt x="689" y="448"/>
                    <a:pt x="689" y="448"/>
                    <a:pt x="689" y="448"/>
                  </a:cubicBezTo>
                  <a:cubicBezTo>
                    <a:pt x="675" y="434"/>
                    <a:pt x="675" y="434"/>
                    <a:pt x="675" y="434"/>
                  </a:cubicBezTo>
                  <a:close/>
                  <a:moveTo>
                    <a:pt x="663" y="426"/>
                  </a:moveTo>
                  <a:cubicBezTo>
                    <a:pt x="663" y="434"/>
                    <a:pt x="663" y="434"/>
                    <a:pt x="663" y="434"/>
                  </a:cubicBezTo>
                  <a:cubicBezTo>
                    <a:pt x="656" y="434"/>
                    <a:pt x="656" y="434"/>
                    <a:pt x="656" y="434"/>
                  </a:cubicBezTo>
                  <a:cubicBezTo>
                    <a:pt x="652" y="441"/>
                    <a:pt x="652" y="441"/>
                    <a:pt x="652" y="441"/>
                  </a:cubicBezTo>
                  <a:cubicBezTo>
                    <a:pt x="670" y="439"/>
                    <a:pt x="659" y="446"/>
                    <a:pt x="668" y="429"/>
                  </a:cubicBezTo>
                  <a:cubicBezTo>
                    <a:pt x="663" y="426"/>
                    <a:pt x="663" y="426"/>
                    <a:pt x="663" y="426"/>
                  </a:cubicBezTo>
                  <a:close/>
                  <a:moveTo>
                    <a:pt x="604" y="467"/>
                  </a:moveTo>
                  <a:cubicBezTo>
                    <a:pt x="608" y="463"/>
                    <a:pt x="608" y="463"/>
                    <a:pt x="608" y="463"/>
                  </a:cubicBezTo>
                  <a:cubicBezTo>
                    <a:pt x="626" y="478"/>
                    <a:pt x="626" y="478"/>
                    <a:pt x="626" y="478"/>
                  </a:cubicBezTo>
                  <a:cubicBezTo>
                    <a:pt x="623" y="471"/>
                    <a:pt x="623" y="471"/>
                    <a:pt x="623" y="471"/>
                  </a:cubicBezTo>
                  <a:cubicBezTo>
                    <a:pt x="633" y="457"/>
                    <a:pt x="633" y="457"/>
                    <a:pt x="633" y="457"/>
                  </a:cubicBezTo>
                  <a:cubicBezTo>
                    <a:pt x="615" y="462"/>
                    <a:pt x="615" y="462"/>
                    <a:pt x="615" y="462"/>
                  </a:cubicBezTo>
                  <a:cubicBezTo>
                    <a:pt x="600" y="464"/>
                    <a:pt x="600" y="464"/>
                    <a:pt x="600" y="464"/>
                  </a:cubicBezTo>
                  <a:cubicBezTo>
                    <a:pt x="604" y="467"/>
                    <a:pt x="604" y="467"/>
                    <a:pt x="604" y="467"/>
                  </a:cubicBezTo>
                  <a:close/>
                  <a:moveTo>
                    <a:pt x="630" y="478"/>
                  </a:moveTo>
                  <a:cubicBezTo>
                    <a:pt x="645" y="467"/>
                    <a:pt x="645" y="467"/>
                    <a:pt x="645" y="467"/>
                  </a:cubicBezTo>
                  <a:cubicBezTo>
                    <a:pt x="641" y="459"/>
                    <a:pt x="641" y="459"/>
                    <a:pt x="641" y="459"/>
                  </a:cubicBezTo>
                  <a:cubicBezTo>
                    <a:pt x="626" y="471"/>
                    <a:pt x="626" y="471"/>
                    <a:pt x="626" y="471"/>
                  </a:cubicBezTo>
                  <a:cubicBezTo>
                    <a:pt x="630" y="478"/>
                    <a:pt x="630" y="478"/>
                    <a:pt x="630" y="478"/>
                  </a:cubicBezTo>
                  <a:close/>
                  <a:moveTo>
                    <a:pt x="615" y="452"/>
                  </a:moveTo>
                  <a:cubicBezTo>
                    <a:pt x="623" y="452"/>
                    <a:pt x="623" y="452"/>
                    <a:pt x="623" y="452"/>
                  </a:cubicBezTo>
                  <a:cubicBezTo>
                    <a:pt x="615" y="452"/>
                    <a:pt x="615" y="452"/>
                    <a:pt x="615" y="452"/>
                  </a:cubicBezTo>
                  <a:close/>
                  <a:moveTo>
                    <a:pt x="475" y="450"/>
                  </a:moveTo>
                  <a:cubicBezTo>
                    <a:pt x="474" y="478"/>
                    <a:pt x="474" y="478"/>
                    <a:pt x="474" y="478"/>
                  </a:cubicBezTo>
                  <a:cubicBezTo>
                    <a:pt x="474" y="489"/>
                    <a:pt x="485" y="493"/>
                    <a:pt x="497" y="493"/>
                  </a:cubicBezTo>
                  <a:cubicBezTo>
                    <a:pt x="511" y="493"/>
                    <a:pt x="511" y="493"/>
                    <a:pt x="511" y="493"/>
                  </a:cubicBezTo>
                  <a:cubicBezTo>
                    <a:pt x="521" y="493"/>
                    <a:pt x="522" y="491"/>
                    <a:pt x="529" y="489"/>
                  </a:cubicBezTo>
                  <a:cubicBezTo>
                    <a:pt x="526" y="471"/>
                    <a:pt x="526" y="471"/>
                    <a:pt x="526" y="471"/>
                  </a:cubicBezTo>
                  <a:cubicBezTo>
                    <a:pt x="542" y="466"/>
                    <a:pt x="542" y="466"/>
                    <a:pt x="542" y="466"/>
                  </a:cubicBezTo>
                  <a:cubicBezTo>
                    <a:pt x="552" y="475"/>
                    <a:pt x="552" y="475"/>
                    <a:pt x="552" y="475"/>
                  </a:cubicBezTo>
                  <a:cubicBezTo>
                    <a:pt x="555" y="472"/>
                    <a:pt x="555" y="472"/>
                    <a:pt x="555" y="472"/>
                  </a:cubicBezTo>
                  <a:cubicBezTo>
                    <a:pt x="534" y="448"/>
                    <a:pt x="534" y="448"/>
                    <a:pt x="534" y="448"/>
                  </a:cubicBezTo>
                  <a:cubicBezTo>
                    <a:pt x="507" y="449"/>
                    <a:pt x="507" y="449"/>
                    <a:pt x="507" y="449"/>
                  </a:cubicBezTo>
                  <a:cubicBezTo>
                    <a:pt x="497" y="442"/>
                    <a:pt x="497" y="442"/>
                    <a:pt x="497" y="442"/>
                  </a:cubicBezTo>
                  <a:cubicBezTo>
                    <a:pt x="475" y="450"/>
                    <a:pt x="475" y="450"/>
                    <a:pt x="475" y="450"/>
                  </a:cubicBezTo>
                  <a:close/>
                  <a:moveTo>
                    <a:pt x="560" y="508"/>
                  </a:moveTo>
                  <a:cubicBezTo>
                    <a:pt x="560" y="497"/>
                    <a:pt x="560" y="497"/>
                    <a:pt x="560" y="497"/>
                  </a:cubicBezTo>
                  <a:cubicBezTo>
                    <a:pt x="560" y="484"/>
                    <a:pt x="546" y="475"/>
                    <a:pt x="534" y="474"/>
                  </a:cubicBezTo>
                  <a:cubicBezTo>
                    <a:pt x="535" y="489"/>
                    <a:pt x="550" y="501"/>
                    <a:pt x="560" y="508"/>
                  </a:cubicBezTo>
                  <a:close/>
                  <a:moveTo>
                    <a:pt x="370" y="489"/>
                  </a:moveTo>
                  <a:cubicBezTo>
                    <a:pt x="378" y="493"/>
                    <a:pt x="378" y="493"/>
                    <a:pt x="378" y="493"/>
                  </a:cubicBezTo>
                  <a:cubicBezTo>
                    <a:pt x="374" y="504"/>
                    <a:pt x="374" y="504"/>
                    <a:pt x="374" y="504"/>
                  </a:cubicBezTo>
                  <a:cubicBezTo>
                    <a:pt x="389" y="504"/>
                    <a:pt x="389" y="504"/>
                    <a:pt x="389" y="504"/>
                  </a:cubicBezTo>
                  <a:cubicBezTo>
                    <a:pt x="386" y="493"/>
                    <a:pt x="382" y="492"/>
                    <a:pt x="374" y="485"/>
                  </a:cubicBezTo>
                  <a:cubicBezTo>
                    <a:pt x="370" y="489"/>
                    <a:pt x="370" y="489"/>
                    <a:pt x="370" y="489"/>
                  </a:cubicBezTo>
                  <a:close/>
                  <a:moveTo>
                    <a:pt x="359" y="504"/>
                  </a:moveTo>
                  <a:cubicBezTo>
                    <a:pt x="356" y="511"/>
                    <a:pt x="356" y="511"/>
                    <a:pt x="356" y="511"/>
                  </a:cubicBezTo>
                  <a:cubicBezTo>
                    <a:pt x="375" y="511"/>
                    <a:pt x="375" y="511"/>
                    <a:pt x="375" y="511"/>
                  </a:cubicBezTo>
                  <a:cubicBezTo>
                    <a:pt x="359" y="489"/>
                    <a:pt x="359" y="489"/>
                    <a:pt x="359" y="489"/>
                  </a:cubicBezTo>
                  <a:cubicBezTo>
                    <a:pt x="352" y="489"/>
                    <a:pt x="352" y="489"/>
                    <a:pt x="352" y="489"/>
                  </a:cubicBezTo>
                  <a:cubicBezTo>
                    <a:pt x="353" y="506"/>
                    <a:pt x="348" y="496"/>
                    <a:pt x="359" y="504"/>
                  </a:cubicBezTo>
                  <a:close/>
                  <a:moveTo>
                    <a:pt x="378" y="519"/>
                  </a:moveTo>
                  <a:cubicBezTo>
                    <a:pt x="397" y="515"/>
                    <a:pt x="397" y="515"/>
                    <a:pt x="397" y="515"/>
                  </a:cubicBezTo>
                  <a:cubicBezTo>
                    <a:pt x="403" y="520"/>
                    <a:pt x="403" y="523"/>
                    <a:pt x="411" y="523"/>
                  </a:cubicBezTo>
                  <a:cubicBezTo>
                    <a:pt x="419" y="523"/>
                    <a:pt x="419" y="523"/>
                    <a:pt x="419" y="523"/>
                  </a:cubicBezTo>
                  <a:cubicBezTo>
                    <a:pt x="429" y="523"/>
                    <a:pt x="426" y="521"/>
                    <a:pt x="430" y="516"/>
                  </a:cubicBezTo>
                  <a:cubicBezTo>
                    <a:pt x="400" y="511"/>
                    <a:pt x="400" y="511"/>
                    <a:pt x="400" y="511"/>
                  </a:cubicBezTo>
                  <a:cubicBezTo>
                    <a:pt x="387" y="509"/>
                    <a:pt x="378" y="503"/>
                    <a:pt x="378" y="519"/>
                  </a:cubicBezTo>
                  <a:close/>
                  <a:moveTo>
                    <a:pt x="440" y="485"/>
                  </a:moveTo>
                  <a:cubicBezTo>
                    <a:pt x="460" y="511"/>
                    <a:pt x="460" y="511"/>
                    <a:pt x="460" y="511"/>
                  </a:cubicBezTo>
                  <a:cubicBezTo>
                    <a:pt x="441" y="511"/>
                    <a:pt x="434" y="508"/>
                    <a:pt x="430" y="492"/>
                  </a:cubicBezTo>
                  <a:cubicBezTo>
                    <a:pt x="418" y="498"/>
                    <a:pt x="418" y="498"/>
                    <a:pt x="418" y="498"/>
                  </a:cubicBezTo>
                  <a:cubicBezTo>
                    <a:pt x="437" y="511"/>
                    <a:pt x="437" y="511"/>
                    <a:pt x="437" y="511"/>
                  </a:cubicBezTo>
                  <a:cubicBezTo>
                    <a:pt x="434" y="523"/>
                    <a:pt x="434" y="523"/>
                    <a:pt x="434" y="523"/>
                  </a:cubicBezTo>
                  <a:cubicBezTo>
                    <a:pt x="440" y="527"/>
                    <a:pt x="440" y="530"/>
                    <a:pt x="448" y="530"/>
                  </a:cubicBezTo>
                  <a:cubicBezTo>
                    <a:pt x="457" y="530"/>
                    <a:pt x="463" y="524"/>
                    <a:pt x="463" y="515"/>
                  </a:cubicBezTo>
                  <a:cubicBezTo>
                    <a:pt x="463" y="511"/>
                    <a:pt x="463" y="511"/>
                    <a:pt x="463" y="511"/>
                  </a:cubicBezTo>
                  <a:cubicBezTo>
                    <a:pt x="463" y="503"/>
                    <a:pt x="449" y="488"/>
                    <a:pt x="444" y="481"/>
                  </a:cubicBezTo>
                  <a:cubicBezTo>
                    <a:pt x="440" y="485"/>
                    <a:pt x="440" y="485"/>
                    <a:pt x="440" y="485"/>
                  </a:cubicBezTo>
                  <a:close/>
                  <a:moveTo>
                    <a:pt x="336" y="528"/>
                  </a:moveTo>
                  <a:cubicBezTo>
                    <a:pt x="359" y="523"/>
                    <a:pt x="359" y="523"/>
                    <a:pt x="359" y="523"/>
                  </a:cubicBezTo>
                  <a:cubicBezTo>
                    <a:pt x="359" y="530"/>
                    <a:pt x="359" y="530"/>
                    <a:pt x="359" y="530"/>
                  </a:cubicBezTo>
                  <a:cubicBezTo>
                    <a:pt x="371" y="530"/>
                    <a:pt x="371" y="530"/>
                    <a:pt x="371" y="530"/>
                  </a:cubicBezTo>
                  <a:cubicBezTo>
                    <a:pt x="385" y="530"/>
                    <a:pt x="372" y="531"/>
                    <a:pt x="381" y="526"/>
                  </a:cubicBezTo>
                  <a:cubicBezTo>
                    <a:pt x="385" y="537"/>
                    <a:pt x="385" y="537"/>
                    <a:pt x="385" y="537"/>
                  </a:cubicBezTo>
                  <a:cubicBezTo>
                    <a:pt x="393" y="537"/>
                    <a:pt x="393" y="537"/>
                    <a:pt x="393" y="537"/>
                  </a:cubicBezTo>
                  <a:cubicBezTo>
                    <a:pt x="397" y="537"/>
                    <a:pt x="397" y="537"/>
                    <a:pt x="397" y="537"/>
                  </a:cubicBezTo>
                  <a:cubicBezTo>
                    <a:pt x="407" y="537"/>
                    <a:pt x="405" y="534"/>
                    <a:pt x="408" y="526"/>
                  </a:cubicBezTo>
                  <a:cubicBezTo>
                    <a:pt x="396" y="525"/>
                    <a:pt x="394" y="523"/>
                    <a:pt x="382" y="523"/>
                  </a:cubicBezTo>
                  <a:cubicBezTo>
                    <a:pt x="372" y="523"/>
                    <a:pt x="371" y="521"/>
                    <a:pt x="363" y="518"/>
                  </a:cubicBezTo>
                  <a:cubicBezTo>
                    <a:pt x="336" y="528"/>
                    <a:pt x="336" y="528"/>
                    <a:pt x="336" y="528"/>
                  </a:cubicBezTo>
                  <a:close/>
                  <a:moveTo>
                    <a:pt x="634" y="541"/>
                  </a:moveTo>
                  <a:cubicBezTo>
                    <a:pt x="652" y="541"/>
                    <a:pt x="652" y="541"/>
                    <a:pt x="652" y="541"/>
                  </a:cubicBezTo>
                  <a:cubicBezTo>
                    <a:pt x="663" y="541"/>
                    <a:pt x="659" y="539"/>
                    <a:pt x="662" y="536"/>
                  </a:cubicBezTo>
                  <a:cubicBezTo>
                    <a:pt x="615" y="515"/>
                    <a:pt x="615" y="515"/>
                    <a:pt x="615" y="515"/>
                  </a:cubicBezTo>
                  <a:cubicBezTo>
                    <a:pt x="618" y="527"/>
                    <a:pt x="620" y="541"/>
                    <a:pt x="634" y="541"/>
                  </a:cubicBezTo>
                  <a:close/>
                  <a:moveTo>
                    <a:pt x="299" y="528"/>
                  </a:moveTo>
                  <a:cubicBezTo>
                    <a:pt x="330" y="549"/>
                    <a:pt x="330" y="549"/>
                    <a:pt x="330" y="549"/>
                  </a:cubicBezTo>
                  <a:cubicBezTo>
                    <a:pt x="337" y="545"/>
                    <a:pt x="337" y="545"/>
                    <a:pt x="337" y="545"/>
                  </a:cubicBezTo>
                  <a:cubicBezTo>
                    <a:pt x="340" y="547"/>
                    <a:pt x="346" y="552"/>
                    <a:pt x="348" y="552"/>
                  </a:cubicBezTo>
                  <a:cubicBezTo>
                    <a:pt x="353" y="552"/>
                    <a:pt x="350" y="548"/>
                    <a:pt x="363" y="545"/>
                  </a:cubicBezTo>
                  <a:cubicBezTo>
                    <a:pt x="363" y="552"/>
                    <a:pt x="363" y="552"/>
                    <a:pt x="363" y="552"/>
                  </a:cubicBezTo>
                  <a:cubicBezTo>
                    <a:pt x="374" y="552"/>
                    <a:pt x="374" y="552"/>
                    <a:pt x="374" y="552"/>
                  </a:cubicBezTo>
                  <a:cubicBezTo>
                    <a:pt x="388" y="552"/>
                    <a:pt x="376" y="553"/>
                    <a:pt x="386" y="548"/>
                  </a:cubicBezTo>
                  <a:cubicBezTo>
                    <a:pt x="374" y="537"/>
                    <a:pt x="374" y="537"/>
                    <a:pt x="374" y="537"/>
                  </a:cubicBezTo>
                  <a:cubicBezTo>
                    <a:pt x="338" y="540"/>
                    <a:pt x="338" y="540"/>
                    <a:pt x="338" y="540"/>
                  </a:cubicBezTo>
                  <a:cubicBezTo>
                    <a:pt x="322" y="515"/>
                    <a:pt x="322" y="515"/>
                    <a:pt x="322" y="515"/>
                  </a:cubicBezTo>
                  <a:cubicBezTo>
                    <a:pt x="299" y="528"/>
                    <a:pt x="299" y="528"/>
                    <a:pt x="299" y="528"/>
                  </a:cubicBezTo>
                  <a:close/>
                  <a:moveTo>
                    <a:pt x="463" y="574"/>
                  </a:moveTo>
                  <a:cubicBezTo>
                    <a:pt x="463" y="541"/>
                    <a:pt x="463" y="541"/>
                    <a:pt x="463" y="541"/>
                  </a:cubicBezTo>
                  <a:cubicBezTo>
                    <a:pt x="452" y="534"/>
                    <a:pt x="452" y="534"/>
                    <a:pt x="452" y="534"/>
                  </a:cubicBezTo>
                  <a:cubicBezTo>
                    <a:pt x="415" y="530"/>
                    <a:pt x="415" y="530"/>
                    <a:pt x="415" y="530"/>
                  </a:cubicBezTo>
                  <a:cubicBezTo>
                    <a:pt x="419" y="546"/>
                    <a:pt x="423" y="541"/>
                    <a:pt x="444" y="542"/>
                  </a:cubicBezTo>
                  <a:cubicBezTo>
                    <a:pt x="452" y="552"/>
                    <a:pt x="452" y="552"/>
                    <a:pt x="452" y="552"/>
                  </a:cubicBezTo>
                  <a:cubicBezTo>
                    <a:pt x="393" y="545"/>
                    <a:pt x="393" y="545"/>
                    <a:pt x="393" y="545"/>
                  </a:cubicBezTo>
                  <a:cubicBezTo>
                    <a:pt x="394" y="551"/>
                    <a:pt x="397" y="560"/>
                    <a:pt x="404" y="560"/>
                  </a:cubicBezTo>
                  <a:cubicBezTo>
                    <a:pt x="410" y="560"/>
                    <a:pt x="418" y="555"/>
                    <a:pt x="422" y="552"/>
                  </a:cubicBezTo>
                  <a:cubicBezTo>
                    <a:pt x="426" y="558"/>
                    <a:pt x="427" y="563"/>
                    <a:pt x="437" y="563"/>
                  </a:cubicBezTo>
                  <a:cubicBezTo>
                    <a:pt x="456" y="563"/>
                    <a:pt x="454" y="550"/>
                    <a:pt x="460" y="570"/>
                  </a:cubicBezTo>
                  <a:cubicBezTo>
                    <a:pt x="404" y="567"/>
                    <a:pt x="404" y="567"/>
                    <a:pt x="404" y="567"/>
                  </a:cubicBezTo>
                  <a:cubicBezTo>
                    <a:pt x="408" y="573"/>
                    <a:pt x="409" y="578"/>
                    <a:pt x="419" y="577"/>
                  </a:cubicBezTo>
                  <a:cubicBezTo>
                    <a:pt x="445" y="578"/>
                    <a:pt x="445" y="578"/>
                    <a:pt x="445" y="578"/>
                  </a:cubicBezTo>
                  <a:cubicBezTo>
                    <a:pt x="445" y="593"/>
                    <a:pt x="445" y="593"/>
                    <a:pt x="445" y="593"/>
                  </a:cubicBezTo>
                  <a:cubicBezTo>
                    <a:pt x="468" y="592"/>
                    <a:pt x="468" y="592"/>
                    <a:pt x="468" y="592"/>
                  </a:cubicBezTo>
                  <a:cubicBezTo>
                    <a:pt x="456" y="578"/>
                    <a:pt x="456" y="578"/>
                    <a:pt x="456" y="578"/>
                  </a:cubicBezTo>
                  <a:cubicBezTo>
                    <a:pt x="463" y="574"/>
                    <a:pt x="463" y="574"/>
                    <a:pt x="463" y="574"/>
                  </a:cubicBezTo>
                  <a:close/>
                  <a:moveTo>
                    <a:pt x="463" y="608"/>
                  </a:moveTo>
                  <a:cubicBezTo>
                    <a:pt x="478" y="600"/>
                    <a:pt x="478" y="600"/>
                    <a:pt x="478" y="600"/>
                  </a:cubicBezTo>
                  <a:cubicBezTo>
                    <a:pt x="471" y="594"/>
                    <a:pt x="471" y="594"/>
                    <a:pt x="471" y="594"/>
                  </a:cubicBezTo>
                  <a:cubicBezTo>
                    <a:pt x="444" y="601"/>
                    <a:pt x="444" y="601"/>
                    <a:pt x="444" y="601"/>
                  </a:cubicBezTo>
                  <a:cubicBezTo>
                    <a:pt x="450" y="612"/>
                    <a:pt x="450" y="612"/>
                    <a:pt x="450" y="612"/>
                  </a:cubicBezTo>
                  <a:cubicBezTo>
                    <a:pt x="457" y="600"/>
                    <a:pt x="457" y="600"/>
                    <a:pt x="457" y="600"/>
                  </a:cubicBezTo>
                  <a:cubicBezTo>
                    <a:pt x="463" y="608"/>
                    <a:pt x="463" y="608"/>
                    <a:pt x="463" y="608"/>
                  </a:cubicBezTo>
                  <a:close/>
                  <a:moveTo>
                    <a:pt x="460" y="611"/>
                  </a:moveTo>
                  <a:cubicBezTo>
                    <a:pt x="460" y="608"/>
                    <a:pt x="460" y="608"/>
                    <a:pt x="460" y="608"/>
                  </a:cubicBezTo>
                  <a:cubicBezTo>
                    <a:pt x="460" y="611"/>
                    <a:pt x="460" y="611"/>
                    <a:pt x="460" y="611"/>
                  </a:cubicBezTo>
                  <a:close/>
                  <a:moveTo>
                    <a:pt x="463" y="541"/>
                  </a:moveTo>
                  <a:cubicBezTo>
                    <a:pt x="463" y="574"/>
                    <a:pt x="463" y="574"/>
                    <a:pt x="463" y="574"/>
                  </a:cubicBezTo>
                  <a:cubicBezTo>
                    <a:pt x="486" y="594"/>
                    <a:pt x="486" y="594"/>
                    <a:pt x="486" y="594"/>
                  </a:cubicBezTo>
                  <a:cubicBezTo>
                    <a:pt x="478" y="600"/>
                    <a:pt x="478" y="600"/>
                    <a:pt x="478" y="600"/>
                  </a:cubicBezTo>
                  <a:cubicBezTo>
                    <a:pt x="463" y="608"/>
                    <a:pt x="463" y="608"/>
                    <a:pt x="463" y="608"/>
                  </a:cubicBezTo>
                  <a:cubicBezTo>
                    <a:pt x="460" y="608"/>
                    <a:pt x="460" y="608"/>
                    <a:pt x="460" y="608"/>
                  </a:cubicBezTo>
                  <a:cubicBezTo>
                    <a:pt x="460" y="611"/>
                    <a:pt x="460" y="611"/>
                    <a:pt x="460" y="611"/>
                  </a:cubicBezTo>
                  <a:cubicBezTo>
                    <a:pt x="463" y="617"/>
                    <a:pt x="464" y="623"/>
                    <a:pt x="474" y="623"/>
                  </a:cubicBezTo>
                  <a:cubicBezTo>
                    <a:pt x="484" y="623"/>
                    <a:pt x="488" y="613"/>
                    <a:pt x="497" y="608"/>
                  </a:cubicBezTo>
                  <a:cubicBezTo>
                    <a:pt x="493" y="597"/>
                    <a:pt x="493" y="597"/>
                    <a:pt x="493" y="597"/>
                  </a:cubicBezTo>
                  <a:cubicBezTo>
                    <a:pt x="545" y="597"/>
                    <a:pt x="571" y="600"/>
                    <a:pt x="571" y="545"/>
                  </a:cubicBezTo>
                  <a:cubicBezTo>
                    <a:pt x="571" y="541"/>
                    <a:pt x="571" y="541"/>
                    <a:pt x="571" y="541"/>
                  </a:cubicBezTo>
                  <a:cubicBezTo>
                    <a:pt x="571" y="531"/>
                    <a:pt x="559" y="523"/>
                    <a:pt x="551" y="519"/>
                  </a:cubicBezTo>
                  <a:cubicBezTo>
                    <a:pt x="556" y="563"/>
                    <a:pt x="556" y="563"/>
                    <a:pt x="556" y="563"/>
                  </a:cubicBezTo>
                  <a:cubicBezTo>
                    <a:pt x="557" y="568"/>
                    <a:pt x="551" y="569"/>
                    <a:pt x="549" y="571"/>
                  </a:cubicBezTo>
                  <a:cubicBezTo>
                    <a:pt x="549" y="556"/>
                    <a:pt x="549" y="556"/>
                    <a:pt x="549" y="556"/>
                  </a:cubicBezTo>
                  <a:cubicBezTo>
                    <a:pt x="543" y="562"/>
                    <a:pt x="541" y="571"/>
                    <a:pt x="530" y="571"/>
                  </a:cubicBezTo>
                  <a:cubicBezTo>
                    <a:pt x="509" y="573"/>
                    <a:pt x="509" y="573"/>
                    <a:pt x="509" y="573"/>
                  </a:cubicBezTo>
                  <a:cubicBezTo>
                    <a:pt x="519" y="585"/>
                    <a:pt x="519" y="585"/>
                    <a:pt x="519" y="585"/>
                  </a:cubicBezTo>
                  <a:cubicBezTo>
                    <a:pt x="523" y="581"/>
                    <a:pt x="523" y="581"/>
                    <a:pt x="523" y="581"/>
                  </a:cubicBezTo>
                  <a:cubicBezTo>
                    <a:pt x="526" y="585"/>
                    <a:pt x="526" y="585"/>
                    <a:pt x="526" y="585"/>
                  </a:cubicBezTo>
                  <a:cubicBezTo>
                    <a:pt x="519" y="589"/>
                    <a:pt x="519" y="589"/>
                    <a:pt x="519" y="589"/>
                  </a:cubicBezTo>
                  <a:cubicBezTo>
                    <a:pt x="502" y="578"/>
                    <a:pt x="514" y="578"/>
                    <a:pt x="497" y="570"/>
                  </a:cubicBezTo>
                  <a:cubicBezTo>
                    <a:pt x="483" y="564"/>
                    <a:pt x="480" y="566"/>
                    <a:pt x="478" y="545"/>
                  </a:cubicBezTo>
                  <a:cubicBezTo>
                    <a:pt x="486" y="554"/>
                    <a:pt x="490" y="563"/>
                    <a:pt x="508" y="563"/>
                  </a:cubicBezTo>
                  <a:cubicBezTo>
                    <a:pt x="526" y="563"/>
                    <a:pt x="526" y="563"/>
                    <a:pt x="526" y="563"/>
                  </a:cubicBezTo>
                  <a:cubicBezTo>
                    <a:pt x="561" y="563"/>
                    <a:pt x="546" y="494"/>
                    <a:pt x="526" y="496"/>
                  </a:cubicBezTo>
                  <a:cubicBezTo>
                    <a:pt x="489" y="500"/>
                    <a:pt x="489" y="500"/>
                    <a:pt x="489" y="500"/>
                  </a:cubicBezTo>
                  <a:cubicBezTo>
                    <a:pt x="460" y="482"/>
                    <a:pt x="460" y="482"/>
                    <a:pt x="460" y="482"/>
                  </a:cubicBezTo>
                  <a:cubicBezTo>
                    <a:pt x="462" y="492"/>
                    <a:pt x="471" y="503"/>
                    <a:pt x="471" y="504"/>
                  </a:cubicBezTo>
                  <a:cubicBezTo>
                    <a:pt x="471" y="519"/>
                    <a:pt x="464" y="522"/>
                    <a:pt x="463" y="541"/>
                  </a:cubicBezTo>
                  <a:close/>
                  <a:moveTo>
                    <a:pt x="348" y="571"/>
                  </a:moveTo>
                  <a:cubicBezTo>
                    <a:pt x="371" y="563"/>
                    <a:pt x="371" y="563"/>
                    <a:pt x="371" y="563"/>
                  </a:cubicBezTo>
                  <a:cubicBezTo>
                    <a:pt x="374" y="574"/>
                    <a:pt x="374" y="574"/>
                    <a:pt x="374" y="574"/>
                  </a:cubicBezTo>
                  <a:cubicBezTo>
                    <a:pt x="385" y="574"/>
                    <a:pt x="385" y="574"/>
                    <a:pt x="385" y="574"/>
                  </a:cubicBezTo>
                  <a:cubicBezTo>
                    <a:pt x="396" y="574"/>
                    <a:pt x="394" y="572"/>
                    <a:pt x="396" y="564"/>
                  </a:cubicBezTo>
                  <a:cubicBezTo>
                    <a:pt x="381" y="559"/>
                    <a:pt x="381" y="559"/>
                    <a:pt x="381" y="559"/>
                  </a:cubicBezTo>
                  <a:cubicBezTo>
                    <a:pt x="374" y="563"/>
                    <a:pt x="374" y="563"/>
                    <a:pt x="374" y="563"/>
                  </a:cubicBezTo>
                  <a:cubicBezTo>
                    <a:pt x="348" y="556"/>
                    <a:pt x="348" y="556"/>
                    <a:pt x="348" y="556"/>
                  </a:cubicBezTo>
                  <a:cubicBezTo>
                    <a:pt x="348" y="571"/>
                    <a:pt x="348" y="571"/>
                    <a:pt x="348" y="571"/>
                  </a:cubicBezTo>
                  <a:close/>
                  <a:moveTo>
                    <a:pt x="263" y="575"/>
                  </a:moveTo>
                  <a:cubicBezTo>
                    <a:pt x="263" y="582"/>
                    <a:pt x="263" y="582"/>
                    <a:pt x="263" y="582"/>
                  </a:cubicBezTo>
                  <a:cubicBezTo>
                    <a:pt x="281" y="581"/>
                    <a:pt x="278" y="586"/>
                    <a:pt x="282" y="572"/>
                  </a:cubicBezTo>
                  <a:cubicBezTo>
                    <a:pt x="263" y="575"/>
                    <a:pt x="263" y="575"/>
                    <a:pt x="263" y="575"/>
                  </a:cubicBezTo>
                  <a:close/>
                  <a:moveTo>
                    <a:pt x="289" y="567"/>
                  </a:moveTo>
                  <a:cubicBezTo>
                    <a:pt x="289" y="558"/>
                    <a:pt x="292" y="556"/>
                    <a:pt x="300" y="556"/>
                  </a:cubicBezTo>
                  <a:cubicBezTo>
                    <a:pt x="310" y="556"/>
                    <a:pt x="312" y="572"/>
                    <a:pt x="308" y="582"/>
                  </a:cubicBezTo>
                  <a:cubicBezTo>
                    <a:pt x="313" y="583"/>
                    <a:pt x="319" y="583"/>
                    <a:pt x="319" y="589"/>
                  </a:cubicBezTo>
                  <a:cubicBezTo>
                    <a:pt x="319" y="594"/>
                    <a:pt x="311" y="600"/>
                    <a:pt x="304" y="600"/>
                  </a:cubicBezTo>
                  <a:cubicBezTo>
                    <a:pt x="285" y="600"/>
                    <a:pt x="285" y="600"/>
                    <a:pt x="285" y="600"/>
                  </a:cubicBezTo>
                  <a:cubicBezTo>
                    <a:pt x="271" y="600"/>
                    <a:pt x="255" y="586"/>
                    <a:pt x="256" y="586"/>
                  </a:cubicBezTo>
                  <a:cubicBezTo>
                    <a:pt x="259" y="581"/>
                    <a:pt x="259" y="581"/>
                    <a:pt x="259" y="581"/>
                  </a:cubicBezTo>
                  <a:cubicBezTo>
                    <a:pt x="267" y="587"/>
                    <a:pt x="272" y="589"/>
                    <a:pt x="285" y="589"/>
                  </a:cubicBezTo>
                  <a:cubicBezTo>
                    <a:pt x="296" y="589"/>
                    <a:pt x="296" y="589"/>
                    <a:pt x="296" y="589"/>
                  </a:cubicBezTo>
                  <a:cubicBezTo>
                    <a:pt x="307" y="589"/>
                    <a:pt x="303" y="588"/>
                    <a:pt x="308" y="582"/>
                  </a:cubicBezTo>
                  <a:cubicBezTo>
                    <a:pt x="289" y="582"/>
                    <a:pt x="289" y="582"/>
                    <a:pt x="289" y="582"/>
                  </a:cubicBezTo>
                  <a:cubicBezTo>
                    <a:pt x="289" y="567"/>
                    <a:pt x="289" y="567"/>
                    <a:pt x="289" y="567"/>
                  </a:cubicBezTo>
                  <a:close/>
                  <a:moveTo>
                    <a:pt x="348" y="593"/>
                  </a:moveTo>
                  <a:cubicBezTo>
                    <a:pt x="332" y="584"/>
                    <a:pt x="332" y="584"/>
                    <a:pt x="332" y="584"/>
                  </a:cubicBezTo>
                  <a:cubicBezTo>
                    <a:pt x="341" y="582"/>
                    <a:pt x="341" y="582"/>
                    <a:pt x="341" y="582"/>
                  </a:cubicBezTo>
                  <a:cubicBezTo>
                    <a:pt x="333" y="575"/>
                    <a:pt x="333" y="575"/>
                    <a:pt x="333" y="575"/>
                  </a:cubicBezTo>
                  <a:cubicBezTo>
                    <a:pt x="348" y="578"/>
                    <a:pt x="348" y="578"/>
                    <a:pt x="348" y="578"/>
                  </a:cubicBezTo>
                  <a:cubicBezTo>
                    <a:pt x="363" y="578"/>
                    <a:pt x="363" y="578"/>
                    <a:pt x="363" y="578"/>
                  </a:cubicBezTo>
                  <a:cubicBezTo>
                    <a:pt x="348" y="578"/>
                    <a:pt x="348" y="578"/>
                    <a:pt x="348" y="578"/>
                  </a:cubicBezTo>
                  <a:cubicBezTo>
                    <a:pt x="348" y="586"/>
                    <a:pt x="348" y="586"/>
                    <a:pt x="348" y="586"/>
                  </a:cubicBezTo>
                  <a:cubicBezTo>
                    <a:pt x="367" y="582"/>
                    <a:pt x="367" y="582"/>
                    <a:pt x="367" y="582"/>
                  </a:cubicBezTo>
                  <a:cubicBezTo>
                    <a:pt x="360" y="586"/>
                    <a:pt x="360" y="586"/>
                    <a:pt x="360" y="586"/>
                  </a:cubicBezTo>
                  <a:cubicBezTo>
                    <a:pt x="363" y="593"/>
                    <a:pt x="363" y="593"/>
                    <a:pt x="363" y="593"/>
                  </a:cubicBezTo>
                  <a:cubicBezTo>
                    <a:pt x="363" y="597"/>
                    <a:pt x="363" y="597"/>
                    <a:pt x="363" y="597"/>
                  </a:cubicBezTo>
                  <a:cubicBezTo>
                    <a:pt x="359" y="600"/>
                    <a:pt x="359" y="600"/>
                    <a:pt x="359" y="600"/>
                  </a:cubicBezTo>
                  <a:cubicBezTo>
                    <a:pt x="363" y="604"/>
                    <a:pt x="363" y="604"/>
                    <a:pt x="363" y="604"/>
                  </a:cubicBezTo>
                  <a:cubicBezTo>
                    <a:pt x="359" y="600"/>
                    <a:pt x="359" y="600"/>
                    <a:pt x="359" y="600"/>
                  </a:cubicBezTo>
                  <a:cubicBezTo>
                    <a:pt x="352" y="608"/>
                    <a:pt x="352" y="608"/>
                    <a:pt x="352" y="608"/>
                  </a:cubicBezTo>
                  <a:cubicBezTo>
                    <a:pt x="355" y="593"/>
                    <a:pt x="355" y="593"/>
                    <a:pt x="355" y="593"/>
                  </a:cubicBezTo>
                  <a:cubicBezTo>
                    <a:pt x="348" y="593"/>
                    <a:pt x="348" y="593"/>
                    <a:pt x="348" y="593"/>
                  </a:cubicBezTo>
                  <a:close/>
                  <a:moveTo>
                    <a:pt x="374" y="593"/>
                  </a:moveTo>
                  <a:cubicBezTo>
                    <a:pt x="382" y="593"/>
                    <a:pt x="382" y="593"/>
                    <a:pt x="382" y="593"/>
                  </a:cubicBezTo>
                  <a:cubicBezTo>
                    <a:pt x="366" y="587"/>
                    <a:pt x="366" y="587"/>
                    <a:pt x="366" y="587"/>
                  </a:cubicBezTo>
                  <a:cubicBezTo>
                    <a:pt x="374" y="593"/>
                    <a:pt x="374" y="593"/>
                    <a:pt x="374" y="593"/>
                  </a:cubicBezTo>
                  <a:close/>
                  <a:moveTo>
                    <a:pt x="363" y="578"/>
                  </a:moveTo>
                  <a:cubicBezTo>
                    <a:pt x="375" y="579"/>
                    <a:pt x="376" y="582"/>
                    <a:pt x="389" y="582"/>
                  </a:cubicBezTo>
                  <a:cubicBezTo>
                    <a:pt x="396" y="582"/>
                    <a:pt x="396" y="581"/>
                    <a:pt x="400" y="578"/>
                  </a:cubicBezTo>
                  <a:cubicBezTo>
                    <a:pt x="437" y="587"/>
                    <a:pt x="437" y="587"/>
                    <a:pt x="437" y="587"/>
                  </a:cubicBezTo>
                  <a:cubicBezTo>
                    <a:pt x="437" y="589"/>
                    <a:pt x="437" y="589"/>
                    <a:pt x="437" y="589"/>
                  </a:cubicBezTo>
                  <a:cubicBezTo>
                    <a:pt x="422" y="589"/>
                    <a:pt x="422" y="589"/>
                    <a:pt x="422" y="589"/>
                  </a:cubicBezTo>
                  <a:cubicBezTo>
                    <a:pt x="422" y="593"/>
                    <a:pt x="422" y="593"/>
                    <a:pt x="422" y="593"/>
                  </a:cubicBezTo>
                  <a:cubicBezTo>
                    <a:pt x="441" y="593"/>
                    <a:pt x="441" y="593"/>
                    <a:pt x="441" y="593"/>
                  </a:cubicBezTo>
                  <a:cubicBezTo>
                    <a:pt x="441" y="597"/>
                    <a:pt x="441" y="597"/>
                    <a:pt x="441" y="597"/>
                  </a:cubicBezTo>
                  <a:cubicBezTo>
                    <a:pt x="415" y="595"/>
                    <a:pt x="415" y="595"/>
                    <a:pt x="415" y="595"/>
                  </a:cubicBezTo>
                  <a:cubicBezTo>
                    <a:pt x="393" y="597"/>
                    <a:pt x="393" y="597"/>
                    <a:pt x="393" y="597"/>
                  </a:cubicBezTo>
                  <a:cubicBezTo>
                    <a:pt x="393" y="589"/>
                    <a:pt x="393" y="589"/>
                    <a:pt x="393" y="589"/>
                  </a:cubicBezTo>
                  <a:cubicBezTo>
                    <a:pt x="407" y="593"/>
                    <a:pt x="407" y="593"/>
                    <a:pt x="407" y="593"/>
                  </a:cubicBezTo>
                  <a:cubicBezTo>
                    <a:pt x="404" y="590"/>
                    <a:pt x="401" y="586"/>
                    <a:pt x="393" y="586"/>
                  </a:cubicBezTo>
                  <a:cubicBezTo>
                    <a:pt x="391" y="586"/>
                    <a:pt x="385" y="591"/>
                    <a:pt x="382" y="593"/>
                  </a:cubicBezTo>
                  <a:cubicBezTo>
                    <a:pt x="366" y="587"/>
                    <a:pt x="366" y="587"/>
                    <a:pt x="366" y="587"/>
                  </a:cubicBezTo>
                  <a:cubicBezTo>
                    <a:pt x="374" y="593"/>
                    <a:pt x="374" y="593"/>
                    <a:pt x="374" y="593"/>
                  </a:cubicBezTo>
                  <a:cubicBezTo>
                    <a:pt x="363" y="593"/>
                    <a:pt x="363" y="593"/>
                    <a:pt x="363" y="593"/>
                  </a:cubicBezTo>
                  <a:cubicBezTo>
                    <a:pt x="360" y="586"/>
                    <a:pt x="360" y="586"/>
                    <a:pt x="360" y="586"/>
                  </a:cubicBezTo>
                  <a:cubicBezTo>
                    <a:pt x="367" y="582"/>
                    <a:pt x="367" y="582"/>
                    <a:pt x="367" y="582"/>
                  </a:cubicBezTo>
                  <a:cubicBezTo>
                    <a:pt x="348" y="586"/>
                    <a:pt x="348" y="586"/>
                    <a:pt x="348" y="586"/>
                  </a:cubicBezTo>
                  <a:cubicBezTo>
                    <a:pt x="348" y="578"/>
                    <a:pt x="348" y="578"/>
                    <a:pt x="348" y="578"/>
                  </a:cubicBezTo>
                  <a:cubicBezTo>
                    <a:pt x="363" y="578"/>
                    <a:pt x="363" y="578"/>
                    <a:pt x="363" y="578"/>
                  </a:cubicBezTo>
                  <a:close/>
                  <a:moveTo>
                    <a:pt x="148" y="482"/>
                  </a:moveTo>
                  <a:cubicBezTo>
                    <a:pt x="148" y="509"/>
                    <a:pt x="178" y="523"/>
                    <a:pt x="189" y="541"/>
                  </a:cubicBezTo>
                  <a:cubicBezTo>
                    <a:pt x="205" y="567"/>
                    <a:pt x="193" y="596"/>
                    <a:pt x="237" y="597"/>
                  </a:cubicBezTo>
                  <a:cubicBezTo>
                    <a:pt x="225" y="579"/>
                    <a:pt x="226" y="591"/>
                    <a:pt x="217" y="565"/>
                  </a:cubicBezTo>
                  <a:cubicBezTo>
                    <a:pt x="214" y="556"/>
                    <a:pt x="204" y="537"/>
                    <a:pt x="199" y="531"/>
                  </a:cubicBezTo>
                  <a:cubicBezTo>
                    <a:pt x="184" y="512"/>
                    <a:pt x="156" y="501"/>
                    <a:pt x="156" y="471"/>
                  </a:cubicBezTo>
                  <a:cubicBezTo>
                    <a:pt x="148" y="471"/>
                    <a:pt x="148" y="471"/>
                    <a:pt x="148" y="471"/>
                  </a:cubicBezTo>
                  <a:cubicBezTo>
                    <a:pt x="148" y="482"/>
                    <a:pt x="148" y="482"/>
                    <a:pt x="148" y="482"/>
                  </a:cubicBezTo>
                  <a:close/>
                  <a:moveTo>
                    <a:pt x="582" y="578"/>
                  </a:moveTo>
                  <a:cubicBezTo>
                    <a:pt x="582" y="588"/>
                    <a:pt x="584" y="588"/>
                    <a:pt x="586" y="598"/>
                  </a:cubicBezTo>
                  <a:cubicBezTo>
                    <a:pt x="604" y="589"/>
                    <a:pt x="604" y="589"/>
                    <a:pt x="604" y="589"/>
                  </a:cubicBezTo>
                  <a:cubicBezTo>
                    <a:pt x="618" y="596"/>
                    <a:pt x="625" y="590"/>
                    <a:pt x="638" y="596"/>
                  </a:cubicBezTo>
                  <a:cubicBezTo>
                    <a:pt x="645" y="600"/>
                    <a:pt x="651" y="609"/>
                    <a:pt x="660" y="615"/>
                  </a:cubicBezTo>
                  <a:cubicBezTo>
                    <a:pt x="657" y="588"/>
                    <a:pt x="629" y="586"/>
                    <a:pt x="600" y="586"/>
                  </a:cubicBezTo>
                  <a:cubicBezTo>
                    <a:pt x="593" y="571"/>
                    <a:pt x="598" y="569"/>
                    <a:pt x="582" y="567"/>
                  </a:cubicBezTo>
                  <a:cubicBezTo>
                    <a:pt x="582" y="578"/>
                    <a:pt x="582" y="578"/>
                    <a:pt x="582" y="578"/>
                  </a:cubicBezTo>
                  <a:close/>
                  <a:moveTo>
                    <a:pt x="404" y="608"/>
                  </a:moveTo>
                  <a:cubicBezTo>
                    <a:pt x="404" y="600"/>
                    <a:pt x="404" y="600"/>
                    <a:pt x="404" y="600"/>
                  </a:cubicBezTo>
                  <a:cubicBezTo>
                    <a:pt x="389" y="600"/>
                    <a:pt x="389" y="600"/>
                    <a:pt x="389" y="600"/>
                  </a:cubicBezTo>
                  <a:cubicBezTo>
                    <a:pt x="397" y="612"/>
                    <a:pt x="387" y="606"/>
                    <a:pt x="404" y="608"/>
                  </a:cubicBezTo>
                  <a:close/>
                  <a:moveTo>
                    <a:pt x="560" y="608"/>
                  </a:moveTo>
                  <a:cubicBezTo>
                    <a:pt x="560" y="613"/>
                    <a:pt x="567" y="617"/>
                    <a:pt x="571" y="619"/>
                  </a:cubicBezTo>
                  <a:cubicBezTo>
                    <a:pt x="575" y="612"/>
                    <a:pt x="578" y="608"/>
                    <a:pt x="578" y="597"/>
                  </a:cubicBezTo>
                  <a:cubicBezTo>
                    <a:pt x="578" y="589"/>
                    <a:pt x="578" y="589"/>
                    <a:pt x="578" y="589"/>
                  </a:cubicBezTo>
                  <a:cubicBezTo>
                    <a:pt x="578" y="579"/>
                    <a:pt x="577" y="582"/>
                    <a:pt x="571" y="578"/>
                  </a:cubicBezTo>
                  <a:cubicBezTo>
                    <a:pt x="570" y="601"/>
                    <a:pt x="560" y="603"/>
                    <a:pt x="560" y="608"/>
                  </a:cubicBezTo>
                  <a:close/>
                  <a:moveTo>
                    <a:pt x="419" y="615"/>
                  </a:moveTo>
                  <a:cubicBezTo>
                    <a:pt x="419" y="608"/>
                    <a:pt x="419" y="608"/>
                    <a:pt x="419" y="608"/>
                  </a:cubicBezTo>
                  <a:cubicBezTo>
                    <a:pt x="437" y="604"/>
                    <a:pt x="437" y="604"/>
                    <a:pt x="437" y="604"/>
                  </a:cubicBezTo>
                  <a:cubicBezTo>
                    <a:pt x="437" y="600"/>
                    <a:pt x="437" y="600"/>
                    <a:pt x="437" y="600"/>
                  </a:cubicBezTo>
                  <a:cubicBezTo>
                    <a:pt x="411" y="604"/>
                    <a:pt x="411" y="604"/>
                    <a:pt x="411" y="604"/>
                  </a:cubicBezTo>
                  <a:cubicBezTo>
                    <a:pt x="412" y="623"/>
                    <a:pt x="412" y="623"/>
                    <a:pt x="412" y="623"/>
                  </a:cubicBezTo>
                  <a:cubicBezTo>
                    <a:pt x="419" y="615"/>
                    <a:pt x="419" y="615"/>
                    <a:pt x="419" y="615"/>
                  </a:cubicBezTo>
                  <a:close/>
                  <a:moveTo>
                    <a:pt x="537" y="619"/>
                  </a:moveTo>
                  <a:cubicBezTo>
                    <a:pt x="551" y="618"/>
                    <a:pt x="551" y="618"/>
                    <a:pt x="552" y="604"/>
                  </a:cubicBezTo>
                  <a:cubicBezTo>
                    <a:pt x="540" y="607"/>
                    <a:pt x="540" y="606"/>
                    <a:pt x="537" y="619"/>
                  </a:cubicBezTo>
                  <a:close/>
                  <a:moveTo>
                    <a:pt x="322" y="619"/>
                  </a:moveTo>
                  <a:cubicBezTo>
                    <a:pt x="325" y="615"/>
                    <a:pt x="325" y="615"/>
                    <a:pt x="325" y="615"/>
                  </a:cubicBezTo>
                  <a:cubicBezTo>
                    <a:pt x="334" y="629"/>
                    <a:pt x="319" y="616"/>
                    <a:pt x="333" y="626"/>
                  </a:cubicBezTo>
                  <a:cubicBezTo>
                    <a:pt x="343" y="610"/>
                    <a:pt x="343" y="610"/>
                    <a:pt x="343" y="610"/>
                  </a:cubicBezTo>
                  <a:cubicBezTo>
                    <a:pt x="339" y="624"/>
                    <a:pt x="339" y="624"/>
                    <a:pt x="339" y="624"/>
                  </a:cubicBezTo>
                  <a:cubicBezTo>
                    <a:pt x="337" y="630"/>
                    <a:pt x="337" y="630"/>
                    <a:pt x="337" y="630"/>
                  </a:cubicBezTo>
                  <a:cubicBezTo>
                    <a:pt x="322" y="626"/>
                    <a:pt x="322" y="626"/>
                    <a:pt x="322" y="626"/>
                  </a:cubicBezTo>
                  <a:cubicBezTo>
                    <a:pt x="322" y="619"/>
                    <a:pt x="322" y="619"/>
                    <a:pt x="322" y="619"/>
                  </a:cubicBezTo>
                  <a:close/>
                  <a:moveTo>
                    <a:pt x="345" y="597"/>
                  </a:moveTo>
                  <a:cubicBezTo>
                    <a:pt x="346" y="608"/>
                    <a:pt x="346" y="608"/>
                    <a:pt x="346" y="608"/>
                  </a:cubicBezTo>
                  <a:cubicBezTo>
                    <a:pt x="345" y="612"/>
                    <a:pt x="345" y="612"/>
                    <a:pt x="345" y="612"/>
                  </a:cubicBezTo>
                  <a:cubicBezTo>
                    <a:pt x="342" y="607"/>
                    <a:pt x="342" y="607"/>
                    <a:pt x="342" y="607"/>
                  </a:cubicBezTo>
                  <a:cubicBezTo>
                    <a:pt x="331" y="617"/>
                    <a:pt x="331" y="617"/>
                    <a:pt x="331" y="617"/>
                  </a:cubicBezTo>
                  <a:cubicBezTo>
                    <a:pt x="337" y="604"/>
                    <a:pt x="337" y="604"/>
                    <a:pt x="337" y="604"/>
                  </a:cubicBezTo>
                  <a:cubicBezTo>
                    <a:pt x="340" y="600"/>
                    <a:pt x="340" y="600"/>
                    <a:pt x="340" y="600"/>
                  </a:cubicBezTo>
                  <a:cubicBezTo>
                    <a:pt x="345" y="597"/>
                    <a:pt x="345" y="597"/>
                    <a:pt x="345" y="597"/>
                  </a:cubicBezTo>
                  <a:close/>
                  <a:moveTo>
                    <a:pt x="330" y="608"/>
                  </a:moveTo>
                  <a:cubicBezTo>
                    <a:pt x="333" y="604"/>
                    <a:pt x="333" y="604"/>
                    <a:pt x="333" y="604"/>
                  </a:cubicBezTo>
                  <a:cubicBezTo>
                    <a:pt x="330" y="608"/>
                    <a:pt x="330" y="608"/>
                    <a:pt x="330" y="608"/>
                  </a:cubicBezTo>
                  <a:close/>
                  <a:moveTo>
                    <a:pt x="352" y="611"/>
                  </a:moveTo>
                  <a:cubicBezTo>
                    <a:pt x="348" y="615"/>
                    <a:pt x="348" y="615"/>
                    <a:pt x="348" y="615"/>
                  </a:cubicBezTo>
                  <a:cubicBezTo>
                    <a:pt x="352" y="611"/>
                    <a:pt x="352" y="611"/>
                    <a:pt x="352" y="611"/>
                  </a:cubicBezTo>
                  <a:close/>
                  <a:moveTo>
                    <a:pt x="348" y="619"/>
                  </a:moveTo>
                  <a:cubicBezTo>
                    <a:pt x="345" y="623"/>
                    <a:pt x="345" y="623"/>
                    <a:pt x="345" y="623"/>
                  </a:cubicBezTo>
                  <a:cubicBezTo>
                    <a:pt x="348" y="619"/>
                    <a:pt x="348" y="619"/>
                    <a:pt x="348" y="619"/>
                  </a:cubicBezTo>
                  <a:close/>
                  <a:moveTo>
                    <a:pt x="597" y="626"/>
                  </a:moveTo>
                  <a:cubicBezTo>
                    <a:pt x="608" y="624"/>
                    <a:pt x="608" y="624"/>
                    <a:pt x="608" y="624"/>
                  </a:cubicBezTo>
                  <a:cubicBezTo>
                    <a:pt x="637" y="630"/>
                    <a:pt x="637" y="630"/>
                    <a:pt x="637" y="630"/>
                  </a:cubicBezTo>
                  <a:cubicBezTo>
                    <a:pt x="635" y="621"/>
                    <a:pt x="630" y="611"/>
                    <a:pt x="619" y="611"/>
                  </a:cubicBezTo>
                  <a:cubicBezTo>
                    <a:pt x="615" y="611"/>
                    <a:pt x="615" y="611"/>
                    <a:pt x="615" y="611"/>
                  </a:cubicBezTo>
                  <a:cubicBezTo>
                    <a:pt x="605" y="611"/>
                    <a:pt x="601" y="620"/>
                    <a:pt x="597" y="626"/>
                  </a:cubicBezTo>
                  <a:close/>
                  <a:moveTo>
                    <a:pt x="363" y="604"/>
                  </a:moveTo>
                  <a:cubicBezTo>
                    <a:pt x="359" y="600"/>
                    <a:pt x="359" y="600"/>
                    <a:pt x="359" y="600"/>
                  </a:cubicBezTo>
                  <a:cubicBezTo>
                    <a:pt x="363" y="597"/>
                    <a:pt x="363" y="597"/>
                    <a:pt x="363" y="597"/>
                  </a:cubicBezTo>
                  <a:cubicBezTo>
                    <a:pt x="385" y="598"/>
                    <a:pt x="385" y="598"/>
                    <a:pt x="385" y="598"/>
                  </a:cubicBezTo>
                  <a:cubicBezTo>
                    <a:pt x="382" y="619"/>
                    <a:pt x="382" y="619"/>
                    <a:pt x="382" y="619"/>
                  </a:cubicBezTo>
                  <a:cubicBezTo>
                    <a:pt x="378" y="623"/>
                    <a:pt x="378" y="623"/>
                    <a:pt x="378" y="623"/>
                  </a:cubicBezTo>
                  <a:cubicBezTo>
                    <a:pt x="378" y="630"/>
                    <a:pt x="378" y="630"/>
                    <a:pt x="378" y="630"/>
                  </a:cubicBezTo>
                  <a:cubicBezTo>
                    <a:pt x="370" y="637"/>
                    <a:pt x="370" y="637"/>
                    <a:pt x="370" y="637"/>
                  </a:cubicBezTo>
                  <a:cubicBezTo>
                    <a:pt x="353" y="625"/>
                    <a:pt x="353" y="625"/>
                    <a:pt x="353" y="625"/>
                  </a:cubicBezTo>
                  <a:cubicBezTo>
                    <a:pt x="352" y="619"/>
                    <a:pt x="352" y="619"/>
                    <a:pt x="352" y="619"/>
                  </a:cubicBezTo>
                  <a:cubicBezTo>
                    <a:pt x="375" y="606"/>
                    <a:pt x="375" y="606"/>
                    <a:pt x="375" y="606"/>
                  </a:cubicBezTo>
                  <a:cubicBezTo>
                    <a:pt x="363" y="604"/>
                    <a:pt x="363" y="604"/>
                    <a:pt x="363" y="604"/>
                  </a:cubicBezTo>
                  <a:close/>
                  <a:moveTo>
                    <a:pt x="667" y="634"/>
                  </a:moveTo>
                  <a:cubicBezTo>
                    <a:pt x="674" y="631"/>
                    <a:pt x="674" y="631"/>
                    <a:pt x="674" y="631"/>
                  </a:cubicBezTo>
                  <a:cubicBezTo>
                    <a:pt x="689" y="634"/>
                    <a:pt x="689" y="634"/>
                    <a:pt x="689" y="634"/>
                  </a:cubicBezTo>
                  <a:cubicBezTo>
                    <a:pt x="687" y="630"/>
                    <a:pt x="683" y="623"/>
                    <a:pt x="678" y="623"/>
                  </a:cubicBezTo>
                  <a:cubicBezTo>
                    <a:pt x="670" y="623"/>
                    <a:pt x="667" y="625"/>
                    <a:pt x="667" y="634"/>
                  </a:cubicBezTo>
                  <a:close/>
                  <a:moveTo>
                    <a:pt x="304" y="634"/>
                  </a:moveTo>
                  <a:cubicBezTo>
                    <a:pt x="304" y="629"/>
                    <a:pt x="308" y="628"/>
                    <a:pt x="311" y="626"/>
                  </a:cubicBezTo>
                  <a:cubicBezTo>
                    <a:pt x="316" y="641"/>
                    <a:pt x="316" y="641"/>
                    <a:pt x="316" y="641"/>
                  </a:cubicBezTo>
                  <a:cubicBezTo>
                    <a:pt x="309" y="640"/>
                    <a:pt x="304" y="640"/>
                    <a:pt x="304" y="634"/>
                  </a:cubicBezTo>
                  <a:close/>
                  <a:moveTo>
                    <a:pt x="419" y="615"/>
                  </a:moveTo>
                  <a:cubicBezTo>
                    <a:pt x="412" y="623"/>
                    <a:pt x="412" y="623"/>
                    <a:pt x="412" y="623"/>
                  </a:cubicBezTo>
                  <a:cubicBezTo>
                    <a:pt x="411" y="604"/>
                    <a:pt x="411" y="604"/>
                    <a:pt x="411" y="604"/>
                  </a:cubicBezTo>
                  <a:cubicBezTo>
                    <a:pt x="400" y="616"/>
                    <a:pt x="400" y="616"/>
                    <a:pt x="400" y="616"/>
                  </a:cubicBezTo>
                  <a:cubicBezTo>
                    <a:pt x="405" y="620"/>
                    <a:pt x="405" y="620"/>
                    <a:pt x="405" y="620"/>
                  </a:cubicBezTo>
                  <a:cubicBezTo>
                    <a:pt x="401" y="622"/>
                    <a:pt x="401" y="622"/>
                    <a:pt x="401" y="622"/>
                  </a:cubicBezTo>
                  <a:cubicBezTo>
                    <a:pt x="397" y="620"/>
                    <a:pt x="397" y="620"/>
                    <a:pt x="397" y="620"/>
                  </a:cubicBezTo>
                  <a:cubicBezTo>
                    <a:pt x="382" y="619"/>
                    <a:pt x="382" y="619"/>
                    <a:pt x="382" y="619"/>
                  </a:cubicBezTo>
                  <a:cubicBezTo>
                    <a:pt x="378" y="623"/>
                    <a:pt x="378" y="623"/>
                    <a:pt x="378" y="623"/>
                  </a:cubicBezTo>
                  <a:cubicBezTo>
                    <a:pt x="386" y="627"/>
                    <a:pt x="386" y="627"/>
                    <a:pt x="386" y="627"/>
                  </a:cubicBezTo>
                  <a:cubicBezTo>
                    <a:pt x="401" y="624"/>
                    <a:pt x="401" y="624"/>
                    <a:pt x="401" y="624"/>
                  </a:cubicBezTo>
                  <a:cubicBezTo>
                    <a:pt x="390" y="630"/>
                    <a:pt x="390" y="630"/>
                    <a:pt x="390" y="630"/>
                  </a:cubicBezTo>
                  <a:cubicBezTo>
                    <a:pt x="390" y="640"/>
                    <a:pt x="390" y="640"/>
                    <a:pt x="390" y="640"/>
                  </a:cubicBezTo>
                  <a:cubicBezTo>
                    <a:pt x="404" y="649"/>
                    <a:pt x="404" y="649"/>
                    <a:pt x="404" y="649"/>
                  </a:cubicBezTo>
                  <a:cubicBezTo>
                    <a:pt x="404" y="645"/>
                    <a:pt x="404" y="645"/>
                    <a:pt x="404" y="645"/>
                  </a:cubicBezTo>
                  <a:cubicBezTo>
                    <a:pt x="408" y="641"/>
                    <a:pt x="408" y="641"/>
                    <a:pt x="408" y="641"/>
                  </a:cubicBezTo>
                  <a:cubicBezTo>
                    <a:pt x="411" y="641"/>
                    <a:pt x="411" y="641"/>
                    <a:pt x="411" y="641"/>
                  </a:cubicBezTo>
                  <a:cubicBezTo>
                    <a:pt x="408" y="641"/>
                    <a:pt x="408" y="641"/>
                    <a:pt x="408" y="641"/>
                  </a:cubicBezTo>
                  <a:cubicBezTo>
                    <a:pt x="404" y="645"/>
                    <a:pt x="404" y="645"/>
                    <a:pt x="404" y="645"/>
                  </a:cubicBezTo>
                  <a:cubicBezTo>
                    <a:pt x="400" y="641"/>
                    <a:pt x="400" y="641"/>
                    <a:pt x="400" y="641"/>
                  </a:cubicBezTo>
                  <a:cubicBezTo>
                    <a:pt x="422" y="626"/>
                    <a:pt x="422" y="626"/>
                    <a:pt x="422" y="626"/>
                  </a:cubicBezTo>
                  <a:cubicBezTo>
                    <a:pt x="419" y="615"/>
                    <a:pt x="419" y="615"/>
                    <a:pt x="419" y="615"/>
                  </a:cubicBezTo>
                  <a:close/>
                  <a:moveTo>
                    <a:pt x="404" y="645"/>
                  </a:moveTo>
                  <a:cubicBezTo>
                    <a:pt x="404" y="649"/>
                    <a:pt x="404" y="649"/>
                    <a:pt x="404" y="649"/>
                  </a:cubicBezTo>
                  <a:cubicBezTo>
                    <a:pt x="434" y="667"/>
                    <a:pt x="434" y="667"/>
                    <a:pt x="434" y="667"/>
                  </a:cubicBezTo>
                  <a:cubicBezTo>
                    <a:pt x="444" y="644"/>
                    <a:pt x="444" y="644"/>
                    <a:pt x="444" y="644"/>
                  </a:cubicBezTo>
                  <a:cubicBezTo>
                    <a:pt x="430" y="656"/>
                    <a:pt x="430" y="656"/>
                    <a:pt x="430" y="656"/>
                  </a:cubicBezTo>
                  <a:cubicBezTo>
                    <a:pt x="427" y="645"/>
                    <a:pt x="431" y="649"/>
                    <a:pt x="423" y="651"/>
                  </a:cubicBezTo>
                  <a:cubicBezTo>
                    <a:pt x="411" y="641"/>
                    <a:pt x="411" y="641"/>
                    <a:pt x="411" y="641"/>
                  </a:cubicBezTo>
                  <a:cubicBezTo>
                    <a:pt x="408" y="641"/>
                    <a:pt x="408" y="641"/>
                    <a:pt x="408" y="641"/>
                  </a:cubicBezTo>
                  <a:cubicBezTo>
                    <a:pt x="404" y="645"/>
                    <a:pt x="404" y="645"/>
                    <a:pt x="404" y="645"/>
                  </a:cubicBezTo>
                  <a:close/>
                  <a:moveTo>
                    <a:pt x="504" y="619"/>
                  </a:moveTo>
                  <a:cubicBezTo>
                    <a:pt x="490" y="647"/>
                    <a:pt x="490" y="647"/>
                    <a:pt x="490" y="647"/>
                  </a:cubicBezTo>
                  <a:cubicBezTo>
                    <a:pt x="504" y="650"/>
                    <a:pt x="506" y="652"/>
                    <a:pt x="519" y="652"/>
                  </a:cubicBezTo>
                  <a:cubicBezTo>
                    <a:pt x="530" y="652"/>
                    <a:pt x="530" y="652"/>
                    <a:pt x="530" y="652"/>
                  </a:cubicBezTo>
                  <a:cubicBezTo>
                    <a:pt x="522" y="623"/>
                    <a:pt x="522" y="623"/>
                    <a:pt x="522" y="623"/>
                  </a:cubicBezTo>
                  <a:cubicBezTo>
                    <a:pt x="504" y="619"/>
                    <a:pt x="504" y="619"/>
                    <a:pt x="504" y="619"/>
                  </a:cubicBezTo>
                  <a:close/>
                  <a:moveTo>
                    <a:pt x="482" y="645"/>
                  </a:moveTo>
                  <a:cubicBezTo>
                    <a:pt x="482" y="662"/>
                    <a:pt x="503" y="654"/>
                    <a:pt x="520" y="659"/>
                  </a:cubicBezTo>
                  <a:cubicBezTo>
                    <a:pt x="543" y="667"/>
                    <a:pt x="535" y="658"/>
                    <a:pt x="540" y="634"/>
                  </a:cubicBezTo>
                  <a:cubicBezTo>
                    <a:pt x="523" y="606"/>
                    <a:pt x="523" y="606"/>
                    <a:pt x="523" y="606"/>
                  </a:cubicBezTo>
                  <a:cubicBezTo>
                    <a:pt x="526" y="604"/>
                    <a:pt x="526" y="604"/>
                    <a:pt x="526" y="604"/>
                  </a:cubicBezTo>
                  <a:cubicBezTo>
                    <a:pt x="510" y="608"/>
                    <a:pt x="482" y="625"/>
                    <a:pt x="482" y="645"/>
                  </a:cubicBezTo>
                  <a:close/>
                  <a:moveTo>
                    <a:pt x="385" y="663"/>
                  </a:moveTo>
                  <a:cubicBezTo>
                    <a:pt x="363" y="645"/>
                    <a:pt x="363" y="645"/>
                    <a:pt x="363" y="645"/>
                  </a:cubicBezTo>
                  <a:cubicBezTo>
                    <a:pt x="367" y="659"/>
                    <a:pt x="371" y="660"/>
                    <a:pt x="385" y="663"/>
                  </a:cubicBezTo>
                  <a:close/>
                  <a:moveTo>
                    <a:pt x="623" y="671"/>
                  </a:moveTo>
                  <a:cubicBezTo>
                    <a:pt x="630" y="671"/>
                    <a:pt x="630" y="671"/>
                    <a:pt x="630" y="671"/>
                  </a:cubicBezTo>
                  <a:cubicBezTo>
                    <a:pt x="641" y="671"/>
                    <a:pt x="637" y="669"/>
                    <a:pt x="641" y="664"/>
                  </a:cubicBezTo>
                  <a:cubicBezTo>
                    <a:pt x="630" y="660"/>
                    <a:pt x="630" y="660"/>
                    <a:pt x="630" y="660"/>
                  </a:cubicBezTo>
                  <a:cubicBezTo>
                    <a:pt x="623" y="660"/>
                    <a:pt x="623" y="660"/>
                    <a:pt x="623" y="660"/>
                  </a:cubicBezTo>
                  <a:cubicBezTo>
                    <a:pt x="608" y="660"/>
                    <a:pt x="608" y="660"/>
                    <a:pt x="608" y="660"/>
                  </a:cubicBezTo>
                  <a:cubicBezTo>
                    <a:pt x="612" y="665"/>
                    <a:pt x="613" y="671"/>
                    <a:pt x="623" y="671"/>
                  </a:cubicBezTo>
                  <a:close/>
                  <a:moveTo>
                    <a:pt x="534" y="678"/>
                  </a:moveTo>
                  <a:cubicBezTo>
                    <a:pt x="534" y="687"/>
                    <a:pt x="544" y="685"/>
                    <a:pt x="552" y="686"/>
                  </a:cubicBezTo>
                  <a:cubicBezTo>
                    <a:pt x="551" y="679"/>
                    <a:pt x="548" y="671"/>
                    <a:pt x="541" y="671"/>
                  </a:cubicBezTo>
                  <a:cubicBezTo>
                    <a:pt x="538" y="671"/>
                    <a:pt x="534" y="675"/>
                    <a:pt x="534" y="678"/>
                  </a:cubicBezTo>
                  <a:close/>
                  <a:moveTo>
                    <a:pt x="397" y="689"/>
                  </a:moveTo>
                  <a:cubicBezTo>
                    <a:pt x="407" y="689"/>
                    <a:pt x="403" y="688"/>
                    <a:pt x="408" y="681"/>
                  </a:cubicBezTo>
                  <a:cubicBezTo>
                    <a:pt x="389" y="678"/>
                    <a:pt x="389" y="678"/>
                    <a:pt x="389" y="678"/>
                  </a:cubicBezTo>
                  <a:cubicBezTo>
                    <a:pt x="390" y="684"/>
                    <a:pt x="390" y="689"/>
                    <a:pt x="397" y="689"/>
                  </a:cubicBezTo>
                  <a:close/>
                  <a:moveTo>
                    <a:pt x="455" y="715"/>
                  </a:moveTo>
                  <a:cubicBezTo>
                    <a:pt x="463" y="730"/>
                    <a:pt x="463" y="730"/>
                    <a:pt x="463" y="730"/>
                  </a:cubicBezTo>
                  <a:cubicBezTo>
                    <a:pt x="456" y="725"/>
                    <a:pt x="454" y="719"/>
                    <a:pt x="445" y="719"/>
                  </a:cubicBezTo>
                  <a:cubicBezTo>
                    <a:pt x="441" y="719"/>
                    <a:pt x="441" y="719"/>
                    <a:pt x="441" y="719"/>
                  </a:cubicBezTo>
                  <a:cubicBezTo>
                    <a:pt x="427" y="719"/>
                    <a:pt x="440" y="718"/>
                    <a:pt x="429" y="725"/>
                  </a:cubicBezTo>
                  <a:cubicBezTo>
                    <a:pt x="456" y="737"/>
                    <a:pt x="456" y="737"/>
                    <a:pt x="456" y="737"/>
                  </a:cubicBezTo>
                  <a:cubicBezTo>
                    <a:pt x="473" y="732"/>
                    <a:pt x="473" y="732"/>
                    <a:pt x="473" y="732"/>
                  </a:cubicBezTo>
                  <a:cubicBezTo>
                    <a:pt x="459" y="711"/>
                    <a:pt x="459" y="711"/>
                    <a:pt x="459" y="711"/>
                  </a:cubicBezTo>
                  <a:cubicBezTo>
                    <a:pt x="455" y="715"/>
                    <a:pt x="455" y="715"/>
                    <a:pt x="455" y="715"/>
                  </a:cubicBezTo>
                  <a:close/>
                  <a:moveTo>
                    <a:pt x="482" y="767"/>
                  </a:moveTo>
                  <a:cubicBezTo>
                    <a:pt x="508" y="771"/>
                    <a:pt x="508" y="771"/>
                    <a:pt x="508" y="771"/>
                  </a:cubicBezTo>
                  <a:cubicBezTo>
                    <a:pt x="506" y="763"/>
                    <a:pt x="507" y="760"/>
                    <a:pt x="497" y="760"/>
                  </a:cubicBezTo>
                  <a:cubicBezTo>
                    <a:pt x="482" y="760"/>
                    <a:pt x="482" y="760"/>
                    <a:pt x="482" y="760"/>
                  </a:cubicBezTo>
                  <a:cubicBezTo>
                    <a:pt x="482" y="767"/>
                    <a:pt x="482" y="767"/>
                    <a:pt x="482" y="767"/>
                  </a:cubicBezTo>
                  <a:close/>
                  <a:moveTo>
                    <a:pt x="460" y="801"/>
                  </a:moveTo>
                  <a:cubicBezTo>
                    <a:pt x="461" y="797"/>
                    <a:pt x="461" y="797"/>
                    <a:pt x="461" y="797"/>
                  </a:cubicBezTo>
                  <a:cubicBezTo>
                    <a:pt x="459" y="775"/>
                    <a:pt x="459" y="775"/>
                    <a:pt x="459" y="775"/>
                  </a:cubicBezTo>
                  <a:cubicBezTo>
                    <a:pt x="467" y="760"/>
                    <a:pt x="467" y="760"/>
                    <a:pt x="467" y="760"/>
                  </a:cubicBezTo>
                  <a:cubicBezTo>
                    <a:pt x="437" y="760"/>
                    <a:pt x="437" y="760"/>
                    <a:pt x="437" y="760"/>
                  </a:cubicBezTo>
                  <a:cubicBezTo>
                    <a:pt x="429" y="760"/>
                    <a:pt x="429" y="757"/>
                    <a:pt x="422" y="752"/>
                  </a:cubicBezTo>
                  <a:cubicBezTo>
                    <a:pt x="428" y="776"/>
                    <a:pt x="444" y="787"/>
                    <a:pt x="460" y="801"/>
                  </a:cubicBezTo>
                  <a:close/>
                  <a:moveTo>
                    <a:pt x="411" y="797"/>
                  </a:moveTo>
                  <a:cubicBezTo>
                    <a:pt x="409" y="789"/>
                    <a:pt x="410" y="786"/>
                    <a:pt x="400" y="786"/>
                  </a:cubicBezTo>
                  <a:cubicBezTo>
                    <a:pt x="389" y="786"/>
                    <a:pt x="389" y="786"/>
                    <a:pt x="389" y="786"/>
                  </a:cubicBezTo>
                  <a:cubicBezTo>
                    <a:pt x="393" y="797"/>
                    <a:pt x="396" y="797"/>
                    <a:pt x="411" y="797"/>
                  </a:cubicBezTo>
                  <a:close/>
                  <a:moveTo>
                    <a:pt x="530" y="726"/>
                  </a:moveTo>
                  <a:cubicBezTo>
                    <a:pt x="530" y="734"/>
                    <a:pt x="555" y="777"/>
                    <a:pt x="560" y="785"/>
                  </a:cubicBezTo>
                  <a:cubicBezTo>
                    <a:pt x="574" y="806"/>
                    <a:pt x="592" y="816"/>
                    <a:pt x="605" y="835"/>
                  </a:cubicBezTo>
                  <a:cubicBezTo>
                    <a:pt x="608" y="830"/>
                    <a:pt x="608" y="830"/>
                    <a:pt x="608" y="830"/>
                  </a:cubicBezTo>
                  <a:cubicBezTo>
                    <a:pt x="609" y="829"/>
                    <a:pt x="604" y="828"/>
                    <a:pt x="603" y="827"/>
                  </a:cubicBezTo>
                  <a:cubicBezTo>
                    <a:pt x="602" y="827"/>
                    <a:pt x="598" y="823"/>
                    <a:pt x="598" y="822"/>
                  </a:cubicBezTo>
                  <a:cubicBezTo>
                    <a:pt x="592" y="815"/>
                    <a:pt x="594" y="816"/>
                    <a:pt x="588" y="809"/>
                  </a:cubicBezTo>
                  <a:cubicBezTo>
                    <a:pt x="578" y="797"/>
                    <a:pt x="580" y="798"/>
                    <a:pt x="572" y="785"/>
                  </a:cubicBezTo>
                  <a:cubicBezTo>
                    <a:pt x="556" y="760"/>
                    <a:pt x="556" y="754"/>
                    <a:pt x="547" y="725"/>
                  </a:cubicBezTo>
                  <a:cubicBezTo>
                    <a:pt x="534" y="719"/>
                    <a:pt x="534" y="719"/>
                    <a:pt x="534" y="719"/>
                  </a:cubicBezTo>
                  <a:cubicBezTo>
                    <a:pt x="534" y="719"/>
                    <a:pt x="530" y="726"/>
                    <a:pt x="530" y="726"/>
                  </a:cubicBezTo>
                  <a:close/>
                  <a:moveTo>
                    <a:pt x="485" y="864"/>
                  </a:moveTo>
                  <a:cubicBezTo>
                    <a:pt x="475" y="854"/>
                    <a:pt x="459" y="852"/>
                    <a:pt x="446" y="840"/>
                  </a:cubicBezTo>
                  <a:cubicBezTo>
                    <a:pt x="431" y="828"/>
                    <a:pt x="427" y="827"/>
                    <a:pt x="404" y="827"/>
                  </a:cubicBezTo>
                  <a:cubicBezTo>
                    <a:pt x="415" y="843"/>
                    <a:pt x="459" y="863"/>
                    <a:pt x="485" y="864"/>
                  </a:cubicBezTo>
                  <a:close/>
                  <a:moveTo>
                    <a:pt x="477" y="793"/>
                  </a:moveTo>
                  <a:cubicBezTo>
                    <a:pt x="471" y="800"/>
                    <a:pt x="535" y="835"/>
                    <a:pt x="544" y="839"/>
                  </a:cubicBezTo>
                  <a:cubicBezTo>
                    <a:pt x="564" y="849"/>
                    <a:pt x="597" y="870"/>
                    <a:pt x="623" y="871"/>
                  </a:cubicBezTo>
                  <a:cubicBezTo>
                    <a:pt x="616" y="865"/>
                    <a:pt x="574" y="850"/>
                    <a:pt x="560" y="841"/>
                  </a:cubicBezTo>
                  <a:cubicBezTo>
                    <a:pt x="541" y="830"/>
                    <a:pt x="522" y="813"/>
                    <a:pt x="511" y="794"/>
                  </a:cubicBezTo>
                  <a:cubicBezTo>
                    <a:pt x="481" y="789"/>
                    <a:pt x="481" y="789"/>
                    <a:pt x="481" y="789"/>
                  </a:cubicBezTo>
                  <a:cubicBezTo>
                    <a:pt x="477" y="793"/>
                    <a:pt x="477" y="793"/>
                    <a:pt x="477" y="793"/>
                  </a:cubicBezTo>
                  <a:close/>
                  <a:moveTo>
                    <a:pt x="767" y="890"/>
                  </a:moveTo>
                  <a:cubicBezTo>
                    <a:pt x="785" y="891"/>
                    <a:pt x="781" y="897"/>
                    <a:pt x="797" y="897"/>
                  </a:cubicBezTo>
                  <a:cubicBezTo>
                    <a:pt x="804" y="897"/>
                    <a:pt x="804" y="897"/>
                    <a:pt x="804" y="897"/>
                  </a:cubicBezTo>
                  <a:cubicBezTo>
                    <a:pt x="814" y="897"/>
                    <a:pt x="815" y="899"/>
                    <a:pt x="823" y="901"/>
                  </a:cubicBezTo>
                  <a:cubicBezTo>
                    <a:pt x="820" y="891"/>
                    <a:pt x="812" y="878"/>
                    <a:pt x="801" y="878"/>
                  </a:cubicBezTo>
                  <a:cubicBezTo>
                    <a:pt x="785" y="878"/>
                    <a:pt x="776" y="882"/>
                    <a:pt x="767" y="890"/>
                  </a:cubicBezTo>
                  <a:close/>
                  <a:moveTo>
                    <a:pt x="214" y="874"/>
                  </a:moveTo>
                  <a:cubicBezTo>
                    <a:pt x="211" y="878"/>
                    <a:pt x="211" y="878"/>
                    <a:pt x="211" y="878"/>
                  </a:cubicBezTo>
                  <a:cubicBezTo>
                    <a:pt x="262" y="914"/>
                    <a:pt x="262" y="914"/>
                    <a:pt x="262" y="914"/>
                  </a:cubicBezTo>
                  <a:cubicBezTo>
                    <a:pt x="264" y="910"/>
                    <a:pt x="264" y="910"/>
                    <a:pt x="264" y="910"/>
                  </a:cubicBezTo>
                  <a:cubicBezTo>
                    <a:pt x="214" y="874"/>
                    <a:pt x="214" y="874"/>
                    <a:pt x="214" y="874"/>
                  </a:cubicBezTo>
                  <a:close/>
                  <a:moveTo>
                    <a:pt x="660" y="927"/>
                  </a:moveTo>
                  <a:cubicBezTo>
                    <a:pt x="619" y="943"/>
                    <a:pt x="534" y="960"/>
                    <a:pt x="478" y="960"/>
                  </a:cubicBezTo>
                  <a:cubicBezTo>
                    <a:pt x="407" y="960"/>
                    <a:pt x="343" y="937"/>
                    <a:pt x="295" y="913"/>
                  </a:cubicBezTo>
                  <a:cubicBezTo>
                    <a:pt x="273" y="902"/>
                    <a:pt x="240" y="885"/>
                    <a:pt x="223" y="870"/>
                  </a:cubicBezTo>
                  <a:cubicBezTo>
                    <a:pt x="213" y="861"/>
                    <a:pt x="203" y="854"/>
                    <a:pt x="191" y="847"/>
                  </a:cubicBezTo>
                  <a:cubicBezTo>
                    <a:pt x="182" y="841"/>
                    <a:pt x="182" y="840"/>
                    <a:pt x="175" y="833"/>
                  </a:cubicBezTo>
                  <a:cubicBezTo>
                    <a:pt x="172" y="830"/>
                    <a:pt x="171" y="829"/>
                    <a:pt x="168" y="826"/>
                  </a:cubicBezTo>
                  <a:cubicBezTo>
                    <a:pt x="167" y="825"/>
                    <a:pt x="165" y="824"/>
                    <a:pt x="164" y="821"/>
                  </a:cubicBezTo>
                  <a:cubicBezTo>
                    <a:pt x="164" y="820"/>
                    <a:pt x="164" y="818"/>
                    <a:pt x="163" y="819"/>
                  </a:cubicBezTo>
                  <a:cubicBezTo>
                    <a:pt x="159" y="822"/>
                    <a:pt x="159" y="822"/>
                    <a:pt x="159" y="822"/>
                  </a:cubicBezTo>
                  <a:cubicBezTo>
                    <a:pt x="212" y="874"/>
                    <a:pt x="212" y="874"/>
                    <a:pt x="212" y="874"/>
                  </a:cubicBezTo>
                  <a:cubicBezTo>
                    <a:pt x="190" y="870"/>
                    <a:pt x="175" y="848"/>
                    <a:pt x="160" y="833"/>
                  </a:cubicBezTo>
                  <a:cubicBezTo>
                    <a:pt x="152" y="825"/>
                    <a:pt x="146" y="819"/>
                    <a:pt x="138" y="811"/>
                  </a:cubicBezTo>
                  <a:cubicBezTo>
                    <a:pt x="134" y="807"/>
                    <a:pt x="119" y="785"/>
                    <a:pt x="118" y="786"/>
                  </a:cubicBezTo>
                  <a:cubicBezTo>
                    <a:pt x="114" y="789"/>
                    <a:pt x="114" y="789"/>
                    <a:pt x="114" y="789"/>
                  </a:cubicBezTo>
                  <a:cubicBezTo>
                    <a:pt x="123" y="795"/>
                    <a:pt x="172" y="852"/>
                    <a:pt x="186" y="866"/>
                  </a:cubicBezTo>
                  <a:cubicBezTo>
                    <a:pt x="211" y="891"/>
                    <a:pt x="236" y="911"/>
                    <a:pt x="268" y="929"/>
                  </a:cubicBezTo>
                  <a:cubicBezTo>
                    <a:pt x="316" y="957"/>
                    <a:pt x="420" y="997"/>
                    <a:pt x="493" y="997"/>
                  </a:cubicBezTo>
                  <a:cubicBezTo>
                    <a:pt x="589" y="997"/>
                    <a:pt x="589" y="997"/>
                    <a:pt x="589" y="997"/>
                  </a:cubicBezTo>
                  <a:cubicBezTo>
                    <a:pt x="604" y="997"/>
                    <a:pt x="614" y="995"/>
                    <a:pt x="623" y="990"/>
                  </a:cubicBezTo>
                  <a:cubicBezTo>
                    <a:pt x="489" y="988"/>
                    <a:pt x="489" y="988"/>
                    <a:pt x="489" y="988"/>
                  </a:cubicBezTo>
                  <a:cubicBezTo>
                    <a:pt x="489" y="982"/>
                    <a:pt x="489" y="982"/>
                    <a:pt x="489" y="982"/>
                  </a:cubicBezTo>
                  <a:cubicBezTo>
                    <a:pt x="515" y="982"/>
                    <a:pt x="515" y="982"/>
                    <a:pt x="515" y="982"/>
                  </a:cubicBezTo>
                  <a:cubicBezTo>
                    <a:pt x="515" y="979"/>
                    <a:pt x="515" y="979"/>
                    <a:pt x="515" y="979"/>
                  </a:cubicBezTo>
                  <a:cubicBezTo>
                    <a:pt x="497" y="979"/>
                    <a:pt x="497" y="979"/>
                    <a:pt x="497" y="979"/>
                  </a:cubicBezTo>
                  <a:cubicBezTo>
                    <a:pt x="497" y="975"/>
                    <a:pt x="497" y="975"/>
                    <a:pt x="497" y="975"/>
                  </a:cubicBezTo>
                  <a:cubicBezTo>
                    <a:pt x="571" y="975"/>
                    <a:pt x="571" y="975"/>
                    <a:pt x="571" y="975"/>
                  </a:cubicBezTo>
                  <a:cubicBezTo>
                    <a:pt x="571" y="971"/>
                    <a:pt x="571" y="971"/>
                    <a:pt x="571" y="971"/>
                  </a:cubicBezTo>
                  <a:cubicBezTo>
                    <a:pt x="474" y="969"/>
                    <a:pt x="474" y="969"/>
                    <a:pt x="474" y="969"/>
                  </a:cubicBezTo>
                  <a:cubicBezTo>
                    <a:pt x="474" y="964"/>
                    <a:pt x="474" y="964"/>
                    <a:pt x="474" y="964"/>
                  </a:cubicBezTo>
                  <a:cubicBezTo>
                    <a:pt x="536" y="964"/>
                    <a:pt x="629" y="953"/>
                    <a:pt x="660" y="927"/>
                  </a:cubicBez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6" name="iṣḷïďe"/>
            <p:cNvSpPr/>
            <p:nvPr/>
          </p:nvSpPr>
          <p:spPr bwMode="auto">
            <a:xfrm>
              <a:off x="2157445" y="2579415"/>
              <a:ext cx="1730353" cy="1293413"/>
            </a:xfrm>
            <a:custGeom>
              <a:avLst/>
              <a:gdLst>
                <a:gd name="T0" fmla="*/ 921 w 1257"/>
                <a:gd name="T1" fmla="*/ 69 h 939"/>
                <a:gd name="T2" fmla="*/ 801 w 1257"/>
                <a:gd name="T3" fmla="*/ 64 h 939"/>
                <a:gd name="T4" fmla="*/ 818 w 1257"/>
                <a:gd name="T5" fmla="*/ 40 h 939"/>
                <a:gd name="T6" fmla="*/ 638 w 1257"/>
                <a:gd name="T7" fmla="*/ 23 h 939"/>
                <a:gd name="T8" fmla="*/ 727 w 1257"/>
                <a:gd name="T9" fmla="*/ 5 h 939"/>
                <a:gd name="T10" fmla="*/ 690 w 1257"/>
                <a:gd name="T11" fmla="*/ 5 h 939"/>
                <a:gd name="T12" fmla="*/ 690 w 1257"/>
                <a:gd name="T13" fmla="*/ 5 h 939"/>
                <a:gd name="T14" fmla="*/ 916 w 1257"/>
                <a:gd name="T15" fmla="*/ 119 h 939"/>
                <a:gd name="T16" fmla="*/ 1120 w 1257"/>
                <a:gd name="T17" fmla="*/ 323 h 939"/>
                <a:gd name="T18" fmla="*/ 1150 w 1257"/>
                <a:gd name="T19" fmla="*/ 267 h 939"/>
                <a:gd name="T20" fmla="*/ 1080 w 1257"/>
                <a:gd name="T21" fmla="*/ 257 h 939"/>
                <a:gd name="T22" fmla="*/ 1085 w 1257"/>
                <a:gd name="T23" fmla="*/ 191 h 939"/>
                <a:gd name="T24" fmla="*/ 967 w 1257"/>
                <a:gd name="T25" fmla="*/ 161 h 939"/>
                <a:gd name="T26" fmla="*/ 1009 w 1257"/>
                <a:gd name="T27" fmla="*/ 148 h 939"/>
                <a:gd name="T28" fmla="*/ 997 w 1257"/>
                <a:gd name="T29" fmla="*/ 115 h 939"/>
                <a:gd name="T30" fmla="*/ 1164 w 1257"/>
                <a:gd name="T31" fmla="*/ 898 h 939"/>
                <a:gd name="T32" fmla="*/ 1164 w 1257"/>
                <a:gd name="T33" fmla="*/ 831 h 939"/>
                <a:gd name="T34" fmla="*/ 1150 w 1257"/>
                <a:gd name="T35" fmla="*/ 857 h 939"/>
                <a:gd name="T36" fmla="*/ 1227 w 1257"/>
                <a:gd name="T37" fmla="*/ 802 h 939"/>
                <a:gd name="T38" fmla="*/ 1250 w 1257"/>
                <a:gd name="T39" fmla="*/ 720 h 939"/>
                <a:gd name="T40" fmla="*/ 1184 w 1257"/>
                <a:gd name="T41" fmla="*/ 749 h 939"/>
                <a:gd name="T42" fmla="*/ 1235 w 1257"/>
                <a:gd name="T43" fmla="*/ 698 h 939"/>
                <a:gd name="T44" fmla="*/ 1231 w 1257"/>
                <a:gd name="T45" fmla="*/ 657 h 939"/>
                <a:gd name="T46" fmla="*/ 1246 w 1257"/>
                <a:gd name="T47" fmla="*/ 620 h 939"/>
                <a:gd name="T48" fmla="*/ 1231 w 1257"/>
                <a:gd name="T49" fmla="*/ 557 h 939"/>
                <a:gd name="T50" fmla="*/ 1213 w 1257"/>
                <a:gd name="T51" fmla="*/ 549 h 939"/>
                <a:gd name="T52" fmla="*/ 1224 w 1257"/>
                <a:gd name="T53" fmla="*/ 487 h 939"/>
                <a:gd name="T54" fmla="*/ 1169 w 1257"/>
                <a:gd name="T55" fmla="*/ 439 h 939"/>
                <a:gd name="T56" fmla="*/ 1216 w 1257"/>
                <a:gd name="T57" fmla="*/ 409 h 939"/>
                <a:gd name="T58" fmla="*/ 100 w 1257"/>
                <a:gd name="T59" fmla="*/ 935 h 939"/>
                <a:gd name="T60" fmla="*/ 108 w 1257"/>
                <a:gd name="T61" fmla="*/ 894 h 939"/>
                <a:gd name="T62" fmla="*/ 60 w 1257"/>
                <a:gd name="T63" fmla="*/ 876 h 939"/>
                <a:gd name="T64" fmla="*/ 34 w 1257"/>
                <a:gd name="T65" fmla="*/ 820 h 939"/>
                <a:gd name="T66" fmla="*/ 34 w 1257"/>
                <a:gd name="T67" fmla="*/ 779 h 939"/>
                <a:gd name="T68" fmla="*/ 13 w 1257"/>
                <a:gd name="T69" fmla="*/ 730 h 939"/>
                <a:gd name="T70" fmla="*/ 8 w 1257"/>
                <a:gd name="T71" fmla="*/ 701 h 939"/>
                <a:gd name="T72" fmla="*/ 19 w 1257"/>
                <a:gd name="T73" fmla="*/ 661 h 939"/>
                <a:gd name="T74" fmla="*/ 37 w 1257"/>
                <a:gd name="T75" fmla="*/ 598 h 939"/>
                <a:gd name="T76" fmla="*/ 56 w 1257"/>
                <a:gd name="T77" fmla="*/ 538 h 939"/>
                <a:gd name="T78" fmla="*/ 41 w 1257"/>
                <a:gd name="T79" fmla="*/ 520 h 939"/>
                <a:gd name="T80" fmla="*/ 208 w 1257"/>
                <a:gd name="T81" fmla="*/ 164 h 939"/>
                <a:gd name="T82" fmla="*/ 207 w 1257"/>
                <a:gd name="T83" fmla="*/ 230 h 939"/>
                <a:gd name="T84" fmla="*/ 230 w 1257"/>
                <a:gd name="T85" fmla="*/ 145 h 939"/>
                <a:gd name="T86" fmla="*/ 275 w 1257"/>
                <a:gd name="T87" fmla="*/ 142 h 939"/>
                <a:gd name="T88" fmla="*/ 294 w 1257"/>
                <a:gd name="T89" fmla="*/ 97 h 939"/>
                <a:gd name="T90" fmla="*/ 319 w 1257"/>
                <a:gd name="T91" fmla="*/ 105 h 939"/>
                <a:gd name="T92" fmla="*/ 308 w 1257"/>
                <a:gd name="T93" fmla="*/ 86 h 939"/>
                <a:gd name="T94" fmla="*/ 401 w 1257"/>
                <a:gd name="T95" fmla="*/ 45 h 939"/>
                <a:gd name="T96" fmla="*/ 82 w 1257"/>
                <a:gd name="T97" fmla="*/ 453 h 939"/>
                <a:gd name="T98" fmla="*/ 85 w 1257"/>
                <a:gd name="T99" fmla="*/ 405 h 939"/>
                <a:gd name="T100" fmla="*/ 74 w 1257"/>
                <a:gd name="T101" fmla="*/ 329 h 939"/>
                <a:gd name="T102" fmla="*/ 106 w 1257"/>
                <a:gd name="T103" fmla="*/ 270 h 939"/>
                <a:gd name="T104" fmla="*/ 106 w 1257"/>
                <a:gd name="T105" fmla="*/ 270 h 939"/>
                <a:gd name="T106" fmla="*/ 183 w 1257"/>
                <a:gd name="T107" fmla="*/ 241 h 939"/>
                <a:gd name="T108" fmla="*/ 482 w 1257"/>
                <a:gd name="T109" fmla="*/ 71 h 939"/>
                <a:gd name="T110" fmla="*/ 504 w 1257"/>
                <a:gd name="T111" fmla="*/ 56 h 939"/>
                <a:gd name="T112" fmla="*/ 561 w 1257"/>
                <a:gd name="T113" fmla="*/ 59 h 939"/>
                <a:gd name="T114" fmla="*/ 567 w 1257"/>
                <a:gd name="T115" fmla="*/ 4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7" h="939">
                  <a:moveTo>
                    <a:pt x="868" y="56"/>
                  </a:moveTo>
                  <a:cubicBezTo>
                    <a:pt x="868" y="69"/>
                    <a:pt x="850" y="90"/>
                    <a:pt x="842" y="96"/>
                  </a:cubicBezTo>
                  <a:cubicBezTo>
                    <a:pt x="865" y="104"/>
                    <a:pt x="865" y="104"/>
                    <a:pt x="865" y="104"/>
                  </a:cubicBezTo>
                  <a:cubicBezTo>
                    <a:pt x="857" y="94"/>
                    <a:pt x="857" y="94"/>
                    <a:pt x="857" y="94"/>
                  </a:cubicBezTo>
                  <a:cubicBezTo>
                    <a:pt x="868" y="64"/>
                    <a:pt x="868" y="64"/>
                    <a:pt x="868" y="64"/>
                  </a:cubicBezTo>
                  <a:cubicBezTo>
                    <a:pt x="873" y="64"/>
                    <a:pt x="873" y="64"/>
                    <a:pt x="873" y="64"/>
                  </a:cubicBezTo>
                  <a:cubicBezTo>
                    <a:pt x="889" y="115"/>
                    <a:pt x="889" y="115"/>
                    <a:pt x="889" y="115"/>
                  </a:cubicBezTo>
                  <a:cubicBezTo>
                    <a:pt x="909" y="71"/>
                    <a:pt x="909" y="71"/>
                    <a:pt x="909" y="71"/>
                  </a:cubicBezTo>
                  <a:cubicBezTo>
                    <a:pt x="921" y="69"/>
                    <a:pt x="921" y="69"/>
                    <a:pt x="921" y="69"/>
                  </a:cubicBezTo>
                  <a:cubicBezTo>
                    <a:pt x="904" y="59"/>
                    <a:pt x="904" y="59"/>
                    <a:pt x="904" y="59"/>
                  </a:cubicBezTo>
                  <a:cubicBezTo>
                    <a:pt x="903" y="63"/>
                    <a:pt x="903" y="63"/>
                    <a:pt x="903" y="63"/>
                  </a:cubicBezTo>
                  <a:cubicBezTo>
                    <a:pt x="905" y="71"/>
                    <a:pt x="905" y="71"/>
                    <a:pt x="905" y="71"/>
                  </a:cubicBezTo>
                  <a:cubicBezTo>
                    <a:pt x="890" y="97"/>
                    <a:pt x="890" y="97"/>
                    <a:pt x="890" y="97"/>
                  </a:cubicBezTo>
                  <a:cubicBezTo>
                    <a:pt x="884" y="72"/>
                    <a:pt x="886" y="53"/>
                    <a:pt x="864" y="42"/>
                  </a:cubicBezTo>
                  <a:cubicBezTo>
                    <a:pt x="866" y="52"/>
                    <a:pt x="868" y="49"/>
                    <a:pt x="868" y="56"/>
                  </a:cubicBezTo>
                  <a:close/>
                  <a:moveTo>
                    <a:pt x="780" y="76"/>
                  </a:moveTo>
                  <a:cubicBezTo>
                    <a:pt x="797" y="79"/>
                    <a:pt x="797" y="79"/>
                    <a:pt x="797" y="79"/>
                  </a:cubicBezTo>
                  <a:cubicBezTo>
                    <a:pt x="795" y="74"/>
                    <a:pt x="790" y="64"/>
                    <a:pt x="801" y="64"/>
                  </a:cubicBezTo>
                  <a:cubicBezTo>
                    <a:pt x="811" y="64"/>
                    <a:pt x="811" y="66"/>
                    <a:pt x="820" y="68"/>
                  </a:cubicBezTo>
                  <a:cubicBezTo>
                    <a:pt x="820" y="82"/>
                    <a:pt x="820" y="82"/>
                    <a:pt x="820" y="82"/>
                  </a:cubicBezTo>
                  <a:cubicBezTo>
                    <a:pt x="801" y="88"/>
                    <a:pt x="824" y="89"/>
                    <a:pt x="833" y="94"/>
                  </a:cubicBezTo>
                  <a:cubicBezTo>
                    <a:pt x="827" y="27"/>
                    <a:pt x="827" y="27"/>
                    <a:pt x="827" y="27"/>
                  </a:cubicBezTo>
                  <a:cubicBezTo>
                    <a:pt x="780" y="76"/>
                    <a:pt x="780" y="76"/>
                    <a:pt x="780" y="76"/>
                  </a:cubicBezTo>
                  <a:close/>
                  <a:moveTo>
                    <a:pt x="818" y="40"/>
                  </a:moveTo>
                  <a:cubicBezTo>
                    <a:pt x="819" y="64"/>
                    <a:pt x="819" y="64"/>
                    <a:pt x="819" y="64"/>
                  </a:cubicBezTo>
                  <a:cubicBezTo>
                    <a:pt x="803" y="59"/>
                    <a:pt x="803" y="59"/>
                    <a:pt x="803" y="59"/>
                  </a:cubicBezTo>
                  <a:cubicBezTo>
                    <a:pt x="818" y="40"/>
                    <a:pt x="818" y="40"/>
                    <a:pt x="818" y="40"/>
                  </a:cubicBezTo>
                  <a:close/>
                  <a:moveTo>
                    <a:pt x="630" y="42"/>
                  </a:moveTo>
                  <a:cubicBezTo>
                    <a:pt x="630" y="49"/>
                    <a:pt x="630" y="49"/>
                    <a:pt x="630" y="49"/>
                  </a:cubicBezTo>
                  <a:cubicBezTo>
                    <a:pt x="619" y="56"/>
                    <a:pt x="619" y="56"/>
                    <a:pt x="619" y="56"/>
                  </a:cubicBezTo>
                  <a:cubicBezTo>
                    <a:pt x="646" y="55"/>
                    <a:pt x="646" y="55"/>
                    <a:pt x="646" y="55"/>
                  </a:cubicBezTo>
                  <a:cubicBezTo>
                    <a:pt x="638" y="53"/>
                    <a:pt x="638" y="53"/>
                    <a:pt x="638" y="53"/>
                  </a:cubicBezTo>
                  <a:cubicBezTo>
                    <a:pt x="639" y="25"/>
                    <a:pt x="639" y="25"/>
                    <a:pt x="639" y="25"/>
                  </a:cubicBezTo>
                  <a:cubicBezTo>
                    <a:pt x="656" y="38"/>
                    <a:pt x="656" y="38"/>
                    <a:pt x="656" y="38"/>
                  </a:cubicBezTo>
                  <a:cubicBezTo>
                    <a:pt x="656" y="15"/>
                    <a:pt x="656" y="15"/>
                    <a:pt x="656" y="15"/>
                  </a:cubicBezTo>
                  <a:cubicBezTo>
                    <a:pt x="638" y="23"/>
                    <a:pt x="638" y="23"/>
                    <a:pt x="638" y="23"/>
                  </a:cubicBezTo>
                  <a:cubicBezTo>
                    <a:pt x="638" y="1"/>
                    <a:pt x="638" y="1"/>
                    <a:pt x="638" y="1"/>
                  </a:cubicBezTo>
                  <a:cubicBezTo>
                    <a:pt x="630" y="1"/>
                    <a:pt x="630" y="1"/>
                    <a:pt x="630" y="1"/>
                  </a:cubicBezTo>
                  <a:cubicBezTo>
                    <a:pt x="630" y="42"/>
                    <a:pt x="630" y="42"/>
                    <a:pt x="630" y="42"/>
                  </a:cubicBezTo>
                  <a:close/>
                  <a:moveTo>
                    <a:pt x="668" y="19"/>
                  </a:moveTo>
                  <a:cubicBezTo>
                    <a:pt x="660" y="11"/>
                    <a:pt x="661" y="9"/>
                    <a:pt x="653" y="1"/>
                  </a:cubicBezTo>
                  <a:cubicBezTo>
                    <a:pt x="668" y="1"/>
                    <a:pt x="668" y="1"/>
                    <a:pt x="668" y="1"/>
                  </a:cubicBezTo>
                  <a:cubicBezTo>
                    <a:pt x="668" y="19"/>
                    <a:pt x="668" y="19"/>
                    <a:pt x="668" y="19"/>
                  </a:cubicBezTo>
                  <a:close/>
                  <a:moveTo>
                    <a:pt x="716" y="64"/>
                  </a:moveTo>
                  <a:cubicBezTo>
                    <a:pt x="724" y="42"/>
                    <a:pt x="735" y="38"/>
                    <a:pt x="727" y="5"/>
                  </a:cubicBezTo>
                  <a:cubicBezTo>
                    <a:pt x="755" y="11"/>
                    <a:pt x="746" y="40"/>
                    <a:pt x="764" y="53"/>
                  </a:cubicBezTo>
                  <a:cubicBezTo>
                    <a:pt x="765" y="41"/>
                    <a:pt x="768" y="40"/>
                    <a:pt x="768" y="27"/>
                  </a:cubicBezTo>
                  <a:cubicBezTo>
                    <a:pt x="768" y="19"/>
                    <a:pt x="766" y="22"/>
                    <a:pt x="764" y="12"/>
                  </a:cubicBezTo>
                  <a:cubicBezTo>
                    <a:pt x="782" y="16"/>
                    <a:pt x="782" y="16"/>
                    <a:pt x="782" y="16"/>
                  </a:cubicBezTo>
                  <a:cubicBezTo>
                    <a:pt x="763" y="71"/>
                    <a:pt x="763" y="71"/>
                    <a:pt x="763" y="71"/>
                  </a:cubicBezTo>
                  <a:cubicBezTo>
                    <a:pt x="736" y="22"/>
                    <a:pt x="736" y="22"/>
                    <a:pt x="736" y="22"/>
                  </a:cubicBezTo>
                  <a:cubicBezTo>
                    <a:pt x="731" y="64"/>
                    <a:pt x="731" y="64"/>
                    <a:pt x="731" y="64"/>
                  </a:cubicBezTo>
                  <a:cubicBezTo>
                    <a:pt x="716" y="64"/>
                    <a:pt x="716" y="64"/>
                    <a:pt x="716" y="64"/>
                  </a:cubicBezTo>
                  <a:close/>
                  <a:moveTo>
                    <a:pt x="690" y="5"/>
                  </a:moveTo>
                  <a:cubicBezTo>
                    <a:pt x="686" y="53"/>
                    <a:pt x="686" y="53"/>
                    <a:pt x="686" y="53"/>
                  </a:cubicBezTo>
                  <a:cubicBezTo>
                    <a:pt x="675" y="53"/>
                    <a:pt x="675" y="53"/>
                    <a:pt x="675" y="53"/>
                  </a:cubicBezTo>
                  <a:cubicBezTo>
                    <a:pt x="675" y="60"/>
                    <a:pt x="675" y="60"/>
                    <a:pt x="675" y="60"/>
                  </a:cubicBezTo>
                  <a:cubicBezTo>
                    <a:pt x="698" y="60"/>
                    <a:pt x="698" y="60"/>
                    <a:pt x="698" y="60"/>
                  </a:cubicBezTo>
                  <a:cubicBezTo>
                    <a:pt x="701" y="8"/>
                    <a:pt x="701" y="8"/>
                    <a:pt x="701" y="8"/>
                  </a:cubicBezTo>
                  <a:cubicBezTo>
                    <a:pt x="708" y="8"/>
                    <a:pt x="708" y="8"/>
                    <a:pt x="708" y="8"/>
                  </a:cubicBezTo>
                  <a:cubicBezTo>
                    <a:pt x="708" y="1"/>
                    <a:pt x="708" y="1"/>
                    <a:pt x="708" y="1"/>
                  </a:cubicBezTo>
                  <a:cubicBezTo>
                    <a:pt x="682" y="2"/>
                    <a:pt x="682" y="2"/>
                    <a:pt x="682" y="2"/>
                  </a:cubicBezTo>
                  <a:cubicBezTo>
                    <a:pt x="690" y="5"/>
                    <a:pt x="690" y="5"/>
                    <a:pt x="690" y="5"/>
                  </a:cubicBezTo>
                  <a:close/>
                  <a:moveTo>
                    <a:pt x="916" y="119"/>
                  </a:moveTo>
                  <a:cubicBezTo>
                    <a:pt x="916" y="98"/>
                    <a:pt x="931" y="87"/>
                    <a:pt x="953" y="86"/>
                  </a:cubicBezTo>
                  <a:cubicBezTo>
                    <a:pt x="940" y="97"/>
                    <a:pt x="923" y="101"/>
                    <a:pt x="923" y="127"/>
                  </a:cubicBezTo>
                  <a:cubicBezTo>
                    <a:pt x="923" y="131"/>
                    <a:pt x="931" y="138"/>
                    <a:pt x="938" y="138"/>
                  </a:cubicBezTo>
                  <a:cubicBezTo>
                    <a:pt x="942" y="138"/>
                    <a:pt x="942" y="138"/>
                    <a:pt x="942" y="138"/>
                  </a:cubicBezTo>
                  <a:cubicBezTo>
                    <a:pt x="950" y="138"/>
                    <a:pt x="950" y="135"/>
                    <a:pt x="957" y="131"/>
                  </a:cubicBezTo>
                  <a:cubicBezTo>
                    <a:pt x="954" y="140"/>
                    <a:pt x="950" y="145"/>
                    <a:pt x="938" y="145"/>
                  </a:cubicBezTo>
                  <a:cubicBezTo>
                    <a:pt x="932" y="145"/>
                    <a:pt x="916" y="133"/>
                    <a:pt x="916" y="123"/>
                  </a:cubicBezTo>
                  <a:cubicBezTo>
                    <a:pt x="916" y="119"/>
                    <a:pt x="916" y="119"/>
                    <a:pt x="916" y="119"/>
                  </a:cubicBezTo>
                  <a:close/>
                  <a:moveTo>
                    <a:pt x="1158" y="293"/>
                  </a:moveTo>
                  <a:cubicBezTo>
                    <a:pt x="1139" y="299"/>
                    <a:pt x="1128" y="318"/>
                    <a:pt x="1109" y="309"/>
                  </a:cubicBezTo>
                  <a:cubicBezTo>
                    <a:pt x="1112" y="320"/>
                    <a:pt x="1125" y="346"/>
                    <a:pt x="1138" y="346"/>
                  </a:cubicBezTo>
                  <a:cubicBezTo>
                    <a:pt x="1146" y="346"/>
                    <a:pt x="1146" y="346"/>
                    <a:pt x="1146" y="346"/>
                  </a:cubicBezTo>
                  <a:cubicBezTo>
                    <a:pt x="1162" y="346"/>
                    <a:pt x="1175" y="334"/>
                    <a:pt x="1175" y="320"/>
                  </a:cubicBezTo>
                  <a:cubicBezTo>
                    <a:pt x="1175" y="304"/>
                    <a:pt x="1165" y="287"/>
                    <a:pt x="1153" y="282"/>
                  </a:cubicBezTo>
                  <a:cubicBezTo>
                    <a:pt x="1158" y="293"/>
                    <a:pt x="1158" y="293"/>
                    <a:pt x="1158" y="293"/>
                  </a:cubicBezTo>
                  <a:close/>
                  <a:moveTo>
                    <a:pt x="1138" y="338"/>
                  </a:moveTo>
                  <a:cubicBezTo>
                    <a:pt x="1128" y="338"/>
                    <a:pt x="1124" y="330"/>
                    <a:pt x="1120" y="323"/>
                  </a:cubicBezTo>
                  <a:cubicBezTo>
                    <a:pt x="1161" y="301"/>
                    <a:pt x="1161" y="301"/>
                    <a:pt x="1161" y="301"/>
                  </a:cubicBezTo>
                  <a:cubicBezTo>
                    <a:pt x="1164" y="303"/>
                    <a:pt x="1172" y="307"/>
                    <a:pt x="1172" y="312"/>
                  </a:cubicBezTo>
                  <a:cubicBezTo>
                    <a:pt x="1172" y="324"/>
                    <a:pt x="1153" y="338"/>
                    <a:pt x="1138" y="338"/>
                  </a:cubicBezTo>
                  <a:close/>
                  <a:moveTo>
                    <a:pt x="1080" y="257"/>
                  </a:moveTo>
                  <a:cubicBezTo>
                    <a:pt x="1115" y="226"/>
                    <a:pt x="1115" y="226"/>
                    <a:pt x="1115" y="226"/>
                  </a:cubicBezTo>
                  <a:cubicBezTo>
                    <a:pt x="1118" y="227"/>
                    <a:pt x="1120" y="224"/>
                    <a:pt x="1120" y="234"/>
                  </a:cubicBezTo>
                  <a:cubicBezTo>
                    <a:pt x="1120" y="241"/>
                    <a:pt x="1108" y="277"/>
                    <a:pt x="1105" y="283"/>
                  </a:cubicBezTo>
                  <a:cubicBezTo>
                    <a:pt x="1117" y="279"/>
                    <a:pt x="1133" y="268"/>
                    <a:pt x="1135" y="253"/>
                  </a:cubicBezTo>
                  <a:cubicBezTo>
                    <a:pt x="1150" y="267"/>
                    <a:pt x="1150" y="267"/>
                    <a:pt x="1150" y="267"/>
                  </a:cubicBezTo>
                  <a:cubicBezTo>
                    <a:pt x="1131" y="268"/>
                    <a:pt x="1131" y="268"/>
                    <a:pt x="1131" y="268"/>
                  </a:cubicBezTo>
                  <a:cubicBezTo>
                    <a:pt x="1099" y="296"/>
                    <a:pt x="1099" y="296"/>
                    <a:pt x="1099" y="296"/>
                  </a:cubicBezTo>
                  <a:cubicBezTo>
                    <a:pt x="1096" y="293"/>
                    <a:pt x="1096" y="293"/>
                    <a:pt x="1096" y="293"/>
                  </a:cubicBezTo>
                  <a:cubicBezTo>
                    <a:pt x="1109" y="242"/>
                    <a:pt x="1109" y="242"/>
                    <a:pt x="1109" y="242"/>
                  </a:cubicBezTo>
                  <a:cubicBezTo>
                    <a:pt x="1079" y="260"/>
                    <a:pt x="1079" y="260"/>
                    <a:pt x="1079" y="260"/>
                  </a:cubicBezTo>
                  <a:cubicBezTo>
                    <a:pt x="1081" y="268"/>
                    <a:pt x="1081" y="268"/>
                    <a:pt x="1081" y="268"/>
                  </a:cubicBezTo>
                  <a:cubicBezTo>
                    <a:pt x="1080" y="272"/>
                    <a:pt x="1080" y="272"/>
                    <a:pt x="1080" y="272"/>
                  </a:cubicBezTo>
                  <a:cubicBezTo>
                    <a:pt x="1066" y="254"/>
                    <a:pt x="1066" y="254"/>
                    <a:pt x="1066" y="254"/>
                  </a:cubicBezTo>
                  <a:cubicBezTo>
                    <a:pt x="1080" y="257"/>
                    <a:pt x="1080" y="257"/>
                    <a:pt x="1080" y="257"/>
                  </a:cubicBezTo>
                  <a:close/>
                  <a:moveTo>
                    <a:pt x="1024" y="210"/>
                  </a:moveTo>
                  <a:cubicBezTo>
                    <a:pt x="1035" y="220"/>
                    <a:pt x="1035" y="220"/>
                    <a:pt x="1035" y="220"/>
                  </a:cubicBezTo>
                  <a:cubicBezTo>
                    <a:pt x="1036" y="214"/>
                    <a:pt x="1035" y="208"/>
                    <a:pt x="1042" y="208"/>
                  </a:cubicBezTo>
                  <a:cubicBezTo>
                    <a:pt x="1052" y="208"/>
                    <a:pt x="1056" y="217"/>
                    <a:pt x="1060" y="223"/>
                  </a:cubicBezTo>
                  <a:cubicBezTo>
                    <a:pt x="1057" y="235"/>
                    <a:pt x="1057" y="235"/>
                    <a:pt x="1057" y="235"/>
                  </a:cubicBezTo>
                  <a:cubicBezTo>
                    <a:pt x="1049" y="230"/>
                    <a:pt x="1049" y="230"/>
                    <a:pt x="1049" y="230"/>
                  </a:cubicBezTo>
                  <a:cubicBezTo>
                    <a:pt x="1046" y="234"/>
                    <a:pt x="1046" y="234"/>
                    <a:pt x="1046" y="234"/>
                  </a:cubicBezTo>
                  <a:cubicBezTo>
                    <a:pt x="1059" y="245"/>
                    <a:pt x="1059" y="245"/>
                    <a:pt x="1059" y="245"/>
                  </a:cubicBezTo>
                  <a:cubicBezTo>
                    <a:pt x="1085" y="191"/>
                    <a:pt x="1085" y="191"/>
                    <a:pt x="1085" y="191"/>
                  </a:cubicBezTo>
                  <a:cubicBezTo>
                    <a:pt x="1082" y="189"/>
                    <a:pt x="1082" y="189"/>
                    <a:pt x="1082" y="189"/>
                  </a:cubicBezTo>
                  <a:cubicBezTo>
                    <a:pt x="1024" y="210"/>
                    <a:pt x="1024" y="210"/>
                    <a:pt x="1024" y="210"/>
                  </a:cubicBezTo>
                  <a:close/>
                  <a:moveTo>
                    <a:pt x="1064" y="216"/>
                  </a:moveTo>
                  <a:cubicBezTo>
                    <a:pt x="1053" y="205"/>
                    <a:pt x="1053" y="205"/>
                    <a:pt x="1053" y="205"/>
                  </a:cubicBezTo>
                  <a:cubicBezTo>
                    <a:pt x="1073" y="198"/>
                    <a:pt x="1073" y="198"/>
                    <a:pt x="1073" y="198"/>
                  </a:cubicBezTo>
                  <a:cubicBezTo>
                    <a:pt x="1064" y="216"/>
                    <a:pt x="1064" y="216"/>
                    <a:pt x="1064" y="216"/>
                  </a:cubicBezTo>
                  <a:close/>
                  <a:moveTo>
                    <a:pt x="993" y="119"/>
                  </a:moveTo>
                  <a:cubicBezTo>
                    <a:pt x="996" y="126"/>
                    <a:pt x="996" y="126"/>
                    <a:pt x="996" y="126"/>
                  </a:cubicBezTo>
                  <a:cubicBezTo>
                    <a:pt x="967" y="161"/>
                    <a:pt x="967" y="161"/>
                    <a:pt x="967" y="161"/>
                  </a:cubicBezTo>
                  <a:cubicBezTo>
                    <a:pt x="964" y="156"/>
                    <a:pt x="964" y="156"/>
                    <a:pt x="964" y="156"/>
                  </a:cubicBezTo>
                  <a:cubicBezTo>
                    <a:pt x="960" y="160"/>
                    <a:pt x="960" y="160"/>
                    <a:pt x="960" y="160"/>
                  </a:cubicBezTo>
                  <a:cubicBezTo>
                    <a:pt x="997" y="186"/>
                    <a:pt x="997" y="186"/>
                    <a:pt x="997" y="186"/>
                  </a:cubicBezTo>
                  <a:cubicBezTo>
                    <a:pt x="1009" y="168"/>
                    <a:pt x="1009" y="168"/>
                    <a:pt x="1009" y="168"/>
                  </a:cubicBezTo>
                  <a:cubicBezTo>
                    <a:pt x="1002" y="172"/>
                    <a:pt x="1002" y="175"/>
                    <a:pt x="994" y="175"/>
                  </a:cubicBezTo>
                  <a:cubicBezTo>
                    <a:pt x="984" y="175"/>
                    <a:pt x="983" y="170"/>
                    <a:pt x="978" y="163"/>
                  </a:cubicBezTo>
                  <a:cubicBezTo>
                    <a:pt x="994" y="149"/>
                    <a:pt x="994" y="149"/>
                    <a:pt x="994" y="149"/>
                  </a:cubicBezTo>
                  <a:cubicBezTo>
                    <a:pt x="995" y="165"/>
                    <a:pt x="995" y="165"/>
                    <a:pt x="995" y="165"/>
                  </a:cubicBezTo>
                  <a:cubicBezTo>
                    <a:pt x="1009" y="148"/>
                    <a:pt x="1009" y="148"/>
                    <a:pt x="1009" y="148"/>
                  </a:cubicBezTo>
                  <a:cubicBezTo>
                    <a:pt x="1005" y="145"/>
                    <a:pt x="1005" y="145"/>
                    <a:pt x="1005" y="145"/>
                  </a:cubicBezTo>
                  <a:cubicBezTo>
                    <a:pt x="1004" y="145"/>
                    <a:pt x="1003" y="146"/>
                    <a:pt x="1003" y="147"/>
                  </a:cubicBezTo>
                  <a:cubicBezTo>
                    <a:pt x="1001" y="151"/>
                    <a:pt x="1001" y="148"/>
                    <a:pt x="999" y="147"/>
                  </a:cubicBezTo>
                  <a:cubicBezTo>
                    <a:pt x="992" y="144"/>
                    <a:pt x="994" y="147"/>
                    <a:pt x="994" y="142"/>
                  </a:cubicBezTo>
                  <a:cubicBezTo>
                    <a:pt x="994" y="136"/>
                    <a:pt x="1004" y="130"/>
                    <a:pt x="1009" y="127"/>
                  </a:cubicBezTo>
                  <a:cubicBezTo>
                    <a:pt x="1011" y="131"/>
                    <a:pt x="1020" y="139"/>
                    <a:pt x="1020" y="142"/>
                  </a:cubicBezTo>
                  <a:cubicBezTo>
                    <a:pt x="1020" y="150"/>
                    <a:pt x="1019" y="146"/>
                    <a:pt x="1018" y="158"/>
                  </a:cubicBezTo>
                  <a:cubicBezTo>
                    <a:pt x="1029" y="140"/>
                    <a:pt x="1029" y="140"/>
                    <a:pt x="1029" y="140"/>
                  </a:cubicBezTo>
                  <a:cubicBezTo>
                    <a:pt x="997" y="115"/>
                    <a:pt x="997" y="115"/>
                    <a:pt x="997" y="115"/>
                  </a:cubicBezTo>
                  <a:cubicBezTo>
                    <a:pt x="993" y="119"/>
                    <a:pt x="993" y="119"/>
                    <a:pt x="993" y="119"/>
                  </a:cubicBezTo>
                  <a:close/>
                  <a:moveTo>
                    <a:pt x="1116" y="905"/>
                  </a:moveTo>
                  <a:cubicBezTo>
                    <a:pt x="1116" y="914"/>
                    <a:pt x="1126" y="924"/>
                    <a:pt x="1135" y="924"/>
                  </a:cubicBezTo>
                  <a:cubicBezTo>
                    <a:pt x="1148" y="924"/>
                    <a:pt x="1153" y="905"/>
                    <a:pt x="1161" y="905"/>
                  </a:cubicBezTo>
                  <a:cubicBezTo>
                    <a:pt x="1167" y="905"/>
                    <a:pt x="1172" y="908"/>
                    <a:pt x="1172" y="913"/>
                  </a:cubicBezTo>
                  <a:cubicBezTo>
                    <a:pt x="1172" y="926"/>
                    <a:pt x="1163" y="927"/>
                    <a:pt x="1149" y="929"/>
                  </a:cubicBezTo>
                  <a:cubicBezTo>
                    <a:pt x="1164" y="939"/>
                    <a:pt x="1164" y="939"/>
                    <a:pt x="1164" y="939"/>
                  </a:cubicBezTo>
                  <a:cubicBezTo>
                    <a:pt x="1168" y="924"/>
                    <a:pt x="1179" y="922"/>
                    <a:pt x="1179" y="917"/>
                  </a:cubicBezTo>
                  <a:cubicBezTo>
                    <a:pt x="1179" y="908"/>
                    <a:pt x="1174" y="898"/>
                    <a:pt x="1164" y="898"/>
                  </a:cubicBezTo>
                  <a:cubicBezTo>
                    <a:pt x="1161" y="898"/>
                    <a:pt x="1161" y="898"/>
                    <a:pt x="1161" y="898"/>
                  </a:cubicBezTo>
                  <a:cubicBezTo>
                    <a:pt x="1147" y="898"/>
                    <a:pt x="1143" y="917"/>
                    <a:pt x="1135" y="917"/>
                  </a:cubicBezTo>
                  <a:cubicBezTo>
                    <a:pt x="1126" y="917"/>
                    <a:pt x="1124" y="914"/>
                    <a:pt x="1124" y="905"/>
                  </a:cubicBezTo>
                  <a:cubicBezTo>
                    <a:pt x="1124" y="897"/>
                    <a:pt x="1127" y="897"/>
                    <a:pt x="1131" y="891"/>
                  </a:cubicBezTo>
                  <a:cubicBezTo>
                    <a:pt x="1151" y="889"/>
                    <a:pt x="1151" y="889"/>
                    <a:pt x="1151" y="889"/>
                  </a:cubicBezTo>
                  <a:cubicBezTo>
                    <a:pt x="1131" y="879"/>
                    <a:pt x="1131" y="879"/>
                    <a:pt x="1131" y="879"/>
                  </a:cubicBezTo>
                  <a:cubicBezTo>
                    <a:pt x="1126" y="897"/>
                    <a:pt x="1116" y="892"/>
                    <a:pt x="1116" y="905"/>
                  </a:cubicBezTo>
                  <a:close/>
                  <a:moveTo>
                    <a:pt x="1146" y="850"/>
                  </a:moveTo>
                  <a:cubicBezTo>
                    <a:pt x="1146" y="841"/>
                    <a:pt x="1156" y="831"/>
                    <a:pt x="1164" y="831"/>
                  </a:cubicBezTo>
                  <a:cubicBezTo>
                    <a:pt x="1172" y="831"/>
                    <a:pt x="1172" y="831"/>
                    <a:pt x="1172" y="831"/>
                  </a:cubicBezTo>
                  <a:cubicBezTo>
                    <a:pt x="1186" y="831"/>
                    <a:pt x="1205" y="845"/>
                    <a:pt x="1205" y="857"/>
                  </a:cubicBezTo>
                  <a:cubicBezTo>
                    <a:pt x="1205" y="875"/>
                    <a:pt x="1198" y="872"/>
                    <a:pt x="1194" y="887"/>
                  </a:cubicBezTo>
                  <a:cubicBezTo>
                    <a:pt x="1171" y="878"/>
                    <a:pt x="1171" y="878"/>
                    <a:pt x="1171" y="878"/>
                  </a:cubicBezTo>
                  <a:cubicBezTo>
                    <a:pt x="1190" y="876"/>
                    <a:pt x="1190" y="876"/>
                    <a:pt x="1190" y="876"/>
                  </a:cubicBezTo>
                  <a:cubicBezTo>
                    <a:pt x="1195" y="869"/>
                    <a:pt x="1198" y="869"/>
                    <a:pt x="1198" y="861"/>
                  </a:cubicBezTo>
                  <a:cubicBezTo>
                    <a:pt x="1198" y="848"/>
                    <a:pt x="1177" y="839"/>
                    <a:pt x="1164" y="839"/>
                  </a:cubicBezTo>
                  <a:cubicBezTo>
                    <a:pt x="1156" y="839"/>
                    <a:pt x="1150" y="845"/>
                    <a:pt x="1150" y="854"/>
                  </a:cubicBezTo>
                  <a:cubicBezTo>
                    <a:pt x="1150" y="857"/>
                    <a:pt x="1150" y="857"/>
                    <a:pt x="1150" y="857"/>
                  </a:cubicBezTo>
                  <a:cubicBezTo>
                    <a:pt x="1150" y="872"/>
                    <a:pt x="1149" y="859"/>
                    <a:pt x="1153" y="865"/>
                  </a:cubicBezTo>
                  <a:cubicBezTo>
                    <a:pt x="1153" y="866"/>
                    <a:pt x="1158" y="867"/>
                    <a:pt x="1157" y="868"/>
                  </a:cubicBezTo>
                  <a:cubicBezTo>
                    <a:pt x="1154" y="873"/>
                    <a:pt x="1154" y="873"/>
                    <a:pt x="1154" y="873"/>
                  </a:cubicBezTo>
                  <a:cubicBezTo>
                    <a:pt x="1149" y="865"/>
                    <a:pt x="1146" y="866"/>
                    <a:pt x="1146" y="857"/>
                  </a:cubicBezTo>
                  <a:cubicBezTo>
                    <a:pt x="1146" y="850"/>
                    <a:pt x="1146" y="850"/>
                    <a:pt x="1146" y="850"/>
                  </a:cubicBezTo>
                  <a:close/>
                  <a:moveTo>
                    <a:pt x="1163" y="809"/>
                  </a:moveTo>
                  <a:cubicBezTo>
                    <a:pt x="1179" y="802"/>
                    <a:pt x="1199" y="812"/>
                    <a:pt x="1216" y="817"/>
                  </a:cubicBezTo>
                  <a:cubicBezTo>
                    <a:pt x="1219" y="827"/>
                    <a:pt x="1219" y="827"/>
                    <a:pt x="1219" y="827"/>
                  </a:cubicBezTo>
                  <a:cubicBezTo>
                    <a:pt x="1227" y="802"/>
                    <a:pt x="1227" y="802"/>
                    <a:pt x="1227" y="802"/>
                  </a:cubicBezTo>
                  <a:cubicBezTo>
                    <a:pt x="1224" y="804"/>
                    <a:pt x="1218" y="809"/>
                    <a:pt x="1216" y="809"/>
                  </a:cubicBezTo>
                  <a:cubicBezTo>
                    <a:pt x="1205" y="809"/>
                    <a:pt x="1178" y="797"/>
                    <a:pt x="1173" y="786"/>
                  </a:cubicBezTo>
                  <a:cubicBezTo>
                    <a:pt x="1163" y="809"/>
                    <a:pt x="1163" y="809"/>
                    <a:pt x="1163" y="809"/>
                  </a:cubicBezTo>
                  <a:close/>
                  <a:moveTo>
                    <a:pt x="1186" y="727"/>
                  </a:moveTo>
                  <a:cubicBezTo>
                    <a:pt x="1191" y="709"/>
                    <a:pt x="1191" y="709"/>
                    <a:pt x="1191" y="709"/>
                  </a:cubicBezTo>
                  <a:cubicBezTo>
                    <a:pt x="1198" y="709"/>
                    <a:pt x="1198" y="709"/>
                    <a:pt x="1198" y="709"/>
                  </a:cubicBezTo>
                  <a:cubicBezTo>
                    <a:pt x="1202" y="722"/>
                    <a:pt x="1229" y="724"/>
                    <a:pt x="1242" y="727"/>
                  </a:cubicBezTo>
                  <a:cubicBezTo>
                    <a:pt x="1242" y="720"/>
                    <a:pt x="1242" y="720"/>
                    <a:pt x="1242" y="720"/>
                  </a:cubicBezTo>
                  <a:cubicBezTo>
                    <a:pt x="1250" y="720"/>
                    <a:pt x="1250" y="720"/>
                    <a:pt x="1250" y="720"/>
                  </a:cubicBezTo>
                  <a:cubicBezTo>
                    <a:pt x="1247" y="731"/>
                    <a:pt x="1247" y="742"/>
                    <a:pt x="1235" y="742"/>
                  </a:cubicBezTo>
                  <a:cubicBezTo>
                    <a:pt x="1201" y="742"/>
                    <a:pt x="1201" y="742"/>
                    <a:pt x="1201" y="742"/>
                  </a:cubicBezTo>
                  <a:cubicBezTo>
                    <a:pt x="1238" y="769"/>
                    <a:pt x="1238" y="769"/>
                    <a:pt x="1238" y="769"/>
                  </a:cubicBezTo>
                  <a:cubicBezTo>
                    <a:pt x="1234" y="787"/>
                    <a:pt x="1234" y="787"/>
                    <a:pt x="1234" y="787"/>
                  </a:cubicBezTo>
                  <a:cubicBezTo>
                    <a:pt x="1213" y="780"/>
                    <a:pt x="1250" y="782"/>
                    <a:pt x="1214" y="775"/>
                  </a:cubicBezTo>
                  <a:cubicBezTo>
                    <a:pt x="1205" y="773"/>
                    <a:pt x="1192" y="770"/>
                    <a:pt x="1183" y="768"/>
                  </a:cubicBezTo>
                  <a:cubicBezTo>
                    <a:pt x="1183" y="776"/>
                    <a:pt x="1183" y="776"/>
                    <a:pt x="1183" y="776"/>
                  </a:cubicBezTo>
                  <a:cubicBezTo>
                    <a:pt x="1175" y="776"/>
                    <a:pt x="1175" y="776"/>
                    <a:pt x="1175" y="776"/>
                  </a:cubicBezTo>
                  <a:cubicBezTo>
                    <a:pt x="1184" y="749"/>
                    <a:pt x="1184" y="749"/>
                    <a:pt x="1184" y="749"/>
                  </a:cubicBezTo>
                  <a:cubicBezTo>
                    <a:pt x="1187" y="761"/>
                    <a:pt x="1187" y="761"/>
                    <a:pt x="1187" y="761"/>
                  </a:cubicBezTo>
                  <a:cubicBezTo>
                    <a:pt x="1224" y="769"/>
                    <a:pt x="1224" y="769"/>
                    <a:pt x="1224" y="769"/>
                  </a:cubicBezTo>
                  <a:cubicBezTo>
                    <a:pt x="1185" y="741"/>
                    <a:pt x="1185" y="741"/>
                    <a:pt x="1185" y="741"/>
                  </a:cubicBezTo>
                  <a:cubicBezTo>
                    <a:pt x="1228" y="730"/>
                    <a:pt x="1228" y="730"/>
                    <a:pt x="1228" y="730"/>
                  </a:cubicBezTo>
                  <a:cubicBezTo>
                    <a:pt x="1198" y="723"/>
                    <a:pt x="1198" y="723"/>
                    <a:pt x="1198" y="723"/>
                  </a:cubicBezTo>
                  <a:cubicBezTo>
                    <a:pt x="1197" y="724"/>
                    <a:pt x="1190" y="727"/>
                    <a:pt x="1186" y="727"/>
                  </a:cubicBezTo>
                  <a:close/>
                  <a:moveTo>
                    <a:pt x="1194" y="676"/>
                  </a:moveTo>
                  <a:cubicBezTo>
                    <a:pt x="1194" y="684"/>
                    <a:pt x="1207" y="698"/>
                    <a:pt x="1216" y="698"/>
                  </a:cubicBezTo>
                  <a:cubicBezTo>
                    <a:pt x="1235" y="698"/>
                    <a:pt x="1235" y="698"/>
                    <a:pt x="1235" y="698"/>
                  </a:cubicBezTo>
                  <a:cubicBezTo>
                    <a:pt x="1245" y="698"/>
                    <a:pt x="1257" y="681"/>
                    <a:pt x="1257" y="676"/>
                  </a:cubicBezTo>
                  <a:cubicBezTo>
                    <a:pt x="1257" y="665"/>
                    <a:pt x="1245" y="650"/>
                    <a:pt x="1235" y="650"/>
                  </a:cubicBezTo>
                  <a:cubicBezTo>
                    <a:pt x="1213" y="650"/>
                    <a:pt x="1213" y="650"/>
                    <a:pt x="1213" y="650"/>
                  </a:cubicBezTo>
                  <a:cubicBezTo>
                    <a:pt x="1201" y="650"/>
                    <a:pt x="1194" y="663"/>
                    <a:pt x="1194" y="676"/>
                  </a:cubicBezTo>
                  <a:close/>
                  <a:moveTo>
                    <a:pt x="1250" y="676"/>
                  </a:moveTo>
                  <a:cubicBezTo>
                    <a:pt x="1250" y="686"/>
                    <a:pt x="1240" y="690"/>
                    <a:pt x="1231" y="690"/>
                  </a:cubicBezTo>
                  <a:cubicBezTo>
                    <a:pt x="1218" y="690"/>
                    <a:pt x="1201" y="685"/>
                    <a:pt x="1201" y="672"/>
                  </a:cubicBezTo>
                  <a:cubicBezTo>
                    <a:pt x="1201" y="663"/>
                    <a:pt x="1208" y="657"/>
                    <a:pt x="1216" y="657"/>
                  </a:cubicBezTo>
                  <a:cubicBezTo>
                    <a:pt x="1231" y="657"/>
                    <a:pt x="1231" y="657"/>
                    <a:pt x="1231" y="657"/>
                  </a:cubicBezTo>
                  <a:cubicBezTo>
                    <a:pt x="1240" y="657"/>
                    <a:pt x="1250" y="667"/>
                    <a:pt x="1250" y="676"/>
                  </a:cubicBezTo>
                  <a:close/>
                  <a:moveTo>
                    <a:pt x="1198" y="598"/>
                  </a:moveTo>
                  <a:cubicBezTo>
                    <a:pt x="1213" y="587"/>
                    <a:pt x="1213" y="587"/>
                    <a:pt x="1213" y="587"/>
                  </a:cubicBezTo>
                  <a:cubicBezTo>
                    <a:pt x="1243" y="587"/>
                    <a:pt x="1243" y="587"/>
                    <a:pt x="1243" y="587"/>
                  </a:cubicBezTo>
                  <a:cubicBezTo>
                    <a:pt x="1201" y="624"/>
                    <a:pt x="1201" y="624"/>
                    <a:pt x="1201" y="624"/>
                  </a:cubicBezTo>
                  <a:cubicBezTo>
                    <a:pt x="1246" y="623"/>
                    <a:pt x="1246" y="623"/>
                    <a:pt x="1246" y="623"/>
                  </a:cubicBezTo>
                  <a:cubicBezTo>
                    <a:pt x="1257" y="631"/>
                    <a:pt x="1257" y="631"/>
                    <a:pt x="1257" y="631"/>
                  </a:cubicBezTo>
                  <a:cubicBezTo>
                    <a:pt x="1257" y="612"/>
                    <a:pt x="1257" y="612"/>
                    <a:pt x="1257" y="612"/>
                  </a:cubicBezTo>
                  <a:cubicBezTo>
                    <a:pt x="1246" y="620"/>
                    <a:pt x="1246" y="620"/>
                    <a:pt x="1246" y="620"/>
                  </a:cubicBezTo>
                  <a:cubicBezTo>
                    <a:pt x="1216" y="620"/>
                    <a:pt x="1216" y="620"/>
                    <a:pt x="1216" y="620"/>
                  </a:cubicBezTo>
                  <a:cubicBezTo>
                    <a:pt x="1230" y="608"/>
                    <a:pt x="1255" y="599"/>
                    <a:pt x="1257" y="575"/>
                  </a:cubicBezTo>
                  <a:cubicBezTo>
                    <a:pt x="1250" y="580"/>
                    <a:pt x="1251" y="583"/>
                    <a:pt x="1242" y="583"/>
                  </a:cubicBezTo>
                  <a:cubicBezTo>
                    <a:pt x="1213" y="583"/>
                    <a:pt x="1213" y="583"/>
                    <a:pt x="1213" y="583"/>
                  </a:cubicBezTo>
                  <a:cubicBezTo>
                    <a:pt x="1204" y="583"/>
                    <a:pt x="1204" y="580"/>
                    <a:pt x="1198" y="575"/>
                  </a:cubicBezTo>
                  <a:cubicBezTo>
                    <a:pt x="1198" y="598"/>
                    <a:pt x="1198" y="598"/>
                    <a:pt x="1198" y="598"/>
                  </a:cubicBezTo>
                  <a:close/>
                  <a:moveTo>
                    <a:pt x="1190" y="535"/>
                  </a:moveTo>
                  <a:cubicBezTo>
                    <a:pt x="1190" y="544"/>
                    <a:pt x="1204" y="557"/>
                    <a:pt x="1213" y="557"/>
                  </a:cubicBezTo>
                  <a:cubicBezTo>
                    <a:pt x="1231" y="557"/>
                    <a:pt x="1231" y="557"/>
                    <a:pt x="1231" y="557"/>
                  </a:cubicBezTo>
                  <a:cubicBezTo>
                    <a:pt x="1242" y="557"/>
                    <a:pt x="1253" y="541"/>
                    <a:pt x="1253" y="531"/>
                  </a:cubicBezTo>
                  <a:cubicBezTo>
                    <a:pt x="1253" y="522"/>
                    <a:pt x="1245" y="509"/>
                    <a:pt x="1235" y="509"/>
                  </a:cubicBezTo>
                  <a:cubicBezTo>
                    <a:pt x="1213" y="509"/>
                    <a:pt x="1213" y="509"/>
                    <a:pt x="1213" y="509"/>
                  </a:cubicBezTo>
                  <a:cubicBezTo>
                    <a:pt x="1202" y="509"/>
                    <a:pt x="1190" y="524"/>
                    <a:pt x="1190" y="535"/>
                  </a:cubicBezTo>
                  <a:close/>
                  <a:moveTo>
                    <a:pt x="1198" y="535"/>
                  </a:moveTo>
                  <a:cubicBezTo>
                    <a:pt x="1198" y="523"/>
                    <a:pt x="1211" y="516"/>
                    <a:pt x="1224" y="516"/>
                  </a:cubicBezTo>
                  <a:cubicBezTo>
                    <a:pt x="1231" y="516"/>
                    <a:pt x="1231" y="516"/>
                    <a:pt x="1231" y="516"/>
                  </a:cubicBezTo>
                  <a:cubicBezTo>
                    <a:pt x="1240" y="516"/>
                    <a:pt x="1246" y="522"/>
                    <a:pt x="1246" y="531"/>
                  </a:cubicBezTo>
                  <a:cubicBezTo>
                    <a:pt x="1246" y="546"/>
                    <a:pt x="1228" y="549"/>
                    <a:pt x="1213" y="549"/>
                  </a:cubicBezTo>
                  <a:cubicBezTo>
                    <a:pt x="1204" y="549"/>
                    <a:pt x="1198" y="543"/>
                    <a:pt x="1198" y="535"/>
                  </a:cubicBezTo>
                  <a:close/>
                  <a:moveTo>
                    <a:pt x="1179" y="468"/>
                  </a:moveTo>
                  <a:cubicBezTo>
                    <a:pt x="1179" y="475"/>
                    <a:pt x="1179" y="475"/>
                    <a:pt x="1179" y="475"/>
                  </a:cubicBezTo>
                  <a:cubicBezTo>
                    <a:pt x="1179" y="489"/>
                    <a:pt x="1192" y="493"/>
                    <a:pt x="1205" y="494"/>
                  </a:cubicBezTo>
                  <a:cubicBezTo>
                    <a:pt x="1197" y="488"/>
                    <a:pt x="1187" y="489"/>
                    <a:pt x="1187" y="475"/>
                  </a:cubicBezTo>
                  <a:cubicBezTo>
                    <a:pt x="1187" y="472"/>
                    <a:pt x="1187" y="472"/>
                    <a:pt x="1187" y="472"/>
                  </a:cubicBezTo>
                  <a:cubicBezTo>
                    <a:pt x="1187" y="457"/>
                    <a:pt x="1205" y="453"/>
                    <a:pt x="1220" y="453"/>
                  </a:cubicBezTo>
                  <a:cubicBezTo>
                    <a:pt x="1229" y="453"/>
                    <a:pt x="1235" y="459"/>
                    <a:pt x="1235" y="468"/>
                  </a:cubicBezTo>
                  <a:cubicBezTo>
                    <a:pt x="1235" y="477"/>
                    <a:pt x="1229" y="479"/>
                    <a:pt x="1224" y="487"/>
                  </a:cubicBezTo>
                  <a:cubicBezTo>
                    <a:pt x="1242" y="483"/>
                    <a:pt x="1242" y="483"/>
                    <a:pt x="1242" y="483"/>
                  </a:cubicBezTo>
                  <a:cubicBezTo>
                    <a:pt x="1239" y="457"/>
                    <a:pt x="1239" y="457"/>
                    <a:pt x="1239" y="457"/>
                  </a:cubicBezTo>
                  <a:cubicBezTo>
                    <a:pt x="1231" y="452"/>
                    <a:pt x="1229" y="446"/>
                    <a:pt x="1220" y="446"/>
                  </a:cubicBezTo>
                  <a:cubicBezTo>
                    <a:pt x="1201" y="446"/>
                    <a:pt x="1201" y="446"/>
                    <a:pt x="1201" y="446"/>
                  </a:cubicBezTo>
                  <a:cubicBezTo>
                    <a:pt x="1193" y="446"/>
                    <a:pt x="1179" y="459"/>
                    <a:pt x="1179" y="468"/>
                  </a:cubicBezTo>
                  <a:close/>
                  <a:moveTo>
                    <a:pt x="1164" y="401"/>
                  </a:moveTo>
                  <a:cubicBezTo>
                    <a:pt x="1156" y="393"/>
                    <a:pt x="1156" y="393"/>
                    <a:pt x="1156" y="393"/>
                  </a:cubicBezTo>
                  <a:cubicBezTo>
                    <a:pt x="1155" y="397"/>
                    <a:pt x="1155" y="397"/>
                    <a:pt x="1155" y="397"/>
                  </a:cubicBezTo>
                  <a:cubicBezTo>
                    <a:pt x="1169" y="439"/>
                    <a:pt x="1169" y="439"/>
                    <a:pt x="1169" y="439"/>
                  </a:cubicBezTo>
                  <a:cubicBezTo>
                    <a:pt x="1190" y="427"/>
                    <a:pt x="1190" y="427"/>
                    <a:pt x="1190" y="427"/>
                  </a:cubicBezTo>
                  <a:cubicBezTo>
                    <a:pt x="1172" y="427"/>
                    <a:pt x="1172" y="427"/>
                    <a:pt x="1172" y="427"/>
                  </a:cubicBezTo>
                  <a:cubicBezTo>
                    <a:pt x="1164" y="408"/>
                    <a:pt x="1164" y="408"/>
                    <a:pt x="1164" y="408"/>
                  </a:cubicBezTo>
                  <a:cubicBezTo>
                    <a:pt x="1187" y="401"/>
                    <a:pt x="1187" y="401"/>
                    <a:pt x="1187" y="401"/>
                  </a:cubicBezTo>
                  <a:cubicBezTo>
                    <a:pt x="1183" y="417"/>
                    <a:pt x="1183" y="417"/>
                    <a:pt x="1183" y="417"/>
                  </a:cubicBezTo>
                  <a:cubicBezTo>
                    <a:pt x="1201" y="412"/>
                    <a:pt x="1201" y="412"/>
                    <a:pt x="1201" y="412"/>
                  </a:cubicBezTo>
                  <a:cubicBezTo>
                    <a:pt x="1191" y="398"/>
                    <a:pt x="1191" y="398"/>
                    <a:pt x="1191" y="398"/>
                  </a:cubicBezTo>
                  <a:cubicBezTo>
                    <a:pt x="1209" y="390"/>
                    <a:pt x="1209" y="390"/>
                    <a:pt x="1209" y="390"/>
                  </a:cubicBezTo>
                  <a:cubicBezTo>
                    <a:pt x="1211" y="395"/>
                    <a:pt x="1216" y="402"/>
                    <a:pt x="1216" y="409"/>
                  </a:cubicBezTo>
                  <a:cubicBezTo>
                    <a:pt x="1216" y="414"/>
                    <a:pt x="1209" y="417"/>
                    <a:pt x="1205" y="420"/>
                  </a:cubicBezTo>
                  <a:cubicBezTo>
                    <a:pt x="1208" y="422"/>
                    <a:pt x="1208" y="422"/>
                    <a:pt x="1208" y="422"/>
                  </a:cubicBezTo>
                  <a:cubicBezTo>
                    <a:pt x="1224" y="416"/>
                    <a:pt x="1224" y="416"/>
                    <a:pt x="1224" y="416"/>
                  </a:cubicBezTo>
                  <a:cubicBezTo>
                    <a:pt x="1205" y="375"/>
                    <a:pt x="1205" y="375"/>
                    <a:pt x="1205" y="375"/>
                  </a:cubicBezTo>
                  <a:cubicBezTo>
                    <a:pt x="1200" y="393"/>
                    <a:pt x="1179" y="388"/>
                    <a:pt x="1164" y="401"/>
                  </a:cubicBezTo>
                  <a:close/>
                  <a:moveTo>
                    <a:pt x="108" y="894"/>
                  </a:moveTo>
                  <a:cubicBezTo>
                    <a:pt x="126" y="894"/>
                    <a:pt x="126" y="894"/>
                    <a:pt x="126" y="894"/>
                  </a:cubicBezTo>
                  <a:cubicBezTo>
                    <a:pt x="131" y="901"/>
                    <a:pt x="134" y="901"/>
                    <a:pt x="134" y="909"/>
                  </a:cubicBezTo>
                  <a:cubicBezTo>
                    <a:pt x="134" y="921"/>
                    <a:pt x="111" y="935"/>
                    <a:pt x="100" y="935"/>
                  </a:cubicBezTo>
                  <a:cubicBezTo>
                    <a:pt x="96" y="935"/>
                    <a:pt x="89" y="927"/>
                    <a:pt x="89" y="920"/>
                  </a:cubicBezTo>
                  <a:cubicBezTo>
                    <a:pt x="89" y="917"/>
                    <a:pt x="89" y="917"/>
                    <a:pt x="89" y="917"/>
                  </a:cubicBezTo>
                  <a:cubicBezTo>
                    <a:pt x="89" y="908"/>
                    <a:pt x="92" y="908"/>
                    <a:pt x="96" y="900"/>
                  </a:cubicBezTo>
                  <a:cubicBezTo>
                    <a:pt x="74" y="917"/>
                    <a:pt x="74" y="917"/>
                    <a:pt x="74" y="917"/>
                  </a:cubicBezTo>
                  <a:cubicBezTo>
                    <a:pt x="91" y="923"/>
                    <a:pt x="78" y="939"/>
                    <a:pt x="97" y="939"/>
                  </a:cubicBezTo>
                  <a:cubicBezTo>
                    <a:pt x="111" y="939"/>
                    <a:pt x="111" y="939"/>
                    <a:pt x="111" y="939"/>
                  </a:cubicBezTo>
                  <a:cubicBezTo>
                    <a:pt x="127" y="939"/>
                    <a:pt x="141" y="927"/>
                    <a:pt x="141" y="913"/>
                  </a:cubicBezTo>
                  <a:cubicBezTo>
                    <a:pt x="141" y="898"/>
                    <a:pt x="133" y="887"/>
                    <a:pt x="119" y="887"/>
                  </a:cubicBezTo>
                  <a:cubicBezTo>
                    <a:pt x="112" y="887"/>
                    <a:pt x="109" y="889"/>
                    <a:pt x="108" y="894"/>
                  </a:cubicBezTo>
                  <a:close/>
                  <a:moveTo>
                    <a:pt x="78" y="832"/>
                  </a:moveTo>
                  <a:cubicBezTo>
                    <a:pt x="100" y="828"/>
                    <a:pt x="100" y="828"/>
                    <a:pt x="100" y="828"/>
                  </a:cubicBezTo>
                  <a:cubicBezTo>
                    <a:pt x="120" y="872"/>
                    <a:pt x="120" y="872"/>
                    <a:pt x="120" y="872"/>
                  </a:cubicBezTo>
                  <a:cubicBezTo>
                    <a:pt x="108" y="864"/>
                    <a:pt x="108" y="864"/>
                    <a:pt x="108" y="864"/>
                  </a:cubicBezTo>
                  <a:cubicBezTo>
                    <a:pt x="62" y="888"/>
                    <a:pt x="62" y="888"/>
                    <a:pt x="62" y="888"/>
                  </a:cubicBezTo>
                  <a:cubicBezTo>
                    <a:pt x="47" y="851"/>
                    <a:pt x="47" y="851"/>
                    <a:pt x="47" y="851"/>
                  </a:cubicBezTo>
                  <a:cubicBezTo>
                    <a:pt x="66" y="841"/>
                    <a:pt x="66" y="841"/>
                    <a:pt x="66" y="841"/>
                  </a:cubicBezTo>
                  <a:cubicBezTo>
                    <a:pt x="62" y="850"/>
                    <a:pt x="56" y="852"/>
                    <a:pt x="56" y="861"/>
                  </a:cubicBezTo>
                  <a:cubicBezTo>
                    <a:pt x="56" y="869"/>
                    <a:pt x="57" y="866"/>
                    <a:pt x="60" y="876"/>
                  </a:cubicBezTo>
                  <a:cubicBezTo>
                    <a:pt x="104" y="857"/>
                    <a:pt x="104" y="857"/>
                    <a:pt x="104" y="857"/>
                  </a:cubicBezTo>
                  <a:cubicBezTo>
                    <a:pt x="103" y="846"/>
                    <a:pt x="101" y="839"/>
                    <a:pt x="89" y="839"/>
                  </a:cubicBezTo>
                  <a:cubicBezTo>
                    <a:pt x="78" y="839"/>
                    <a:pt x="78" y="839"/>
                    <a:pt x="78" y="839"/>
                  </a:cubicBezTo>
                  <a:cubicBezTo>
                    <a:pt x="78" y="832"/>
                    <a:pt x="78" y="832"/>
                    <a:pt x="78" y="832"/>
                  </a:cubicBezTo>
                  <a:close/>
                  <a:moveTo>
                    <a:pt x="34" y="779"/>
                  </a:moveTo>
                  <a:cubicBezTo>
                    <a:pt x="25" y="779"/>
                    <a:pt x="29" y="778"/>
                    <a:pt x="17" y="776"/>
                  </a:cubicBezTo>
                  <a:cubicBezTo>
                    <a:pt x="30" y="794"/>
                    <a:pt x="30" y="794"/>
                    <a:pt x="30" y="794"/>
                  </a:cubicBezTo>
                  <a:cubicBezTo>
                    <a:pt x="34" y="780"/>
                    <a:pt x="48" y="779"/>
                    <a:pt x="63" y="776"/>
                  </a:cubicBezTo>
                  <a:cubicBezTo>
                    <a:pt x="60" y="780"/>
                    <a:pt x="34" y="820"/>
                    <a:pt x="34" y="820"/>
                  </a:cubicBezTo>
                  <a:cubicBezTo>
                    <a:pt x="34" y="831"/>
                    <a:pt x="35" y="827"/>
                    <a:pt x="41" y="831"/>
                  </a:cubicBezTo>
                  <a:cubicBezTo>
                    <a:pt x="45" y="815"/>
                    <a:pt x="66" y="817"/>
                    <a:pt x="82" y="808"/>
                  </a:cubicBezTo>
                  <a:cubicBezTo>
                    <a:pt x="93" y="816"/>
                    <a:pt x="93" y="816"/>
                    <a:pt x="93" y="816"/>
                  </a:cubicBezTo>
                  <a:cubicBezTo>
                    <a:pt x="89" y="794"/>
                    <a:pt x="89" y="794"/>
                    <a:pt x="89" y="794"/>
                  </a:cubicBezTo>
                  <a:cubicBezTo>
                    <a:pt x="82" y="794"/>
                    <a:pt x="82" y="794"/>
                    <a:pt x="82" y="794"/>
                  </a:cubicBezTo>
                  <a:cubicBezTo>
                    <a:pt x="82" y="805"/>
                    <a:pt x="82" y="805"/>
                    <a:pt x="82" y="805"/>
                  </a:cubicBezTo>
                  <a:cubicBezTo>
                    <a:pt x="47" y="815"/>
                    <a:pt x="47" y="815"/>
                    <a:pt x="47" y="815"/>
                  </a:cubicBezTo>
                  <a:cubicBezTo>
                    <a:pt x="78" y="768"/>
                    <a:pt x="78" y="768"/>
                    <a:pt x="78" y="768"/>
                  </a:cubicBezTo>
                  <a:cubicBezTo>
                    <a:pt x="58" y="769"/>
                    <a:pt x="45" y="779"/>
                    <a:pt x="34" y="779"/>
                  </a:cubicBezTo>
                  <a:close/>
                  <a:moveTo>
                    <a:pt x="8" y="713"/>
                  </a:moveTo>
                  <a:cubicBezTo>
                    <a:pt x="15" y="761"/>
                    <a:pt x="15" y="761"/>
                    <a:pt x="15" y="761"/>
                  </a:cubicBezTo>
                  <a:cubicBezTo>
                    <a:pt x="26" y="761"/>
                    <a:pt x="26" y="761"/>
                    <a:pt x="26" y="761"/>
                  </a:cubicBezTo>
                  <a:cubicBezTo>
                    <a:pt x="37" y="761"/>
                    <a:pt x="33" y="759"/>
                    <a:pt x="37" y="753"/>
                  </a:cubicBezTo>
                  <a:cubicBezTo>
                    <a:pt x="20" y="753"/>
                    <a:pt x="23" y="757"/>
                    <a:pt x="19" y="742"/>
                  </a:cubicBezTo>
                  <a:cubicBezTo>
                    <a:pt x="60" y="731"/>
                    <a:pt x="60" y="731"/>
                    <a:pt x="60" y="731"/>
                  </a:cubicBezTo>
                  <a:cubicBezTo>
                    <a:pt x="70" y="739"/>
                    <a:pt x="70" y="739"/>
                    <a:pt x="70" y="739"/>
                  </a:cubicBezTo>
                  <a:cubicBezTo>
                    <a:pt x="67" y="716"/>
                    <a:pt x="67" y="716"/>
                    <a:pt x="67" y="716"/>
                  </a:cubicBezTo>
                  <a:cubicBezTo>
                    <a:pt x="56" y="728"/>
                    <a:pt x="37" y="731"/>
                    <a:pt x="13" y="730"/>
                  </a:cubicBezTo>
                  <a:cubicBezTo>
                    <a:pt x="26" y="710"/>
                    <a:pt x="26" y="710"/>
                    <a:pt x="26" y="710"/>
                  </a:cubicBezTo>
                  <a:cubicBezTo>
                    <a:pt x="8" y="713"/>
                    <a:pt x="8" y="713"/>
                    <a:pt x="8" y="713"/>
                  </a:cubicBezTo>
                  <a:close/>
                  <a:moveTo>
                    <a:pt x="52" y="646"/>
                  </a:moveTo>
                  <a:cubicBezTo>
                    <a:pt x="49" y="650"/>
                    <a:pt x="31" y="661"/>
                    <a:pt x="30" y="661"/>
                  </a:cubicBezTo>
                  <a:cubicBezTo>
                    <a:pt x="23" y="661"/>
                    <a:pt x="27" y="653"/>
                    <a:pt x="15" y="653"/>
                  </a:cubicBezTo>
                  <a:cubicBezTo>
                    <a:pt x="11" y="653"/>
                    <a:pt x="11" y="653"/>
                    <a:pt x="11" y="653"/>
                  </a:cubicBezTo>
                  <a:cubicBezTo>
                    <a:pt x="3" y="653"/>
                    <a:pt x="0" y="656"/>
                    <a:pt x="0" y="664"/>
                  </a:cubicBezTo>
                  <a:cubicBezTo>
                    <a:pt x="0" y="690"/>
                    <a:pt x="0" y="690"/>
                    <a:pt x="0" y="690"/>
                  </a:cubicBezTo>
                  <a:cubicBezTo>
                    <a:pt x="0" y="701"/>
                    <a:pt x="2" y="697"/>
                    <a:pt x="8" y="701"/>
                  </a:cubicBezTo>
                  <a:cubicBezTo>
                    <a:pt x="8" y="690"/>
                    <a:pt x="8" y="690"/>
                    <a:pt x="8" y="690"/>
                  </a:cubicBezTo>
                  <a:cubicBezTo>
                    <a:pt x="60" y="690"/>
                    <a:pt x="60" y="690"/>
                    <a:pt x="60" y="690"/>
                  </a:cubicBezTo>
                  <a:cubicBezTo>
                    <a:pt x="60" y="668"/>
                    <a:pt x="60" y="668"/>
                    <a:pt x="60" y="668"/>
                  </a:cubicBezTo>
                  <a:cubicBezTo>
                    <a:pt x="54" y="675"/>
                    <a:pt x="55" y="679"/>
                    <a:pt x="45" y="679"/>
                  </a:cubicBezTo>
                  <a:cubicBezTo>
                    <a:pt x="34" y="679"/>
                    <a:pt x="34" y="679"/>
                    <a:pt x="34" y="679"/>
                  </a:cubicBezTo>
                  <a:cubicBezTo>
                    <a:pt x="34" y="645"/>
                    <a:pt x="56" y="670"/>
                    <a:pt x="56" y="653"/>
                  </a:cubicBezTo>
                  <a:cubicBezTo>
                    <a:pt x="56" y="643"/>
                    <a:pt x="53" y="644"/>
                    <a:pt x="44" y="644"/>
                  </a:cubicBezTo>
                  <a:cubicBezTo>
                    <a:pt x="52" y="646"/>
                    <a:pt x="52" y="646"/>
                    <a:pt x="52" y="646"/>
                  </a:cubicBezTo>
                  <a:close/>
                  <a:moveTo>
                    <a:pt x="19" y="661"/>
                  </a:moveTo>
                  <a:cubicBezTo>
                    <a:pt x="27" y="661"/>
                    <a:pt x="26" y="671"/>
                    <a:pt x="26" y="679"/>
                  </a:cubicBezTo>
                  <a:cubicBezTo>
                    <a:pt x="8" y="679"/>
                    <a:pt x="8" y="679"/>
                    <a:pt x="8" y="679"/>
                  </a:cubicBezTo>
                  <a:cubicBezTo>
                    <a:pt x="8" y="667"/>
                    <a:pt x="7" y="661"/>
                    <a:pt x="19" y="661"/>
                  </a:cubicBezTo>
                  <a:close/>
                  <a:moveTo>
                    <a:pt x="1" y="603"/>
                  </a:moveTo>
                  <a:cubicBezTo>
                    <a:pt x="4" y="616"/>
                    <a:pt x="43" y="626"/>
                    <a:pt x="56" y="635"/>
                  </a:cubicBezTo>
                  <a:cubicBezTo>
                    <a:pt x="54" y="616"/>
                    <a:pt x="54" y="616"/>
                    <a:pt x="54" y="616"/>
                  </a:cubicBezTo>
                  <a:cubicBezTo>
                    <a:pt x="52" y="624"/>
                    <a:pt x="52" y="624"/>
                    <a:pt x="52" y="624"/>
                  </a:cubicBezTo>
                  <a:cubicBezTo>
                    <a:pt x="37" y="620"/>
                    <a:pt x="37" y="620"/>
                    <a:pt x="37" y="620"/>
                  </a:cubicBezTo>
                  <a:cubicBezTo>
                    <a:pt x="37" y="598"/>
                    <a:pt x="37" y="598"/>
                    <a:pt x="37" y="598"/>
                  </a:cubicBezTo>
                  <a:cubicBezTo>
                    <a:pt x="52" y="594"/>
                    <a:pt x="52" y="594"/>
                    <a:pt x="52" y="594"/>
                  </a:cubicBezTo>
                  <a:cubicBezTo>
                    <a:pt x="56" y="601"/>
                    <a:pt x="56" y="601"/>
                    <a:pt x="56" y="601"/>
                  </a:cubicBezTo>
                  <a:cubicBezTo>
                    <a:pt x="57" y="581"/>
                    <a:pt x="57" y="581"/>
                    <a:pt x="57" y="581"/>
                  </a:cubicBezTo>
                  <a:cubicBezTo>
                    <a:pt x="1" y="603"/>
                    <a:pt x="1" y="603"/>
                    <a:pt x="1" y="603"/>
                  </a:cubicBezTo>
                  <a:close/>
                  <a:moveTo>
                    <a:pt x="10" y="608"/>
                  </a:moveTo>
                  <a:cubicBezTo>
                    <a:pt x="34" y="601"/>
                    <a:pt x="34" y="601"/>
                    <a:pt x="34" y="601"/>
                  </a:cubicBezTo>
                  <a:cubicBezTo>
                    <a:pt x="33" y="617"/>
                    <a:pt x="33" y="617"/>
                    <a:pt x="33" y="617"/>
                  </a:cubicBezTo>
                  <a:cubicBezTo>
                    <a:pt x="10" y="608"/>
                    <a:pt x="10" y="608"/>
                    <a:pt x="10" y="608"/>
                  </a:cubicBezTo>
                  <a:close/>
                  <a:moveTo>
                    <a:pt x="56" y="538"/>
                  </a:moveTo>
                  <a:cubicBezTo>
                    <a:pt x="56" y="553"/>
                    <a:pt x="56" y="553"/>
                    <a:pt x="56" y="553"/>
                  </a:cubicBezTo>
                  <a:cubicBezTo>
                    <a:pt x="22" y="550"/>
                    <a:pt x="22" y="546"/>
                    <a:pt x="0" y="538"/>
                  </a:cubicBezTo>
                  <a:cubicBezTo>
                    <a:pt x="2" y="565"/>
                    <a:pt x="2" y="565"/>
                    <a:pt x="2" y="565"/>
                  </a:cubicBezTo>
                  <a:cubicBezTo>
                    <a:pt x="4" y="557"/>
                    <a:pt x="4" y="557"/>
                    <a:pt x="4" y="557"/>
                  </a:cubicBezTo>
                  <a:cubicBezTo>
                    <a:pt x="52" y="561"/>
                    <a:pt x="52" y="561"/>
                    <a:pt x="52" y="561"/>
                  </a:cubicBezTo>
                  <a:cubicBezTo>
                    <a:pt x="52" y="572"/>
                    <a:pt x="52" y="572"/>
                    <a:pt x="52" y="572"/>
                  </a:cubicBezTo>
                  <a:cubicBezTo>
                    <a:pt x="59" y="572"/>
                    <a:pt x="59" y="572"/>
                    <a:pt x="59" y="572"/>
                  </a:cubicBezTo>
                  <a:cubicBezTo>
                    <a:pt x="63" y="524"/>
                    <a:pt x="63" y="524"/>
                    <a:pt x="63" y="524"/>
                  </a:cubicBezTo>
                  <a:cubicBezTo>
                    <a:pt x="41" y="520"/>
                    <a:pt x="41" y="520"/>
                    <a:pt x="41" y="520"/>
                  </a:cubicBezTo>
                  <a:cubicBezTo>
                    <a:pt x="50" y="531"/>
                    <a:pt x="56" y="526"/>
                    <a:pt x="56" y="538"/>
                  </a:cubicBezTo>
                  <a:close/>
                  <a:moveTo>
                    <a:pt x="189" y="182"/>
                  </a:moveTo>
                  <a:cubicBezTo>
                    <a:pt x="204" y="194"/>
                    <a:pt x="204" y="194"/>
                    <a:pt x="204" y="194"/>
                  </a:cubicBezTo>
                  <a:cubicBezTo>
                    <a:pt x="211" y="185"/>
                    <a:pt x="211" y="185"/>
                    <a:pt x="211" y="185"/>
                  </a:cubicBezTo>
                  <a:cubicBezTo>
                    <a:pt x="212" y="179"/>
                    <a:pt x="212" y="179"/>
                    <a:pt x="212" y="179"/>
                  </a:cubicBezTo>
                  <a:cubicBezTo>
                    <a:pt x="208" y="172"/>
                    <a:pt x="208" y="172"/>
                    <a:pt x="208" y="172"/>
                  </a:cubicBezTo>
                  <a:cubicBezTo>
                    <a:pt x="193" y="171"/>
                    <a:pt x="193" y="171"/>
                    <a:pt x="193" y="171"/>
                  </a:cubicBezTo>
                  <a:cubicBezTo>
                    <a:pt x="197" y="166"/>
                    <a:pt x="194" y="164"/>
                    <a:pt x="204" y="164"/>
                  </a:cubicBezTo>
                  <a:cubicBezTo>
                    <a:pt x="208" y="164"/>
                    <a:pt x="208" y="164"/>
                    <a:pt x="208" y="164"/>
                  </a:cubicBezTo>
                  <a:cubicBezTo>
                    <a:pt x="220" y="164"/>
                    <a:pt x="219" y="171"/>
                    <a:pt x="219" y="182"/>
                  </a:cubicBezTo>
                  <a:cubicBezTo>
                    <a:pt x="241" y="194"/>
                    <a:pt x="241" y="194"/>
                    <a:pt x="241" y="194"/>
                  </a:cubicBezTo>
                  <a:cubicBezTo>
                    <a:pt x="243" y="186"/>
                    <a:pt x="243" y="186"/>
                    <a:pt x="243" y="186"/>
                  </a:cubicBezTo>
                  <a:cubicBezTo>
                    <a:pt x="244" y="224"/>
                    <a:pt x="229" y="194"/>
                    <a:pt x="215" y="194"/>
                  </a:cubicBezTo>
                  <a:cubicBezTo>
                    <a:pt x="215" y="194"/>
                    <a:pt x="208" y="197"/>
                    <a:pt x="208" y="197"/>
                  </a:cubicBezTo>
                  <a:cubicBezTo>
                    <a:pt x="220" y="212"/>
                    <a:pt x="220" y="212"/>
                    <a:pt x="220" y="212"/>
                  </a:cubicBezTo>
                  <a:cubicBezTo>
                    <a:pt x="230" y="209"/>
                    <a:pt x="230" y="209"/>
                    <a:pt x="230" y="209"/>
                  </a:cubicBezTo>
                  <a:cubicBezTo>
                    <a:pt x="210" y="233"/>
                    <a:pt x="210" y="233"/>
                    <a:pt x="210" y="233"/>
                  </a:cubicBezTo>
                  <a:cubicBezTo>
                    <a:pt x="207" y="230"/>
                    <a:pt x="207" y="230"/>
                    <a:pt x="207" y="230"/>
                  </a:cubicBezTo>
                  <a:cubicBezTo>
                    <a:pt x="212" y="227"/>
                    <a:pt x="212" y="227"/>
                    <a:pt x="212" y="227"/>
                  </a:cubicBezTo>
                  <a:cubicBezTo>
                    <a:pt x="215" y="223"/>
                    <a:pt x="215" y="223"/>
                    <a:pt x="215" y="223"/>
                  </a:cubicBezTo>
                  <a:cubicBezTo>
                    <a:pt x="181" y="187"/>
                    <a:pt x="181" y="187"/>
                    <a:pt x="181" y="187"/>
                  </a:cubicBezTo>
                  <a:cubicBezTo>
                    <a:pt x="178" y="189"/>
                    <a:pt x="178" y="189"/>
                    <a:pt x="178" y="189"/>
                  </a:cubicBezTo>
                  <a:cubicBezTo>
                    <a:pt x="174" y="187"/>
                    <a:pt x="174" y="187"/>
                    <a:pt x="174" y="187"/>
                  </a:cubicBezTo>
                  <a:cubicBezTo>
                    <a:pt x="190" y="172"/>
                    <a:pt x="190" y="172"/>
                    <a:pt x="190" y="172"/>
                  </a:cubicBezTo>
                  <a:cubicBezTo>
                    <a:pt x="194" y="174"/>
                    <a:pt x="194" y="174"/>
                    <a:pt x="194" y="174"/>
                  </a:cubicBezTo>
                  <a:cubicBezTo>
                    <a:pt x="189" y="182"/>
                    <a:pt x="189" y="182"/>
                    <a:pt x="189" y="182"/>
                  </a:cubicBezTo>
                  <a:close/>
                  <a:moveTo>
                    <a:pt x="230" y="145"/>
                  </a:moveTo>
                  <a:cubicBezTo>
                    <a:pt x="230" y="153"/>
                    <a:pt x="237" y="160"/>
                    <a:pt x="241" y="160"/>
                  </a:cubicBezTo>
                  <a:cubicBezTo>
                    <a:pt x="257" y="160"/>
                    <a:pt x="255" y="153"/>
                    <a:pt x="271" y="153"/>
                  </a:cubicBezTo>
                  <a:cubicBezTo>
                    <a:pt x="277" y="153"/>
                    <a:pt x="282" y="155"/>
                    <a:pt x="282" y="160"/>
                  </a:cubicBezTo>
                  <a:cubicBezTo>
                    <a:pt x="282" y="164"/>
                    <a:pt x="271" y="175"/>
                    <a:pt x="263" y="175"/>
                  </a:cubicBezTo>
                  <a:cubicBezTo>
                    <a:pt x="251" y="175"/>
                    <a:pt x="261" y="172"/>
                    <a:pt x="244" y="168"/>
                  </a:cubicBezTo>
                  <a:cubicBezTo>
                    <a:pt x="263" y="186"/>
                    <a:pt x="263" y="186"/>
                    <a:pt x="263" y="186"/>
                  </a:cubicBezTo>
                  <a:cubicBezTo>
                    <a:pt x="270" y="169"/>
                    <a:pt x="286" y="178"/>
                    <a:pt x="286" y="160"/>
                  </a:cubicBezTo>
                  <a:cubicBezTo>
                    <a:pt x="286" y="157"/>
                    <a:pt x="286" y="157"/>
                    <a:pt x="286" y="157"/>
                  </a:cubicBezTo>
                  <a:cubicBezTo>
                    <a:pt x="286" y="149"/>
                    <a:pt x="279" y="142"/>
                    <a:pt x="275" y="142"/>
                  </a:cubicBezTo>
                  <a:cubicBezTo>
                    <a:pt x="258" y="142"/>
                    <a:pt x="261" y="149"/>
                    <a:pt x="245" y="149"/>
                  </a:cubicBezTo>
                  <a:cubicBezTo>
                    <a:pt x="239" y="149"/>
                    <a:pt x="234" y="147"/>
                    <a:pt x="234" y="142"/>
                  </a:cubicBezTo>
                  <a:cubicBezTo>
                    <a:pt x="234" y="139"/>
                    <a:pt x="242" y="131"/>
                    <a:pt x="245" y="131"/>
                  </a:cubicBezTo>
                  <a:cubicBezTo>
                    <a:pt x="256" y="131"/>
                    <a:pt x="260" y="134"/>
                    <a:pt x="269" y="137"/>
                  </a:cubicBezTo>
                  <a:cubicBezTo>
                    <a:pt x="256" y="119"/>
                    <a:pt x="256" y="119"/>
                    <a:pt x="256" y="119"/>
                  </a:cubicBezTo>
                  <a:cubicBezTo>
                    <a:pt x="244" y="127"/>
                    <a:pt x="230" y="128"/>
                    <a:pt x="230" y="145"/>
                  </a:cubicBezTo>
                  <a:close/>
                  <a:moveTo>
                    <a:pt x="270" y="107"/>
                  </a:moveTo>
                  <a:cubicBezTo>
                    <a:pt x="290" y="94"/>
                    <a:pt x="290" y="94"/>
                    <a:pt x="290" y="94"/>
                  </a:cubicBezTo>
                  <a:cubicBezTo>
                    <a:pt x="294" y="97"/>
                    <a:pt x="294" y="97"/>
                    <a:pt x="294" y="97"/>
                  </a:cubicBezTo>
                  <a:cubicBezTo>
                    <a:pt x="289" y="104"/>
                    <a:pt x="289" y="104"/>
                    <a:pt x="289" y="104"/>
                  </a:cubicBezTo>
                  <a:cubicBezTo>
                    <a:pt x="313" y="141"/>
                    <a:pt x="313" y="141"/>
                    <a:pt x="313" y="141"/>
                  </a:cubicBezTo>
                  <a:cubicBezTo>
                    <a:pt x="320" y="140"/>
                    <a:pt x="320" y="140"/>
                    <a:pt x="320" y="140"/>
                  </a:cubicBezTo>
                  <a:cubicBezTo>
                    <a:pt x="323" y="141"/>
                    <a:pt x="323" y="141"/>
                    <a:pt x="323" y="141"/>
                  </a:cubicBezTo>
                  <a:cubicBezTo>
                    <a:pt x="301" y="157"/>
                    <a:pt x="301" y="157"/>
                    <a:pt x="301" y="157"/>
                  </a:cubicBezTo>
                  <a:cubicBezTo>
                    <a:pt x="304" y="145"/>
                    <a:pt x="304" y="145"/>
                    <a:pt x="304" y="145"/>
                  </a:cubicBezTo>
                  <a:cubicBezTo>
                    <a:pt x="296" y="130"/>
                    <a:pt x="291" y="110"/>
                    <a:pt x="270" y="107"/>
                  </a:cubicBezTo>
                  <a:close/>
                  <a:moveTo>
                    <a:pt x="308" y="86"/>
                  </a:moveTo>
                  <a:cubicBezTo>
                    <a:pt x="308" y="96"/>
                    <a:pt x="313" y="100"/>
                    <a:pt x="319" y="105"/>
                  </a:cubicBezTo>
                  <a:cubicBezTo>
                    <a:pt x="317" y="95"/>
                    <a:pt x="315" y="98"/>
                    <a:pt x="315" y="90"/>
                  </a:cubicBezTo>
                  <a:cubicBezTo>
                    <a:pt x="315" y="86"/>
                    <a:pt x="319" y="82"/>
                    <a:pt x="323" y="82"/>
                  </a:cubicBezTo>
                  <a:cubicBezTo>
                    <a:pt x="327" y="82"/>
                    <a:pt x="345" y="112"/>
                    <a:pt x="345" y="116"/>
                  </a:cubicBezTo>
                  <a:cubicBezTo>
                    <a:pt x="345" y="124"/>
                    <a:pt x="344" y="120"/>
                    <a:pt x="342" y="131"/>
                  </a:cubicBezTo>
                  <a:cubicBezTo>
                    <a:pt x="364" y="116"/>
                    <a:pt x="364" y="116"/>
                    <a:pt x="364" y="116"/>
                  </a:cubicBezTo>
                  <a:cubicBezTo>
                    <a:pt x="350" y="112"/>
                    <a:pt x="335" y="87"/>
                    <a:pt x="335" y="69"/>
                  </a:cubicBezTo>
                  <a:cubicBezTo>
                    <a:pt x="361" y="82"/>
                    <a:pt x="361" y="82"/>
                    <a:pt x="361" y="82"/>
                  </a:cubicBezTo>
                  <a:cubicBezTo>
                    <a:pt x="345" y="64"/>
                    <a:pt x="345" y="64"/>
                    <a:pt x="345" y="64"/>
                  </a:cubicBezTo>
                  <a:cubicBezTo>
                    <a:pt x="339" y="67"/>
                    <a:pt x="308" y="80"/>
                    <a:pt x="308" y="86"/>
                  </a:cubicBezTo>
                  <a:close/>
                  <a:moveTo>
                    <a:pt x="394" y="43"/>
                  </a:moveTo>
                  <a:cubicBezTo>
                    <a:pt x="412" y="34"/>
                    <a:pt x="412" y="34"/>
                    <a:pt x="412" y="34"/>
                  </a:cubicBezTo>
                  <a:cubicBezTo>
                    <a:pt x="404" y="66"/>
                    <a:pt x="397" y="81"/>
                    <a:pt x="419" y="93"/>
                  </a:cubicBezTo>
                  <a:cubicBezTo>
                    <a:pt x="397" y="105"/>
                    <a:pt x="397" y="105"/>
                    <a:pt x="397" y="105"/>
                  </a:cubicBezTo>
                  <a:cubicBezTo>
                    <a:pt x="399" y="94"/>
                    <a:pt x="401" y="98"/>
                    <a:pt x="401" y="90"/>
                  </a:cubicBezTo>
                  <a:cubicBezTo>
                    <a:pt x="401" y="79"/>
                    <a:pt x="374" y="61"/>
                    <a:pt x="360" y="60"/>
                  </a:cubicBezTo>
                  <a:cubicBezTo>
                    <a:pt x="381" y="47"/>
                    <a:pt x="381" y="47"/>
                    <a:pt x="381" y="47"/>
                  </a:cubicBezTo>
                  <a:cubicBezTo>
                    <a:pt x="377" y="61"/>
                    <a:pt x="387" y="64"/>
                    <a:pt x="401" y="68"/>
                  </a:cubicBezTo>
                  <a:cubicBezTo>
                    <a:pt x="401" y="45"/>
                    <a:pt x="401" y="45"/>
                    <a:pt x="401" y="45"/>
                  </a:cubicBezTo>
                  <a:cubicBezTo>
                    <a:pt x="394" y="43"/>
                    <a:pt x="394" y="43"/>
                    <a:pt x="394" y="43"/>
                  </a:cubicBezTo>
                  <a:close/>
                  <a:moveTo>
                    <a:pt x="25" y="438"/>
                  </a:moveTo>
                  <a:cubicBezTo>
                    <a:pt x="37" y="432"/>
                    <a:pt x="37" y="432"/>
                    <a:pt x="37" y="432"/>
                  </a:cubicBezTo>
                  <a:cubicBezTo>
                    <a:pt x="74" y="442"/>
                    <a:pt x="74" y="442"/>
                    <a:pt x="74" y="442"/>
                  </a:cubicBezTo>
                  <a:cubicBezTo>
                    <a:pt x="74" y="457"/>
                    <a:pt x="74" y="457"/>
                    <a:pt x="74" y="457"/>
                  </a:cubicBezTo>
                  <a:cubicBezTo>
                    <a:pt x="74" y="481"/>
                    <a:pt x="26" y="458"/>
                    <a:pt x="19" y="453"/>
                  </a:cubicBezTo>
                  <a:cubicBezTo>
                    <a:pt x="19" y="468"/>
                    <a:pt x="19" y="468"/>
                    <a:pt x="19" y="468"/>
                  </a:cubicBezTo>
                  <a:cubicBezTo>
                    <a:pt x="36" y="469"/>
                    <a:pt x="47" y="475"/>
                    <a:pt x="67" y="475"/>
                  </a:cubicBezTo>
                  <a:cubicBezTo>
                    <a:pt x="73" y="475"/>
                    <a:pt x="82" y="461"/>
                    <a:pt x="82" y="453"/>
                  </a:cubicBezTo>
                  <a:cubicBezTo>
                    <a:pt x="82" y="431"/>
                    <a:pt x="47" y="435"/>
                    <a:pt x="30" y="416"/>
                  </a:cubicBezTo>
                  <a:cubicBezTo>
                    <a:pt x="25" y="438"/>
                    <a:pt x="25" y="438"/>
                    <a:pt x="25" y="438"/>
                  </a:cubicBezTo>
                  <a:close/>
                  <a:moveTo>
                    <a:pt x="52" y="364"/>
                  </a:moveTo>
                  <a:cubicBezTo>
                    <a:pt x="61" y="345"/>
                    <a:pt x="61" y="345"/>
                    <a:pt x="61" y="345"/>
                  </a:cubicBezTo>
                  <a:cubicBezTo>
                    <a:pt x="63" y="357"/>
                    <a:pt x="63" y="357"/>
                    <a:pt x="63" y="357"/>
                  </a:cubicBezTo>
                  <a:cubicBezTo>
                    <a:pt x="113" y="376"/>
                    <a:pt x="113" y="376"/>
                    <a:pt x="113" y="376"/>
                  </a:cubicBezTo>
                  <a:cubicBezTo>
                    <a:pt x="60" y="391"/>
                    <a:pt x="60" y="391"/>
                    <a:pt x="60" y="391"/>
                  </a:cubicBezTo>
                  <a:cubicBezTo>
                    <a:pt x="60" y="397"/>
                    <a:pt x="60" y="397"/>
                    <a:pt x="60" y="397"/>
                  </a:cubicBezTo>
                  <a:cubicBezTo>
                    <a:pt x="76" y="399"/>
                    <a:pt x="76" y="405"/>
                    <a:pt x="85" y="405"/>
                  </a:cubicBezTo>
                  <a:cubicBezTo>
                    <a:pt x="93" y="405"/>
                    <a:pt x="90" y="404"/>
                    <a:pt x="100" y="401"/>
                  </a:cubicBezTo>
                  <a:cubicBezTo>
                    <a:pt x="92" y="419"/>
                    <a:pt x="92" y="419"/>
                    <a:pt x="92" y="419"/>
                  </a:cubicBezTo>
                  <a:cubicBezTo>
                    <a:pt x="85" y="420"/>
                    <a:pt x="85" y="420"/>
                    <a:pt x="85" y="420"/>
                  </a:cubicBezTo>
                  <a:cubicBezTo>
                    <a:pt x="81" y="405"/>
                    <a:pt x="52" y="394"/>
                    <a:pt x="37" y="401"/>
                  </a:cubicBezTo>
                  <a:cubicBezTo>
                    <a:pt x="41" y="387"/>
                    <a:pt x="41" y="387"/>
                    <a:pt x="41" y="387"/>
                  </a:cubicBezTo>
                  <a:cubicBezTo>
                    <a:pt x="93" y="374"/>
                    <a:pt x="93" y="374"/>
                    <a:pt x="93" y="374"/>
                  </a:cubicBezTo>
                  <a:cubicBezTo>
                    <a:pt x="52" y="364"/>
                    <a:pt x="52" y="364"/>
                    <a:pt x="52" y="364"/>
                  </a:cubicBezTo>
                  <a:close/>
                  <a:moveTo>
                    <a:pt x="72" y="328"/>
                  </a:moveTo>
                  <a:cubicBezTo>
                    <a:pt x="74" y="329"/>
                    <a:pt x="74" y="329"/>
                    <a:pt x="74" y="329"/>
                  </a:cubicBezTo>
                  <a:cubicBezTo>
                    <a:pt x="81" y="329"/>
                    <a:pt x="81" y="329"/>
                    <a:pt x="81" y="329"/>
                  </a:cubicBezTo>
                  <a:cubicBezTo>
                    <a:pt x="119" y="349"/>
                    <a:pt x="119" y="349"/>
                    <a:pt x="119" y="349"/>
                  </a:cubicBezTo>
                  <a:cubicBezTo>
                    <a:pt x="117" y="361"/>
                    <a:pt x="117" y="361"/>
                    <a:pt x="117" y="361"/>
                  </a:cubicBezTo>
                  <a:cubicBezTo>
                    <a:pt x="131" y="341"/>
                    <a:pt x="131" y="341"/>
                    <a:pt x="131" y="341"/>
                  </a:cubicBezTo>
                  <a:cubicBezTo>
                    <a:pt x="127" y="339"/>
                    <a:pt x="127" y="339"/>
                    <a:pt x="127" y="339"/>
                  </a:cubicBezTo>
                  <a:cubicBezTo>
                    <a:pt x="123" y="342"/>
                    <a:pt x="123" y="342"/>
                    <a:pt x="123" y="342"/>
                  </a:cubicBezTo>
                  <a:cubicBezTo>
                    <a:pt x="108" y="334"/>
                    <a:pt x="87" y="330"/>
                    <a:pt x="80" y="311"/>
                  </a:cubicBezTo>
                  <a:cubicBezTo>
                    <a:pt x="72" y="328"/>
                    <a:pt x="72" y="328"/>
                    <a:pt x="72" y="328"/>
                  </a:cubicBezTo>
                  <a:close/>
                  <a:moveTo>
                    <a:pt x="106" y="270"/>
                  </a:moveTo>
                  <a:cubicBezTo>
                    <a:pt x="118" y="268"/>
                    <a:pt x="118" y="268"/>
                    <a:pt x="118" y="268"/>
                  </a:cubicBezTo>
                  <a:cubicBezTo>
                    <a:pt x="141" y="297"/>
                    <a:pt x="141" y="297"/>
                    <a:pt x="141" y="297"/>
                  </a:cubicBezTo>
                  <a:cubicBezTo>
                    <a:pt x="100" y="290"/>
                    <a:pt x="100" y="290"/>
                    <a:pt x="100" y="290"/>
                  </a:cubicBezTo>
                  <a:cubicBezTo>
                    <a:pt x="101" y="277"/>
                    <a:pt x="101" y="277"/>
                    <a:pt x="101" y="277"/>
                  </a:cubicBezTo>
                  <a:cubicBezTo>
                    <a:pt x="90" y="295"/>
                    <a:pt x="90" y="295"/>
                    <a:pt x="90" y="295"/>
                  </a:cubicBezTo>
                  <a:cubicBezTo>
                    <a:pt x="154" y="307"/>
                    <a:pt x="154" y="307"/>
                    <a:pt x="154" y="307"/>
                  </a:cubicBezTo>
                  <a:cubicBezTo>
                    <a:pt x="119" y="255"/>
                    <a:pt x="119" y="255"/>
                    <a:pt x="119" y="255"/>
                  </a:cubicBezTo>
                  <a:cubicBezTo>
                    <a:pt x="120" y="251"/>
                    <a:pt x="120" y="251"/>
                    <a:pt x="120" y="251"/>
                  </a:cubicBezTo>
                  <a:cubicBezTo>
                    <a:pt x="106" y="270"/>
                    <a:pt x="106" y="270"/>
                    <a:pt x="106" y="270"/>
                  </a:cubicBezTo>
                  <a:close/>
                  <a:moveTo>
                    <a:pt x="130" y="242"/>
                  </a:moveTo>
                  <a:cubicBezTo>
                    <a:pt x="145" y="235"/>
                    <a:pt x="160" y="254"/>
                    <a:pt x="174" y="264"/>
                  </a:cubicBezTo>
                  <a:cubicBezTo>
                    <a:pt x="172" y="276"/>
                    <a:pt x="172" y="276"/>
                    <a:pt x="172" y="276"/>
                  </a:cubicBezTo>
                  <a:cubicBezTo>
                    <a:pt x="203" y="239"/>
                    <a:pt x="203" y="239"/>
                    <a:pt x="203" y="239"/>
                  </a:cubicBezTo>
                  <a:cubicBezTo>
                    <a:pt x="185" y="224"/>
                    <a:pt x="185" y="224"/>
                    <a:pt x="185" y="224"/>
                  </a:cubicBezTo>
                  <a:cubicBezTo>
                    <a:pt x="193" y="242"/>
                    <a:pt x="193" y="242"/>
                    <a:pt x="193" y="242"/>
                  </a:cubicBezTo>
                  <a:cubicBezTo>
                    <a:pt x="191" y="246"/>
                    <a:pt x="188" y="257"/>
                    <a:pt x="182" y="257"/>
                  </a:cubicBezTo>
                  <a:cubicBezTo>
                    <a:pt x="171" y="257"/>
                    <a:pt x="168" y="248"/>
                    <a:pt x="163" y="240"/>
                  </a:cubicBezTo>
                  <a:cubicBezTo>
                    <a:pt x="183" y="241"/>
                    <a:pt x="183" y="241"/>
                    <a:pt x="183" y="241"/>
                  </a:cubicBezTo>
                  <a:cubicBezTo>
                    <a:pt x="160" y="223"/>
                    <a:pt x="160" y="223"/>
                    <a:pt x="160" y="223"/>
                  </a:cubicBezTo>
                  <a:cubicBezTo>
                    <a:pt x="163" y="242"/>
                    <a:pt x="163" y="242"/>
                    <a:pt x="163" y="242"/>
                  </a:cubicBezTo>
                  <a:cubicBezTo>
                    <a:pt x="156" y="240"/>
                    <a:pt x="145" y="235"/>
                    <a:pt x="145" y="227"/>
                  </a:cubicBezTo>
                  <a:cubicBezTo>
                    <a:pt x="145" y="225"/>
                    <a:pt x="150" y="219"/>
                    <a:pt x="152" y="216"/>
                  </a:cubicBezTo>
                  <a:cubicBezTo>
                    <a:pt x="171" y="216"/>
                    <a:pt x="171" y="216"/>
                    <a:pt x="171" y="216"/>
                  </a:cubicBezTo>
                  <a:cubicBezTo>
                    <a:pt x="169" y="212"/>
                    <a:pt x="165" y="205"/>
                    <a:pt x="160" y="205"/>
                  </a:cubicBezTo>
                  <a:cubicBezTo>
                    <a:pt x="155" y="205"/>
                    <a:pt x="132" y="235"/>
                    <a:pt x="130" y="242"/>
                  </a:cubicBezTo>
                  <a:close/>
                  <a:moveTo>
                    <a:pt x="460" y="38"/>
                  </a:moveTo>
                  <a:cubicBezTo>
                    <a:pt x="460" y="52"/>
                    <a:pt x="468" y="71"/>
                    <a:pt x="482" y="71"/>
                  </a:cubicBezTo>
                  <a:cubicBezTo>
                    <a:pt x="493" y="71"/>
                    <a:pt x="493" y="71"/>
                    <a:pt x="493" y="71"/>
                  </a:cubicBezTo>
                  <a:cubicBezTo>
                    <a:pt x="502" y="71"/>
                    <a:pt x="516" y="58"/>
                    <a:pt x="516" y="49"/>
                  </a:cubicBezTo>
                  <a:cubicBezTo>
                    <a:pt x="516" y="45"/>
                    <a:pt x="516" y="45"/>
                    <a:pt x="516" y="45"/>
                  </a:cubicBezTo>
                  <a:cubicBezTo>
                    <a:pt x="516" y="29"/>
                    <a:pt x="501" y="12"/>
                    <a:pt x="486" y="12"/>
                  </a:cubicBezTo>
                  <a:cubicBezTo>
                    <a:pt x="473" y="12"/>
                    <a:pt x="460" y="25"/>
                    <a:pt x="460" y="38"/>
                  </a:cubicBezTo>
                  <a:close/>
                  <a:moveTo>
                    <a:pt x="471" y="34"/>
                  </a:moveTo>
                  <a:cubicBezTo>
                    <a:pt x="471" y="25"/>
                    <a:pt x="477" y="19"/>
                    <a:pt x="486" y="19"/>
                  </a:cubicBezTo>
                  <a:cubicBezTo>
                    <a:pt x="500" y="19"/>
                    <a:pt x="504" y="38"/>
                    <a:pt x="504" y="53"/>
                  </a:cubicBezTo>
                  <a:cubicBezTo>
                    <a:pt x="504" y="56"/>
                    <a:pt x="504" y="56"/>
                    <a:pt x="504" y="56"/>
                  </a:cubicBezTo>
                  <a:cubicBezTo>
                    <a:pt x="504" y="65"/>
                    <a:pt x="502" y="68"/>
                    <a:pt x="493" y="68"/>
                  </a:cubicBezTo>
                  <a:cubicBezTo>
                    <a:pt x="490" y="68"/>
                    <a:pt x="490" y="68"/>
                    <a:pt x="490" y="68"/>
                  </a:cubicBezTo>
                  <a:cubicBezTo>
                    <a:pt x="475" y="68"/>
                    <a:pt x="471" y="49"/>
                    <a:pt x="471" y="34"/>
                  </a:cubicBezTo>
                  <a:close/>
                  <a:moveTo>
                    <a:pt x="527" y="5"/>
                  </a:moveTo>
                  <a:cubicBezTo>
                    <a:pt x="537" y="12"/>
                    <a:pt x="537" y="12"/>
                    <a:pt x="537" y="12"/>
                  </a:cubicBezTo>
                  <a:cubicBezTo>
                    <a:pt x="542" y="56"/>
                    <a:pt x="542" y="56"/>
                    <a:pt x="542" y="56"/>
                  </a:cubicBezTo>
                  <a:cubicBezTo>
                    <a:pt x="534" y="56"/>
                    <a:pt x="534" y="56"/>
                    <a:pt x="534" y="56"/>
                  </a:cubicBezTo>
                  <a:cubicBezTo>
                    <a:pt x="534" y="64"/>
                    <a:pt x="534" y="64"/>
                    <a:pt x="534" y="64"/>
                  </a:cubicBezTo>
                  <a:cubicBezTo>
                    <a:pt x="561" y="59"/>
                    <a:pt x="561" y="59"/>
                    <a:pt x="561" y="59"/>
                  </a:cubicBezTo>
                  <a:cubicBezTo>
                    <a:pt x="550" y="53"/>
                    <a:pt x="550" y="53"/>
                    <a:pt x="550" y="53"/>
                  </a:cubicBezTo>
                  <a:cubicBezTo>
                    <a:pt x="545" y="8"/>
                    <a:pt x="545" y="8"/>
                    <a:pt x="545" y="8"/>
                  </a:cubicBezTo>
                  <a:cubicBezTo>
                    <a:pt x="560" y="8"/>
                    <a:pt x="560" y="8"/>
                    <a:pt x="560" y="8"/>
                  </a:cubicBezTo>
                  <a:cubicBezTo>
                    <a:pt x="570" y="8"/>
                    <a:pt x="569" y="13"/>
                    <a:pt x="575" y="19"/>
                  </a:cubicBezTo>
                  <a:cubicBezTo>
                    <a:pt x="575" y="0"/>
                    <a:pt x="575" y="0"/>
                    <a:pt x="575" y="0"/>
                  </a:cubicBezTo>
                  <a:cubicBezTo>
                    <a:pt x="527" y="5"/>
                    <a:pt x="527" y="5"/>
                    <a:pt x="527" y="5"/>
                  </a:cubicBezTo>
                  <a:close/>
                  <a:moveTo>
                    <a:pt x="554" y="28"/>
                  </a:moveTo>
                  <a:cubicBezTo>
                    <a:pt x="563" y="15"/>
                    <a:pt x="563" y="15"/>
                    <a:pt x="563" y="15"/>
                  </a:cubicBezTo>
                  <a:cubicBezTo>
                    <a:pt x="567" y="42"/>
                    <a:pt x="567" y="42"/>
                    <a:pt x="567" y="42"/>
                  </a:cubicBezTo>
                  <a:cubicBezTo>
                    <a:pt x="557" y="38"/>
                    <a:pt x="559" y="36"/>
                    <a:pt x="554" y="28"/>
                  </a:cubicBez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îṩļïďe"/>
            <p:cNvSpPr/>
            <p:nvPr/>
          </p:nvSpPr>
          <p:spPr bwMode="auto">
            <a:xfrm>
              <a:off x="3052215" y="4189654"/>
              <a:ext cx="130560" cy="132301"/>
            </a:xfrm>
            <a:custGeom>
              <a:avLst/>
              <a:gdLst>
                <a:gd name="T0" fmla="*/ 63 w 95"/>
                <a:gd name="T1" fmla="*/ 66 h 96"/>
                <a:gd name="T2" fmla="*/ 44 w 95"/>
                <a:gd name="T3" fmla="*/ 81 h 96"/>
                <a:gd name="T4" fmla="*/ 55 w 95"/>
                <a:gd name="T5" fmla="*/ 92 h 96"/>
                <a:gd name="T6" fmla="*/ 88 w 95"/>
                <a:gd name="T7" fmla="*/ 81 h 96"/>
                <a:gd name="T8" fmla="*/ 73 w 95"/>
                <a:gd name="T9" fmla="*/ 73 h 96"/>
                <a:gd name="T10" fmla="*/ 84 w 95"/>
                <a:gd name="T11" fmla="*/ 57 h 96"/>
                <a:gd name="T12" fmla="*/ 54 w 95"/>
                <a:gd name="T13" fmla="*/ 56 h 96"/>
                <a:gd name="T14" fmla="*/ 63 w 95"/>
                <a:gd name="T15" fmla="*/ 66 h 96"/>
                <a:gd name="T16" fmla="*/ 0 w 95"/>
                <a:gd name="T17" fmla="*/ 38 h 96"/>
                <a:gd name="T18" fmla="*/ 30 w 95"/>
                <a:gd name="T19" fmla="*/ 1 h 96"/>
                <a:gd name="T20" fmla="*/ 36 w 95"/>
                <a:gd name="T21" fmla="*/ 0 h 96"/>
                <a:gd name="T22" fmla="*/ 36 w 95"/>
                <a:gd name="T23" fmla="*/ 14 h 96"/>
                <a:gd name="T24" fmla="*/ 69 w 95"/>
                <a:gd name="T25" fmla="*/ 3 h 96"/>
                <a:gd name="T26" fmla="*/ 81 w 95"/>
                <a:gd name="T27" fmla="*/ 3 h 96"/>
                <a:gd name="T28" fmla="*/ 63 w 95"/>
                <a:gd name="T29" fmla="*/ 37 h 96"/>
                <a:gd name="T30" fmla="*/ 95 w 95"/>
                <a:gd name="T31" fmla="*/ 52 h 96"/>
                <a:gd name="T32" fmla="*/ 69 w 95"/>
                <a:gd name="T33" fmla="*/ 44 h 96"/>
                <a:gd name="T34" fmla="*/ 55 w 95"/>
                <a:gd name="T35" fmla="*/ 44 h 96"/>
                <a:gd name="T36" fmla="*/ 18 w 95"/>
                <a:gd name="T37" fmla="*/ 96 h 96"/>
                <a:gd name="T38" fmla="*/ 10 w 95"/>
                <a:gd name="T39" fmla="*/ 85 h 96"/>
                <a:gd name="T40" fmla="*/ 18 w 95"/>
                <a:gd name="T41" fmla="*/ 55 h 96"/>
                <a:gd name="T42" fmla="*/ 10 w 95"/>
                <a:gd name="T43" fmla="*/ 55 h 96"/>
                <a:gd name="T44" fmla="*/ 14 w 95"/>
                <a:gd name="T45" fmla="*/ 37 h 96"/>
                <a:gd name="T46" fmla="*/ 0 w 95"/>
                <a:gd name="T47" fmla="*/ 38 h 96"/>
                <a:gd name="T48" fmla="*/ 23 w 95"/>
                <a:gd name="T49" fmla="*/ 26 h 96"/>
                <a:gd name="T50" fmla="*/ 36 w 95"/>
                <a:gd name="T51" fmla="*/ 14 h 96"/>
                <a:gd name="T52" fmla="*/ 36 w 95"/>
                <a:gd name="T53" fmla="*/ 22 h 96"/>
                <a:gd name="T54" fmla="*/ 47 w 95"/>
                <a:gd name="T55" fmla="*/ 22 h 96"/>
                <a:gd name="T56" fmla="*/ 50 w 95"/>
                <a:gd name="T57" fmla="*/ 24 h 96"/>
                <a:gd name="T58" fmla="*/ 25 w 95"/>
                <a:gd name="T59" fmla="*/ 59 h 96"/>
                <a:gd name="T60" fmla="*/ 22 w 95"/>
                <a:gd name="T61" fmla="*/ 44 h 96"/>
                <a:gd name="T62" fmla="*/ 23 w 95"/>
                <a:gd name="T63"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96">
                  <a:moveTo>
                    <a:pt x="63" y="66"/>
                  </a:moveTo>
                  <a:cubicBezTo>
                    <a:pt x="58" y="69"/>
                    <a:pt x="44" y="77"/>
                    <a:pt x="44" y="81"/>
                  </a:cubicBezTo>
                  <a:cubicBezTo>
                    <a:pt x="44" y="86"/>
                    <a:pt x="51" y="90"/>
                    <a:pt x="55" y="92"/>
                  </a:cubicBezTo>
                  <a:cubicBezTo>
                    <a:pt x="64" y="90"/>
                    <a:pt x="88" y="90"/>
                    <a:pt x="88" y="81"/>
                  </a:cubicBezTo>
                  <a:cubicBezTo>
                    <a:pt x="88" y="74"/>
                    <a:pt x="80" y="74"/>
                    <a:pt x="73" y="73"/>
                  </a:cubicBezTo>
                  <a:cubicBezTo>
                    <a:pt x="84" y="57"/>
                    <a:pt x="84" y="57"/>
                    <a:pt x="84" y="57"/>
                  </a:cubicBezTo>
                  <a:cubicBezTo>
                    <a:pt x="54" y="56"/>
                    <a:pt x="54" y="56"/>
                    <a:pt x="54" y="56"/>
                  </a:cubicBezTo>
                  <a:cubicBezTo>
                    <a:pt x="63" y="66"/>
                    <a:pt x="63" y="66"/>
                    <a:pt x="63" y="66"/>
                  </a:cubicBezTo>
                  <a:close/>
                  <a:moveTo>
                    <a:pt x="0" y="38"/>
                  </a:moveTo>
                  <a:cubicBezTo>
                    <a:pt x="30" y="1"/>
                    <a:pt x="30" y="1"/>
                    <a:pt x="30" y="1"/>
                  </a:cubicBezTo>
                  <a:cubicBezTo>
                    <a:pt x="36" y="0"/>
                    <a:pt x="36" y="0"/>
                    <a:pt x="36" y="0"/>
                  </a:cubicBezTo>
                  <a:cubicBezTo>
                    <a:pt x="36" y="14"/>
                    <a:pt x="36" y="14"/>
                    <a:pt x="36" y="14"/>
                  </a:cubicBezTo>
                  <a:cubicBezTo>
                    <a:pt x="62" y="14"/>
                    <a:pt x="57" y="3"/>
                    <a:pt x="69" y="3"/>
                  </a:cubicBezTo>
                  <a:cubicBezTo>
                    <a:pt x="81" y="3"/>
                    <a:pt x="81" y="3"/>
                    <a:pt x="81" y="3"/>
                  </a:cubicBezTo>
                  <a:cubicBezTo>
                    <a:pt x="63" y="37"/>
                    <a:pt x="63" y="37"/>
                    <a:pt x="63" y="37"/>
                  </a:cubicBezTo>
                  <a:cubicBezTo>
                    <a:pt x="83" y="37"/>
                    <a:pt x="93" y="33"/>
                    <a:pt x="95" y="52"/>
                  </a:cubicBezTo>
                  <a:cubicBezTo>
                    <a:pt x="82" y="49"/>
                    <a:pt x="83" y="44"/>
                    <a:pt x="69" y="44"/>
                  </a:cubicBezTo>
                  <a:cubicBezTo>
                    <a:pt x="55" y="44"/>
                    <a:pt x="55" y="44"/>
                    <a:pt x="55" y="44"/>
                  </a:cubicBezTo>
                  <a:cubicBezTo>
                    <a:pt x="44" y="83"/>
                    <a:pt x="20" y="62"/>
                    <a:pt x="18" y="96"/>
                  </a:cubicBezTo>
                  <a:cubicBezTo>
                    <a:pt x="12" y="92"/>
                    <a:pt x="10" y="95"/>
                    <a:pt x="10" y="85"/>
                  </a:cubicBezTo>
                  <a:cubicBezTo>
                    <a:pt x="10" y="74"/>
                    <a:pt x="17" y="76"/>
                    <a:pt x="18" y="55"/>
                  </a:cubicBezTo>
                  <a:cubicBezTo>
                    <a:pt x="10" y="55"/>
                    <a:pt x="10" y="55"/>
                    <a:pt x="10" y="55"/>
                  </a:cubicBezTo>
                  <a:cubicBezTo>
                    <a:pt x="14" y="37"/>
                    <a:pt x="14" y="37"/>
                    <a:pt x="14" y="37"/>
                  </a:cubicBezTo>
                  <a:cubicBezTo>
                    <a:pt x="0" y="38"/>
                    <a:pt x="0" y="38"/>
                    <a:pt x="0" y="38"/>
                  </a:cubicBezTo>
                  <a:close/>
                  <a:moveTo>
                    <a:pt x="23" y="26"/>
                  </a:moveTo>
                  <a:cubicBezTo>
                    <a:pt x="36" y="14"/>
                    <a:pt x="36" y="14"/>
                    <a:pt x="36" y="14"/>
                  </a:cubicBezTo>
                  <a:cubicBezTo>
                    <a:pt x="36" y="22"/>
                    <a:pt x="36" y="22"/>
                    <a:pt x="36" y="22"/>
                  </a:cubicBezTo>
                  <a:cubicBezTo>
                    <a:pt x="47" y="22"/>
                    <a:pt x="47" y="22"/>
                    <a:pt x="47" y="22"/>
                  </a:cubicBezTo>
                  <a:cubicBezTo>
                    <a:pt x="50" y="24"/>
                    <a:pt x="50" y="24"/>
                    <a:pt x="50" y="24"/>
                  </a:cubicBezTo>
                  <a:cubicBezTo>
                    <a:pt x="25" y="59"/>
                    <a:pt x="25" y="59"/>
                    <a:pt x="25" y="59"/>
                  </a:cubicBezTo>
                  <a:cubicBezTo>
                    <a:pt x="23" y="50"/>
                    <a:pt x="21" y="50"/>
                    <a:pt x="22" y="44"/>
                  </a:cubicBezTo>
                  <a:lnTo>
                    <a:pt x="23" y="26"/>
                  </a:ln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iSḷídê"/>
            <p:cNvSpPr/>
            <p:nvPr/>
          </p:nvSpPr>
          <p:spPr bwMode="auto">
            <a:xfrm>
              <a:off x="3243703" y="4139170"/>
              <a:ext cx="134042" cy="137524"/>
            </a:xfrm>
            <a:custGeom>
              <a:avLst/>
              <a:gdLst>
                <a:gd name="T0" fmla="*/ 19 w 97"/>
                <a:gd name="T1" fmla="*/ 18 h 100"/>
                <a:gd name="T2" fmla="*/ 16 w 97"/>
                <a:gd name="T3" fmla="*/ 0 h 100"/>
                <a:gd name="T4" fmla="*/ 34 w 97"/>
                <a:gd name="T5" fmla="*/ 26 h 100"/>
                <a:gd name="T6" fmla="*/ 60 w 97"/>
                <a:gd name="T7" fmla="*/ 23 h 100"/>
                <a:gd name="T8" fmla="*/ 62 w 97"/>
                <a:gd name="T9" fmla="*/ 27 h 100"/>
                <a:gd name="T10" fmla="*/ 40 w 97"/>
                <a:gd name="T11" fmla="*/ 54 h 100"/>
                <a:gd name="T12" fmla="*/ 42 w 97"/>
                <a:gd name="T13" fmla="*/ 58 h 100"/>
                <a:gd name="T14" fmla="*/ 97 w 97"/>
                <a:gd name="T15" fmla="*/ 55 h 100"/>
                <a:gd name="T16" fmla="*/ 75 w 97"/>
                <a:gd name="T17" fmla="*/ 74 h 100"/>
                <a:gd name="T18" fmla="*/ 71 w 97"/>
                <a:gd name="T19" fmla="*/ 74 h 100"/>
                <a:gd name="T20" fmla="*/ 34 w 97"/>
                <a:gd name="T21" fmla="*/ 66 h 100"/>
                <a:gd name="T22" fmla="*/ 12 w 97"/>
                <a:gd name="T23" fmla="*/ 100 h 100"/>
                <a:gd name="T24" fmla="*/ 1 w 97"/>
                <a:gd name="T25" fmla="*/ 81 h 100"/>
                <a:gd name="T26" fmla="*/ 16 w 97"/>
                <a:gd name="T27" fmla="*/ 70 h 100"/>
                <a:gd name="T28" fmla="*/ 16 w 97"/>
                <a:gd name="T29" fmla="*/ 55 h 100"/>
                <a:gd name="T30" fmla="*/ 2 w 97"/>
                <a:gd name="T31" fmla="*/ 42 h 100"/>
                <a:gd name="T32" fmla="*/ 19 w 97"/>
                <a:gd name="T33" fmla="*/ 26 h 100"/>
                <a:gd name="T34" fmla="*/ 19 w 97"/>
                <a:gd name="T35" fmla="*/ 1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100">
                  <a:moveTo>
                    <a:pt x="19" y="18"/>
                  </a:moveTo>
                  <a:cubicBezTo>
                    <a:pt x="19" y="8"/>
                    <a:pt x="18" y="8"/>
                    <a:pt x="16" y="0"/>
                  </a:cubicBezTo>
                  <a:cubicBezTo>
                    <a:pt x="35" y="1"/>
                    <a:pt x="34" y="6"/>
                    <a:pt x="34" y="26"/>
                  </a:cubicBezTo>
                  <a:cubicBezTo>
                    <a:pt x="60" y="23"/>
                    <a:pt x="60" y="23"/>
                    <a:pt x="60" y="23"/>
                  </a:cubicBezTo>
                  <a:cubicBezTo>
                    <a:pt x="62" y="27"/>
                    <a:pt x="62" y="27"/>
                    <a:pt x="62" y="27"/>
                  </a:cubicBezTo>
                  <a:cubicBezTo>
                    <a:pt x="40" y="54"/>
                    <a:pt x="40" y="54"/>
                    <a:pt x="40" y="54"/>
                  </a:cubicBezTo>
                  <a:cubicBezTo>
                    <a:pt x="42" y="58"/>
                    <a:pt x="42" y="58"/>
                    <a:pt x="42" y="58"/>
                  </a:cubicBezTo>
                  <a:cubicBezTo>
                    <a:pt x="97" y="55"/>
                    <a:pt x="97" y="55"/>
                    <a:pt x="97" y="55"/>
                  </a:cubicBezTo>
                  <a:cubicBezTo>
                    <a:pt x="93" y="62"/>
                    <a:pt x="85" y="74"/>
                    <a:pt x="75" y="74"/>
                  </a:cubicBezTo>
                  <a:cubicBezTo>
                    <a:pt x="71" y="74"/>
                    <a:pt x="71" y="74"/>
                    <a:pt x="71" y="74"/>
                  </a:cubicBezTo>
                  <a:cubicBezTo>
                    <a:pt x="54" y="74"/>
                    <a:pt x="60" y="66"/>
                    <a:pt x="34" y="66"/>
                  </a:cubicBezTo>
                  <a:cubicBezTo>
                    <a:pt x="34" y="82"/>
                    <a:pt x="26" y="100"/>
                    <a:pt x="12" y="100"/>
                  </a:cubicBezTo>
                  <a:cubicBezTo>
                    <a:pt x="0" y="100"/>
                    <a:pt x="1" y="93"/>
                    <a:pt x="1" y="81"/>
                  </a:cubicBezTo>
                  <a:cubicBezTo>
                    <a:pt x="11" y="80"/>
                    <a:pt x="16" y="81"/>
                    <a:pt x="16" y="70"/>
                  </a:cubicBezTo>
                  <a:cubicBezTo>
                    <a:pt x="16" y="55"/>
                    <a:pt x="16" y="55"/>
                    <a:pt x="16" y="55"/>
                  </a:cubicBezTo>
                  <a:cubicBezTo>
                    <a:pt x="2" y="42"/>
                    <a:pt x="2" y="42"/>
                    <a:pt x="2" y="42"/>
                  </a:cubicBezTo>
                  <a:cubicBezTo>
                    <a:pt x="13" y="38"/>
                    <a:pt x="19" y="37"/>
                    <a:pt x="19" y="26"/>
                  </a:cubicBezTo>
                  <a:lnTo>
                    <a:pt x="19" y="18"/>
                  </a:ln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9" name="îśḻiďê"/>
            <p:cNvSpPr/>
            <p:nvPr/>
          </p:nvSpPr>
          <p:spPr bwMode="auto">
            <a:xfrm>
              <a:off x="2648350" y="4128725"/>
              <a:ext cx="142745" cy="144487"/>
            </a:xfrm>
            <a:custGeom>
              <a:avLst/>
              <a:gdLst>
                <a:gd name="T0" fmla="*/ 67 w 104"/>
                <a:gd name="T1" fmla="*/ 19 h 105"/>
                <a:gd name="T2" fmla="*/ 52 w 104"/>
                <a:gd name="T3" fmla="*/ 34 h 105"/>
                <a:gd name="T4" fmla="*/ 41 w 104"/>
                <a:gd name="T5" fmla="*/ 34 h 105"/>
                <a:gd name="T6" fmla="*/ 21 w 104"/>
                <a:gd name="T7" fmla="*/ 30 h 105"/>
                <a:gd name="T8" fmla="*/ 26 w 104"/>
                <a:gd name="T9" fmla="*/ 60 h 105"/>
                <a:gd name="T10" fmla="*/ 0 w 104"/>
                <a:gd name="T11" fmla="*/ 71 h 105"/>
                <a:gd name="T12" fmla="*/ 0 w 104"/>
                <a:gd name="T13" fmla="*/ 86 h 105"/>
                <a:gd name="T14" fmla="*/ 30 w 104"/>
                <a:gd name="T15" fmla="*/ 78 h 105"/>
                <a:gd name="T16" fmla="*/ 22 w 104"/>
                <a:gd name="T17" fmla="*/ 97 h 105"/>
                <a:gd name="T18" fmla="*/ 26 w 104"/>
                <a:gd name="T19" fmla="*/ 104 h 105"/>
                <a:gd name="T20" fmla="*/ 59 w 104"/>
                <a:gd name="T21" fmla="*/ 74 h 105"/>
                <a:gd name="T22" fmla="*/ 71 w 104"/>
                <a:gd name="T23" fmla="*/ 73 h 105"/>
                <a:gd name="T24" fmla="*/ 104 w 104"/>
                <a:gd name="T25" fmla="*/ 78 h 105"/>
                <a:gd name="T26" fmla="*/ 89 w 104"/>
                <a:gd name="T27" fmla="*/ 63 h 105"/>
                <a:gd name="T28" fmla="*/ 74 w 104"/>
                <a:gd name="T29" fmla="*/ 63 h 105"/>
                <a:gd name="T30" fmla="*/ 75 w 104"/>
                <a:gd name="T31" fmla="*/ 58 h 105"/>
                <a:gd name="T32" fmla="*/ 97 w 104"/>
                <a:gd name="T33" fmla="*/ 45 h 105"/>
                <a:gd name="T34" fmla="*/ 82 w 104"/>
                <a:gd name="T35" fmla="*/ 34 h 105"/>
                <a:gd name="T36" fmla="*/ 71 w 104"/>
                <a:gd name="T37" fmla="*/ 34 h 105"/>
                <a:gd name="T38" fmla="*/ 78 w 104"/>
                <a:gd name="T39" fmla="*/ 15 h 105"/>
                <a:gd name="T40" fmla="*/ 63 w 104"/>
                <a:gd name="T41" fmla="*/ 0 h 105"/>
                <a:gd name="T42" fmla="*/ 67 w 104"/>
                <a:gd name="T43" fmla="*/ 19 h 105"/>
                <a:gd name="T44" fmla="*/ 37 w 104"/>
                <a:gd name="T45" fmla="*/ 56 h 105"/>
                <a:gd name="T46" fmla="*/ 52 w 104"/>
                <a:gd name="T47" fmla="*/ 41 h 105"/>
                <a:gd name="T48" fmla="*/ 37 w 104"/>
                <a:gd name="T49"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67" y="19"/>
                  </a:moveTo>
                  <a:cubicBezTo>
                    <a:pt x="67" y="27"/>
                    <a:pt x="61" y="34"/>
                    <a:pt x="52" y="34"/>
                  </a:cubicBezTo>
                  <a:cubicBezTo>
                    <a:pt x="41" y="34"/>
                    <a:pt x="41" y="34"/>
                    <a:pt x="41" y="34"/>
                  </a:cubicBezTo>
                  <a:cubicBezTo>
                    <a:pt x="31" y="34"/>
                    <a:pt x="31" y="32"/>
                    <a:pt x="21" y="30"/>
                  </a:cubicBezTo>
                  <a:cubicBezTo>
                    <a:pt x="26" y="60"/>
                    <a:pt x="26" y="60"/>
                    <a:pt x="26" y="60"/>
                  </a:cubicBezTo>
                  <a:cubicBezTo>
                    <a:pt x="0" y="71"/>
                    <a:pt x="0" y="71"/>
                    <a:pt x="0" y="71"/>
                  </a:cubicBezTo>
                  <a:cubicBezTo>
                    <a:pt x="0" y="86"/>
                    <a:pt x="0" y="86"/>
                    <a:pt x="0" y="86"/>
                  </a:cubicBezTo>
                  <a:cubicBezTo>
                    <a:pt x="30" y="78"/>
                    <a:pt x="30" y="78"/>
                    <a:pt x="30" y="78"/>
                  </a:cubicBezTo>
                  <a:cubicBezTo>
                    <a:pt x="27" y="83"/>
                    <a:pt x="22" y="90"/>
                    <a:pt x="22" y="97"/>
                  </a:cubicBezTo>
                  <a:cubicBezTo>
                    <a:pt x="22" y="105"/>
                    <a:pt x="21" y="95"/>
                    <a:pt x="26" y="104"/>
                  </a:cubicBezTo>
                  <a:cubicBezTo>
                    <a:pt x="36" y="97"/>
                    <a:pt x="46" y="74"/>
                    <a:pt x="59" y="74"/>
                  </a:cubicBezTo>
                  <a:cubicBezTo>
                    <a:pt x="71" y="73"/>
                    <a:pt x="71" y="73"/>
                    <a:pt x="71" y="73"/>
                  </a:cubicBezTo>
                  <a:cubicBezTo>
                    <a:pt x="104" y="78"/>
                    <a:pt x="104" y="78"/>
                    <a:pt x="104" y="78"/>
                  </a:cubicBezTo>
                  <a:cubicBezTo>
                    <a:pt x="102" y="70"/>
                    <a:pt x="100" y="63"/>
                    <a:pt x="89" y="63"/>
                  </a:cubicBezTo>
                  <a:cubicBezTo>
                    <a:pt x="74" y="63"/>
                    <a:pt x="74" y="63"/>
                    <a:pt x="74" y="63"/>
                  </a:cubicBezTo>
                  <a:cubicBezTo>
                    <a:pt x="75" y="58"/>
                    <a:pt x="75" y="58"/>
                    <a:pt x="75" y="58"/>
                  </a:cubicBezTo>
                  <a:cubicBezTo>
                    <a:pt x="97" y="45"/>
                    <a:pt x="97" y="45"/>
                    <a:pt x="97" y="45"/>
                  </a:cubicBezTo>
                  <a:cubicBezTo>
                    <a:pt x="93" y="39"/>
                    <a:pt x="92" y="34"/>
                    <a:pt x="82" y="34"/>
                  </a:cubicBezTo>
                  <a:cubicBezTo>
                    <a:pt x="71" y="34"/>
                    <a:pt x="71" y="34"/>
                    <a:pt x="71" y="34"/>
                  </a:cubicBezTo>
                  <a:cubicBezTo>
                    <a:pt x="75" y="18"/>
                    <a:pt x="78" y="27"/>
                    <a:pt x="78" y="15"/>
                  </a:cubicBezTo>
                  <a:cubicBezTo>
                    <a:pt x="78" y="4"/>
                    <a:pt x="72" y="2"/>
                    <a:pt x="63" y="0"/>
                  </a:cubicBezTo>
                  <a:cubicBezTo>
                    <a:pt x="65" y="8"/>
                    <a:pt x="67" y="9"/>
                    <a:pt x="67" y="19"/>
                  </a:cubicBezTo>
                  <a:close/>
                  <a:moveTo>
                    <a:pt x="37" y="56"/>
                  </a:moveTo>
                  <a:cubicBezTo>
                    <a:pt x="37" y="42"/>
                    <a:pt x="39" y="42"/>
                    <a:pt x="52" y="41"/>
                  </a:cubicBezTo>
                  <a:cubicBezTo>
                    <a:pt x="49" y="54"/>
                    <a:pt x="50" y="52"/>
                    <a:pt x="37" y="56"/>
                  </a:cubicBez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0" name="îś1ïďe"/>
            <p:cNvSpPr/>
            <p:nvPr/>
          </p:nvSpPr>
          <p:spPr bwMode="auto">
            <a:xfrm>
              <a:off x="3393411" y="4026019"/>
              <a:ext cx="111411" cy="149709"/>
            </a:xfrm>
            <a:custGeom>
              <a:avLst/>
              <a:gdLst>
                <a:gd name="T0" fmla="*/ 0 w 82"/>
                <a:gd name="T1" fmla="*/ 33 h 108"/>
                <a:gd name="T2" fmla="*/ 30 w 82"/>
                <a:gd name="T3" fmla="*/ 0 h 108"/>
                <a:gd name="T4" fmla="*/ 39 w 82"/>
                <a:gd name="T5" fmla="*/ 18 h 108"/>
                <a:gd name="T6" fmla="*/ 63 w 82"/>
                <a:gd name="T7" fmla="*/ 11 h 108"/>
                <a:gd name="T8" fmla="*/ 75 w 82"/>
                <a:gd name="T9" fmla="*/ 21 h 108"/>
                <a:gd name="T10" fmla="*/ 64 w 82"/>
                <a:gd name="T11" fmla="*/ 34 h 108"/>
                <a:gd name="T12" fmla="*/ 53 w 82"/>
                <a:gd name="T13" fmla="*/ 25 h 108"/>
                <a:gd name="T14" fmla="*/ 40 w 82"/>
                <a:gd name="T15" fmla="*/ 36 h 108"/>
                <a:gd name="T16" fmla="*/ 56 w 82"/>
                <a:gd name="T17" fmla="*/ 37 h 108"/>
                <a:gd name="T18" fmla="*/ 56 w 82"/>
                <a:gd name="T19" fmla="*/ 56 h 108"/>
                <a:gd name="T20" fmla="*/ 81 w 82"/>
                <a:gd name="T21" fmla="*/ 47 h 108"/>
                <a:gd name="T22" fmla="*/ 71 w 82"/>
                <a:gd name="T23" fmla="*/ 67 h 108"/>
                <a:gd name="T24" fmla="*/ 82 w 82"/>
                <a:gd name="T25" fmla="*/ 104 h 108"/>
                <a:gd name="T26" fmla="*/ 63 w 82"/>
                <a:gd name="T27" fmla="*/ 108 h 108"/>
                <a:gd name="T28" fmla="*/ 60 w 82"/>
                <a:gd name="T29" fmla="*/ 108 h 108"/>
                <a:gd name="T30" fmla="*/ 45 w 82"/>
                <a:gd name="T31" fmla="*/ 96 h 108"/>
                <a:gd name="T32" fmla="*/ 63 w 82"/>
                <a:gd name="T33" fmla="*/ 78 h 108"/>
                <a:gd name="T34" fmla="*/ 41 w 82"/>
                <a:gd name="T35" fmla="*/ 89 h 108"/>
                <a:gd name="T36" fmla="*/ 34 w 82"/>
                <a:gd name="T37" fmla="*/ 78 h 108"/>
                <a:gd name="T38" fmla="*/ 46 w 82"/>
                <a:gd name="T39" fmla="*/ 72 h 108"/>
                <a:gd name="T40" fmla="*/ 45 w 82"/>
                <a:gd name="T41" fmla="*/ 67 h 108"/>
                <a:gd name="T42" fmla="*/ 26 w 82"/>
                <a:gd name="T43" fmla="*/ 66 h 108"/>
                <a:gd name="T44" fmla="*/ 39 w 82"/>
                <a:gd name="T45" fmla="*/ 41 h 108"/>
                <a:gd name="T46" fmla="*/ 19 w 82"/>
                <a:gd name="T47" fmla="*/ 67 h 108"/>
                <a:gd name="T48" fmla="*/ 30 w 82"/>
                <a:gd name="T49" fmla="*/ 96 h 108"/>
                <a:gd name="T50" fmla="*/ 0 w 82"/>
                <a:gd name="T51" fmla="*/ 52 h 108"/>
                <a:gd name="T52" fmla="*/ 15 w 82"/>
                <a:gd name="T53" fmla="*/ 56 h 108"/>
                <a:gd name="T54" fmla="*/ 24 w 82"/>
                <a:gd name="T55" fmla="*/ 23 h 108"/>
                <a:gd name="T56" fmla="*/ 10 w 82"/>
                <a:gd name="T57" fmla="*/ 46 h 108"/>
                <a:gd name="T58" fmla="*/ 0 w 82"/>
                <a:gd name="T59"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108">
                  <a:moveTo>
                    <a:pt x="0" y="33"/>
                  </a:moveTo>
                  <a:cubicBezTo>
                    <a:pt x="0" y="33"/>
                    <a:pt x="24" y="4"/>
                    <a:pt x="30" y="0"/>
                  </a:cubicBezTo>
                  <a:cubicBezTo>
                    <a:pt x="39" y="18"/>
                    <a:pt x="39" y="18"/>
                    <a:pt x="39" y="18"/>
                  </a:cubicBezTo>
                  <a:cubicBezTo>
                    <a:pt x="63" y="11"/>
                    <a:pt x="63" y="11"/>
                    <a:pt x="63" y="11"/>
                  </a:cubicBezTo>
                  <a:cubicBezTo>
                    <a:pt x="75" y="21"/>
                    <a:pt x="75" y="21"/>
                    <a:pt x="75" y="21"/>
                  </a:cubicBezTo>
                  <a:cubicBezTo>
                    <a:pt x="64" y="34"/>
                    <a:pt x="64" y="34"/>
                    <a:pt x="64" y="34"/>
                  </a:cubicBezTo>
                  <a:cubicBezTo>
                    <a:pt x="53" y="25"/>
                    <a:pt x="53" y="25"/>
                    <a:pt x="53" y="25"/>
                  </a:cubicBezTo>
                  <a:cubicBezTo>
                    <a:pt x="40" y="36"/>
                    <a:pt x="40" y="36"/>
                    <a:pt x="40" y="36"/>
                  </a:cubicBezTo>
                  <a:cubicBezTo>
                    <a:pt x="56" y="37"/>
                    <a:pt x="56" y="37"/>
                    <a:pt x="56" y="37"/>
                  </a:cubicBezTo>
                  <a:cubicBezTo>
                    <a:pt x="56" y="56"/>
                    <a:pt x="56" y="56"/>
                    <a:pt x="56" y="56"/>
                  </a:cubicBezTo>
                  <a:cubicBezTo>
                    <a:pt x="81" y="47"/>
                    <a:pt x="81" y="47"/>
                    <a:pt x="81" y="47"/>
                  </a:cubicBezTo>
                  <a:cubicBezTo>
                    <a:pt x="79" y="73"/>
                    <a:pt x="71" y="52"/>
                    <a:pt x="71" y="67"/>
                  </a:cubicBezTo>
                  <a:cubicBezTo>
                    <a:pt x="71" y="79"/>
                    <a:pt x="81" y="81"/>
                    <a:pt x="82" y="104"/>
                  </a:cubicBezTo>
                  <a:cubicBezTo>
                    <a:pt x="74" y="106"/>
                    <a:pt x="73" y="108"/>
                    <a:pt x="63" y="108"/>
                  </a:cubicBezTo>
                  <a:cubicBezTo>
                    <a:pt x="60" y="108"/>
                    <a:pt x="60" y="108"/>
                    <a:pt x="60" y="108"/>
                  </a:cubicBezTo>
                  <a:cubicBezTo>
                    <a:pt x="50" y="108"/>
                    <a:pt x="49" y="102"/>
                    <a:pt x="45" y="96"/>
                  </a:cubicBezTo>
                  <a:cubicBezTo>
                    <a:pt x="69" y="96"/>
                    <a:pt x="68" y="96"/>
                    <a:pt x="63" y="78"/>
                  </a:cubicBezTo>
                  <a:cubicBezTo>
                    <a:pt x="46" y="82"/>
                    <a:pt x="54" y="89"/>
                    <a:pt x="41" y="89"/>
                  </a:cubicBezTo>
                  <a:cubicBezTo>
                    <a:pt x="35" y="89"/>
                    <a:pt x="35" y="83"/>
                    <a:pt x="34" y="78"/>
                  </a:cubicBezTo>
                  <a:cubicBezTo>
                    <a:pt x="46" y="72"/>
                    <a:pt x="46" y="72"/>
                    <a:pt x="46" y="72"/>
                  </a:cubicBezTo>
                  <a:cubicBezTo>
                    <a:pt x="45" y="67"/>
                    <a:pt x="45" y="67"/>
                    <a:pt x="45" y="67"/>
                  </a:cubicBezTo>
                  <a:cubicBezTo>
                    <a:pt x="26" y="66"/>
                    <a:pt x="26" y="66"/>
                    <a:pt x="26" y="66"/>
                  </a:cubicBezTo>
                  <a:cubicBezTo>
                    <a:pt x="39" y="41"/>
                    <a:pt x="39" y="41"/>
                    <a:pt x="39" y="41"/>
                  </a:cubicBezTo>
                  <a:cubicBezTo>
                    <a:pt x="33" y="44"/>
                    <a:pt x="19" y="59"/>
                    <a:pt x="19" y="67"/>
                  </a:cubicBezTo>
                  <a:cubicBezTo>
                    <a:pt x="19" y="78"/>
                    <a:pt x="26" y="88"/>
                    <a:pt x="30" y="96"/>
                  </a:cubicBezTo>
                  <a:cubicBezTo>
                    <a:pt x="5" y="96"/>
                    <a:pt x="2" y="76"/>
                    <a:pt x="0" y="52"/>
                  </a:cubicBezTo>
                  <a:cubicBezTo>
                    <a:pt x="15" y="56"/>
                    <a:pt x="15" y="56"/>
                    <a:pt x="15" y="56"/>
                  </a:cubicBezTo>
                  <a:cubicBezTo>
                    <a:pt x="24" y="23"/>
                    <a:pt x="24" y="23"/>
                    <a:pt x="24" y="23"/>
                  </a:cubicBezTo>
                  <a:cubicBezTo>
                    <a:pt x="10" y="46"/>
                    <a:pt x="10" y="46"/>
                    <a:pt x="10" y="46"/>
                  </a:cubicBezTo>
                  <a:cubicBezTo>
                    <a:pt x="2" y="40"/>
                    <a:pt x="0" y="44"/>
                    <a:pt x="0" y="33"/>
                  </a:cubicBezTo>
                  <a:close/>
                </a:path>
              </a:pathLst>
            </a:custGeom>
            <a:solidFill>
              <a:srgbClr val="005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11" name="2b586da8-b3bb-41e3-9609-2aa83134bc79" descr="e7d195523061f1c09e9d68d7cf438b91ef959ecb14fc25d26BBA7F7DBC18E55DFF4014AF651F0BF2569D4B6C1DA7F1A4683A481403BD872FC687266AD13265C1DE7C373772FD8728ABDD69ADD03BFF5BE2862BC891DBB79E53AA13E757B079DA899E2A0C20E5002822C5FA7B2EE790812A316669CFD356E124B231F98DD41C80491325DBDCA90ABC83DF12524A34AE88" title="iSlide™ 版权声明  COPYRIGHT NOTICE"/>
          <p:cNvGrpSpPr>
            <a:grpSpLocks noChangeAspect="1"/>
          </p:cNvGrpSpPr>
          <p:nvPr>
            <p:custDataLst>
              <p:tags r:id="rId7"/>
            </p:custDataLst>
          </p:nvPr>
        </p:nvGrpSpPr>
        <p:grpSpPr>
          <a:xfrm>
            <a:off x="3379010" y="4377549"/>
            <a:ext cx="2359654" cy="476097"/>
            <a:chOff x="1386105" y="2481869"/>
            <a:chExt cx="9419805" cy="1900592"/>
          </a:xfrm>
          <a:solidFill>
            <a:srgbClr val="0F3775"/>
          </a:solidFill>
        </p:grpSpPr>
        <p:grpSp>
          <p:nvGrpSpPr>
            <p:cNvPr id="612" name="îṩḻíḓè"/>
            <p:cNvGrpSpPr/>
            <p:nvPr/>
          </p:nvGrpSpPr>
          <p:grpSpPr>
            <a:xfrm>
              <a:off x="1386105" y="2521057"/>
              <a:ext cx="1808767" cy="1817338"/>
              <a:chOff x="-15875" y="2251075"/>
              <a:chExt cx="2344738" cy="2355850"/>
            </a:xfrm>
            <a:grpFill/>
          </p:grpSpPr>
          <p:sp>
            <p:nvSpPr>
              <p:cNvPr id="660" name="îśḻîḑe"/>
              <p:cNvSpPr/>
              <p:nvPr/>
            </p:nvSpPr>
            <p:spPr bwMode="auto">
              <a:xfrm>
                <a:off x="-15875" y="2251075"/>
                <a:ext cx="2344738" cy="2355850"/>
              </a:xfrm>
              <a:custGeom>
                <a:avLst/>
                <a:gdLst>
                  <a:gd name="T0" fmla="*/ 357 w 740"/>
                  <a:gd name="T1" fmla="*/ 6 h 743"/>
                  <a:gd name="T2" fmla="*/ 623 w 740"/>
                  <a:gd name="T3" fmla="*/ 106 h 743"/>
                  <a:gd name="T4" fmla="*/ 737 w 740"/>
                  <a:gd name="T5" fmla="*/ 359 h 743"/>
                  <a:gd name="T6" fmla="*/ 710 w 740"/>
                  <a:gd name="T7" fmla="*/ 513 h 743"/>
                  <a:gd name="T8" fmla="*/ 532 w 740"/>
                  <a:gd name="T9" fmla="*/ 702 h 743"/>
                  <a:gd name="T10" fmla="*/ 386 w 740"/>
                  <a:gd name="T11" fmla="*/ 739 h 743"/>
                  <a:gd name="T12" fmla="*/ 119 w 740"/>
                  <a:gd name="T13" fmla="*/ 639 h 743"/>
                  <a:gd name="T14" fmla="*/ 41 w 740"/>
                  <a:gd name="T15" fmla="*/ 533 h 743"/>
                  <a:gd name="T16" fmla="*/ 4 w 740"/>
                  <a:gd name="T17" fmla="*/ 387 h 743"/>
                  <a:gd name="T18" fmla="*/ 104 w 740"/>
                  <a:gd name="T19" fmla="*/ 120 h 743"/>
                  <a:gd name="T20" fmla="*/ 314 w 740"/>
                  <a:gd name="T21" fmla="*/ 9 h 743"/>
                  <a:gd name="T22" fmla="*/ 357 w 740"/>
                  <a:gd name="T23" fmla="*/ 6 h 743"/>
                  <a:gd name="T24" fmla="*/ 118 w 740"/>
                  <a:gd name="T25" fmla="*/ 123 h 743"/>
                  <a:gd name="T26" fmla="*/ 16 w 740"/>
                  <a:gd name="T27" fmla="*/ 376 h 743"/>
                  <a:gd name="T28" fmla="*/ 48 w 740"/>
                  <a:gd name="T29" fmla="*/ 520 h 743"/>
                  <a:gd name="T30" fmla="*/ 122 w 740"/>
                  <a:gd name="T31" fmla="*/ 625 h 743"/>
                  <a:gd name="T32" fmla="*/ 374 w 740"/>
                  <a:gd name="T33" fmla="*/ 727 h 743"/>
                  <a:gd name="T34" fmla="*/ 520 w 740"/>
                  <a:gd name="T35" fmla="*/ 695 h 743"/>
                  <a:gd name="T36" fmla="*/ 623 w 740"/>
                  <a:gd name="T37" fmla="*/ 622 h 743"/>
                  <a:gd name="T38" fmla="*/ 696 w 740"/>
                  <a:gd name="T39" fmla="*/ 516 h 743"/>
                  <a:gd name="T40" fmla="*/ 726 w 740"/>
                  <a:gd name="T41" fmla="*/ 370 h 743"/>
                  <a:gd name="T42" fmla="*/ 694 w 740"/>
                  <a:gd name="T43" fmla="*/ 225 h 743"/>
                  <a:gd name="T44" fmla="*/ 516 w 740"/>
                  <a:gd name="T45" fmla="*/ 48 h 743"/>
                  <a:gd name="T46" fmla="*/ 369 w 740"/>
                  <a:gd name="T47" fmla="*/ 17 h 743"/>
                  <a:gd name="T48" fmla="*/ 118 w 740"/>
                  <a:gd name="T49" fmla="*/ 12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0" h="743">
                    <a:moveTo>
                      <a:pt x="357" y="6"/>
                    </a:moveTo>
                    <a:cubicBezTo>
                      <a:pt x="475" y="0"/>
                      <a:pt x="563" y="50"/>
                      <a:pt x="623" y="106"/>
                    </a:cubicBezTo>
                    <a:cubicBezTo>
                      <a:pt x="685" y="163"/>
                      <a:pt x="732" y="246"/>
                      <a:pt x="737" y="359"/>
                    </a:cubicBezTo>
                    <a:cubicBezTo>
                      <a:pt x="740" y="417"/>
                      <a:pt x="728" y="470"/>
                      <a:pt x="710" y="513"/>
                    </a:cubicBezTo>
                    <a:cubicBezTo>
                      <a:pt x="675" y="598"/>
                      <a:pt x="613" y="662"/>
                      <a:pt x="532" y="702"/>
                    </a:cubicBezTo>
                    <a:cubicBezTo>
                      <a:pt x="491" y="722"/>
                      <a:pt x="442" y="737"/>
                      <a:pt x="386" y="739"/>
                    </a:cubicBezTo>
                    <a:cubicBezTo>
                      <a:pt x="267" y="743"/>
                      <a:pt x="182" y="697"/>
                      <a:pt x="119" y="639"/>
                    </a:cubicBezTo>
                    <a:cubicBezTo>
                      <a:pt x="87" y="610"/>
                      <a:pt x="61" y="574"/>
                      <a:pt x="41" y="533"/>
                    </a:cubicBezTo>
                    <a:cubicBezTo>
                      <a:pt x="21" y="492"/>
                      <a:pt x="6" y="444"/>
                      <a:pt x="4" y="387"/>
                    </a:cubicBezTo>
                    <a:cubicBezTo>
                      <a:pt x="0" y="267"/>
                      <a:pt x="47" y="181"/>
                      <a:pt x="104" y="120"/>
                    </a:cubicBezTo>
                    <a:cubicBezTo>
                      <a:pt x="154" y="67"/>
                      <a:pt x="223" y="24"/>
                      <a:pt x="314" y="9"/>
                    </a:cubicBezTo>
                    <a:cubicBezTo>
                      <a:pt x="328" y="7"/>
                      <a:pt x="343" y="6"/>
                      <a:pt x="357" y="6"/>
                    </a:cubicBezTo>
                    <a:close/>
                    <a:moveTo>
                      <a:pt x="118" y="123"/>
                    </a:moveTo>
                    <a:cubicBezTo>
                      <a:pt x="60" y="181"/>
                      <a:pt x="16" y="262"/>
                      <a:pt x="16" y="376"/>
                    </a:cubicBezTo>
                    <a:cubicBezTo>
                      <a:pt x="16" y="432"/>
                      <a:pt x="29" y="479"/>
                      <a:pt x="48" y="520"/>
                    </a:cubicBezTo>
                    <a:cubicBezTo>
                      <a:pt x="67" y="561"/>
                      <a:pt x="91" y="596"/>
                      <a:pt x="122" y="625"/>
                    </a:cubicBezTo>
                    <a:cubicBezTo>
                      <a:pt x="183" y="683"/>
                      <a:pt x="261" y="727"/>
                      <a:pt x="374" y="727"/>
                    </a:cubicBezTo>
                    <a:cubicBezTo>
                      <a:pt x="430" y="727"/>
                      <a:pt x="479" y="714"/>
                      <a:pt x="520" y="695"/>
                    </a:cubicBezTo>
                    <a:cubicBezTo>
                      <a:pt x="560" y="677"/>
                      <a:pt x="594" y="651"/>
                      <a:pt x="623" y="622"/>
                    </a:cubicBezTo>
                    <a:cubicBezTo>
                      <a:pt x="653" y="592"/>
                      <a:pt x="677" y="558"/>
                      <a:pt x="696" y="516"/>
                    </a:cubicBezTo>
                    <a:cubicBezTo>
                      <a:pt x="714" y="476"/>
                      <a:pt x="728" y="424"/>
                      <a:pt x="726" y="370"/>
                    </a:cubicBezTo>
                    <a:cubicBezTo>
                      <a:pt x="725" y="313"/>
                      <a:pt x="712" y="265"/>
                      <a:pt x="694" y="225"/>
                    </a:cubicBezTo>
                    <a:cubicBezTo>
                      <a:pt x="657" y="145"/>
                      <a:pt x="597" y="84"/>
                      <a:pt x="516" y="48"/>
                    </a:cubicBezTo>
                    <a:cubicBezTo>
                      <a:pt x="474" y="30"/>
                      <a:pt x="424" y="17"/>
                      <a:pt x="369" y="17"/>
                    </a:cubicBezTo>
                    <a:cubicBezTo>
                      <a:pt x="255" y="18"/>
                      <a:pt x="175" y="66"/>
                      <a:pt x="118"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1" name="îS1íḓe"/>
              <p:cNvSpPr/>
              <p:nvPr/>
            </p:nvSpPr>
            <p:spPr bwMode="auto">
              <a:xfrm>
                <a:off x="1082675" y="2346325"/>
                <a:ext cx="130175" cy="158750"/>
              </a:xfrm>
              <a:custGeom>
                <a:avLst/>
                <a:gdLst>
                  <a:gd name="T0" fmla="*/ 37 w 41"/>
                  <a:gd name="T1" fmla="*/ 14 h 50"/>
                  <a:gd name="T2" fmla="*/ 26 w 41"/>
                  <a:gd name="T3" fmla="*/ 16 h 50"/>
                  <a:gd name="T4" fmla="*/ 15 w 41"/>
                  <a:gd name="T5" fmla="*/ 14 h 50"/>
                  <a:gd name="T6" fmla="*/ 38 w 41"/>
                  <a:gd name="T7" fmla="*/ 28 h 50"/>
                  <a:gd name="T8" fmla="*/ 3 w 41"/>
                  <a:gd name="T9" fmla="*/ 30 h 50"/>
                  <a:gd name="T10" fmla="*/ 13 w 41"/>
                  <a:gd name="T11" fmla="*/ 30 h 50"/>
                  <a:gd name="T12" fmla="*/ 26 w 41"/>
                  <a:gd name="T13" fmla="*/ 33 h 50"/>
                  <a:gd name="T14" fmla="*/ 4 w 41"/>
                  <a:gd name="T15" fmla="*/ 12 h 50"/>
                  <a:gd name="T16" fmla="*/ 37 w 41"/>
                  <a:gd name="T17"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0">
                    <a:moveTo>
                      <a:pt x="37" y="14"/>
                    </a:moveTo>
                    <a:cubicBezTo>
                      <a:pt x="35" y="16"/>
                      <a:pt x="30" y="16"/>
                      <a:pt x="26" y="16"/>
                    </a:cubicBezTo>
                    <a:cubicBezTo>
                      <a:pt x="25" y="13"/>
                      <a:pt x="18" y="9"/>
                      <a:pt x="15" y="14"/>
                    </a:cubicBezTo>
                    <a:cubicBezTo>
                      <a:pt x="23" y="20"/>
                      <a:pt x="37" y="18"/>
                      <a:pt x="38" y="28"/>
                    </a:cubicBezTo>
                    <a:cubicBezTo>
                      <a:pt x="41" y="48"/>
                      <a:pt x="3" y="50"/>
                      <a:pt x="3" y="30"/>
                    </a:cubicBezTo>
                    <a:cubicBezTo>
                      <a:pt x="7" y="31"/>
                      <a:pt x="9" y="29"/>
                      <a:pt x="13" y="30"/>
                    </a:cubicBezTo>
                    <a:cubicBezTo>
                      <a:pt x="14" y="34"/>
                      <a:pt x="23" y="39"/>
                      <a:pt x="26" y="33"/>
                    </a:cubicBezTo>
                    <a:cubicBezTo>
                      <a:pt x="22" y="23"/>
                      <a:pt x="0" y="29"/>
                      <a:pt x="4" y="12"/>
                    </a:cubicBezTo>
                    <a:cubicBezTo>
                      <a:pt x="7" y="1"/>
                      <a:pt x="34" y="0"/>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2" name="îśļîḓe"/>
              <p:cNvSpPr/>
              <p:nvPr/>
            </p:nvSpPr>
            <p:spPr bwMode="auto">
              <a:xfrm>
                <a:off x="944563" y="2368550"/>
                <a:ext cx="65088" cy="133350"/>
              </a:xfrm>
              <a:custGeom>
                <a:avLst/>
                <a:gdLst>
                  <a:gd name="T0" fmla="*/ 19 w 21"/>
                  <a:gd name="T1" fmla="*/ 1 h 42"/>
                  <a:gd name="T2" fmla="*/ 20 w 21"/>
                  <a:gd name="T3" fmla="*/ 7 h 42"/>
                  <a:gd name="T4" fmla="*/ 14 w 21"/>
                  <a:gd name="T5" fmla="*/ 11 h 42"/>
                  <a:gd name="T6" fmla="*/ 19 w 21"/>
                  <a:gd name="T7" fmla="*/ 12 h 42"/>
                  <a:gd name="T8" fmla="*/ 21 w 21"/>
                  <a:gd name="T9" fmla="*/ 19 h 42"/>
                  <a:gd name="T10" fmla="*/ 16 w 21"/>
                  <a:gd name="T11" fmla="*/ 20 h 42"/>
                  <a:gd name="T12" fmla="*/ 19 w 21"/>
                  <a:gd name="T13" fmla="*/ 39 h 42"/>
                  <a:gd name="T14" fmla="*/ 8 w 21"/>
                  <a:gd name="T15" fmla="*/ 42 h 42"/>
                  <a:gd name="T16" fmla="*/ 5 w 21"/>
                  <a:gd name="T17" fmla="*/ 22 h 42"/>
                  <a:gd name="T18" fmla="*/ 1 w 21"/>
                  <a:gd name="T19" fmla="*/ 22 h 42"/>
                  <a:gd name="T20" fmla="*/ 0 w 21"/>
                  <a:gd name="T21" fmla="*/ 15 h 42"/>
                  <a:gd name="T22" fmla="*/ 3 w 21"/>
                  <a:gd name="T23" fmla="*/ 14 h 42"/>
                  <a:gd name="T24" fmla="*/ 19 w 21"/>
                  <a:gd name="T2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2">
                    <a:moveTo>
                      <a:pt x="19" y="1"/>
                    </a:moveTo>
                    <a:cubicBezTo>
                      <a:pt x="21" y="2"/>
                      <a:pt x="20" y="5"/>
                      <a:pt x="20" y="7"/>
                    </a:cubicBezTo>
                    <a:cubicBezTo>
                      <a:pt x="18" y="8"/>
                      <a:pt x="14" y="7"/>
                      <a:pt x="14" y="11"/>
                    </a:cubicBezTo>
                    <a:cubicBezTo>
                      <a:pt x="15" y="14"/>
                      <a:pt x="18" y="10"/>
                      <a:pt x="19" y="12"/>
                    </a:cubicBezTo>
                    <a:cubicBezTo>
                      <a:pt x="20" y="14"/>
                      <a:pt x="20" y="17"/>
                      <a:pt x="21" y="19"/>
                    </a:cubicBezTo>
                    <a:cubicBezTo>
                      <a:pt x="19" y="19"/>
                      <a:pt x="18" y="20"/>
                      <a:pt x="16" y="20"/>
                    </a:cubicBezTo>
                    <a:cubicBezTo>
                      <a:pt x="17" y="27"/>
                      <a:pt x="18" y="33"/>
                      <a:pt x="19" y="39"/>
                    </a:cubicBezTo>
                    <a:cubicBezTo>
                      <a:pt x="17" y="41"/>
                      <a:pt x="12" y="41"/>
                      <a:pt x="8" y="42"/>
                    </a:cubicBezTo>
                    <a:cubicBezTo>
                      <a:pt x="7" y="35"/>
                      <a:pt x="6" y="29"/>
                      <a:pt x="5" y="22"/>
                    </a:cubicBezTo>
                    <a:cubicBezTo>
                      <a:pt x="3" y="22"/>
                      <a:pt x="2" y="24"/>
                      <a:pt x="1" y="22"/>
                    </a:cubicBezTo>
                    <a:cubicBezTo>
                      <a:pt x="1" y="19"/>
                      <a:pt x="0" y="18"/>
                      <a:pt x="0" y="15"/>
                    </a:cubicBezTo>
                    <a:cubicBezTo>
                      <a:pt x="1" y="14"/>
                      <a:pt x="2" y="14"/>
                      <a:pt x="3" y="14"/>
                    </a:cubicBezTo>
                    <a:cubicBezTo>
                      <a:pt x="1" y="2"/>
                      <a:pt x="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3" name="isľíḋé"/>
              <p:cNvSpPr/>
              <p:nvPr/>
            </p:nvSpPr>
            <p:spPr bwMode="auto">
              <a:xfrm>
                <a:off x="1352550" y="2371725"/>
                <a:ext cx="41275" cy="38100"/>
              </a:xfrm>
              <a:custGeom>
                <a:avLst/>
                <a:gdLst>
                  <a:gd name="T0" fmla="*/ 13 w 13"/>
                  <a:gd name="T1" fmla="*/ 5 h 12"/>
                  <a:gd name="T2" fmla="*/ 12 w 13"/>
                  <a:gd name="T3" fmla="*/ 12 h 12"/>
                  <a:gd name="T4" fmla="*/ 1 w 13"/>
                  <a:gd name="T5" fmla="*/ 10 h 12"/>
                  <a:gd name="T6" fmla="*/ 13 w 13"/>
                  <a:gd name="T7" fmla="*/ 5 h 12"/>
                </a:gdLst>
                <a:ahLst/>
                <a:cxnLst>
                  <a:cxn ang="0">
                    <a:pos x="T0" y="T1"/>
                  </a:cxn>
                  <a:cxn ang="0">
                    <a:pos x="T2" y="T3"/>
                  </a:cxn>
                  <a:cxn ang="0">
                    <a:pos x="T4" y="T5"/>
                  </a:cxn>
                  <a:cxn ang="0">
                    <a:pos x="T6" y="T7"/>
                  </a:cxn>
                </a:cxnLst>
                <a:rect l="0" t="0" r="r" b="b"/>
                <a:pathLst>
                  <a:path w="13" h="12">
                    <a:moveTo>
                      <a:pt x="13" y="5"/>
                    </a:moveTo>
                    <a:cubicBezTo>
                      <a:pt x="13" y="8"/>
                      <a:pt x="12" y="9"/>
                      <a:pt x="12" y="12"/>
                    </a:cubicBezTo>
                    <a:cubicBezTo>
                      <a:pt x="8" y="12"/>
                      <a:pt x="5" y="10"/>
                      <a:pt x="1" y="10"/>
                    </a:cubicBezTo>
                    <a:cubicBezTo>
                      <a:pt x="0" y="0"/>
                      <a:pt x="8"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4" name="íSḷiḓe"/>
              <p:cNvSpPr/>
              <p:nvPr/>
            </p:nvSpPr>
            <p:spPr bwMode="auto">
              <a:xfrm>
                <a:off x="1196975" y="2390775"/>
                <a:ext cx="123825" cy="111125"/>
              </a:xfrm>
              <a:custGeom>
                <a:avLst/>
                <a:gdLst>
                  <a:gd name="T0" fmla="*/ 39 w 39"/>
                  <a:gd name="T1" fmla="*/ 14 h 35"/>
                  <a:gd name="T2" fmla="*/ 30 w 39"/>
                  <a:gd name="T3" fmla="*/ 14 h 35"/>
                  <a:gd name="T4" fmla="*/ 21 w 39"/>
                  <a:gd name="T5" fmla="*/ 24 h 35"/>
                  <a:gd name="T6" fmla="*/ 30 w 39"/>
                  <a:gd name="T7" fmla="*/ 20 h 35"/>
                  <a:gd name="T8" fmla="*/ 39 w 39"/>
                  <a:gd name="T9" fmla="*/ 23 h 35"/>
                  <a:gd name="T10" fmla="*/ 11 w 39"/>
                  <a:gd name="T11" fmla="*/ 27 h 35"/>
                  <a:gd name="T12" fmla="*/ 26 w 39"/>
                  <a:gd name="T13" fmla="*/ 2 h 35"/>
                  <a:gd name="T14" fmla="*/ 39 w 39"/>
                  <a:gd name="T15" fmla="*/ 1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5">
                    <a:moveTo>
                      <a:pt x="39" y="14"/>
                    </a:moveTo>
                    <a:cubicBezTo>
                      <a:pt x="36" y="14"/>
                      <a:pt x="33" y="14"/>
                      <a:pt x="30" y="14"/>
                    </a:cubicBezTo>
                    <a:cubicBezTo>
                      <a:pt x="25" y="3"/>
                      <a:pt x="12" y="17"/>
                      <a:pt x="21" y="24"/>
                    </a:cubicBezTo>
                    <a:cubicBezTo>
                      <a:pt x="26" y="25"/>
                      <a:pt x="28" y="22"/>
                      <a:pt x="30" y="20"/>
                    </a:cubicBezTo>
                    <a:cubicBezTo>
                      <a:pt x="33" y="22"/>
                      <a:pt x="37" y="21"/>
                      <a:pt x="39" y="23"/>
                    </a:cubicBezTo>
                    <a:cubicBezTo>
                      <a:pt x="35" y="33"/>
                      <a:pt x="19" y="35"/>
                      <a:pt x="11" y="27"/>
                    </a:cubicBezTo>
                    <a:cubicBezTo>
                      <a:pt x="0" y="18"/>
                      <a:pt x="9" y="0"/>
                      <a:pt x="26" y="2"/>
                    </a:cubicBezTo>
                    <a:cubicBezTo>
                      <a:pt x="33" y="3"/>
                      <a:pt x="39" y="6"/>
                      <a:pt x="3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5" name="iṥlîḍe"/>
              <p:cNvSpPr/>
              <p:nvPr/>
            </p:nvSpPr>
            <p:spPr bwMode="auto">
              <a:xfrm>
                <a:off x="1333500" y="2413000"/>
                <a:ext cx="53975" cy="95250"/>
              </a:xfrm>
              <a:custGeom>
                <a:avLst/>
                <a:gdLst>
                  <a:gd name="T0" fmla="*/ 7 w 17"/>
                  <a:gd name="T1" fmla="*/ 0 h 30"/>
                  <a:gd name="T2" fmla="*/ 17 w 17"/>
                  <a:gd name="T3" fmla="*/ 2 h 30"/>
                  <a:gd name="T4" fmla="*/ 11 w 17"/>
                  <a:gd name="T5" fmla="*/ 30 h 30"/>
                  <a:gd name="T6" fmla="*/ 0 w 17"/>
                  <a:gd name="T7" fmla="*/ 27 h 30"/>
                  <a:gd name="T8" fmla="*/ 7 w 17"/>
                  <a:gd name="T9" fmla="*/ 0 h 30"/>
                </a:gdLst>
                <a:ahLst/>
                <a:cxnLst>
                  <a:cxn ang="0">
                    <a:pos x="T0" y="T1"/>
                  </a:cxn>
                  <a:cxn ang="0">
                    <a:pos x="T2" y="T3"/>
                  </a:cxn>
                  <a:cxn ang="0">
                    <a:pos x="T4" y="T5"/>
                  </a:cxn>
                  <a:cxn ang="0">
                    <a:pos x="T6" y="T7"/>
                  </a:cxn>
                  <a:cxn ang="0">
                    <a:pos x="T8" y="T9"/>
                  </a:cxn>
                </a:cxnLst>
                <a:rect l="0" t="0" r="r" b="b"/>
                <a:pathLst>
                  <a:path w="17" h="30">
                    <a:moveTo>
                      <a:pt x="7" y="0"/>
                    </a:moveTo>
                    <a:cubicBezTo>
                      <a:pt x="10" y="1"/>
                      <a:pt x="14" y="1"/>
                      <a:pt x="17" y="2"/>
                    </a:cubicBezTo>
                    <a:cubicBezTo>
                      <a:pt x="15" y="11"/>
                      <a:pt x="13" y="21"/>
                      <a:pt x="11" y="30"/>
                    </a:cubicBezTo>
                    <a:cubicBezTo>
                      <a:pt x="7" y="29"/>
                      <a:pt x="4" y="28"/>
                      <a:pt x="0" y="27"/>
                    </a:cubicBezTo>
                    <a:cubicBezTo>
                      <a:pt x="2" y="18"/>
                      <a:pt x="4" y="8"/>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6" name="iṥľïďe"/>
              <p:cNvSpPr/>
              <p:nvPr/>
            </p:nvSpPr>
            <p:spPr bwMode="auto">
              <a:xfrm>
                <a:off x="817563" y="2422525"/>
                <a:ext cx="136525" cy="117475"/>
              </a:xfrm>
              <a:custGeom>
                <a:avLst/>
                <a:gdLst>
                  <a:gd name="T0" fmla="*/ 22 w 43"/>
                  <a:gd name="T1" fmla="*/ 2 h 37"/>
                  <a:gd name="T2" fmla="*/ 39 w 43"/>
                  <a:gd name="T3" fmla="*/ 22 h 37"/>
                  <a:gd name="T4" fmla="*/ 8 w 43"/>
                  <a:gd name="T5" fmla="*/ 11 h 37"/>
                  <a:gd name="T6" fmla="*/ 22 w 43"/>
                  <a:gd name="T7" fmla="*/ 2 h 37"/>
                  <a:gd name="T8" fmla="*/ 24 w 43"/>
                  <a:gd name="T9" fmla="*/ 23 h 37"/>
                  <a:gd name="T10" fmla="*/ 26 w 43"/>
                  <a:gd name="T11" fmla="*/ 10 h 37"/>
                  <a:gd name="T12" fmla="*/ 24 w 43"/>
                  <a:gd name="T13" fmla="*/ 23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22" y="2"/>
                    </a:moveTo>
                    <a:cubicBezTo>
                      <a:pt x="33" y="0"/>
                      <a:pt x="43" y="9"/>
                      <a:pt x="39" y="22"/>
                    </a:cubicBezTo>
                    <a:cubicBezTo>
                      <a:pt x="33" y="37"/>
                      <a:pt x="0" y="34"/>
                      <a:pt x="8" y="11"/>
                    </a:cubicBezTo>
                    <a:cubicBezTo>
                      <a:pt x="9" y="7"/>
                      <a:pt x="15" y="3"/>
                      <a:pt x="22" y="2"/>
                    </a:cubicBezTo>
                    <a:close/>
                    <a:moveTo>
                      <a:pt x="24" y="23"/>
                    </a:moveTo>
                    <a:cubicBezTo>
                      <a:pt x="31" y="23"/>
                      <a:pt x="29" y="15"/>
                      <a:pt x="26" y="10"/>
                    </a:cubicBezTo>
                    <a:cubicBezTo>
                      <a:pt x="16" y="5"/>
                      <a:pt x="16" y="24"/>
                      <a:pt x="2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7" name="îšlíďe"/>
              <p:cNvSpPr/>
              <p:nvPr/>
            </p:nvSpPr>
            <p:spPr bwMode="auto">
              <a:xfrm>
                <a:off x="1358900" y="2409825"/>
                <a:ext cx="158750" cy="149225"/>
              </a:xfrm>
              <a:custGeom>
                <a:avLst/>
                <a:gdLst>
                  <a:gd name="T0" fmla="*/ 42 w 50"/>
                  <a:gd name="T1" fmla="*/ 29 h 47"/>
                  <a:gd name="T2" fmla="*/ 22 w 50"/>
                  <a:gd name="T3" fmla="*/ 23 h 47"/>
                  <a:gd name="T4" fmla="*/ 24 w 50"/>
                  <a:gd name="T5" fmla="*/ 30 h 47"/>
                  <a:gd name="T6" fmla="*/ 40 w 50"/>
                  <a:gd name="T7" fmla="*/ 33 h 47"/>
                  <a:gd name="T8" fmla="*/ 14 w 50"/>
                  <a:gd name="T9" fmla="*/ 11 h 47"/>
                  <a:gd name="T10" fmla="*/ 42 w 50"/>
                  <a:gd name="T11" fmla="*/ 29 h 47"/>
                  <a:gd name="T12" fmla="*/ 23 w 50"/>
                  <a:gd name="T13" fmla="*/ 18 h 47"/>
                  <a:gd name="T14" fmla="*/ 33 w 50"/>
                  <a:gd name="T15" fmla="*/ 20 h 47"/>
                  <a:gd name="T16" fmla="*/ 23 w 50"/>
                  <a:gd name="T1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2" y="29"/>
                    </a:moveTo>
                    <a:cubicBezTo>
                      <a:pt x="35" y="27"/>
                      <a:pt x="28" y="25"/>
                      <a:pt x="22" y="23"/>
                    </a:cubicBezTo>
                    <a:cubicBezTo>
                      <a:pt x="20" y="26"/>
                      <a:pt x="23" y="29"/>
                      <a:pt x="24" y="30"/>
                    </a:cubicBezTo>
                    <a:cubicBezTo>
                      <a:pt x="31" y="28"/>
                      <a:pt x="35" y="30"/>
                      <a:pt x="40" y="33"/>
                    </a:cubicBezTo>
                    <a:cubicBezTo>
                      <a:pt x="25" y="47"/>
                      <a:pt x="0" y="26"/>
                      <a:pt x="14" y="11"/>
                    </a:cubicBezTo>
                    <a:cubicBezTo>
                      <a:pt x="24" y="0"/>
                      <a:pt x="50" y="11"/>
                      <a:pt x="42" y="29"/>
                    </a:cubicBezTo>
                    <a:close/>
                    <a:moveTo>
                      <a:pt x="23" y="18"/>
                    </a:moveTo>
                    <a:cubicBezTo>
                      <a:pt x="26" y="19"/>
                      <a:pt x="30" y="21"/>
                      <a:pt x="33" y="20"/>
                    </a:cubicBezTo>
                    <a:cubicBezTo>
                      <a:pt x="34" y="14"/>
                      <a:pt x="24" y="12"/>
                      <a:pt x="2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8" name="îśľídè"/>
              <p:cNvSpPr/>
              <p:nvPr/>
            </p:nvSpPr>
            <p:spPr bwMode="auto">
              <a:xfrm>
                <a:off x="1498600" y="2460625"/>
                <a:ext cx="136525" cy="117475"/>
              </a:xfrm>
              <a:custGeom>
                <a:avLst/>
                <a:gdLst>
                  <a:gd name="T0" fmla="*/ 11 w 43"/>
                  <a:gd name="T1" fmla="*/ 0 h 37"/>
                  <a:gd name="T2" fmla="*/ 20 w 43"/>
                  <a:gd name="T3" fmla="*/ 4 h 37"/>
                  <a:gd name="T4" fmla="*/ 19 w 43"/>
                  <a:gd name="T5" fmla="*/ 8 h 37"/>
                  <a:gd name="T6" fmla="*/ 27 w 43"/>
                  <a:gd name="T7" fmla="*/ 7 h 37"/>
                  <a:gd name="T8" fmla="*/ 27 w 43"/>
                  <a:gd name="T9" fmla="*/ 37 h 37"/>
                  <a:gd name="T10" fmla="*/ 17 w 43"/>
                  <a:gd name="T11" fmla="*/ 34 h 37"/>
                  <a:gd name="T12" fmla="*/ 20 w 43"/>
                  <a:gd name="T13" fmla="*/ 13 h 37"/>
                  <a:gd name="T14" fmla="*/ 10 w 43"/>
                  <a:gd name="T15" fmla="*/ 30 h 37"/>
                  <a:gd name="T16" fmla="*/ 0 w 43"/>
                  <a:gd name="T17" fmla="*/ 26 h 37"/>
                  <a:gd name="T18" fmla="*/ 11 w 4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7">
                    <a:moveTo>
                      <a:pt x="11" y="0"/>
                    </a:moveTo>
                    <a:cubicBezTo>
                      <a:pt x="14" y="1"/>
                      <a:pt x="17" y="3"/>
                      <a:pt x="20" y="4"/>
                    </a:cubicBezTo>
                    <a:cubicBezTo>
                      <a:pt x="20" y="6"/>
                      <a:pt x="19" y="6"/>
                      <a:pt x="19" y="8"/>
                    </a:cubicBezTo>
                    <a:cubicBezTo>
                      <a:pt x="22" y="7"/>
                      <a:pt x="23" y="6"/>
                      <a:pt x="27" y="7"/>
                    </a:cubicBezTo>
                    <a:cubicBezTo>
                      <a:pt x="43" y="9"/>
                      <a:pt x="30" y="29"/>
                      <a:pt x="27" y="37"/>
                    </a:cubicBezTo>
                    <a:cubicBezTo>
                      <a:pt x="23" y="37"/>
                      <a:pt x="20" y="35"/>
                      <a:pt x="17" y="34"/>
                    </a:cubicBezTo>
                    <a:cubicBezTo>
                      <a:pt x="17" y="28"/>
                      <a:pt x="28" y="14"/>
                      <a:pt x="20" y="13"/>
                    </a:cubicBezTo>
                    <a:cubicBezTo>
                      <a:pt x="14" y="12"/>
                      <a:pt x="13" y="25"/>
                      <a:pt x="10" y="30"/>
                    </a:cubicBezTo>
                    <a:cubicBezTo>
                      <a:pt x="5" y="30"/>
                      <a:pt x="4" y="27"/>
                      <a:pt x="0" y="26"/>
                    </a:cubicBezTo>
                    <a:cubicBezTo>
                      <a:pt x="3" y="17"/>
                      <a:pt x="7" y="9"/>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9" name="í$ḻíḋé"/>
              <p:cNvSpPr/>
              <p:nvPr/>
            </p:nvSpPr>
            <p:spPr bwMode="auto">
              <a:xfrm>
                <a:off x="665163" y="2473325"/>
                <a:ext cx="127000" cy="149225"/>
              </a:xfrm>
              <a:custGeom>
                <a:avLst/>
                <a:gdLst>
                  <a:gd name="T0" fmla="*/ 30 w 40"/>
                  <a:gd name="T1" fmla="*/ 0 h 47"/>
                  <a:gd name="T2" fmla="*/ 19 w 40"/>
                  <a:gd name="T3" fmla="*/ 47 h 47"/>
                  <a:gd name="T4" fmla="*/ 14 w 40"/>
                  <a:gd name="T5" fmla="*/ 41 h 47"/>
                  <a:gd name="T6" fmla="*/ 0 w 40"/>
                  <a:gd name="T7" fmla="*/ 13 h 47"/>
                  <a:gd name="T8" fmla="*/ 10 w 40"/>
                  <a:gd name="T9" fmla="*/ 9 h 47"/>
                  <a:gd name="T10" fmla="*/ 23 w 40"/>
                  <a:gd name="T11" fmla="*/ 22 h 47"/>
                  <a:gd name="T12" fmla="*/ 21 w 40"/>
                  <a:gd name="T13" fmla="*/ 4 h 47"/>
                  <a:gd name="T14" fmla="*/ 30 w 40"/>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7">
                    <a:moveTo>
                      <a:pt x="30" y="0"/>
                    </a:moveTo>
                    <a:cubicBezTo>
                      <a:pt x="30" y="18"/>
                      <a:pt x="40" y="46"/>
                      <a:pt x="19" y="47"/>
                    </a:cubicBezTo>
                    <a:cubicBezTo>
                      <a:pt x="16" y="46"/>
                      <a:pt x="16" y="43"/>
                      <a:pt x="14" y="41"/>
                    </a:cubicBezTo>
                    <a:cubicBezTo>
                      <a:pt x="36" y="36"/>
                      <a:pt x="3" y="21"/>
                      <a:pt x="0" y="13"/>
                    </a:cubicBezTo>
                    <a:cubicBezTo>
                      <a:pt x="4" y="12"/>
                      <a:pt x="7" y="10"/>
                      <a:pt x="10" y="9"/>
                    </a:cubicBezTo>
                    <a:cubicBezTo>
                      <a:pt x="15" y="12"/>
                      <a:pt x="18" y="18"/>
                      <a:pt x="23" y="22"/>
                    </a:cubicBezTo>
                    <a:cubicBezTo>
                      <a:pt x="23" y="15"/>
                      <a:pt x="21" y="10"/>
                      <a:pt x="21" y="4"/>
                    </a:cubicBezTo>
                    <a:cubicBezTo>
                      <a:pt x="24" y="3"/>
                      <a:pt x="27" y="1"/>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0" name="íṡlïḋe"/>
              <p:cNvSpPr/>
              <p:nvPr/>
            </p:nvSpPr>
            <p:spPr bwMode="auto">
              <a:xfrm>
                <a:off x="595313" y="2508250"/>
                <a:ext cx="104775" cy="114300"/>
              </a:xfrm>
              <a:custGeom>
                <a:avLst/>
                <a:gdLst>
                  <a:gd name="T0" fmla="*/ 7 w 33"/>
                  <a:gd name="T1" fmla="*/ 0 h 36"/>
                  <a:gd name="T2" fmla="*/ 13 w 33"/>
                  <a:gd name="T3" fmla="*/ 8 h 36"/>
                  <a:gd name="T4" fmla="*/ 19 w 33"/>
                  <a:gd name="T5" fmla="*/ 5 h 36"/>
                  <a:gd name="T6" fmla="*/ 22 w 33"/>
                  <a:gd name="T7" fmla="*/ 13 h 36"/>
                  <a:gd name="T8" fmla="*/ 18 w 33"/>
                  <a:gd name="T9" fmla="*/ 15 h 36"/>
                  <a:gd name="T10" fmla="*/ 24 w 33"/>
                  <a:gd name="T11" fmla="*/ 25 h 36"/>
                  <a:gd name="T12" fmla="*/ 29 w 33"/>
                  <a:gd name="T13" fmla="*/ 23 h 36"/>
                  <a:gd name="T14" fmla="*/ 33 w 33"/>
                  <a:gd name="T15" fmla="*/ 29 h 36"/>
                  <a:gd name="T16" fmla="*/ 18 w 33"/>
                  <a:gd name="T17" fmla="*/ 35 h 36"/>
                  <a:gd name="T18" fmla="*/ 9 w 33"/>
                  <a:gd name="T19" fmla="*/ 21 h 36"/>
                  <a:gd name="T20" fmla="*/ 4 w 33"/>
                  <a:gd name="T21" fmla="*/ 22 h 36"/>
                  <a:gd name="T22" fmla="*/ 1 w 33"/>
                  <a:gd name="T23" fmla="*/ 17 h 36"/>
                  <a:gd name="T24" fmla="*/ 4 w 33"/>
                  <a:gd name="T25" fmla="*/ 13 h 36"/>
                  <a:gd name="T26" fmla="*/ 2 w 33"/>
                  <a:gd name="T27" fmla="*/ 9 h 36"/>
                  <a:gd name="T28" fmla="*/ 7 w 33"/>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7" y="0"/>
                    </a:moveTo>
                    <a:cubicBezTo>
                      <a:pt x="11" y="1"/>
                      <a:pt x="11" y="5"/>
                      <a:pt x="13" y="8"/>
                    </a:cubicBezTo>
                    <a:cubicBezTo>
                      <a:pt x="16" y="8"/>
                      <a:pt x="17" y="6"/>
                      <a:pt x="19" y="5"/>
                    </a:cubicBezTo>
                    <a:cubicBezTo>
                      <a:pt x="20" y="9"/>
                      <a:pt x="22" y="9"/>
                      <a:pt x="22" y="13"/>
                    </a:cubicBezTo>
                    <a:cubicBezTo>
                      <a:pt x="20" y="13"/>
                      <a:pt x="20" y="15"/>
                      <a:pt x="18" y="15"/>
                    </a:cubicBezTo>
                    <a:cubicBezTo>
                      <a:pt x="19" y="19"/>
                      <a:pt x="21" y="22"/>
                      <a:pt x="24" y="25"/>
                    </a:cubicBezTo>
                    <a:cubicBezTo>
                      <a:pt x="27" y="26"/>
                      <a:pt x="27" y="23"/>
                      <a:pt x="29" y="23"/>
                    </a:cubicBezTo>
                    <a:cubicBezTo>
                      <a:pt x="30" y="26"/>
                      <a:pt x="32" y="27"/>
                      <a:pt x="33" y="29"/>
                    </a:cubicBezTo>
                    <a:cubicBezTo>
                      <a:pt x="29" y="32"/>
                      <a:pt x="26" y="36"/>
                      <a:pt x="18" y="35"/>
                    </a:cubicBezTo>
                    <a:cubicBezTo>
                      <a:pt x="14" y="31"/>
                      <a:pt x="11" y="26"/>
                      <a:pt x="9" y="21"/>
                    </a:cubicBezTo>
                    <a:cubicBezTo>
                      <a:pt x="6" y="20"/>
                      <a:pt x="7" y="23"/>
                      <a:pt x="4" y="22"/>
                    </a:cubicBezTo>
                    <a:cubicBezTo>
                      <a:pt x="4" y="20"/>
                      <a:pt x="2" y="18"/>
                      <a:pt x="1" y="17"/>
                    </a:cubicBezTo>
                    <a:cubicBezTo>
                      <a:pt x="0" y="14"/>
                      <a:pt x="3" y="15"/>
                      <a:pt x="4" y="13"/>
                    </a:cubicBezTo>
                    <a:cubicBezTo>
                      <a:pt x="4" y="11"/>
                      <a:pt x="1" y="11"/>
                      <a:pt x="2" y="9"/>
                    </a:cubicBezTo>
                    <a:cubicBezTo>
                      <a:pt x="4" y="6"/>
                      <a:pt x="6" y="3"/>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1" name="îşḷíḓe"/>
              <p:cNvSpPr/>
              <p:nvPr/>
            </p:nvSpPr>
            <p:spPr bwMode="auto">
              <a:xfrm>
                <a:off x="1600200" y="2505075"/>
                <a:ext cx="122238" cy="139700"/>
              </a:xfrm>
              <a:custGeom>
                <a:avLst/>
                <a:gdLst>
                  <a:gd name="T0" fmla="*/ 36 w 39"/>
                  <a:gd name="T1" fmla="*/ 25 h 44"/>
                  <a:gd name="T2" fmla="*/ 27 w 39"/>
                  <a:gd name="T3" fmla="*/ 22 h 44"/>
                  <a:gd name="T4" fmla="*/ 17 w 39"/>
                  <a:gd name="T5" fmla="*/ 29 h 44"/>
                  <a:gd name="T6" fmla="*/ 31 w 39"/>
                  <a:gd name="T7" fmla="*/ 33 h 44"/>
                  <a:gd name="T8" fmla="*/ 3 w 39"/>
                  <a:gd name="T9" fmla="*/ 23 h 44"/>
                  <a:gd name="T10" fmla="*/ 36 w 39"/>
                  <a:gd name="T11" fmla="*/ 25 h 44"/>
                </a:gdLst>
                <a:ahLst/>
                <a:cxnLst>
                  <a:cxn ang="0">
                    <a:pos x="T0" y="T1"/>
                  </a:cxn>
                  <a:cxn ang="0">
                    <a:pos x="T2" y="T3"/>
                  </a:cxn>
                  <a:cxn ang="0">
                    <a:pos x="T4" y="T5"/>
                  </a:cxn>
                  <a:cxn ang="0">
                    <a:pos x="T6" y="T7"/>
                  </a:cxn>
                  <a:cxn ang="0">
                    <a:pos x="T8" y="T9"/>
                  </a:cxn>
                  <a:cxn ang="0">
                    <a:pos x="T10" y="T11"/>
                  </a:cxn>
                </a:cxnLst>
                <a:rect l="0" t="0" r="r" b="b"/>
                <a:pathLst>
                  <a:path w="39" h="44">
                    <a:moveTo>
                      <a:pt x="36" y="25"/>
                    </a:moveTo>
                    <a:cubicBezTo>
                      <a:pt x="32" y="25"/>
                      <a:pt x="30" y="23"/>
                      <a:pt x="27" y="22"/>
                    </a:cubicBezTo>
                    <a:cubicBezTo>
                      <a:pt x="26" y="7"/>
                      <a:pt x="6" y="22"/>
                      <a:pt x="17" y="29"/>
                    </a:cubicBezTo>
                    <a:cubicBezTo>
                      <a:pt x="25" y="27"/>
                      <a:pt x="26" y="29"/>
                      <a:pt x="31" y="33"/>
                    </a:cubicBezTo>
                    <a:cubicBezTo>
                      <a:pt x="22" y="44"/>
                      <a:pt x="4" y="33"/>
                      <a:pt x="3" y="23"/>
                    </a:cubicBezTo>
                    <a:cubicBezTo>
                      <a:pt x="0" y="0"/>
                      <a:pt x="39" y="3"/>
                      <a:pt x="3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2" name="îs1íḑè"/>
              <p:cNvSpPr/>
              <p:nvPr/>
            </p:nvSpPr>
            <p:spPr bwMode="auto">
              <a:xfrm>
                <a:off x="257175" y="2524125"/>
                <a:ext cx="1808163" cy="1809750"/>
              </a:xfrm>
              <a:custGeom>
                <a:avLst/>
                <a:gdLst>
                  <a:gd name="T0" fmla="*/ 276 w 571"/>
                  <a:gd name="T1" fmla="*/ 4 h 571"/>
                  <a:gd name="T2" fmla="*/ 480 w 571"/>
                  <a:gd name="T3" fmla="*/ 82 h 571"/>
                  <a:gd name="T4" fmla="*/ 567 w 571"/>
                  <a:gd name="T5" fmla="*/ 277 h 571"/>
                  <a:gd name="T6" fmla="*/ 489 w 571"/>
                  <a:gd name="T7" fmla="*/ 480 h 571"/>
                  <a:gd name="T8" fmla="*/ 295 w 571"/>
                  <a:gd name="T9" fmla="*/ 568 h 571"/>
                  <a:gd name="T10" fmla="*/ 90 w 571"/>
                  <a:gd name="T11" fmla="*/ 491 h 571"/>
                  <a:gd name="T12" fmla="*/ 3 w 571"/>
                  <a:gd name="T13" fmla="*/ 296 h 571"/>
                  <a:gd name="T14" fmla="*/ 81 w 571"/>
                  <a:gd name="T15" fmla="*/ 92 h 571"/>
                  <a:gd name="T16" fmla="*/ 214 w 571"/>
                  <a:gd name="T17" fmla="*/ 14 h 571"/>
                  <a:gd name="T18" fmla="*/ 276 w 571"/>
                  <a:gd name="T19" fmla="*/ 4 h 571"/>
                  <a:gd name="T20" fmla="*/ 90 w 571"/>
                  <a:gd name="T21" fmla="*/ 96 h 571"/>
                  <a:gd name="T22" fmla="*/ 12 w 571"/>
                  <a:gd name="T23" fmla="*/ 291 h 571"/>
                  <a:gd name="T24" fmla="*/ 94 w 571"/>
                  <a:gd name="T25" fmla="*/ 481 h 571"/>
                  <a:gd name="T26" fmla="*/ 289 w 571"/>
                  <a:gd name="T27" fmla="*/ 559 h 571"/>
                  <a:gd name="T28" fmla="*/ 480 w 571"/>
                  <a:gd name="T29" fmla="*/ 477 h 571"/>
                  <a:gd name="T30" fmla="*/ 558 w 571"/>
                  <a:gd name="T31" fmla="*/ 283 h 571"/>
                  <a:gd name="T32" fmla="*/ 477 w 571"/>
                  <a:gd name="T33" fmla="*/ 92 h 571"/>
                  <a:gd name="T34" fmla="*/ 282 w 571"/>
                  <a:gd name="T35" fmla="*/ 14 h 571"/>
                  <a:gd name="T36" fmla="*/ 90 w 571"/>
                  <a:gd name="T37" fmla="*/ 9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571">
                    <a:moveTo>
                      <a:pt x="276" y="4"/>
                    </a:moveTo>
                    <a:cubicBezTo>
                      <a:pt x="363" y="0"/>
                      <a:pt x="435" y="39"/>
                      <a:pt x="480" y="82"/>
                    </a:cubicBezTo>
                    <a:cubicBezTo>
                      <a:pt x="527" y="126"/>
                      <a:pt x="563" y="190"/>
                      <a:pt x="567" y="277"/>
                    </a:cubicBezTo>
                    <a:cubicBezTo>
                      <a:pt x="571" y="366"/>
                      <a:pt x="533" y="436"/>
                      <a:pt x="489" y="480"/>
                    </a:cubicBezTo>
                    <a:cubicBezTo>
                      <a:pt x="443" y="527"/>
                      <a:pt x="381" y="566"/>
                      <a:pt x="295" y="568"/>
                    </a:cubicBezTo>
                    <a:cubicBezTo>
                      <a:pt x="204" y="571"/>
                      <a:pt x="139" y="536"/>
                      <a:pt x="90" y="491"/>
                    </a:cubicBezTo>
                    <a:cubicBezTo>
                      <a:pt x="44" y="448"/>
                      <a:pt x="5" y="381"/>
                      <a:pt x="3" y="296"/>
                    </a:cubicBezTo>
                    <a:cubicBezTo>
                      <a:pt x="0" y="202"/>
                      <a:pt x="36" y="139"/>
                      <a:pt x="81" y="92"/>
                    </a:cubicBezTo>
                    <a:cubicBezTo>
                      <a:pt x="114" y="56"/>
                      <a:pt x="158" y="28"/>
                      <a:pt x="214" y="14"/>
                    </a:cubicBezTo>
                    <a:cubicBezTo>
                      <a:pt x="233" y="8"/>
                      <a:pt x="254" y="5"/>
                      <a:pt x="276" y="4"/>
                    </a:cubicBezTo>
                    <a:close/>
                    <a:moveTo>
                      <a:pt x="90" y="96"/>
                    </a:moveTo>
                    <a:cubicBezTo>
                      <a:pt x="45" y="141"/>
                      <a:pt x="12" y="204"/>
                      <a:pt x="12" y="291"/>
                    </a:cubicBezTo>
                    <a:cubicBezTo>
                      <a:pt x="12" y="376"/>
                      <a:pt x="52" y="439"/>
                      <a:pt x="94" y="481"/>
                    </a:cubicBezTo>
                    <a:cubicBezTo>
                      <a:pt x="140" y="527"/>
                      <a:pt x="204" y="559"/>
                      <a:pt x="289" y="559"/>
                    </a:cubicBezTo>
                    <a:cubicBezTo>
                      <a:pt x="371" y="559"/>
                      <a:pt x="436" y="522"/>
                      <a:pt x="480" y="477"/>
                    </a:cubicBezTo>
                    <a:cubicBezTo>
                      <a:pt x="522" y="434"/>
                      <a:pt x="560" y="368"/>
                      <a:pt x="558" y="283"/>
                    </a:cubicBezTo>
                    <a:cubicBezTo>
                      <a:pt x="556" y="198"/>
                      <a:pt x="521" y="136"/>
                      <a:pt x="477" y="92"/>
                    </a:cubicBezTo>
                    <a:cubicBezTo>
                      <a:pt x="434" y="49"/>
                      <a:pt x="366" y="11"/>
                      <a:pt x="282" y="14"/>
                    </a:cubicBezTo>
                    <a:cubicBezTo>
                      <a:pt x="194" y="16"/>
                      <a:pt x="134" y="52"/>
                      <a:pt x="9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3" name="íšlîḑè"/>
              <p:cNvSpPr/>
              <p:nvPr/>
            </p:nvSpPr>
            <p:spPr bwMode="auto">
              <a:xfrm>
                <a:off x="531813" y="2536825"/>
                <a:ext cx="38100" cy="47625"/>
              </a:xfrm>
              <a:custGeom>
                <a:avLst/>
                <a:gdLst>
                  <a:gd name="T0" fmla="*/ 12 w 12"/>
                  <a:gd name="T1" fmla="*/ 8 h 15"/>
                  <a:gd name="T2" fmla="*/ 5 w 12"/>
                  <a:gd name="T3" fmla="*/ 15 h 15"/>
                  <a:gd name="T4" fmla="*/ 0 w 12"/>
                  <a:gd name="T5" fmla="*/ 8 h 15"/>
                  <a:gd name="T6" fmla="*/ 12 w 12"/>
                  <a:gd name="T7" fmla="*/ 8 h 15"/>
                </a:gdLst>
                <a:ahLst/>
                <a:cxnLst>
                  <a:cxn ang="0">
                    <a:pos x="T0" y="T1"/>
                  </a:cxn>
                  <a:cxn ang="0">
                    <a:pos x="T2" y="T3"/>
                  </a:cxn>
                  <a:cxn ang="0">
                    <a:pos x="T4" y="T5"/>
                  </a:cxn>
                  <a:cxn ang="0">
                    <a:pos x="T6" y="T7"/>
                  </a:cxn>
                </a:cxnLst>
                <a:rect l="0" t="0" r="r" b="b"/>
                <a:pathLst>
                  <a:path w="12" h="15">
                    <a:moveTo>
                      <a:pt x="12" y="8"/>
                    </a:moveTo>
                    <a:cubicBezTo>
                      <a:pt x="11" y="11"/>
                      <a:pt x="7" y="12"/>
                      <a:pt x="5" y="15"/>
                    </a:cubicBezTo>
                    <a:cubicBezTo>
                      <a:pt x="2" y="13"/>
                      <a:pt x="1" y="11"/>
                      <a:pt x="0" y="8"/>
                    </a:cubicBezTo>
                    <a:cubicBezTo>
                      <a:pt x="4" y="5"/>
                      <a:pt x="10" y="0"/>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4" name="ïšľïdè"/>
              <p:cNvSpPr/>
              <p:nvPr/>
            </p:nvSpPr>
            <p:spPr bwMode="auto">
              <a:xfrm>
                <a:off x="550863" y="2571750"/>
                <a:ext cx="79375" cy="92075"/>
              </a:xfrm>
              <a:custGeom>
                <a:avLst/>
                <a:gdLst>
                  <a:gd name="T0" fmla="*/ 25 w 25"/>
                  <a:gd name="T1" fmla="*/ 23 h 29"/>
                  <a:gd name="T2" fmla="*/ 16 w 25"/>
                  <a:gd name="T3" fmla="*/ 29 h 29"/>
                  <a:gd name="T4" fmla="*/ 0 w 25"/>
                  <a:gd name="T5" fmla="*/ 7 h 29"/>
                  <a:gd name="T6" fmla="*/ 8 w 25"/>
                  <a:gd name="T7" fmla="*/ 0 h 29"/>
                  <a:gd name="T8" fmla="*/ 25 w 25"/>
                  <a:gd name="T9" fmla="*/ 23 h 29"/>
                </a:gdLst>
                <a:ahLst/>
                <a:cxnLst>
                  <a:cxn ang="0">
                    <a:pos x="T0" y="T1"/>
                  </a:cxn>
                  <a:cxn ang="0">
                    <a:pos x="T2" y="T3"/>
                  </a:cxn>
                  <a:cxn ang="0">
                    <a:pos x="T4" y="T5"/>
                  </a:cxn>
                  <a:cxn ang="0">
                    <a:pos x="T6" y="T7"/>
                  </a:cxn>
                  <a:cxn ang="0">
                    <a:pos x="T8" y="T9"/>
                  </a:cxn>
                </a:cxnLst>
                <a:rect l="0" t="0" r="r" b="b"/>
                <a:pathLst>
                  <a:path w="25" h="29">
                    <a:moveTo>
                      <a:pt x="25" y="23"/>
                    </a:moveTo>
                    <a:cubicBezTo>
                      <a:pt x="22" y="25"/>
                      <a:pt x="19" y="27"/>
                      <a:pt x="16" y="29"/>
                    </a:cubicBezTo>
                    <a:cubicBezTo>
                      <a:pt x="10" y="22"/>
                      <a:pt x="6" y="14"/>
                      <a:pt x="0" y="7"/>
                    </a:cubicBezTo>
                    <a:cubicBezTo>
                      <a:pt x="2" y="4"/>
                      <a:pt x="6" y="3"/>
                      <a:pt x="8" y="0"/>
                    </a:cubicBezTo>
                    <a:cubicBezTo>
                      <a:pt x="15" y="7"/>
                      <a:pt x="19" y="15"/>
                      <a:pt x="2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5" name="iŝlïḍé"/>
              <p:cNvSpPr/>
              <p:nvPr/>
            </p:nvSpPr>
            <p:spPr bwMode="auto">
              <a:xfrm>
                <a:off x="1693863" y="2578100"/>
                <a:ext cx="117475" cy="123825"/>
              </a:xfrm>
              <a:custGeom>
                <a:avLst/>
                <a:gdLst>
                  <a:gd name="T0" fmla="*/ 32 w 37"/>
                  <a:gd name="T1" fmla="*/ 32 h 39"/>
                  <a:gd name="T2" fmla="*/ 15 w 37"/>
                  <a:gd name="T3" fmla="*/ 19 h 39"/>
                  <a:gd name="T4" fmla="*/ 28 w 37"/>
                  <a:gd name="T5" fmla="*/ 36 h 39"/>
                  <a:gd name="T6" fmla="*/ 4 w 37"/>
                  <a:gd name="T7" fmla="*/ 23 h 39"/>
                  <a:gd name="T8" fmla="*/ 37 w 37"/>
                  <a:gd name="T9" fmla="*/ 20 h 39"/>
                  <a:gd name="T10" fmla="*/ 32 w 37"/>
                  <a:gd name="T11" fmla="*/ 32 h 39"/>
                  <a:gd name="T12" fmla="*/ 19 w 37"/>
                  <a:gd name="T13" fmla="*/ 15 h 39"/>
                  <a:gd name="T14" fmla="*/ 27 w 37"/>
                  <a:gd name="T15" fmla="*/ 21 h 39"/>
                  <a:gd name="T16" fmla="*/ 19 w 37"/>
                  <a:gd name="T1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2" y="32"/>
                    </a:moveTo>
                    <a:cubicBezTo>
                      <a:pt x="25" y="29"/>
                      <a:pt x="21" y="23"/>
                      <a:pt x="15" y="19"/>
                    </a:cubicBezTo>
                    <a:cubicBezTo>
                      <a:pt x="10" y="29"/>
                      <a:pt x="29" y="28"/>
                      <a:pt x="28" y="36"/>
                    </a:cubicBezTo>
                    <a:cubicBezTo>
                      <a:pt x="17" y="39"/>
                      <a:pt x="6" y="29"/>
                      <a:pt x="4" y="23"/>
                    </a:cubicBezTo>
                    <a:cubicBezTo>
                      <a:pt x="0" y="0"/>
                      <a:pt x="36" y="0"/>
                      <a:pt x="37" y="20"/>
                    </a:cubicBezTo>
                    <a:cubicBezTo>
                      <a:pt x="37" y="25"/>
                      <a:pt x="35" y="28"/>
                      <a:pt x="32" y="32"/>
                    </a:cubicBezTo>
                    <a:close/>
                    <a:moveTo>
                      <a:pt x="19" y="15"/>
                    </a:moveTo>
                    <a:cubicBezTo>
                      <a:pt x="21" y="17"/>
                      <a:pt x="23" y="20"/>
                      <a:pt x="27" y="21"/>
                    </a:cubicBezTo>
                    <a:cubicBezTo>
                      <a:pt x="31" y="15"/>
                      <a:pt x="21" y="9"/>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6" name="ïšḷiḑê"/>
              <p:cNvSpPr/>
              <p:nvPr/>
            </p:nvSpPr>
            <p:spPr bwMode="auto">
              <a:xfrm>
                <a:off x="471488" y="2609850"/>
                <a:ext cx="133350" cy="133350"/>
              </a:xfrm>
              <a:custGeom>
                <a:avLst/>
                <a:gdLst>
                  <a:gd name="T0" fmla="*/ 22 w 42"/>
                  <a:gd name="T1" fmla="*/ 3 h 42"/>
                  <a:gd name="T2" fmla="*/ 16 w 42"/>
                  <a:gd name="T3" fmla="*/ 11 h 42"/>
                  <a:gd name="T4" fmla="*/ 9 w 42"/>
                  <a:gd name="T5" fmla="*/ 16 h 42"/>
                  <a:gd name="T6" fmla="*/ 28 w 42"/>
                  <a:gd name="T7" fmla="*/ 10 h 42"/>
                  <a:gd name="T8" fmla="*/ 9 w 42"/>
                  <a:gd name="T9" fmla="*/ 33 h 42"/>
                  <a:gd name="T10" fmla="*/ 16 w 42"/>
                  <a:gd name="T11" fmla="*/ 26 h 42"/>
                  <a:gd name="T12" fmla="*/ 24 w 42"/>
                  <a:gd name="T13" fmla="*/ 21 h 42"/>
                  <a:gd name="T14" fmla="*/ 9 w 42"/>
                  <a:gd name="T15" fmla="*/ 26 h 42"/>
                  <a:gd name="T16" fmla="*/ 0 w 42"/>
                  <a:gd name="T17" fmla="*/ 17 h 42"/>
                  <a:gd name="T18" fmla="*/ 22 w 42"/>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22" y="3"/>
                    </a:moveTo>
                    <a:cubicBezTo>
                      <a:pt x="23" y="6"/>
                      <a:pt x="17" y="8"/>
                      <a:pt x="16" y="11"/>
                    </a:cubicBezTo>
                    <a:cubicBezTo>
                      <a:pt x="12" y="10"/>
                      <a:pt x="9" y="12"/>
                      <a:pt x="9" y="16"/>
                    </a:cubicBezTo>
                    <a:cubicBezTo>
                      <a:pt x="16" y="17"/>
                      <a:pt x="18" y="7"/>
                      <a:pt x="28" y="10"/>
                    </a:cubicBezTo>
                    <a:cubicBezTo>
                      <a:pt x="42" y="14"/>
                      <a:pt x="24" y="42"/>
                      <a:pt x="9" y="33"/>
                    </a:cubicBezTo>
                    <a:cubicBezTo>
                      <a:pt x="10" y="29"/>
                      <a:pt x="13" y="28"/>
                      <a:pt x="16" y="26"/>
                    </a:cubicBezTo>
                    <a:cubicBezTo>
                      <a:pt x="18" y="26"/>
                      <a:pt x="24" y="26"/>
                      <a:pt x="24" y="21"/>
                    </a:cubicBezTo>
                    <a:cubicBezTo>
                      <a:pt x="20" y="17"/>
                      <a:pt x="15" y="25"/>
                      <a:pt x="9" y="26"/>
                    </a:cubicBezTo>
                    <a:cubicBezTo>
                      <a:pt x="4" y="26"/>
                      <a:pt x="0" y="23"/>
                      <a:pt x="0" y="17"/>
                    </a:cubicBezTo>
                    <a:cubicBezTo>
                      <a:pt x="1" y="9"/>
                      <a:pt x="12" y="0"/>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7" name="íṡļiḑê"/>
              <p:cNvSpPr/>
              <p:nvPr/>
            </p:nvSpPr>
            <p:spPr bwMode="auto">
              <a:xfrm>
                <a:off x="401638" y="2663825"/>
                <a:ext cx="85725" cy="120650"/>
              </a:xfrm>
              <a:custGeom>
                <a:avLst/>
                <a:gdLst>
                  <a:gd name="T0" fmla="*/ 18 w 27"/>
                  <a:gd name="T1" fmla="*/ 11 h 38"/>
                  <a:gd name="T2" fmla="*/ 15 w 27"/>
                  <a:gd name="T3" fmla="*/ 15 h 38"/>
                  <a:gd name="T4" fmla="*/ 27 w 27"/>
                  <a:gd name="T5" fmla="*/ 30 h 38"/>
                  <a:gd name="T6" fmla="*/ 19 w 27"/>
                  <a:gd name="T7" fmla="*/ 38 h 38"/>
                  <a:gd name="T8" fmla="*/ 0 w 27"/>
                  <a:gd name="T9" fmla="*/ 19 h 38"/>
                  <a:gd name="T10" fmla="*/ 9 w 27"/>
                  <a:gd name="T11" fmla="*/ 13 h 38"/>
                  <a:gd name="T12" fmla="*/ 18 w 27"/>
                  <a:gd name="T13" fmla="*/ 11 h 38"/>
                </a:gdLst>
                <a:ahLst/>
                <a:cxnLst>
                  <a:cxn ang="0">
                    <a:pos x="T0" y="T1"/>
                  </a:cxn>
                  <a:cxn ang="0">
                    <a:pos x="T2" y="T3"/>
                  </a:cxn>
                  <a:cxn ang="0">
                    <a:pos x="T4" y="T5"/>
                  </a:cxn>
                  <a:cxn ang="0">
                    <a:pos x="T6" y="T7"/>
                  </a:cxn>
                  <a:cxn ang="0">
                    <a:pos x="T8" y="T9"/>
                  </a:cxn>
                  <a:cxn ang="0">
                    <a:pos x="T10" y="T11"/>
                  </a:cxn>
                  <a:cxn ang="0">
                    <a:pos x="T12" y="T13"/>
                  </a:cxn>
                </a:cxnLst>
                <a:rect l="0" t="0" r="r" b="b"/>
                <a:pathLst>
                  <a:path w="27" h="38">
                    <a:moveTo>
                      <a:pt x="18" y="11"/>
                    </a:moveTo>
                    <a:cubicBezTo>
                      <a:pt x="18" y="13"/>
                      <a:pt x="15" y="13"/>
                      <a:pt x="15" y="15"/>
                    </a:cubicBezTo>
                    <a:cubicBezTo>
                      <a:pt x="16" y="23"/>
                      <a:pt x="23" y="25"/>
                      <a:pt x="27" y="30"/>
                    </a:cubicBezTo>
                    <a:cubicBezTo>
                      <a:pt x="25" y="34"/>
                      <a:pt x="22" y="36"/>
                      <a:pt x="19" y="38"/>
                    </a:cubicBezTo>
                    <a:cubicBezTo>
                      <a:pt x="13" y="31"/>
                      <a:pt x="6" y="26"/>
                      <a:pt x="0" y="19"/>
                    </a:cubicBezTo>
                    <a:cubicBezTo>
                      <a:pt x="2" y="16"/>
                      <a:pt x="5" y="10"/>
                      <a:pt x="9" y="13"/>
                    </a:cubicBezTo>
                    <a:cubicBezTo>
                      <a:pt x="6" y="6"/>
                      <a:pt x="18" y="0"/>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8" name="ísļîďè"/>
              <p:cNvSpPr/>
              <p:nvPr/>
            </p:nvSpPr>
            <p:spPr bwMode="auto">
              <a:xfrm>
                <a:off x="1833563" y="2670175"/>
                <a:ext cx="174625" cy="173038"/>
              </a:xfrm>
              <a:custGeom>
                <a:avLst/>
                <a:gdLst>
                  <a:gd name="T0" fmla="*/ 30 w 55"/>
                  <a:gd name="T1" fmla="*/ 31 h 55"/>
                  <a:gd name="T2" fmla="*/ 29 w 55"/>
                  <a:gd name="T3" fmla="*/ 38 h 55"/>
                  <a:gd name="T4" fmla="*/ 33 w 55"/>
                  <a:gd name="T5" fmla="*/ 38 h 55"/>
                  <a:gd name="T6" fmla="*/ 36 w 55"/>
                  <a:gd name="T7" fmla="*/ 46 h 55"/>
                  <a:gd name="T8" fmla="*/ 29 w 55"/>
                  <a:gd name="T9" fmla="*/ 48 h 55"/>
                  <a:gd name="T10" fmla="*/ 30 w 55"/>
                  <a:gd name="T11" fmla="*/ 54 h 55"/>
                  <a:gd name="T12" fmla="*/ 21 w 55"/>
                  <a:gd name="T13" fmla="*/ 54 h 55"/>
                  <a:gd name="T14" fmla="*/ 20 w 55"/>
                  <a:gd name="T15" fmla="*/ 48 h 55"/>
                  <a:gd name="T16" fmla="*/ 3 w 55"/>
                  <a:gd name="T17" fmla="*/ 32 h 55"/>
                  <a:gd name="T18" fmla="*/ 20 w 55"/>
                  <a:gd name="T19" fmla="*/ 20 h 55"/>
                  <a:gd name="T20" fmla="*/ 24 w 55"/>
                  <a:gd name="T21" fmla="*/ 11 h 55"/>
                  <a:gd name="T22" fmla="*/ 30 w 55"/>
                  <a:gd name="T23" fmla="*/ 31 h 55"/>
                  <a:gd name="T24" fmla="*/ 30 w 55"/>
                  <a:gd name="T25" fmla="*/ 24 h 55"/>
                  <a:gd name="T26" fmla="*/ 36 w 55"/>
                  <a:gd name="T27" fmla="*/ 24 h 55"/>
                  <a:gd name="T28" fmla="*/ 35 w 55"/>
                  <a:gd name="T29" fmla="*/ 19 h 55"/>
                  <a:gd name="T30" fmla="*/ 30 w 55"/>
                  <a:gd name="T31" fmla="*/ 24 h 55"/>
                  <a:gd name="T32" fmla="*/ 19 w 55"/>
                  <a:gd name="T33" fmla="*/ 38 h 55"/>
                  <a:gd name="T34" fmla="*/ 18 w 55"/>
                  <a:gd name="T35" fmla="*/ 27 h 55"/>
                  <a:gd name="T36" fmla="*/ 19 w 55"/>
                  <a:gd name="T3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55">
                    <a:moveTo>
                      <a:pt x="30" y="31"/>
                    </a:moveTo>
                    <a:cubicBezTo>
                      <a:pt x="28" y="32"/>
                      <a:pt x="29" y="36"/>
                      <a:pt x="29" y="38"/>
                    </a:cubicBezTo>
                    <a:cubicBezTo>
                      <a:pt x="30" y="40"/>
                      <a:pt x="32" y="36"/>
                      <a:pt x="33" y="38"/>
                    </a:cubicBezTo>
                    <a:cubicBezTo>
                      <a:pt x="33" y="41"/>
                      <a:pt x="36" y="42"/>
                      <a:pt x="36" y="46"/>
                    </a:cubicBezTo>
                    <a:cubicBezTo>
                      <a:pt x="33" y="46"/>
                      <a:pt x="31" y="47"/>
                      <a:pt x="29" y="48"/>
                    </a:cubicBezTo>
                    <a:cubicBezTo>
                      <a:pt x="30" y="50"/>
                      <a:pt x="29" y="53"/>
                      <a:pt x="30" y="54"/>
                    </a:cubicBezTo>
                    <a:cubicBezTo>
                      <a:pt x="28" y="55"/>
                      <a:pt x="23" y="55"/>
                      <a:pt x="21" y="54"/>
                    </a:cubicBezTo>
                    <a:cubicBezTo>
                      <a:pt x="20" y="53"/>
                      <a:pt x="21" y="49"/>
                      <a:pt x="20" y="48"/>
                    </a:cubicBezTo>
                    <a:cubicBezTo>
                      <a:pt x="16" y="46"/>
                      <a:pt x="4" y="40"/>
                      <a:pt x="3" y="32"/>
                    </a:cubicBezTo>
                    <a:cubicBezTo>
                      <a:pt x="0" y="21"/>
                      <a:pt x="10" y="14"/>
                      <a:pt x="20" y="20"/>
                    </a:cubicBezTo>
                    <a:cubicBezTo>
                      <a:pt x="22" y="16"/>
                      <a:pt x="22" y="13"/>
                      <a:pt x="24" y="11"/>
                    </a:cubicBezTo>
                    <a:cubicBezTo>
                      <a:pt x="41" y="0"/>
                      <a:pt x="55" y="41"/>
                      <a:pt x="30" y="31"/>
                    </a:cubicBezTo>
                    <a:close/>
                    <a:moveTo>
                      <a:pt x="30" y="24"/>
                    </a:moveTo>
                    <a:cubicBezTo>
                      <a:pt x="32" y="24"/>
                      <a:pt x="35" y="25"/>
                      <a:pt x="36" y="24"/>
                    </a:cubicBezTo>
                    <a:cubicBezTo>
                      <a:pt x="36" y="22"/>
                      <a:pt x="36" y="21"/>
                      <a:pt x="35" y="19"/>
                    </a:cubicBezTo>
                    <a:cubicBezTo>
                      <a:pt x="31" y="17"/>
                      <a:pt x="29" y="20"/>
                      <a:pt x="30" y="24"/>
                    </a:cubicBezTo>
                    <a:close/>
                    <a:moveTo>
                      <a:pt x="19" y="38"/>
                    </a:moveTo>
                    <a:cubicBezTo>
                      <a:pt x="19" y="34"/>
                      <a:pt x="20" y="29"/>
                      <a:pt x="18" y="27"/>
                    </a:cubicBezTo>
                    <a:cubicBezTo>
                      <a:pt x="9" y="26"/>
                      <a:pt x="12" y="39"/>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9" name="íṧḷïďè"/>
              <p:cNvSpPr/>
              <p:nvPr/>
            </p:nvSpPr>
            <p:spPr bwMode="auto">
              <a:xfrm>
                <a:off x="331788" y="2736850"/>
                <a:ext cx="117475" cy="122238"/>
              </a:xfrm>
              <a:custGeom>
                <a:avLst/>
                <a:gdLst>
                  <a:gd name="T0" fmla="*/ 29 w 37"/>
                  <a:gd name="T1" fmla="*/ 11 h 39"/>
                  <a:gd name="T2" fmla="*/ 16 w 37"/>
                  <a:gd name="T3" fmla="*/ 27 h 39"/>
                  <a:gd name="T4" fmla="*/ 21 w 37"/>
                  <a:gd name="T5" fmla="*/ 29 h 39"/>
                  <a:gd name="T6" fmla="*/ 25 w 37"/>
                  <a:gd name="T7" fmla="*/ 22 h 39"/>
                  <a:gd name="T8" fmla="*/ 31 w 37"/>
                  <a:gd name="T9" fmla="*/ 14 h 39"/>
                  <a:gd name="T10" fmla="*/ 16 w 37"/>
                  <a:gd name="T11" fmla="*/ 39 h 39"/>
                  <a:gd name="T12" fmla="*/ 1 w 37"/>
                  <a:gd name="T13" fmla="*/ 22 h 39"/>
                  <a:gd name="T14" fmla="*/ 29 w 37"/>
                  <a:gd name="T15" fmla="*/ 11 h 39"/>
                  <a:gd name="T16" fmla="*/ 11 w 37"/>
                  <a:gd name="T17" fmla="*/ 24 h 39"/>
                  <a:gd name="T18" fmla="*/ 18 w 37"/>
                  <a:gd name="T19" fmla="*/ 16 h 39"/>
                  <a:gd name="T20" fmla="*/ 11 w 37"/>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9">
                    <a:moveTo>
                      <a:pt x="29" y="11"/>
                    </a:moveTo>
                    <a:cubicBezTo>
                      <a:pt x="25" y="17"/>
                      <a:pt x="21" y="22"/>
                      <a:pt x="16" y="27"/>
                    </a:cubicBezTo>
                    <a:cubicBezTo>
                      <a:pt x="17" y="30"/>
                      <a:pt x="20" y="29"/>
                      <a:pt x="21" y="29"/>
                    </a:cubicBezTo>
                    <a:cubicBezTo>
                      <a:pt x="25" y="28"/>
                      <a:pt x="23" y="25"/>
                      <a:pt x="25" y="22"/>
                    </a:cubicBezTo>
                    <a:cubicBezTo>
                      <a:pt x="27" y="18"/>
                      <a:pt x="31" y="17"/>
                      <a:pt x="31" y="14"/>
                    </a:cubicBezTo>
                    <a:cubicBezTo>
                      <a:pt x="37" y="26"/>
                      <a:pt x="27" y="39"/>
                      <a:pt x="16" y="39"/>
                    </a:cubicBezTo>
                    <a:cubicBezTo>
                      <a:pt x="6" y="38"/>
                      <a:pt x="0" y="30"/>
                      <a:pt x="1" y="22"/>
                    </a:cubicBezTo>
                    <a:cubicBezTo>
                      <a:pt x="3" y="9"/>
                      <a:pt x="19" y="0"/>
                      <a:pt x="29" y="11"/>
                    </a:cubicBezTo>
                    <a:close/>
                    <a:moveTo>
                      <a:pt x="11" y="24"/>
                    </a:moveTo>
                    <a:cubicBezTo>
                      <a:pt x="15" y="23"/>
                      <a:pt x="15" y="19"/>
                      <a:pt x="18" y="16"/>
                    </a:cubicBezTo>
                    <a:cubicBezTo>
                      <a:pt x="13" y="13"/>
                      <a:pt x="7" y="19"/>
                      <a:pt x="1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0" name="ïṧḻîde"/>
              <p:cNvSpPr/>
              <p:nvPr/>
            </p:nvSpPr>
            <p:spPr bwMode="auto">
              <a:xfrm>
                <a:off x="257175" y="2827338"/>
                <a:ext cx="109538" cy="104775"/>
              </a:xfrm>
              <a:custGeom>
                <a:avLst/>
                <a:gdLst>
                  <a:gd name="T0" fmla="*/ 17 w 35"/>
                  <a:gd name="T1" fmla="*/ 0 h 33"/>
                  <a:gd name="T2" fmla="*/ 35 w 35"/>
                  <a:gd name="T3" fmla="*/ 25 h 33"/>
                  <a:gd name="T4" fmla="*/ 30 w 35"/>
                  <a:gd name="T5" fmla="*/ 33 h 33"/>
                  <a:gd name="T6" fmla="*/ 0 w 35"/>
                  <a:gd name="T7" fmla="*/ 28 h 33"/>
                  <a:gd name="T8" fmla="*/ 6 w 35"/>
                  <a:gd name="T9" fmla="*/ 18 h 33"/>
                  <a:gd name="T10" fmla="*/ 22 w 35"/>
                  <a:gd name="T11" fmla="*/ 23 h 33"/>
                  <a:gd name="T12" fmla="*/ 13 w 35"/>
                  <a:gd name="T13" fmla="*/ 10 h 33"/>
                  <a:gd name="T14" fmla="*/ 17 w 3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17" y="0"/>
                    </a:moveTo>
                    <a:cubicBezTo>
                      <a:pt x="25" y="7"/>
                      <a:pt x="29" y="17"/>
                      <a:pt x="35" y="25"/>
                    </a:cubicBezTo>
                    <a:cubicBezTo>
                      <a:pt x="34" y="28"/>
                      <a:pt x="31" y="30"/>
                      <a:pt x="30" y="33"/>
                    </a:cubicBezTo>
                    <a:cubicBezTo>
                      <a:pt x="20" y="32"/>
                      <a:pt x="11" y="29"/>
                      <a:pt x="0" y="28"/>
                    </a:cubicBezTo>
                    <a:cubicBezTo>
                      <a:pt x="2" y="24"/>
                      <a:pt x="5" y="22"/>
                      <a:pt x="6" y="18"/>
                    </a:cubicBezTo>
                    <a:cubicBezTo>
                      <a:pt x="12" y="19"/>
                      <a:pt x="17" y="21"/>
                      <a:pt x="22" y="23"/>
                    </a:cubicBezTo>
                    <a:cubicBezTo>
                      <a:pt x="21" y="19"/>
                      <a:pt x="16" y="14"/>
                      <a:pt x="13" y="10"/>
                    </a:cubicBezTo>
                    <a:cubicBezTo>
                      <a:pt x="13" y="5"/>
                      <a:pt x="17" y="4"/>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1" name="ïṧḷîḍé"/>
              <p:cNvSpPr/>
              <p:nvPr/>
            </p:nvSpPr>
            <p:spPr bwMode="auto">
              <a:xfrm>
                <a:off x="1973263" y="2846388"/>
                <a:ext cx="142875" cy="130175"/>
              </a:xfrm>
              <a:custGeom>
                <a:avLst/>
                <a:gdLst>
                  <a:gd name="T0" fmla="*/ 45 w 45"/>
                  <a:gd name="T1" fmla="*/ 32 h 41"/>
                  <a:gd name="T2" fmla="*/ 38 w 45"/>
                  <a:gd name="T3" fmla="*/ 35 h 41"/>
                  <a:gd name="T4" fmla="*/ 31 w 45"/>
                  <a:gd name="T5" fmla="*/ 26 h 41"/>
                  <a:gd name="T6" fmla="*/ 6 w 45"/>
                  <a:gd name="T7" fmla="*/ 41 h 41"/>
                  <a:gd name="T8" fmla="*/ 0 w 45"/>
                  <a:gd name="T9" fmla="*/ 30 h 41"/>
                  <a:gd name="T10" fmla="*/ 24 w 45"/>
                  <a:gd name="T11" fmla="*/ 16 h 41"/>
                  <a:gd name="T12" fmla="*/ 18 w 45"/>
                  <a:gd name="T13" fmla="*/ 5 h 41"/>
                  <a:gd name="T14" fmla="*/ 25 w 45"/>
                  <a:gd name="T15" fmla="*/ 0 h 41"/>
                  <a:gd name="T16" fmla="*/ 45 w 45"/>
                  <a:gd name="T1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1">
                    <a:moveTo>
                      <a:pt x="45" y="32"/>
                    </a:moveTo>
                    <a:cubicBezTo>
                      <a:pt x="42" y="32"/>
                      <a:pt x="40" y="34"/>
                      <a:pt x="38" y="35"/>
                    </a:cubicBezTo>
                    <a:cubicBezTo>
                      <a:pt x="34" y="34"/>
                      <a:pt x="33" y="30"/>
                      <a:pt x="31" y="26"/>
                    </a:cubicBezTo>
                    <a:cubicBezTo>
                      <a:pt x="22" y="30"/>
                      <a:pt x="14" y="35"/>
                      <a:pt x="6" y="41"/>
                    </a:cubicBezTo>
                    <a:cubicBezTo>
                      <a:pt x="3" y="38"/>
                      <a:pt x="1" y="34"/>
                      <a:pt x="0" y="30"/>
                    </a:cubicBezTo>
                    <a:cubicBezTo>
                      <a:pt x="9" y="26"/>
                      <a:pt x="15" y="20"/>
                      <a:pt x="24" y="16"/>
                    </a:cubicBezTo>
                    <a:cubicBezTo>
                      <a:pt x="23" y="12"/>
                      <a:pt x="20" y="9"/>
                      <a:pt x="18" y="5"/>
                    </a:cubicBezTo>
                    <a:cubicBezTo>
                      <a:pt x="21" y="3"/>
                      <a:pt x="23" y="2"/>
                      <a:pt x="25" y="0"/>
                    </a:cubicBezTo>
                    <a:cubicBezTo>
                      <a:pt x="33" y="9"/>
                      <a:pt x="39" y="21"/>
                      <a:pt x="4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2" name="îśliḋe"/>
              <p:cNvSpPr/>
              <p:nvPr/>
            </p:nvSpPr>
            <p:spPr bwMode="auto">
              <a:xfrm>
                <a:off x="203200" y="2903538"/>
                <a:ext cx="34925" cy="50800"/>
              </a:xfrm>
              <a:custGeom>
                <a:avLst/>
                <a:gdLst>
                  <a:gd name="T0" fmla="*/ 11 w 11"/>
                  <a:gd name="T1" fmla="*/ 7 h 16"/>
                  <a:gd name="T2" fmla="*/ 7 w 11"/>
                  <a:gd name="T3" fmla="*/ 16 h 16"/>
                  <a:gd name="T4" fmla="*/ 0 w 11"/>
                  <a:gd name="T5" fmla="*/ 14 h 16"/>
                  <a:gd name="T6" fmla="*/ 11 w 11"/>
                  <a:gd name="T7" fmla="*/ 7 h 16"/>
                </a:gdLst>
                <a:ahLst/>
                <a:cxnLst>
                  <a:cxn ang="0">
                    <a:pos x="T0" y="T1"/>
                  </a:cxn>
                  <a:cxn ang="0">
                    <a:pos x="T2" y="T3"/>
                  </a:cxn>
                  <a:cxn ang="0">
                    <a:pos x="T4" y="T5"/>
                  </a:cxn>
                  <a:cxn ang="0">
                    <a:pos x="T6" y="T7"/>
                  </a:cxn>
                </a:cxnLst>
                <a:rect l="0" t="0" r="r" b="b"/>
                <a:pathLst>
                  <a:path w="11" h="16">
                    <a:moveTo>
                      <a:pt x="11" y="7"/>
                    </a:moveTo>
                    <a:cubicBezTo>
                      <a:pt x="11" y="11"/>
                      <a:pt x="8" y="13"/>
                      <a:pt x="7" y="16"/>
                    </a:cubicBezTo>
                    <a:cubicBezTo>
                      <a:pt x="4" y="16"/>
                      <a:pt x="3" y="14"/>
                      <a:pt x="0" y="14"/>
                    </a:cubicBezTo>
                    <a:cubicBezTo>
                      <a:pt x="2" y="7"/>
                      <a:pt x="6" y="0"/>
                      <a:pt x="1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3" name="ïŝlîḓê"/>
              <p:cNvSpPr/>
              <p:nvPr/>
            </p:nvSpPr>
            <p:spPr bwMode="auto">
              <a:xfrm>
                <a:off x="231775" y="2928938"/>
                <a:ext cx="93663" cy="73025"/>
              </a:xfrm>
              <a:custGeom>
                <a:avLst/>
                <a:gdLst>
                  <a:gd name="T0" fmla="*/ 30 w 30"/>
                  <a:gd name="T1" fmla="*/ 13 h 23"/>
                  <a:gd name="T2" fmla="*/ 25 w 30"/>
                  <a:gd name="T3" fmla="*/ 23 h 23"/>
                  <a:gd name="T4" fmla="*/ 0 w 30"/>
                  <a:gd name="T5" fmla="*/ 10 h 23"/>
                  <a:gd name="T6" fmla="*/ 6 w 30"/>
                  <a:gd name="T7" fmla="*/ 0 h 23"/>
                  <a:gd name="T8" fmla="*/ 30 w 30"/>
                  <a:gd name="T9" fmla="*/ 13 h 23"/>
                </a:gdLst>
                <a:ahLst/>
                <a:cxnLst>
                  <a:cxn ang="0">
                    <a:pos x="T0" y="T1"/>
                  </a:cxn>
                  <a:cxn ang="0">
                    <a:pos x="T2" y="T3"/>
                  </a:cxn>
                  <a:cxn ang="0">
                    <a:pos x="T4" y="T5"/>
                  </a:cxn>
                  <a:cxn ang="0">
                    <a:pos x="T6" y="T7"/>
                  </a:cxn>
                  <a:cxn ang="0">
                    <a:pos x="T8" y="T9"/>
                  </a:cxn>
                </a:cxnLst>
                <a:rect l="0" t="0" r="r" b="b"/>
                <a:pathLst>
                  <a:path w="30" h="23">
                    <a:moveTo>
                      <a:pt x="30" y="13"/>
                    </a:moveTo>
                    <a:cubicBezTo>
                      <a:pt x="29" y="17"/>
                      <a:pt x="27" y="20"/>
                      <a:pt x="25" y="23"/>
                    </a:cubicBezTo>
                    <a:cubicBezTo>
                      <a:pt x="16" y="19"/>
                      <a:pt x="9" y="14"/>
                      <a:pt x="0" y="10"/>
                    </a:cubicBezTo>
                    <a:cubicBezTo>
                      <a:pt x="2" y="7"/>
                      <a:pt x="4" y="3"/>
                      <a:pt x="6" y="0"/>
                    </a:cubicBezTo>
                    <a:cubicBezTo>
                      <a:pt x="14" y="5"/>
                      <a:pt x="22" y="9"/>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4" name="îṣḷïḍé"/>
              <p:cNvSpPr/>
              <p:nvPr/>
            </p:nvSpPr>
            <p:spPr bwMode="auto">
              <a:xfrm>
                <a:off x="2011363" y="2973388"/>
                <a:ext cx="117475" cy="117475"/>
              </a:xfrm>
              <a:custGeom>
                <a:avLst/>
                <a:gdLst>
                  <a:gd name="T0" fmla="*/ 22 w 37"/>
                  <a:gd name="T1" fmla="*/ 35 h 37"/>
                  <a:gd name="T2" fmla="*/ 14 w 37"/>
                  <a:gd name="T3" fmla="*/ 17 h 37"/>
                  <a:gd name="T4" fmla="*/ 19 w 37"/>
                  <a:gd name="T5" fmla="*/ 37 h 37"/>
                  <a:gd name="T6" fmla="*/ 4 w 37"/>
                  <a:gd name="T7" fmla="*/ 13 h 37"/>
                  <a:gd name="T8" fmla="*/ 29 w 37"/>
                  <a:gd name="T9" fmla="*/ 8 h 37"/>
                  <a:gd name="T10" fmla="*/ 22 w 37"/>
                  <a:gd name="T11" fmla="*/ 35 h 37"/>
                  <a:gd name="T12" fmla="*/ 23 w 37"/>
                  <a:gd name="T13" fmla="*/ 23 h 37"/>
                  <a:gd name="T14" fmla="*/ 20 w 37"/>
                  <a:gd name="T15" fmla="*/ 14 h 37"/>
                  <a:gd name="T16" fmla="*/ 23 w 37"/>
                  <a:gd name="T1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22" y="35"/>
                    </a:moveTo>
                    <a:cubicBezTo>
                      <a:pt x="20" y="29"/>
                      <a:pt x="17" y="23"/>
                      <a:pt x="14" y="17"/>
                    </a:cubicBezTo>
                    <a:cubicBezTo>
                      <a:pt x="6" y="24"/>
                      <a:pt x="20" y="28"/>
                      <a:pt x="19" y="37"/>
                    </a:cubicBezTo>
                    <a:cubicBezTo>
                      <a:pt x="9" y="36"/>
                      <a:pt x="0" y="24"/>
                      <a:pt x="4" y="13"/>
                    </a:cubicBezTo>
                    <a:cubicBezTo>
                      <a:pt x="7" y="3"/>
                      <a:pt x="22" y="0"/>
                      <a:pt x="29" y="8"/>
                    </a:cubicBezTo>
                    <a:cubicBezTo>
                      <a:pt x="37" y="17"/>
                      <a:pt x="36" y="33"/>
                      <a:pt x="22" y="35"/>
                    </a:cubicBezTo>
                    <a:close/>
                    <a:moveTo>
                      <a:pt x="23" y="23"/>
                    </a:moveTo>
                    <a:cubicBezTo>
                      <a:pt x="29" y="22"/>
                      <a:pt x="27" y="12"/>
                      <a:pt x="20" y="14"/>
                    </a:cubicBezTo>
                    <a:cubicBezTo>
                      <a:pt x="19" y="16"/>
                      <a:pt x="22" y="20"/>
                      <a:pt x="2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5" name="ïşḻíḋê"/>
              <p:cNvSpPr/>
              <p:nvPr/>
            </p:nvSpPr>
            <p:spPr bwMode="auto">
              <a:xfrm>
                <a:off x="184150" y="2973388"/>
                <a:ext cx="115888" cy="133350"/>
              </a:xfrm>
              <a:custGeom>
                <a:avLst/>
                <a:gdLst>
                  <a:gd name="T0" fmla="*/ 37 w 37"/>
                  <a:gd name="T1" fmla="*/ 15 h 42"/>
                  <a:gd name="T2" fmla="*/ 33 w 37"/>
                  <a:gd name="T3" fmla="*/ 25 h 42"/>
                  <a:gd name="T4" fmla="*/ 15 w 37"/>
                  <a:gd name="T5" fmla="*/ 19 h 42"/>
                  <a:gd name="T6" fmla="*/ 30 w 37"/>
                  <a:gd name="T7" fmla="*/ 32 h 42"/>
                  <a:gd name="T8" fmla="*/ 26 w 37"/>
                  <a:gd name="T9" fmla="*/ 42 h 42"/>
                  <a:gd name="T10" fmla="*/ 0 w 37"/>
                  <a:gd name="T11" fmla="*/ 32 h 42"/>
                  <a:gd name="T12" fmla="*/ 4 w 37"/>
                  <a:gd name="T13" fmla="*/ 23 h 42"/>
                  <a:gd name="T14" fmla="*/ 7 w 37"/>
                  <a:gd name="T15" fmla="*/ 24 h 42"/>
                  <a:gd name="T16" fmla="*/ 6 w 37"/>
                  <a:gd name="T17" fmla="*/ 18 h 42"/>
                  <a:gd name="T18" fmla="*/ 37 w 37"/>
                  <a:gd name="T19"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2">
                    <a:moveTo>
                      <a:pt x="37" y="15"/>
                    </a:moveTo>
                    <a:cubicBezTo>
                      <a:pt x="36" y="18"/>
                      <a:pt x="34" y="21"/>
                      <a:pt x="33" y="25"/>
                    </a:cubicBezTo>
                    <a:cubicBezTo>
                      <a:pt x="26" y="24"/>
                      <a:pt x="23" y="19"/>
                      <a:pt x="15" y="19"/>
                    </a:cubicBezTo>
                    <a:cubicBezTo>
                      <a:pt x="9" y="27"/>
                      <a:pt x="24" y="29"/>
                      <a:pt x="30" y="32"/>
                    </a:cubicBezTo>
                    <a:cubicBezTo>
                      <a:pt x="29" y="36"/>
                      <a:pt x="27" y="39"/>
                      <a:pt x="26" y="42"/>
                    </a:cubicBezTo>
                    <a:cubicBezTo>
                      <a:pt x="17" y="39"/>
                      <a:pt x="9" y="36"/>
                      <a:pt x="0" y="32"/>
                    </a:cubicBezTo>
                    <a:cubicBezTo>
                      <a:pt x="1" y="28"/>
                      <a:pt x="2" y="26"/>
                      <a:pt x="4" y="23"/>
                    </a:cubicBezTo>
                    <a:cubicBezTo>
                      <a:pt x="6" y="22"/>
                      <a:pt x="5" y="24"/>
                      <a:pt x="7" y="24"/>
                    </a:cubicBezTo>
                    <a:cubicBezTo>
                      <a:pt x="7" y="22"/>
                      <a:pt x="6" y="20"/>
                      <a:pt x="6" y="18"/>
                    </a:cubicBezTo>
                    <a:cubicBezTo>
                      <a:pt x="7" y="0"/>
                      <a:pt x="28" y="11"/>
                      <a:pt x="3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6" name="iṧlîḋê"/>
              <p:cNvSpPr/>
              <p:nvPr/>
            </p:nvSpPr>
            <p:spPr bwMode="auto">
              <a:xfrm>
                <a:off x="107950" y="3097213"/>
                <a:ext cx="146050" cy="136525"/>
              </a:xfrm>
              <a:custGeom>
                <a:avLst/>
                <a:gdLst>
                  <a:gd name="T0" fmla="*/ 0 w 46"/>
                  <a:gd name="T1" fmla="*/ 35 h 43"/>
                  <a:gd name="T2" fmla="*/ 4 w 46"/>
                  <a:gd name="T3" fmla="*/ 23 h 43"/>
                  <a:gd name="T4" fmla="*/ 35 w 46"/>
                  <a:gd name="T5" fmla="*/ 22 h 43"/>
                  <a:gd name="T6" fmla="*/ 7 w 46"/>
                  <a:gd name="T7" fmla="*/ 11 h 43"/>
                  <a:gd name="T8" fmla="*/ 10 w 46"/>
                  <a:gd name="T9" fmla="*/ 0 h 43"/>
                  <a:gd name="T10" fmla="*/ 45 w 46"/>
                  <a:gd name="T11" fmla="*/ 18 h 43"/>
                  <a:gd name="T12" fmla="*/ 30 w 46"/>
                  <a:gd name="T13" fmla="*/ 42 h 43"/>
                  <a:gd name="T14" fmla="*/ 0 w 46"/>
                  <a:gd name="T15" fmla="*/ 3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0" y="35"/>
                    </a:moveTo>
                    <a:cubicBezTo>
                      <a:pt x="1" y="31"/>
                      <a:pt x="3" y="27"/>
                      <a:pt x="4" y="23"/>
                    </a:cubicBezTo>
                    <a:cubicBezTo>
                      <a:pt x="12" y="25"/>
                      <a:pt x="37" y="37"/>
                      <a:pt x="35" y="22"/>
                    </a:cubicBezTo>
                    <a:cubicBezTo>
                      <a:pt x="34" y="13"/>
                      <a:pt x="14" y="16"/>
                      <a:pt x="7" y="11"/>
                    </a:cubicBezTo>
                    <a:cubicBezTo>
                      <a:pt x="8" y="7"/>
                      <a:pt x="9" y="3"/>
                      <a:pt x="10" y="0"/>
                    </a:cubicBezTo>
                    <a:cubicBezTo>
                      <a:pt x="22" y="4"/>
                      <a:pt x="43" y="3"/>
                      <a:pt x="45" y="18"/>
                    </a:cubicBezTo>
                    <a:cubicBezTo>
                      <a:pt x="46" y="28"/>
                      <a:pt x="40" y="41"/>
                      <a:pt x="30" y="42"/>
                    </a:cubicBezTo>
                    <a:cubicBezTo>
                      <a:pt x="19" y="43"/>
                      <a:pt x="11" y="36"/>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7" name="iŝḷïďé"/>
              <p:cNvSpPr/>
              <p:nvPr/>
            </p:nvSpPr>
            <p:spPr bwMode="auto">
              <a:xfrm>
                <a:off x="2046288" y="3081338"/>
                <a:ext cx="114300" cy="120650"/>
              </a:xfrm>
              <a:custGeom>
                <a:avLst/>
                <a:gdLst>
                  <a:gd name="T0" fmla="*/ 29 w 36"/>
                  <a:gd name="T1" fmla="*/ 35 h 38"/>
                  <a:gd name="T2" fmla="*/ 26 w 36"/>
                  <a:gd name="T3" fmla="*/ 27 h 38"/>
                  <a:gd name="T4" fmla="*/ 28 w 36"/>
                  <a:gd name="T5" fmla="*/ 21 h 38"/>
                  <a:gd name="T6" fmla="*/ 20 w 36"/>
                  <a:gd name="T7" fmla="*/ 28 h 38"/>
                  <a:gd name="T8" fmla="*/ 21 w 36"/>
                  <a:gd name="T9" fmla="*/ 38 h 38"/>
                  <a:gd name="T10" fmla="*/ 25 w 36"/>
                  <a:gd name="T11" fmla="*/ 5 h 38"/>
                  <a:gd name="T12" fmla="*/ 36 w 36"/>
                  <a:gd name="T13" fmla="*/ 29 h 38"/>
                  <a:gd name="T14" fmla="*/ 29 w 36"/>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8">
                    <a:moveTo>
                      <a:pt x="29" y="35"/>
                    </a:moveTo>
                    <a:cubicBezTo>
                      <a:pt x="29" y="30"/>
                      <a:pt x="26" y="30"/>
                      <a:pt x="26" y="27"/>
                    </a:cubicBezTo>
                    <a:cubicBezTo>
                      <a:pt x="26" y="25"/>
                      <a:pt x="28" y="23"/>
                      <a:pt x="28" y="21"/>
                    </a:cubicBezTo>
                    <a:cubicBezTo>
                      <a:pt x="25" y="7"/>
                      <a:pt x="3" y="25"/>
                      <a:pt x="20" y="28"/>
                    </a:cubicBezTo>
                    <a:cubicBezTo>
                      <a:pt x="20" y="32"/>
                      <a:pt x="22" y="36"/>
                      <a:pt x="21" y="38"/>
                    </a:cubicBezTo>
                    <a:cubicBezTo>
                      <a:pt x="0" y="37"/>
                      <a:pt x="1" y="0"/>
                      <a:pt x="25" y="5"/>
                    </a:cubicBezTo>
                    <a:cubicBezTo>
                      <a:pt x="33" y="7"/>
                      <a:pt x="36" y="17"/>
                      <a:pt x="36" y="29"/>
                    </a:cubicBezTo>
                    <a:cubicBezTo>
                      <a:pt x="34" y="31"/>
                      <a:pt x="33" y="34"/>
                      <a:pt x="2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8" name="i$ļîdè"/>
              <p:cNvSpPr/>
              <p:nvPr/>
            </p:nvSpPr>
            <p:spPr bwMode="auto">
              <a:xfrm>
                <a:off x="2084388" y="3201988"/>
                <a:ext cx="133350" cy="114300"/>
              </a:xfrm>
              <a:custGeom>
                <a:avLst/>
                <a:gdLst>
                  <a:gd name="T0" fmla="*/ 41 w 42"/>
                  <a:gd name="T1" fmla="*/ 10 h 36"/>
                  <a:gd name="T2" fmla="*/ 28 w 42"/>
                  <a:gd name="T3" fmla="*/ 12 h 36"/>
                  <a:gd name="T4" fmla="*/ 6 w 42"/>
                  <a:gd name="T5" fmla="*/ 36 h 36"/>
                  <a:gd name="T6" fmla="*/ 4 w 42"/>
                  <a:gd name="T7" fmla="*/ 25 h 36"/>
                  <a:gd name="T8" fmla="*/ 22 w 42"/>
                  <a:gd name="T9" fmla="*/ 16 h 36"/>
                  <a:gd name="T10" fmla="*/ 3 w 42"/>
                  <a:gd name="T11" fmla="*/ 17 h 36"/>
                  <a:gd name="T12" fmla="*/ 1 w 42"/>
                  <a:gd name="T13" fmla="*/ 6 h 36"/>
                  <a:gd name="T14" fmla="*/ 39 w 42"/>
                  <a:gd name="T15" fmla="*/ 0 h 36"/>
                  <a:gd name="T16" fmla="*/ 41 w 42"/>
                  <a:gd name="T1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41" y="10"/>
                    </a:moveTo>
                    <a:cubicBezTo>
                      <a:pt x="37" y="11"/>
                      <a:pt x="33" y="12"/>
                      <a:pt x="28" y="12"/>
                    </a:cubicBezTo>
                    <a:cubicBezTo>
                      <a:pt x="42" y="28"/>
                      <a:pt x="22" y="35"/>
                      <a:pt x="6" y="36"/>
                    </a:cubicBezTo>
                    <a:cubicBezTo>
                      <a:pt x="6" y="32"/>
                      <a:pt x="4" y="29"/>
                      <a:pt x="4" y="25"/>
                    </a:cubicBezTo>
                    <a:cubicBezTo>
                      <a:pt x="11" y="23"/>
                      <a:pt x="25" y="25"/>
                      <a:pt x="22" y="16"/>
                    </a:cubicBezTo>
                    <a:cubicBezTo>
                      <a:pt x="18" y="12"/>
                      <a:pt x="9" y="17"/>
                      <a:pt x="3" y="17"/>
                    </a:cubicBezTo>
                    <a:cubicBezTo>
                      <a:pt x="2" y="14"/>
                      <a:pt x="0" y="9"/>
                      <a:pt x="1" y="6"/>
                    </a:cubicBezTo>
                    <a:cubicBezTo>
                      <a:pt x="14" y="5"/>
                      <a:pt x="27" y="0"/>
                      <a:pt x="39" y="0"/>
                    </a:cubicBezTo>
                    <a:cubicBezTo>
                      <a:pt x="39" y="4"/>
                      <a:pt x="40" y="6"/>
                      <a:pt x="4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9" name="iś1ïḓè"/>
              <p:cNvSpPr/>
              <p:nvPr/>
            </p:nvSpPr>
            <p:spPr bwMode="auto">
              <a:xfrm>
                <a:off x="114300" y="3300413"/>
                <a:ext cx="101600" cy="111125"/>
              </a:xfrm>
              <a:custGeom>
                <a:avLst/>
                <a:gdLst>
                  <a:gd name="T0" fmla="*/ 32 w 32"/>
                  <a:gd name="T1" fmla="*/ 6 h 35"/>
                  <a:gd name="T2" fmla="*/ 31 w 32"/>
                  <a:gd name="T3" fmla="*/ 17 h 35"/>
                  <a:gd name="T4" fmla="*/ 11 w 32"/>
                  <a:gd name="T5" fmla="*/ 19 h 35"/>
                  <a:gd name="T6" fmla="*/ 31 w 32"/>
                  <a:gd name="T7" fmla="*/ 25 h 35"/>
                  <a:gd name="T8" fmla="*/ 30 w 32"/>
                  <a:gd name="T9" fmla="*/ 35 h 35"/>
                  <a:gd name="T10" fmla="*/ 2 w 32"/>
                  <a:gd name="T11" fmla="*/ 33 h 35"/>
                  <a:gd name="T12" fmla="*/ 6 w 32"/>
                  <a:gd name="T13" fmla="*/ 23 h 35"/>
                  <a:gd name="T14" fmla="*/ 3 w 32"/>
                  <a:gd name="T15" fmla="*/ 11 h 35"/>
                  <a:gd name="T16" fmla="*/ 32 w 32"/>
                  <a:gd name="T17"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5">
                    <a:moveTo>
                      <a:pt x="32" y="6"/>
                    </a:moveTo>
                    <a:cubicBezTo>
                      <a:pt x="32" y="10"/>
                      <a:pt x="32" y="14"/>
                      <a:pt x="31" y="17"/>
                    </a:cubicBezTo>
                    <a:cubicBezTo>
                      <a:pt x="24" y="17"/>
                      <a:pt x="11" y="12"/>
                      <a:pt x="11" y="19"/>
                    </a:cubicBezTo>
                    <a:cubicBezTo>
                      <a:pt x="11" y="26"/>
                      <a:pt x="24" y="22"/>
                      <a:pt x="31" y="25"/>
                    </a:cubicBezTo>
                    <a:cubicBezTo>
                      <a:pt x="30" y="28"/>
                      <a:pt x="31" y="33"/>
                      <a:pt x="30" y="35"/>
                    </a:cubicBezTo>
                    <a:cubicBezTo>
                      <a:pt x="20" y="35"/>
                      <a:pt x="11" y="34"/>
                      <a:pt x="2" y="33"/>
                    </a:cubicBezTo>
                    <a:cubicBezTo>
                      <a:pt x="3" y="29"/>
                      <a:pt x="0" y="22"/>
                      <a:pt x="6" y="23"/>
                    </a:cubicBezTo>
                    <a:cubicBezTo>
                      <a:pt x="4" y="19"/>
                      <a:pt x="2" y="15"/>
                      <a:pt x="3" y="11"/>
                    </a:cubicBezTo>
                    <a:cubicBezTo>
                      <a:pt x="5" y="0"/>
                      <a:pt x="22" y="5"/>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0" name="ísliḓé"/>
              <p:cNvSpPr/>
              <p:nvPr/>
            </p:nvSpPr>
            <p:spPr bwMode="auto">
              <a:xfrm>
                <a:off x="2103438" y="3328988"/>
                <a:ext cx="101600" cy="101600"/>
              </a:xfrm>
              <a:custGeom>
                <a:avLst/>
                <a:gdLst>
                  <a:gd name="T0" fmla="*/ 28 w 32"/>
                  <a:gd name="T1" fmla="*/ 0 h 32"/>
                  <a:gd name="T2" fmla="*/ 25 w 32"/>
                  <a:gd name="T3" fmla="*/ 10 h 32"/>
                  <a:gd name="T4" fmla="*/ 30 w 32"/>
                  <a:gd name="T5" fmla="*/ 24 h 32"/>
                  <a:gd name="T6" fmla="*/ 3 w 32"/>
                  <a:gd name="T7" fmla="*/ 32 h 32"/>
                  <a:gd name="T8" fmla="*/ 1 w 32"/>
                  <a:gd name="T9" fmla="*/ 21 h 32"/>
                  <a:gd name="T10" fmla="*/ 21 w 32"/>
                  <a:gd name="T11" fmla="*/ 15 h 32"/>
                  <a:gd name="T12" fmla="*/ 1 w 32"/>
                  <a:gd name="T13" fmla="*/ 13 h 32"/>
                  <a:gd name="T14" fmla="*/ 0 w 32"/>
                  <a:gd name="T15" fmla="*/ 2 h 32"/>
                  <a:gd name="T16" fmla="*/ 28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8" y="0"/>
                    </a:moveTo>
                    <a:cubicBezTo>
                      <a:pt x="27" y="4"/>
                      <a:pt x="32" y="11"/>
                      <a:pt x="25" y="10"/>
                    </a:cubicBezTo>
                    <a:cubicBezTo>
                      <a:pt x="28" y="14"/>
                      <a:pt x="31" y="17"/>
                      <a:pt x="30" y="24"/>
                    </a:cubicBezTo>
                    <a:cubicBezTo>
                      <a:pt x="26" y="32"/>
                      <a:pt x="12" y="30"/>
                      <a:pt x="3" y="32"/>
                    </a:cubicBezTo>
                    <a:cubicBezTo>
                      <a:pt x="2" y="29"/>
                      <a:pt x="2" y="24"/>
                      <a:pt x="1" y="21"/>
                    </a:cubicBezTo>
                    <a:cubicBezTo>
                      <a:pt x="7" y="18"/>
                      <a:pt x="22" y="23"/>
                      <a:pt x="21" y="15"/>
                    </a:cubicBezTo>
                    <a:cubicBezTo>
                      <a:pt x="20" y="8"/>
                      <a:pt x="8" y="14"/>
                      <a:pt x="1" y="13"/>
                    </a:cubicBezTo>
                    <a:cubicBezTo>
                      <a:pt x="1" y="9"/>
                      <a:pt x="0" y="6"/>
                      <a:pt x="0" y="2"/>
                    </a:cubicBezTo>
                    <a:cubicBezTo>
                      <a:pt x="9" y="1"/>
                      <a:pt x="18"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1" name="ï$1ídè"/>
              <p:cNvSpPr/>
              <p:nvPr/>
            </p:nvSpPr>
            <p:spPr bwMode="auto">
              <a:xfrm>
                <a:off x="88900" y="3430588"/>
                <a:ext cx="25400" cy="41275"/>
              </a:xfrm>
              <a:custGeom>
                <a:avLst/>
                <a:gdLst>
                  <a:gd name="T0" fmla="*/ 7 w 8"/>
                  <a:gd name="T1" fmla="*/ 1 h 13"/>
                  <a:gd name="T2" fmla="*/ 8 w 8"/>
                  <a:gd name="T3" fmla="*/ 11 h 13"/>
                  <a:gd name="T4" fmla="*/ 0 w 8"/>
                  <a:gd name="T5" fmla="*/ 12 h 13"/>
                  <a:gd name="T6" fmla="*/ 0 w 8"/>
                  <a:gd name="T7" fmla="*/ 2 h 13"/>
                  <a:gd name="T8" fmla="*/ 7 w 8"/>
                  <a:gd name="T9" fmla="*/ 1 h 13"/>
                </a:gdLst>
                <a:ahLst/>
                <a:cxnLst>
                  <a:cxn ang="0">
                    <a:pos x="T0" y="T1"/>
                  </a:cxn>
                  <a:cxn ang="0">
                    <a:pos x="T2" y="T3"/>
                  </a:cxn>
                  <a:cxn ang="0">
                    <a:pos x="T4" y="T5"/>
                  </a:cxn>
                  <a:cxn ang="0">
                    <a:pos x="T6" y="T7"/>
                  </a:cxn>
                  <a:cxn ang="0">
                    <a:pos x="T8" y="T9"/>
                  </a:cxn>
                </a:cxnLst>
                <a:rect l="0" t="0" r="r" b="b"/>
                <a:pathLst>
                  <a:path w="8" h="13">
                    <a:moveTo>
                      <a:pt x="7" y="1"/>
                    </a:moveTo>
                    <a:cubicBezTo>
                      <a:pt x="7" y="6"/>
                      <a:pt x="7" y="6"/>
                      <a:pt x="8" y="11"/>
                    </a:cubicBezTo>
                    <a:cubicBezTo>
                      <a:pt x="6" y="13"/>
                      <a:pt x="2" y="12"/>
                      <a:pt x="0" y="12"/>
                    </a:cubicBezTo>
                    <a:cubicBezTo>
                      <a:pt x="0" y="9"/>
                      <a:pt x="0" y="5"/>
                      <a:pt x="0" y="2"/>
                    </a:cubicBezTo>
                    <a:cubicBezTo>
                      <a:pt x="1" y="0"/>
                      <a:pt x="5"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2" name="ï$ļíḋê"/>
              <p:cNvSpPr/>
              <p:nvPr/>
            </p:nvSpPr>
            <p:spPr bwMode="auto">
              <a:xfrm>
                <a:off x="117475" y="3433763"/>
                <a:ext cx="92075" cy="34925"/>
              </a:xfrm>
              <a:custGeom>
                <a:avLst/>
                <a:gdLst>
                  <a:gd name="T0" fmla="*/ 29 w 29"/>
                  <a:gd name="T1" fmla="*/ 0 h 11"/>
                  <a:gd name="T2" fmla="*/ 29 w 29"/>
                  <a:gd name="T3" fmla="*/ 10 h 11"/>
                  <a:gd name="T4" fmla="*/ 1 w 29"/>
                  <a:gd name="T5" fmla="*/ 11 h 11"/>
                  <a:gd name="T6" fmla="*/ 2 w 29"/>
                  <a:gd name="T7" fmla="*/ 0 h 11"/>
                  <a:gd name="T8" fmla="*/ 29 w 29"/>
                  <a:gd name="T9" fmla="*/ 0 h 11"/>
                </a:gdLst>
                <a:ahLst/>
                <a:cxnLst>
                  <a:cxn ang="0">
                    <a:pos x="T0" y="T1"/>
                  </a:cxn>
                  <a:cxn ang="0">
                    <a:pos x="T2" y="T3"/>
                  </a:cxn>
                  <a:cxn ang="0">
                    <a:pos x="T4" y="T5"/>
                  </a:cxn>
                  <a:cxn ang="0">
                    <a:pos x="T6" y="T7"/>
                  </a:cxn>
                  <a:cxn ang="0">
                    <a:pos x="T8" y="T9"/>
                  </a:cxn>
                </a:cxnLst>
                <a:rect l="0" t="0" r="r" b="b"/>
                <a:pathLst>
                  <a:path w="29" h="11">
                    <a:moveTo>
                      <a:pt x="29" y="0"/>
                    </a:moveTo>
                    <a:cubicBezTo>
                      <a:pt x="29" y="3"/>
                      <a:pt x="29" y="7"/>
                      <a:pt x="29" y="10"/>
                    </a:cubicBezTo>
                    <a:cubicBezTo>
                      <a:pt x="21" y="11"/>
                      <a:pt x="11" y="11"/>
                      <a:pt x="1" y="11"/>
                    </a:cubicBezTo>
                    <a:cubicBezTo>
                      <a:pt x="2" y="7"/>
                      <a:pt x="0" y="2"/>
                      <a:pt x="2" y="0"/>
                    </a:cubicBezTo>
                    <a:cubicBezTo>
                      <a:pt x="11" y="0"/>
                      <a:pt x="20"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3" name="íšļiḓe"/>
              <p:cNvSpPr/>
              <p:nvPr/>
            </p:nvSpPr>
            <p:spPr bwMode="auto">
              <a:xfrm>
                <a:off x="2087563" y="3436938"/>
                <a:ext cx="133350" cy="127000"/>
              </a:xfrm>
              <a:custGeom>
                <a:avLst/>
                <a:gdLst>
                  <a:gd name="T0" fmla="*/ 25 w 42"/>
                  <a:gd name="T1" fmla="*/ 35 h 40"/>
                  <a:gd name="T2" fmla="*/ 17 w 42"/>
                  <a:gd name="T3" fmla="*/ 3 h 40"/>
                  <a:gd name="T4" fmla="*/ 25 w 42"/>
                  <a:gd name="T5" fmla="*/ 35 h 40"/>
                  <a:gd name="T6" fmla="*/ 13 w 42"/>
                  <a:gd name="T7" fmla="*/ 20 h 40"/>
                  <a:gd name="T8" fmla="*/ 27 w 42"/>
                  <a:gd name="T9" fmla="*/ 22 h 40"/>
                  <a:gd name="T10" fmla="*/ 27 w 42"/>
                  <a:gd name="T11" fmla="*/ 17 h 40"/>
                  <a:gd name="T12" fmla="*/ 13 w 42"/>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25" y="35"/>
                    </a:moveTo>
                    <a:cubicBezTo>
                      <a:pt x="0" y="40"/>
                      <a:pt x="0" y="6"/>
                      <a:pt x="17" y="3"/>
                    </a:cubicBezTo>
                    <a:cubicBezTo>
                      <a:pt x="34" y="0"/>
                      <a:pt x="42" y="26"/>
                      <a:pt x="25" y="35"/>
                    </a:cubicBezTo>
                    <a:close/>
                    <a:moveTo>
                      <a:pt x="13" y="20"/>
                    </a:moveTo>
                    <a:cubicBezTo>
                      <a:pt x="14" y="25"/>
                      <a:pt x="23" y="25"/>
                      <a:pt x="27" y="22"/>
                    </a:cubicBezTo>
                    <a:cubicBezTo>
                      <a:pt x="27" y="20"/>
                      <a:pt x="27" y="18"/>
                      <a:pt x="27" y="17"/>
                    </a:cubicBezTo>
                    <a:cubicBezTo>
                      <a:pt x="22" y="12"/>
                      <a:pt x="12" y="13"/>
                      <a:pt x="1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4" name="i$ḻîḋe"/>
              <p:cNvSpPr/>
              <p:nvPr/>
            </p:nvSpPr>
            <p:spPr bwMode="auto">
              <a:xfrm>
                <a:off x="120650" y="3462338"/>
                <a:ext cx="149225" cy="79375"/>
              </a:xfrm>
              <a:custGeom>
                <a:avLst/>
                <a:gdLst>
                  <a:gd name="T0" fmla="*/ 40 w 47"/>
                  <a:gd name="T1" fmla="*/ 25 h 25"/>
                  <a:gd name="T2" fmla="*/ 32 w 47"/>
                  <a:gd name="T3" fmla="*/ 20 h 25"/>
                  <a:gd name="T4" fmla="*/ 1 w 47"/>
                  <a:gd name="T5" fmla="*/ 21 h 25"/>
                  <a:gd name="T6" fmla="*/ 1 w 47"/>
                  <a:gd name="T7" fmla="*/ 10 h 25"/>
                  <a:gd name="T8" fmla="*/ 40 w 47"/>
                  <a:gd name="T9" fmla="*/ 25 h 25"/>
                </a:gdLst>
                <a:ahLst/>
                <a:cxnLst>
                  <a:cxn ang="0">
                    <a:pos x="T0" y="T1"/>
                  </a:cxn>
                  <a:cxn ang="0">
                    <a:pos x="T2" y="T3"/>
                  </a:cxn>
                  <a:cxn ang="0">
                    <a:pos x="T4" y="T5"/>
                  </a:cxn>
                  <a:cxn ang="0">
                    <a:pos x="T6" y="T7"/>
                  </a:cxn>
                  <a:cxn ang="0">
                    <a:pos x="T8" y="T9"/>
                  </a:cxn>
                </a:cxnLst>
                <a:rect l="0" t="0" r="r" b="b"/>
                <a:pathLst>
                  <a:path w="47" h="25">
                    <a:moveTo>
                      <a:pt x="40" y="25"/>
                    </a:moveTo>
                    <a:cubicBezTo>
                      <a:pt x="36" y="25"/>
                      <a:pt x="31" y="24"/>
                      <a:pt x="32" y="20"/>
                    </a:cubicBezTo>
                    <a:cubicBezTo>
                      <a:pt x="23" y="19"/>
                      <a:pt x="12" y="21"/>
                      <a:pt x="1" y="21"/>
                    </a:cubicBezTo>
                    <a:cubicBezTo>
                      <a:pt x="2" y="17"/>
                      <a:pt x="0" y="15"/>
                      <a:pt x="1" y="10"/>
                    </a:cubicBezTo>
                    <a:cubicBezTo>
                      <a:pt x="16" y="10"/>
                      <a:pt x="47" y="0"/>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5" name="îśḻïḍe"/>
              <p:cNvSpPr/>
              <p:nvPr/>
            </p:nvSpPr>
            <p:spPr bwMode="auto">
              <a:xfrm>
                <a:off x="88900" y="3494088"/>
                <a:ext cx="28575" cy="38100"/>
              </a:xfrm>
              <a:custGeom>
                <a:avLst/>
                <a:gdLst>
                  <a:gd name="T0" fmla="*/ 8 w 9"/>
                  <a:gd name="T1" fmla="*/ 0 h 12"/>
                  <a:gd name="T2" fmla="*/ 9 w 9"/>
                  <a:gd name="T3" fmla="*/ 11 h 12"/>
                  <a:gd name="T4" fmla="*/ 1 w 9"/>
                  <a:gd name="T5" fmla="*/ 12 h 12"/>
                  <a:gd name="T6" fmla="*/ 0 w 9"/>
                  <a:gd name="T7" fmla="*/ 1 h 12"/>
                  <a:gd name="T8" fmla="*/ 8 w 9"/>
                  <a:gd name="T9" fmla="*/ 0 h 12"/>
                </a:gdLst>
                <a:ahLst/>
                <a:cxnLst>
                  <a:cxn ang="0">
                    <a:pos x="T0" y="T1"/>
                  </a:cxn>
                  <a:cxn ang="0">
                    <a:pos x="T2" y="T3"/>
                  </a:cxn>
                  <a:cxn ang="0">
                    <a:pos x="T4" y="T5"/>
                  </a:cxn>
                  <a:cxn ang="0">
                    <a:pos x="T6" y="T7"/>
                  </a:cxn>
                  <a:cxn ang="0">
                    <a:pos x="T8" y="T9"/>
                  </a:cxn>
                </a:cxnLst>
                <a:rect l="0" t="0" r="r" b="b"/>
                <a:pathLst>
                  <a:path w="9" h="12">
                    <a:moveTo>
                      <a:pt x="8" y="0"/>
                    </a:moveTo>
                    <a:cubicBezTo>
                      <a:pt x="8" y="4"/>
                      <a:pt x="8" y="8"/>
                      <a:pt x="9" y="11"/>
                    </a:cubicBezTo>
                    <a:cubicBezTo>
                      <a:pt x="7" y="12"/>
                      <a:pt x="2" y="12"/>
                      <a:pt x="1" y="12"/>
                    </a:cubicBezTo>
                    <a:cubicBezTo>
                      <a:pt x="2" y="7"/>
                      <a:pt x="0" y="5"/>
                      <a:pt x="0" y="1"/>
                    </a:cubicBezTo>
                    <a:cubicBezTo>
                      <a:pt x="2" y="0"/>
                      <a:pt x="6"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6" name="î$ḻiďê"/>
              <p:cNvSpPr/>
              <p:nvPr/>
            </p:nvSpPr>
            <p:spPr bwMode="auto">
              <a:xfrm>
                <a:off x="127000" y="3541713"/>
                <a:ext cx="104775" cy="107950"/>
              </a:xfrm>
              <a:custGeom>
                <a:avLst/>
                <a:gdLst>
                  <a:gd name="T0" fmla="*/ 27 w 33"/>
                  <a:gd name="T1" fmla="*/ 0 h 34"/>
                  <a:gd name="T2" fmla="*/ 30 w 33"/>
                  <a:gd name="T3" fmla="*/ 12 h 34"/>
                  <a:gd name="T4" fmla="*/ 11 w 33"/>
                  <a:gd name="T5" fmla="*/ 17 h 34"/>
                  <a:gd name="T6" fmla="*/ 31 w 33"/>
                  <a:gd name="T7" fmla="*/ 19 h 34"/>
                  <a:gd name="T8" fmla="*/ 33 w 33"/>
                  <a:gd name="T9" fmla="*/ 30 h 34"/>
                  <a:gd name="T10" fmla="*/ 5 w 33"/>
                  <a:gd name="T11" fmla="*/ 34 h 34"/>
                  <a:gd name="T12" fmla="*/ 3 w 33"/>
                  <a:gd name="T13" fmla="*/ 25 h 34"/>
                  <a:gd name="T14" fmla="*/ 7 w 33"/>
                  <a:gd name="T15" fmla="*/ 24 h 34"/>
                  <a:gd name="T16" fmla="*/ 1 w 33"/>
                  <a:gd name="T17" fmla="*/ 12 h 34"/>
                  <a:gd name="T18" fmla="*/ 27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27" y="0"/>
                    </a:moveTo>
                    <a:cubicBezTo>
                      <a:pt x="29" y="3"/>
                      <a:pt x="29" y="8"/>
                      <a:pt x="30" y="12"/>
                    </a:cubicBezTo>
                    <a:cubicBezTo>
                      <a:pt x="24" y="14"/>
                      <a:pt x="14" y="12"/>
                      <a:pt x="11" y="17"/>
                    </a:cubicBezTo>
                    <a:cubicBezTo>
                      <a:pt x="11" y="27"/>
                      <a:pt x="24" y="19"/>
                      <a:pt x="31" y="19"/>
                    </a:cubicBezTo>
                    <a:cubicBezTo>
                      <a:pt x="32" y="23"/>
                      <a:pt x="32" y="26"/>
                      <a:pt x="33" y="30"/>
                    </a:cubicBezTo>
                    <a:cubicBezTo>
                      <a:pt x="24" y="31"/>
                      <a:pt x="15" y="34"/>
                      <a:pt x="5" y="34"/>
                    </a:cubicBezTo>
                    <a:cubicBezTo>
                      <a:pt x="4" y="32"/>
                      <a:pt x="4" y="28"/>
                      <a:pt x="3" y="25"/>
                    </a:cubicBezTo>
                    <a:cubicBezTo>
                      <a:pt x="5" y="25"/>
                      <a:pt x="5" y="24"/>
                      <a:pt x="7" y="24"/>
                    </a:cubicBezTo>
                    <a:cubicBezTo>
                      <a:pt x="3" y="20"/>
                      <a:pt x="0" y="17"/>
                      <a:pt x="1" y="12"/>
                    </a:cubicBezTo>
                    <a:cubicBezTo>
                      <a:pt x="2" y="2"/>
                      <a:pt x="18"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7" name="îṣ1iḑê"/>
              <p:cNvSpPr/>
              <p:nvPr/>
            </p:nvSpPr>
            <p:spPr bwMode="auto">
              <a:xfrm>
                <a:off x="2093913" y="3560763"/>
                <a:ext cx="127000" cy="57150"/>
              </a:xfrm>
              <a:custGeom>
                <a:avLst/>
                <a:gdLst>
                  <a:gd name="T0" fmla="*/ 2 w 40"/>
                  <a:gd name="T1" fmla="*/ 0 h 18"/>
                  <a:gd name="T2" fmla="*/ 40 w 40"/>
                  <a:gd name="T3" fmla="*/ 7 h 18"/>
                  <a:gd name="T4" fmla="*/ 38 w 40"/>
                  <a:gd name="T5" fmla="*/ 18 h 18"/>
                  <a:gd name="T6" fmla="*/ 0 w 40"/>
                  <a:gd name="T7" fmla="*/ 11 h 18"/>
                  <a:gd name="T8" fmla="*/ 2 w 40"/>
                  <a:gd name="T9" fmla="*/ 0 h 18"/>
                </a:gdLst>
                <a:ahLst/>
                <a:cxnLst>
                  <a:cxn ang="0">
                    <a:pos x="T0" y="T1"/>
                  </a:cxn>
                  <a:cxn ang="0">
                    <a:pos x="T2" y="T3"/>
                  </a:cxn>
                  <a:cxn ang="0">
                    <a:pos x="T4" y="T5"/>
                  </a:cxn>
                  <a:cxn ang="0">
                    <a:pos x="T6" y="T7"/>
                  </a:cxn>
                  <a:cxn ang="0">
                    <a:pos x="T8" y="T9"/>
                  </a:cxn>
                </a:cxnLst>
                <a:rect l="0" t="0" r="r" b="b"/>
                <a:pathLst>
                  <a:path w="40" h="18">
                    <a:moveTo>
                      <a:pt x="2" y="0"/>
                    </a:moveTo>
                    <a:cubicBezTo>
                      <a:pt x="15" y="2"/>
                      <a:pt x="27" y="5"/>
                      <a:pt x="40" y="7"/>
                    </a:cubicBezTo>
                    <a:cubicBezTo>
                      <a:pt x="40" y="11"/>
                      <a:pt x="39" y="14"/>
                      <a:pt x="38" y="18"/>
                    </a:cubicBezTo>
                    <a:cubicBezTo>
                      <a:pt x="26" y="16"/>
                      <a:pt x="13" y="13"/>
                      <a:pt x="0" y="11"/>
                    </a:cubicBezTo>
                    <a:cubicBezTo>
                      <a:pt x="1" y="8"/>
                      <a:pt x="1" y="4"/>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8" name="ïš1iḑê"/>
              <p:cNvSpPr/>
              <p:nvPr/>
            </p:nvSpPr>
            <p:spPr bwMode="auto">
              <a:xfrm>
                <a:off x="2055813" y="3617913"/>
                <a:ext cx="130175" cy="117475"/>
              </a:xfrm>
              <a:custGeom>
                <a:avLst/>
                <a:gdLst>
                  <a:gd name="T0" fmla="*/ 21 w 41"/>
                  <a:gd name="T1" fmla="*/ 1 h 37"/>
                  <a:gd name="T2" fmla="*/ 25 w 41"/>
                  <a:gd name="T3" fmla="*/ 33 h 37"/>
                  <a:gd name="T4" fmla="*/ 21 w 41"/>
                  <a:gd name="T5" fmla="*/ 1 h 37"/>
                  <a:gd name="T6" fmla="*/ 14 w 41"/>
                  <a:gd name="T7" fmla="*/ 18 h 37"/>
                  <a:gd name="T8" fmla="*/ 28 w 41"/>
                  <a:gd name="T9" fmla="*/ 20 h 37"/>
                  <a:gd name="T10" fmla="*/ 28 w 41"/>
                  <a:gd name="T11" fmla="*/ 15 h 37"/>
                  <a:gd name="T12" fmla="*/ 14 w 4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21" y="1"/>
                    </a:moveTo>
                    <a:cubicBezTo>
                      <a:pt x="39" y="0"/>
                      <a:pt x="41" y="30"/>
                      <a:pt x="25" y="33"/>
                    </a:cubicBezTo>
                    <a:cubicBezTo>
                      <a:pt x="3" y="37"/>
                      <a:pt x="0" y="3"/>
                      <a:pt x="21" y="1"/>
                    </a:cubicBezTo>
                    <a:close/>
                    <a:moveTo>
                      <a:pt x="14" y="18"/>
                    </a:moveTo>
                    <a:cubicBezTo>
                      <a:pt x="15" y="22"/>
                      <a:pt x="24" y="24"/>
                      <a:pt x="28" y="20"/>
                    </a:cubicBezTo>
                    <a:cubicBezTo>
                      <a:pt x="28" y="18"/>
                      <a:pt x="28" y="17"/>
                      <a:pt x="28" y="15"/>
                    </a:cubicBezTo>
                    <a:cubicBezTo>
                      <a:pt x="24" y="10"/>
                      <a:pt x="13" y="11"/>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9" name="ïsľiďé"/>
              <p:cNvSpPr/>
              <p:nvPr/>
            </p:nvSpPr>
            <p:spPr bwMode="auto">
              <a:xfrm>
                <a:off x="155575" y="3649663"/>
                <a:ext cx="111125" cy="117475"/>
              </a:xfrm>
              <a:custGeom>
                <a:avLst/>
                <a:gdLst>
                  <a:gd name="T0" fmla="*/ 24 w 35"/>
                  <a:gd name="T1" fmla="*/ 0 h 37"/>
                  <a:gd name="T2" fmla="*/ 25 w 35"/>
                  <a:gd name="T3" fmla="*/ 12 h 37"/>
                  <a:gd name="T4" fmla="*/ 21 w 35"/>
                  <a:gd name="T5" fmla="*/ 34 h 37"/>
                  <a:gd name="T6" fmla="*/ 9 w 35"/>
                  <a:gd name="T7" fmla="*/ 17 h 37"/>
                  <a:gd name="T8" fmla="*/ 13 w 35"/>
                  <a:gd name="T9" fmla="*/ 26 h 37"/>
                  <a:gd name="T10" fmla="*/ 14 w 35"/>
                  <a:gd name="T11" fmla="*/ 36 h 37"/>
                  <a:gd name="T12" fmla="*/ 0 w 35"/>
                  <a:gd name="T13" fmla="*/ 12 h 37"/>
                  <a:gd name="T14" fmla="*/ 24 w 35"/>
                  <a:gd name="T15" fmla="*/ 0 h 37"/>
                  <a:gd name="T16" fmla="*/ 16 w 35"/>
                  <a:gd name="T17" fmla="*/ 15 h 37"/>
                  <a:gd name="T18" fmla="*/ 24 w 35"/>
                  <a:gd name="T19" fmla="*/ 23 h 37"/>
                  <a:gd name="T20" fmla="*/ 16 w 35"/>
                  <a:gd name="T21"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24" y="0"/>
                    </a:moveTo>
                    <a:cubicBezTo>
                      <a:pt x="26" y="4"/>
                      <a:pt x="29" y="11"/>
                      <a:pt x="25" y="12"/>
                    </a:cubicBezTo>
                    <a:cubicBezTo>
                      <a:pt x="34" y="16"/>
                      <a:pt x="35" y="37"/>
                      <a:pt x="21" y="34"/>
                    </a:cubicBezTo>
                    <a:cubicBezTo>
                      <a:pt x="15" y="32"/>
                      <a:pt x="15" y="21"/>
                      <a:pt x="9" y="17"/>
                    </a:cubicBezTo>
                    <a:cubicBezTo>
                      <a:pt x="5" y="20"/>
                      <a:pt x="10" y="26"/>
                      <a:pt x="13" y="26"/>
                    </a:cubicBezTo>
                    <a:cubicBezTo>
                      <a:pt x="13" y="30"/>
                      <a:pt x="13" y="33"/>
                      <a:pt x="14" y="36"/>
                    </a:cubicBezTo>
                    <a:cubicBezTo>
                      <a:pt x="2" y="36"/>
                      <a:pt x="1" y="24"/>
                      <a:pt x="0" y="12"/>
                    </a:cubicBezTo>
                    <a:cubicBezTo>
                      <a:pt x="5" y="4"/>
                      <a:pt x="18" y="6"/>
                      <a:pt x="24" y="0"/>
                    </a:cubicBezTo>
                    <a:close/>
                    <a:moveTo>
                      <a:pt x="16" y="15"/>
                    </a:moveTo>
                    <a:cubicBezTo>
                      <a:pt x="18" y="18"/>
                      <a:pt x="18" y="24"/>
                      <a:pt x="24" y="23"/>
                    </a:cubicBezTo>
                    <a:cubicBezTo>
                      <a:pt x="26" y="18"/>
                      <a:pt x="21" y="13"/>
                      <a:pt x="1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0" name="îśḻïḓê"/>
              <p:cNvSpPr/>
              <p:nvPr/>
            </p:nvSpPr>
            <p:spPr bwMode="auto">
              <a:xfrm>
                <a:off x="2001838" y="3697288"/>
                <a:ext cx="184150" cy="149225"/>
              </a:xfrm>
              <a:custGeom>
                <a:avLst/>
                <a:gdLst>
                  <a:gd name="T0" fmla="*/ 19 w 58"/>
                  <a:gd name="T1" fmla="*/ 8 h 47"/>
                  <a:gd name="T2" fmla="*/ 16 w 58"/>
                  <a:gd name="T3" fmla="*/ 28 h 47"/>
                  <a:gd name="T4" fmla="*/ 18 w 58"/>
                  <a:gd name="T5" fmla="*/ 17 h 47"/>
                  <a:gd name="T6" fmla="*/ 36 w 58"/>
                  <a:gd name="T7" fmla="*/ 36 h 47"/>
                  <a:gd name="T8" fmla="*/ 39 w 58"/>
                  <a:gd name="T9" fmla="*/ 38 h 47"/>
                  <a:gd name="T10" fmla="*/ 35 w 58"/>
                  <a:gd name="T11" fmla="*/ 47 h 47"/>
                  <a:gd name="T12" fmla="*/ 2 w 58"/>
                  <a:gd name="T13" fmla="*/ 30 h 47"/>
                  <a:gd name="T14" fmla="*/ 19 w 58"/>
                  <a:gd name="T15" fmla="*/ 8 h 47"/>
                  <a:gd name="T16" fmla="*/ 34 w 58"/>
                  <a:gd name="T17" fmla="*/ 27 h 47"/>
                  <a:gd name="T18" fmla="*/ 25 w 58"/>
                  <a:gd name="T19" fmla="*/ 23 h 47"/>
                  <a:gd name="T20" fmla="*/ 34 w 58"/>
                  <a:gd name="T21"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7">
                    <a:moveTo>
                      <a:pt x="19" y="8"/>
                    </a:moveTo>
                    <a:cubicBezTo>
                      <a:pt x="20" y="16"/>
                      <a:pt x="1" y="23"/>
                      <a:pt x="16" y="28"/>
                    </a:cubicBezTo>
                    <a:cubicBezTo>
                      <a:pt x="16" y="25"/>
                      <a:pt x="16" y="19"/>
                      <a:pt x="18" y="17"/>
                    </a:cubicBezTo>
                    <a:cubicBezTo>
                      <a:pt x="28" y="0"/>
                      <a:pt x="58" y="27"/>
                      <a:pt x="36" y="36"/>
                    </a:cubicBezTo>
                    <a:cubicBezTo>
                      <a:pt x="36" y="37"/>
                      <a:pt x="38" y="36"/>
                      <a:pt x="39" y="38"/>
                    </a:cubicBezTo>
                    <a:cubicBezTo>
                      <a:pt x="37" y="41"/>
                      <a:pt x="36" y="44"/>
                      <a:pt x="35" y="47"/>
                    </a:cubicBezTo>
                    <a:cubicBezTo>
                      <a:pt x="27" y="41"/>
                      <a:pt x="5" y="41"/>
                      <a:pt x="2" y="30"/>
                    </a:cubicBezTo>
                    <a:cubicBezTo>
                      <a:pt x="0" y="22"/>
                      <a:pt x="7" y="3"/>
                      <a:pt x="19" y="8"/>
                    </a:cubicBezTo>
                    <a:close/>
                    <a:moveTo>
                      <a:pt x="34" y="27"/>
                    </a:moveTo>
                    <a:cubicBezTo>
                      <a:pt x="33" y="24"/>
                      <a:pt x="27" y="22"/>
                      <a:pt x="25" y="23"/>
                    </a:cubicBezTo>
                    <a:cubicBezTo>
                      <a:pt x="14" y="29"/>
                      <a:pt x="37" y="39"/>
                      <a:pt x="3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1" name="ísḻíḓe"/>
              <p:cNvSpPr/>
              <p:nvPr/>
            </p:nvSpPr>
            <p:spPr bwMode="auto">
              <a:xfrm>
                <a:off x="187325" y="3763963"/>
                <a:ext cx="92075" cy="66675"/>
              </a:xfrm>
              <a:custGeom>
                <a:avLst/>
                <a:gdLst>
                  <a:gd name="T0" fmla="*/ 29 w 29"/>
                  <a:gd name="T1" fmla="*/ 11 h 21"/>
                  <a:gd name="T2" fmla="*/ 5 w 29"/>
                  <a:gd name="T3" fmla="*/ 21 h 21"/>
                  <a:gd name="T4" fmla="*/ 0 w 29"/>
                  <a:gd name="T5" fmla="*/ 10 h 21"/>
                  <a:gd name="T6" fmla="*/ 25 w 29"/>
                  <a:gd name="T7" fmla="*/ 0 h 21"/>
                  <a:gd name="T8" fmla="*/ 29 w 29"/>
                  <a:gd name="T9" fmla="*/ 11 h 21"/>
                </a:gdLst>
                <a:ahLst/>
                <a:cxnLst>
                  <a:cxn ang="0">
                    <a:pos x="T0" y="T1"/>
                  </a:cxn>
                  <a:cxn ang="0">
                    <a:pos x="T2" y="T3"/>
                  </a:cxn>
                  <a:cxn ang="0">
                    <a:pos x="T4" y="T5"/>
                  </a:cxn>
                  <a:cxn ang="0">
                    <a:pos x="T6" y="T7"/>
                  </a:cxn>
                  <a:cxn ang="0">
                    <a:pos x="T8" y="T9"/>
                  </a:cxn>
                </a:cxnLst>
                <a:rect l="0" t="0" r="r" b="b"/>
                <a:pathLst>
                  <a:path w="29" h="21">
                    <a:moveTo>
                      <a:pt x="29" y="11"/>
                    </a:moveTo>
                    <a:cubicBezTo>
                      <a:pt x="21" y="14"/>
                      <a:pt x="12" y="17"/>
                      <a:pt x="5" y="21"/>
                    </a:cubicBezTo>
                    <a:cubicBezTo>
                      <a:pt x="2" y="18"/>
                      <a:pt x="1" y="14"/>
                      <a:pt x="0" y="10"/>
                    </a:cubicBezTo>
                    <a:cubicBezTo>
                      <a:pt x="8" y="7"/>
                      <a:pt x="17" y="4"/>
                      <a:pt x="25" y="0"/>
                    </a:cubicBezTo>
                    <a:cubicBezTo>
                      <a:pt x="27" y="3"/>
                      <a:pt x="29" y="7"/>
                      <a:pt x="2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2" name="ïsḻïḑe"/>
              <p:cNvSpPr/>
              <p:nvPr/>
            </p:nvSpPr>
            <p:spPr bwMode="auto">
              <a:xfrm>
                <a:off x="155575" y="3792538"/>
                <a:ext cx="34925" cy="47625"/>
              </a:xfrm>
              <a:custGeom>
                <a:avLst/>
                <a:gdLst>
                  <a:gd name="T0" fmla="*/ 11 w 11"/>
                  <a:gd name="T1" fmla="*/ 13 h 15"/>
                  <a:gd name="T2" fmla="*/ 4 w 11"/>
                  <a:gd name="T3" fmla="*/ 15 h 15"/>
                  <a:gd name="T4" fmla="*/ 0 w 11"/>
                  <a:gd name="T5" fmla="*/ 4 h 15"/>
                  <a:gd name="T6" fmla="*/ 11 w 11"/>
                  <a:gd name="T7" fmla="*/ 13 h 15"/>
                </a:gdLst>
                <a:ahLst/>
                <a:cxnLst>
                  <a:cxn ang="0">
                    <a:pos x="T0" y="T1"/>
                  </a:cxn>
                  <a:cxn ang="0">
                    <a:pos x="T2" y="T3"/>
                  </a:cxn>
                  <a:cxn ang="0">
                    <a:pos x="T4" y="T5"/>
                  </a:cxn>
                  <a:cxn ang="0">
                    <a:pos x="T6" y="T7"/>
                  </a:cxn>
                </a:cxnLst>
                <a:rect l="0" t="0" r="r" b="b"/>
                <a:pathLst>
                  <a:path w="11" h="15">
                    <a:moveTo>
                      <a:pt x="11" y="13"/>
                    </a:moveTo>
                    <a:cubicBezTo>
                      <a:pt x="8" y="13"/>
                      <a:pt x="7" y="15"/>
                      <a:pt x="4" y="15"/>
                    </a:cubicBezTo>
                    <a:cubicBezTo>
                      <a:pt x="3" y="11"/>
                      <a:pt x="0" y="9"/>
                      <a:pt x="0" y="4"/>
                    </a:cubicBezTo>
                    <a:cubicBezTo>
                      <a:pt x="8" y="0"/>
                      <a:pt x="9" y="7"/>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3" name="işļiďè"/>
              <p:cNvSpPr/>
              <p:nvPr/>
            </p:nvSpPr>
            <p:spPr bwMode="auto">
              <a:xfrm>
                <a:off x="1966913" y="3805238"/>
                <a:ext cx="133350" cy="149225"/>
              </a:xfrm>
              <a:custGeom>
                <a:avLst/>
                <a:gdLst>
                  <a:gd name="T0" fmla="*/ 14 w 42"/>
                  <a:gd name="T1" fmla="*/ 6 h 47"/>
                  <a:gd name="T2" fmla="*/ 13 w 42"/>
                  <a:gd name="T3" fmla="*/ 17 h 47"/>
                  <a:gd name="T4" fmla="*/ 42 w 42"/>
                  <a:gd name="T5" fmla="*/ 19 h 47"/>
                  <a:gd name="T6" fmla="*/ 38 w 42"/>
                  <a:gd name="T7" fmla="*/ 28 h 47"/>
                  <a:gd name="T8" fmla="*/ 20 w 42"/>
                  <a:gd name="T9" fmla="*/ 26 h 47"/>
                  <a:gd name="T10" fmla="*/ 33 w 42"/>
                  <a:gd name="T11" fmla="*/ 40 h 47"/>
                  <a:gd name="T12" fmla="*/ 28 w 42"/>
                  <a:gd name="T13" fmla="*/ 47 h 47"/>
                  <a:gd name="T14" fmla="*/ 14 w 42"/>
                  <a:gd name="T15" fmla="*/ 34 h 47"/>
                  <a:gd name="T16" fmla="*/ 2 w 42"/>
                  <a:gd name="T17" fmla="*/ 19 h 47"/>
                  <a:gd name="T18" fmla="*/ 14 w 42"/>
                  <a:gd name="T1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7">
                    <a:moveTo>
                      <a:pt x="14" y="6"/>
                    </a:moveTo>
                    <a:cubicBezTo>
                      <a:pt x="13" y="9"/>
                      <a:pt x="9" y="13"/>
                      <a:pt x="13" y="17"/>
                    </a:cubicBezTo>
                    <a:cubicBezTo>
                      <a:pt x="23" y="17"/>
                      <a:pt x="33" y="18"/>
                      <a:pt x="42" y="19"/>
                    </a:cubicBezTo>
                    <a:cubicBezTo>
                      <a:pt x="42" y="23"/>
                      <a:pt x="40" y="25"/>
                      <a:pt x="38" y="28"/>
                    </a:cubicBezTo>
                    <a:cubicBezTo>
                      <a:pt x="33" y="29"/>
                      <a:pt x="26" y="27"/>
                      <a:pt x="20" y="26"/>
                    </a:cubicBezTo>
                    <a:cubicBezTo>
                      <a:pt x="23" y="31"/>
                      <a:pt x="30" y="34"/>
                      <a:pt x="33" y="40"/>
                    </a:cubicBezTo>
                    <a:cubicBezTo>
                      <a:pt x="30" y="42"/>
                      <a:pt x="30" y="45"/>
                      <a:pt x="28" y="47"/>
                    </a:cubicBezTo>
                    <a:cubicBezTo>
                      <a:pt x="24" y="44"/>
                      <a:pt x="19" y="39"/>
                      <a:pt x="14" y="34"/>
                    </a:cubicBezTo>
                    <a:cubicBezTo>
                      <a:pt x="10" y="29"/>
                      <a:pt x="3" y="23"/>
                      <a:pt x="2" y="19"/>
                    </a:cubicBezTo>
                    <a:cubicBezTo>
                      <a:pt x="0" y="11"/>
                      <a:pt x="5" y="0"/>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4" name="iṩḷide"/>
              <p:cNvSpPr/>
              <p:nvPr/>
            </p:nvSpPr>
            <p:spPr bwMode="auto">
              <a:xfrm>
                <a:off x="177800" y="3846513"/>
                <a:ext cx="141288" cy="123825"/>
              </a:xfrm>
              <a:custGeom>
                <a:avLst/>
                <a:gdLst>
                  <a:gd name="T0" fmla="*/ 45 w 45"/>
                  <a:gd name="T1" fmla="*/ 11 h 39"/>
                  <a:gd name="T2" fmla="*/ 20 w 45"/>
                  <a:gd name="T3" fmla="*/ 24 h 39"/>
                  <a:gd name="T4" fmla="*/ 25 w 45"/>
                  <a:gd name="T5" fmla="*/ 34 h 39"/>
                  <a:gd name="T6" fmla="*/ 17 w 45"/>
                  <a:gd name="T7" fmla="*/ 39 h 39"/>
                  <a:gd name="T8" fmla="*/ 0 w 45"/>
                  <a:gd name="T9" fmla="*/ 6 h 39"/>
                  <a:gd name="T10" fmla="*/ 9 w 45"/>
                  <a:gd name="T11" fmla="*/ 2 h 39"/>
                  <a:gd name="T12" fmla="*/ 14 w 45"/>
                  <a:gd name="T13" fmla="*/ 13 h 39"/>
                  <a:gd name="T14" fmla="*/ 40 w 45"/>
                  <a:gd name="T15" fmla="*/ 0 h 39"/>
                  <a:gd name="T16" fmla="*/ 45 w 45"/>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9">
                    <a:moveTo>
                      <a:pt x="45" y="11"/>
                    </a:moveTo>
                    <a:cubicBezTo>
                      <a:pt x="37" y="15"/>
                      <a:pt x="28" y="19"/>
                      <a:pt x="20" y="24"/>
                    </a:cubicBezTo>
                    <a:cubicBezTo>
                      <a:pt x="22" y="27"/>
                      <a:pt x="23" y="31"/>
                      <a:pt x="25" y="34"/>
                    </a:cubicBezTo>
                    <a:cubicBezTo>
                      <a:pt x="24" y="37"/>
                      <a:pt x="19" y="37"/>
                      <a:pt x="17" y="39"/>
                    </a:cubicBezTo>
                    <a:cubicBezTo>
                      <a:pt x="11" y="29"/>
                      <a:pt x="6" y="18"/>
                      <a:pt x="0" y="6"/>
                    </a:cubicBezTo>
                    <a:cubicBezTo>
                      <a:pt x="4" y="5"/>
                      <a:pt x="6" y="3"/>
                      <a:pt x="9" y="2"/>
                    </a:cubicBezTo>
                    <a:cubicBezTo>
                      <a:pt x="11" y="6"/>
                      <a:pt x="12" y="9"/>
                      <a:pt x="14" y="13"/>
                    </a:cubicBezTo>
                    <a:cubicBezTo>
                      <a:pt x="23" y="9"/>
                      <a:pt x="31" y="4"/>
                      <a:pt x="40" y="0"/>
                    </a:cubicBezTo>
                    <a:cubicBezTo>
                      <a:pt x="42" y="4"/>
                      <a:pt x="44" y="7"/>
                      <a:pt x="4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5" name="îṩlíḑé"/>
              <p:cNvSpPr/>
              <p:nvPr/>
            </p:nvSpPr>
            <p:spPr bwMode="auto">
              <a:xfrm>
                <a:off x="347663" y="4086225"/>
                <a:ext cx="203200" cy="158750"/>
              </a:xfrm>
              <a:custGeom>
                <a:avLst/>
                <a:gdLst>
                  <a:gd name="T0" fmla="*/ 64 w 64"/>
                  <a:gd name="T1" fmla="*/ 14 h 50"/>
                  <a:gd name="T2" fmla="*/ 43 w 64"/>
                  <a:gd name="T3" fmla="*/ 15 h 50"/>
                  <a:gd name="T4" fmla="*/ 51 w 64"/>
                  <a:gd name="T5" fmla="*/ 22 h 50"/>
                  <a:gd name="T6" fmla="*/ 38 w 64"/>
                  <a:gd name="T7" fmla="*/ 20 h 50"/>
                  <a:gd name="T8" fmla="*/ 35 w 64"/>
                  <a:gd name="T9" fmla="*/ 50 h 50"/>
                  <a:gd name="T10" fmla="*/ 22 w 64"/>
                  <a:gd name="T11" fmla="*/ 45 h 50"/>
                  <a:gd name="T12" fmla="*/ 29 w 64"/>
                  <a:gd name="T13" fmla="*/ 23 h 50"/>
                  <a:gd name="T14" fmla="*/ 0 w 64"/>
                  <a:gd name="T15" fmla="*/ 18 h 50"/>
                  <a:gd name="T16" fmla="*/ 8 w 64"/>
                  <a:gd name="T17" fmla="*/ 24 h 50"/>
                  <a:gd name="T18" fmla="*/ 25 w 64"/>
                  <a:gd name="T19" fmla="*/ 18 h 50"/>
                  <a:gd name="T20" fmla="*/ 14 w 64"/>
                  <a:gd name="T21" fmla="*/ 16 h 50"/>
                  <a:gd name="T22" fmla="*/ 14 w 64"/>
                  <a:gd name="T23" fmla="*/ 6 h 50"/>
                  <a:gd name="T24" fmla="*/ 31 w 64"/>
                  <a:gd name="T25" fmla="*/ 13 h 50"/>
                  <a:gd name="T26" fmla="*/ 42 w 64"/>
                  <a:gd name="T27" fmla="*/ 6 h 50"/>
                  <a:gd name="T28" fmla="*/ 45 w 64"/>
                  <a:gd name="T29" fmla="*/ 0 h 50"/>
                  <a:gd name="T30" fmla="*/ 47 w 64"/>
                  <a:gd name="T31" fmla="*/ 0 h 50"/>
                  <a:gd name="T32" fmla="*/ 64 w 64"/>
                  <a:gd name="T33"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50">
                    <a:moveTo>
                      <a:pt x="64" y="14"/>
                    </a:moveTo>
                    <a:cubicBezTo>
                      <a:pt x="59" y="18"/>
                      <a:pt x="48" y="8"/>
                      <a:pt x="43" y="15"/>
                    </a:cubicBezTo>
                    <a:cubicBezTo>
                      <a:pt x="46" y="16"/>
                      <a:pt x="50" y="17"/>
                      <a:pt x="51" y="22"/>
                    </a:cubicBezTo>
                    <a:cubicBezTo>
                      <a:pt x="47" y="25"/>
                      <a:pt x="42" y="20"/>
                      <a:pt x="38" y="20"/>
                    </a:cubicBezTo>
                    <a:cubicBezTo>
                      <a:pt x="30" y="26"/>
                      <a:pt x="28" y="43"/>
                      <a:pt x="35" y="50"/>
                    </a:cubicBezTo>
                    <a:cubicBezTo>
                      <a:pt x="30" y="49"/>
                      <a:pt x="27" y="46"/>
                      <a:pt x="22" y="45"/>
                    </a:cubicBezTo>
                    <a:cubicBezTo>
                      <a:pt x="20" y="34"/>
                      <a:pt x="26" y="29"/>
                      <a:pt x="29" y="23"/>
                    </a:cubicBezTo>
                    <a:cubicBezTo>
                      <a:pt x="22" y="27"/>
                      <a:pt x="1" y="35"/>
                      <a:pt x="0" y="18"/>
                    </a:cubicBezTo>
                    <a:cubicBezTo>
                      <a:pt x="4" y="18"/>
                      <a:pt x="5" y="22"/>
                      <a:pt x="8" y="24"/>
                    </a:cubicBezTo>
                    <a:cubicBezTo>
                      <a:pt x="16" y="24"/>
                      <a:pt x="22" y="21"/>
                      <a:pt x="25" y="18"/>
                    </a:cubicBezTo>
                    <a:cubicBezTo>
                      <a:pt x="24" y="16"/>
                      <a:pt x="18" y="18"/>
                      <a:pt x="14" y="16"/>
                    </a:cubicBezTo>
                    <a:cubicBezTo>
                      <a:pt x="13" y="14"/>
                      <a:pt x="14" y="9"/>
                      <a:pt x="14" y="6"/>
                    </a:cubicBezTo>
                    <a:cubicBezTo>
                      <a:pt x="19" y="9"/>
                      <a:pt x="25" y="13"/>
                      <a:pt x="31" y="13"/>
                    </a:cubicBezTo>
                    <a:cubicBezTo>
                      <a:pt x="37" y="12"/>
                      <a:pt x="38" y="5"/>
                      <a:pt x="42" y="6"/>
                    </a:cubicBezTo>
                    <a:cubicBezTo>
                      <a:pt x="43" y="4"/>
                      <a:pt x="44" y="1"/>
                      <a:pt x="45" y="0"/>
                    </a:cubicBezTo>
                    <a:cubicBezTo>
                      <a:pt x="46" y="0"/>
                      <a:pt x="46" y="0"/>
                      <a:pt x="47" y="0"/>
                    </a:cubicBezTo>
                    <a:cubicBezTo>
                      <a:pt x="50" y="7"/>
                      <a:pt x="63" y="5"/>
                      <a:pt x="6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6" name="ïṣḷiḑé"/>
              <p:cNvSpPr/>
              <p:nvPr/>
            </p:nvSpPr>
            <p:spPr bwMode="auto">
              <a:xfrm>
                <a:off x="646113" y="4264025"/>
                <a:ext cx="142875" cy="165100"/>
              </a:xfrm>
              <a:custGeom>
                <a:avLst/>
                <a:gdLst>
                  <a:gd name="T0" fmla="*/ 25 w 45"/>
                  <a:gd name="T1" fmla="*/ 34 h 52"/>
                  <a:gd name="T2" fmla="*/ 30 w 45"/>
                  <a:gd name="T3" fmla="*/ 35 h 52"/>
                  <a:gd name="T4" fmla="*/ 32 w 45"/>
                  <a:gd name="T5" fmla="*/ 30 h 52"/>
                  <a:gd name="T6" fmla="*/ 37 w 45"/>
                  <a:gd name="T7" fmla="*/ 37 h 52"/>
                  <a:gd name="T8" fmla="*/ 23 w 45"/>
                  <a:gd name="T9" fmla="*/ 39 h 52"/>
                  <a:gd name="T10" fmla="*/ 14 w 45"/>
                  <a:gd name="T11" fmla="*/ 52 h 52"/>
                  <a:gd name="T12" fmla="*/ 16 w 45"/>
                  <a:gd name="T13" fmla="*/ 39 h 52"/>
                  <a:gd name="T14" fmla="*/ 10 w 45"/>
                  <a:gd name="T15" fmla="*/ 34 h 52"/>
                  <a:gd name="T16" fmla="*/ 19 w 45"/>
                  <a:gd name="T17" fmla="*/ 34 h 52"/>
                  <a:gd name="T18" fmla="*/ 17 w 45"/>
                  <a:gd name="T19" fmla="*/ 28 h 52"/>
                  <a:gd name="T20" fmla="*/ 21 w 45"/>
                  <a:gd name="T21" fmla="*/ 28 h 52"/>
                  <a:gd name="T22" fmla="*/ 20 w 45"/>
                  <a:gd name="T23" fmla="*/ 25 h 52"/>
                  <a:gd name="T24" fmla="*/ 23 w 45"/>
                  <a:gd name="T25" fmla="*/ 24 h 52"/>
                  <a:gd name="T26" fmla="*/ 20 w 45"/>
                  <a:gd name="T27" fmla="*/ 20 h 52"/>
                  <a:gd name="T28" fmla="*/ 3 w 45"/>
                  <a:gd name="T29" fmla="*/ 37 h 52"/>
                  <a:gd name="T30" fmla="*/ 3 w 45"/>
                  <a:gd name="T31" fmla="*/ 30 h 52"/>
                  <a:gd name="T32" fmla="*/ 16 w 45"/>
                  <a:gd name="T33" fmla="*/ 11 h 52"/>
                  <a:gd name="T34" fmla="*/ 24 w 45"/>
                  <a:gd name="T35" fmla="*/ 0 h 52"/>
                  <a:gd name="T36" fmla="*/ 27 w 45"/>
                  <a:gd name="T37" fmla="*/ 10 h 52"/>
                  <a:gd name="T38" fmla="*/ 37 w 45"/>
                  <a:gd name="T39" fmla="*/ 0 h 52"/>
                  <a:gd name="T40" fmla="*/ 39 w 45"/>
                  <a:gd name="T41" fmla="*/ 8 h 52"/>
                  <a:gd name="T42" fmla="*/ 44 w 45"/>
                  <a:gd name="T43" fmla="*/ 15 h 52"/>
                  <a:gd name="T44" fmla="*/ 35 w 45"/>
                  <a:gd name="T45" fmla="*/ 18 h 52"/>
                  <a:gd name="T46" fmla="*/ 42 w 45"/>
                  <a:gd name="T47" fmla="*/ 18 h 52"/>
                  <a:gd name="T48" fmla="*/ 43 w 45"/>
                  <a:gd name="T49" fmla="*/ 22 h 52"/>
                  <a:gd name="T50" fmla="*/ 31 w 45"/>
                  <a:gd name="T51" fmla="*/ 22 h 52"/>
                  <a:gd name="T52" fmla="*/ 34 w 45"/>
                  <a:gd name="T53" fmla="*/ 26 h 52"/>
                  <a:gd name="T54" fmla="*/ 29 w 45"/>
                  <a:gd name="T55" fmla="*/ 28 h 52"/>
                  <a:gd name="T56" fmla="*/ 31 w 45"/>
                  <a:gd name="T57" fmla="*/ 30 h 52"/>
                  <a:gd name="T58" fmla="*/ 25 w 45"/>
                  <a:gd name="T59" fmla="*/ 34 h 52"/>
                  <a:gd name="T60" fmla="*/ 23 w 45"/>
                  <a:gd name="T61" fmla="*/ 18 h 52"/>
                  <a:gd name="T62" fmla="*/ 28 w 45"/>
                  <a:gd name="T63" fmla="*/ 16 h 52"/>
                  <a:gd name="T64" fmla="*/ 26 w 45"/>
                  <a:gd name="T65" fmla="*/ 9 h 52"/>
                  <a:gd name="T66" fmla="*/ 23 w 45"/>
                  <a:gd name="T67" fmla="*/ 18 h 52"/>
                  <a:gd name="T68" fmla="*/ 36 w 45"/>
                  <a:gd name="T69" fmla="*/ 14 h 52"/>
                  <a:gd name="T70" fmla="*/ 39 w 45"/>
                  <a:gd name="T71" fmla="*/ 13 h 52"/>
                  <a:gd name="T72" fmla="*/ 39 w 45"/>
                  <a:gd name="T73" fmla="*/ 12 h 52"/>
                  <a:gd name="T74" fmla="*/ 38 w 45"/>
                  <a:gd name="T75" fmla="*/ 11 h 52"/>
                  <a:gd name="T76" fmla="*/ 36 w 45"/>
                  <a:gd name="T77"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52">
                    <a:moveTo>
                      <a:pt x="25" y="34"/>
                    </a:moveTo>
                    <a:cubicBezTo>
                      <a:pt x="25" y="35"/>
                      <a:pt x="28" y="35"/>
                      <a:pt x="30" y="35"/>
                    </a:cubicBezTo>
                    <a:cubicBezTo>
                      <a:pt x="32" y="35"/>
                      <a:pt x="31" y="31"/>
                      <a:pt x="32" y="30"/>
                    </a:cubicBezTo>
                    <a:cubicBezTo>
                      <a:pt x="34" y="32"/>
                      <a:pt x="35" y="35"/>
                      <a:pt x="37" y="37"/>
                    </a:cubicBezTo>
                    <a:cubicBezTo>
                      <a:pt x="36" y="40"/>
                      <a:pt x="28" y="38"/>
                      <a:pt x="23" y="39"/>
                    </a:cubicBezTo>
                    <a:cubicBezTo>
                      <a:pt x="19" y="42"/>
                      <a:pt x="19" y="49"/>
                      <a:pt x="14" y="52"/>
                    </a:cubicBezTo>
                    <a:cubicBezTo>
                      <a:pt x="8" y="49"/>
                      <a:pt x="14" y="44"/>
                      <a:pt x="16" y="39"/>
                    </a:cubicBezTo>
                    <a:cubicBezTo>
                      <a:pt x="13" y="39"/>
                      <a:pt x="11" y="37"/>
                      <a:pt x="10" y="34"/>
                    </a:cubicBezTo>
                    <a:cubicBezTo>
                      <a:pt x="12" y="33"/>
                      <a:pt x="17" y="35"/>
                      <a:pt x="19" y="34"/>
                    </a:cubicBezTo>
                    <a:cubicBezTo>
                      <a:pt x="19" y="31"/>
                      <a:pt x="17" y="31"/>
                      <a:pt x="17" y="28"/>
                    </a:cubicBezTo>
                    <a:cubicBezTo>
                      <a:pt x="18" y="28"/>
                      <a:pt x="20" y="28"/>
                      <a:pt x="21" y="28"/>
                    </a:cubicBezTo>
                    <a:cubicBezTo>
                      <a:pt x="21" y="27"/>
                      <a:pt x="20" y="26"/>
                      <a:pt x="20" y="25"/>
                    </a:cubicBezTo>
                    <a:cubicBezTo>
                      <a:pt x="20" y="23"/>
                      <a:pt x="22" y="24"/>
                      <a:pt x="23" y="24"/>
                    </a:cubicBezTo>
                    <a:cubicBezTo>
                      <a:pt x="24" y="21"/>
                      <a:pt x="21" y="21"/>
                      <a:pt x="20" y="20"/>
                    </a:cubicBezTo>
                    <a:cubicBezTo>
                      <a:pt x="13" y="24"/>
                      <a:pt x="11" y="34"/>
                      <a:pt x="3" y="37"/>
                    </a:cubicBezTo>
                    <a:cubicBezTo>
                      <a:pt x="0" y="36"/>
                      <a:pt x="2" y="33"/>
                      <a:pt x="3" y="30"/>
                    </a:cubicBezTo>
                    <a:cubicBezTo>
                      <a:pt x="10" y="27"/>
                      <a:pt x="16" y="22"/>
                      <a:pt x="16" y="11"/>
                    </a:cubicBezTo>
                    <a:cubicBezTo>
                      <a:pt x="22" y="11"/>
                      <a:pt x="22" y="4"/>
                      <a:pt x="24" y="0"/>
                    </a:cubicBezTo>
                    <a:cubicBezTo>
                      <a:pt x="28" y="1"/>
                      <a:pt x="30" y="7"/>
                      <a:pt x="27" y="10"/>
                    </a:cubicBezTo>
                    <a:cubicBezTo>
                      <a:pt x="34" y="11"/>
                      <a:pt x="32" y="2"/>
                      <a:pt x="37" y="0"/>
                    </a:cubicBezTo>
                    <a:cubicBezTo>
                      <a:pt x="38" y="3"/>
                      <a:pt x="41" y="5"/>
                      <a:pt x="39" y="8"/>
                    </a:cubicBezTo>
                    <a:cubicBezTo>
                      <a:pt x="42" y="9"/>
                      <a:pt x="45" y="10"/>
                      <a:pt x="44" y="15"/>
                    </a:cubicBezTo>
                    <a:cubicBezTo>
                      <a:pt x="41" y="16"/>
                      <a:pt x="37" y="16"/>
                      <a:pt x="35" y="18"/>
                    </a:cubicBezTo>
                    <a:cubicBezTo>
                      <a:pt x="36" y="19"/>
                      <a:pt x="40" y="18"/>
                      <a:pt x="42" y="18"/>
                    </a:cubicBezTo>
                    <a:cubicBezTo>
                      <a:pt x="42" y="19"/>
                      <a:pt x="43" y="20"/>
                      <a:pt x="43" y="22"/>
                    </a:cubicBezTo>
                    <a:cubicBezTo>
                      <a:pt x="40" y="23"/>
                      <a:pt x="35" y="20"/>
                      <a:pt x="31" y="22"/>
                    </a:cubicBezTo>
                    <a:cubicBezTo>
                      <a:pt x="31" y="24"/>
                      <a:pt x="33" y="24"/>
                      <a:pt x="34" y="26"/>
                    </a:cubicBezTo>
                    <a:cubicBezTo>
                      <a:pt x="33" y="27"/>
                      <a:pt x="32" y="28"/>
                      <a:pt x="29" y="28"/>
                    </a:cubicBezTo>
                    <a:cubicBezTo>
                      <a:pt x="29" y="29"/>
                      <a:pt x="30" y="30"/>
                      <a:pt x="31" y="30"/>
                    </a:cubicBezTo>
                    <a:cubicBezTo>
                      <a:pt x="31" y="33"/>
                      <a:pt x="25" y="31"/>
                      <a:pt x="25" y="34"/>
                    </a:cubicBezTo>
                    <a:close/>
                    <a:moveTo>
                      <a:pt x="23" y="18"/>
                    </a:moveTo>
                    <a:cubicBezTo>
                      <a:pt x="26" y="19"/>
                      <a:pt x="27" y="17"/>
                      <a:pt x="28" y="16"/>
                    </a:cubicBezTo>
                    <a:cubicBezTo>
                      <a:pt x="27" y="13"/>
                      <a:pt x="23" y="13"/>
                      <a:pt x="26" y="9"/>
                    </a:cubicBezTo>
                    <a:cubicBezTo>
                      <a:pt x="20" y="9"/>
                      <a:pt x="21" y="14"/>
                      <a:pt x="23" y="18"/>
                    </a:cubicBezTo>
                    <a:close/>
                    <a:moveTo>
                      <a:pt x="36" y="14"/>
                    </a:moveTo>
                    <a:cubicBezTo>
                      <a:pt x="38" y="14"/>
                      <a:pt x="38" y="13"/>
                      <a:pt x="39" y="13"/>
                    </a:cubicBezTo>
                    <a:cubicBezTo>
                      <a:pt x="39" y="13"/>
                      <a:pt x="39" y="12"/>
                      <a:pt x="39" y="12"/>
                    </a:cubicBezTo>
                    <a:cubicBezTo>
                      <a:pt x="38" y="12"/>
                      <a:pt x="38" y="11"/>
                      <a:pt x="38" y="11"/>
                    </a:cubicBezTo>
                    <a:cubicBezTo>
                      <a:pt x="38" y="13"/>
                      <a:pt x="35" y="12"/>
                      <a:pt x="3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7" name="ïślïḋè"/>
              <p:cNvSpPr/>
              <p:nvPr/>
            </p:nvSpPr>
            <p:spPr bwMode="auto">
              <a:xfrm>
                <a:off x="1565275" y="4292600"/>
                <a:ext cx="66675" cy="123825"/>
              </a:xfrm>
              <a:custGeom>
                <a:avLst/>
                <a:gdLst>
                  <a:gd name="T0" fmla="*/ 11 w 21"/>
                  <a:gd name="T1" fmla="*/ 1 h 39"/>
                  <a:gd name="T2" fmla="*/ 13 w 21"/>
                  <a:gd name="T3" fmla="*/ 11 h 39"/>
                  <a:gd name="T4" fmla="*/ 13 w 21"/>
                  <a:gd name="T5" fmla="*/ 8 h 39"/>
                  <a:gd name="T6" fmla="*/ 21 w 21"/>
                  <a:gd name="T7" fmla="*/ 8 h 39"/>
                  <a:gd name="T8" fmla="*/ 14 w 21"/>
                  <a:gd name="T9" fmla="*/ 19 h 39"/>
                  <a:gd name="T10" fmla="*/ 15 w 21"/>
                  <a:gd name="T11" fmla="*/ 28 h 39"/>
                  <a:gd name="T12" fmla="*/ 3 w 21"/>
                  <a:gd name="T13" fmla="*/ 39 h 39"/>
                  <a:gd name="T14" fmla="*/ 10 w 21"/>
                  <a:gd name="T15" fmla="*/ 26 h 39"/>
                  <a:gd name="T16" fmla="*/ 6 w 21"/>
                  <a:gd name="T17" fmla="*/ 32 h 39"/>
                  <a:gd name="T18" fmla="*/ 0 w 21"/>
                  <a:gd name="T19" fmla="*/ 28 h 39"/>
                  <a:gd name="T20" fmla="*/ 9 w 21"/>
                  <a:gd name="T21" fmla="*/ 18 h 39"/>
                  <a:gd name="T22" fmla="*/ 3 w 21"/>
                  <a:gd name="T23" fmla="*/ 1 h 39"/>
                  <a:gd name="T24" fmla="*/ 11 w 21"/>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9">
                    <a:moveTo>
                      <a:pt x="11" y="1"/>
                    </a:moveTo>
                    <a:cubicBezTo>
                      <a:pt x="13" y="3"/>
                      <a:pt x="11" y="9"/>
                      <a:pt x="13" y="11"/>
                    </a:cubicBezTo>
                    <a:cubicBezTo>
                      <a:pt x="15" y="10"/>
                      <a:pt x="13" y="9"/>
                      <a:pt x="13" y="8"/>
                    </a:cubicBezTo>
                    <a:cubicBezTo>
                      <a:pt x="16" y="8"/>
                      <a:pt x="19" y="6"/>
                      <a:pt x="21" y="8"/>
                    </a:cubicBezTo>
                    <a:cubicBezTo>
                      <a:pt x="20" y="12"/>
                      <a:pt x="15" y="14"/>
                      <a:pt x="14" y="19"/>
                    </a:cubicBezTo>
                    <a:cubicBezTo>
                      <a:pt x="13" y="22"/>
                      <a:pt x="15" y="25"/>
                      <a:pt x="15" y="28"/>
                    </a:cubicBezTo>
                    <a:cubicBezTo>
                      <a:pt x="14" y="35"/>
                      <a:pt x="10" y="38"/>
                      <a:pt x="3" y="39"/>
                    </a:cubicBezTo>
                    <a:cubicBezTo>
                      <a:pt x="4" y="34"/>
                      <a:pt x="13" y="33"/>
                      <a:pt x="10" y="26"/>
                    </a:cubicBezTo>
                    <a:cubicBezTo>
                      <a:pt x="7" y="27"/>
                      <a:pt x="8" y="31"/>
                      <a:pt x="6" y="32"/>
                    </a:cubicBezTo>
                    <a:cubicBezTo>
                      <a:pt x="3" y="32"/>
                      <a:pt x="1" y="30"/>
                      <a:pt x="0" y="28"/>
                    </a:cubicBezTo>
                    <a:cubicBezTo>
                      <a:pt x="3" y="25"/>
                      <a:pt x="7" y="22"/>
                      <a:pt x="9" y="18"/>
                    </a:cubicBezTo>
                    <a:cubicBezTo>
                      <a:pt x="7" y="12"/>
                      <a:pt x="4" y="7"/>
                      <a:pt x="3" y="1"/>
                    </a:cubicBezTo>
                    <a:cubicBezTo>
                      <a:pt x="5" y="0"/>
                      <a:pt x="9"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8" name="išļíďe"/>
              <p:cNvSpPr/>
              <p:nvPr/>
            </p:nvSpPr>
            <p:spPr bwMode="auto">
              <a:xfrm>
                <a:off x="969963" y="4359275"/>
                <a:ext cx="61913" cy="31750"/>
              </a:xfrm>
              <a:custGeom>
                <a:avLst/>
                <a:gdLst>
                  <a:gd name="T0" fmla="*/ 0 w 20"/>
                  <a:gd name="T1" fmla="*/ 9 h 10"/>
                  <a:gd name="T2" fmla="*/ 15 w 20"/>
                  <a:gd name="T3" fmla="*/ 0 h 10"/>
                  <a:gd name="T4" fmla="*/ 0 w 20"/>
                  <a:gd name="T5" fmla="*/ 9 h 10"/>
                </a:gdLst>
                <a:ahLst/>
                <a:cxnLst>
                  <a:cxn ang="0">
                    <a:pos x="T0" y="T1"/>
                  </a:cxn>
                  <a:cxn ang="0">
                    <a:pos x="T2" y="T3"/>
                  </a:cxn>
                  <a:cxn ang="0">
                    <a:pos x="T4" y="T5"/>
                  </a:cxn>
                </a:cxnLst>
                <a:rect l="0" t="0" r="r" b="b"/>
                <a:pathLst>
                  <a:path w="20" h="10">
                    <a:moveTo>
                      <a:pt x="0" y="9"/>
                    </a:moveTo>
                    <a:cubicBezTo>
                      <a:pt x="3" y="4"/>
                      <a:pt x="10" y="0"/>
                      <a:pt x="15" y="0"/>
                    </a:cubicBezTo>
                    <a:cubicBezTo>
                      <a:pt x="20" y="10"/>
                      <a:pt x="5"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9" name="ïṣľíďè"/>
              <p:cNvSpPr/>
              <p:nvPr/>
            </p:nvSpPr>
            <p:spPr bwMode="auto">
              <a:xfrm>
                <a:off x="1260475" y="4356100"/>
                <a:ext cx="155575" cy="155575"/>
              </a:xfrm>
              <a:custGeom>
                <a:avLst/>
                <a:gdLst>
                  <a:gd name="T0" fmla="*/ 26 w 49"/>
                  <a:gd name="T1" fmla="*/ 0 h 49"/>
                  <a:gd name="T2" fmla="*/ 36 w 49"/>
                  <a:gd name="T3" fmla="*/ 6 h 49"/>
                  <a:gd name="T4" fmla="*/ 30 w 49"/>
                  <a:gd name="T5" fmla="*/ 18 h 49"/>
                  <a:gd name="T6" fmla="*/ 33 w 49"/>
                  <a:gd name="T7" fmla="*/ 28 h 49"/>
                  <a:gd name="T8" fmla="*/ 49 w 49"/>
                  <a:gd name="T9" fmla="*/ 32 h 49"/>
                  <a:gd name="T10" fmla="*/ 39 w 49"/>
                  <a:gd name="T11" fmla="*/ 40 h 49"/>
                  <a:gd name="T12" fmla="*/ 32 w 49"/>
                  <a:gd name="T13" fmla="*/ 36 h 49"/>
                  <a:gd name="T14" fmla="*/ 24 w 49"/>
                  <a:gd name="T15" fmla="*/ 46 h 49"/>
                  <a:gd name="T16" fmla="*/ 21 w 49"/>
                  <a:gd name="T17" fmla="*/ 45 h 49"/>
                  <a:gd name="T18" fmla="*/ 18 w 49"/>
                  <a:gd name="T19" fmla="*/ 49 h 49"/>
                  <a:gd name="T20" fmla="*/ 9 w 49"/>
                  <a:gd name="T21" fmla="*/ 46 h 49"/>
                  <a:gd name="T22" fmla="*/ 14 w 49"/>
                  <a:gd name="T23" fmla="*/ 42 h 49"/>
                  <a:gd name="T24" fmla="*/ 13 w 49"/>
                  <a:gd name="T25" fmla="*/ 31 h 49"/>
                  <a:gd name="T26" fmla="*/ 7 w 49"/>
                  <a:gd name="T27" fmla="*/ 42 h 49"/>
                  <a:gd name="T28" fmla="*/ 0 w 49"/>
                  <a:gd name="T29" fmla="*/ 41 h 49"/>
                  <a:gd name="T30" fmla="*/ 11 w 49"/>
                  <a:gd name="T31" fmla="*/ 21 h 49"/>
                  <a:gd name="T32" fmla="*/ 6 w 49"/>
                  <a:gd name="T33" fmla="*/ 18 h 49"/>
                  <a:gd name="T34" fmla="*/ 11 w 49"/>
                  <a:gd name="T35" fmla="*/ 13 h 49"/>
                  <a:gd name="T36" fmla="*/ 10 w 49"/>
                  <a:gd name="T37" fmla="*/ 5 h 49"/>
                  <a:gd name="T38" fmla="*/ 20 w 49"/>
                  <a:gd name="T39" fmla="*/ 10 h 49"/>
                  <a:gd name="T40" fmla="*/ 17 w 49"/>
                  <a:gd name="T41" fmla="*/ 16 h 49"/>
                  <a:gd name="T42" fmla="*/ 27 w 49"/>
                  <a:gd name="T43" fmla="*/ 8 h 49"/>
                  <a:gd name="T44" fmla="*/ 26 w 49"/>
                  <a:gd name="T45" fmla="*/ 0 h 49"/>
                  <a:gd name="T46" fmla="*/ 17 w 49"/>
                  <a:gd name="T47" fmla="*/ 20 h 49"/>
                  <a:gd name="T48" fmla="*/ 19 w 49"/>
                  <a:gd name="T49" fmla="*/ 42 h 49"/>
                  <a:gd name="T50" fmla="*/ 27 w 49"/>
                  <a:gd name="T51" fmla="*/ 32 h 49"/>
                  <a:gd name="T52" fmla="*/ 23 w 49"/>
                  <a:gd name="T53" fmla="*/ 27 h 49"/>
                  <a:gd name="T54" fmla="*/ 30 w 49"/>
                  <a:gd name="T55" fmla="*/ 24 h 49"/>
                  <a:gd name="T56" fmla="*/ 25 w 49"/>
                  <a:gd name="T57" fmla="*/ 21 h 49"/>
                  <a:gd name="T58" fmla="*/ 25 w 49"/>
                  <a:gd name="T59" fmla="*/ 16 h 49"/>
                  <a:gd name="T60" fmla="*/ 17 w 49"/>
                  <a:gd name="T61"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49">
                    <a:moveTo>
                      <a:pt x="26" y="0"/>
                    </a:moveTo>
                    <a:cubicBezTo>
                      <a:pt x="31" y="0"/>
                      <a:pt x="34" y="2"/>
                      <a:pt x="36" y="6"/>
                    </a:cubicBezTo>
                    <a:cubicBezTo>
                      <a:pt x="32" y="8"/>
                      <a:pt x="31" y="13"/>
                      <a:pt x="30" y="18"/>
                    </a:cubicBezTo>
                    <a:cubicBezTo>
                      <a:pt x="35" y="18"/>
                      <a:pt x="37" y="24"/>
                      <a:pt x="33" y="28"/>
                    </a:cubicBezTo>
                    <a:cubicBezTo>
                      <a:pt x="35" y="33"/>
                      <a:pt x="43" y="33"/>
                      <a:pt x="49" y="32"/>
                    </a:cubicBezTo>
                    <a:cubicBezTo>
                      <a:pt x="46" y="36"/>
                      <a:pt x="42" y="37"/>
                      <a:pt x="39" y="40"/>
                    </a:cubicBezTo>
                    <a:cubicBezTo>
                      <a:pt x="36" y="39"/>
                      <a:pt x="34" y="37"/>
                      <a:pt x="32" y="36"/>
                    </a:cubicBezTo>
                    <a:cubicBezTo>
                      <a:pt x="29" y="39"/>
                      <a:pt x="27" y="43"/>
                      <a:pt x="24" y="46"/>
                    </a:cubicBezTo>
                    <a:cubicBezTo>
                      <a:pt x="22" y="46"/>
                      <a:pt x="21" y="46"/>
                      <a:pt x="21" y="45"/>
                    </a:cubicBezTo>
                    <a:cubicBezTo>
                      <a:pt x="19" y="46"/>
                      <a:pt x="19" y="48"/>
                      <a:pt x="18" y="49"/>
                    </a:cubicBezTo>
                    <a:cubicBezTo>
                      <a:pt x="15" y="48"/>
                      <a:pt x="13" y="46"/>
                      <a:pt x="9" y="46"/>
                    </a:cubicBezTo>
                    <a:cubicBezTo>
                      <a:pt x="9" y="43"/>
                      <a:pt x="13" y="44"/>
                      <a:pt x="14" y="42"/>
                    </a:cubicBezTo>
                    <a:cubicBezTo>
                      <a:pt x="14" y="39"/>
                      <a:pt x="13" y="35"/>
                      <a:pt x="13" y="31"/>
                    </a:cubicBezTo>
                    <a:cubicBezTo>
                      <a:pt x="9" y="34"/>
                      <a:pt x="10" y="40"/>
                      <a:pt x="7" y="42"/>
                    </a:cubicBezTo>
                    <a:cubicBezTo>
                      <a:pt x="4" y="43"/>
                      <a:pt x="3" y="41"/>
                      <a:pt x="0" y="41"/>
                    </a:cubicBezTo>
                    <a:cubicBezTo>
                      <a:pt x="4" y="35"/>
                      <a:pt x="10" y="30"/>
                      <a:pt x="11" y="21"/>
                    </a:cubicBezTo>
                    <a:cubicBezTo>
                      <a:pt x="10" y="20"/>
                      <a:pt x="6" y="21"/>
                      <a:pt x="6" y="18"/>
                    </a:cubicBezTo>
                    <a:cubicBezTo>
                      <a:pt x="6" y="15"/>
                      <a:pt x="10" y="16"/>
                      <a:pt x="11" y="13"/>
                    </a:cubicBezTo>
                    <a:cubicBezTo>
                      <a:pt x="11" y="10"/>
                      <a:pt x="9" y="8"/>
                      <a:pt x="10" y="5"/>
                    </a:cubicBezTo>
                    <a:cubicBezTo>
                      <a:pt x="16" y="5"/>
                      <a:pt x="17" y="8"/>
                      <a:pt x="20" y="10"/>
                    </a:cubicBezTo>
                    <a:cubicBezTo>
                      <a:pt x="20" y="14"/>
                      <a:pt x="17" y="13"/>
                      <a:pt x="17" y="16"/>
                    </a:cubicBezTo>
                    <a:cubicBezTo>
                      <a:pt x="20" y="16"/>
                      <a:pt x="24" y="11"/>
                      <a:pt x="27" y="8"/>
                    </a:cubicBezTo>
                    <a:cubicBezTo>
                      <a:pt x="27" y="5"/>
                      <a:pt x="25" y="3"/>
                      <a:pt x="26" y="0"/>
                    </a:cubicBezTo>
                    <a:close/>
                    <a:moveTo>
                      <a:pt x="17" y="20"/>
                    </a:moveTo>
                    <a:cubicBezTo>
                      <a:pt x="17" y="28"/>
                      <a:pt x="18" y="35"/>
                      <a:pt x="19" y="42"/>
                    </a:cubicBezTo>
                    <a:cubicBezTo>
                      <a:pt x="24" y="41"/>
                      <a:pt x="26" y="37"/>
                      <a:pt x="27" y="32"/>
                    </a:cubicBezTo>
                    <a:cubicBezTo>
                      <a:pt x="26" y="30"/>
                      <a:pt x="24" y="29"/>
                      <a:pt x="23" y="27"/>
                    </a:cubicBezTo>
                    <a:cubicBezTo>
                      <a:pt x="26" y="25"/>
                      <a:pt x="30" y="30"/>
                      <a:pt x="30" y="24"/>
                    </a:cubicBezTo>
                    <a:cubicBezTo>
                      <a:pt x="27" y="25"/>
                      <a:pt x="25" y="24"/>
                      <a:pt x="25" y="21"/>
                    </a:cubicBezTo>
                    <a:cubicBezTo>
                      <a:pt x="24" y="20"/>
                      <a:pt x="28" y="16"/>
                      <a:pt x="25" y="16"/>
                    </a:cubicBezTo>
                    <a:cubicBezTo>
                      <a:pt x="24" y="19"/>
                      <a:pt x="20" y="19"/>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0" name="iṩḻîďe"/>
              <p:cNvSpPr/>
              <p:nvPr/>
            </p:nvSpPr>
            <p:spPr bwMode="auto">
              <a:xfrm>
                <a:off x="1616075" y="4356100"/>
                <a:ext cx="55563" cy="25400"/>
              </a:xfrm>
              <a:custGeom>
                <a:avLst/>
                <a:gdLst>
                  <a:gd name="T0" fmla="*/ 16 w 18"/>
                  <a:gd name="T1" fmla="*/ 0 h 8"/>
                  <a:gd name="T2" fmla="*/ 11 w 18"/>
                  <a:gd name="T3" fmla="*/ 8 h 8"/>
                  <a:gd name="T4" fmla="*/ 0 w 18"/>
                  <a:gd name="T5" fmla="*/ 1 h 8"/>
                  <a:gd name="T6" fmla="*/ 16 w 18"/>
                  <a:gd name="T7" fmla="*/ 0 h 8"/>
                </a:gdLst>
                <a:ahLst/>
                <a:cxnLst>
                  <a:cxn ang="0">
                    <a:pos x="T0" y="T1"/>
                  </a:cxn>
                  <a:cxn ang="0">
                    <a:pos x="T2" y="T3"/>
                  </a:cxn>
                  <a:cxn ang="0">
                    <a:pos x="T4" y="T5"/>
                  </a:cxn>
                  <a:cxn ang="0">
                    <a:pos x="T6" y="T7"/>
                  </a:cxn>
                </a:cxnLst>
                <a:rect l="0" t="0" r="r" b="b"/>
                <a:pathLst>
                  <a:path w="18" h="8">
                    <a:moveTo>
                      <a:pt x="16" y="0"/>
                    </a:moveTo>
                    <a:cubicBezTo>
                      <a:pt x="18" y="2"/>
                      <a:pt x="12" y="6"/>
                      <a:pt x="11" y="8"/>
                    </a:cubicBezTo>
                    <a:cubicBezTo>
                      <a:pt x="5" y="8"/>
                      <a:pt x="1" y="5"/>
                      <a:pt x="0" y="1"/>
                    </a:cubicBezTo>
                    <a:cubicBezTo>
                      <a:pt x="5" y="3"/>
                      <a:pt x="12" y="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1" name="ïṥļiďê"/>
              <p:cNvSpPr/>
              <p:nvPr/>
            </p:nvSpPr>
            <p:spPr bwMode="auto">
              <a:xfrm>
                <a:off x="938213" y="4359275"/>
                <a:ext cx="144463" cy="168275"/>
              </a:xfrm>
              <a:custGeom>
                <a:avLst/>
                <a:gdLst>
                  <a:gd name="T0" fmla="*/ 35 w 46"/>
                  <a:gd name="T1" fmla="*/ 0 h 53"/>
                  <a:gd name="T2" fmla="*/ 40 w 46"/>
                  <a:gd name="T3" fmla="*/ 4 h 53"/>
                  <a:gd name="T4" fmla="*/ 37 w 46"/>
                  <a:gd name="T5" fmla="*/ 22 h 53"/>
                  <a:gd name="T6" fmla="*/ 41 w 46"/>
                  <a:gd name="T7" fmla="*/ 18 h 53"/>
                  <a:gd name="T8" fmla="*/ 36 w 46"/>
                  <a:gd name="T9" fmla="*/ 28 h 53"/>
                  <a:gd name="T10" fmla="*/ 27 w 46"/>
                  <a:gd name="T11" fmla="*/ 53 h 53"/>
                  <a:gd name="T12" fmla="*/ 31 w 46"/>
                  <a:gd name="T13" fmla="*/ 32 h 53"/>
                  <a:gd name="T14" fmla="*/ 23 w 46"/>
                  <a:gd name="T15" fmla="*/ 34 h 53"/>
                  <a:gd name="T16" fmla="*/ 25 w 46"/>
                  <a:gd name="T17" fmla="*/ 22 h 53"/>
                  <a:gd name="T18" fmla="*/ 14 w 46"/>
                  <a:gd name="T19" fmla="*/ 38 h 53"/>
                  <a:gd name="T20" fmla="*/ 11 w 46"/>
                  <a:gd name="T21" fmla="*/ 34 h 53"/>
                  <a:gd name="T22" fmla="*/ 6 w 46"/>
                  <a:gd name="T23" fmla="*/ 36 h 53"/>
                  <a:gd name="T24" fmla="*/ 9 w 46"/>
                  <a:gd name="T25" fmla="*/ 26 h 53"/>
                  <a:gd name="T26" fmla="*/ 12 w 46"/>
                  <a:gd name="T27" fmla="*/ 28 h 53"/>
                  <a:gd name="T28" fmla="*/ 14 w 46"/>
                  <a:gd name="T29" fmla="*/ 20 h 53"/>
                  <a:gd name="T30" fmla="*/ 6 w 46"/>
                  <a:gd name="T31" fmla="*/ 24 h 53"/>
                  <a:gd name="T32" fmla="*/ 0 w 46"/>
                  <a:gd name="T33" fmla="*/ 22 h 53"/>
                  <a:gd name="T34" fmla="*/ 18 w 46"/>
                  <a:gd name="T35" fmla="*/ 9 h 53"/>
                  <a:gd name="T36" fmla="*/ 22 w 46"/>
                  <a:gd name="T37" fmla="*/ 15 h 53"/>
                  <a:gd name="T38" fmla="*/ 18 w 46"/>
                  <a:gd name="T39" fmla="*/ 23 h 53"/>
                  <a:gd name="T40" fmla="*/ 26 w 46"/>
                  <a:gd name="T41" fmla="*/ 17 h 53"/>
                  <a:gd name="T42" fmla="*/ 24 w 46"/>
                  <a:gd name="T43" fmla="*/ 7 h 53"/>
                  <a:gd name="T44" fmla="*/ 29 w 46"/>
                  <a:gd name="T45" fmla="*/ 26 h 53"/>
                  <a:gd name="T46" fmla="*/ 35 w 46"/>
                  <a:gd name="T4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3">
                    <a:moveTo>
                      <a:pt x="35" y="0"/>
                    </a:moveTo>
                    <a:cubicBezTo>
                      <a:pt x="38" y="0"/>
                      <a:pt x="39" y="3"/>
                      <a:pt x="40" y="4"/>
                    </a:cubicBezTo>
                    <a:cubicBezTo>
                      <a:pt x="40" y="11"/>
                      <a:pt x="37" y="15"/>
                      <a:pt x="37" y="22"/>
                    </a:cubicBezTo>
                    <a:cubicBezTo>
                      <a:pt x="40" y="22"/>
                      <a:pt x="40" y="19"/>
                      <a:pt x="41" y="18"/>
                    </a:cubicBezTo>
                    <a:cubicBezTo>
                      <a:pt x="46" y="23"/>
                      <a:pt x="39" y="26"/>
                      <a:pt x="36" y="28"/>
                    </a:cubicBezTo>
                    <a:cubicBezTo>
                      <a:pt x="33" y="37"/>
                      <a:pt x="35" y="50"/>
                      <a:pt x="27" y="53"/>
                    </a:cubicBezTo>
                    <a:cubicBezTo>
                      <a:pt x="27" y="45"/>
                      <a:pt x="29" y="38"/>
                      <a:pt x="31" y="32"/>
                    </a:cubicBezTo>
                    <a:cubicBezTo>
                      <a:pt x="27" y="31"/>
                      <a:pt x="27" y="34"/>
                      <a:pt x="23" y="34"/>
                    </a:cubicBezTo>
                    <a:cubicBezTo>
                      <a:pt x="19" y="30"/>
                      <a:pt x="28" y="27"/>
                      <a:pt x="25" y="22"/>
                    </a:cubicBezTo>
                    <a:cubicBezTo>
                      <a:pt x="19" y="25"/>
                      <a:pt x="16" y="31"/>
                      <a:pt x="14" y="38"/>
                    </a:cubicBezTo>
                    <a:cubicBezTo>
                      <a:pt x="12" y="38"/>
                      <a:pt x="10" y="36"/>
                      <a:pt x="11" y="34"/>
                    </a:cubicBezTo>
                    <a:cubicBezTo>
                      <a:pt x="8" y="33"/>
                      <a:pt x="8" y="38"/>
                      <a:pt x="6" y="36"/>
                    </a:cubicBezTo>
                    <a:cubicBezTo>
                      <a:pt x="2" y="33"/>
                      <a:pt x="7" y="28"/>
                      <a:pt x="9" y="26"/>
                    </a:cubicBezTo>
                    <a:cubicBezTo>
                      <a:pt x="11" y="26"/>
                      <a:pt x="10" y="29"/>
                      <a:pt x="12" y="28"/>
                    </a:cubicBezTo>
                    <a:cubicBezTo>
                      <a:pt x="13" y="26"/>
                      <a:pt x="13" y="22"/>
                      <a:pt x="14" y="20"/>
                    </a:cubicBezTo>
                    <a:cubicBezTo>
                      <a:pt x="12" y="19"/>
                      <a:pt x="8" y="22"/>
                      <a:pt x="6" y="24"/>
                    </a:cubicBezTo>
                    <a:cubicBezTo>
                      <a:pt x="3" y="25"/>
                      <a:pt x="2" y="23"/>
                      <a:pt x="0" y="22"/>
                    </a:cubicBezTo>
                    <a:cubicBezTo>
                      <a:pt x="5" y="17"/>
                      <a:pt x="15" y="17"/>
                      <a:pt x="18" y="9"/>
                    </a:cubicBezTo>
                    <a:cubicBezTo>
                      <a:pt x="21" y="10"/>
                      <a:pt x="21" y="12"/>
                      <a:pt x="22" y="15"/>
                    </a:cubicBezTo>
                    <a:cubicBezTo>
                      <a:pt x="21" y="18"/>
                      <a:pt x="18" y="19"/>
                      <a:pt x="18" y="23"/>
                    </a:cubicBezTo>
                    <a:cubicBezTo>
                      <a:pt x="22" y="22"/>
                      <a:pt x="25" y="20"/>
                      <a:pt x="26" y="17"/>
                    </a:cubicBezTo>
                    <a:cubicBezTo>
                      <a:pt x="26" y="13"/>
                      <a:pt x="23" y="10"/>
                      <a:pt x="24" y="7"/>
                    </a:cubicBezTo>
                    <a:cubicBezTo>
                      <a:pt x="33" y="8"/>
                      <a:pt x="27" y="20"/>
                      <a:pt x="29" y="26"/>
                    </a:cubicBezTo>
                    <a:cubicBezTo>
                      <a:pt x="36" y="22"/>
                      <a:pt x="33" y="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2" name="íşlidé"/>
              <p:cNvSpPr/>
              <p:nvPr/>
            </p:nvSpPr>
            <p:spPr bwMode="auto">
              <a:xfrm>
                <a:off x="322263" y="2597150"/>
                <a:ext cx="1673225" cy="1670050"/>
              </a:xfrm>
              <a:custGeom>
                <a:avLst/>
                <a:gdLst>
                  <a:gd name="T0" fmla="*/ 443 w 528"/>
                  <a:gd name="T1" fmla="*/ 75 h 527"/>
                  <a:gd name="T2" fmla="*/ 453 w 528"/>
                  <a:gd name="T3" fmla="*/ 442 h 527"/>
                  <a:gd name="T4" fmla="*/ 86 w 528"/>
                  <a:gd name="T5" fmla="*/ 453 h 527"/>
                  <a:gd name="T6" fmla="*/ 74 w 528"/>
                  <a:gd name="T7" fmla="*/ 85 h 527"/>
                  <a:gd name="T8" fmla="*/ 170 w 528"/>
                  <a:gd name="T9" fmla="*/ 111 h 527"/>
                  <a:gd name="T10" fmla="*/ 276 w 528"/>
                  <a:gd name="T11" fmla="*/ 111 h 527"/>
                  <a:gd name="T12" fmla="*/ 328 w 528"/>
                  <a:gd name="T13" fmla="*/ 109 h 527"/>
                  <a:gd name="T14" fmla="*/ 159 w 528"/>
                  <a:gd name="T15" fmla="*/ 50 h 527"/>
                  <a:gd name="T16" fmla="*/ 182 w 528"/>
                  <a:gd name="T17" fmla="*/ 144 h 527"/>
                  <a:gd name="T18" fmla="*/ 244 w 528"/>
                  <a:gd name="T19" fmla="*/ 133 h 527"/>
                  <a:gd name="T20" fmla="*/ 176 w 528"/>
                  <a:gd name="T21" fmla="*/ 188 h 527"/>
                  <a:gd name="T22" fmla="*/ 131 w 528"/>
                  <a:gd name="T23" fmla="*/ 232 h 527"/>
                  <a:gd name="T24" fmla="*/ 185 w 528"/>
                  <a:gd name="T25" fmla="*/ 218 h 527"/>
                  <a:gd name="T26" fmla="*/ 240 w 528"/>
                  <a:gd name="T27" fmla="*/ 130 h 527"/>
                  <a:gd name="T28" fmla="*/ 262 w 528"/>
                  <a:gd name="T29" fmla="*/ 176 h 527"/>
                  <a:gd name="T30" fmla="*/ 154 w 528"/>
                  <a:gd name="T31" fmla="*/ 246 h 527"/>
                  <a:gd name="T32" fmla="*/ 127 w 528"/>
                  <a:gd name="T33" fmla="*/ 241 h 527"/>
                  <a:gd name="T34" fmla="*/ 198 w 528"/>
                  <a:gd name="T35" fmla="*/ 258 h 527"/>
                  <a:gd name="T36" fmla="*/ 294 w 528"/>
                  <a:gd name="T37" fmla="*/ 150 h 527"/>
                  <a:gd name="T38" fmla="*/ 262 w 528"/>
                  <a:gd name="T39" fmla="*/ 176 h 527"/>
                  <a:gd name="T40" fmla="*/ 290 w 528"/>
                  <a:gd name="T41" fmla="*/ 203 h 527"/>
                  <a:gd name="T42" fmla="*/ 153 w 528"/>
                  <a:gd name="T43" fmla="*/ 284 h 527"/>
                  <a:gd name="T44" fmla="*/ 164 w 528"/>
                  <a:gd name="T45" fmla="*/ 311 h 527"/>
                  <a:gd name="T46" fmla="*/ 299 w 528"/>
                  <a:gd name="T47" fmla="*/ 216 h 527"/>
                  <a:gd name="T48" fmla="*/ 313 w 528"/>
                  <a:gd name="T49" fmla="*/ 140 h 527"/>
                  <a:gd name="T50" fmla="*/ 317 w 528"/>
                  <a:gd name="T51" fmla="*/ 158 h 527"/>
                  <a:gd name="T52" fmla="*/ 227 w 528"/>
                  <a:gd name="T53" fmla="*/ 294 h 527"/>
                  <a:gd name="T54" fmla="*/ 133 w 528"/>
                  <a:gd name="T55" fmla="*/ 306 h 527"/>
                  <a:gd name="T56" fmla="*/ 178 w 528"/>
                  <a:gd name="T57" fmla="*/ 366 h 527"/>
                  <a:gd name="T58" fmla="*/ 336 w 528"/>
                  <a:gd name="T59" fmla="*/ 342 h 527"/>
                  <a:gd name="T60" fmla="*/ 385 w 528"/>
                  <a:gd name="T61" fmla="*/ 232 h 527"/>
                  <a:gd name="T62" fmla="*/ 314 w 528"/>
                  <a:gd name="T63" fmla="*/ 338 h 527"/>
                  <a:gd name="T64" fmla="*/ 273 w 528"/>
                  <a:gd name="T65" fmla="*/ 355 h 527"/>
                  <a:gd name="T66" fmla="*/ 373 w 528"/>
                  <a:gd name="T67" fmla="*/ 197 h 527"/>
                  <a:gd name="T68" fmla="*/ 351 w 528"/>
                  <a:gd name="T69" fmla="*/ 269 h 527"/>
                  <a:gd name="T70" fmla="*/ 209 w 528"/>
                  <a:gd name="T71" fmla="*/ 358 h 527"/>
                  <a:gd name="T72" fmla="*/ 258 w 528"/>
                  <a:gd name="T73" fmla="*/ 334 h 527"/>
                  <a:gd name="T74" fmla="*/ 360 w 528"/>
                  <a:gd name="T75" fmla="*/ 177 h 527"/>
                  <a:gd name="T76" fmla="*/ 245 w 528"/>
                  <a:gd name="T77" fmla="*/ 318 h 527"/>
                  <a:gd name="T78" fmla="*/ 148 w 528"/>
                  <a:gd name="T79" fmla="*/ 331 h 527"/>
                  <a:gd name="T80" fmla="*/ 322 w 528"/>
                  <a:gd name="T81" fmla="*/ 239 h 527"/>
                  <a:gd name="T82" fmla="*/ 337 w 528"/>
                  <a:gd name="T83" fmla="*/ 154 h 527"/>
                  <a:gd name="T84" fmla="*/ 328 w 528"/>
                  <a:gd name="T85" fmla="*/ 355 h 527"/>
                  <a:gd name="T86" fmla="*/ 337 w 528"/>
                  <a:gd name="T87" fmla="*/ 366 h 527"/>
                  <a:gd name="T88" fmla="*/ 328 w 528"/>
                  <a:gd name="T89" fmla="*/ 355 h 527"/>
                  <a:gd name="T90" fmla="*/ 318 w 528"/>
                  <a:gd name="T91" fmla="*/ 430 h 527"/>
                  <a:gd name="T92" fmla="*/ 67 w 528"/>
                  <a:gd name="T93" fmla="*/ 325 h 527"/>
                  <a:gd name="T94" fmla="*/ 99 w 528"/>
                  <a:gd name="T95" fmla="*/ 352 h 527"/>
                  <a:gd name="T96" fmla="*/ 322 w 528"/>
                  <a:gd name="T97" fmla="*/ 469 h 527"/>
                  <a:gd name="T98" fmla="*/ 375 w 528"/>
                  <a:gd name="T99" fmla="*/ 417 h 527"/>
                  <a:gd name="T100" fmla="*/ 357 w 528"/>
                  <a:gd name="T101" fmla="*/ 41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527">
                    <a:moveTo>
                      <a:pt x="253" y="4"/>
                    </a:moveTo>
                    <a:cubicBezTo>
                      <a:pt x="336" y="0"/>
                      <a:pt x="401" y="34"/>
                      <a:pt x="443" y="75"/>
                    </a:cubicBezTo>
                    <a:cubicBezTo>
                      <a:pt x="486" y="116"/>
                      <a:pt x="521" y="172"/>
                      <a:pt x="524" y="253"/>
                    </a:cubicBezTo>
                    <a:cubicBezTo>
                      <a:pt x="528" y="336"/>
                      <a:pt x="493" y="399"/>
                      <a:pt x="453" y="442"/>
                    </a:cubicBezTo>
                    <a:cubicBezTo>
                      <a:pt x="411" y="487"/>
                      <a:pt x="351" y="519"/>
                      <a:pt x="274" y="523"/>
                    </a:cubicBezTo>
                    <a:cubicBezTo>
                      <a:pt x="192" y="527"/>
                      <a:pt x="128" y="493"/>
                      <a:pt x="86" y="453"/>
                    </a:cubicBezTo>
                    <a:cubicBezTo>
                      <a:pt x="41" y="410"/>
                      <a:pt x="8" y="353"/>
                      <a:pt x="4" y="274"/>
                    </a:cubicBezTo>
                    <a:cubicBezTo>
                      <a:pt x="0" y="191"/>
                      <a:pt x="34" y="128"/>
                      <a:pt x="74" y="85"/>
                    </a:cubicBezTo>
                    <a:cubicBezTo>
                      <a:pt x="114" y="42"/>
                      <a:pt x="173" y="7"/>
                      <a:pt x="253" y="4"/>
                    </a:cubicBezTo>
                    <a:close/>
                    <a:moveTo>
                      <a:pt x="170" y="111"/>
                    </a:moveTo>
                    <a:cubicBezTo>
                      <a:pt x="172" y="99"/>
                      <a:pt x="187" y="95"/>
                      <a:pt x="202" y="96"/>
                    </a:cubicBezTo>
                    <a:cubicBezTo>
                      <a:pt x="226" y="96"/>
                      <a:pt x="253" y="103"/>
                      <a:pt x="276" y="111"/>
                    </a:cubicBezTo>
                    <a:cubicBezTo>
                      <a:pt x="344" y="132"/>
                      <a:pt x="414" y="166"/>
                      <a:pt x="462" y="201"/>
                    </a:cubicBezTo>
                    <a:cubicBezTo>
                      <a:pt x="424" y="169"/>
                      <a:pt x="377" y="136"/>
                      <a:pt x="328" y="109"/>
                    </a:cubicBezTo>
                    <a:cubicBezTo>
                      <a:pt x="292" y="88"/>
                      <a:pt x="254" y="69"/>
                      <a:pt x="209" y="58"/>
                    </a:cubicBezTo>
                    <a:cubicBezTo>
                      <a:pt x="193" y="54"/>
                      <a:pt x="176" y="49"/>
                      <a:pt x="159" y="50"/>
                    </a:cubicBezTo>
                    <a:cubicBezTo>
                      <a:pt x="143" y="51"/>
                      <a:pt x="130" y="58"/>
                      <a:pt x="134" y="75"/>
                    </a:cubicBezTo>
                    <a:cubicBezTo>
                      <a:pt x="140" y="102"/>
                      <a:pt x="168" y="128"/>
                      <a:pt x="182" y="144"/>
                    </a:cubicBezTo>
                    <a:cubicBezTo>
                      <a:pt x="177" y="134"/>
                      <a:pt x="168" y="126"/>
                      <a:pt x="170" y="111"/>
                    </a:cubicBezTo>
                    <a:close/>
                    <a:moveTo>
                      <a:pt x="244" y="133"/>
                    </a:moveTo>
                    <a:cubicBezTo>
                      <a:pt x="243" y="140"/>
                      <a:pt x="238" y="147"/>
                      <a:pt x="233" y="152"/>
                    </a:cubicBezTo>
                    <a:cubicBezTo>
                      <a:pt x="219" y="166"/>
                      <a:pt x="197" y="179"/>
                      <a:pt x="176" y="188"/>
                    </a:cubicBezTo>
                    <a:cubicBezTo>
                      <a:pt x="167" y="192"/>
                      <a:pt x="149" y="201"/>
                      <a:pt x="146" y="189"/>
                    </a:cubicBezTo>
                    <a:cubicBezTo>
                      <a:pt x="140" y="201"/>
                      <a:pt x="129" y="213"/>
                      <a:pt x="131" y="232"/>
                    </a:cubicBezTo>
                    <a:cubicBezTo>
                      <a:pt x="136" y="237"/>
                      <a:pt x="143" y="238"/>
                      <a:pt x="152" y="235"/>
                    </a:cubicBezTo>
                    <a:cubicBezTo>
                      <a:pt x="163" y="232"/>
                      <a:pt x="174" y="224"/>
                      <a:pt x="185" y="218"/>
                    </a:cubicBezTo>
                    <a:cubicBezTo>
                      <a:pt x="206" y="204"/>
                      <a:pt x="222" y="189"/>
                      <a:pt x="238" y="169"/>
                    </a:cubicBezTo>
                    <a:cubicBezTo>
                      <a:pt x="245" y="159"/>
                      <a:pt x="266" y="129"/>
                      <a:pt x="240" y="130"/>
                    </a:cubicBezTo>
                    <a:cubicBezTo>
                      <a:pt x="242" y="131"/>
                      <a:pt x="243" y="131"/>
                      <a:pt x="244" y="133"/>
                    </a:cubicBezTo>
                    <a:close/>
                    <a:moveTo>
                      <a:pt x="262" y="176"/>
                    </a:moveTo>
                    <a:cubicBezTo>
                      <a:pt x="252" y="188"/>
                      <a:pt x="243" y="197"/>
                      <a:pt x="232" y="205"/>
                    </a:cubicBezTo>
                    <a:cubicBezTo>
                      <a:pt x="206" y="225"/>
                      <a:pt x="183" y="240"/>
                      <a:pt x="154" y="246"/>
                    </a:cubicBezTo>
                    <a:cubicBezTo>
                      <a:pt x="144" y="249"/>
                      <a:pt x="135" y="248"/>
                      <a:pt x="130" y="244"/>
                    </a:cubicBezTo>
                    <a:cubicBezTo>
                      <a:pt x="128" y="244"/>
                      <a:pt x="128" y="238"/>
                      <a:pt x="127" y="241"/>
                    </a:cubicBezTo>
                    <a:cubicBezTo>
                      <a:pt x="123" y="262"/>
                      <a:pt x="125" y="281"/>
                      <a:pt x="150" y="278"/>
                    </a:cubicBezTo>
                    <a:cubicBezTo>
                      <a:pt x="167" y="276"/>
                      <a:pt x="185" y="266"/>
                      <a:pt x="198" y="258"/>
                    </a:cubicBezTo>
                    <a:cubicBezTo>
                      <a:pt x="224" y="242"/>
                      <a:pt x="251" y="219"/>
                      <a:pt x="270" y="195"/>
                    </a:cubicBezTo>
                    <a:cubicBezTo>
                      <a:pt x="279" y="183"/>
                      <a:pt x="292" y="166"/>
                      <a:pt x="294" y="150"/>
                    </a:cubicBezTo>
                    <a:cubicBezTo>
                      <a:pt x="295" y="135"/>
                      <a:pt x="289" y="131"/>
                      <a:pt x="279" y="130"/>
                    </a:cubicBezTo>
                    <a:cubicBezTo>
                      <a:pt x="293" y="144"/>
                      <a:pt x="273" y="165"/>
                      <a:pt x="262" y="176"/>
                    </a:cubicBezTo>
                    <a:close/>
                    <a:moveTo>
                      <a:pt x="317" y="158"/>
                    </a:moveTo>
                    <a:cubicBezTo>
                      <a:pt x="315" y="173"/>
                      <a:pt x="301" y="191"/>
                      <a:pt x="290" y="203"/>
                    </a:cubicBezTo>
                    <a:cubicBezTo>
                      <a:pt x="268" y="227"/>
                      <a:pt x="237" y="250"/>
                      <a:pt x="208" y="266"/>
                    </a:cubicBezTo>
                    <a:cubicBezTo>
                      <a:pt x="192" y="274"/>
                      <a:pt x="172" y="283"/>
                      <a:pt x="153" y="284"/>
                    </a:cubicBezTo>
                    <a:cubicBezTo>
                      <a:pt x="138" y="285"/>
                      <a:pt x="131" y="281"/>
                      <a:pt x="126" y="273"/>
                    </a:cubicBezTo>
                    <a:cubicBezTo>
                      <a:pt x="126" y="298"/>
                      <a:pt x="136" y="314"/>
                      <a:pt x="164" y="311"/>
                    </a:cubicBezTo>
                    <a:cubicBezTo>
                      <a:pt x="183" y="309"/>
                      <a:pt x="202" y="297"/>
                      <a:pt x="217" y="288"/>
                    </a:cubicBezTo>
                    <a:cubicBezTo>
                      <a:pt x="249" y="269"/>
                      <a:pt x="278" y="244"/>
                      <a:pt x="299" y="216"/>
                    </a:cubicBezTo>
                    <a:cubicBezTo>
                      <a:pt x="309" y="203"/>
                      <a:pt x="323" y="184"/>
                      <a:pt x="324" y="165"/>
                    </a:cubicBezTo>
                    <a:cubicBezTo>
                      <a:pt x="326" y="151"/>
                      <a:pt x="321" y="144"/>
                      <a:pt x="313" y="140"/>
                    </a:cubicBezTo>
                    <a:cubicBezTo>
                      <a:pt x="313" y="139"/>
                      <a:pt x="312" y="139"/>
                      <a:pt x="311" y="140"/>
                    </a:cubicBezTo>
                    <a:cubicBezTo>
                      <a:pt x="317" y="144"/>
                      <a:pt x="318" y="148"/>
                      <a:pt x="317" y="158"/>
                    </a:cubicBezTo>
                    <a:close/>
                    <a:moveTo>
                      <a:pt x="317" y="223"/>
                    </a:moveTo>
                    <a:cubicBezTo>
                      <a:pt x="293" y="252"/>
                      <a:pt x="260" y="277"/>
                      <a:pt x="227" y="294"/>
                    </a:cubicBezTo>
                    <a:cubicBezTo>
                      <a:pt x="206" y="304"/>
                      <a:pt x="180" y="319"/>
                      <a:pt x="151" y="315"/>
                    </a:cubicBezTo>
                    <a:cubicBezTo>
                      <a:pt x="142" y="313"/>
                      <a:pt x="138" y="309"/>
                      <a:pt x="133" y="306"/>
                    </a:cubicBezTo>
                    <a:cubicBezTo>
                      <a:pt x="141" y="327"/>
                      <a:pt x="152" y="342"/>
                      <a:pt x="166" y="355"/>
                    </a:cubicBezTo>
                    <a:cubicBezTo>
                      <a:pt x="170" y="359"/>
                      <a:pt x="174" y="362"/>
                      <a:pt x="178" y="366"/>
                    </a:cubicBezTo>
                    <a:cubicBezTo>
                      <a:pt x="193" y="378"/>
                      <a:pt x="211" y="388"/>
                      <a:pt x="238" y="387"/>
                    </a:cubicBezTo>
                    <a:cubicBezTo>
                      <a:pt x="277" y="384"/>
                      <a:pt x="309" y="364"/>
                      <a:pt x="336" y="342"/>
                    </a:cubicBezTo>
                    <a:cubicBezTo>
                      <a:pt x="348" y="331"/>
                      <a:pt x="359" y="318"/>
                      <a:pt x="368" y="303"/>
                    </a:cubicBezTo>
                    <a:cubicBezTo>
                      <a:pt x="380" y="284"/>
                      <a:pt x="391" y="258"/>
                      <a:pt x="385" y="232"/>
                    </a:cubicBezTo>
                    <a:cubicBezTo>
                      <a:pt x="385" y="236"/>
                      <a:pt x="385" y="240"/>
                      <a:pt x="384" y="244"/>
                    </a:cubicBezTo>
                    <a:cubicBezTo>
                      <a:pt x="377" y="285"/>
                      <a:pt x="341" y="317"/>
                      <a:pt x="314" y="338"/>
                    </a:cubicBezTo>
                    <a:cubicBezTo>
                      <a:pt x="283" y="361"/>
                      <a:pt x="241" y="382"/>
                      <a:pt x="193" y="374"/>
                    </a:cubicBezTo>
                    <a:cubicBezTo>
                      <a:pt x="226" y="377"/>
                      <a:pt x="250" y="367"/>
                      <a:pt x="273" y="355"/>
                    </a:cubicBezTo>
                    <a:cubicBezTo>
                      <a:pt x="308" y="337"/>
                      <a:pt x="336" y="312"/>
                      <a:pt x="357" y="280"/>
                    </a:cubicBezTo>
                    <a:cubicBezTo>
                      <a:pt x="371" y="259"/>
                      <a:pt x="389" y="223"/>
                      <a:pt x="373" y="197"/>
                    </a:cubicBezTo>
                    <a:cubicBezTo>
                      <a:pt x="376" y="204"/>
                      <a:pt x="377" y="208"/>
                      <a:pt x="376" y="218"/>
                    </a:cubicBezTo>
                    <a:cubicBezTo>
                      <a:pt x="374" y="237"/>
                      <a:pt x="361" y="255"/>
                      <a:pt x="351" y="269"/>
                    </a:cubicBezTo>
                    <a:cubicBezTo>
                      <a:pt x="339" y="284"/>
                      <a:pt x="327" y="296"/>
                      <a:pt x="312" y="308"/>
                    </a:cubicBezTo>
                    <a:cubicBezTo>
                      <a:pt x="284" y="330"/>
                      <a:pt x="250" y="352"/>
                      <a:pt x="209" y="358"/>
                    </a:cubicBezTo>
                    <a:cubicBezTo>
                      <a:pt x="191" y="361"/>
                      <a:pt x="172" y="360"/>
                      <a:pt x="163" y="351"/>
                    </a:cubicBezTo>
                    <a:cubicBezTo>
                      <a:pt x="195" y="368"/>
                      <a:pt x="235" y="348"/>
                      <a:pt x="258" y="334"/>
                    </a:cubicBezTo>
                    <a:cubicBezTo>
                      <a:pt x="293" y="314"/>
                      <a:pt x="322" y="288"/>
                      <a:pt x="344" y="255"/>
                    </a:cubicBezTo>
                    <a:cubicBezTo>
                      <a:pt x="357" y="235"/>
                      <a:pt x="376" y="198"/>
                      <a:pt x="360" y="177"/>
                    </a:cubicBezTo>
                    <a:cubicBezTo>
                      <a:pt x="369" y="202"/>
                      <a:pt x="350" y="229"/>
                      <a:pt x="337" y="246"/>
                    </a:cubicBezTo>
                    <a:cubicBezTo>
                      <a:pt x="312" y="277"/>
                      <a:pt x="280" y="299"/>
                      <a:pt x="245" y="318"/>
                    </a:cubicBezTo>
                    <a:cubicBezTo>
                      <a:pt x="227" y="328"/>
                      <a:pt x="206" y="337"/>
                      <a:pt x="184" y="339"/>
                    </a:cubicBezTo>
                    <a:cubicBezTo>
                      <a:pt x="170" y="340"/>
                      <a:pt x="155" y="339"/>
                      <a:pt x="148" y="331"/>
                    </a:cubicBezTo>
                    <a:cubicBezTo>
                      <a:pt x="176" y="347"/>
                      <a:pt x="215" y="327"/>
                      <a:pt x="236" y="315"/>
                    </a:cubicBezTo>
                    <a:cubicBezTo>
                      <a:pt x="268" y="296"/>
                      <a:pt x="301" y="268"/>
                      <a:pt x="322" y="239"/>
                    </a:cubicBezTo>
                    <a:cubicBezTo>
                      <a:pt x="332" y="224"/>
                      <a:pt x="346" y="203"/>
                      <a:pt x="348" y="184"/>
                    </a:cubicBezTo>
                    <a:cubicBezTo>
                      <a:pt x="350" y="168"/>
                      <a:pt x="344" y="159"/>
                      <a:pt x="337" y="154"/>
                    </a:cubicBezTo>
                    <a:cubicBezTo>
                      <a:pt x="353" y="175"/>
                      <a:pt x="331" y="206"/>
                      <a:pt x="317" y="223"/>
                    </a:cubicBezTo>
                    <a:close/>
                    <a:moveTo>
                      <a:pt x="328" y="355"/>
                    </a:moveTo>
                    <a:cubicBezTo>
                      <a:pt x="302" y="375"/>
                      <a:pt x="267" y="390"/>
                      <a:pt x="224" y="388"/>
                    </a:cubicBezTo>
                    <a:cubicBezTo>
                      <a:pt x="268" y="400"/>
                      <a:pt x="311" y="386"/>
                      <a:pt x="337" y="366"/>
                    </a:cubicBezTo>
                    <a:cubicBezTo>
                      <a:pt x="364" y="346"/>
                      <a:pt x="384" y="315"/>
                      <a:pt x="388" y="276"/>
                    </a:cubicBezTo>
                    <a:cubicBezTo>
                      <a:pt x="378" y="310"/>
                      <a:pt x="355" y="336"/>
                      <a:pt x="328" y="355"/>
                    </a:cubicBezTo>
                    <a:close/>
                    <a:moveTo>
                      <a:pt x="357" y="418"/>
                    </a:moveTo>
                    <a:cubicBezTo>
                      <a:pt x="353" y="429"/>
                      <a:pt x="334" y="431"/>
                      <a:pt x="318" y="430"/>
                    </a:cubicBezTo>
                    <a:cubicBezTo>
                      <a:pt x="293" y="429"/>
                      <a:pt x="269" y="421"/>
                      <a:pt x="245" y="414"/>
                    </a:cubicBezTo>
                    <a:cubicBezTo>
                      <a:pt x="180" y="393"/>
                      <a:pt x="114" y="359"/>
                      <a:pt x="67" y="325"/>
                    </a:cubicBezTo>
                    <a:cubicBezTo>
                      <a:pt x="65" y="326"/>
                      <a:pt x="67" y="326"/>
                      <a:pt x="67" y="327"/>
                    </a:cubicBezTo>
                    <a:cubicBezTo>
                      <a:pt x="76" y="335"/>
                      <a:pt x="88" y="344"/>
                      <a:pt x="99" y="352"/>
                    </a:cubicBezTo>
                    <a:cubicBezTo>
                      <a:pt x="132" y="377"/>
                      <a:pt x="163" y="398"/>
                      <a:pt x="202" y="419"/>
                    </a:cubicBezTo>
                    <a:cubicBezTo>
                      <a:pt x="238" y="439"/>
                      <a:pt x="276" y="458"/>
                      <a:pt x="322" y="469"/>
                    </a:cubicBezTo>
                    <a:cubicBezTo>
                      <a:pt x="338" y="473"/>
                      <a:pt x="355" y="478"/>
                      <a:pt x="373" y="476"/>
                    </a:cubicBezTo>
                    <a:cubicBezTo>
                      <a:pt x="411" y="472"/>
                      <a:pt x="387" y="433"/>
                      <a:pt x="375" y="417"/>
                    </a:cubicBezTo>
                    <a:cubicBezTo>
                      <a:pt x="365" y="402"/>
                      <a:pt x="355" y="390"/>
                      <a:pt x="345" y="381"/>
                    </a:cubicBezTo>
                    <a:cubicBezTo>
                      <a:pt x="350" y="391"/>
                      <a:pt x="362" y="402"/>
                      <a:pt x="357" y="4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3" name="islíďe"/>
              <p:cNvSpPr/>
              <p:nvPr/>
            </p:nvSpPr>
            <p:spPr bwMode="auto">
              <a:xfrm>
                <a:off x="1747838" y="4089400"/>
                <a:ext cx="161925" cy="190500"/>
              </a:xfrm>
              <a:custGeom>
                <a:avLst/>
                <a:gdLst>
                  <a:gd name="T0" fmla="*/ 24 w 51"/>
                  <a:gd name="T1" fmla="*/ 40 h 60"/>
                  <a:gd name="T2" fmla="*/ 34 w 51"/>
                  <a:gd name="T3" fmla="*/ 20 h 60"/>
                  <a:gd name="T4" fmla="*/ 36 w 51"/>
                  <a:gd name="T5" fmla="*/ 37 h 60"/>
                  <a:gd name="T6" fmla="*/ 42 w 51"/>
                  <a:gd name="T7" fmla="*/ 30 h 60"/>
                  <a:gd name="T8" fmla="*/ 45 w 51"/>
                  <a:gd name="T9" fmla="*/ 32 h 60"/>
                  <a:gd name="T10" fmla="*/ 42 w 51"/>
                  <a:gd name="T11" fmla="*/ 40 h 60"/>
                  <a:gd name="T12" fmla="*/ 51 w 51"/>
                  <a:gd name="T13" fmla="*/ 53 h 60"/>
                  <a:gd name="T14" fmla="*/ 39 w 51"/>
                  <a:gd name="T15" fmla="*/ 57 h 60"/>
                  <a:gd name="T16" fmla="*/ 40 w 51"/>
                  <a:gd name="T17" fmla="*/ 44 h 60"/>
                  <a:gd name="T18" fmla="*/ 29 w 51"/>
                  <a:gd name="T19" fmla="*/ 57 h 60"/>
                  <a:gd name="T20" fmla="*/ 33 w 51"/>
                  <a:gd name="T21" fmla="*/ 28 h 60"/>
                  <a:gd name="T22" fmla="*/ 26 w 51"/>
                  <a:gd name="T23" fmla="*/ 54 h 60"/>
                  <a:gd name="T24" fmla="*/ 19 w 51"/>
                  <a:gd name="T25" fmla="*/ 53 h 60"/>
                  <a:gd name="T26" fmla="*/ 25 w 51"/>
                  <a:gd name="T27" fmla="*/ 27 h 60"/>
                  <a:gd name="T28" fmla="*/ 19 w 51"/>
                  <a:gd name="T29" fmla="*/ 24 h 60"/>
                  <a:gd name="T30" fmla="*/ 20 w 51"/>
                  <a:gd name="T31" fmla="*/ 30 h 60"/>
                  <a:gd name="T32" fmla="*/ 17 w 51"/>
                  <a:gd name="T33" fmla="*/ 34 h 60"/>
                  <a:gd name="T34" fmla="*/ 19 w 51"/>
                  <a:gd name="T35" fmla="*/ 40 h 60"/>
                  <a:gd name="T36" fmla="*/ 6 w 51"/>
                  <a:gd name="T37" fmla="*/ 34 h 60"/>
                  <a:gd name="T38" fmla="*/ 12 w 51"/>
                  <a:gd name="T39" fmla="*/ 31 h 60"/>
                  <a:gd name="T40" fmla="*/ 0 w 51"/>
                  <a:gd name="T41" fmla="*/ 23 h 60"/>
                  <a:gd name="T42" fmla="*/ 12 w 51"/>
                  <a:gd name="T43" fmla="*/ 18 h 60"/>
                  <a:gd name="T44" fmla="*/ 6 w 51"/>
                  <a:gd name="T45" fmla="*/ 6 h 60"/>
                  <a:gd name="T46" fmla="*/ 14 w 51"/>
                  <a:gd name="T47" fmla="*/ 4 h 60"/>
                  <a:gd name="T48" fmla="*/ 15 w 51"/>
                  <a:gd name="T49" fmla="*/ 12 h 60"/>
                  <a:gd name="T50" fmla="*/ 17 w 51"/>
                  <a:gd name="T51" fmla="*/ 2 h 60"/>
                  <a:gd name="T52" fmla="*/ 23 w 51"/>
                  <a:gd name="T53" fmla="*/ 1 h 60"/>
                  <a:gd name="T54" fmla="*/ 30 w 51"/>
                  <a:gd name="T55" fmla="*/ 20 h 60"/>
                  <a:gd name="T56" fmla="*/ 24 w 51"/>
                  <a:gd name="T57" fmla="*/ 40 h 60"/>
                  <a:gd name="T58" fmla="*/ 18 w 51"/>
                  <a:gd name="T59" fmla="*/ 17 h 60"/>
                  <a:gd name="T60" fmla="*/ 26 w 51"/>
                  <a:gd name="T61" fmla="*/ 18 h 60"/>
                  <a:gd name="T62" fmla="*/ 22 w 51"/>
                  <a:gd name="T63" fmla="*/ 5 h 60"/>
                  <a:gd name="T64" fmla="*/ 20 w 51"/>
                  <a:gd name="T65" fmla="*/ 5 h 60"/>
                  <a:gd name="T66" fmla="*/ 18 w 51"/>
                  <a:gd name="T67"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60">
                    <a:moveTo>
                      <a:pt x="24" y="40"/>
                    </a:moveTo>
                    <a:cubicBezTo>
                      <a:pt x="29" y="36"/>
                      <a:pt x="27" y="23"/>
                      <a:pt x="34" y="20"/>
                    </a:cubicBezTo>
                    <a:cubicBezTo>
                      <a:pt x="40" y="22"/>
                      <a:pt x="36" y="32"/>
                      <a:pt x="36" y="37"/>
                    </a:cubicBezTo>
                    <a:cubicBezTo>
                      <a:pt x="39" y="37"/>
                      <a:pt x="39" y="32"/>
                      <a:pt x="42" y="30"/>
                    </a:cubicBezTo>
                    <a:cubicBezTo>
                      <a:pt x="43" y="31"/>
                      <a:pt x="44" y="32"/>
                      <a:pt x="45" y="32"/>
                    </a:cubicBezTo>
                    <a:cubicBezTo>
                      <a:pt x="45" y="37"/>
                      <a:pt x="41" y="36"/>
                      <a:pt x="42" y="40"/>
                    </a:cubicBezTo>
                    <a:cubicBezTo>
                      <a:pt x="45" y="44"/>
                      <a:pt x="51" y="46"/>
                      <a:pt x="51" y="53"/>
                    </a:cubicBezTo>
                    <a:cubicBezTo>
                      <a:pt x="46" y="54"/>
                      <a:pt x="44" y="57"/>
                      <a:pt x="39" y="57"/>
                    </a:cubicBezTo>
                    <a:cubicBezTo>
                      <a:pt x="42" y="54"/>
                      <a:pt x="48" y="47"/>
                      <a:pt x="40" y="44"/>
                    </a:cubicBezTo>
                    <a:cubicBezTo>
                      <a:pt x="36" y="48"/>
                      <a:pt x="40" y="60"/>
                      <a:pt x="29" y="57"/>
                    </a:cubicBezTo>
                    <a:cubicBezTo>
                      <a:pt x="34" y="47"/>
                      <a:pt x="34" y="40"/>
                      <a:pt x="33" y="28"/>
                    </a:cubicBezTo>
                    <a:cubicBezTo>
                      <a:pt x="27" y="33"/>
                      <a:pt x="28" y="45"/>
                      <a:pt x="26" y="54"/>
                    </a:cubicBezTo>
                    <a:cubicBezTo>
                      <a:pt x="25" y="55"/>
                      <a:pt x="20" y="55"/>
                      <a:pt x="19" y="53"/>
                    </a:cubicBezTo>
                    <a:cubicBezTo>
                      <a:pt x="20" y="44"/>
                      <a:pt x="23" y="36"/>
                      <a:pt x="25" y="27"/>
                    </a:cubicBezTo>
                    <a:cubicBezTo>
                      <a:pt x="23" y="26"/>
                      <a:pt x="21" y="25"/>
                      <a:pt x="19" y="24"/>
                    </a:cubicBezTo>
                    <a:cubicBezTo>
                      <a:pt x="17" y="26"/>
                      <a:pt x="19" y="29"/>
                      <a:pt x="20" y="30"/>
                    </a:cubicBezTo>
                    <a:cubicBezTo>
                      <a:pt x="20" y="33"/>
                      <a:pt x="18" y="33"/>
                      <a:pt x="17" y="34"/>
                    </a:cubicBezTo>
                    <a:cubicBezTo>
                      <a:pt x="17" y="36"/>
                      <a:pt x="19" y="37"/>
                      <a:pt x="19" y="40"/>
                    </a:cubicBezTo>
                    <a:cubicBezTo>
                      <a:pt x="13" y="39"/>
                      <a:pt x="11" y="35"/>
                      <a:pt x="6" y="34"/>
                    </a:cubicBezTo>
                    <a:cubicBezTo>
                      <a:pt x="6" y="32"/>
                      <a:pt x="10" y="32"/>
                      <a:pt x="12" y="31"/>
                    </a:cubicBezTo>
                    <a:cubicBezTo>
                      <a:pt x="11" y="25"/>
                      <a:pt x="3" y="27"/>
                      <a:pt x="0" y="23"/>
                    </a:cubicBezTo>
                    <a:cubicBezTo>
                      <a:pt x="2" y="20"/>
                      <a:pt x="10" y="22"/>
                      <a:pt x="12" y="18"/>
                    </a:cubicBezTo>
                    <a:cubicBezTo>
                      <a:pt x="12" y="12"/>
                      <a:pt x="8" y="10"/>
                      <a:pt x="6" y="6"/>
                    </a:cubicBezTo>
                    <a:cubicBezTo>
                      <a:pt x="9" y="5"/>
                      <a:pt x="11" y="4"/>
                      <a:pt x="14" y="4"/>
                    </a:cubicBezTo>
                    <a:cubicBezTo>
                      <a:pt x="15" y="6"/>
                      <a:pt x="16" y="9"/>
                      <a:pt x="15" y="12"/>
                    </a:cubicBezTo>
                    <a:cubicBezTo>
                      <a:pt x="18" y="10"/>
                      <a:pt x="17" y="6"/>
                      <a:pt x="17" y="2"/>
                    </a:cubicBezTo>
                    <a:cubicBezTo>
                      <a:pt x="19" y="1"/>
                      <a:pt x="21" y="0"/>
                      <a:pt x="23" y="1"/>
                    </a:cubicBezTo>
                    <a:cubicBezTo>
                      <a:pt x="26" y="7"/>
                      <a:pt x="28" y="13"/>
                      <a:pt x="30" y="20"/>
                    </a:cubicBezTo>
                    <a:cubicBezTo>
                      <a:pt x="26" y="25"/>
                      <a:pt x="26" y="34"/>
                      <a:pt x="24" y="40"/>
                    </a:cubicBezTo>
                    <a:close/>
                    <a:moveTo>
                      <a:pt x="18" y="17"/>
                    </a:moveTo>
                    <a:cubicBezTo>
                      <a:pt x="21" y="18"/>
                      <a:pt x="22" y="17"/>
                      <a:pt x="26" y="18"/>
                    </a:cubicBezTo>
                    <a:cubicBezTo>
                      <a:pt x="26" y="12"/>
                      <a:pt x="23" y="10"/>
                      <a:pt x="22" y="5"/>
                    </a:cubicBezTo>
                    <a:cubicBezTo>
                      <a:pt x="21" y="5"/>
                      <a:pt x="21" y="5"/>
                      <a:pt x="20" y="5"/>
                    </a:cubicBezTo>
                    <a:cubicBezTo>
                      <a:pt x="19" y="8"/>
                      <a:pt x="17" y="13"/>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13" name="îṥḻíḓé"/>
            <p:cNvGrpSpPr/>
            <p:nvPr/>
          </p:nvGrpSpPr>
          <p:grpSpPr>
            <a:xfrm>
              <a:off x="3943116" y="2481869"/>
              <a:ext cx="6583568" cy="1449951"/>
              <a:chOff x="3338513" y="2200275"/>
              <a:chExt cx="8534400" cy="1879600"/>
            </a:xfrm>
            <a:grpFill/>
          </p:grpSpPr>
          <p:sp>
            <p:nvSpPr>
              <p:cNvPr id="652" name="îśļiḍê"/>
              <p:cNvSpPr/>
              <p:nvPr/>
            </p:nvSpPr>
            <p:spPr bwMode="auto">
              <a:xfrm>
                <a:off x="3338513" y="2305050"/>
                <a:ext cx="1260475" cy="1774825"/>
              </a:xfrm>
              <a:custGeom>
                <a:avLst/>
                <a:gdLst>
                  <a:gd name="T0" fmla="*/ 312 w 398"/>
                  <a:gd name="T1" fmla="*/ 42 h 560"/>
                  <a:gd name="T2" fmla="*/ 208 w 398"/>
                  <a:gd name="T3" fmla="*/ 182 h 560"/>
                  <a:gd name="T4" fmla="*/ 292 w 398"/>
                  <a:gd name="T5" fmla="*/ 164 h 560"/>
                  <a:gd name="T6" fmla="*/ 211 w 398"/>
                  <a:gd name="T7" fmla="*/ 239 h 560"/>
                  <a:gd name="T8" fmla="*/ 398 w 398"/>
                  <a:gd name="T9" fmla="*/ 416 h 560"/>
                  <a:gd name="T10" fmla="*/ 293 w 398"/>
                  <a:gd name="T11" fmla="*/ 478 h 560"/>
                  <a:gd name="T12" fmla="*/ 188 w 398"/>
                  <a:gd name="T13" fmla="*/ 312 h 560"/>
                  <a:gd name="T14" fmla="*/ 2 w 398"/>
                  <a:gd name="T15" fmla="*/ 477 h 560"/>
                  <a:gd name="T16" fmla="*/ 84 w 398"/>
                  <a:gd name="T17" fmla="*/ 452 h 560"/>
                  <a:gd name="T18" fmla="*/ 134 w 398"/>
                  <a:gd name="T19" fmla="*/ 310 h 560"/>
                  <a:gd name="T20" fmla="*/ 68 w 398"/>
                  <a:gd name="T21" fmla="*/ 376 h 560"/>
                  <a:gd name="T22" fmla="*/ 0 w 398"/>
                  <a:gd name="T23" fmla="*/ 322 h 560"/>
                  <a:gd name="T24" fmla="*/ 130 w 398"/>
                  <a:gd name="T25" fmla="*/ 245 h 560"/>
                  <a:gd name="T26" fmla="*/ 145 w 398"/>
                  <a:gd name="T27" fmla="*/ 138 h 560"/>
                  <a:gd name="T28" fmla="*/ 120 w 398"/>
                  <a:gd name="T29" fmla="*/ 91 h 560"/>
                  <a:gd name="T30" fmla="*/ 130 w 398"/>
                  <a:gd name="T31" fmla="*/ 78 h 560"/>
                  <a:gd name="T32" fmla="*/ 312 w 398"/>
                  <a:gd name="T33" fmla="*/ 4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560">
                    <a:moveTo>
                      <a:pt x="312" y="42"/>
                    </a:moveTo>
                    <a:cubicBezTo>
                      <a:pt x="308" y="94"/>
                      <a:pt x="188" y="114"/>
                      <a:pt x="208" y="182"/>
                    </a:cubicBezTo>
                    <a:cubicBezTo>
                      <a:pt x="227" y="170"/>
                      <a:pt x="251" y="146"/>
                      <a:pt x="292" y="164"/>
                    </a:cubicBezTo>
                    <a:cubicBezTo>
                      <a:pt x="293" y="210"/>
                      <a:pt x="236" y="211"/>
                      <a:pt x="211" y="239"/>
                    </a:cubicBezTo>
                    <a:cubicBezTo>
                      <a:pt x="212" y="323"/>
                      <a:pt x="307" y="426"/>
                      <a:pt x="398" y="416"/>
                    </a:cubicBezTo>
                    <a:cubicBezTo>
                      <a:pt x="363" y="439"/>
                      <a:pt x="326" y="442"/>
                      <a:pt x="293" y="478"/>
                    </a:cubicBezTo>
                    <a:cubicBezTo>
                      <a:pt x="214" y="428"/>
                      <a:pt x="209" y="369"/>
                      <a:pt x="188" y="312"/>
                    </a:cubicBezTo>
                    <a:cubicBezTo>
                      <a:pt x="178" y="378"/>
                      <a:pt x="116" y="560"/>
                      <a:pt x="2" y="477"/>
                    </a:cubicBezTo>
                    <a:cubicBezTo>
                      <a:pt x="28" y="454"/>
                      <a:pt x="57" y="465"/>
                      <a:pt x="84" y="452"/>
                    </a:cubicBezTo>
                    <a:cubicBezTo>
                      <a:pt x="128" y="402"/>
                      <a:pt x="138" y="355"/>
                      <a:pt x="134" y="310"/>
                    </a:cubicBezTo>
                    <a:cubicBezTo>
                      <a:pt x="116" y="315"/>
                      <a:pt x="95" y="364"/>
                      <a:pt x="68" y="376"/>
                    </a:cubicBezTo>
                    <a:cubicBezTo>
                      <a:pt x="42" y="372"/>
                      <a:pt x="18" y="339"/>
                      <a:pt x="0" y="322"/>
                    </a:cubicBezTo>
                    <a:cubicBezTo>
                      <a:pt x="43" y="303"/>
                      <a:pt x="103" y="289"/>
                      <a:pt x="130" y="245"/>
                    </a:cubicBezTo>
                    <a:cubicBezTo>
                      <a:pt x="154" y="205"/>
                      <a:pt x="115" y="167"/>
                      <a:pt x="145" y="138"/>
                    </a:cubicBezTo>
                    <a:cubicBezTo>
                      <a:pt x="136" y="123"/>
                      <a:pt x="121" y="108"/>
                      <a:pt x="120" y="91"/>
                    </a:cubicBezTo>
                    <a:cubicBezTo>
                      <a:pt x="124" y="87"/>
                      <a:pt x="127" y="82"/>
                      <a:pt x="130" y="78"/>
                    </a:cubicBezTo>
                    <a:cubicBezTo>
                      <a:pt x="194" y="92"/>
                      <a:pt x="245" y="0"/>
                      <a:pt x="312"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3" name="íṡḷíde"/>
              <p:cNvSpPr/>
              <p:nvPr/>
            </p:nvSpPr>
            <p:spPr bwMode="auto">
              <a:xfrm>
                <a:off x="4954588" y="2400300"/>
                <a:ext cx="892175" cy="1500188"/>
              </a:xfrm>
              <a:custGeom>
                <a:avLst/>
                <a:gdLst>
                  <a:gd name="T0" fmla="*/ 174 w 282"/>
                  <a:gd name="T1" fmla="*/ 293 h 473"/>
                  <a:gd name="T2" fmla="*/ 218 w 282"/>
                  <a:gd name="T3" fmla="*/ 281 h 473"/>
                  <a:gd name="T4" fmla="*/ 213 w 282"/>
                  <a:gd name="T5" fmla="*/ 239 h 473"/>
                  <a:gd name="T6" fmla="*/ 278 w 282"/>
                  <a:gd name="T7" fmla="*/ 265 h 473"/>
                  <a:gd name="T8" fmla="*/ 187 w 282"/>
                  <a:gd name="T9" fmla="*/ 336 h 473"/>
                  <a:gd name="T10" fmla="*/ 174 w 282"/>
                  <a:gd name="T11" fmla="*/ 469 h 473"/>
                  <a:gd name="T12" fmla="*/ 132 w 282"/>
                  <a:gd name="T13" fmla="*/ 373 h 473"/>
                  <a:gd name="T14" fmla="*/ 73 w 282"/>
                  <a:gd name="T15" fmla="*/ 357 h 473"/>
                  <a:gd name="T16" fmla="*/ 132 w 282"/>
                  <a:gd name="T17" fmla="*/ 317 h 473"/>
                  <a:gd name="T18" fmla="*/ 96 w 282"/>
                  <a:gd name="T19" fmla="*/ 287 h 473"/>
                  <a:gd name="T20" fmla="*/ 124 w 282"/>
                  <a:gd name="T21" fmla="*/ 271 h 473"/>
                  <a:gd name="T22" fmla="*/ 101 w 282"/>
                  <a:gd name="T23" fmla="*/ 253 h 473"/>
                  <a:gd name="T24" fmla="*/ 124 w 282"/>
                  <a:gd name="T25" fmla="*/ 227 h 473"/>
                  <a:gd name="T26" fmla="*/ 84 w 282"/>
                  <a:gd name="T27" fmla="*/ 212 h 473"/>
                  <a:gd name="T28" fmla="*/ 30 w 282"/>
                  <a:gd name="T29" fmla="*/ 413 h 473"/>
                  <a:gd name="T30" fmla="*/ 0 w 282"/>
                  <a:gd name="T31" fmla="*/ 361 h 473"/>
                  <a:gd name="T32" fmla="*/ 21 w 282"/>
                  <a:gd name="T33" fmla="*/ 167 h 473"/>
                  <a:gd name="T34" fmla="*/ 29 w 282"/>
                  <a:gd name="T35" fmla="*/ 50 h 473"/>
                  <a:gd name="T36" fmla="*/ 96 w 282"/>
                  <a:gd name="T37" fmla="*/ 112 h 473"/>
                  <a:gd name="T38" fmla="*/ 126 w 282"/>
                  <a:gd name="T39" fmla="*/ 0 h 473"/>
                  <a:gd name="T40" fmla="*/ 173 w 282"/>
                  <a:gd name="T41" fmla="*/ 49 h 473"/>
                  <a:gd name="T42" fmla="*/ 238 w 282"/>
                  <a:gd name="T43" fmla="*/ 74 h 473"/>
                  <a:gd name="T44" fmla="*/ 180 w 282"/>
                  <a:gd name="T45" fmla="*/ 139 h 473"/>
                  <a:gd name="T46" fmla="*/ 232 w 282"/>
                  <a:gd name="T47" fmla="*/ 109 h 473"/>
                  <a:gd name="T48" fmla="*/ 258 w 282"/>
                  <a:gd name="T49" fmla="*/ 132 h 473"/>
                  <a:gd name="T50" fmla="*/ 173 w 282"/>
                  <a:gd name="T51" fmla="*/ 181 h 473"/>
                  <a:gd name="T52" fmla="*/ 208 w 282"/>
                  <a:gd name="T53" fmla="*/ 198 h 473"/>
                  <a:gd name="T54" fmla="*/ 183 w 282"/>
                  <a:gd name="T55" fmla="*/ 231 h 473"/>
                  <a:gd name="T56" fmla="*/ 208 w 282"/>
                  <a:gd name="T57" fmla="*/ 242 h 473"/>
                  <a:gd name="T58" fmla="*/ 174 w 282"/>
                  <a:gd name="T59" fmla="*/ 293 h 473"/>
                  <a:gd name="T60" fmla="*/ 95 w 282"/>
                  <a:gd name="T61" fmla="*/ 187 h 473"/>
                  <a:gd name="T62" fmla="*/ 125 w 282"/>
                  <a:gd name="T63" fmla="*/ 152 h 473"/>
                  <a:gd name="T64" fmla="*/ 84 w 282"/>
                  <a:gd name="T65" fmla="*/ 112 h 473"/>
                  <a:gd name="T66" fmla="*/ 95 w 282"/>
                  <a:gd name="T67" fmla="*/ 187 h 473"/>
                  <a:gd name="T68" fmla="*/ 174 w 282"/>
                  <a:gd name="T69" fmla="*/ 105 h 473"/>
                  <a:gd name="T70" fmla="*/ 195 w 282"/>
                  <a:gd name="T71" fmla="*/ 87 h 473"/>
                  <a:gd name="T72" fmla="*/ 189 w 282"/>
                  <a:gd name="T73" fmla="*/ 77 h 473"/>
                  <a:gd name="T74" fmla="*/ 177 w 282"/>
                  <a:gd name="T75" fmla="*/ 78 h 473"/>
                  <a:gd name="T76" fmla="*/ 174 w 282"/>
                  <a:gd name="T77" fmla="*/ 10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2" h="473">
                    <a:moveTo>
                      <a:pt x="174" y="293"/>
                    </a:moveTo>
                    <a:cubicBezTo>
                      <a:pt x="185" y="301"/>
                      <a:pt x="202" y="290"/>
                      <a:pt x="218" y="281"/>
                    </a:cubicBezTo>
                    <a:cubicBezTo>
                      <a:pt x="233" y="272"/>
                      <a:pt x="207" y="251"/>
                      <a:pt x="213" y="239"/>
                    </a:cubicBezTo>
                    <a:cubicBezTo>
                      <a:pt x="235" y="247"/>
                      <a:pt x="255" y="260"/>
                      <a:pt x="278" y="265"/>
                    </a:cubicBezTo>
                    <a:cubicBezTo>
                      <a:pt x="282" y="298"/>
                      <a:pt x="216" y="312"/>
                      <a:pt x="187" y="336"/>
                    </a:cubicBezTo>
                    <a:cubicBezTo>
                      <a:pt x="167" y="376"/>
                      <a:pt x="196" y="429"/>
                      <a:pt x="174" y="469"/>
                    </a:cubicBezTo>
                    <a:cubicBezTo>
                      <a:pt x="114" y="473"/>
                      <a:pt x="143" y="410"/>
                      <a:pt x="132" y="373"/>
                    </a:cubicBezTo>
                    <a:cubicBezTo>
                      <a:pt x="109" y="381"/>
                      <a:pt x="89" y="375"/>
                      <a:pt x="73" y="357"/>
                    </a:cubicBezTo>
                    <a:cubicBezTo>
                      <a:pt x="78" y="342"/>
                      <a:pt x="124" y="340"/>
                      <a:pt x="132" y="317"/>
                    </a:cubicBezTo>
                    <a:cubicBezTo>
                      <a:pt x="123" y="295"/>
                      <a:pt x="106" y="304"/>
                      <a:pt x="96" y="287"/>
                    </a:cubicBezTo>
                    <a:cubicBezTo>
                      <a:pt x="105" y="282"/>
                      <a:pt x="115" y="277"/>
                      <a:pt x="124" y="271"/>
                    </a:cubicBezTo>
                    <a:cubicBezTo>
                      <a:pt x="118" y="259"/>
                      <a:pt x="111" y="253"/>
                      <a:pt x="101" y="253"/>
                    </a:cubicBezTo>
                    <a:cubicBezTo>
                      <a:pt x="95" y="241"/>
                      <a:pt x="112" y="234"/>
                      <a:pt x="124" y="227"/>
                    </a:cubicBezTo>
                    <a:cubicBezTo>
                      <a:pt x="115" y="207"/>
                      <a:pt x="98" y="218"/>
                      <a:pt x="84" y="212"/>
                    </a:cubicBezTo>
                    <a:cubicBezTo>
                      <a:pt x="50" y="275"/>
                      <a:pt x="79" y="355"/>
                      <a:pt x="30" y="413"/>
                    </a:cubicBezTo>
                    <a:cubicBezTo>
                      <a:pt x="6" y="411"/>
                      <a:pt x="8" y="381"/>
                      <a:pt x="0" y="361"/>
                    </a:cubicBezTo>
                    <a:cubicBezTo>
                      <a:pt x="36" y="304"/>
                      <a:pt x="58" y="244"/>
                      <a:pt x="21" y="167"/>
                    </a:cubicBezTo>
                    <a:cubicBezTo>
                      <a:pt x="63" y="139"/>
                      <a:pt x="38" y="92"/>
                      <a:pt x="29" y="50"/>
                    </a:cubicBezTo>
                    <a:cubicBezTo>
                      <a:pt x="60" y="45"/>
                      <a:pt x="100" y="77"/>
                      <a:pt x="96" y="112"/>
                    </a:cubicBezTo>
                    <a:cubicBezTo>
                      <a:pt x="149" y="86"/>
                      <a:pt x="99" y="33"/>
                      <a:pt x="126" y="0"/>
                    </a:cubicBezTo>
                    <a:cubicBezTo>
                      <a:pt x="141" y="14"/>
                      <a:pt x="175" y="20"/>
                      <a:pt x="173" y="49"/>
                    </a:cubicBezTo>
                    <a:cubicBezTo>
                      <a:pt x="199" y="42"/>
                      <a:pt x="224" y="38"/>
                      <a:pt x="238" y="74"/>
                    </a:cubicBezTo>
                    <a:cubicBezTo>
                      <a:pt x="224" y="97"/>
                      <a:pt x="193" y="116"/>
                      <a:pt x="180" y="139"/>
                    </a:cubicBezTo>
                    <a:cubicBezTo>
                      <a:pt x="196" y="144"/>
                      <a:pt x="223" y="119"/>
                      <a:pt x="232" y="109"/>
                    </a:cubicBezTo>
                    <a:cubicBezTo>
                      <a:pt x="241" y="117"/>
                      <a:pt x="252" y="116"/>
                      <a:pt x="258" y="132"/>
                    </a:cubicBezTo>
                    <a:cubicBezTo>
                      <a:pt x="242" y="151"/>
                      <a:pt x="192" y="150"/>
                      <a:pt x="173" y="181"/>
                    </a:cubicBezTo>
                    <a:cubicBezTo>
                      <a:pt x="182" y="195"/>
                      <a:pt x="197" y="191"/>
                      <a:pt x="208" y="198"/>
                    </a:cubicBezTo>
                    <a:cubicBezTo>
                      <a:pt x="211" y="212"/>
                      <a:pt x="202" y="223"/>
                      <a:pt x="183" y="231"/>
                    </a:cubicBezTo>
                    <a:cubicBezTo>
                      <a:pt x="189" y="244"/>
                      <a:pt x="199" y="242"/>
                      <a:pt x="208" y="242"/>
                    </a:cubicBezTo>
                    <a:cubicBezTo>
                      <a:pt x="218" y="265"/>
                      <a:pt x="169" y="271"/>
                      <a:pt x="174" y="293"/>
                    </a:cubicBezTo>
                    <a:close/>
                    <a:moveTo>
                      <a:pt x="95" y="187"/>
                    </a:moveTo>
                    <a:cubicBezTo>
                      <a:pt x="121" y="180"/>
                      <a:pt x="120" y="165"/>
                      <a:pt x="125" y="152"/>
                    </a:cubicBezTo>
                    <a:cubicBezTo>
                      <a:pt x="107" y="130"/>
                      <a:pt x="78" y="147"/>
                      <a:pt x="84" y="112"/>
                    </a:cubicBezTo>
                    <a:cubicBezTo>
                      <a:pt x="37" y="136"/>
                      <a:pt x="65" y="170"/>
                      <a:pt x="95" y="187"/>
                    </a:cubicBezTo>
                    <a:close/>
                    <a:moveTo>
                      <a:pt x="174" y="105"/>
                    </a:moveTo>
                    <a:cubicBezTo>
                      <a:pt x="189" y="101"/>
                      <a:pt x="182" y="91"/>
                      <a:pt x="195" y="87"/>
                    </a:cubicBezTo>
                    <a:cubicBezTo>
                      <a:pt x="193" y="84"/>
                      <a:pt x="191" y="80"/>
                      <a:pt x="189" y="77"/>
                    </a:cubicBezTo>
                    <a:cubicBezTo>
                      <a:pt x="184" y="80"/>
                      <a:pt x="181" y="77"/>
                      <a:pt x="177" y="78"/>
                    </a:cubicBezTo>
                    <a:cubicBezTo>
                      <a:pt x="180" y="88"/>
                      <a:pt x="161" y="92"/>
                      <a:pt x="174"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4" name="îṡľidé"/>
              <p:cNvSpPr/>
              <p:nvPr/>
            </p:nvSpPr>
            <p:spPr bwMode="auto">
              <a:xfrm>
                <a:off x="7710488" y="2520950"/>
                <a:ext cx="1298575" cy="1246188"/>
              </a:xfrm>
              <a:custGeom>
                <a:avLst/>
                <a:gdLst>
                  <a:gd name="T0" fmla="*/ 266 w 410"/>
                  <a:gd name="T1" fmla="*/ 0 h 393"/>
                  <a:gd name="T2" fmla="*/ 338 w 410"/>
                  <a:gd name="T3" fmla="*/ 68 h 393"/>
                  <a:gd name="T4" fmla="*/ 274 w 410"/>
                  <a:gd name="T5" fmla="*/ 151 h 393"/>
                  <a:gd name="T6" fmla="*/ 287 w 410"/>
                  <a:gd name="T7" fmla="*/ 241 h 393"/>
                  <a:gd name="T8" fmla="*/ 410 w 410"/>
                  <a:gd name="T9" fmla="*/ 295 h 393"/>
                  <a:gd name="T10" fmla="*/ 318 w 410"/>
                  <a:gd name="T11" fmla="*/ 351 h 393"/>
                  <a:gd name="T12" fmla="*/ 265 w 410"/>
                  <a:gd name="T13" fmla="*/ 304 h 393"/>
                  <a:gd name="T14" fmla="*/ 187 w 410"/>
                  <a:gd name="T15" fmla="*/ 374 h 393"/>
                  <a:gd name="T16" fmla="*/ 161 w 410"/>
                  <a:gd name="T17" fmla="*/ 364 h 393"/>
                  <a:gd name="T18" fmla="*/ 135 w 410"/>
                  <a:gd name="T19" fmla="*/ 393 h 393"/>
                  <a:gd name="T20" fmla="*/ 64 w 410"/>
                  <a:gd name="T21" fmla="*/ 353 h 393"/>
                  <a:gd name="T22" fmla="*/ 111 w 410"/>
                  <a:gd name="T23" fmla="*/ 333 h 393"/>
                  <a:gd name="T24" fmla="*/ 116 w 410"/>
                  <a:gd name="T25" fmla="*/ 240 h 393"/>
                  <a:gd name="T26" fmla="*/ 52 w 410"/>
                  <a:gd name="T27" fmla="*/ 324 h 393"/>
                  <a:gd name="T28" fmla="*/ 0 w 410"/>
                  <a:gd name="T29" fmla="*/ 304 h 393"/>
                  <a:gd name="T30" fmla="*/ 119 w 410"/>
                  <a:gd name="T31" fmla="*/ 153 h 393"/>
                  <a:gd name="T32" fmla="*/ 75 w 410"/>
                  <a:gd name="T33" fmla="*/ 123 h 393"/>
                  <a:gd name="T34" fmla="*/ 125 w 410"/>
                  <a:gd name="T35" fmla="*/ 87 h 393"/>
                  <a:gd name="T36" fmla="*/ 130 w 410"/>
                  <a:gd name="T37" fmla="*/ 22 h 393"/>
                  <a:gd name="T38" fmla="*/ 204 w 410"/>
                  <a:gd name="T39" fmla="*/ 78 h 393"/>
                  <a:gd name="T40" fmla="*/ 169 w 410"/>
                  <a:gd name="T41" fmla="*/ 122 h 393"/>
                  <a:gd name="T42" fmla="*/ 260 w 410"/>
                  <a:gd name="T43" fmla="*/ 71 h 393"/>
                  <a:gd name="T44" fmla="*/ 266 w 410"/>
                  <a:gd name="T45" fmla="*/ 0 h 393"/>
                  <a:gd name="T46" fmla="*/ 163 w 410"/>
                  <a:gd name="T47" fmla="*/ 154 h 393"/>
                  <a:gd name="T48" fmla="*/ 155 w 410"/>
                  <a:gd name="T49" fmla="*/ 335 h 393"/>
                  <a:gd name="T50" fmla="*/ 233 w 410"/>
                  <a:gd name="T51" fmla="*/ 265 h 393"/>
                  <a:gd name="T52" fmla="*/ 208 w 410"/>
                  <a:gd name="T53" fmla="*/ 217 h 393"/>
                  <a:gd name="T54" fmla="*/ 265 w 410"/>
                  <a:gd name="T55" fmla="*/ 205 h 393"/>
                  <a:gd name="T56" fmla="*/ 226 w 410"/>
                  <a:gd name="T57" fmla="*/ 176 h 393"/>
                  <a:gd name="T58" fmla="*/ 234 w 410"/>
                  <a:gd name="T59" fmla="*/ 127 h 393"/>
                  <a:gd name="T60" fmla="*/ 163 w 410"/>
                  <a:gd name="T61" fmla="*/ 15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0" h="393">
                    <a:moveTo>
                      <a:pt x="266" y="0"/>
                    </a:moveTo>
                    <a:cubicBezTo>
                      <a:pt x="307" y="11"/>
                      <a:pt x="332" y="33"/>
                      <a:pt x="338" y="68"/>
                    </a:cubicBezTo>
                    <a:cubicBezTo>
                      <a:pt x="304" y="78"/>
                      <a:pt x="290" y="115"/>
                      <a:pt x="274" y="151"/>
                    </a:cubicBezTo>
                    <a:cubicBezTo>
                      <a:pt x="317" y="165"/>
                      <a:pt x="328" y="216"/>
                      <a:pt x="287" y="241"/>
                    </a:cubicBezTo>
                    <a:cubicBezTo>
                      <a:pt x="294" y="283"/>
                      <a:pt x="361" y="298"/>
                      <a:pt x="410" y="295"/>
                    </a:cubicBezTo>
                    <a:cubicBezTo>
                      <a:pt x="387" y="324"/>
                      <a:pt x="347" y="329"/>
                      <a:pt x="318" y="351"/>
                    </a:cubicBezTo>
                    <a:cubicBezTo>
                      <a:pt x="295" y="340"/>
                      <a:pt x="283" y="320"/>
                      <a:pt x="265" y="304"/>
                    </a:cubicBezTo>
                    <a:cubicBezTo>
                      <a:pt x="238" y="325"/>
                      <a:pt x="216" y="354"/>
                      <a:pt x="187" y="374"/>
                    </a:cubicBezTo>
                    <a:cubicBezTo>
                      <a:pt x="175" y="373"/>
                      <a:pt x="167" y="369"/>
                      <a:pt x="161" y="364"/>
                    </a:cubicBezTo>
                    <a:cubicBezTo>
                      <a:pt x="148" y="368"/>
                      <a:pt x="148" y="389"/>
                      <a:pt x="135" y="393"/>
                    </a:cubicBezTo>
                    <a:cubicBezTo>
                      <a:pt x="109" y="381"/>
                      <a:pt x="95" y="361"/>
                      <a:pt x="64" y="353"/>
                    </a:cubicBezTo>
                    <a:cubicBezTo>
                      <a:pt x="70" y="333"/>
                      <a:pt x="101" y="347"/>
                      <a:pt x="111" y="333"/>
                    </a:cubicBezTo>
                    <a:cubicBezTo>
                      <a:pt x="111" y="303"/>
                      <a:pt x="113" y="272"/>
                      <a:pt x="116" y="240"/>
                    </a:cubicBezTo>
                    <a:cubicBezTo>
                      <a:pt x="85" y="254"/>
                      <a:pt x="81" y="306"/>
                      <a:pt x="52" y="324"/>
                    </a:cubicBezTo>
                    <a:cubicBezTo>
                      <a:pt x="25" y="324"/>
                      <a:pt x="18" y="310"/>
                      <a:pt x="0" y="304"/>
                    </a:cubicBezTo>
                    <a:cubicBezTo>
                      <a:pt x="42" y="256"/>
                      <a:pt x="97" y="228"/>
                      <a:pt x="119" y="153"/>
                    </a:cubicBezTo>
                    <a:cubicBezTo>
                      <a:pt x="108" y="146"/>
                      <a:pt x="75" y="149"/>
                      <a:pt x="75" y="123"/>
                    </a:cubicBezTo>
                    <a:cubicBezTo>
                      <a:pt x="83" y="99"/>
                      <a:pt x="115" y="108"/>
                      <a:pt x="125" y="87"/>
                    </a:cubicBezTo>
                    <a:cubicBezTo>
                      <a:pt x="128" y="62"/>
                      <a:pt x="117" y="40"/>
                      <a:pt x="130" y="22"/>
                    </a:cubicBezTo>
                    <a:cubicBezTo>
                      <a:pt x="177" y="25"/>
                      <a:pt x="185" y="56"/>
                      <a:pt x="204" y="78"/>
                    </a:cubicBezTo>
                    <a:cubicBezTo>
                      <a:pt x="200" y="104"/>
                      <a:pt x="175" y="100"/>
                      <a:pt x="169" y="122"/>
                    </a:cubicBezTo>
                    <a:cubicBezTo>
                      <a:pt x="196" y="127"/>
                      <a:pt x="235" y="91"/>
                      <a:pt x="260" y="71"/>
                    </a:cubicBezTo>
                    <a:cubicBezTo>
                      <a:pt x="269" y="43"/>
                      <a:pt x="259" y="28"/>
                      <a:pt x="266" y="0"/>
                    </a:cubicBezTo>
                    <a:close/>
                    <a:moveTo>
                      <a:pt x="163" y="154"/>
                    </a:moveTo>
                    <a:cubicBezTo>
                      <a:pt x="157" y="217"/>
                      <a:pt x="153" y="278"/>
                      <a:pt x="155" y="335"/>
                    </a:cubicBezTo>
                    <a:cubicBezTo>
                      <a:pt x="195" y="332"/>
                      <a:pt x="218" y="303"/>
                      <a:pt x="233" y="265"/>
                    </a:cubicBezTo>
                    <a:cubicBezTo>
                      <a:pt x="229" y="246"/>
                      <a:pt x="207" y="240"/>
                      <a:pt x="208" y="217"/>
                    </a:cubicBezTo>
                    <a:cubicBezTo>
                      <a:pt x="232" y="208"/>
                      <a:pt x="257" y="249"/>
                      <a:pt x="265" y="205"/>
                    </a:cubicBezTo>
                    <a:cubicBezTo>
                      <a:pt x="240" y="208"/>
                      <a:pt x="227" y="200"/>
                      <a:pt x="226" y="176"/>
                    </a:cubicBezTo>
                    <a:cubicBezTo>
                      <a:pt x="228" y="163"/>
                      <a:pt x="260" y="137"/>
                      <a:pt x="234" y="127"/>
                    </a:cubicBezTo>
                    <a:cubicBezTo>
                      <a:pt x="226" y="158"/>
                      <a:pt x="190" y="150"/>
                      <a:pt x="16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5" name="ïšḻîde"/>
              <p:cNvSpPr/>
              <p:nvPr/>
            </p:nvSpPr>
            <p:spPr bwMode="auto">
              <a:xfrm>
                <a:off x="9391650" y="2711450"/>
                <a:ext cx="750888" cy="992188"/>
              </a:xfrm>
              <a:custGeom>
                <a:avLst/>
                <a:gdLst>
                  <a:gd name="T0" fmla="*/ 185 w 237"/>
                  <a:gd name="T1" fmla="*/ 31 h 313"/>
                  <a:gd name="T2" fmla="*/ 173 w 237"/>
                  <a:gd name="T3" fmla="*/ 114 h 313"/>
                  <a:gd name="T4" fmla="*/ 184 w 237"/>
                  <a:gd name="T5" fmla="*/ 89 h 313"/>
                  <a:gd name="T6" fmla="*/ 237 w 237"/>
                  <a:gd name="T7" fmla="*/ 117 h 313"/>
                  <a:gd name="T8" fmla="*/ 153 w 237"/>
                  <a:gd name="T9" fmla="*/ 177 h 313"/>
                  <a:gd name="T10" fmla="*/ 126 w 237"/>
                  <a:gd name="T11" fmla="*/ 254 h 313"/>
                  <a:gd name="T12" fmla="*/ 0 w 237"/>
                  <a:gd name="T13" fmla="*/ 302 h 313"/>
                  <a:gd name="T14" fmla="*/ 100 w 237"/>
                  <a:gd name="T15" fmla="*/ 219 h 313"/>
                  <a:gd name="T16" fmla="*/ 46 w 237"/>
                  <a:gd name="T17" fmla="*/ 250 h 313"/>
                  <a:gd name="T18" fmla="*/ 16 w 237"/>
                  <a:gd name="T19" fmla="*/ 208 h 313"/>
                  <a:gd name="T20" fmla="*/ 115 w 237"/>
                  <a:gd name="T21" fmla="*/ 155 h 313"/>
                  <a:gd name="T22" fmla="*/ 124 w 237"/>
                  <a:gd name="T23" fmla="*/ 5 h 313"/>
                  <a:gd name="T24" fmla="*/ 185 w 237"/>
                  <a:gd name="T25" fmla="*/ 3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313">
                    <a:moveTo>
                      <a:pt x="185" y="31"/>
                    </a:moveTo>
                    <a:cubicBezTo>
                      <a:pt x="192" y="54"/>
                      <a:pt x="160" y="94"/>
                      <a:pt x="173" y="114"/>
                    </a:cubicBezTo>
                    <a:cubicBezTo>
                      <a:pt x="190" y="116"/>
                      <a:pt x="172" y="99"/>
                      <a:pt x="184" y="89"/>
                    </a:cubicBezTo>
                    <a:cubicBezTo>
                      <a:pt x="207" y="101"/>
                      <a:pt x="231" y="94"/>
                      <a:pt x="237" y="117"/>
                    </a:cubicBezTo>
                    <a:cubicBezTo>
                      <a:pt x="221" y="148"/>
                      <a:pt x="177" y="141"/>
                      <a:pt x="153" y="177"/>
                    </a:cubicBezTo>
                    <a:cubicBezTo>
                      <a:pt x="138" y="199"/>
                      <a:pt x="140" y="232"/>
                      <a:pt x="126" y="254"/>
                    </a:cubicBezTo>
                    <a:cubicBezTo>
                      <a:pt x="97" y="304"/>
                      <a:pt x="64" y="313"/>
                      <a:pt x="0" y="302"/>
                    </a:cubicBezTo>
                    <a:cubicBezTo>
                      <a:pt x="27" y="266"/>
                      <a:pt x="99" y="288"/>
                      <a:pt x="100" y="219"/>
                    </a:cubicBezTo>
                    <a:cubicBezTo>
                      <a:pt x="76" y="217"/>
                      <a:pt x="69" y="254"/>
                      <a:pt x="46" y="250"/>
                    </a:cubicBezTo>
                    <a:cubicBezTo>
                      <a:pt x="23" y="241"/>
                      <a:pt x="19" y="225"/>
                      <a:pt x="16" y="208"/>
                    </a:cubicBezTo>
                    <a:cubicBezTo>
                      <a:pt x="48" y="188"/>
                      <a:pt x="85" y="180"/>
                      <a:pt x="115" y="155"/>
                    </a:cubicBezTo>
                    <a:cubicBezTo>
                      <a:pt x="125" y="102"/>
                      <a:pt x="117" y="57"/>
                      <a:pt x="124" y="5"/>
                    </a:cubicBezTo>
                    <a:cubicBezTo>
                      <a:pt x="144" y="0"/>
                      <a:pt x="168" y="21"/>
                      <a:pt x="18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6" name="îšļïḋê"/>
              <p:cNvSpPr/>
              <p:nvPr/>
            </p:nvSpPr>
            <p:spPr bwMode="auto">
              <a:xfrm>
                <a:off x="9888538" y="3338513"/>
                <a:ext cx="444500" cy="304800"/>
              </a:xfrm>
              <a:custGeom>
                <a:avLst/>
                <a:gdLst>
                  <a:gd name="T0" fmla="*/ 127 w 140"/>
                  <a:gd name="T1" fmla="*/ 46 h 96"/>
                  <a:gd name="T2" fmla="*/ 65 w 140"/>
                  <a:gd name="T3" fmla="*/ 96 h 96"/>
                  <a:gd name="T4" fmla="*/ 5 w 140"/>
                  <a:gd name="T5" fmla="*/ 0 h 96"/>
                  <a:gd name="T6" fmla="*/ 127 w 140"/>
                  <a:gd name="T7" fmla="*/ 46 h 96"/>
                </a:gdLst>
                <a:ahLst/>
                <a:cxnLst>
                  <a:cxn ang="0">
                    <a:pos x="T0" y="T1"/>
                  </a:cxn>
                  <a:cxn ang="0">
                    <a:pos x="T2" y="T3"/>
                  </a:cxn>
                  <a:cxn ang="0">
                    <a:pos x="T4" y="T5"/>
                  </a:cxn>
                  <a:cxn ang="0">
                    <a:pos x="T6" y="T7"/>
                  </a:cxn>
                </a:cxnLst>
                <a:rect l="0" t="0" r="r" b="b"/>
                <a:pathLst>
                  <a:path w="140" h="96">
                    <a:moveTo>
                      <a:pt x="127" y="46"/>
                    </a:moveTo>
                    <a:cubicBezTo>
                      <a:pt x="140" y="67"/>
                      <a:pt x="82" y="81"/>
                      <a:pt x="65" y="96"/>
                    </a:cubicBezTo>
                    <a:cubicBezTo>
                      <a:pt x="24" y="73"/>
                      <a:pt x="0" y="43"/>
                      <a:pt x="5" y="0"/>
                    </a:cubicBezTo>
                    <a:cubicBezTo>
                      <a:pt x="36" y="31"/>
                      <a:pt x="86" y="60"/>
                      <a:pt x="12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7" name="išľïdé"/>
              <p:cNvSpPr/>
              <p:nvPr/>
            </p:nvSpPr>
            <p:spPr bwMode="auto">
              <a:xfrm>
                <a:off x="6467475" y="2533650"/>
                <a:ext cx="520700" cy="309563"/>
              </a:xfrm>
              <a:custGeom>
                <a:avLst/>
                <a:gdLst>
                  <a:gd name="T0" fmla="*/ 0 w 164"/>
                  <a:gd name="T1" fmla="*/ 98 h 98"/>
                  <a:gd name="T2" fmla="*/ 115 w 164"/>
                  <a:gd name="T3" fmla="*/ 0 h 98"/>
                  <a:gd name="T4" fmla="*/ 0 w 164"/>
                  <a:gd name="T5" fmla="*/ 98 h 98"/>
                </a:gdLst>
                <a:ahLst/>
                <a:cxnLst>
                  <a:cxn ang="0">
                    <a:pos x="T0" y="T1"/>
                  </a:cxn>
                  <a:cxn ang="0">
                    <a:pos x="T2" y="T3"/>
                  </a:cxn>
                  <a:cxn ang="0">
                    <a:pos x="T4" y="T5"/>
                  </a:cxn>
                </a:cxnLst>
                <a:rect l="0" t="0" r="r" b="b"/>
                <a:pathLst>
                  <a:path w="164" h="98">
                    <a:moveTo>
                      <a:pt x="0" y="98"/>
                    </a:moveTo>
                    <a:cubicBezTo>
                      <a:pt x="17" y="54"/>
                      <a:pt x="74" y="13"/>
                      <a:pt x="115" y="0"/>
                    </a:cubicBezTo>
                    <a:cubicBezTo>
                      <a:pt x="164" y="76"/>
                      <a:pt x="37" y="68"/>
                      <a:pt x="0"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8" name="îṣ1îďé"/>
              <p:cNvSpPr/>
              <p:nvPr/>
            </p:nvSpPr>
            <p:spPr bwMode="auto">
              <a:xfrm>
                <a:off x="6272213" y="2498725"/>
                <a:ext cx="1200150" cy="1423988"/>
              </a:xfrm>
              <a:custGeom>
                <a:avLst/>
                <a:gdLst>
                  <a:gd name="T0" fmla="*/ 259 w 379"/>
                  <a:gd name="T1" fmla="*/ 3 h 449"/>
                  <a:gd name="T2" fmla="*/ 307 w 379"/>
                  <a:gd name="T3" fmla="*/ 27 h 449"/>
                  <a:gd name="T4" fmla="*/ 307 w 379"/>
                  <a:gd name="T5" fmla="*/ 182 h 449"/>
                  <a:gd name="T6" fmla="*/ 332 w 379"/>
                  <a:gd name="T7" fmla="*/ 139 h 449"/>
                  <a:gd name="T8" fmla="*/ 304 w 379"/>
                  <a:gd name="T9" fmla="*/ 232 h 449"/>
                  <a:gd name="T10" fmla="*/ 270 w 379"/>
                  <a:gd name="T11" fmla="*/ 449 h 449"/>
                  <a:gd name="T12" fmla="*/ 266 w 379"/>
                  <a:gd name="T13" fmla="*/ 267 h 449"/>
                  <a:gd name="T14" fmla="*/ 211 w 379"/>
                  <a:gd name="T15" fmla="*/ 299 h 449"/>
                  <a:gd name="T16" fmla="*/ 204 w 379"/>
                  <a:gd name="T17" fmla="*/ 195 h 449"/>
                  <a:gd name="T18" fmla="*/ 136 w 379"/>
                  <a:gd name="T19" fmla="*/ 345 h 449"/>
                  <a:gd name="T20" fmla="*/ 108 w 379"/>
                  <a:gd name="T21" fmla="*/ 311 h 449"/>
                  <a:gd name="T22" fmla="*/ 69 w 379"/>
                  <a:gd name="T23" fmla="*/ 340 h 449"/>
                  <a:gd name="T24" fmla="*/ 82 w 379"/>
                  <a:gd name="T25" fmla="*/ 255 h 449"/>
                  <a:gd name="T26" fmla="*/ 106 w 379"/>
                  <a:gd name="T27" fmla="*/ 267 h 449"/>
                  <a:gd name="T28" fmla="*/ 110 w 379"/>
                  <a:gd name="T29" fmla="*/ 195 h 449"/>
                  <a:gd name="T30" fmla="*/ 57 w 379"/>
                  <a:gd name="T31" fmla="*/ 243 h 449"/>
                  <a:gd name="T32" fmla="*/ 0 w 379"/>
                  <a:gd name="T33" fmla="*/ 230 h 449"/>
                  <a:gd name="T34" fmla="*/ 132 w 379"/>
                  <a:gd name="T35" fmla="*/ 102 h 449"/>
                  <a:gd name="T36" fmla="*/ 172 w 379"/>
                  <a:gd name="T37" fmla="*/ 139 h 449"/>
                  <a:gd name="T38" fmla="*/ 152 w 379"/>
                  <a:gd name="T39" fmla="*/ 215 h 449"/>
                  <a:gd name="T40" fmla="*/ 207 w 379"/>
                  <a:gd name="T41" fmla="*/ 150 h 449"/>
                  <a:gd name="T42" fmla="*/ 178 w 379"/>
                  <a:gd name="T43" fmla="*/ 78 h 449"/>
                  <a:gd name="T44" fmla="*/ 243 w 379"/>
                  <a:gd name="T45" fmla="*/ 227 h 449"/>
                  <a:gd name="T46" fmla="*/ 259 w 379"/>
                  <a:gd name="T47" fmla="*/ 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9" h="449">
                    <a:moveTo>
                      <a:pt x="259" y="3"/>
                    </a:moveTo>
                    <a:cubicBezTo>
                      <a:pt x="282" y="0"/>
                      <a:pt x="293" y="17"/>
                      <a:pt x="307" y="27"/>
                    </a:cubicBezTo>
                    <a:cubicBezTo>
                      <a:pt x="316" y="85"/>
                      <a:pt x="298" y="125"/>
                      <a:pt x="307" y="182"/>
                    </a:cubicBezTo>
                    <a:cubicBezTo>
                      <a:pt x="329" y="178"/>
                      <a:pt x="325" y="154"/>
                      <a:pt x="332" y="139"/>
                    </a:cubicBezTo>
                    <a:cubicBezTo>
                      <a:pt x="379" y="171"/>
                      <a:pt x="331" y="211"/>
                      <a:pt x="304" y="232"/>
                    </a:cubicBezTo>
                    <a:cubicBezTo>
                      <a:pt x="295" y="306"/>
                      <a:pt x="330" y="410"/>
                      <a:pt x="270" y="449"/>
                    </a:cubicBezTo>
                    <a:cubicBezTo>
                      <a:pt x="259" y="381"/>
                      <a:pt x="265" y="325"/>
                      <a:pt x="266" y="267"/>
                    </a:cubicBezTo>
                    <a:cubicBezTo>
                      <a:pt x="236" y="269"/>
                      <a:pt x="241" y="296"/>
                      <a:pt x="211" y="299"/>
                    </a:cubicBezTo>
                    <a:cubicBezTo>
                      <a:pt x="172" y="273"/>
                      <a:pt x="239" y="232"/>
                      <a:pt x="204" y="195"/>
                    </a:cubicBezTo>
                    <a:cubicBezTo>
                      <a:pt x="161" y="231"/>
                      <a:pt x="144" y="284"/>
                      <a:pt x="136" y="345"/>
                    </a:cubicBezTo>
                    <a:cubicBezTo>
                      <a:pt x="120" y="343"/>
                      <a:pt x="108" y="336"/>
                      <a:pt x="108" y="311"/>
                    </a:cubicBezTo>
                    <a:cubicBezTo>
                      <a:pt x="86" y="312"/>
                      <a:pt x="88" y="353"/>
                      <a:pt x="69" y="340"/>
                    </a:cubicBezTo>
                    <a:cubicBezTo>
                      <a:pt x="31" y="318"/>
                      <a:pt x="65" y="269"/>
                      <a:pt x="82" y="255"/>
                    </a:cubicBezTo>
                    <a:cubicBezTo>
                      <a:pt x="98" y="247"/>
                      <a:pt x="92" y="271"/>
                      <a:pt x="106" y="267"/>
                    </a:cubicBezTo>
                    <a:cubicBezTo>
                      <a:pt x="113" y="247"/>
                      <a:pt x="107" y="217"/>
                      <a:pt x="110" y="195"/>
                    </a:cubicBezTo>
                    <a:cubicBezTo>
                      <a:pt x="94" y="193"/>
                      <a:pt x="67" y="224"/>
                      <a:pt x="57" y="243"/>
                    </a:cubicBezTo>
                    <a:cubicBezTo>
                      <a:pt x="29" y="251"/>
                      <a:pt x="15" y="240"/>
                      <a:pt x="0" y="230"/>
                    </a:cubicBezTo>
                    <a:cubicBezTo>
                      <a:pt x="35" y="181"/>
                      <a:pt x="120" y="167"/>
                      <a:pt x="132" y="102"/>
                    </a:cubicBezTo>
                    <a:cubicBezTo>
                      <a:pt x="154" y="102"/>
                      <a:pt x="162" y="123"/>
                      <a:pt x="172" y="139"/>
                    </a:cubicBezTo>
                    <a:cubicBezTo>
                      <a:pt x="169" y="167"/>
                      <a:pt x="144" y="179"/>
                      <a:pt x="152" y="215"/>
                    </a:cubicBezTo>
                    <a:cubicBezTo>
                      <a:pt x="182" y="201"/>
                      <a:pt x="200" y="179"/>
                      <a:pt x="207" y="150"/>
                    </a:cubicBezTo>
                    <a:cubicBezTo>
                      <a:pt x="200" y="125"/>
                      <a:pt x="170" y="102"/>
                      <a:pt x="178" y="78"/>
                    </a:cubicBezTo>
                    <a:cubicBezTo>
                      <a:pt x="252" y="66"/>
                      <a:pt x="223" y="175"/>
                      <a:pt x="243" y="227"/>
                    </a:cubicBezTo>
                    <a:cubicBezTo>
                      <a:pt x="293" y="184"/>
                      <a:pt x="254" y="78"/>
                      <a:pt x="25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9" name="iṧḻiḑé"/>
              <p:cNvSpPr/>
              <p:nvPr/>
            </p:nvSpPr>
            <p:spPr bwMode="auto">
              <a:xfrm>
                <a:off x="10763250" y="2200275"/>
                <a:ext cx="1109663" cy="1801813"/>
              </a:xfrm>
              <a:custGeom>
                <a:avLst/>
                <a:gdLst>
                  <a:gd name="T0" fmla="*/ 114 w 350"/>
                  <a:gd name="T1" fmla="*/ 321 h 568"/>
                  <a:gd name="T2" fmla="*/ 300 w 350"/>
                  <a:gd name="T3" fmla="*/ 258 h 568"/>
                  <a:gd name="T4" fmla="*/ 206 w 350"/>
                  <a:gd name="T5" fmla="*/ 374 h 568"/>
                  <a:gd name="T6" fmla="*/ 282 w 350"/>
                  <a:gd name="T7" fmla="*/ 371 h 568"/>
                  <a:gd name="T8" fmla="*/ 290 w 350"/>
                  <a:gd name="T9" fmla="*/ 403 h 568"/>
                  <a:gd name="T10" fmla="*/ 221 w 350"/>
                  <a:gd name="T11" fmla="*/ 431 h 568"/>
                  <a:gd name="T12" fmla="*/ 196 w 350"/>
                  <a:gd name="T13" fmla="*/ 568 h 568"/>
                  <a:gd name="T14" fmla="*/ 100 w 350"/>
                  <a:gd name="T15" fmla="*/ 519 h 568"/>
                  <a:gd name="T16" fmla="*/ 189 w 350"/>
                  <a:gd name="T17" fmla="*/ 447 h 568"/>
                  <a:gd name="T18" fmla="*/ 40 w 350"/>
                  <a:gd name="T19" fmla="*/ 458 h 568"/>
                  <a:gd name="T20" fmla="*/ 247 w 350"/>
                  <a:gd name="T21" fmla="*/ 302 h 568"/>
                  <a:gd name="T22" fmla="*/ 44 w 350"/>
                  <a:gd name="T23" fmla="*/ 421 h 568"/>
                  <a:gd name="T24" fmla="*/ 4 w 350"/>
                  <a:gd name="T25" fmla="*/ 373 h 568"/>
                  <a:gd name="T26" fmla="*/ 199 w 350"/>
                  <a:gd name="T27" fmla="*/ 245 h 568"/>
                  <a:gd name="T28" fmla="*/ 183 w 350"/>
                  <a:gd name="T29" fmla="*/ 189 h 568"/>
                  <a:gd name="T30" fmla="*/ 151 w 350"/>
                  <a:gd name="T31" fmla="*/ 237 h 568"/>
                  <a:gd name="T32" fmla="*/ 110 w 350"/>
                  <a:gd name="T33" fmla="*/ 236 h 568"/>
                  <a:gd name="T34" fmla="*/ 86 w 350"/>
                  <a:gd name="T35" fmla="*/ 285 h 568"/>
                  <a:gd name="T36" fmla="*/ 38 w 350"/>
                  <a:gd name="T37" fmla="*/ 171 h 568"/>
                  <a:gd name="T38" fmla="*/ 99 w 350"/>
                  <a:gd name="T39" fmla="*/ 192 h 568"/>
                  <a:gd name="T40" fmla="*/ 71 w 350"/>
                  <a:gd name="T41" fmla="*/ 67 h 568"/>
                  <a:gd name="T42" fmla="*/ 180 w 350"/>
                  <a:gd name="T43" fmla="*/ 112 h 568"/>
                  <a:gd name="T44" fmla="*/ 221 w 350"/>
                  <a:gd name="T45" fmla="*/ 0 h 568"/>
                  <a:gd name="T46" fmla="*/ 277 w 350"/>
                  <a:gd name="T47" fmla="*/ 40 h 568"/>
                  <a:gd name="T48" fmla="*/ 236 w 350"/>
                  <a:gd name="T49" fmla="*/ 96 h 568"/>
                  <a:gd name="T50" fmla="*/ 309 w 350"/>
                  <a:gd name="T51" fmla="*/ 49 h 568"/>
                  <a:gd name="T52" fmla="*/ 350 w 350"/>
                  <a:gd name="T53" fmla="*/ 73 h 568"/>
                  <a:gd name="T54" fmla="*/ 276 w 350"/>
                  <a:gd name="T55" fmla="*/ 234 h 568"/>
                  <a:gd name="T56" fmla="*/ 114 w 350"/>
                  <a:gd name="T57" fmla="*/ 321 h 568"/>
                  <a:gd name="T58" fmla="*/ 224 w 350"/>
                  <a:gd name="T59" fmla="*/ 141 h 568"/>
                  <a:gd name="T60" fmla="*/ 264 w 350"/>
                  <a:gd name="T61" fmla="*/ 197 h 568"/>
                  <a:gd name="T62" fmla="*/ 321 w 350"/>
                  <a:gd name="T63" fmla="*/ 93 h 568"/>
                  <a:gd name="T64" fmla="*/ 309 w 350"/>
                  <a:gd name="T65" fmla="*/ 81 h 568"/>
                  <a:gd name="T66" fmla="*/ 224 w 350"/>
                  <a:gd name="T67" fmla="*/ 14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568">
                    <a:moveTo>
                      <a:pt x="114" y="321"/>
                    </a:moveTo>
                    <a:cubicBezTo>
                      <a:pt x="175" y="328"/>
                      <a:pt x="238" y="234"/>
                      <a:pt x="300" y="258"/>
                    </a:cubicBezTo>
                    <a:cubicBezTo>
                      <a:pt x="326" y="307"/>
                      <a:pt x="239" y="343"/>
                      <a:pt x="206" y="374"/>
                    </a:cubicBezTo>
                    <a:cubicBezTo>
                      <a:pt x="231" y="396"/>
                      <a:pt x="257" y="366"/>
                      <a:pt x="282" y="371"/>
                    </a:cubicBezTo>
                    <a:cubicBezTo>
                      <a:pt x="288" y="382"/>
                      <a:pt x="287" y="392"/>
                      <a:pt x="290" y="403"/>
                    </a:cubicBezTo>
                    <a:cubicBezTo>
                      <a:pt x="267" y="434"/>
                      <a:pt x="245" y="402"/>
                      <a:pt x="221" y="431"/>
                    </a:cubicBezTo>
                    <a:cubicBezTo>
                      <a:pt x="221" y="477"/>
                      <a:pt x="245" y="522"/>
                      <a:pt x="196" y="568"/>
                    </a:cubicBezTo>
                    <a:cubicBezTo>
                      <a:pt x="164" y="546"/>
                      <a:pt x="132" y="546"/>
                      <a:pt x="100" y="519"/>
                    </a:cubicBezTo>
                    <a:cubicBezTo>
                      <a:pt x="136" y="516"/>
                      <a:pt x="220" y="510"/>
                      <a:pt x="189" y="447"/>
                    </a:cubicBezTo>
                    <a:cubicBezTo>
                      <a:pt x="139" y="445"/>
                      <a:pt x="89" y="549"/>
                      <a:pt x="40" y="458"/>
                    </a:cubicBezTo>
                    <a:cubicBezTo>
                      <a:pt x="133" y="420"/>
                      <a:pt x="180" y="385"/>
                      <a:pt x="247" y="302"/>
                    </a:cubicBezTo>
                    <a:cubicBezTo>
                      <a:pt x="180" y="295"/>
                      <a:pt x="112" y="376"/>
                      <a:pt x="44" y="421"/>
                    </a:cubicBezTo>
                    <a:cubicBezTo>
                      <a:pt x="26" y="418"/>
                      <a:pt x="0" y="388"/>
                      <a:pt x="4" y="373"/>
                    </a:cubicBezTo>
                    <a:cubicBezTo>
                      <a:pt x="69" y="323"/>
                      <a:pt x="134" y="295"/>
                      <a:pt x="199" y="245"/>
                    </a:cubicBezTo>
                    <a:cubicBezTo>
                      <a:pt x="198" y="226"/>
                      <a:pt x="191" y="208"/>
                      <a:pt x="183" y="189"/>
                    </a:cubicBezTo>
                    <a:cubicBezTo>
                      <a:pt x="159" y="189"/>
                      <a:pt x="149" y="223"/>
                      <a:pt x="151" y="237"/>
                    </a:cubicBezTo>
                    <a:cubicBezTo>
                      <a:pt x="137" y="251"/>
                      <a:pt x="124" y="240"/>
                      <a:pt x="110" y="236"/>
                    </a:cubicBezTo>
                    <a:cubicBezTo>
                      <a:pt x="102" y="253"/>
                      <a:pt x="106" y="269"/>
                      <a:pt x="86" y="285"/>
                    </a:cubicBezTo>
                    <a:cubicBezTo>
                      <a:pt x="52" y="247"/>
                      <a:pt x="65" y="209"/>
                      <a:pt x="38" y="171"/>
                    </a:cubicBezTo>
                    <a:cubicBezTo>
                      <a:pt x="59" y="159"/>
                      <a:pt x="79" y="184"/>
                      <a:pt x="99" y="192"/>
                    </a:cubicBezTo>
                    <a:cubicBezTo>
                      <a:pt x="127" y="151"/>
                      <a:pt x="73" y="109"/>
                      <a:pt x="71" y="67"/>
                    </a:cubicBezTo>
                    <a:cubicBezTo>
                      <a:pt x="108" y="62"/>
                      <a:pt x="144" y="127"/>
                      <a:pt x="180" y="112"/>
                    </a:cubicBezTo>
                    <a:cubicBezTo>
                      <a:pt x="215" y="75"/>
                      <a:pt x="208" y="37"/>
                      <a:pt x="221" y="0"/>
                    </a:cubicBezTo>
                    <a:cubicBezTo>
                      <a:pt x="240" y="12"/>
                      <a:pt x="259" y="16"/>
                      <a:pt x="277" y="40"/>
                    </a:cubicBezTo>
                    <a:cubicBezTo>
                      <a:pt x="272" y="59"/>
                      <a:pt x="258" y="78"/>
                      <a:pt x="236" y="96"/>
                    </a:cubicBezTo>
                    <a:cubicBezTo>
                      <a:pt x="261" y="99"/>
                      <a:pt x="285" y="68"/>
                      <a:pt x="309" y="49"/>
                    </a:cubicBezTo>
                    <a:cubicBezTo>
                      <a:pt x="326" y="52"/>
                      <a:pt x="343" y="55"/>
                      <a:pt x="350" y="73"/>
                    </a:cubicBezTo>
                    <a:cubicBezTo>
                      <a:pt x="332" y="127"/>
                      <a:pt x="310" y="180"/>
                      <a:pt x="276" y="234"/>
                    </a:cubicBezTo>
                    <a:cubicBezTo>
                      <a:pt x="222" y="241"/>
                      <a:pt x="168" y="298"/>
                      <a:pt x="114" y="321"/>
                    </a:cubicBezTo>
                    <a:close/>
                    <a:moveTo>
                      <a:pt x="224" y="141"/>
                    </a:moveTo>
                    <a:cubicBezTo>
                      <a:pt x="237" y="168"/>
                      <a:pt x="248" y="171"/>
                      <a:pt x="264" y="197"/>
                    </a:cubicBezTo>
                    <a:cubicBezTo>
                      <a:pt x="298" y="163"/>
                      <a:pt x="299" y="128"/>
                      <a:pt x="321" y="93"/>
                    </a:cubicBezTo>
                    <a:cubicBezTo>
                      <a:pt x="317" y="89"/>
                      <a:pt x="313" y="85"/>
                      <a:pt x="309" y="81"/>
                    </a:cubicBezTo>
                    <a:cubicBezTo>
                      <a:pt x="281" y="95"/>
                      <a:pt x="239" y="111"/>
                      <a:pt x="224"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14" name="iṥļïḓé"/>
            <p:cNvGrpSpPr/>
            <p:nvPr/>
          </p:nvGrpSpPr>
          <p:grpSpPr>
            <a:xfrm>
              <a:off x="3663903" y="4032221"/>
              <a:ext cx="7142007" cy="350240"/>
              <a:chOff x="2936875" y="4210050"/>
              <a:chExt cx="9258300" cy="454025"/>
            </a:xfrm>
            <a:grpFill/>
          </p:grpSpPr>
          <p:sp>
            <p:nvSpPr>
              <p:cNvPr id="615" name="i$ḻîḍe"/>
              <p:cNvSpPr/>
              <p:nvPr/>
            </p:nvSpPr>
            <p:spPr bwMode="auto">
              <a:xfrm>
                <a:off x="2936875" y="4235450"/>
                <a:ext cx="274638" cy="314325"/>
              </a:xfrm>
              <a:custGeom>
                <a:avLst/>
                <a:gdLst>
                  <a:gd name="T0" fmla="*/ 43 w 87"/>
                  <a:gd name="T1" fmla="*/ 99 h 99"/>
                  <a:gd name="T2" fmla="*/ 24 w 87"/>
                  <a:gd name="T3" fmla="*/ 99 h 99"/>
                  <a:gd name="T4" fmla="*/ 23 w 87"/>
                  <a:gd name="T5" fmla="*/ 96 h 99"/>
                  <a:gd name="T6" fmla="*/ 34 w 87"/>
                  <a:gd name="T7" fmla="*/ 93 h 99"/>
                  <a:gd name="T8" fmla="*/ 36 w 87"/>
                  <a:gd name="T9" fmla="*/ 91 h 99"/>
                  <a:gd name="T10" fmla="*/ 36 w 87"/>
                  <a:gd name="T11" fmla="*/ 77 h 99"/>
                  <a:gd name="T12" fmla="*/ 36 w 87"/>
                  <a:gd name="T13" fmla="*/ 6 h 99"/>
                  <a:gd name="T14" fmla="*/ 11 w 87"/>
                  <a:gd name="T15" fmla="*/ 6 h 99"/>
                  <a:gd name="T16" fmla="*/ 4 w 87"/>
                  <a:gd name="T17" fmla="*/ 25 h 99"/>
                  <a:gd name="T18" fmla="*/ 1 w 87"/>
                  <a:gd name="T19" fmla="*/ 25 h 99"/>
                  <a:gd name="T20" fmla="*/ 0 w 87"/>
                  <a:gd name="T21" fmla="*/ 0 h 99"/>
                  <a:gd name="T22" fmla="*/ 0 w 87"/>
                  <a:gd name="T23" fmla="*/ 0 h 99"/>
                  <a:gd name="T24" fmla="*/ 34 w 87"/>
                  <a:gd name="T25" fmla="*/ 0 h 99"/>
                  <a:gd name="T26" fmla="*/ 53 w 87"/>
                  <a:gd name="T27" fmla="*/ 0 h 99"/>
                  <a:gd name="T28" fmla="*/ 86 w 87"/>
                  <a:gd name="T29" fmla="*/ 0 h 99"/>
                  <a:gd name="T30" fmla="*/ 87 w 87"/>
                  <a:gd name="T31" fmla="*/ 0 h 99"/>
                  <a:gd name="T32" fmla="*/ 82 w 87"/>
                  <a:gd name="T33" fmla="*/ 25 h 99"/>
                  <a:gd name="T34" fmla="*/ 79 w 87"/>
                  <a:gd name="T35" fmla="*/ 25 h 99"/>
                  <a:gd name="T36" fmla="*/ 75 w 87"/>
                  <a:gd name="T37" fmla="*/ 6 h 99"/>
                  <a:gd name="T38" fmla="*/ 50 w 87"/>
                  <a:gd name="T39" fmla="*/ 6 h 99"/>
                  <a:gd name="T40" fmla="*/ 50 w 87"/>
                  <a:gd name="T41" fmla="*/ 77 h 99"/>
                  <a:gd name="T42" fmla="*/ 50 w 87"/>
                  <a:gd name="T43" fmla="*/ 91 h 99"/>
                  <a:gd name="T44" fmla="*/ 52 w 87"/>
                  <a:gd name="T45" fmla="*/ 93 h 99"/>
                  <a:gd name="T46" fmla="*/ 62 w 87"/>
                  <a:gd name="T47" fmla="*/ 96 h 99"/>
                  <a:gd name="T48" fmla="*/ 62 w 87"/>
                  <a:gd name="T49" fmla="*/ 99 h 99"/>
                  <a:gd name="T50" fmla="*/ 43 w 87"/>
                  <a:gd name="T5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99">
                    <a:moveTo>
                      <a:pt x="43" y="99"/>
                    </a:moveTo>
                    <a:cubicBezTo>
                      <a:pt x="37" y="99"/>
                      <a:pt x="31" y="99"/>
                      <a:pt x="24" y="99"/>
                    </a:cubicBezTo>
                    <a:cubicBezTo>
                      <a:pt x="23" y="96"/>
                      <a:pt x="23" y="96"/>
                      <a:pt x="23" y="96"/>
                    </a:cubicBezTo>
                    <a:cubicBezTo>
                      <a:pt x="34" y="93"/>
                      <a:pt x="34" y="93"/>
                      <a:pt x="34" y="93"/>
                    </a:cubicBezTo>
                    <a:cubicBezTo>
                      <a:pt x="35" y="93"/>
                      <a:pt x="36" y="92"/>
                      <a:pt x="36" y="91"/>
                    </a:cubicBezTo>
                    <a:cubicBezTo>
                      <a:pt x="36" y="87"/>
                      <a:pt x="36" y="83"/>
                      <a:pt x="36" y="77"/>
                    </a:cubicBezTo>
                    <a:cubicBezTo>
                      <a:pt x="36" y="6"/>
                      <a:pt x="36" y="6"/>
                      <a:pt x="36" y="6"/>
                    </a:cubicBezTo>
                    <a:cubicBezTo>
                      <a:pt x="11" y="6"/>
                      <a:pt x="11" y="6"/>
                      <a:pt x="11" y="6"/>
                    </a:cubicBezTo>
                    <a:cubicBezTo>
                      <a:pt x="4" y="25"/>
                      <a:pt x="4" y="25"/>
                      <a:pt x="4" y="25"/>
                    </a:cubicBezTo>
                    <a:cubicBezTo>
                      <a:pt x="1" y="25"/>
                      <a:pt x="1" y="25"/>
                      <a:pt x="1" y="25"/>
                    </a:cubicBezTo>
                    <a:cubicBezTo>
                      <a:pt x="0" y="0"/>
                      <a:pt x="0" y="0"/>
                      <a:pt x="0" y="0"/>
                    </a:cubicBezTo>
                    <a:cubicBezTo>
                      <a:pt x="0" y="0"/>
                      <a:pt x="0" y="0"/>
                      <a:pt x="0" y="0"/>
                    </a:cubicBezTo>
                    <a:cubicBezTo>
                      <a:pt x="12" y="0"/>
                      <a:pt x="23" y="0"/>
                      <a:pt x="34" y="0"/>
                    </a:cubicBezTo>
                    <a:cubicBezTo>
                      <a:pt x="53" y="0"/>
                      <a:pt x="53" y="0"/>
                      <a:pt x="53" y="0"/>
                    </a:cubicBezTo>
                    <a:cubicBezTo>
                      <a:pt x="63" y="0"/>
                      <a:pt x="74" y="0"/>
                      <a:pt x="86" y="0"/>
                    </a:cubicBezTo>
                    <a:cubicBezTo>
                      <a:pt x="87" y="0"/>
                      <a:pt x="87" y="0"/>
                      <a:pt x="87" y="0"/>
                    </a:cubicBezTo>
                    <a:cubicBezTo>
                      <a:pt x="82" y="25"/>
                      <a:pt x="82" y="25"/>
                      <a:pt x="82" y="25"/>
                    </a:cubicBezTo>
                    <a:cubicBezTo>
                      <a:pt x="79" y="25"/>
                      <a:pt x="79" y="25"/>
                      <a:pt x="79" y="25"/>
                    </a:cubicBezTo>
                    <a:cubicBezTo>
                      <a:pt x="75" y="6"/>
                      <a:pt x="75" y="6"/>
                      <a:pt x="75" y="6"/>
                    </a:cubicBezTo>
                    <a:cubicBezTo>
                      <a:pt x="50" y="6"/>
                      <a:pt x="50" y="6"/>
                      <a:pt x="50" y="6"/>
                    </a:cubicBezTo>
                    <a:cubicBezTo>
                      <a:pt x="50" y="77"/>
                      <a:pt x="50" y="77"/>
                      <a:pt x="50" y="77"/>
                    </a:cubicBezTo>
                    <a:cubicBezTo>
                      <a:pt x="50" y="83"/>
                      <a:pt x="50" y="87"/>
                      <a:pt x="50" y="91"/>
                    </a:cubicBezTo>
                    <a:cubicBezTo>
                      <a:pt x="50" y="92"/>
                      <a:pt x="50" y="93"/>
                      <a:pt x="52" y="93"/>
                    </a:cubicBezTo>
                    <a:cubicBezTo>
                      <a:pt x="62" y="96"/>
                      <a:pt x="62" y="96"/>
                      <a:pt x="62" y="96"/>
                    </a:cubicBezTo>
                    <a:cubicBezTo>
                      <a:pt x="62" y="99"/>
                      <a:pt x="62" y="99"/>
                      <a:pt x="62" y="99"/>
                    </a:cubicBezTo>
                    <a:cubicBezTo>
                      <a:pt x="55" y="99"/>
                      <a:pt x="48" y="99"/>
                      <a:pt x="43"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íşlîḍé"/>
              <p:cNvSpPr/>
              <p:nvPr/>
            </p:nvSpPr>
            <p:spPr bwMode="auto">
              <a:xfrm>
                <a:off x="3243263" y="4229100"/>
                <a:ext cx="107950" cy="320675"/>
              </a:xfrm>
              <a:custGeom>
                <a:avLst/>
                <a:gdLst>
                  <a:gd name="T0" fmla="*/ 0 w 34"/>
                  <a:gd name="T1" fmla="*/ 38 h 101"/>
                  <a:gd name="T2" fmla="*/ 23 w 34"/>
                  <a:gd name="T3" fmla="*/ 33 h 101"/>
                  <a:gd name="T4" fmla="*/ 24 w 34"/>
                  <a:gd name="T5" fmla="*/ 34 h 101"/>
                  <a:gd name="T6" fmla="*/ 24 w 34"/>
                  <a:gd name="T7" fmla="*/ 54 h 101"/>
                  <a:gd name="T8" fmla="*/ 24 w 34"/>
                  <a:gd name="T9" fmla="*/ 82 h 101"/>
                  <a:gd name="T10" fmla="*/ 24 w 34"/>
                  <a:gd name="T11" fmla="*/ 93 h 101"/>
                  <a:gd name="T12" fmla="*/ 26 w 34"/>
                  <a:gd name="T13" fmla="*/ 96 h 101"/>
                  <a:gd name="T14" fmla="*/ 34 w 34"/>
                  <a:gd name="T15" fmla="*/ 98 h 101"/>
                  <a:gd name="T16" fmla="*/ 34 w 34"/>
                  <a:gd name="T17" fmla="*/ 101 h 101"/>
                  <a:gd name="T18" fmla="*/ 17 w 34"/>
                  <a:gd name="T19" fmla="*/ 101 h 101"/>
                  <a:gd name="T20" fmla="*/ 1 w 34"/>
                  <a:gd name="T21" fmla="*/ 101 h 101"/>
                  <a:gd name="T22" fmla="*/ 0 w 34"/>
                  <a:gd name="T23" fmla="*/ 98 h 101"/>
                  <a:gd name="T24" fmla="*/ 8 w 34"/>
                  <a:gd name="T25" fmla="*/ 96 h 101"/>
                  <a:gd name="T26" fmla="*/ 10 w 34"/>
                  <a:gd name="T27" fmla="*/ 94 h 101"/>
                  <a:gd name="T28" fmla="*/ 10 w 34"/>
                  <a:gd name="T29" fmla="*/ 84 h 101"/>
                  <a:gd name="T30" fmla="*/ 10 w 34"/>
                  <a:gd name="T31" fmla="*/ 61 h 101"/>
                  <a:gd name="T32" fmla="*/ 10 w 34"/>
                  <a:gd name="T33" fmla="*/ 43 h 101"/>
                  <a:gd name="T34" fmla="*/ 1 w 34"/>
                  <a:gd name="T35" fmla="*/ 41 h 101"/>
                  <a:gd name="T36" fmla="*/ 0 w 34"/>
                  <a:gd name="T37" fmla="*/ 38 h 101"/>
                  <a:gd name="T38" fmla="*/ 24 w 34"/>
                  <a:gd name="T39" fmla="*/ 8 h 101"/>
                  <a:gd name="T40" fmla="*/ 22 w 34"/>
                  <a:gd name="T41" fmla="*/ 14 h 101"/>
                  <a:gd name="T42" fmla="*/ 16 w 34"/>
                  <a:gd name="T43" fmla="*/ 17 h 101"/>
                  <a:gd name="T44" fmla="*/ 10 w 34"/>
                  <a:gd name="T45" fmla="*/ 15 h 101"/>
                  <a:gd name="T46" fmla="*/ 8 w 34"/>
                  <a:gd name="T47" fmla="*/ 9 h 101"/>
                  <a:gd name="T48" fmla="*/ 10 w 34"/>
                  <a:gd name="T49" fmla="*/ 3 h 101"/>
                  <a:gd name="T50" fmla="*/ 16 w 34"/>
                  <a:gd name="T51" fmla="*/ 0 h 101"/>
                  <a:gd name="T52" fmla="*/ 22 w 34"/>
                  <a:gd name="T53" fmla="*/ 3 h 101"/>
                  <a:gd name="T54" fmla="*/ 24 w 34"/>
                  <a:gd name="T55" fmla="*/ 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01">
                    <a:moveTo>
                      <a:pt x="0" y="38"/>
                    </a:moveTo>
                    <a:cubicBezTo>
                      <a:pt x="9" y="37"/>
                      <a:pt x="16" y="35"/>
                      <a:pt x="23" y="33"/>
                    </a:cubicBezTo>
                    <a:cubicBezTo>
                      <a:pt x="24" y="34"/>
                      <a:pt x="24" y="34"/>
                      <a:pt x="24" y="34"/>
                    </a:cubicBezTo>
                    <a:cubicBezTo>
                      <a:pt x="24" y="40"/>
                      <a:pt x="24" y="47"/>
                      <a:pt x="24" y="54"/>
                    </a:cubicBezTo>
                    <a:cubicBezTo>
                      <a:pt x="24" y="82"/>
                      <a:pt x="24" y="82"/>
                      <a:pt x="24" y="82"/>
                    </a:cubicBezTo>
                    <a:cubicBezTo>
                      <a:pt x="24" y="87"/>
                      <a:pt x="24" y="91"/>
                      <a:pt x="24" y="93"/>
                    </a:cubicBezTo>
                    <a:cubicBezTo>
                      <a:pt x="24" y="95"/>
                      <a:pt x="24" y="95"/>
                      <a:pt x="26" y="96"/>
                    </a:cubicBezTo>
                    <a:cubicBezTo>
                      <a:pt x="34" y="98"/>
                      <a:pt x="34" y="98"/>
                      <a:pt x="34" y="98"/>
                    </a:cubicBezTo>
                    <a:cubicBezTo>
                      <a:pt x="34" y="101"/>
                      <a:pt x="34" y="101"/>
                      <a:pt x="34" y="101"/>
                    </a:cubicBezTo>
                    <a:cubicBezTo>
                      <a:pt x="27" y="101"/>
                      <a:pt x="22" y="101"/>
                      <a:pt x="17" y="101"/>
                    </a:cubicBezTo>
                    <a:cubicBezTo>
                      <a:pt x="12" y="101"/>
                      <a:pt x="7" y="101"/>
                      <a:pt x="1" y="101"/>
                    </a:cubicBezTo>
                    <a:cubicBezTo>
                      <a:pt x="0" y="98"/>
                      <a:pt x="0" y="98"/>
                      <a:pt x="0" y="98"/>
                    </a:cubicBezTo>
                    <a:cubicBezTo>
                      <a:pt x="8" y="96"/>
                      <a:pt x="8" y="96"/>
                      <a:pt x="8" y="96"/>
                    </a:cubicBezTo>
                    <a:cubicBezTo>
                      <a:pt x="10" y="95"/>
                      <a:pt x="10" y="95"/>
                      <a:pt x="10" y="94"/>
                    </a:cubicBezTo>
                    <a:cubicBezTo>
                      <a:pt x="10" y="92"/>
                      <a:pt x="10" y="89"/>
                      <a:pt x="10" y="84"/>
                    </a:cubicBezTo>
                    <a:cubicBezTo>
                      <a:pt x="10" y="61"/>
                      <a:pt x="10" y="61"/>
                      <a:pt x="10" y="61"/>
                    </a:cubicBezTo>
                    <a:cubicBezTo>
                      <a:pt x="10" y="54"/>
                      <a:pt x="10" y="49"/>
                      <a:pt x="10" y="43"/>
                    </a:cubicBezTo>
                    <a:cubicBezTo>
                      <a:pt x="1" y="41"/>
                      <a:pt x="1" y="41"/>
                      <a:pt x="1" y="41"/>
                    </a:cubicBezTo>
                    <a:lnTo>
                      <a:pt x="0" y="38"/>
                    </a:lnTo>
                    <a:close/>
                    <a:moveTo>
                      <a:pt x="24" y="8"/>
                    </a:moveTo>
                    <a:cubicBezTo>
                      <a:pt x="24" y="11"/>
                      <a:pt x="24" y="13"/>
                      <a:pt x="22" y="14"/>
                    </a:cubicBezTo>
                    <a:cubicBezTo>
                      <a:pt x="20" y="16"/>
                      <a:pt x="18" y="17"/>
                      <a:pt x="16" y="17"/>
                    </a:cubicBezTo>
                    <a:cubicBezTo>
                      <a:pt x="14" y="17"/>
                      <a:pt x="12" y="16"/>
                      <a:pt x="10" y="15"/>
                    </a:cubicBezTo>
                    <a:cubicBezTo>
                      <a:pt x="9" y="13"/>
                      <a:pt x="8" y="11"/>
                      <a:pt x="8" y="9"/>
                    </a:cubicBezTo>
                    <a:cubicBezTo>
                      <a:pt x="8" y="6"/>
                      <a:pt x="9" y="4"/>
                      <a:pt x="10" y="3"/>
                    </a:cubicBezTo>
                    <a:cubicBezTo>
                      <a:pt x="12" y="1"/>
                      <a:pt x="14" y="0"/>
                      <a:pt x="16" y="0"/>
                    </a:cubicBezTo>
                    <a:cubicBezTo>
                      <a:pt x="19" y="0"/>
                      <a:pt x="21" y="1"/>
                      <a:pt x="22" y="3"/>
                    </a:cubicBezTo>
                    <a:cubicBezTo>
                      <a:pt x="24" y="4"/>
                      <a:pt x="24" y="6"/>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7" name="íṡ1ïḍe"/>
              <p:cNvSpPr/>
              <p:nvPr/>
            </p:nvSpPr>
            <p:spPr bwMode="auto">
              <a:xfrm>
                <a:off x="3392488" y="4333875"/>
                <a:ext cx="203200" cy="222250"/>
              </a:xfrm>
              <a:custGeom>
                <a:avLst/>
                <a:gdLst>
                  <a:gd name="T0" fmla="*/ 6 w 64"/>
                  <a:gd name="T1" fmla="*/ 7 h 70"/>
                  <a:gd name="T2" fmla="*/ 30 w 64"/>
                  <a:gd name="T3" fmla="*/ 0 h 70"/>
                  <a:gd name="T4" fmla="*/ 47 w 64"/>
                  <a:gd name="T5" fmla="*/ 6 h 70"/>
                  <a:gd name="T6" fmla="*/ 54 w 64"/>
                  <a:gd name="T7" fmla="*/ 23 h 70"/>
                  <a:gd name="T8" fmla="*/ 53 w 64"/>
                  <a:gd name="T9" fmla="*/ 52 h 70"/>
                  <a:gd name="T10" fmla="*/ 53 w 64"/>
                  <a:gd name="T11" fmla="*/ 58 h 70"/>
                  <a:gd name="T12" fmla="*/ 55 w 64"/>
                  <a:gd name="T13" fmla="*/ 61 h 70"/>
                  <a:gd name="T14" fmla="*/ 58 w 64"/>
                  <a:gd name="T15" fmla="*/ 63 h 70"/>
                  <a:gd name="T16" fmla="*/ 63 w 64"/>
                  <a:gd name="T17" fmla="*/ 64 h 70"/>
                  <a:gd name="T18" fmla="*/ 64 w 64"/>
                  <a:gd name="T19" fmla="*/ 66 h 70"/>
                  <a:gd name="T20" fmla="*/ 56 w 64"/>
                  <a:gd name="T21" fmla="*/ 69 h 70"/>
                  <a:gd name="T22" fmla="*/ 50 w 64"/>
                  <a:gd name="T23" fmla="*/ 70 h 70"/>
                  <a:gd name="T24" fmla="*/ 41 w 64"/>
                  <a:gd name="T25" fmla="*/ 63 h 70"/>
                  <a:gd name="T26" fmla="*/ 22 w 64"/>
                  <a:gd name="T27" fmla="*/ 70 h 70"/>
                  <a:gd name="T28" fmla="*/ 6 w 64"/>
                  <a:gd name="T29" fmla="*/ 65 h 70"/>
                  <a:gd name="T30" fmla="*/ 0 w 64"/>
                  <a:gd name="T31" fmla="*/ 51 h 70"/>
                  <a:gd name="T32" fmla="*/ 9 w 64"/>
                  <a:gd name="T33" fmla="*/ 35 h 70"/>
                  <a:gd name="T34" fmla="*/ 40 w 64"/>
                  <a:gd name="T35" fmla="*/ 30 h 70"/>
                  <a:gd name="T36" fmla="*/ 40 w 64"/>
                  <a:gd name="T37" fmla="*/ 25 h 70"/>
                  <a:gd name="T38" fmla="*/ 36 w 64"/>
                  <a:gd name="T39" fmla="*/ 13 h 70"/>
                  <a:gd name="T40" fmla="*/ 23 w 64"/>
                  <a:gd name="T41" fmla="*/ 9 h 70"/>
                  <a:gd name="T42" fmla="*/ 7 w 64"/>
                  <a:gd name="T43" fmla="*/ 11 h 70"/>
                  <a:gd name="T44" fmla="*/ 6 w 64"/>
                  <a:gd name="T45" fmla="*/ 7 h 70"/>
                  <a:gd name="T46" fmla="*/ 40 w 64"/>
                  <a:gd name="T47" fmla="*/ 36 h 70"/>
                  <a:gd name="T48" fmla="*/ 20 w 64"/>
                  <a:gd name="T49" fmla="*/ 39 h 70"/>
                  <a:gd name="T50" fmla="*/ 14 w 64"/>
                  <a:gd name="T51" fmla="*/ 49 h 70"/>
                  <a:gd name="T52" fmla="*/ 18 w 64"/>
                  <a:gd name="T53" fmla="*/ 59 h 70"/>
                  <a:gd name="T54" fmla="*/ 28 w 64"/>
                  <a:gd name="T55" fmla="*/ 62 h 70"/>
                  <a:gd name="T56" fmla="*/ 40 w 64"/>
                  <a:gd name="T57" fmla="*/ 59 h 70"/>
                  <a:gd name="T58" fmla="*/ 40 w 64"/>
                  <a:gd name="T59"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70">
                    <a:moveTo>
                      <a:pt x="6" y="7"/>
                    </a:moveTo>
                    <a:cubicBezTo>
                      <a:pt x="15" y="2"/>
                      <a:pt x="23" y="0"/>
                      <a:pt x="30" y="0"/>
                    </a:cubicBezTo>
                    <a:cubicBezTo>
                      <a:pt x="37" y="0"/>
                      <a:pt x="43" y="2"/>
                      <a:pt x="47" y="6"/>
                    </a:cubicBezTo>
                    <a:cubicBezTo>
                      <a:pt x="52" y="10"/>
                      <a:pt x="54" y="15"/>
                      <a:pt x="54" y="23"/>
                    </a:cubicBezTo>
                    <a:cubicBezTo>
                      <a:pt x="53" y="52"/>
                      <a:pt x="53" y="52"/>
                      <a:pt x="53" y="52"/>
                    </a:cubicBezTo>
                    <a:cubicBezTo>
                      <a:pt x="53" y="55"/>
                      <a:pt x="53" y="57"/>
                      <a:pt x="53" y="58"/>
                    </a:cubicBezTo>
                    <a:cubicBezTo>
                      <a:pt x="54" y="59"/>
                      <a:pt x="54" y="61"/>
                      <a:pt x="55" y="61"/>
                    </a:cubicBezTo>
                    <a:cubicBezTo>
                      <a:pt x="55" y="62"/>
                      <a:pt x="56" y="63"/>
                      <a:pt x="58" y="63"/>
                    </a:cubicBezTo>
                    <a:cubicBezTo>
                      <a:pt x="59" y="63"/>
                      <a:pt x="61" y="63"/>
                      <a:pt x="63" y="64"/>
                    </a:cubicBezTo>
                    <a:cubicBezTo>
                      <a:pt x="64" y="66"/>
                      <a:pt x="64" y="66"/>
                      <a:pt x="64" y="66"/>
                    </a:cubicBezTo>
                    <a:cubicBezTo>
                      <a:pt x="62" y="67"/>
                      <a:pt x="59" y="68"/>
                      <a:pt x="56" y="69"/>
                    </a:cubicBezTo>
                    <a:cubicBezTo>
                      <a:pt x="53" y="70"/>
                      <a:pt x="51" y="70"/>
                      <a:pt x="50" y="70"/>
                    </a:cubicBezTo>
                    <a:cubicBezTo>
                      <a:pt x="46" y="70"/>
                      <a:pt x="42" y="68"/>
                      <a:pt x="41" y="63"/>
                    </a:cubicBezTo>
                    <a:cubicBezTo>
                      <a:pt x="34" y="68"/>
                      <a:pt x="28" y="70"/>
                      <a:pt x="22" y="70"/>
                    </a:cubicBezTo>
                    <a:cubicBezTo>
                      <a:pt x="15" y="70"/>
                      <a:pt x="10" y="68"/>
                      <a:pt x="6" y="65"/>
                    </a:cubicBezTo>
                    <a:cubicBezTo>
                      <a:pt x="2" y="62"/>
                      <a:pt x="0" y="57"/>
                      <a:pt x="0" y="51"/>
                    </a:cubicBezTo>
                    <a:cubicBezTo>
                      <a:pt x="0" y="44"/>
                      <a:pt x="3" y="39"/>
                      <a:pt x="9" y="35"/>
                    </a:cubicBezTo>
                    <a:cubicBezTo>
                      <a:pt x="16" y="32"/>
                      <a:pt x="26" y="30"/>
                      <a:pt x="40" y="30"/>
                    </a:cubicBezTo>
                    <a:cubicBezTo>
                      <a:pt x="40" y="25"/>
                      <a:pt x="40" y="25"/>
                      <a:pt x="40" y="25"/>
                    </a:cubicBezTo>
                    <a:cubicBezTo>
                      <a:pt x="40" y="19"/>
                      <a:pt x="39" y="15"/>
                      <a:pt x="36" y="13"/>
                    </a:cubicBezTo>
                    <a:cubicBezTo>
                      <a:pt x="33" y="10"/>
                      <a:pt x="29" y="9"/>
                      <a:pt x="23" y="9"/>
                    </a:cubicBezTo>
                    <a:cubicBezTo>
                      <a:pt x="19" y="9"/>
                      <a:pt x="14" y="10"/>
                      <a:pt x="7" y="11"/>
                    </a:cubicBezTo>
                    <a:lnTo>
                      <a:pt x="6" y="7"/>
                    </a:lnTo>
                    <a:close/>
                    <a:moveTo>
                      <a:pt x="40" y="36"/>
                    </a:moveTo>
                    <a:cubicBezTo>
                      <a:pt x="30" y="36"/>
                      <a:pt x="23" y="37"/>
                      <a:pt x="20" y="39"/>
                    </a:cubicBezTo>
                    <a:cubicBezTo>
                      <a:pt x="16" y="41"/>
                      <a:pt x="14" y="44"/>
                      <a:pt x="14" y="49"/>
                    </a:cubicBezTo>
                    <a:cubicBezTo>
                      <a:pt x="14" y="54"/>
                      <a:pt x="15" y="57"/>
                      <a:pt x="18" y="59"/>
                    </a:cubicBezTo>
                    <a:cubicBezTo>
                      <a:pt x="20" y="61"/>
                      <a:pt x="24" y="62"/>
                      <a:pt x="28" y="62"/>
                    </a:cubicBezTo>
                    <a:cubicBezTo>
                      <a:pt x="32" y="62"/>
                      <a:pt x="36" y="61"/>
                      <a:pt x="40" y="59"/>
                    </a:cubicBez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8" name="îṧlïḍè"/>
              <p:cNvSpPr/>
              <p:nvPr/>
            </p:nvSpPr>
            <p:spPr bwMode="auto">
              <a:xfrm>
                <a:off x="3633788" y="4333875"/>
                <a:ext cx="246063" cy="215900"/>
              </a:xfrm>
              <a:custGeom>
                <a:avLst/>
                <a:gdLst>
                  <a:gd name="T0" fmla="*/ 0 w 78"/>
                  <a:gd name="T1" fmla="*/ 5 h 68"/>
                  <a:gd name="T2" fmla="*/ 23 w 78"/>
                  <a:gd name="T3" fmla="*/ 0 h 68"/>
                  <a:gd name="T4" fmla="*/ 23 w 78"/>
                  <a:gd name="T5" fmla="*/ 1 h 68"/>
                  <a:gd name="T6" fmla="*/ 23 w 78"/>
                  <a:gd name="T7" fmla="*/ 9 h 68"/>
                  <a:gd name="T8" fmla="*/ 46 w 78"/>
                  <a:gd name="T9" fmla="*/ 0 h 68"/>
                  <a:gd name="T10" fmla="*/ 62 w 78"/>
                  <a:gd name="T11" fmla="*/ 6 h 68"/>
                  <a:gd name="T12" fmla="*/ 68 w 78"/>
                  <a:gd name="T13" fmla="*/ 22 h 68"/>
                  <a:gd name="T14" fmla="*/ 68 w 78"/>
                  <a:gd name="T15" fmla="*/ 47 h 68"/>
                  <a:gd name="T16" fmla="*/ 68 w 78"/>
                  <a:gd name="T17" fmla="*/ 60 h 68"/>
                  <a:gd name="T18" fmla="*/ 70 w 78"/>
                  <a:gd name="T19" fmla="*/ 63 h 68"/>
                  <a:gd name="T20" fmla="*/ 78 w 78"/>
                  <a:gd name="T21" fmla="*/ 65 h 68"/>
                  <a:gd name="T22" fmla="*/ 78 w 78"/>
                  <a:gd name="T23" fmla="*/ 68 h 68"/>
                  <a:gd name="T24" fmla="*/ 62 w 78"/>
                  <a:gd name="T25" fmla="*/ 68 h 68"/>
                  <a:gd name="T26" fmla="*/ 46 w 78"/>
                  <a:gd name="T27" fmla="*/ 68 h 68"/>
                  <a:gd name="T28" fmla="*/ 46 w 78"/>
                  <a:gd name="T29" fmla="*/ 65 h 68"/>
                  <a:gd name="T30" fmla="*/ 53 w 78"/>
                  <a:gd name="T31" fmla="*/ 63 h 68"/>
                  <a:gd name="T32" fmla="*/ 55 w 78"/>
                  <a:gd name="T33" fmla="*/ 61 h 68"/>
                  <a:gd name="T34" fmla="*/ 55 w 78"/>
                  <a:gd name="T35" fmla="*/ 57 h 68"/>
                  <a:gd name="T36" fmla="*/ 55 w 78"/>
                  <a:gd name="T37" fmla="*/ 26 h 68"/>
                  <a:gd name="T38" fmla="*/ 50 w 78"/>
                  <a:gd name="T39" fmla="*/ 13 h 68"/>
                  <a:gd name="T40" fmla="*/ 38 w 78"/>
                  <a:gd name="T41" fmla="*/ 9 h 68"/>
                  <a:gd name="T42" fmla="*/ 23 w 78"/>
                  <a:gd name="T43" fmla="*/ 13 h 68"/>
                  <a:gd name="T44" fmla="*/ 23 w 78"/>
                  <a:gd name="T45" fmla="*/ 44 h 68"/>
                  <a:gd name="T46" fmla="*/ 23 w 78"/>
                  <a:gd name="T47" fmla="*/ 61 h 68"/>
                  <a:gd name="T48" fmla="*/ 25 w 78"/>
                  <a:gd name="T49" fmla="*/ 63 h 68"/>
                  <a:gd name="T50" fmla="*/ 33 w 78"/>
                  <a:gd name="T51" fmla="*/ 65 h 68"/>
                  <a:gd name="T52" fmla="*/ 33 w 78"/>
                  <a:gd name="T53" fmla="*/ 68 h 68"/>
                  <a:gd name="T54" fmla="*/ 17 w 78"/>
                  <a:gd name="T55" fmla="*/ 68 h 68"/>
                  <a:gd name="T56" fmla="*/ 0 w 78"/>
                  <a:gd name="T57" fmla="*/ 68 h 68"/>
                  <a:gd name="T58" fmla="*/ 0 w 78"/>
                  <a:gd name="T59" fmla="*/ 65 h 68"/>
                  <a:gd name="T60" fmla="*/ 8 w 78"/>
                  <a:gd name="T61" fmla="*/ 63 h 68"/>
                  <a:gd name="T62" fmla="*/ 10 w 78"/>
                  <a:gd name="T63" fmla="*/ 61 h 68"/>
                  <a:gd name="T64" fmla="*/ 10 w 78"/>
                  <a:gd name="T65" fmla="*/ 52 h 68"/>
                  <a:gd name="T66" fmla="*/ 10 w 78"/>
                  <a:gd name="T67" fmla="*/ 28 h 68"/>
                  <a:gd name="T68" fmla="*/ 10 w 78"/>
                  <a:gd name="T69" fmla="*/ 10 h 68"/>
                  <a:gd name="T70" fmla="*/ 0 w 78"/>
                  <a:gd name="T71" fmla="*/ 8 h 68"/>
                  <a:gd name="T72" fmla="*/ 0 w 78"/>
                  <a:gd name="T7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8">
                    <a:moveTo>
                      <a:pt x="0" y="5"/>
                    </a:moveTo>
                    <a:cubicBezTo>
                      <a:pt x="8" y="4"/>
                      <a:pt x="16" y="2"/>
                      <a:pt x="23" y="0"/>
                    </a:cubicBezTo>
                    <a:cubicBezTo>
                      <a:pt x="23" y="1"/>
                      <a:pt x="23" y="1"/>
                      <a:pt x="23" y="1"/>
                    </a:cubicBezTo>
                    <a:cubicBezTo>
                      <a:pt x="23" y="9"/>
                      <a:pt x="23" y="9"/>
                      <a:pt x="23" y="9"/>
                    </a:cubicBezTo>
                    <a:cubicBezTo>
                      <a:pt x="32" y="3"/>
                      <a:pt x="39" y="0"/>
                      <a:pt x="46" y="0"/>
                    </a:cubicBezTo>
                    <a:cubicBezTo>
                      <a:pt x="53" y="0"/>
                      <a:pt x="58" y="2"/>
                      <a:pt x="62" y="6"/>
                    </a:cubicBezTo>
                    <a:cubicBezTo>
                      <a:pt x="66" y="10"/>
                      <a:pt x="68" y="15"/>
                      <a:pt x="68" y="22"/>
                    </a:cubicBezTo>
                    <a:cubicBezTo>
                      <a:pt x="68" y="47"/>
                      <a:pt x="68" y="47"/>
                      <a:pt x="68" y="47"/>
                    </a:cubicBezTo>
                    <a:cubicBezTo>
                      <a:pt x="68" y="53"/>
                      <a:pt x="68" y="58"/>
                      <a:pt x="68" y="60"/>
                    </a:cubicBezTo>
                    <a:cubicBezTo>
                      <a:pt x="68" y="62"/>
                      <a:pt x="69" y="62"/>
                      <a:pt x="70" y="63"/>
                    </a:cubicBezTo>
                    <a:cubicBezTo>
                      <a:pt x="78" y="65"/>
                      <a:pt x="78" y="65"/>
                      <a:pt x="78" y="65"/>
                    </a:cubicBezTo>
                    <a:cubicBezTo>
                      <a:pt x="78" y="68"/>
                      <a:pt x="78" y="68"/>
                      <a:pt x="78" y="68"/>
                    </a:cubicBezTo>
                    <a:cubicBezTo>
                      <a:pt x="72" y="68"/>
                      <a:pt x="66" y="68"/>
                      <a:pt x="62" y="68"/>
                    </a:cubicBezTo>
                    <a:cubicBezTo>
                      <a:pt x="57" y="68"/>
                      <a:pt x="52" y="68"/>
                      <a:pt x="46" y="68"/>
                    </a:cubicBezTo>
                    <a:cubicBezTo>
                      <a:pt x="46" y="65"/>
                      <a:pt x="46" y="65"/>
                      <a:pt x="46" y="65"/>
                    </a:cubicBezTo>
                    <a:cubicBezTo>
                      <a:pt x="53" y="63"/>
                      <a:pt x="53" y="63"/>
                      <a:pt x="53" y="63"/>
                    </a:cubicBezTo>
                    <a:cubicBezTo>
                      <a:pt x="54" y="63"/>
                      <a:pt x="55" y="62"/>
                      <a:pt x="55" y="61"/>
                    </a:cubicBezTo>
                    <a:cubicBezTo>
                      <a:pt x="55" y="60"/>
                      <a:pt x="55" y="59"/>
                      <a:pt x="55" y="57"/>
                    </a:cubicBezTo>
                    <a:cubicBezTo>
                      <a:pt x="55" y="26"/>
                      <a:pt x="55" y="26"/>
                      <a:pt x="55" y="26"/>
                    </a:cubicBezTo>
                    <a:cubicBezTo>
                      <a:pt x="55" y="20"/>
                      <a:pt x="53" y="16"/>
                      <a:pt x="50" y="13"/>
                    </a:cubicBezTo>
                    <a:cubicBezTo>
                      <a:pt x="48" y="10"/>
                      <a:pt x="44" y="9"/>
                      <a:pt x="38" y="9"/>
                    </a:cubicBezTo>
                    <a:cubicBezTo>
                      <a:pt x="33" y="9"/>
                      <a:pt x="28" y="11"/>
                      <a:pt x="23" y="13"/>
                    </a:cubicBezTo>
                    <a:cubicBezTo>
                      <a:pt x="23" y="44"/>
                      <a:pt x="23" y="44"/>
                      <a:pt x="23" y="44"/>
                    </a:cubicBezTo>
                    <a:cubicBezTo>
                      <a:pt x="23" y="50"/>
                      <a:pt x="23" y="56"/>
                      <a:pt x="23" y="61"/>
                    </a:cubicBezTo>
                    <a:cubicBezTo>
                      <a:pt x="24" y="62"/>
                      <a:pt x="24" y="63"/>
                      <a:pt x="25" y="63"/>
                    </a:cubicBezTo>
                    <a:cubicBezTo>
                      <a:pt x="33" y="65"/>
                      <a:pt x="33" y="65"/>
                      <a:pt x="33" y="65"/>
                    </a:cubicBezTo>
                    <a:cubicBezTo>
                      <a:pt x="33" y="68"/>
                      <a:pt x="33" y="68"/>
                      <a:pt x="33" y="68"/>
                    </a:cubicBezTo>
                    <a:cubicBezTo>
                      <a:pt x="27" y="68"/>
                      <a:pt x="22" y="68"/>
                      <a:pt x="17" y="68"/>
                    </a:cubicBezTo>
                    <a:cubicBezTo>
                      <a:pt x="12" y="68"/>
                      <a:pt x="7" y="68"/>
                      <a:pt x="0" y="68"/>
                    </a:cubicBezTo>
                    <a:cubicBezTo>
                      <a:pt x="0" y="65"/>
                      <a:pt x="0" y="65"/>
                      <a:pt x="0" y="65"/>
                    </a:cubicBezTo>
                    <a:cubicBezTo>
                      <a:pt x="8" y="63"/>
                      <a:pt x="8" y="63"/>
                      <a:pt x="8" y="63"/>
                    </a:cubicBezTo>
                    <a:cubicBezTo>
                      <a:pt x="9" y="62"/>
                      <a:pt x="10" y="62"/>
                      <a:pt x="10" y="61"/>
                    </a:cubicBezTo>
                    <a:cubicBezTo>
                      <a:pt x="10" y="58"/>
                      <a:pt x="10" y="55"/>
                      <a:pt x="10" y="52"/>
                    </a:cubicBezTo>
                    <a:cubicBezTo>
                      <a:pt x="10" y="28"/>
                      <a:pt x="10" y="28"/>
                      <a:pt x="10" y="28"/>
                    </a:cubicBezTo>
                    <a:cubicBezTo>
                      <a:pt x="10" y="21"/>
                      <a:pt x="10" y="16"/>
                      <a:pt x="10" y="10"/>
                    </a:cubicBezTo>
                    <a:cubicBezTo>
                      <a:pt x="0" y="8"/>
                      <a:pt x="0" y="8"/>
                      <a:pt x="0" y="8"/>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9" name="î$ḻíḑè"/>
              <p:cNvSpPr/>
              <p:nvPr/>
            </p:nvSpPr>
            <p:spPr bwMode="auto">
              <a:xfrm>
                <a:off x="3902075" y="4229100"/>
                <a:ext cx="88900" cy="434975"/>
              </a:xfrm>
              <a:custGeom>
                <a:avLst/>
                <a:gdLst>
                  <a:gd name="T0" fmla="*/ 5 w 28"/>
                  <a:gd name="T1" fmla="*/ 38 h 137"/>
                  <a:gd name="T2" fmla="*/ 28 w 28"/>
                  <a:gd name="T3" fmla="*/ 33 h 137"/>
                  <a:gd name="T4" fmla="*/ 28 w 28"/>
                  <a:gd name="T5" fmla="*/ 34 h 137"/>
                  <a:gd name="T6" fmla="*/ 28 w 28"/>
                  <a:gd name="T7" fmla="*/ 54 h 137"/>
                  <a:gd name="T8" fmla="*/ 28 w 28"/>
                  <a:gd name="T9" fmla="*/ 95 h 137"/>
                  <a:gd name="T10" fmla="*/ 22 w 28"/>
                  <a:gd name="T11" fmla="*/ 117 h 137"/>
                  <a:gd name="T12" fmla="*/ 3 w 28"/>
                  <a:gd name="T13" fmla="*/ 137 h 137"/>
                  <a:gd name="T14" fmla="*/ 0 w 28"/>
                  <a:gd name="T15" fmla="*/ 134 h 137"/>
                  <a:gd name="T16" fmla="*/ 13 w 28"/>
                  <a:gd name="T17" fmla="*/ 113 h 137"/>
                  <a:gd name="T18" fmla="*/ 15 w 28"/>
                  <a:gd name="T19" fmla="*/ 97 h 137"/>
                  <a:gd name="T20" fmla="*/ 15 w 28"/>
                  <a:gd name="T21" fmla="*/ 61 h 137"/>
                  <a:gd name="T22" fmla="*/ 14 w 28"/>
                  <a:gd name="T23" fmla="*/ 43 h 137"/>
                  <a:gd name="T24" fmla="*/ 5 w 28"/>
                  <a:gd name="T25" fmla="*/ 41 h 137"/>
                  <a:gd name="T26" fmla="*/ 5 w 28"/>
                  <a:gd name="T27" fmla="*/ 38 h 137"/>
                  <a:gd name="T28" fmla="*/ 28 w 28"/>
                  <a:gd name="T29" fmla="*/ 8 h 137"/>
                  <a:gd name="T30" fmla="*/ 26 w 28"/>
                  <a:gd name="T31" fmla="*/ 14 h 137"/>
                  <a:gd name="T32" fmla="*/ 20 w 28"/>
                  <a:gd name="T33" fmla="*/ 17 h 137"/>
                  <a:gd name="T34" fmla="*/ 14 w 28"/>
                  <a:gd name="T35" fmla="*/ 15 h 137"/>
                  <a:gd name="T36" fmla="*/ 12 w 28"/>
                  <a:gd name="T37" fmla="*/ 9 h 137"/>
                  <a:gd name="T38" fmla="*/ 14 w 28"/>
                  <a:gd name="T39" fmla="*/ 3 h 137"/>
                  <a:gd name="T40" fmla="*/ 20 w 28"/>
                  <a:gd name="T41" fmla="*/ 0 h 137"/>
                  <a:gd name="T42" fmla="*/ 26 w 28"/>
                  <a:gd name="T43" fmla="*/ 3 h 137"/>
                  <a:gd name="T44" fmla="*/ 28 w 28"/>
                  <a:gd name="T4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37">
                    <a:moveTo>
                      <a:pt x="5" y="38"/>
                    </a:moveTo>
                    <a:cubicBezTo>
                      <a:pt x="13" y="37"/>
                      <a:pt x="20" y="35"/>
                      <a:pt x="28" y="33"/>
                    </a:cubicBezTo>
                    <a:cubicBezTo>
                      <a:pt x="28" y="34"/>
                      <a:pt x="28" y="34"/>
                      <a:pt x="28" y="34"/>
                    </a:cubicBezTo>
                    <a:cubicBezTo>
                      <a:pt x="28" y="40"/>
                      <a:pt x="28" y="47"/>
                      <a:pt x="28" y="54"/>
                    </a:cubicBezTo>
                    <a:cubicBezTo>
                      <a:pt x="28" y="95"/>
                      <a:pt x="28" y="95"/>
                      <a:pt x="28" y="95"/>
                    </a:cubicBezTo>
                    <a:cubicBezTo>
                      <a:pt x="28" y="104"/>
                      <a:pt x="26" y="111"/>
                      <a:pt x="22" y="117"/>
                    </a:cubicBezTo>
                    <a:cubicBezTo>
                      <a:pt x="19" y="122"/>
                      <a:pt x="12" y="129"/>
                      <a:pt x="3" y="137"/>
                    </a:cubicBezTo>
                    <a:cubicBezTo>
                      <a:pt x="0" y="134"/>
                      <a:pt x="0" y="134"/>
                      <a:pt x="0" y="134"/>
                    </a:cubicBezTo>
                    <a:cubicBezTo>
                      <a:pt x="7" y="125"/>
                      <a:pt x="11" y="118"/>
                      <a:pt x="13" y="113"/>
                    </a:cubicBezTo>
                    <a:cubicBezTo>
                      <a:pt x="14" y="109"/>
                      <a:pt x="15" y="103"/>
                      <a:pt x="15" y="97"/>
                    </a:cubicBezTo>
                    <a:cubicBezTo>
                      <a:pt x="15" y="61"/>
                      <a:pt x="15" y="61"/>
                      <a:pt x="15" y="61"/>
                    </a:cubicBezTo>
                    <a:cubicBezTo>
                      <a:pt x="15" y="55"/>
                      <a:pt x="14" y="49"/>
                      <a:pt x="14" y="43"/>
                    </a:cubicBezTo>
                    <a:cubicBezTo>
                      <a:pt x="5" y="41"/>
                      <a:pt x="5" y="41"/>
                      <a:pt x="5" y="41"/>
                    </a:cubicBezTo>
                    <a:lnTo>
                      <a:pt x="5" y="38"/>
                    </a:lnTo>
                    <a:close/>
                    <a:moveTo>
                      <a:pt x="28" y="8"/>
                    </a:moveTo>
                    <a:cubicBezTo>
                      <a:pt x="28" y="11"/>
                      <a:pt x="27" y="13"/>
                      <a:pt x="26" y="14"/>
                    </a:cubicBezTo>
                    <a:cubicBezTo>
                      <a:pt x="24" y="16"/>
                      <a:pt x="22" y="17"/>
                      <a:pt x="20" y="17"/>
                    </a:cubicBezTo>
                    <a:cubicBezTo>
                      <a:pt x="17" y="17"/>
                      <a:pt x="15" y="16"/>
                      <a:pt x="14" y="15"/>
                    </a:cubicBezTo>
                    <a:cubicBezTo>
                      <a:pt x="12" y="13"/>
                      <a:pt x="12" y="11"/>
                      <a:pt x="12" y="9"/>
                    </a:cubicBezTo>
                    <a:cubicBezTo>
                      <a:pt x="12" y="6"/>
                      <a:pt x="12" y="4"/>
                      <a:pt x="14" y="3"/>
                    </a:cubicBezTo>
                    <a:cubicBezTo>
                      <a:pt x="16" y="1"/>
                      <a:pt x="18" y="0"/>
                      <a:pt x="20" y="0"/>
                    </a:cubicBezTo>
                    <a:cubicBezTo>
                      <a:pt x="23" y="0"/>
                      <a:pt x="24" y="1"/>
                      <a:pt x="26" y="3"/>
                    </a:cubicBezTo>
                    <a:cubicBezTo>
                      <a:pt x="27" y="4"/>
                      <a:pt x="28" y="6"/>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0" name="iṣľïḓe"/>
              <p:cNvSpPr/>
              <p:nvPr/>
            </p:nvSpPr>
            <p:spPr bwMode="auto">
              <a:xfrm>
                <a:off x="4060825" y="4229100"/>
                <a:ext cx="107950" cy="320675"/>
              </a:xfrm>
              <a:custGeom>
                <a:avLst/>
                <a:gdLst>
                  <a:gd name="T0" fmla="*/ 0 w 34"/>
                  <a:gd name="T1" fmla="*/ 38 h 101"/>
                  <a:gd name="T2" fmla="*/ 23 w 34"/>
                  <a:gd name="T3" fmla="*/ 33 h 101"/>
                  <a:gd name="T4" fmla="*/ 24 w 34"/>
                  <a:gd name="T5" fmla="*/ 34 h 101"/>
                  <a:gd name="T6" fmla="*/ 23 w 34"/>
                  <a:gd name="T7" fmla="*/ 54 h 101"/>
                  <a:gd name="T8" fmla="*/ 23 w 34"/>
                  <a:gd name="T9" fmla="*/ 82 h 101"/>
                  <a:gd name="T10" fmla="*/ 23 w 34"/>
                  <a:gd name="T11" fmla="*/ 93 h 101"/>
                  <a:gd name="T12" fmla="*/ 25 w 34"/>
                  <a:gd name="T13" fmla="*/ 96 h 101"/>
                  <a:gd name="T14" fmla="*/ 33 w 34"/>
                  <a:gd name="T15" fmla="*/ 98 h 101"/>
                  <a:gd name="T16" fmla="*/ 34 w 34"/>
                  <a:gd name="T17" fmla="*/ 101 h 101"/>
                  <a:gd name="T18" fmla="*/ 17 w 34"/>
                  <a:gd name="T19" fmla="*/ 101 h 101"/>
                  <a:gd name="T20" fmla="*/ 0 w 34"/>
                  <a:gd name="T21" fmla="*/ 101 h 101"/>
                  <a:gd name="T22" fmla="*/ 0 w 34"/>
                  <a:gd name="T23" fmla="*/ 98 h 101"/>
                  <a:gd name="T24" fmla="*/ 8 w 34"/>
                  <a:gd name="T25" fmla="*/ 96 h 101"/>
                  <a:gd name="T26" fmla="*/ 10 w 34"/>
                  <a:gd name="T27" fmla="*/ 94 h 101"/>
                  <a:gd name="T28" fmla="*/ 10 w 34"/>
                  <a:gd name="T29" fmla="*/ 84 h 101"/>
                  <a:gd name="T30" fmla="*/ 10 w 34"/>
                  <a:gd name="T31" fmla="*/ 61 h 101"/>
                  <a:gd name="T32" fmla="*/ 10 w 34"/>
                  <a:gd name="T33" fmla="*/ 43 h 101"/>
                  <a:gd name="T34" fmla="*/ 0 w 34"/>
                  <a:gd name="T35" fmla="*/ 41 h 101"/>
                  <a:gd name="T36" fmla="*/ 0 w 34"/>
                  <a:gd name="T37" fmla="*/ 38 h 101"/>
                  <a:gd name="T38" fmla="*/ 24 w 34"/>
                  <a:gd name="T39" fmla="*/ 8 h 101"/>
                  <a:gd name="T40" fmla="*/ 22 w 34"/>
                  <a:gd name="T41" fmla="*/ 14 h 101"/>
                  <a:gd name="T42" fmla="*/ 16 w 34"/>
                  <a:gd name="T43" fmla="*/ 17 h 101"/>
                  <a:gd name="T44" fmla="*/ 10 w 34"/>
                  <a:gd name="T45" fmla="*/ 15 h 101"/>
                  <a:gd name="T46" fmla="*/ 8 w 34"/>
                  <a:gd name="T47" fmla="*/ 9 h 101"/>
                  <a:gd name="T48" fmla="*/ 10 w 34"/>
                  <a:gd name="T49" fmla="*/ 3 h 101"/>
                  <a:gd name="T50" fmla="*/ 16 w 34"/>
                  <a:gd name="T51" fmla="*/ 0 h 101"/>
                  <a:gd name="T52" fmla="*/ 22 w 34"/>
                  <a:gd name="T53" fmla="*/ 3 h 101"/>
                  <a:gd name="T54" fmla="*/ 24 w 34"/>
                  <a:gd name="T55" fmla="*/ 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01">
                    <a:moveTo>
                      <a:pt x="0" y="38"/>
                    </a:moveTo>
                    <a:cubicBezTo>
                      <a:pt x="8" y="37"/>
                      <a:pt x="16" y="35"/>
                      <a:pt x="23" y="33"/>
                    </a:cubicBezTo>
                    <a:cubicBezTo>
                      <a:pt x="24" y="34"/>
                      <a:pt x="24" y="34"/>
                      <a:pt x="24" y="34"/>
                    </a:cubicBezTo>
                    <a:cubicBezTo>
                      <a:pt x="23" y="40"/>
                      <a:pt x="23" y="47"/>
                      <a:pt x="23" y="54"/>
                    </a:cubicBezTo>
                    <a:cubicBezTo>
                      <a:pt x="23" y="82"/>
                      <a:pt x="23" y="82"/>
                      <a:pt x="23" y="82"/>
                    </a:cubicBezTo>
                    <a:cubicBezTo>
                      <a:pt x="23" y="87"/>
                      <a:pt x="23" y="91"/>
                      <a:pt x="23" y="93"/>
                    </a:cubicBezTo>
                    <a:cubicBezTo>
                      <a:pt x="24" y="95"/>
                      <a:pt x="24" y="95"/>
                      <a:pt x="25" y="96"/>
                    </a:cubicBezTo>
                    <a:cubicBezTo>
                      <a:pt x="33" y="98"/>
                      <a:pt x="33" y="98"/>
                      <a:pt x="33" y="98"/>
                    </a:cubicBezTo>
                    <a:cubicBezTo>
                      <a:pt x="34" y="101"/>
                      <a:pt x="34" y="101"/>
                      <a:pt x="34" y="101"/>
                    </a:cubicBezTo>
                    <a:cubicBezTo>
                      <a:pt x="27" y="101"/>
                      <a:pt x="21" y="101"/>
                      <a:pt x="17" y="101"/>
                    </a:cubicBezTo>
                    <a:cubicBezTo>
                      <a:pt x="12" y="101"/>
                      <a:pt x="7" y="101"/>
                      <a:pt x="0" y="101"/>
                    </a:cubicBezTo>
                    <a:cubicBezTo>
                      <a:pt x="0" y="98"/>
                      <a:pt x="0" y="98"/>
                      <a:pt x="0" y="98"/>
                    </a:cubicBezTo>
                    <a:cubicBezTo>
                      <a:pt x="8" y="96"/>
                      <a:pt x="8" y="96"/>
                      <a:pt x="8" y="96"/>
                    </a:cubicBezTo>
                    <a:cubicBezTo>
                      <a:pt x="9" y="95"/>
                      <a:pt x="10" y="95"/>
                      <a:pt x="10" y="94"/>
                    </a:cubicBezTo>
                    <a:cubicBezTo>
                      <a:pt x="10" y="92"/>
                      <a:pt x="10" y="89"/>
                      <a:pt x="10" y="84"/>
                    </a:cubicBezTo>
                    <a:cubicBezTo>
                      <a:pt x="10" y="61"/>
                      <a:pt x="10" y="61"/>
                      <a:pt x="10" y="61"/>
                    </a:cubicBezTo>
                    <a:cubicBezTo>
                      <a:pt x="10" y="54"/>
                      <a:pt x="10" y="49"/>
                      <a:pt x="10" y="43"/>
                    </a:cubicBezTo>
                    <a:cubicBezTo>
                      <a:pt x="0" y="41"/>
                      <a:pt x="0" y="41"/>
                      <a:pt x="0" y="41"/>
                    </a:cubicBezTo>
                    <a:lnTo>
                      <a:pt x="0" y="38"/>
                    </a:lnTo>
                    <a:close/>
                    <a:moveTo>
                      <a:pt x="24" y="8"/>
                    </a:moveTo>
                    <a:cubicBezTo>
                      <a:pt x="24" y="11"/>
                      <a:pt x="23" y="13"/>
                      <a:pt x="22" y="14"/>
                    </a:cubicBezTo>
                    <a:cubicBezTo>
                      <a:pt x="20" y="16"/>
                      <a:pt x="18" y="17"/>
                      <a:pt x="16" y="17"/>
                    </a:cubicBezTo>
                    <a:cubicBezTo>
                      <a:pt x="13" y="17"/>
                      <a:pt x="11" y="16"/>
                      <a:pt x="10" y="15"/>
                    </a:cubicBezTo>
                    <a:cubicBezTo>
                      <a:pt x="8" y="13"/>
                      <a:pt x="8" y="11"/>
                      <a:pt x="8" y="9"/>
                    </a:cubicBezTo>
                    <a:cubicBezTo>
                      <a:pt x="8" y="6"/>
                      <a:pt x="8" y="4"/>
                      <a:pt x="10" y="3"/>
                    </a:cubicBezTo>
                    <a:cubicBezTo>
                      <a:pt x="12" y="1"/>
                      <a:pt x="14" y="0"/>
                      <a:pt x="16" y="0"/>
                    </a:cubicBezTo>
                    <a:cubicBezTo>
                      <a:pt x="18" y="0"/>
                      <a:pt x="20" y="1"/>
                      <a:pt x="22" y="3"/>
                    </a:cubicBezTo>
                    <a:cubicBezTo>
                      <a:pt x="23" y="4"/>
                      <a:pt x="24" y="6"/>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ïṩľíḍe"/>
              <p:cNvSpPr/>
              <p:nvPr/>
            </p:nvSpPr>
            <p:spPr bwMode="auto">
              <a:xfrm>
                <a:off x="4210050" y="4333875"/>
                <a:ext cx="246063" cy="215900"/>
              </a:xfrm>
              <a:custGeom>
                <a:avLst/>
                <a:gdLst>
                  <a:gd name="T0" fmla="*/ 0 w 78"/>
                  <a:gd name="T1" fmla="*/ 5 h 68"/>
                  <a:gd name="T2" fmla="*/ 23 w 78"/>
                  <a:gd name="T3" fmla="*/ 0 h 68"/>
                  <a:gd name="T4" fmla="*/ 23 w 78"/>
                  <a:gd name="T5" fmla="*/ 1 h 68"/>
                  <a:gd name="T6" fmla="*/ 23 w 78"/>
                  <a:gd name="T7" fmla="*/ 9 h 68"/>
                  <a:gd name="T8" fmla="*/ 46 w 78"/>
                  <a:gd name="T9" fmla="*/ 0 h 68"/>
                  <a:gd name="T10" fmla="*/ 62 w 78"/>
                  <a:gd name="T11" fmla="*/ 6 h 68"/>
                  <a:gd name="T12" fmla="*/ 68 w 78"/>
                  <a:gd name="T13" fmla="*/ 22 h 68"/>
                  <a:gd name="T14" fmla="*/ 68 w 78"/>
                  <a:gd name="T15" fmla="*/ 47 h 68"/>
                  <a:gd name="T16" fmla="*/ 68 w 78"/>
                  <a:gd name="T17" fmla="*/ 60 h 68"/>
                  <a:gd name="T18" fmla="*/ 70 w 78"/>
                  <a:gd name="T19" fmla="*/ 63 h 68"/>
                  <a:gd name="T20" fmla="*/ 78 w 78"/>
                  <a:gd name="T21" fmla="*/ 65 h 68"/>
                  <a:gd name="T22" fmla="*/ 78 w 78"/>
                  <a:gd name="T23" fmla="*/ 68 h 68"/>
                  <a:gd name="T24" fmla="*/ 62 w 78"/>
                  <a:gd name="T25" fmla="*/ 68 h 68"/>
                  <a:gd name="T26" fmla="*/ 46 w 78"/>
                  <a:gd name="T27" fmla="*/ 68 h 68"/>
                  <a:gd name="T28" fmla="*/ 46 w 78"/>
                  <a:gd name="T29" fmla="*/ 65 h 68"/>
                  <a:gd name="T30" fmla="*/ 53 w 78"/>
                  <a:gd name="T31" fmla="*/ 63 h 68"/>
                  <a:gd name="T32" fmla="*/ 55 w 78"/>
                  <a:gd name="T33" fmla="*/ 61 h 68"/>
                  <a:gd name="T34" fmla="*/ 55 w 78"/>
                  <a:gd name="T35" fmla="*/ 57 h 68"/>
                  <a:gd name="T36" fmla="*/ 55 w 78"/>
                  <a:gd name="T37" fmla="*/ 26 h 68"/>
                  <a:gd name="T38" fmla="*/ 50 w 78"/>
                  <a:gd name="T39" fmla="*/ 13 h 68"/>
                  <a:gd name="T40" fmla="*/ 38 w 78"/>
                  <a:gd name="T41" fmla="*/ 9 h 68"/>
                  <a:gd name="T42" fmla="*/ 23 w 78"/>
                  <a:gd name="T43" fmla="*/ 13 h 68"/>
                  <a:gd name="T44" fmla="*/ 23 w 78"/>
                  <a:gd name="T45" fmla="*/ 44 h 68"/>
                  <a:gd name="T46" fmla="*/ 23 w 78"/>
                  <a:gd name="T47" fmla="*/ 61 h 68"/>
                  <a:gd name="T48" fmla="*/ 25 w 78"/>
                  <a:gd name="T49" fmla="*/ 63 h 68"/>
                  <a:gd name="T50" fmla="*/ 33 w 78"/>
                  <a:gd name="T51" fmla="*/ 65 h 68"/>
                  <a:gd name="T52" fmla="*/ 33 w 78"/>
                  <a:gd name="T53" fmla="*/ 68 h 68"/>
                  <a:gd name="T54" fmla="*/ 17 w 78"/>
                  <a:gd name="T55" fmla="*/ 68 h 68"/>
                  <a:gd name="T56" fmla="*/ 0 w 78"/>
                  <a:gd name="T57" fmla="*/ 68 h 68"/>
                  <a:gd name="T58" fmla="*/ 0 w 78"/>
                  <a:gd name="T59" fmla="*/ 65 h 68"/>
                  <a:gd name="T60" fmla="*/ 8 w 78"/>
                  <a:gd name="T61" fmla="*/ 63 h 68"/>
                  <a:gd name="T62" fmla="*/ 10 w 78"/>
                  <a:gd name="T63" fmla="*/ 61 h 68"/>
                  <a:gd name="T64" fmla="*/ 10 w 78"/>
                  <a:gd name="T65" fmla="*/ 52 h 68"/>
                  <a:gd name="T66" fmla="*/ 10 w 78"/>
                  <a:gd name="T67" fmla="*/ 28 h 68"/>
                  <a:gd name="T68" fmla="*/ 10 w 78"/>
                  <a:gd name="T69" fmla="*/ 10 h 68"/>
                  <a:gd name="T70" fmla="*/ 0 w 78"/>
                  <a:gd name="T71" fmla="*/ 8 h 68"/>
                  <a:gd name="T72" fmla="*/ 0 w 78"/>
                  <a:gd name="T7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8">
                    <a:moveTo>
                      <a:pt x="0" y="5"/>
                    </a:moveTo>
                    <a:cubicBezTo>
                      <a:pt x="8" y="4"/>
                      <a:pt x="16" y="2"/>
                      <a:pt x="23" y="0"/>
                    </a:cubicBezTo>
                    <a:cubicBezTo>
                      <a:pt x="23" y="1"/>
                      <a:pt x="23" y="1"/>
                      <a:pt x="23" y="1"/>
                    </a:cubicBezTo>
                    <a:cubicBezTo>
                      <a:pt x="23" y="9"/>
                      <a:pt x="23" y="9"/>
                      <a:pt x="23" y="9"/>
                    </a:cubicBezTo>
                    <a:cubicBezTo>
                      <a:pt x="32" y="3"/>
                      <a:pt x="39" y="0"/>
                      <a:pt x="46" y="0"/>
                    </a:cubicBezTo>
                    <a:cubicBezTo>
                      <a:pt x="53" y="0"/>
                      <a:pt x="58" y="2"/>
                      <a:pt x="62" y="6"/>
                    </a:cubicBezTo>
                    <a:cubicBezTo>
                      <a:pt x="66" y="10"/>
                      <a:pt x="68" y="15"/>
                      <a:pt x="68" y="22"/>
                    </a:cubicBezTo>
                    <a:cubicBezTo>
                      <a:pt x="68" y="47"/>
                      <a:pt x="68" y="47"/>
                      <a:pt x="68" y="47"/>
                    </a:cubicBezTo>
                    <a:cubicBezTo>
                      <a:pt x="68" y="53"/>
                      <a:pt x="68" y="58"/>
                      <a:pt x="68" y="60"/>
                    </a:cubicBezTo>
                    <a:cubicBezTo>
                      <a:pt x="68" y="62"/>
                      <a:pt x="69" y="62"/>
                      <a:pt x="70" y="63"/>
                    </a:cubicBezTo>
                    <a:cubicBezTo>
                      <a:pt x="78" y="65"/>
                      <a:pt x="78" y="65"/>
                      <a:pt x="78" y="65"/>
                    </a:cubicBezTo>
                    <a:cubicBezTo>
                      <a:pt x="78" y="68"/>
                      <a:pt x="78" y="68"/>
                      <a:pt x="78" y="68"/>
                    </a:cubicBezTo>
                    <a:cubicBezTo>
                      <a:pt x="72" y="68"/>
                      <a:pt x="66" y="68"/>
                      <a:pt x="62" y="68"/>
                    </a:cubicBezTo>
                    <a:cubicBezTo>
                      <a:pt x="57" y="68"/>
                      <a:pt x="52" y="68"/>
                      <a:pt x="46" y="68"/>
                    </a:cubicBezTo>
                    <a:cubicBezTo>
                      <a:pt x="46" y="65"/>
                      <a:pt x="46" y="65"/>
                      <a:pt x="46" y="65"/>
                    </a:cubicBezTo>
                    <a:cubicBezTo>
                      <a:pt x="53" y="63"/>
                      <a:pt x="53" y="63"/>
                      <a:pt x="53" y="63"/>
                    </a:cubicBezTo>
                    <a:cubicBezTo>
                      <a:pt x="54" y="63"/>
                      <a:pt x="55" y="62"/>
                      <a:pt x="55" y="61"/>
                    </a:cubicBezTo>
                    <a:cubicBezTo>
                      <a:pt x="55" y="60"/>
                      <a:pt x="55" y="59"/>
                      <a:pt x="55" y="57"/>
                    </a:cubicBezTo>
                    <a:cubicBezTo>
                      <a:pt x="55" y="26"/>
                      <a:pt x="55" y="26"/>
                      <a:pt x="55" y="26"/>
                    </a:cubicBezTo>
                    <a:cubicBezTo>
                      <a:pt x="55" y="20"/>
                      <a:pt x="53" y="16"/>
                      <a:pt x="50" y="13"/>
                    </a:cubicBezTo>
                    <a:cubicBezTo>
                      <a:pt x="48" y="10"/>
                      <a:pt x="44" y="9"/>
                      <a:pt x="38" y="9"/>
                    </a:cubicBezTo>
                    <a:cubicBezTo>
                      <a:pt x="33" y="9"/>
                      <a:pt x="28" y="11"/>
                      <a:pt x="23" y="13"/>
                    </a:cubicBezTo>
                    <a:cubicBezTo>
                      <a:pt x="23" y="44"/>
                      <a:pt x="23" y="44"/>
                      <a:pt x="23" y="44"/>
                    </a:cubicBezTo>
                    <a:cubicBezTo>
                      <a:pt x="23" y="50"/>
                      <a:pt x="23" y="56"/>
                      <a:pt x="23" y="61"/>
                    </a:cubicBezTo>
                    <a:cubicBezTo>
                      <a:pt x="24" y="62"/>
                      <a:pt x="24" y="63"/>
                      <a:pt x="25" y="63"/>
                    </a:cubicBezTo>
                    <a:cubicBezTo>
                      <a:pt x="33" y="65"/>
                      <a:pt x="33" y="65"/>
                      <a:pt x="33" y="65"/>
                    </a:cubicBezTo>
                    <a:cubicBezTo>
                      <a:pt x="33" y="68"/>
                      <a:pt x="33" y="68"/>
                      <a:pt x="33" y="68"/>
                    </a:cubicBezTo>
                    <a:cubicBezTo>
                      <a:pt x="27" y="68"/>
                      <a:pt x="22" y="68"/>
                      <a:pt x="17" y="68"/>
                    </a:cubicBezTo>
                    <a:cubicBezTo>
                      <a:pt x="12" y="68"/>
                      <a:pt x="7" y="68"/>
                      <a:pt x="0" y="68"/>
                    </a:cubicBezTo>
                    <a:cubicBezTo>
                      <a:pt x="0" y="65"/>
                      <a:pt x="0" y="65"/>
                      <a:pt x="0" y="65"/>
                    </a:cubicBezTo>
                    <a:cubicBezTo>
                      <a:pt x="8" y="63"/>
                      <a:pt x="8" y="63"/>
                      <a:pt x="8" y="63"/>
                    </a:cubicBezTo>
                    <a:cubicBezTo>
                      <a:pt x="9" y="62"/>
                      <a:pt x="10" y="62"/>
                      <a:pt x="10" y="61"/>
                    </a:cubicBezTo>
                    <a:cubicBezTo>
                      <a:pt x="10" y="58"/>
                      <a:pt x="10" y="55"/>
                      <a:pt x="10" y="52"/>
                    </a:cubicBezTo>
                    <a:cubicBezTo>
                      <a:pt x="10" y="28"/>
                      <a:pt x="10" y="28"/>
                      <a:pt x="10" y="28"/>
                    </a:cubicBezTo>
                    <a:cubicBezTo>
                      <a:pt x="10" y="21"/>
                      <a:pt x="10" y="16"/>
                      <a:pt x="10" y="10"/>
                    </a:cubicBezTo>
                    <a:cubicBezTo>
                      <a:pt x="0" y="8"/>
                      <a:pt x="0" y="8"/>
                      <a:pt x="0" y="8"/>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ís1îḋè"/>
              <p:cNvSpPr/>
              <p:nvPr/>
            </p:nvSpPr>
            <p:spPr bwMode="auto">
              <a:xfrm>
                <a:off x="4624388" y="4235450"/>
                <a:ext cx="317500" cy="323850"/>
              </a:xfrm>
              <a:custGeom>
                <a:avLst/>
                <a:gdLst>
                  <a:gd name="T0" fmla="*/ 0 w 100"/>
                  <a:gd name="T1" fmla="*/ 0 h 102"/>
                  <a:gd name="T2" fmla="*/ 18 w 100"/>
                  <a:gd name="T3" fmla="*/ 0 h 102"/>
                  <a:gd name="T4" fmla="*/ 35 w 100"/>
                  <a:gd name="T5" fmla="*/ 0 h 102"/>
                  <a:gd name="T6" fmla="*/ 36 w 100"/>
                  <a:gd name="T7" fmla="*/ 3 h 102"/>
                  <a:gd name="T8" fmla="*/ 27 w 100"/>
                  <a:gd name="T9" fmla="*/ 5 h 102"/>
                  <a:gd name="T10" fmla="*/ 25 w 100"/>
                  <a:gd name="T11" fmla="*/ 7 h 102"/>
                  <a:gd name="T12" fmla="*/ 25 w 100"/>
                  <a:gd name="T13" fmla="*/ 13 h 102"/>
                  <a:gd name="T14" fmla="*/ 25 w 100"/>
                  <a:gd name="T15" fmla="*/ 19 h 102"/>
                  <a:gd name="T16" fmla="*/ 25 w 100"/>
                  <a:gd name="T17" fmla="*/ 58 h 102"/>
                  <a:gd name="T18" fmla="*/ 31 w 100"/>
                  <a:gd name="T19" fmla="*/ 86 h 102"/>
                  <a:gd name="T20" fmla="*/ 52 w 100"/>
                  <a:gd name="T21" fmla="*/ 94 h 102"/>
                  <a:gd name="T22" fmla="*/ 73 w 100"/>
                  <a:gd name="T23" fmla="*/ 86 h 102"/>
                  <a:gd name="T24" fmla="*/ 80 w 100"/>
                  <a:gd name="T25" fmla="*/ 59 h 102"/>
                  <a:gd name="T26" fmla="*/ 80 w 100"/>
                  <a:gd name="T27" fmla="*/ 19 h 102"/>
                  <a:gd name="T28" fmla="*/ 80 w 100"/>
                  <a:gd name="T29" fmla="*/ 13 h 102"/>
                  <a:gd name="T30" fmla="*/ 80 w 100"/>
                  <a:gd name="T31" fmla="*/ 7 h 102"/>
                  <a:gd name="T32" fmla="*/ 78 w 100"/>
                  <a:gd name="T33" fmla="*/ 5 h 102"/>
                  <a:gd name="T34" fmla="*/ 69 w 100"/>
                  <a:gd name="T35" fmla="*/ 3 h 102"/>
                  <a:gd name="T36" fmla="*/ 69 w 100"/>
                  <a:gd name="T37" fmla="*/ 0 h 102"/>
                  <a:gd name="T38" fmla="*/ 85 w 100"/>
                  <a:gd name="T39" fmla="*/ 0 h 102"/>
                  <a:gd name="T40" fmla="*/ 100 w 100"/>
                  <a:gd name="T41" fmla="*/ 0 h 102"/>
                  <a:gd name="T42" fmla="*/ 100 w 100"/>
                  <a:gd name="T43" fmla="*/ 3 h 102"/>
                  <a:gd name="T44" fmla="*/ 91 w 100"/>
                  <a:gd name="T45" fmla="*/ 5 h 102"/>
                  <a:gd name="T46" fmla="*/ 89 w 100"/>
                  <a:gd name="T47" fmla="*/ 8 h 102"/>
                  <a:gd name="T48" fmla="*/ 89 w 100"/>
                  <a:gd name="T49" fmla="*/ 13 h 102"/>
                  <a:gd name="T50" fmla="*/ 89 w 100"/>
                  <a:gd name="T51" fmla="*/ 20 h 102"/>
                  <a:gd name="T52" fmla="*/ 89 w 100"/>
                  <a:gd name="T53" fmla="*/ 56 h 102"/>
                  <a:gd name="T54" fmla="*/ 80 w 100"/>
                  <a:gd name="T55" fmla="*/ 90 h 102"/>
                  <a:gd name="T56" fmla="*/ 50 w 100"/>
                  <a:gd name="T57" fmla="*/ 102 h 102"/>
                  <a:gd name="T58" fmla="*/ 20 w 100"/>
                  <a:gd name="T59" fmla="*/ 92 h 102"/>
                  <a:gd name="T60" fmla="*/ 11 w 100"/>
                  <a:gd name="T61" fmla="*/ 60 h 102"/>
                  <a:gd name="T62" fmla="*/ 11 w 100"/>
                  <a:gd name="T63" fmla="*/ 20 h 102"/>
                  <a:gd name="T64" fmla="*/ 11 w 100"/>
                  <a:gd name="T65" fmla="*/ 13 h 102"/>
                  <a:gd name="T66" fmla="*/ 11 w 100"/>
                  <a:gd name="T67" fmla="*/ 8 h 102"/>
                  <a:gd name="T68" fmla="*/ 9 w 100"/>
                  <a:gd name="T69" fmla="*/ 5 h 102"/>
                  <a:gd name="T70" fmla="*/ 0 w 100"/>
                  <a:gd name="T71" fmla="*/ 3 h 102"/>
                  <a:gd name="T72" fmla="*/ 0 w 100"/>
                  <a:gd name="T7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2">
                    <a:moveTo>
                      <a:pt x="0" y="0"/>
                    </a:moveTo>
                    <a:cubicBezTo>
                      <a:pt x="6" y="0"/>
                      <a:pt x="12" y="0"/>
                      <a:pt x="18" y="0"/>
                    </a:cubicBezTo>
                    <a:cubicBezTo>
                      <a:pt x="23" y="0"/>
                      <a:pt x="29" y="0"/>
                      <a:pt x="35" y="0"/>
                    </a:cubicBezTo>
                    <a:cubicBezTo>
                      <a:pt x="36" y="3"/>
                      <a:pt x="36" y="3"/>
                      <a:pt x="36" y="3"/>
                    </a:cubicBezTo>
                    <a:cubicBezTo>
                      <a:pt x="27" y="5"/>
                      <a:pt x="27" y="5"/>
                      <a:pt x="27" y="5"/>
                    </a:cubicBezTo>
                    <a:cubicBezTo>
                      <a:pt x="26" y="5"/>
                      <a:pt x="25" y="6"/>
                      <a:pt x="25" y="7"/>
                    </a:cubicBezTo>
                    <a:cubicBezTo>
                      <a:pt x="25" y="9"/>
                      <a:pt x="25" y="11"/>
                      <a:pt x="25" y="13"/>
                    </a:cubicBezTo>
                    <a:cubicBezTo>
                      <a:pt x="25" y="15"/>
                      <a:pt x="25" y="17"/>
                      <a:pt x="25" y="19"/>
                    </a:cubicBezTo>
                    <a:cubicBezTo>
                      <a:pt x="25" y="58"/>
                      <a:pt x="25" y="58"/>
                      <a:pt x="25" y="58"/>
                    </a:cubicBezTo>
                    <a:cubicBezTo>
                      <a:pt x="25" y="72"/>
                      <a:pt x="27" y="81"/>
                      <a:pt x="31" y="86"/>
                    </a:cubicBezTo>
                    <a:cubicBezTo>
                      <a:pt x="36" y="92"/>
                      <a:pt x="43" y="94"/>
                      <a:pt x="52" y="94"/>
                    </a:cubicBezTo>
                    <a:cubicBezTo>
                      <a:pt x="62" y="94"/>
                      <a:pt x="69" y="91"/>
                      <a:pt x="73" y="86"/>
                    </a:cubicBezTo>
                    <a:cubicBezTo>
                      <a:pt x="78" y="81"/>
                      <a:pt x="80" y="72"/>
                      <a:pt x="80" y="59"/>
                    </a:cubicBezTo>
                    <a:cubicBezTo>
                      <a:pt x="80" y="19"/>
                      <a:pt x="80" y="19"/>
                      <a:pt x="80" y="19"/>
                    </a:cubicBezTo>
                    <a:cubicBezTo>
                      <a:pt x="80" y="17"/>
                      <a:pt x="80" y="15"/>
                      <a:pt x="80" y="13"/>
                    </a:cubicBezTo>
                    <a:cubicBezTo>
                      <a:pt x="80" y="11"/>
                      <a:pt x="80" y="9"/>
                      <a:pt x="80" y="7"/>
                    </a:cubicBezTo>
                    <a:cubicBezTo>
                      <a:pt x="80" y="6"/>
                      <a:pt x="79" y="6"/>
                      <a:pt x="78" y="5"/>
                    </a:cubicBezTo>
                    <a:cubicBezTo>
                      <a:pt x="69" y="3"/>
                      <a:pt x="69" y="3"/>
                      <a:pt x="69" y="3"/>
                    </a:cubicBezTo>
                    <a:cubicBezTo>
                      <a:pt x="69" y="0"/>
                      <a:pt x="69" y="0"/>
                      <a:pt x="69" y="0"/>
                    </a:cubicBezTo>
                    <a:cubicBezTo>
                      <a:pt x="75" y="0"/>
                      <a:pt x="80" y="0"/>
                      <a:pt x="85" y="0"/>
                    </a:cubicBezTo>
                    <a:cubicBezTo>
                      <a:pt x="89" y="0"/>
                      <a:pt x="94" y="0"/>
                      <a:pt x="100" y="0"/>
                    </a:cubicBezTo>
                    <a:cubicBezTo>
                      <a:pt x="100" y="3"/>
                      <a:pt x="100" y="3"/>
                      <a:pt x="100" y="3"/>
                    </a:cubicBezTo>
                    <a:cubicBezTo>
                      <a:pt x="91" y="5"/>
                      <a:pt x="91" y="5"/>
                      <a:pt x="91" y="5"/>
                    </a:cubicBezTo>
                    <a:cubicBezTo>
                      <a:pt x="90" y="6"/>
                      <a:pt x="90" y="6"/>
                      <a:pt x="89" y="8"/>
                    </a:cubicBezTo>
                    <a:cubicBezTo>
                      <a:pt x="89" y="9"/>
                      <a:pt x="89" y="11"/>
                      <a:pt x="89" y="13"/>
                    </a:cubicBezTo>
                    <a:cubicBezTo>
                      <a:pt x="89" y="15"/>
                      <a:pt x="89" y="17"/>
                      <a:pt x="89" y="20"/>
                    </a:cubicBezTo>
                    <a:cubicBezTo>
                      <a:pt x="89" y="56"/>
                      <a:pt x="89" y="56"/>
                      <a:pt x="89" y="56"/>
                    </a:cubicBezTo>
                    <a:cubicBezTo>
                      <a:pt x="89" y="72"/>
                      <a:pt x="86" y="83"/>
                      <a:pt x="80" y="90"/>
                    </a:cubicBezTo>
                    <a:cubicBezTo>
                      <a:pt x="74" y="98"/>
                      <a:pt x="64" y="102"/>
                      <a:pt x="50" y="102"/>
                    </a:cubicBezTo>
                    <a:cubicBezTo>
                      <a:pt x="37" y="102"/>
                      <a:pt x="27" y="98"/>
                      <a:pt x="20" y="92"/>
                    </a:cubicBezTo>
                    <a:cubicBezTo>
                      <a:pt x="14" y="85"/>
                      <a:pt x="11" y="74"/>
                      <a:pt x="11" y="60"/>
                    </a:cubicBezTo>
                    <a:cubicBezTo>
                      <a:pt x="11" y="20"/>
                      <a:pt x="11" y="20"/>
                      <a:pt x="11" y="20"/>
                    </a:cubicBezTo>
                    <a:cubicBezTo>
                      <a:pt x="11" y="17"/>
                      <a:pt x="11" y="15"/>
                      <a:pt x="11" y="13"/>
                    </a:cubicBezTo>
                    <a:cubicBezTo>
                      <a:pt x="11" y="11"/>
                      <a:pt x="11" y="9"/>
                      <a:pt x="11" y="8"/>
                    </a:cubicBezTo>
                    <a:cubicBezTo>
                      <a:pt x="11" y="6"/>
                      <a:pt x="10" y="6"/>
                      <a:pt x="9" y="5"/>
                    </a:cubicBezTo>
                    <a:cubicBezTo>
                      <a:pt x="0" y="3"/>
                      <a:pt x="0" y="3"/>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íśľîḍê"/>
              <p:cNvSpPr/>
              <p:nvPr/>
            </p:nvSpPr>
            <p:spPr bwMode="auto">
              <a:xfrm>
                <a:off x="4976813" y="4333875"/>
                <a:ext cx="246063" cy="215900"/>
              </a:xfrm>
              <a:custGeom>
                <a:avLst/>
                <a:gdLst>
                  <a:gd name="T0" fmla="*/ 0 w 78"/>
                  <a:gd name="T1" fmla="*/ 5 h 68"/>
                  <a:gd name="T2" fmla="*/ 23 w 78"/>
                  <a:gd name="T3" fmla="*/ 0 h 68"/>
                  <a:gd name="T4" fmla="*/ 23 w 78"/>
                  <a:gd name="T5" fmla="*/ 1 h 68"/>
                  <a:gd name="T6" fmla="*/ 23 w 78"/>
                  <a:gd name="T7" fmla="*/ 9 h 68"/>
                  <a:gd name="T8" fmla="*/ 46 w 78"/>
                  <a:gd name="T9" fmla="*/ 0 h 68"/>
                  <a:gd name="T10" fmla="*/ 62 w 78"/>
                  <a:gd name="T11" fmla="*/ 6 h 68"/>
                  <a:gd name="T12" fmla="*/ 68 w 78"/>
                  <a:gd name="T13" fmla="*/ 22 h 68"/>
                  <a:gd name="T14" fmla="*/ 68 w 78"/>
                  <a:gd name="T15" fmla="*/ 47 h 68"/>
                  <a:gd name="T16" fmla="*/ 68 w 78"/>
                  <a:gd name="T17" fmla="*/ 60 h 68"/>
                  <a:gd name="T18" fmla="*/ 70 w 78"/>
                  <a:gd name="T19" fmla="*/ 63 h 68"/>
                  <a:gd name="T20" fmla="*/ 78 w 78"/>
                  <a:gd name="T21" fmla="*/ 65 h 68"/>
                  <a:gd name="T22" fmla="*/ 78 w 78"/>
                  <a:gd name="T23" fmla="*/ 68 h 68"/>
                  <a:gd name="T24" fmla="*/ 62 w 78"/>
                  <a:gd name="T25" fmla="*/ 68 h 68"/>
                  <a:gd name="T26" fmla="*/ 46 w 78"/>
                  <a:gd name="T27" fmla="*/ 68 h 68"/>
                  <a:gd name="T28" fmla="*/ 46 w 78"/>
                  <a:gd name="T29" fmla="*/ 65 h 68"/>
                  <a:gd name="T30" fmla="*/ 53 w 78"/>
                  <a:gd name="T31" fmla="*/ 63 h 68"/>
                  <a:gd name="T32" fmla="*/ 55 w 78"/>
                  <a:gd name="T33" fmla="*/ 61 h 68"/>
                  <a:gd name="T34" fmla="*/ 55 w 78"/>
                  <a:gd name="T35" fmla="*/ 57 h 68"/>
                  <a:gd name="T36" fmla="*/ 55 w 78"/>
                  <a:gd name="T37" fmla="*/ 26 h 68"/>
                  <a:gd name="T38" fmla="*/ 50 w 78"/>
                  <a:gd name="T39" fmla="*/ 13 h 68"/>
                  <a:gd name="T40" fmla="*/ 38 w 78"/>
                  <a:gd name="T41" fmla="*/ 9 h 68"/>
                  <a:gd name="T42" fmla="*/ 23 w 78"/>
                  <a:gd name="T43" fmla="*/ 13 h 68"/>
                  <a:gd name="T44" fmla="*/ 23 w 78"/>
                  <a:gd name="T45" fmla="*/ 44 h 68"/>
                  <a:gd name="T46" fmla="*/ 23 w 78"/>
                  <a:gd name="T47" fmla="*/ 61 h 68"/>
                  <a:gd name="T48" fmla="*/ 25 w 78"/>
                  <a:gd name="T49" fmla="*/ 63 h 68"/>
                  <a:gd name="T50" fmla="*/ 32 w 78"/>
                  <a:gd name="T51" fmla="*/ 65 h 68"/>
                  <a:gd name="T52" fmla="*/ 33 w 78"/>
                  <a:gd name="T53" fmla="*/ 68 h 68"/>
                  <a:gd name="T54" fmla="*/ 17 w 78"/>
                  <a:gd name="T55" fmla="*/ 68 h 68"/>
                  <a:gd name="T56" fmla="*/ 0 w 78"/>
                  <a:gd name="T57" fmla="*/ 68 h 68"/>
                  <a:gd name="T58" fmla="*/ 0 w 78"/>
                  <a:gd name="T59" fmla="*/ 65 h 68"/>
                  <a:gd name="T60" fmla="*/ 8 w 78"/>
                  <a:gd name="T61" fmla="*/ 63 h 68"/>
                  <a:gd name="T62" fmla="*/ 10 w 78"/>
                  <a:gd name="T63" fmla="*/ 61 h 68"/>
                  <a:gd name="T64" fmla="*/ 10 w 78"/>
                  <a:gd name="T65" fmla="*/ 52 h 68"/>
                  <a:gd name="T66" fmla="*/ 10 w 78"/>
                  <a:gd name="T67" fmla="*/ 28 h 68"/>
                  <a:gd name="T68" fmla="*/ 10 w 78"/>
                  <a:gd name="T69" fmla="*/ 10 h 68"/>
                  <a:gd name="T70" fmla="*/ 0 w 78"/>
                  <a:gd name="T71" fmla="*/ 8 h 68"/>
                  <a:gd name="T72" fmla="*/ 0 w 78"/>
                  <a:gd name="T7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8">
                    <a:moveTo>
                      <a:pt x="0" y="5"/>
                    </a:moveTo>
                    <a:cubicBezTo>
                      <a:pt x="8" y="4"/>
                      <a:pt x="16" y="2"/>
                      <a:pt x="23" y="0"/>
                    </a:cubicBezTo>
                    <a:cubicBezTo>
                      <a:pt x="23" y="1"/>
                      <a:pt x="23" y="1"/>
                      <a:pt x="23" y="1"/>
                    </a:cubicBezTo>
                    <a:cubicBezTo>
                      <a:pt x="23" y="9"/>
                      <a:pt x="23" y="9"/>
                      <a:pt x="23" y="9"/>
                    </a:cubicBezTo>
                    <a:cubicBezTo>
                      <a:pt x="32" y="3"/>
                      <a:pt x="39" y="0"/>
                      <a:pt x="46" y="0"/>
                    </a:cubicBezTo>
                    <a:cubicBezTo>
                      <a:pt x="53" y="0"/>
                      <a:pt x="58" y="2"/>
                      <a:pt x="62" y="6"/>
                    </a:cubicBezTo>
                    <a:cubicBezTo>
                      <a:pt x="66" y="10"/>
                      <a:pt x="68" y="15"/>
                      <a:pt x="68" y="22"/>
                    </a:cubicBezTo>
                    <a:cubicBezTo>
                      <a:pt x="68" y="47"/>
                      <a:pt x="68" y="47"/>
                      <a:pt x="68" y="47"/>
                    </a:cubicBezTo>
                    <a:cubicBezTo>
                      <a:pt x="68" y="53"/>
                      <a:pt x="68" y="58"/>
                      <a:pt x="68" y="60"/>
                    </a:cubicBezTo>
                    <a:cubicBezTo>
                      <a:pt x="68" y="62"/>
                      <a:pt x="69" y="62"/>
                      <a:pt x="70" y="63"/>
                    </a:cubicBezTo>
                    <a:cubicBezTo>
                      <a:pt x="78" y="65"/>
                      <a:pt x="78" y="65"/>
                      <a:pt x="78" y="65"/>
                    </a:cubicBezTo>
                    <a:cubicBezTo>
                      <a:pt x="78" y="68"/>
                      <a:pt x="78" y="68"/>
                      <a:pt x="78" y="68"/>
                    </a:cubicBezTo>
                    <a:cubicBezTo>
                      <a:pt x="72" y="68"/>
                      <a:pt x="66" y="68"/>
                      <a:pt x="62" y="68"/>
                    </a:cubicBezTo>
                    <a:cubicBezTo>
                      <a:pt x="57" y="68"/>
                      <a:pt x="52" y="68"/>
                      <a:pt x="46" y="68"/>
                    </a:cubicBezTo>
                    <a:cubicBezTo>
                      <a:pt x="46" y="65"/>
                      <a:pt x="46" y="65"/>
                      <a:pt x="46" y="65"/>
                    </a:cubicBezTo>
                    <a:cubicBezTo>
                      <a:pt x="53" y="63"/>
                      <a:pt x="53" y="63"/>
                      <a:pt x="53" y="63"/>
                    </a:cubicBezTo>
                    <a:cubicBezTo>
                      <a:pt x="54" y="63"/>
                      <a:pt x="55" y="62"/>
                      <a:pt x="55" y="61"/>
                    </a:cubicBezTo>
                    <a:cubicBezTo>
                      <a:pt x="55" y="60"/>
                      <a:pt x="55" y="59"/>
                      <a:pt x="55" y="57"/>
                    </a:cubicBezTo>
                    <a:cubicBezTo>
                      <a:pt x="55" y="26"/>
                      <a:pt x="55" y="26"/>
                      <a:pt x="55" y="26"/>
                    </a:cubicBezTo>
                    <a:cubicBezTo>
                      <a:pt x="55" y="20"/>
                      <a:pt x="53" y="16"/>
                      <a:pt x="50" y="13"/>
                    </a:cubicBezTo>
                    <a:cubicBezTo>
                      <a:pt x="48" y="10"/>
                      <a:pt x="44" y="9"/>
                      <a:pt x="38" y="9"/>
                    </a:cubicBezTo>
                    <a:cubicBezTo>
                      <a:pt x="33" y="9"/>
                      <a:pt x="28" y="11"/>
                      <a:pt x="23" y="13"/>
                    </a:cubicBezTo>
                    <a:cubicBezTo>
                      <a:pt x="23" y="44"/>
                      <a:pt x="23" y="44"/>
                      <a:pt x="23" y="44"/>
                    </a:cubicBezTo>
                    <a:cubicBezTo>
                      <a:pt x="23" y="50"/>
                      <a:pt x="23" y="56"/>
                      <a:pt x="23" y="61"/>
                    </a:cubicBezTo>
                    <a:cubicBezTo>
                      <a:pt x="24" y="62"/>
                      <a:pt x="24" y="63"/>
                      <a:pt x="25" y="63"/>
                    </a:cubicBezTo>
                    <a:cubicBezTo>
                      <a:pt x="32" y="65"/>
                      <a:pt x="32" y="65"/>
                      <a:pt x="32" y="65"/>
                    </a:cubicBezTo>
                    <a:cubicBezTo>
                      <a:pt x="33" y="68"/>
                      <a:pt x="33" y="68"/>
                      <a:pt x="33" y="68"/>
                    </a:cubicBezTo>
                    <a:cubicBezTo>
                      <a:pt x="27" y="68"/>
                      <a:pt x="21" y="68"/>
                      <a:pt x="17" y="68"/>
                    </a:cubicBezTo>
                    <a:cubicBezTo>
                      <a:pt x="12" y="68"/>
                      <a:pt x="7" y="68"/>
                      <a:pt x="0" y="68"/>
                    </a:cubicBezTo>
                    <a:cubicBezTo>
                      <a:pt x="0" y="65"/>
                      <a:pt x="0" y="65"/>
                      <a:pt x="0" y="65"/>
                    </a:cubicBezTo>
                    <a:cubicBezTo>
                      <a:pt x="8" y="63"/>
                      <a:pt x="8" y="63"/>
                      <a:pt x="8" y="63"/>
                    </a:cubicBezTo>
                    <a:cubicBezTo>
                      <a:pt x="9" y="62"/>
                      <a:pt x="10" y="62"/>
                      <a:pt x="10" y="61"/>
                    </a:cubicBezTo>
                    <a:cubicBezTo>
                      <a:pt x="10" y="58"/>
                      <a:pt x="10" y="55"/>
                      <a:pt x="10" y="52"/>
                    </a:cubicBezTo>
                    <a:cubicBezTo>
                      <a:pt x="10" y="28"/>
                      <a:pt x="10" y="28"/>
                      <a:pt x="10" y="28"/>
                    </a:cubicBezTo>
                    <a:cubicBezTo>
                      <a:pt x="10" y="21"/>
                      <a:pt x="10" y="16"/>
                      <a:pt x="10" y="10"/>
                    </a:cubicBezTo>
                    <a:cubicBezTo>
                      <a:pt x="0" y="8"/>
                      <a:pt x="0" y="8"/>
                      <a:pt x="0" y="8"/>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í$ḻîdè"/>
              <p:cNvSpPr/>
              <p:nvPr/>
            </p:nvSpPr>
            <p:spPr bwMode="auto">
              <a:xfrm>
                <a:off x="5260975" y="4229100"/>
                <a:ext cx="107950" cy="320675"/>
              </a:xfrm>
              <a:custGeom>
                <a:avLst/>
                <a:gdLst>
                  <a:gd name="T0" fmla="*/ 1 w 34"/>
                  <a:gd name="T1" fmla="*/ 38 h 101"/>
                  <a:gd name="T2" fmla="*/ 24 w 34"/>
                  <a:gd name="T3" fmla="*/ 33 h 101"/>
                  <a:gd name="T4" fmla="*/ 24 w 34"/>
                  <a:gd name="T5" fmla="*/ 34 h 101"/>
                  <a:gd name="T6" fmla="*/ 24 w 34"/>
                  <a:gd name="T7" fmla="*/ 54 h 101"/>
                  <a:gd name="T8" fmla="*/ 24 w 34"/>
                  <a:gd name="T9" fmla="*/ 82 h 101"/>
                  <a:gd name="T10" fmla="*/ 24 w 34"/>
                  <a:gd name="T11" fmla="*/ 93 h 101"/>
                  <a:gd name="T12" fmla="*/ 26 w 34"/>
                  <a:gd name="T13" fmla="*/ 96 h 101"/>
                  <a:gd name="T14" fmla="*/ 34 w 34"/>
                  <a:gd name="T15" fmla="*/ 98 h 101"/>
                  <a:gd name="T16" fmla="*/ 34 w 34"/>
                  <a:gd name="T17" fmla="*/ 101 h 101"/>
                  <a:gd name="T18" fmla="*/ 17 w 34"/>
                  <a:gd name="T19" fmla="*/ 101 h 101"/>
                  <a:gd name="T20" fmla="*/ 1 w 34"/>
                  <a:gd name="T21" fmla="*/ 101 h 101"/>
                  <a:gd name="T22" fmla="*/ 0 w 34"/>
                  <a:gd name="T23" fmla="*/ 98 h 101"/>
                  <a:gd name="T24" fmla="*/ 9 w 34"/>
                  <a:gd name="T25" fmla="*/ 96 h 101"/>
                  <a:gd name="T26" fmla="*/ 11 w 34"/>
                  <a:gd name="T27" fmla="*/ 94 h 101"/>
                  <a:gd name="T28" fmla="*/ 11 w 34"/>
                  <a:gd name="T29" fmla="*/ 84 h 101"/>
                  <a:gd name="T30" fmla="*/ 11 w 34"/>
                  <a:gd name="T31" fmla="*/ 61 h 101"/>
                  <a:gd name="T32" fmla="*/ 10 w 34"/>
                  <a:gd name="T33" fmla="*/ 43 h 101"/>
                  <a:gd name="T34" fmla="*/ 1 w 34"/>
                  <a:gd name="T35" fmla="*/ 41 h 101"/>
                  <a:gd name="T36" fmla="*/ 1 w 34"/>
                  <a:gd name="T37" fmla="*/ 38 h 101"/>
                  <a:gd name="T38" fmla="*/ 25 w 34"/>
                  <a:gd name="T39" fmla="*/ 8 h 101"/>
                  <a:gd name="T40" fmla="*/ 22 w 34"/>
                  <a:gd name="T41" fmla="*/ 14 h 101"/>
                  <a:gd name="T42" fmla="*/ 16 w 34"/>
                  <a:gd name="T43" fmla="*/ 17 h 101"/>
                  <a:gd name="T44" fmla="*/ 10 w 34"/>
                  <a:gd name="T45" fmla="*/ 15 h 101"/>
                  <a:gd name="T46" fmla="*/ 8 w 34"/>
                  <a:gd name="T47" fmla="*/ 9 h 101"/>
                  <a:gd name="T48" fmla="*/ 11 w 34"/>
                  <a:gd name="T49" fmla="*/ 3 h 101"/>
                  <a:gd name="T50" fmla="*/ 17 w 34"/>
                  <a:gd name="T51" fmla="*/ 0 h 101"/>
                  <a:gd name="T52" fmla="*/ 22 w 34"/>
                  <a:gd name="T53" fmla="*/ 3 h 101"/>
                  <a:gd name="T54" fmla="*/ 25 w 34"/>
                  <a:gd name="T55" fmla="*/ 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01">
                    <a:moveTo>
                      <a:pt x="1" y="38"/>
                    </a:moveTo>
                    <a:cubicBezTo>
                      <a:pt x="9" y="37"/>
                      <a:pt x="17" y="35"/>
                      <a:pt x="24" y="33"/>
                    </a:cubicBezTo>
                    <a:cubicBezTo>
                      <a:pt x="24" y="34"/>
                      <a:pt x="24" y="34"/>
                      <a:pt x="24" y="34"/>
                    </a:cubicBezTo>
                    <a:cubicBezTo>
                      <a:pt x="24" y="40"/>
                      <a:pt x="24" y="47"/>
                      <a:pt x="24" y="54"/>
                    </a:cubicBezTo>
                    <a:cubicBezTo>
                      <a:pt x="24" y="82"/>
                      <a:pt x="24" y="82"/>
                      <a:pt x="24" y="82"/>
                    </a:cubicBezTo>
                    <a:cubicBezTo>
                      <a:pt x="24" y="87"/>
                      <a:pt x="24" y="91"/>
                      <a:pt x="24" y="93"/>
                    </a:cubicBezTo>
                    <a:cubicBezTo>
                      <a:pt x="24" y="95"/>
                      <a:pt x="25" y="95"/>
                      <a:pt x="26" y="96"/>
                    </a:cubicBezTo>
                    <a:cubicBezTo>
                      <a:pt x="34" y="98"/>
                      <a:pt x="34" y="98"/>
                      <a:pt x="34" y="98"/>
                    </a:cubicBezTo>
                    <a:cubicBezTo>
                      <a:pt x="34" y="101"/>
                      <a:pt x="34" y="101"/>
                      <a:pt x="34" y="101"/>
                    </a:cubicBezTo>
                    <a:cubicBezTo>
                      <a:pt x="28" y="101"/>
                      <a:pt x="22" y="101"/>
                      <a:pt x="17" y="101"/>
                    </a:cubicBezTo>
                    <a:cubicBezTo>
                      <a:pt x="13" y="101"/>
                      <a:pt x="7" y="101"/>
                      <a:pt x="1" y="101"/>
                    </a:cubicBezTo>
                    <a:cubicBezTo>
                      <a:pt x="0" y="98"/>
                      <a:pt x="0" y="98"/>
                      <a:pt x="0" y="98"/>
                    </a:cubicBezTo>
                    <a:cubicBezTo>
                      <a:pt x="9" y="96"/>
                      <a:pt x="9" y="96"/>
                      <a:pt x="9" y="96"/>
                    </a:cubicBezTo>
                    <a:cubicBezTo>
                      <a:pt x="10" y="95"/>
                      <a:pt x="10" y="95"/>
                      <a:pt x="11" y="94"/>
                    </a:cubicBezTo>
                    <a:cubicBezTo>
                      <a:pt x="11" y="92"/>
                      <a:pt x="11" y="89"/>
                      <a:pt x="11" y="84"/>
                    </a:cubicBezTo>
                    <a:cubicBezTo>
                      <a:pt x="11" y="61"/>
                      <a:pt x="11" y="61"/>
                      <a:pt x="11" y="61"/>
                    </a:cubicBezTo>
                    <a:cubicBezTo>
                      <a:pt x="11" y="54"/>
                      <a:pt x="11" y="49"/>
                      <a:pt x="10" y="43"/>
                    </a:cubicBezTo>
                    <a:cubicBezTo>
                      <a:pt x="1" y="41"/>
                      <a:pt x="1" y="41"/>
                      <a:pt x="1" y="41"/>
                    </a:cubicBezTo>
                    <a:lnTo>
                      <a:pt x="1" y="38"/>
                    </a:lnTo>
                    <a:close/>
                    <a:moveTo>
                      <a:pt x="25" y="8"/>
                    </a:moveTo>
                    <a:cubicBezTo>
                      <a:pt x="25" y="11"/>
                      <a:pt x="24" y="13"/>
                      <a:pt x="22" y="14"/>
                    </a:cubicBezTo>
                    <a:cubicBezTo>
                      <a:pt x="21" y="16"/>
                      <a:pt x="19" y="17"/>
                      <a:pt x="16" y="17"/>
                    </a:cubicBezTo>
                    <a:cubicBezTo>
                      <a:pt x="14" y="17"/>
                      <a:pt x="12" y="16"/>
                      <a:pt x="10" y="15"/>
                    </a:cubicBezTo>
                    <a:cubicBezTo>
                      <a:pt x="9" y="13"/>
                      <a:pt x="8" y="11"/>
                      <a:pt x="8" y="9"/>
                    </a:cubicBezTo>
                    <a:cubicBezTo>
                      <a:pt x="8" y="6"/>
                      <a:pt x="9" y="4"/>
                      <a:pt x="11" y="3"/>
                    </a:cubicBezTo>
                    <a:cubicBezTo>
                      <a:pt x="12" y="1"/>
                      <a:pt x="14" y="0"/>
                      <a:pt x="17" y="0"/>
                    </a:cubicBezTo>
                    <a:cubicBezTo>
                      <a:pt x="19" y="0"/>
                      <a:pt x="21" y="1"/>
                      <a:pt x="22" y="3"/>
                    </a:cubicBezTo>
                    <a:cubicBezTo>
                      <a:pt x="24" y="4"/>
                      <a:pt x="25" y="6"/>
                      <a:pt x="2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5" name="işľïḍê"/>
              <p:cNvSpPr/>
              <p:nvPr/>
            </p:nvSpPr>
            <p:spPr bwMode="auto">
              <a:xfrm>
                <a:off x="5387975" y="4340225"/>
                <a:ext cx="234950" cy="212725"/>
              </a:xfrm>
              <a:custGeom>
                <a:avLst/>
                <a:gdLst>
                  <a:gd name="T0" fmla="*/ 0 w 74"/>
                  <a:gd name="T1" fmla="*/ 0 h 67"/>
                  <a:gd name="T2" fmla="*/ 16 w 74"/>
                  <a:gd name="T3" fmla="*/ 0 h 67"/>
                  <a:gd name="T4" fmla="*/ 31 w 74"/>
                  <a:gd name="T5" fmla="*/ 0 h 67"/>
                  <a:gd name="T6" fmla="*/ 31 w 74"/>
                  <a:gd name="T7" fmla="*/ 3 h 67"/>
                  <a:gd name="T8" fmla="*/ 23 w 74"/>
                  <a:gd name="T9" fmla="*/ 5 h 67"/>
                  <a:gd name="T10" fmla="*/ 37 w 74"/>
                  <a:gd name="T11" fmla="*/ 40 h 67"/>
                  <a:gd name="T12" fmla="*/ 40 w 74"/>
                  <a:gd name="T13" fmla="*/ 50 h 67"/>
                  <a:gd name="T14" fmla="*/ 44 w 74"/>
                  <a:gd name="T15" fmla="*/ 41 h 67"/>
                  <a:gd name="T16" fmla="*/ 57 w 74"/>
                  <a:gd name="T17" fmla="*/ 5 h 67"/>
                  <a:gd name="T18" fmla="*/ 49 w 74"/>
                  <a:gd name="T19" fmla="*/ 3 h 67"/>
                  <a:gd name="T20" fmla="*/ 49 w 74"/>
                  <a:gd name="T21" fmla="*/ 0 h 67"/>
                  <a:gd name="T22" fmla="*/ 61 w 74"/>
                  <a:gd name="T23" fmla="*/ 0 h 67"/>
                  <a:gd name="T24" fmla="*/ 73 w 74"/>
                  <a:gd name="T25" fmla="*/ 0 h 67"/>
                  <a:gd name="T26" fmla="*/ 74 w 74"/>
                  <a:gd name="T27" fmla="*/ 3 h 67"/>
                  <a:gd name="T28" fmla="*/ 67 w 74"/>
                  <a:gd name="T29" fmla="*/ 5 h 67"/>
                  <a:gd name="T30" fmla="*/ 64 w 74"/>
                  <a:gd name="T31" fmla="*/ 8 h 67"/>
                  <a:gd name="T32" fmla="*/ 51 w 74"/>
                  <a:gd name="T33" fmla="*/ 39 h 67"/>
                  <a:gd name="T34" fmla="*/ 40 w 74"/>
                  <a:gd name="T35" fmla="*/ 66 h 67"/>
                  <a:gd name="T36" fmla="*/ 34 w 74"/>
                  <a:gd name="T37" fmla="*/ 67 h 67"/>
                  <a:gd name="T38" fmla="*/ 22 w 74"/>
                  <a:gd name="T39" fmla="*/ 39 h 67"/>
                  <a:gd name="T40" fmla="*/ 10 w 74"/>
                  <a:gd name="T41" fmla="*/ 8 h 67"/>
                  <a:gd name="T42" fmla="*/ 7 w 74"/>
                  <a:gd name="T43" fmla="*/ 5 h 67"/>
                  <a:gd name="T44" fmla="*/ 0 w 74"/>
                  <a:gd name="T45" fmla="*/ 3 h 67"/>
                  <a:gd name="T46" fmla="*/ 0 w 74"/>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7">
                    <a:moveTo>
                      <a:pt x="0" y="0"/>
                    </a:moveTo>
                    <a:cubicBezTo>
                      <a:pt x="6" y="0"/>
                      <a:pt x="11" y="0"/>
                      <a:pt x="16" y="0"/>
                    </a:cubicBezTo>
                    <a:cubicBezTo>
                      <a:pt x="20" y="0"/>
                      <a:pt x="25" y="0"/>
                      <a:pt x="31" y="0"/>
                    </a:cubicBezTo>
                    <a:cubicBezTo>
                      <a:pt x="31" y="3"/>
                      <a:pt x="31" y="3"/>
                      <a:pt x="31" y="3"/>
                    </a:cubicBezTo>
                    <a:cubicBezTo>
                      <a:pt x="23" y="5"/>
                      <a:pt x="23" y="5"/>
                      <a:pt x="23" y="5"/>
                    </a:cubicBezTo>
                    <a:cubicBezTo>
                      <a:pt x="27" y="16"/>
                      <a:pt x="32" y="28"/>
                      <a:pt x="37" y="40"/>
                    </a:cubicBezTo>
                    <a:cubicBezTo>
                      <a:pt x="38" y="44"/>
                      <a:pt x="39" y="47"/>
                      <a:pt x="40" y="50"/>
                    </a:cubicBezTo>
                    <a:cubicBezTo>
                      <a:pt x="41" y="47"/>
                      <a:pt x="42" y="44"/>
                      <a:pt x="44" y="41"/>
                    </a:cubicBezTo>
                    <a:cubicBezTo>
                      <a:pt x="48" y="30"/>
                      <a:pt x="53" y="18"/>
                      <a:pt x="57" y="5"/>
                    </a:cubicBezTo>
                    <a:cubicBezTo>
                      <a:pt x="49" y="3"/>
                      <a:pt x="49" y="3"/>
                      <a:pt x="49" y="3"/>
                    </a:cubicBezTo>
                    <a:cubicBezTo>
                      <a:pt x="49" y="0"/>
                      <a:pt x="49" y="0"/>
                      <a:pt x="49" y="0"/>
                    </a:cubicBezTo>
                    <a:cubicBezTo>
                      <a:pt x="53" y="0"/>
                      <a:pt x="57" y="0"/>
                      <a:pt x="61" y="0"/>
                    </a:cubicBezTo>
                    <a:cubicBezTo>
                      <a:pt x="65" y="0"/>
                      <a:pt x="69" y="0"/>
                      <a:pt x="73" y="0"/>
                    </a:cubicBezTo>
                    <a:cubicBezTo>
                      <a:pt x="74" y="3"/>
                      <a:pt x="74" y="3"/>
                      <a:pt x="74" y="3"/>
                    </a:cubicBezTo>
                    <a:cubicBezTo>
                      <a:pt x="67" y="5"/>
                      <a:pt x="67" y="5"/>
                      <a:pt x="67" y="5"/>
                    </a:cubicBezTo>
                    <a:cubicBezTo>
                      <a:pt x="66" y="5"/>
                      <a:pt x="65" y="6"/>
                      <a:pt x="64" y="8"/>
                    </a:cubicBezTo>
                    <a:cubicBezTo>
                      <a:pt x="60" y="17"/>
                      <a:pt x="56" y="27"/>
                      <a:pt x="51" y="39"/>
                    </a:cubicBezTo>
                    <a:cubicBezTo>
                      <a:pt x="46" y="51"/>
                      <a:pt x="42" y="60"/>
                      <a:pt x="40" y="66"/>
                    </a:cubicBezTo>
                    <a:cubicBezTo>
                      <a:pt x="34" y="67"/>
                      <a:pt x="34" y="67"/>
                      <a:pt x="34" y="67"/>
                    </a:cubicBezTo>
                    <a:cubicBezTo>
                      <a:pt x="31" y="60"/>
                      <a:pt x="27" y="51"/>
                      <a:pt x="22" y="39"/>
                    </a:cubicBezTo>
                    <a:cubicBezTo>
                      <a:pt x="17" y="27"/>
                      <a:pt x="13" y="17"/>
                      <a:pt x="10" y="8"/>
                    </a:cubicBezTo>
                    <a:cubicBezTo>
                      <a:pt x="9" y="7"/>
                      <a:pt x="8" y="5"/>
                      <a:pt x="7" y="5"/>
                    </a:cubicBezTo>
                    <a:cubicBezTo>
                      <a:pt x="0" y="3"/>
                      <a:pt x="0" y="3"/>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6" name="iṥļidê"/>
              <p:cNvSpPr/>
              <p:nvPr/>
            </p:nvSpPr>
            <p:spPr bwMode="auto">
              <a:xfrm>
                <a:off x="5641975" y="4333875"/>
                <a:ext cx="188913" cy="222250"/>
              </a:xfrm>
              <a:custGeom>
                <a:avLst/>
                <a:gdLst>
                  <a:gd name="T0" fmla="*/ 59 w 60"/>
                  <a:gd name="T1" fmla="*/ 63 h 70"/>
                  <a:gd name="T2" fmla="*/ 47 w 60"/>
                  <a:gd name="T3" fmla="*/ 68 h 70"/>
                  <a:gd name="T4" fmla="*/ 35 w 60"/>
                  <a:gd name="T5" fmla="*/ 70 h 70"/>
                  <a:gd name="T6" fmla="*/ 10 w 60"/>
                  <a:gd name="T7" fmla="*/ 61 h 70"/>
                  <a:gd name="T8" fmla="*/ 0 w 60"/>
                  <a:gd name="T9" fmla="*/ 36 h 70"/>
                  <a:gd name="T10" fmla="*/ 9 w 60"/>
                  <a:gd name="T11" fmla="*/ 10 h 70"/>
                  <a:gd name="T12" fmla="*/ 33 w 60"/>
                  <a:gd name="T13" fmla="*/ 0 h 70"/>
                  <a:gd name="T14" fmla="*/ 53 w 60"/>
                  <a:gd name="T15" fmla="*/ 8 h 70"/>
                  <a:gd name="T16" fmla="*/ 60 w 60"/>
                  <a:gd name="T17" fmla="*/ 29 h 70"/>
                  <a:gd name="T18" fmla="*/ 60 w 60"/>
                  <a:gd name="T19" fmla="*/ 33 h 70"/>
                  <a:gd name="T20" fmla="*/ 15 w 60"/>
                  <a:gd name="T21" fmla="*/ 33 h 70"/>
                  <a:gd name="T22" fmla="*/ 22 w 60"/>
                  <a:gd name="T23" fmla="*/ 55 h 70"/>
                  <a:gd name="T24" fmla="*/ 44 w 60"/>
                  <a:gd name="T25" fmla="*/ 61 h 70"/>
                  <a:gd name="T26" fmla="*/ 59 w 60"/>
                  <a:gd name="T27" fmla="*/ 60 h 70"/>
                  <a:gd name="T28" fmla="*/ 59 w 60"/>
                  <a:gd name="T29" fmla="*/ 63 h 70"/>
                  <a:gd name="T30" fmla="*/ 45 w 60"/>
                  <a:gd name="T31" fmla="*/ 27 h 70"/>
                  <a:gd name="T32" fmla="*/ 45 w 60"/>
                  <a:gd name="T33" fmla="*/ 25 h 70"/>
                  <a:gd name="T34" fmla="*/ 42 w 60"/>
                  <a:gd name="T35" fmla="*/ 10 h 70"/>
                  <a:gd name="T36" fmla="*/ 33 w 60"/>
                  <a:gd name="T37" fmla="*/ 6 h 70"/>
                  <a:gd name="T38" fmla="*/ 20 w 60"/>
                  <a:gd name="T39" fmla="*/ 12 h 70"/>
                  <a:gd name="T40" fmla="*/ 15 w 60"/>
                  <a:gd name="T41" fmla="*/ 27 h 70"/>
                  <a:gd name="T42" fmla="*/ 45 w 60"/>
                  <a:gd name="T4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0">
                    <a:moveTo>
                      <a:pt x="59" y="63"/>
                    </a:moveTo>
                    <a:cubicBezTo>
                      <a:pt x="55" y="65"/>
                      <a:pt x="51" y="67"/>
                      <a:pt x="47" y="68"/>
                    </a:cubicBezTo>
                    <a:cubicBezTo>
                      <a:pt x="43" y="69"/>
                      <a:pt x="39" y="70"/>
                      <a:pt x="35" y="70"/>
                    </a:cubicBezTo>
                    <a:cubicBezTo>
                      <a:pt x="25" y="70"/>
                      <a:pt x="16" y="67"/>
                      <a:pt x="10" y="61"/>
                    </a:cubicBezTo>
                    <a:cubicBezTo>
                      <a:pt x="3" y="55"/>
                      <a:pt x="0" y="47"/>
                      <a:pt x="0" y="36"/>
                    </a:cubicBezTo>
                    <a:cubicBezTo>
                      <a:pt x="0" y="26"/>
                      <a:pt x="3" y="17"/>
                      <a:pt x="9" y="10"/>
                    </a:cubicBezTo>
                    <a:cubicBezTo>
                      <a:pt x="15" y="4"/>
                      <a:pt x="23" y="0"/>
                      <a:pt x="33" y="0"/>
                    </a:cubicBezTo>
                    <a:cubicBezTo>
                      <a:pt x="42" y="0"/>
                      <a:pt x="48" y="3"/>
                      <a:pt x="53" y="8"/>
                    </a:cubicBezTo>
                    <a:cubicBezTo>
                      <a:pt x="57" y="13"/>
                      <a:pt x="60" y="20"/>
                      <a:pt x="60" y="29"/>
                    </a:cubicBezTo>
                    <a:cubicBezTo>
                      <a:pt x="60" y="30"/>
                      <a:pt x="60" y="31"/>
                      <a:pt x="60" y="33"/>
                    </a:cubicBezTo>
                    <a:cubicBezTo>
                      <a:pt x="15" y="33"/>
                      <a:pt x="15" y="33"/>
                      <a:pt x="15" y="33"/>
                    </a:cubicBezTo>
                    <a:cubicBezTo>
                      <a:pt x="15" y="43"/>
                      <a:pt x="17" y="50"/>
                      <a:pt x="22" y="55"/>
                    </a:cubicBezTo>
                    <a:cubicBezTo>
                      <a:pt x="27" y="59"/>
                      <a:pt x="34" y="61"/>
                      <a:pt x="44" y="61"/>
                    </a:cubicBezTo>
                    <a:cubicBezTo>
                      <a:pt x="49" y="61"/>
                      <a:pt x="54" y="61"/>
                      <a:pt x="59" y="60"/>
                    </a:cubicBezTo>
                    <a:lnTo>
                      <a:pt x="59" y="63"/>
                    </a:lnTo>
                    <a:close/>
                    <a:moveTo>
                      <a:pt x="45" y="27"/>
                    </a:moveTo>
                    <a:cubicBezTo>
                      <a:pt x="45" y="25"/>
                      <a:pt x="45" y="25"/>
                      <a:pt x="45" y="25"/>
                    </a:cubicBezTo>
                    <a:cubicBezTo>
                      <a:pt x="45" y="18"/>
                      <a:pt x="44" y="13"/>
                      <a:pt x="42" y="10"/>
                    </a:cubicBezTo>
                    <a:cubicBezTo>
                      <a:pt x="40" y="7"/>
                      <a:pt x="37" y="6"/>
                      <a:pt x="33" y="6"/>
                    </a:cubicBezTo>
                    <a:cubicBezTo>
                      <a:pt x="27" y="6"/>
                      <a:pt x="23" y="8"/>
                      <a:pt x="20" y="12"/>
                    </a:cubicBezTo>
                    <a:cubicBezTo>
                      <a:pt x="17" y="16"/>
                      <a:pt x="15" y="21"/>
                      <a:pt x="15" y="27"/>
                    </a:cubicBezTo>
                    <a:lnTo>
                      <a:pt x="4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7" name="ïṡlíḑe"/>
              <p:cNvSpPr/>
              <p:nvPr/>
            </p:nvSpPr>
            <p:spPr bwMode="auto">
              <a:xfrm>
                <a:off x="5875338" y="4333875"/>
                <a:ext cx="158750" cy="215900"/>
              </a:xfrm>
              <a:custGeom>
                <a:avLst/>
                <a:gdLst>
                  <a:gd name="T0" fmla="*/ 0 w 50"/>
                  <a:gd name="T1" fmla="*/ 5 h 68"/>
                  <a:gd name="T2" fmla="*/ 23 w 50"/>
                  <a:gd name="T3" fmla="*/ 0 h 68"/>
                  <a:gd name="T4" fmla="*/ 24 w 50"/>
                  <a:gd name="T5" fmla="*/ 1 h 68"/>
                  <a:gd name="T6" fmla="*/ 24 w 50"/>
                  <a:gd name="T7" fmla="*/ 9 h 68"/>
                  <a:gd name="T8" fmla="*/ 49 w 50"/>
                  <a:gd name="T9" fmla="*/ 0 h 68"/>
                  <a:gd name="T10" fmla="*/ 50 w 50"/>
                  <a:gd name="T11" fmla="*/ 1 h 68"/>
                  <a:gd name="T12" fmla="*/ 46 w 50"/>
                  <a:gd name="T13" fmla="*/ 23 h 68"/>
                  <a:gd name="T14" fmla="*/ 43 w 50"/>
                  <a:gd name="T15" fmla="*/ 23 h 68"/>
                  <a:gd name="T16" fmla="*/ 39 w 50"/>
                  <a:gd name="T17" fmla="*/ 14 h 68"/>
                  <a:gd name="T18" fmla="*/ 33 w 50"/>
                  <a:gd name="T19" fmla="*/ 10 h 68"/>
                  <a:gd name="T20" fmla="*/ 24 w 50"/>
                  <a:gd name="T21" fmla="*/ 14 h 68"/>
                  <a:gd name="T22" fmla="*/ 24 w 50"/>
                  <a:gd name="T23" fmla="*/ 44 h 68"/>
                  <a:gd name="T24" fmla="*/ 24 w 50"/>
                  <a:gd name="T25" fmla="*/ 60 h 68"/>
                  <a:gd name="T26" fmla="*/ 26 w 50"/>
                  <a:gd name="T27" fmla="*/ 63 h 68"/>
                  <a:gd name="T28" fmla="*/ 35 w 50"/>
                  <a:gd name="T29" fmla="*/ 65 h 68"/>
                  <a:gd name="T30" fmla="*/ 35 w 50"/>
                  <a:gd name="T31" fmla="*/ 68 h 68"/>
                  <a:gd name="T32" fmla="*/ 17 w 50"/>
                  <a:gd name="T33" fmla="*/ 68 h 68"/>
                  <a:gd name="T34" fmla="*/ 1 w 50"/>
                  <a:gd name="T35" fmla="*/ 68 h 68"/>
                  <a:gd name="T36" fmla="*/ 0 w 50"/>
                  <a:gd name="T37" fmla="*/ 65 h 68"/>
                  <a:gd name="T38" fmla="*/ 9 w 50"/>
                  <a:gd name="T39" fmla="*/ 63 h 68"/>
                  <a:gd name="T40" fmla="*/ 10 w 50"/>
                  <a:gd name="T41" fmla="*/ 61 h 68"/>
                  <a:gd name="T42" fmla="*/ 10 w 50"/>
                  <a:gd name="T43" fmla="*/ 52 h 68"/>
                  <a:gd name="T44" fmla="*/ 10 w 50"/>
                  <a:gd name="T45" fmla="*/ 28 h 68"/>
                  <a:gd name="T46" fmla="*/ 10 w 50"/>
                  <a:gd name="T47" fmla="*/ 10 h 68"/>
                  <a:gd name="T48" fmla="*/ 1 w 50"/>
                  <a:gd name="T49" fmla="*/ 8 h 68"/>
                  <a:gd name="T50" fmla="*/ 0 w 50"/>
                  <a:gd name="T51"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8">
                    <a:moveTo>
                      <a:pt x="0" y="5"/>
                    </a:moveTo>
                    <a:cubicBezTo>
                      <a:pt x="8" y="4"/>
                      <a:pt x="16" y="2"/>
                      <a:pt x="23" y="0"/>
                    </a:cubicBezTo>
                    <a:cubicBezTo>
                      <a:pt x="24" y="1"/>
                      <a:pt x="24" y="1"/>
                      <a:pt x="24" y="1"/>
                    </a:cubicBezTo>
                    <a:cubicBezTo>
                      <a:pt x="24" y="9"/>
                      <a:pt x="24" y="9"/>
                      <a:pt x="24" y="9"/>
                    </a:cubicBezTo>
                    <a:cubicBezTo>
                      <a:pt x="32" y="3"/>
                      <a:pt x="41" y="0"/>
                      <a:pt x="49" y="0"/>
                    </a:cubicBezTo>
                    <a:cubicBezTo>
                      <a:pt x="50" y="1"/>
                      <a:pt x="50" y="1"/>
                      <a:pt x="50" y="1"/>
                    </a:cubicBezTo>
                    <a:cubicBezTo>
                      <a:pt x="48" y="8"/>
                      <a:pt x="47" y="15"/>
                      <a:pt x="46" y="23"/>
                    </a:cubicBezTo>
                    <a:cubicBezTo>
                      <a:pt x="43" y="23"/>
                      <a:pt x="43" y="23"/>
                      <a:pt x="43" y="23"/>
                    </a:cubicBezTo>
                    <a:cubicBezTo>
                      <a:pt x="42" y="19"/>
                      <a:pt x="40" y="16"/>
                      <a:pt x="39" y="14"/>
                    </a:cubicBezTo>
                    <a:cubicBezTo>
                      <a:pt x="38" y="11"/>
                      <a:pt x="36" y="10"/>
                      <a:pt x="33" y="10"/>
                    </a:cubicBezTo>
                    <a:cubicBezTo>
                      <a:pt x="31" y="10"/>
                      <a:pt x="27" y="11"/>
                      <a:pt x="24" y="14"/>
                    </a:cubicBezTo>
                    <a:cubicBezTo>
                      <a:pt x="24" y="44"/>
                      <a:pt x="24" y="44"/>
                      <a:pt x="24" y="44"/>
                    </a:cubicBezTo>
                    <a:cubicBezTo>
                      <a:pt x="24" y="52"/>
                      <a:pt x="24" y="57"/>
                      <a:pt x="24" y="60"/>
                    </a:cubicBezTo>
                    <a:cubicBezTo>
                      <a:pt x="24" y="61"/>
                      <a:pt x="24" y="62"/>
                      <a:pt x="26" y="63"/>
                    </a:cubicBezTo>
                    <a:cubicBezTo>
                      <a:pt x="35" y="65"/>
                      <a:pt x="35" y="65"/>
                      <a:pt x="35" y="65"/>
                    </a:cubicBezTo>
                    <a:cubicBezTo>
                      <a:pt x="35" y="68"/>
                      <a:pt x="35" y="68"/>
                      <a:pt x="35" y="68"/>
                    </a:cubicBezTo>
                    <a:cubicBezTo>
                      <a:pt x="28" y="68"/>
                      <a:pt x="22" y="68"/>
                      <a:pt x="17" y="68"/>
                    </a:cubicBezTo>
                    <a:cubicBezTo>
                      <a:pt x="12" y="68"/>
                      <a:pt x="7" y="68"/>
                      <a:pt x="1" y="68"/>
                    </a:cubicBezTo>
                    <a:cubicBezTo>
                      <a:pt x="0" y="65"/>
                      <a:pt x="0" y="65"/>
                      <a:pt x="0" y="65"/>
                    </a:cubicBezTo>
                    <a:cubicBezTo>
                      <a:pt x="9" y="63"/>
                      <a:pt x="9" y="63"/>
                      <a:pt x="9" y="63"/>
                    </a:cubicBezTo>
                    <a:cubicBezTo>
                      <a:pt x="10" y="62"/>
                      <a:pt x="10" y="62"/>
                      <a:pt x="10" y="61"/>
                    </a:cubicBezTo>
                    <a:cubicBezTo>
                      <a:pt x="10" y="59"/>
                      <a:pt x="10" y="56"/>
                      <a:pt x="10" y="52"/>
                    </a:cubicBezTo>
                    <a:cubicBezTo>
                      <a:pt x="10" y="28"/>
                      <a:pt x="10" y="28"/>
                      <a:pt x="10" y="28"/>
                    </a:cubicBezTo>
                    <a:cubicBezTo>
                      <a:pt x="10" y="20"/>
                      <a:pt x="10" y="14"/>
                      <a:pt x="10" y="10"/>
                    </a:cubicBezTo>
                    <a:cubicBezTo>
                      <a:pt x="1" y="8"/>
                      <a:pt x="1" y="8"/>
                      <a:pt x="1" y="8"/>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8" name="íşḻíďè"/>
              <p:cNvSpPr/>
              <p:nvPr/>
            </p:nvSpPr>
            <p:spPr bwMode="auto">
              <a:xfrm>
                <a:off x="6075363" y="4333875"/>
                <a:ext cx="155575" cy="222250"/>
              </a:xfrm>
              <a:custGeom>
                <a:avLst/>
                <a:gdLst>
                  <a:gd name="T0" fmla="*/ 35 w 49"/>
                  <a:gd name="T1" fmla="*/ 8 h 70"/>
                  <a:gd name="T2" fmla="*/ 26 w 49"/>
                  <a:gd name="T3" fmla="*/ 7 h 70"/>
                  <a:gd name="T4" fmla="*/ 16 w 49"/>
                  <a:gd name="T5" fmla="*/ 9 h 70"/>
                  <a:gd name="T6" fmla="*/ 12 w 49"/>
                  <a:gd name="T7" fmla="*/ 16 h 70"/>
                  <a:gd name="T8" fmla="*/ 14 w 49"/>
                  <a:gd name="T9" fmla="*/ 23 h 70"/>
                  <a:gd name="T10" fmla="*/ 24 w 49"/>
                  <a:gd name="T11" fmla="*/ 28 h 70"/>
                  <a:gd name="T12" fmla="*/ 30 w 49"/>
                  <a:gd name="T13" fmla="*/ 30 h 70"/>
                  <a:gd name="T14" fmla="*/ 44 w 49"/>
                  <a:gd name="T15" fmla="*/ 38 h 70"/>
                  <a:gd name="T16" fmla="*/ 49 w 49"/>
                  <a:gd name="T17" fmla="*/ 49 h 70"/>
                  <a:gd name="T18" fmla="*/ 41 w 49"/>
                  <a:gd name="T19" fmla="*/ 64 h 70"/>
                  <a:gd name="T20" fmla="*/ 22 w 49"/>
                  <a:gd name="T21" fmla="*/ 70 h 70"/>
                  <a:gd name="T22" fmla="*/ 0 w 49"/>
                  <a:gd name="T23" fmla="*/ 66 h 70"/>
                  <a:gd name="T24" fmla="*/ 4 w 49"/>
                  <a:gd name="T25" fmla="*/ 48 h 70"/>
                  <a:gd name="T26" fmla="*/ 6 w 49"/>
                  <a:gd name="T27" fmla="*/ 47 h 70"/>
                  <a:gd name="T28" fmla="*/ 12 w 49"/>
                  <a:gd name="T29" fmla="*/ 62 h 70"/>
                  <a:gd name="T30" fmla="*/ 22 w 49"/>
                  <a:gd name="T31" fmla="*/ 64 h 70"/>
                  <a:gd name="T32" fmla="*/ 32 w 49"/>
                  <a:gd name="T33" fmla="*/ 61 h 70"/>
                  <a:gd name="T34" fmla="*/ 36 w 49"/>
                  <a:gd name="T35" fmla="*/ 54 h 70"/>
                  <a:gd name="T36" fmla="*/ 34 w 49"/>
                  <a:gd name="T37" fmla="*/ 46 h 70"/>
                  <a:gd name="T38" fmla="*/ 25 w 49"/>
                  <a:gd name="T39" fmla="*/ 42 h 70"/>
                  <a:gd name="T40" fmla="*/ 18 w 49"/>
                  <a:gd name="T41" fmla="*/ 39 h 70"/>
                  <a:gd name="T42" fmla="*/ 5 w 49"/>
                  <a:gd name="T43" fmla="*/ 32 h 70"/>
                  <a:gd name="T44" fmla="*/ 1 w 49"/>
                  <a:gd name="T45" fmla="*/ 21 h 70"/>
                  <a:gd name="T46" fmla="*/ 8 w 49"/>
                  <a:gd name="T47" fmla="*/ 6 h 70"/>
                  <a:gd name="T48" fmla="*/ 27 w 49"/>
                  <a:gd name="T49" fmla="*/ 0 h 70"/>
                  <a:gd name="T50" fmla="*/ 46 w 49"/>
                  <a:gd name="T51" fmla="*/ 4 h 70"/>
                  <a:gd name="T52" fmla="*/ 43 w 49"/>
                  <a:gd name="T53" fmla="*/ 21 h 70"/>
                  <a:gd name="T54" fmla="*/ 40 w 49"/>
                  <a:gd name="T55" fmla="*/ 21 h 70"/>
                  <a:gd name="T56" fmla="*/ 35 w 49"/>
                  <a:gd name="T57"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70">
                    <a:moveTo>
                      <a:pt x="35" y="8"/>
                    </a:moveTo>
                    <a:cubicBezTo>
                      <a:pt x="33" y="7"/>
                      <a:pt x="30" y="7"/>
                      <a:pt x="26" y="7"/>
                    </a:cubicBezTo>
                    <a:cubicBezTo>
                      <a:pt x="22" y="7"/>
                      <a:pt x="18" y="7"/>
                      <a:pt x="16" y="9"/>
                    </a:cubicBezTo>
                    <a:cubicBezTo>
                      <a:pt x="13" y="11"/>
                      <a:pt x="12" y="13"/>
                      <a:pt x="12" y="16"/>
                    </a:cubicBezTo>
                    <a:cubicBezTo>
                      <a:pt x="12" y="19"/>
                      <a:pt x="12" y="21"/>
                      <a:pt x="14" y="23"/>
                    </a:cubicBezTo>
                    <a:cubicBezTo>
                      <a:pt x="16" y="25"/>
                      <a:pt x="19" y="26"/>
                      <a:pt x="24" y="28"/>
                    </a:cubicBezTo>
                    <a:cubicBezTo>
                      <a:pt x="30" y="30"/>
                      <a:pt x="30" y="30"/>
                      <a:pt x="30" y="30"/>
                    </a:cubicBezTo>
                    <a:cubicBezTo>
                      <a:pt x="37" y="32"/>
                      <a:pt x="41" y="35"/>
                      <a:pt x="44" y="38"/>
                    </a:cubicBezTo>
                    <a:cubicBezTo>
                      <a:pt x="47" y="40"/>
                      <a:pt x="49" y="44"/>
                      <a:pt x="49" y="49"/>
                    </a:cubicBezTo>
                    <a:cubicBezTo>
                      <a:pt x="49" y="55"/>
                      <a:pt x="46" y="61"/>
                      <a:pt x="41" y="64"/>
                    </a:cubicBezTo>
                    <a:cubicBezTo>
                      <a:pt x="36" y="68"/>
                      <a:pt x="30" y="70"/>
                      <a:pt x="22" y="70"/>
                    </a:cubicBezTo>
                    <a:cubicBezTo>
                      <a:pt x="15" y="70"/>
                      <a:pt x="7" y="69"/>
                      <a:pt x="0" y="66"/>
                    </a:cubicBezTo>
                    <a:cubicBezTo>
                      <a:pt x="1" y="59"/>
                      <a:pt x="3" y="53"/>
                      <a:pt x="4" y="48"/>
                    </a:cubicBezTo>
                    <a:cubicBezTo>
                      <a:pt x="6" y="47"/>
                      <a:pt x="6" y="47"/>
                      <a:pt x="6" y="47"/>
                    </a:cubicBezTo>
                    <a:cubicBezTo>
                      <a:pt x="12" y="62"/>
                      <a:pt x="12" y="62"/>
                      <a:pt x="12" y="62"/>
                    </a:cubicBezTo>
                    <a:cubicBezTo>
                      <a:pt x="14" y="63"/>
                      <a:pt x="18" y="64"/>
                      <a:pt x="22" y="64"/>
                    </a:cubicBezTo>
                    <a:cubicBezTo>
                      <a:pt x="26" y="64"/>
                      <a:pt x="30" y="63"/>
                      <a:pt x="32" y="61"/>
                    </a:cubicBezTo>
                    <a:cubicBezTo>
                      <a:pt x="35" y="59"/>
                      <a:pt x="36" y="57"/>
                      <a:pt x="36" y="54"/>
                    </a:cubicBezTo>
                    <a:cubicBezTo>
                      <a:pt x="36" y="51"/>
                      <a:pt x="35" y="48"/>
                      <a:pt x="34" y="46"/>
                    </a:cubicBezTo>
                    <a:cubicBezTo>
                      <a:pt x="32" y="45"/>
                      <a:pt x="29" y="43"/>
                      <a:pt x="25" y="42"/>
                    </a:cubicBezTo>
                    <a:cubicBezTo>
                      <a:pt x="18" y="39"/>
                      <a:pt x="18" y="39"/>
                      <a:pt x="18" y="39"/>
                    </a:cubicBezTo>
                    <a:cubicBezTo>
                      <a:pt x="11" y="37"/>
                      <a:pt x="7" y="35"/>
                      <a:pt x="5" y="32"/>
                    </a:cubicBezTo>
                    <a:cubicBezTo>
                      <a:pt x="2" y="29"/>
                      <a:pt x="1" y="25"/>
                      <a:pt x="1" y="21"/>
                    </a:cubicBezTo>
                    <a:cubicBezTo>
                      <a:pt x="1" y="14"/>
                      <a:pt x="3" y="9"/>
                      <a:pt x="8" y="6"/>
                    </a:cubicBezTo>
                    <a:cubicBezTo>
                      <a:pt x="13" y="2"/>
                      <a:pt x="19" y="0"/>
                      <a:pt x="27" y="0"/>
                    </a:cubicBezTo>
                    <a:cubicBezTo>
                      <a:pt x="34" y="0"/>
                      <a:pt x="40" y="2"/>
                      <a:pt x="46" y="4"/>
                    </a:cubicBezTo>
                    <a:cubicBezTo>
                      <a:pt x="45" y="9"/>
                      <a:pt x="44" y="15"/>
                      <a:pt x="43" y="21"/>
                    </a:cubicBezTo>
                    <a:cubicBezTo>
                      <a:pt x="40" y="21"/>
                      <a:pt x="40" y="21"/>
                      <a:pt x="40" y="21"/>
                    </a:cubicBezTo>
                    <a:lnTo>
                      <a:pt x="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9" name="ïṩlîḑé"/>
              <p:cNvSpPr/>
              <p:nvPr/>
            </p:nvSpPr>
            <p:spPr bwMode="auto">
              <a:xfrm>
                <a:off x="6278563" y="4229100"/>
                <a:ext cx="104775" cy="320675"/>
              </a:xfrm>
              <a:custGeom>
                <a:avLst/>
                <a:gdLst>
                  <a:gd name="T0" fmla="*/ 0 w 33"/>
                  <a:gd name="T1" fmla="*/ 38 h 101"/>
                  <a:gd name="T2" fmla="*/ 23 w 33"/>
                  <a:gd name="T3" fmla="*/ 33 h 101"/>
                  <a:gd name="T4" fmla="*/ 23 w 33"/>
                  <a:gd name="T5" fmla="*/ 34 h 101"/>
                  <a:gd name="T6" fmla="*/ 23 w 33"/>
                  <a:gd name="T7" fmla="*/ 54 h 101"/>
                  <a:gd name="T8" fmla="*/ 23 w 33"/>
                  <a:gd name="T9" fmla="*/ 82 h 101"/>
                  <a:gd name="T10" fmla="*/ 23 w 33"/>
                  <a:gd name="T11" fmla="*/ 93 h 101"/>
                  <a:gd name="T12" fmla="*/ 25 w 33"/>
                  <a:gd name="T13" fmla="*/ 96 h 101"/>
                  <a:gd name="T14" fmla="*/ 33 w 33"/>
                  <a:gd name="T15" fmla="*/ 98 h 101"/>
                  <a:gd name="T16" fmla="*/ 33 w 33"/>
                  <a:gd name="T17" fmla="*/ 101 h 101"/>
                  <a:gd name="T18" fmla="*/ 16 w 33"/>
                  <a:gd name="T19" fmla="*/ 101 h 101"/>
                  <a:gd name="T20" fmla="*/ 0 w 33"/>
                  <a:gd name="T21" fmla="*/ 101 h 101"/>
                  <a:gd name="T22" fmla="*/ 0 w 33"/>
                  <a:gd name="T23" fmla="*/ 98 h 101"/>
                  <a:gd name="T24" fmla="*/ 8 w 33"/>
                  <a:gd name="T25" fmla="*/ 96 h 101"/>
                  <a:gd name="T26" fmla="*/ 10 w 33"/>
                  <a:gd name="T27" fmla="*/ 94 h 101"/>
                  <a:gd name="T28" fmla="*/ 10 w 33"/>
                  <a:gd name="T29" fmla="*/ 84 h 101"/>
                  <a:gd name="T30" fmla="*/ 10 w 33"/>
                  <a:gd name="T31" fmla="*/ 61 h 101"/>
                  <a:gd name="T32" fmla="*/ 9 w 33"/>
                  <a:gd name="T33" fmla="*/ 43 h 101"/>
                  <a:gd name="T34" fmla="*/ 0 w 33"/>
                  <a:gd name="T35" fmla="*/ 41 h 101"/>
                  <a:gd name="T36" fmla="*/ 0 w 33"/>
                  <a:gd name="T37" fmla="*/ 38 h 101"/>
                  <a:gd name="T38" fmla="*/ 24 w 33"/>
                  <a:gd name="T39" fmla="*/ 8 h 101"/>
                  <a:gd name="T40" fmla="*/ 21 w 33"/>
                  <a:gd name="T41" fmla="*/ 14 h 101"/>
                  <a:gd name="T42" fmla="*/ 15 w 33"/>
                  <a:gd name="T43" fmla="*/ 17 h 101"/>
                  <a:gd name="T44" fmla="*/ 9 w 33"/>
                  <a:gd name="T45" fmla="*/ 15 h 101"/>
                  <a:gd name="T46" fmla="*/ 7 w 33"/>
                  <a:gd name="T47" fmla="*/ 9 h 101"/>
                  <a:gd name="T48" fmla="*/ 10 w 33"/>
                  <a:gd name="T49" fmla="*/ 3 h 101"/>
                  <a:gd name="T50" fmla="*/ 16 w 33"/>
                  <a:gd name="T51" fmla="*/ 0 h 101"/>
                  <a:gd name="T52" fmla="*/ 21 w 33"/>
                  <a:gd name="T53" fmla="*/ 3 h 101"/>
                  <a:gd name="T54" fmla="*/ 24 w 33"/>
                  <a:gd name="T55" fmla="*/ 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0" y="38"/>
                    </a:moveTo>
                    <a:cubicBezTo>
                      <a:pt x="8" y="37"/>
                      <a:pt x="16" y="35"/>
                      <a:pt x="23" y="33"/>
                    </a:cubicBezTo>
                    <a:cubicBezTo>
                      <a:pt x="23" y="34"/>
                      <a:pt x="23" y="34"/>
                      <a:pt x="23" y="34"/>
                    </a:cubicBezTo>
                    <a:cubicBezTo>
                      <a:pt x="23" y="40"/>
                      <a:pt x="23" y="47"/>
                      <a:pt x="23" y="54"/>
                    </a:cubicBezTo>
                    <a:cubicBezTo>
                      <a:pt x="23" y="82"/>
                      <a:pt x="23" y="82"/>
                      <a:pt x="23" y="82"/>
                    </a:cubicBezTo>
                    <a:cubicBezTo>
                      <a:pt x="23" y="87"/>
                      <a:pt x="23" y="91"/>
                      <a:pt x="23" y="93"/>
                    </a:cubicBezTo>
                    <a:cubicBezTo>
                      <a:pt x="23" y="95"/>
                      <a:pt x="24" y="95"/>
                      <a:pt x="25" y="96"/>
                    </a:cubicBezTo>
                    <a:cubicBezTo>
                      <a:pt x="33" y="98"/>
                      <a:pt x="33" y="98"/>
                      <a:pt x="33" y="98"/>
                    </a:cubicBezTo>
                    <a:cubicBezTo>
                      <a:pt x="33" y="101"/>
                      <a:pt x="33" y="101"/>
                      <a:pt x="33" y="101"/>
                    </a:cubicBezTo>
                    <a:cubicBezTo>
                      <a:pt x="27" y="101"/>
                      <a:pt x="21" y="101"/>
                      <a:pt x="16" y="101"/>
                    </a:cubicBezTo>
                    <a:cubicBezTo>
                      <a:pt x="12" y="101"/>
                      <a:pt x="6" y="101"/>
                      <a:pt x="0" y="101"/>
                    </a:cubicBezTo>
                    <a:cubicBezTo>
                      <a:pt x="0" y="98"/>
                      <a:pt x="0" y="98"/>
                      <a:pt x="0" y="98"/>
                    </a:cubicBezTo>
                    <a:cubicBezTo>
                      <a:pt x="8" y="96"/>
                      <a:pt x="8" y="96"/>
                      <a:pt x="8" y="96"/>
                    </a:cubicBezTo>
                    <a:cubicBezTo>
                      <a:pt x="9" y="95"/>
                      <a:pt x="10" y="95"/>
                      <a:pt x="10" y="94"/>
                    </a:cubicBezTo>
                    <a:cubicBezTo>
                      <a:pt x="10" y="92"/>
                      <a:pt x="10" y="89"/>
                      <a:pt x="10" y="84"/>
                    </a:cubicBezTo>
                    <a:cubicBezTo>
                      <a:pt x="10" y="61"/>
                      <a:pt x="10" y="61"/>
                      <a:pt x="10" y="61"/>
                    </a:cubicBezTo>
                    <a:cubicBezTo>
                      <a:pt x="10" y="54"/>
                      <a:pt x="10" y="49"/>
                      <a:pt x="9" y="43"/>
                    </a:cubicBezTo>
                    <a:cubicBezTo>
                      <a:pt x="0" y="41"/>
                      <a:pt x="0" y="41"/>
                      <a:pt x="0" y="41"/>
                    </a:cubicBezTo>
                    <a:lnTo>
                      <a:pt x="0" y="38"/>
                    </a:lnTo>
                    <a:close/>
                    <a:moveTo>
                      <a:pt x="24" y="8"/>
                    </a:moveTo>
                    <a:cubicBezTo>
                      <a:pt x="24" y="11"/>
                      <a:pt x="23" y="13"/>
                      <a:pt x="21" y="14"/>
                    </a:cubicBezTo>
                    <a:cubicBezTo>
                      <a:pt x="20" y="16"/>
                      <a:pt x="18" y="17"/>
                      <a:pt x="15" y="17"/>
                    </a:cubicBezTo>
                    <a:cubicBezTo>
                      <a:pt x="13" y="17"/>
                      <a:pt x="11" y="16"/>
                      <a:pt x="9" y="15"/>
                    </a:cubicBezTo>
                    <a:cubicBezTo>
                      <a:pt x="8" y="13"/>
                      <a:pt x="7" y="11"/>
                      <a:pt x="7" y="9"/>
                    </a:cubicBezTo>
                    <a:cubicBezTo>
                      <a:pt x="7" y="6"/>
                      <a:pt x="8" y="4"/>
                      <a:pt x="10" y="3"/>
                    </a:cubicBezTo>
                    <a:cubicBezTo>
                      <a:pt x="11" y="1"/>
                      <a:pt x="13" y="0"/>
                      <a:pt x="16" y="0"/>
                    </a:cubicBezTo>
                    <a:cubicBezTo>
                      <a:pt x="18" y="0"/>
                      <a:pt x="20" y="1"/>
                      <a:pt x="21" y="3"/>
                    </a:cubicBezTo>
                    <a:cubicBezTo>
                      <a:pt x="23" y="4"/>
                      <a:pt x="24" y="6"/>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iśľiḋé"/>
              <p:cNvSpPr/>
              <p:nvPr/>
            </p:nvSpPr>
            <p:spPr bwMode="auto">
              <a:xfrm>
                <a:off x="6418263" y="4283075"/>
                <a:ext cx="150813" cy="273050"/>
              </a:xfrm>
              <a:custGeom>
                <a:avLst/>
                <a:gdLst>
                  <a:gd name="T0" fmla="*/ 24 w 48"/>
                  <a:gd name="T1" fmla="*/ 26 h 86"/>
                  <a:gd name="T2" fmla="*/ 24 w 48"/>
                  <a:gd name="T3" fmla="*/ 65 h 86"/>
                  <a:gd name="T4" fmla="*/ 26 w 48"/>
                  <a:gd name="T5" fmla="*/ 75 h 86"/>
                  <a:gd name="T6" fmla="*/ 34 w 48"/>
                  <a:gd name="T7" fmla="*/ 78 h 86"/>
                  <a:gd name="T8" fmla="*/ 47 w 48"/>
                  <a:gd name="T9" fmla="*/ 76 h 86"/>
                  <a:gd name="T10" fmla="*/ 48 w 48"/>
                  <a:gd name="T11" fmla="*/ 80 h 86"/>
                  <a:gd name="T12" fmla="*/ 26 w 48"/>
                  <a:gd name="T13" fmla="*/ 86 h 86"/>
                  <a:gd name="T14" fmla="*/ 14 w 48"/>
                  <a:gd name="T15" fmla="*/ 82 h 86"/>
                  <a:gd name="T16" fmla="*/ 10 w 48"/>
                  <a:gd name="T17" fmla="*/ 69 h 86"/>
                  <a:gd name="T18" fmla="*/ 11 w 48"/>
                  <a:gd name="T19" fmla="*/ 25 h 86"/>
                  <a:gd name="T20" fmla="*/ 1 w 48"/>
                  <a:gd name="T21" fmla="*/ 23 h 86"/>
                  <a:gd name="T22" fmla="*/ 0 w 48"/>
                  <a:gd name="T23" fmla="*/ 20 h 86"/>
                  <a:gd name="T24" fmla="*/ 11 w 48"/>
                  <a:gd name="T25" fmla="*/ 19 h 86"/>
                  <a:gd name="T26" fmla="*/ 16 w 48"/>
                  <a:gd name="T27" fmla="*/ 2 h 86"/>
                  <a:gd name="T28" fmla="*/ 24 w 48"/>
                  <a:gd name="T29" fmla="*/ 0 h 86"/>
                  <a:gd name="T30" fmla="*/ 25 w 48"/>
                  <a:gd name="T31" fmla="*/ 0 h 86"/>
                  <a:gd name="T32" fmla="*/ 24 w 48"/>
                  <a:gd name="T33" fmla="*/ 16 h 86"/>
                  <a:gd name="T34" fmla="*/ 24 w 48"/>
                  <a:gd name="T35" fmla="*/ 19 h 86"/>
                  <a:gd name="T36" fmla="*/ 46 w 48"/>
                  <a:gd name="T37" fmla="*/ 19 h 86"/>
                  <a:gd name="T38" fmla="*/ 46 w 48"/>
                  <a:gd name="T39" fmla="*/ 26 h 86"/>
                  <a:gd name="T40" fmla="*/ 24 w 48"/>
                  <a:gd name="T41" fmla="*/ 2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86">
                    <a:moveTo>
                      <a:pt x="24" y="26"/>
                    </a:moveTo>
                    <a:cubicBezTo>
                      <a:pt x="24" y="42"/>
                      <a:pt x="24" y="55"/>
                      <a:pt x="24" y="65"/>
                    </a:cubicBezTo>
                    <a:cubicBezTo>
                      <a:pt x="24" y="70"/>
                      <a:pt x="25" y="73"/>
                      <a:pt x="26" y="75"/>
                    </a:cubicBezTo>
                    <a:cubicBezTo>
                      <a:pt x="28" y="77"/>
                      <a:pt x="30" y="78"/>
                      <a:pt x="34" y="78"/>
                    </a:cubicBezTo>
                    <a:cubicBezTo>
                      <a:pt x="38" y="78"/>
                      <a:pt x="42" y="77"/>
                      <a:pt x="47" y="76"/>
                    </a:cubicBezTo>
                    <a:cubicBezTo>
                      <a:pt x="48" y="80"/>
                      <a:pt x="48" y="80"/>
                      <a:pt x="48" y="80"/>
                    </a:cubicBezTo>
                    <a:cubicBezTo>
                      <a:pt x="39" y="84"/>
                      <a:pt x="32" y="86"/>
                      <a:pt x="26" y="86"/>
                    </a:cubicBezTo>
                    <a:cubicBezTo>
                      <a:pt x="20" y="86"/>
                      <a:pt x="17" y="84"/>
                      <a:pt x="14" y="82"/>
                    </a:cubicBezTo>
                    <a:cubicBezTo>
                      <a:pt x="11" y="79"/>
                      <a:pt x="10" y="75"/>
                      <a:pt x="10" y="69"/>
                    </a:cubicBezTo>
                    <a:cubicBezTo>
                      <a:pt x="10" y="60"/>
                      <a:pt x="10" y="45"/>
                      <a:pt x="11" y="25"/>
                    </a:cubicBezTo>
                    <a:cubicBezTo>
                      <a:pt x="1" y="23"/>
                      <a:pt x="1" y="23"/>
                      <a:pt x="1" y="23"/>
                    </a:cubicBezTo>
                    <a:cubicBezTo>
                      <a:pt x="0" y="20"/>
                      <a:pt x="0" y="20"/>
                      <a:pt x="0" y="20"/>
                    </a:cubicBezTo>
                    <a:cubicBezTo>
                      <a:pt x="11" y="19"/>
                      <a:pt x="11" y="19"/>
                      <a:pt x="11" y="19"/>
                    </a:cubicBezTo>
                    <a:cubicBezTo>
                      <a:pt x="16" y="2"/>
                      <a:pt x="16" y="2"/>
                      <a:pt x="16" y="2"/>
                    </a:cubicBezTo>
                    <a:cubicBezTo>
                      <a:pt x="19" y="1"/>
                      <a:pt x="22" y="1"/>
                      <a:pt x="24" y="0"/>
                    </a:cubicBezTo>
                    <a:cubicBezTo>
                      <a:pt x="25" y="0"/>
                      <a:pt x="25" y="0"/>
                      <a:pt x="25" y="0"/>
                    </a:cubicBezTo>
                    <a:cubicBezTo>
                      <a:pt x="24" y="6"/>
                      <a:pt x="24" y="12"/>
                      <a:pt x="24" y="16"/>
                    </a:cubicBezTo>
                    <a:cubicBezTo>
                      <a:pt x="24" y="19"/>
                      <a:pt x="24" y="19"/>
                      <a:pt x="24" y="19"/>
                    </a:cubicBezTo>
                    <a:cubicBezTo>
                      <a:pt x="46" y="19"/>
                      <a:pt x="46" y="19"/>
                      <a:pt x="46" y="19"/>
                    </a:cubicBezTo>
                    <a:cubicBezTo>
                      <a:pt x="46" y="26"/>
                      <a:pt x="46" y="26"/>
                      <a:pt x="46" y="26"/>
                    </a:cubicBezTo>
                    <a:lnTo>
                      <a:pt x="2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îṩḷíḋê"/>
              <p:cNvSpPr/>
              <p:nvPr/>
            </p:nvSpPr>
            <p:spPr bwMode="auto">
              <a:xfrm>
                <a:off x="6584950" y="4340225"/>
                <a:ext cx="234950" cy="320675"/>
              </a:xfrm>
              <a:custGeom>
                <a:avLst/>
                <a:gdLst>
                  <a:gd name="T0" fmla="*/ 0 w 74"/>
                  <a:gd name="T1" fmla="*/ 0 h 101"/>
                  <a:gd name="T2" fmla="*/ 16 w 74"/>
                  <a:gd name="T3" fmla="*/ 0 h 101"/>
                  <a:gd name="T4" fmla="*/ 31 w 74"/>
                  <a:gd name="T5" fmla="*/ 0 h 101"/>
                  <a:gd name="T6" fmla="*/ 32 w 74"/>
                  <a:gd name="T7" fmla="*/ 3 h 101"/>
                  <a:gd name="T8" fmla="*/ 23 w 74"/>
                  <a:gd name="T9" fmla="*/ 5 h 101"/>
                  <a:gd name="T10" fmla="*/ 30 w 74"/>
                  <a:gd name="T11" fmla="*/ 22 h 101"/>
                  <a:gd name="T12" fmla="*/ 37 w 74"/>
                  <a:gd name="T13" fmla="*/ 40 h 101"/>
                  <a:gd name="T14" fmla="*/ 40 w 74"/>
                  <a:gd name="T15" fmla="*/ 50 h 101"/>
                  <a:gd name="T16" fmla="*/ 45 w 74"/>
                  <a:gd name="T17" fmla="*/ 39 h 101"/>
                  <a:gd name="T18" fmla="*/ 51 w 74"/>
                  <a:gd name="T19" fmla="*/ 23 h 101"/>
                  <a:gd name="T20" fmla="*/ 58 w 74"/>
                  <a:gd name="T21" fmla="*/ 5 h 101"/>
                  <a:gd name="T22" fmla="*/ 50 w 74"/>
                  <a:gd name="T23" fmla="*/ 3 h 101"/>
                  <a:gd name="T24" fmla="*/ 49 w 74"/>
                  <a:gd name="T25" fmla="*/ 0 h 101"/>
                  <a:gd name="T26" fmla="*/ 62 w 74"/>
                  <a:gd name="T27" fmla="*/ 0 h 101"/>
                  <a:gd name="T28" fmla="*/ 74 w 74"/>
                  <a:gd name="T29" fmla="*/ 0 h 101"/>
                  <a:gd name="T30" fmla="*/ 74 w 74"/>
                  <a:gd name="T31" fmla="*/ 3 h 101"/>
                  <a:gd name="T32" fmla="*/ 68 w 74"/>
                  <a:gd name="T33" fmla="*/ 5 h 101"/>
                  <a:gd name="T34" fmla="*/ 64 w 74"/>
                  <a:gd name="T35" fmla="*/ 8 h 101"/>
                  <a:gd name="T36" fmla="*/ 59 w 74"/>
                  <a:gd name="T37" fmla="*/ 21 h 101"/>
                  <a:gd name="T38" fmla="*/ 45 w 74"/>
                  <a:gd name="T39" fmla="*/ 57 h 101"/>
                  <a:gd name="T40" fmla="*/ 39 w 74"/>
                  <a:gd name="T41" fmla="*/ 77 h 101"/>
                  <a:gd name="T42" fmla="*/ 35 w 74"/>
                  <a:gd name="T43" fmla="*/ 94 h 101"/>
                  <a:gd name="T44" fmla="*/ 32 w 74"/>
                  <a:gd name="T45" fmla="*/ 99 h 101"/>
                  <a:gd name="T46" fmla="*/ 23 w 74"/>
                  <a:gd name="T47" fmla="*/ 101 h 101"/>
                  <a:gd name="T48" fmla="*/ 9 w 74"/>
                  <a:gd name="T49" fmla="*/ 100 h 101"/>
                  <a:gd name="T50" fmla="*/ 8 w 74"/>
                  <a:gd name="T51" fmla="*/ 98 h 101"/>
                  <a:gd name="T52" fmla="*/ 20 w 74"/>
                  <a:gd name="T53" fmla="*/ 93 h 101"/>
                  <a:gd name="T54" fmla="*/ 34 w 74"/>
                  <a:gd name="T55" fmla="*/ 66 h 101"/>
                  <a:gd name="T56" fmla="*/ 34 w 74"/>
                  <a:gd name="T57" fmla="*/ 65 h 101"/>
                  <a:gd name="T58" fmla="*/ 33 w 74"/>
                  <a:gd name="T59" fmla="*/ 65 h 101"/>
                  <a:gd name="T60" fmla="*/ 10 w 74"/>
                  <a:gd name="T61" fmla="*/ 8 h 101"/>
                  <a:gd name="T62" fmla="*/ 7 w 74"/>
                  <a:gd name="T63" fmla="*/ 5 h 101"/>
                  <a:gd name="T64" fmla="*/ 0 w 74"/>
                  <a:gd name="T65" fmla="*/ 3 h 101"/>
                  <a:gd name="T66" fmla="*/ 0 w 74"/>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01">
                    <a:moveTo>
                      <a:pt x="0" y="0"/>
                    </a:moveTo>
                    <a:cubicBezTo>
                      <a:pt x="6" y="0"/>
                      <a:pt x="12" y="0"/>
                      <a:pt x="16" y="0"/>
                    </a:cubicBezTo>
                    <a:cubicBezTo>
                      <a:pt x="19" y="0"/>
                      <a:pt x="24" y="0"/>
                      <a:pt x="31" y="0"/>
                    </a:cubicBezTo>
                    <a:cubicBezTo>
                      <a:pt x="32" y="3"/>
                      <a:pt x="32" y="3"/>
                      <a:pt x="32" y="3"/>
                    </a:cubicBezTo>
                    <a:cubicBezTo>
                      <a:pt x="23" y="5"/>
                      <a:pt x="23" y="5"/>
                      <a:pt x="23" y="5"/>
                    </a:cubicBezTo>
                    <a:cubicBezTo>
                      <a:pt x="25" y="10"/>
                      <a:pt x="27" y="16"/>
                      <a:pt x="30" y="22"/>
                    </a:cubicBezTo>
                    <a:cubicBezTo>
                      <a:pt x="32" y="28"/>
                      <a:pt x="34" y="34"/>
                      <a:pt x="37" y="40"/>
                    </a:cubicBezTo>
                    <a:cubicBezTo>
                      <a:pt x="38" y="43"/>
                      <a:pt x="39" y="46"/>
                      <a:pt x="40" y="50"/>
                    </a:cubicBezTo>
                    <a:cubicBezTo>
                      <a:pt x="42" y="46"/>
                      <a:pt x="43" y="43"/>
                      <a:pt x="45" y="39"/>
                    </a:cubicBezTo>
                    <a:cubicBezTo>
                      <a:pt x="47" y="33"/>
                      <a:pt x="49" y="28"/>
                      <a:pt x="51" y="23"/>
                    </a:cubicBezTo>
                    <a:cubicBezTo>
                      <a:pt x="53" y="17"/>
                      <a:pt x="55" y="12"/>
                      <a:pt x="58" y="5"/>
                    </a:cubicBezTo>
                    <a:cubicBezTo>
                      <a:pt x="50" y="3"/>
                      <a:pt x="50" y="3"/>
                      <a:pt x="50" y="3"/>
                    </a:cubicBezTo>
                    <a:cubicBezTo>
                      <a:pt x="49" y="0"/>
                      <a:pt x="49" y="0"/>
                      <a:pt x="49" y="0"/>
                    </a:cubicBezTo>
                    <a:cubicBezTo>
                      <a:pt x="53" y="0"/>
                      <a:pt x="57" y="0"/>
                      <a:pt x="62" y="0"/>
                    </a:cubicBezTo>
                    <a:cubicBezTo>
                      <a:pt x="66" y="0"/>
                      <a:pt x="70" y="0"/>
                      <a:pt x="74" y="0"/>
                    </a:cubicBezTo>
                    <a:cubicBezTo>
                      <a:pt x="74" y="3"/>
                      <a:pt x="74" y="3"/>
                      <a:pt x="74" y="3"/>
                    </a:cubicBezTo>
                    <a:cubicBezTo>
                      <a:pt x="68" y="5"/>
                      <a:pt x="68" y="5"/>
                      <a:pt x="68" y="5"/>
                    </a:cubicBezTo>
                    <a:cubicBezTo>
                      <a:pt x="66" y="5"/>
                      <a:pt x="65" y="6"/>
                      <a:pt x="64" y="8"/>
                    </a:cubicBezTo>
                    <a:cubicBezTo>
                      <a:pt x="63" y="12"/>
                      <a:pt x="61" y="16"/>
                      <a:pt x="59" y="21"/>
                    </a:cubicBezTo>
                    <a:cubicBezTo>
                      <a:pt x="52" y="36"/>
                      <a:pt x="48" y="48"/>
                      <a:pt x="45" y="57"/>
                    </a:cubicBezTo>
                    <a:cubicBezTo>
                      <a:pt x="42" y="63"/>
                      <a:pt x="40" y="70"/>
                      <a:pt x="39" y="77"/>
                    </a:cubicBezTo>
                    <a:cubicBezTo>
                      <a:pt x="37" y="83"/>
                      <a:pt x="36" y="89"/>
                      <a:pt x="35" y="94"/>
                    </a:cubicBezTo>
                    <a:cubicBezTo>
                      <a:pt x="34" y="96"/>
                      <a:pt x="33" y="98"/>
                      <a:pt x="32" y="99"/>
                    </a:cubicBezTo>
                    <a:cubicBezTo>
                      <a:pt x="31" y="100"/>
                      <a:pt x="28" y="101"/>
                      <a:pt x="23" y="101"/>
                    </a:cubicBezTo>
                    <a:cubicBezTo>
                      <a:pt x="18" y="101"/>
                      <a:pt x="13" y="101"/>
                      <a:pt x="9" y="100"/>
                    </a:cubicBezTo>
                    <a:cubicBezTo>
                      <a:pt x="8" y="98"/>
                      <a:pt x="8" y="98"/>
                      <a:pt x="8" y="98"/>
                    </a:cubicBezTo>
                    <a:cubicBezTo>
                      <a:pt x="13" y="97"/>
                      <a:pt x="17" y="95"/>
                      <a:pt x="20" y="93"/>
                    </a:cubicBezTo>
                    <a:cubicBezTo>
                      <a:pt x="23" y="89"/>
                      <a:pt x="28" y="81"/>
                      <a:pt x="34" y="66"/>
                    </a:cubicBezTo>
                    <a:cubicBezTo>
                      <a:pt x="34" y="65"/>
                      <a:pt x="34" y="65"/>
                      <a:pt x="34" y="65"/>
                    </a:cubicBezTo>
                    <a:cubicBezTo>
                      <a:pt x="33" y="65"/>
                      <a:pt x="33" y="65"/>
                      <a:pt x="33" y="65"/>
                    </a:cubicBezTo>
                    <a:cubicBezTo>
                      <a:pt x="25" y="43"/>
                      <a:pt x="17" y="24"/>
                      <a:pt x="10" y="8"/>
                    </a:cubicBezTo>
                    <a:cubicBezTo>
                      <a:pt x="9" y="6"/>
                      <a:pt x="8" y="5"/>
                      <a:pt x="7" y="5"/>
                    </a:cubicBezTo>
                    <a:cubicBezTo>
                      <a:pt x="0" y="3"/>
                      <a:pt x="0" y="3"/>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2" name="ïṡlîḓê"/>
              <p:cNvSpPr/>
              <p:nvPr/>
            </p:nvSpPr>
            <p:spPr bwMode="auto">
              <a:xfrm>
                <a:off x="6962775" y="4333875"/>
                <a:ext cx="214313" cy="222250"/>
              </a:xfrm>
              <a:custGeom>
                <a:avLst/>
                <a:gdLst>
                  <a:gd name="T0" fmla="*/ 68 w 68"/>
                  <a:gd name="T1" fmla="*/ 34 h 70"/>
                  <a:gd name="T2" fmla="*/ 58 w 68"/>
                  <a:gd name="T3" fmla="*/ 60 h 70"/>
                  <a:gd name="T4" fmla="*/ 33 w 68"/>
                  <a:gd name="T5" fmla="*/ 70 h 70"/>
                  <a:gd name="T6" fmla="*/ 10 w 68"/>
                  <a:gd name="T7" fmla="*/ 61 h 70"/>
                  <a:gd name="T8" fmla="*/ 0 w 68"/>
                  <a:gd name="T9" fmla="*/ 36 h 70"/>
                  <a:gd name="T10" fmla="*/ 10 w 68"/>
                  <a:gd name="T11" fmla="*/ 10 h 70"/>
                  <a:gd name="T12" fmla="*/ 35 w 68"/>
                  <a:gd name="T13" fmla="*/ 0 h 70"/>
                  <a:gd name="T14" fmla="*/ 59 w 68"/>
                  <a:gd name="T15" fmla="*/ 10 h 70"/>
                  <a:gd name="T16" fmla="*/ 68 w 68"/>
                  <a:gd name="T17" fmla="*/ 34 h 70"/>
                  <a:gd name="T18" fmla="*/ 15 w 68"/>
                  <a:gd name="T19" fmla="*/ 34 h 70"/>
                  <a:gd name="T20" fmla="*/ 20 w 68"/>
                  <a:gd name="T21" fmla="*/ 56 h 70"/>
                  <a:gd name="T22" fmla="*/ 35 w 68"/>
                  <a:gd name="T23" fmla="*/ 64 h 70"/>
                  <a:gd name="T24" fmla="*/ 49 w 68"/>
                  <a:gd name="T25" fmla="*/ 57 h 70"/>
                  <a:gd name="T26" fmla="*/ 53 w 68"/>
                  <a:gd name="T27" fmla="*/ 35 h 70"/>
                  <a:gd name="T28" fmla="*/ 48 w 68"/>
                  <a:gd name="T29" fmla="*/ 14 h 70"/>
                  <a:gd name="T30" fmla="*/ 34 w 68"/>
                  <a:gd name="T31" fmla="*/ 6 h 70"/>
                  <a:gd name="T32" fmla="*/ 20 w 68"/>
                  <a:gd name="T33" fmla="*/ 13 h 70"/>
                  <a:gd name="T34" fmla="*/ 15 w 68"/>
                  <a:gd name="T3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0">
                    <a:moveTo>
                      <a:pt x="68" y="34"/>
                    </a:moveTo>
                    <a:cubicBezTo>
                      <a:pt x="68" y="45"/>
                      <a:pt x="65" y="53"/>
                      <a:pt x="58" y="60"/>
                    </a:cubicBezTo>
                    <a:cubicBezTo>
                      <a:pt x="52" y="67"/>
                      <a:pt x="43" y="70"/>
                      <a:pt x="33" y="70"/>
                    </a:cubicBezTo>
                    <a:cubicBezTo>
                      <a:pt x="24" y="70"/>
                      <a:pt x="16" y="67"/>
                      <a:pt x="10" y="61"/>
                    </a:cubicBezTo>
                    <a:cubicBezTo>
                      <a:pt x="3" y="54"/>
                      <a:pt x="0" y="46"/>
                      <a:pt x="0" y="36"/>
                    </a:cubicBezTo>
                    <a:cubicBezTo>
                      <a:pt x="0" y="26"/>
                      <a:pt x="4" y="17"/>
                      <a:pt x="10" y="10"/>
                    </a:cubicBezTo>
                    <a:cubicBezTo>
                      <a:pt x="16" y="4"/>
                      <a:pt x="25" y="0"/>
                      <a:pt x="35" y="0"/>
                    </a:cubicBezTo>
                    <a:cubicBezTo>
                      <a:pt x="45" y="0"/>
                      <a:pt x="53" y="4"/>
                      <a:pt x="59" y="10"/>
                    </a:cubicBezTo>
                    <a:cubicBezTo>
                      <a:pt x="65" y="16"/>
                      <a:pt x="68" y="24"/>
                      <a:pt x="68" y="34"/>
                    </a:cubicBezTo>
                    <a:close/>
                    <a:moveTo>
                      <a:pt x="15" y="34"/>
                    </a:moveTo>
                    <a:cubicBezTo>
                      <a:pt x="15" y="43"/>
                      <a:pt x="17" y="51"/>
                      <a:pt x="20" y="56"/>
                    </a:cubicBezTo>
                    <a:cubicBezTo>
                      <a:pt x="23" y="62"/>
                      <a:pt x="28" y="64"/>
                      <a:pt x="35" y="64"/>
                    </a:cubicBezTo>
                    <a:cubicBezTo>
                      <a:pt x="41" y="64"/>
                      <a:pt x="45" y="62"/>
                      <a:pt x="49" y="57"/>
                    </a:cubicBezTo>
                    <a:cubicBezTo>
                      <a:pt x="52" y="52"/>
                      <a:pt x="53" y="45"/>
                      <a:pt x="53" y="35"/>
                    </a:cubicBezTo>
                    <a:cubicBezTo>
                      <a:pt x="53" y="26"/>
                      <a:pt x="52" y="19"/>
                      <a:pt x="48" y="14"/>
                    </a:cubicBezTo>
                    <a:cubicBezTo>
                      <a:pt x="45" y="9"/>
                      <a:pt x="40" y="6"/>
                      <a:pt x="34" y="6"/>
                    </a:cubicBezTo>
                    <a:cubicBezTo>
                      <a:pt x="28" y="6"/>
                      <a:pt x="23" y="8"/>
                      <a:pt x="20" y="13"/>
                    </a:cubicBezTo>
                    <a:cubicBezTo>
                      <a:pt x="17" y="18"/>
                      <a:pt x="15" y="25"/>
                      <a:pt x="1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3" name="îsļîḋe"/>
              <p:cNvSpPr/>
              <p:nvPr/>
            </p:nvSpPr>
            <p:spPr bwMode="auto">
              <a:xfrm>
                <a:off x="7224713" y="4210050"/>
                <a:ext cx="180975" cy="339725"/>
              </a:xfrm>
              <a:custGeom>
                <a:avLst/>
                <a:gdLst>
                  <a:gd name="T0" fmla="*/ 24 w 57"/>
                  <a:gd name="T1" fmla="*/ 49 h 107"/>
                  <a:gd name="T2" fmla="*/ 24 w 57"/>
                  <a:gd name="T3" fmla="*/ 87 h 107"/>
                  <a:gd name="T4" fmla="*/ 24 w 57"/>
                  <a:gd name="T5" fmla="*/ 99 h 107"/>
                  <a:gd name="T6" fmla="*/ 26 w 57"/>
                  <a:gd name="T7" fmla="*/ 102 h 107"/>
                  <a:gd name="T8" fmla="*/ 35 w 57"/>
                  <a:gd name="T9" fmla="*/ 104 h 107"/>
                  <a:gd name="T10" fmla="*/ 35 w 57"/>
                  <a:gd name="T11" fmla="*/ 107 h 107"/>
                  <a:gd name="T12" fmla="*/ 17 w 57"/>
                  <a:gd name="T13" fmla="*/ 107 h 107"/>
                  <a:gd name="T14" fmla="*/ 1 w 57"/>
                  <a:gd name="T15" fmla="*/ 107 h 107"/>
                  <a:gd name="T16" fmla="*/ 0 w 57"/>
                  <a:gd name="T17" fmla="*/ 104 h 107"/>
                  <a:gd name="T18" fmla="*/ 8 w 57"/>
                  <a:gd name="T19" fmla="*/ 102 h 107"/>
                  <a:gd name="T20" fmla="*/ 11 w 57"/>
                  <a:gd name="T21" fmla="*/ 100 h 107"/>
                  <a:gd name="T22" fmla="*/ 11 w 57"/>
                  <a:gd name="T23" fmla="*/ 90 h 107"/>
                  <a:gd name="T24" fmla="*/ 11 w 57"/>
                  <a:gd name="T25" fmla="*/ 49 h 107"/>
                  <a:gd name="T26" fmla="*/ 1 w 57"/>
                  <a:gd name="T27" fmla="*/ 46 h 107"/>
                  <a:gd name="T28" fmla="*/ 0 w 57"/>
                  <a:gd name="T29" fmla="*/ 43 h 107"/>
                  <a:gd name="T30" fmla="*/ 11 w 57"/>
                  <a:gd name="T31" fmla="*/ 42 h 107"/>
                  <a:gd name="T32" fmla="*/ 11 w 57"/>
                  <a:gd name="T33" fmla="*/ 42 h 107"/>
                  <a:gd name="T34" fmla="*/ 19 w 57"/>
                  <a:gd name="T35" fmla="*/ 11 h 107"/>
                  <a:gd name="T36" fmla="*/ 43 w 57"/>
                  <a:gd name="T37" fmla="*/ 0 h 107"/>
                  <a:gd name="T38" fmla="*/ 57 w 57"/>
                  <a:gd name="T39" fmla="*/ 2 h 107"/>
                  <a:gd name="T40" fmla="*/ 53 w 57"/>
                  <a:gd name="T41" fmla="*/ 20 h 107"/>
                  <a:gd name="T42" fmla="*/ 50 w 57"/>
                  <a:gd name="T43" fmla="*/ 20 h 107"/>
                  <a:gd name="T44" fmla="*/ 45 w 57"/>
                  <a:gd name="T45" fmla="*/ 6 h 107"/>
                  <a:gd name="T46" fmla="*/ 41 w 57"/>
                  <a:gd name="T47" fmla="*/ 6 h 107"/>
                  <a:gd name="T48" fmla="*/ 28 w 57"/>
                  <a:gd name="T49" fmla="*/ 13 h 107"/>
                  <a:gd name="T50" fmla="*/ 24 w 57"/>
                  <a:gd name="T51" fmla="*/ 40 h 107"/>
                  <a:gd name="T52" fmla="*/ 24 w 57"/>
                  <a:gd name="T53" fmla="*/ 42 h 107"/>
                  <a:gd name="T54" fmla="*/ 42 w 57"/>
                  <a:gd name="T55" fmla="*/ 42 h 107"/>
                  <a:gd name="T56" fmla="*/ 42 w 57"/>
                  <a:gd name="T57" fmla="*/ 49 h 107"/>
                  <a:gd name="T58" fmla="*/ 24 w 57"/>
                  <a:gd name="T59" fmla="*/ 4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107">
                    <a:moveTo>
                      <a:pt x="24" y="49"/>
                    </a:moveTo>
                    <a:cubicBezTo>
                      <a:pt x="24" y="87"/>
                      <a:pt x="24" y="87"/>
                      <a:pt x="24" y="87"/>
                    </a:cubicBezTo>
                    <a:cubicBezTo>
                      <a:pt x="24" y="92"/>
                      <a:pt x="24" y="96"/>
                      <a:pt x="24" y="99"/>
                    </a:cubicBezTo>
                    <a:cubicBezTo>
                      <a:pt x="24" y="100"/>
                      <a:pt x="25" y="101"/>
                      <a:pt x="26" y="102"/>
                    </a:cubicBezTo>
                    <a:cubicBezTo>
                      <a:pt x="35" y="104"/>
                      <a:pt x="35" y="104"/>
                      <a:pt x="35" y="104"/>
                    </a:cubicBezTo>
                    <a:cubicBezTo>
                      <a:pt x="35" y="107"/>
                      <a:pt x="35" y="107"/>
                      <a:pt x="35" y="107"/>
                    </a:cubicBezTo>
                    <a:cubicBezTo>
                      <a:pt x="28" y="107"/>
                      <a:pt x="22" y="107"/>
                      <a:pt x="17" y="107"/>
                    </a:cubicBezTo>
                    <a:cubicBezTo>
                      <a:pt x="13" y="107"/>
                      <a:pt x="7" y="107"/>
                      <a:pt x="1" y="107"/>
                    </a:cubicBezTo>
                    <a:cubicBezTo>
                      <a:pt x="0" y="104"/>
                      <a:pt x="0" y="104"/>
                      <a:pt x="0" y="104"/>
                    </a:cubicBezTo>
                    <a:cubicBezTo>
                      <a:pt x="8" y="102"/>
                      <a:pt x="8" y="102"/>
                      <a:pt x="8" y="102"/>
                    </a:cubicBezTo>
                    <a:cubicBezTo>
                      <a:pt x="10" y="102"/>
                      <a:pt x="10" y="101"/>
                      <a:pt x="11" y="100"/>
                    </a:cubicBezTo>
                    <a:cubicBezTo>
                      <a:pt x="11" y="97"/>
                      <a:pt x="11" y="94"/>
                      <a:pt x="11" y="90"/>
                    </a:cubicBezTo>
                    <a:cubicBezTo>
                      <a:pt x="11" y="49"/>
                      <a:pt x="11" y="49"/>
                      <a:pt x="11" y="49"/>
                    </a:cubicBezTo>
                    <a:cubicBezTo>
                      <a:pt x="1" y="46"/>
                      <a:pt x="1" y="46"/>
                      <a:pt x="1" y="46"/>
                    </a:cubicBezTo>
                    <a:cubicBezTo>
                      <a:pt x="0" y="43"/>
                      <a:pt x="0" y="43"/>
                      <a:pt x="0" y="43"/>
                    </a:cubicBezTo>
                    <a:cubicBezTo>
                      <a:pt x="11" y="42"/>
                      <a:pt x="11" y="42"/>
                      <a:pt x="11" y="42"/>
                    </a:cubicBezTo>
                    <a:cubicBezTo>
                      <a:pt x="11" y="42"/>
                      <a:pt x="11" y="42"/>
                      <a:pt x="11" y="42"/>
                    </a:cubicBezTo>
                    <a:cubicBezTo>
                      <a:pt x="11" y="29"/>
                      <a:pt x="14" y="18"/>
                      <a:pt x="19" y="11"/>
                    </a:cubicBezTo>
                    <a:cubicBezTo>
                      <a:pt x="25" y="4"/>
                      <a:pt x="33" y="0"/>
                      <a:pt x="43" y="0"/>
                    </a:cubicBezTo>
                    <a:cubicBezTo>
                      <a:pt x="48" y="0"/>
                      <a:pt x="52" y="0"/>
                      <a:pt x="57" y="2"/>
                    </a:cubicBezTo>
                    <a:cubicBezTo>
                      <a:pt x="55" y="7"/>
                      <a:pt x="54" y="13"/>
                      <a:pt x="53" y="20"/>
                    </a:cubicBezTo>
                    <a:cubicBezTo>
                      <a:pt x="50" y="20"/>
                      <a:pt x="50" y="20"/>
                      <a:pt x="50" y="20"/>
                    </a:cubicBezTo>
                    <a:cubicBezTo>
                      <a:pt x="45" y="6"/>
                      <a:pt x="45" y="6"/>
                      <a:pt x="45" y="6"/>
                    </a:cubicBezTo>
                    <a:cubicBezTo>
                      <a:pt x="44" y="6"/>
                      <a:pt x="43" y="6"/>
                      <a:pt x="41" y="6"/>
                    </a:cubicBezTo>
                    <a:cubicBezTo>
                      <a:pt x="35" y="6"/>
                      <a:pt x="31" y="8"/>
                      <a:pt x="28" y="13"/>
                    </a:cubicBezTo>
                    <a:cubicBezTo>
                      <a:pt x="25" y="18"/>
                      <a:pt x="24" y="27"/>
                      <a:pt x="24" y="40"/>
                    </a:cubicBezTo>
                    <a:cubicBezTo>
                      <a:pt x="24" y="42"/>
                      <a:pt x="24" y="42"/>
                      <a:pt x="24" y="42"/>
                    </a:cubicBezTo>
                    <a:cubicBezTo>
                      <a:pt x="42" y="42"/>
                      <a:pt x="42" y="42"/>
                      <a:pt x="42" y="42"/>
                    </a:cubicBezTo>
                    <a:cubicBezTo>
                      <a:pt x="42" y="49"/>
                      <a:pt x="42" y="49"/>
                      <a:pt x="42" y="49"/>
                    </a:cubicBezTo>
                    <a:lnTo>
                      <a:pt x="2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4" name="íṣ1idê"/>
              <p:cNvSpPr/>
              <p:nvPr/>
            </p:nvSpPr>
            <p:spPr bwMode="auto">
              <a:xfrm>
                <a:off x="7542213" y="4229100"/>
                <a:ext cx="206375" cy="327025"/>
              </a:xfrm>
              <a:custGeom>
                <a:avLst/>
                <a:gdLst>
                  <a:gd name="T0" fmla="*/ 50 w 65"/>
                  <a:gd name="T1" fmla="*/ 8 h 103"/>
                  <a:gd name="T2" fmla="*/ 36 w 65"/>
                  <a:gd name="T3" fmla="*/ 5 h 103"/>
                  <a:gd name="T4" fmla="*/ 21 w 65"/>
                  <a:gd name="T5" fmla="*/ 10 h 103"/>
                  <a:gd name="T6" fmla="*/ 15 w 65"/>
                  <a:gd name="T7" fmla="*/ 23 h 103"/>
                  <a:gd name="T8" fmla="*/ 17 w 65"/>
                  <a:gd name="T9" fmla="*/ 31 h 103"/>
                  <a:gd name="T10" fmla="*/ 22 w 65"/>
                  <a:gd name="T11" fmla="*/ 37 h 103"/>
                  <a:gd name="T12" fmla="*/ 30 w 65"/>
                  <a:gd name="T13" fmla="*/ 42 h 103"/>
                  <a:gd name="T14" fmla="*/ 39 w 65"/>
                  <a:gd name="T15" fmla="*/ 46 h 103"/>
                  <a:gd name="T16" fmla="*/ 48 w 65"/>
                  <a:gd name="T17" fmla="*/ 50 h 103"/>
                  <a:gd name="T18" fmla="*/ 57 w 65"/>
                  <a:gd name="T19" fmla="*/ 56 h 103"/>
                  <a:gd name="T20" fmla="*/ 62 w 65"/>
                  <a:gd name="T21" fmla="*/ 63 h 103"/>
                  <a:gd name="T22" fmla="*/ 65 w 65"/>
                  <a:gd name="T23" fmla="*/ 74 h 103"/>
                  <a:gd name="T24" fmla="*/ 54 w 65"/>
                  <a:gd name="T25" fmla="*/ 95 h 103"/>
                  <a:gd name="T26" fmla="*/ 25 w 65"/>
                  <a:gd name="T27" fmla="*/ 103 h 103"/>
                  <a:gd name="T28" fmla="*/ 0 w 65"/>
                  <a:gd name="T29" fmla="*/ 99 h 103"/>
                  <a:gd name="T30" fmla="*/ 0 w 65"/>
                  <a:gd name="T31" fmla="*/ 99 h 103"/>
                  <a:gd name="T32" fmla="*/ 3 w 65"/>
                  <a:gd name="T33" fmla="*/ 74 h 103"/>
                  <a:gd name="T34" fmla="*/ 6 w 65"/>
                  <a:gd name="T35" fmla="*/ 74 h 103"/>
                  <a:gd name="T36" fmla="*/ 11 w 65"/>
                  <a:gd name="T37" fmla="*/ 94 h 103"/>
                  <a:gd name="T38" fmla="*/ 27 w 65"/>
                  <a:gd name="T39" fmla="*/ 97 h 103"/>
                  <a:gd name="T40" fmla="*/ 43 w 65"/>
                  <a:gd name="T41" fmla="*/ 92 h 103"/>
                  <a:gd name="T42" fmla="*/ 49 w 65"/>
                  <a:gd name="T43" fmla="*/ 79 h 103"/>
                  <a:gd name="T44" fmla="*/ 47 w 65"/>
                  <a:gd name="T45" fmla="*/ 71 h 103"/>
                  <a:gd name="T46" fmla="*/ 42 w 65"/>
                  <a:gd name="T47" fmla="*/ 65 h 103"/>
                  <a:gd name="T48" fmla="*/ 35 w 65"/>
                  <a:gd name="T49" fmla="*/ 61 h 103"/>
                  <a:gd name="T50" fmla="*/ 26 w 65"/>
                  <a:gd name="T51" fmla="*/ 56 h 103"/>
                  <a:gd name="T52" fmla="*/ 17 w 65"/>
                  <a:gd name="T53" fmla="*/ 52 h 103"/>
                  <a:gd name="T54" fmla="*/ 8 w 65"/>
                  <a:gd name="T55" fmla="*/ 46 h 103"/>
                  <a:gd name="T56" fmla="*/ 2 w 65"/>
                  <a:gd name="T57" fmla="*/ 38 h 103"/>
                  <a:gd name="T58" fmla="*/ 0 w 65"/>
                  <a:gd name="T59" fmla="*/ 27 h 103"/>
                  <a:gd name="T60" fmla="*/ 10 w 65"/>
                  <a:gd name="T61" fmla="*/ 7 h 103"/>
                  <a:gd name="T62" fmla="*/ 37 w 65"/>
                  <a:gd name="T63" fmla="*/ 0 h 103"/>
                  <a:gd name="T64" fmla="*/ 61 w 65"/>
                  <a:gd name="T65" fmla="*/ 2 h 103"/>
                  <a:gd name="T66" fmla="*/ 61 w 65"/>
                  <a:gd name="T67" fmla="*/ 3 h 103"/>
                  <a:gd name="T68" fmla="*/ 57 w 65"/>
                  <a:gd name="T69" fmla="*/ 25 h 103"/>
                  <a:gd name="T70" fmla="*/ 54 w 65"/>
                  <a:gd name="T71" fmla="*/ 26 h 103"/>
                  <a:gd name="T72" fmla="*/ 50 w 65"/>
                  <a:gd name="T73"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103">
                    <a:moveTo>
                      <a:pt x="50" y="8"/>
                    </a:moveTo>
                    <a:cubicBezTo>
                      <a:pt x="45" y="6"/>
                      <a:pt x="40" y="5"/>
                      <a:pt x="36" y="5"/>
                    </a:cubicBezTo>
                    <a:cubicBezTo>
                      <a:pt x="30" y="5"/>
                      <a:pt x="25" y="7"/>
                      <a:pt x="21" y="10"/>
                    </a:cubicBezTo>
                    <a:cubicBezTo>
                      <a:pt x="17" y="13"/>
                      <a:pt x="15" y="17"/>
                      <a:pt x="15" y="23"/>
                    </a:cubicBezTo>
                    <a:cubicBezTo>
                      <a:pt x="15" y="26"/>
                      <a:pt x="16" y="28"/>
                      <a:pt x="17" y="31"/>
                    </a:cubicBezTo>
                    <a:cubicBezTo>
                      <a:pt x="19" y="33"/>
                      <a:pt x="20" y="35"/>
                      <a:pt x="22" y="37"/>
                    </a:cubicBezTo>
                    <a:cubicBezTo>
                      <a:pt x="25" y="39"/>
                      <a:pt x="27" y="40"/>
                      <a:pt x="30" y="42"/>
                    </a:cubicBezTo>
                    <a:cubicBezTo>
                      <a:pt x="33" y="43"/>
                      <a:pt x="36" y="44"/>
                      <a:pt x="39" y="46"/>
                    </a:cubicBezTo>
                    <a:cubicBezTo>
                      <a:pt x="42" y="47"/>
                      <a:pt x="45" y="49"/>
                      <a:pt x="48" y="50"/>
                    </a:cubicBezTo>
                    <a:cubicBezTo>
                      <a:pt x="51" y="52"/>
                      <a:pt x="54" y="54"/>
                      <a:pt x="57" y="56"/>
                    </a:cubicBezTo>
                    <a:cubicBezTo>
                      <a:pt x="59" y="58"/>
                      <a:pt x="61" y="60"/>
                      <a:pt x="62" y="63"/>
                    </a:cubicBezTo>
                    <a:cubicBezTo>
                      <a:pt x="64" y="66"/>
                      <a:pt x="65" y="70"/>
                      <a:pt x="65" y="74"/>
                    </a:cubicBezTo>
                    <a:cubicBezTo>
                      <a:pt x="65" y="83"/>
                      <a:pt x="61" y="90"/>
                      <a:pt x="54" y="95"/>
                    </a:cubicBezTo>
                    <a:cubicBezTo>
                      <a:pt x="46" y="100"/>
                      <a:pt x="37" y="103"/>
                      <a:pt x="25" y="103"/>
                    </a:cubicBezTo>
                    <a:cubicBezTo>
                      <a:pt x="18" y="103"/>
                      <a:pt x="9" y="102"/>
                      <a:pt x="0" y="99"/>
                    </a:cubicBezTo>
                    <a:cubicBezTo>
                      <a:pt x="0" y="99"/>
                      <a:pt x="0" y="99"/>
                      <a:pt x="0" y="99"/>
                    </a:cubicBezTo>
                    <a:cubicBezTo>
                      <a:pt x="3" y="74"/>
                      <a:pt x="3" y="74"/>
                      <a:pt x="3" y="74"/>
                    </a:cubicBezTo>
                    <a:cubicBezTo>
                      <a:pt x="6" y="74"/>
                      <a:pt x="6" y="74"/>
                      <a:pt x="6" y="74"/>
                    </a:cubicBezTo>
                    <a:cubicBezTo>
                      <a:pt x="11" y="94"/>
                      <a:pt x="11" y="94"/>
                      <a:pt x="11" y="94"/>
                    </a:cubicBezTo>
                    <a:cubicBezTo>
                      <a:pt x="16" y="96"/>
                      <a:pt x="21" y="97"/>
                      <a:pt x="27" y="97"/>
                    </a:cubicBezTo>
                    <a:cubicBezTo>
                      <a:pt x="34" y="97"/>
                      <a:pt x="39" y="95"/>
                      <a:pt x="43" y="92"/>
                    </a:cubicBezTo>
                    <a:cubicBezTo>
                      <a:pt x="47" y="89"/>
                      <a:pt x="49" y="85"/>
                      <a:pt x="49" y="79"/>
                    </a:cubicBezTo>
                    <a:cubicBezTo>
                      <a:pt x="49" y="76"/>
                      <a:pt x="49" y="73"/>
                      <a:pt x="47" y="71"/>
                    </a:cubicBezTo>
                    <a:cubicBezTo>
                      <a:pt x="46" y="69"/>
                      <a:pt x="44" y="67"/>
                      <a:pt x="42" y="65"/>
                    </a:cubicBezTo>
                    <a:cubicBezTo>
                      <a:pt x="40" y="63"/>
                      <a:pt x="37" y="62"/>
                      <a:pt x="35" y="61"/>
                    </a:cubicBezTo>
                    <a:cubicBezTo>
                      <a:pt x="32" y="59"/>
                      <a:pt x="29" y="58"/>
                      <a:pt x="26" y="56"/>
                    </a:cubicBezTo>
                    <a:cubicBezTo>
                      <a:pt x="23" y="55"/>
                      <a:pt x="20" y="54"/>
                      <a:pt x="17" y="52"/>
                    </a:cubicBezTo>
                    <a:cubicBezTo>
                      <a:pt x="13" y="50"/>
                      <a:pt x="11" y="48"/>
                      <a:pt x="8" y="46"/>
                    </a:cubicBezTo>
                    <a:cubicBezTo>
                      <a:pt x="6" y="44"/>
                      <a:pt x="3" y="41"/>
                      <a:pt x="2" y="38"/>
                    </a:cubicBezTo>
                    <a:cubicBezTo>
                      <a:pt x="0" y="35"/>
                      <a:pt x="0" y="31"/>
                      <a:pt x="0" y="27"/>
                    </a:cubicBezTo>
                    <a:cubicBezTo>
                      <a:pt x="0" y="18"/>
                      <a:pt x="3" y="12"/>
                      <a:pt x="10" y="7"/>
                    </a:cubicBezTo>
                    <a:cubicBezTo>
                      <a:pt x="18" y="2"/>
                      <a:pt x="27" y="0"/>
                      <a:pt x="37" y="0"/>
                    </a:cubicBezTo>
                    <a:cubicBezTo>
                      <a:pt x="45" y="0"/>
                      <a:pt x="52" y="1"/>
                      <a:pt x="61" y="2"/>
                    </a:cubicBezTo>
                    <a:cubicBezTo>
                      <a:pt x="61" y="3"/>
                      <a:pt x="61" y="3"/>
                      <a:pt x="61" y="3"/>
                    </a:cubicBezTo>
                    <a:cubicBezTo>
                      <a:pt x="57" y="25"/>
                      <a:pt x="57" y="25"/>
                      <a:pt x="57" y="25"/>
                    </a:cubicBezTo>
                    <a:cubicBezTo>
                      <a:pt x="54" y="26"/>
                      <a:pt x="54" y="26"/>
                      <a:pt x="54" y="26"/>
                    </a:cubicBezTo>
                    <a:lnTo>
                      <a:pt x="5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5" name="îŝ1iďê"/>
              <p:cNvSpPr/>
              <p:nvPr/>
            </p:nvSpPr>
            <p:spPr bwMode="auto">
              <a:xfrm>
                <a:off x="7793038" y="4333875"/>
                <a:ext cx="179388" cy="222250"/>
              </a:xfrm>
              <a:custGeom>
                <a:avLst/>
                <a:gdLst>
                  <a:gd name="T0" fmla="*/ 57 w 57"/>
                  <a:gd name="T1" fmla="*/ 63 h 70"/>
                  <a:gd name="T2" fmla="*/ 46 w 57"/>
                  <a:gd name="T3" fmla="*/ 68 h 70"/>
                  <a:gd name="T4" fmla="*/ 33 w 57"/>
                  <a:gd name="T5" fmla="*/ 70 h 70"/>
                  <a:gd name="T6" fmla="*/ 9 w 57"/>
                  <a:gd name="T7" fmla="*/ 61 h 70"/>
                  <a:gd name="T8" fmla="*/ 0 w 57"/>
                  <a:gd name="T9" fmla="*/ 37 h 70"/>
                  <a:gd name="T10" fmla="*/ 10 w 57"/>
                  <a:gd name="T11" fmla="*/ 11 h 70"/>
                  <a:gd name="T12" fmla="*/ 37 w 57"/>
                  <a:gd name="T13" fmla="*/ 0 h 70"/>
                  <a:gd name="T14" fmla="*/ 57 w 57"/>
                  <a:gd name="T15" fmla="*/ 5 h 70"/>
                  <a:gd name="T16" fmla="*/ 53 w 57"/>
                  <a:gd name="T17" fmla="*/ 24 h 70"/>
                  <a:gd name="T18" fmla="*/ 50 w 57"/>
                  <a:gd name="T19" fmla="*/ 25 h 70"/>
                  <a:gd name="T20" fmla="*/ 44 w 57"/>
                  <a:gd name="T21" fmla="*/ 8 h 70"/>
                  <a:gd name="T22" fmla="*/ 37 w 57"/>
                  <a:gd name="T23" fmla="*/ 6 h 70"/>
                  <a:gd name="T24" fmla="*/ 20 w 57"/>
                  <a:gd name="T25" fmla="*/ 14 h 70"/>
                  <a:gd name="T26" fmla="*/ 14 w 57"/>
                  <a:gd name="T27" fmla="*/ 33 h 70"/>
                  <a:gd name="T28" fmla="*/ 21 w 57"/>
                  <a:gd name="T29" fmla="*/ 54 h 70"/>
                  <a:gd name="T30" fmla="*/ 42 w 57"/>
                  <a:gd name="T31" fmla="*/ 61 h 70"/>
                  <a:gd name="T32" fmla="*/ 57 w 57"/>
                  <a:gd name="T33" fmla="*/ 60 h 70"/>
                  <a:gd name="T34" fmla="*/ 57 w 57"/>
                  <a:gd name="T35"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0">
                    <a:moveTo>
                      <a:pt x="57" y="63"/>
                    </a:moveTo>
                    <a:cubicBezTo>
                      <a:pt x="54" y="65"/>
                      <a:pt x="51" y="67"/>
                      <a:pt x="46" y="68"/>
                    </a:cubicBezTo>
                    <a:cubicBezTo>
                      <a:pt x="42" y="69"/>
                      <a:pt x="38" y="70"/>
                      <a:pt x="33" y="70"/>
                    </a:cubicBezTo>
                    <a:cubicBezTo>
                      <a:pt x="23" y="70"/>
                      <a:pt x="15" y="67"/>
                      <a:pt x="9" y="61"/>
                    </a:cubicBezTo>
                    <a:cubicBezTo>
                      <a:pt x="3" y="55"/>
                      <a:pt x="0" y="47"/>
                      <a:pt x="0" y="37"/>
                    </a:cubicBezTo>
                    <a:cubicBezTo>
                      <a:pt x="0" y="26"/>
                      <a:pt x="3" y="17"/>
                      <a:pt x="10" y="11"/>
                    </a:cubicBezTo>
                    <a:cubicBezTo>
                      <a:pt x="17" y="4"/>
                      <a:pt x="26" y="0"/>
                      <a:pt x="37" y="0"/>
                    </a:cubicBezTo>
                    <a:cubicBezTo>
                      <a:pt x="44" y="0"/>
                      <a:pt x="50" y="2"/>
                      <a:pt x="57" y="5"/>
                    </a:cubicBezTo>
                    <a:cubicBezTo>
                      <a:pt x="55" y="11"/>
                      <a:pt x="54" y="18"/>
                      <a:pt x="53" y="24"/>
                    </a:cubicBezTo>
                    <a:cubicBezTo>
                      <a:pt x="50" y="25"/>
                      <a:pt x="50" y="25"/>
                      <a:pt x="50" y="25"/>
                    </a:cubicBezTo>
                    <a:cubicBezTo>
                      <a:pt x="44" y="8"/>
                      <a:pt x="44" y="8"/>
                      <a:pt x="44" y="8"/>
                    </a:cubicBezTo>
                    <a:cubicBezTo>
                      <a:pt x="42" y="7"/>
                      <a:pt x="40" y="6"/>
                      <a:pt x="37" y="6"/>
                    </a:cubicBezTo>
                    <a:cubicBezTo>
                      <a:pt x="30" y="6"/>
                      <a:pt x="24" y="9"/>
                      <a:pt x="20" y="14"/>
                    </a:cubicBezTo>
                    <a:cubicBezTo>
                      <a:pt x="16" y="19"/>
                      <a:pt x="14" y="25"/>
                      <a:pt x="14" y="33"/>
                    </a:cubicBezTo>
                    <a:cubicBezTo>
                      <a:pt x="14" y="43"/>
                      <a:pt x="17" y="50"/>
                      <a:pt x="21" y="54"/>
                    </a:cubicBezTo>
                    <a:cubicBezTo>
                      <a:pt x="26" y="59"/>
                      <a:pt x="33" y="61"/>
                      <a:pt x="42" y="61"/>
                    </a:cubicBezTo>
                    <a:cubicBezTo>
                      <a:pt x="47" y="61"/>
                      <a:pt x="52" y="61"/>
                      <a:pt x="57" y="60"/>
                    </a:cubicBezTo>
                    <a:lnTo>
                      <a:pt x="5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6" name="îṧ1îḑe"/>
              <p:cNvSpPr/>
              <p:nvPr/>
            </p:nvSpPr>
            <p:spPr bwMode="auto">
              <a:xfrm>
                <a:off x="8016875" y="4229100"/>
                <a:ext cx="107950" cy="320675"/>
              </a:xfrm>
              <a:custGeom>
                <a:avLst/>
                <a:gdLst>
                  <a:gd name="T0" fmla="*/ 0 w 34"/>
                  <a:gd name="T1" fmla="*/ 38 h 101"/>
                  <a:gd name="T2" fmla="*/ 23 w 34"/>
                  <a:gd name="T3" fmla="*/ 33 h 101"/>
                  <a:gd name="T4" fmla="*/ 24 w 34"/>
                  <a:gd name="T5" fmla="*/ 34 h 101"/>
                  <a:gd name="T6" fmla="*/ 24 w 34"/>
                  <a:gd name="T7" fmla="*/ 54 h 101"/>
                  <a:gd name="T8" fmla="*/ 24 w 34"/>
                  <a:gd name="T9" fmla="*/ 82 h 101"/>
                  <a:gd name="T10" fmla="*/ 24 w 34"/>
                  <a:gd name="T11" fmla="*/ 93 h 101"/>
                  <a:gd name="T12" fmla="*/ 26 w 34"/>
                  <a:gd name="T13" fmla="*/ 96 h 101"/>
                  <a:gd name="T14" fmla="*/ 34 w 34"/>
                  <a:gd name="T15" fmla="*/ 98 h 101"/>
                  <a:gd name="T16" fmla="*/ 34 w 34"/>
                  <a:gd name="T17" fmla="*/ 101 h 101"/>
                  <a:gd name="T18" fmla="*/ 17 w 34"/>
                  <a:gd name="T19" fmla="*/ 101 h 101"/>
                  <a:gd name="T20" fmla="*/ 1 w 34"/>
                  <a:gd name="T21" fmla="*/ 101 h 101"/>
                  <a:gd name="T22" fmla="*/ 0 w 34"/>
                  <a:gd name="T23" fmla="*/ 98 h 101"/>
                  <a:gd name="T24" fmla="*/ 9 w 34"/>
                  <a:gd name="T25" fmla="*/ 96 h 101"/>
                  <a:gd name="T26" fmla="*/ 10 w 34"/>
                  <a:gd name="T27" fmla="*/ 94 h 101"/>
                  <a:gd name="T28" fmla="*/ 10 w 34"/>
                  <a:gd name="T29" fmla="*/ 84 h 101"/>
                  <a:gd name="T30" fmla="*/ 10 w 34"/>
                  <a:gd name="T31" fmla="*/ 61 h 101"/>
                  <a:gd name="T32" fmla="*/ 10 w 34"/>
                  <a:gd name="T33" fmla="*/ 43 h 101"/>
                  <a:gd name="T34" fmla="*/ 1 w 34"/>
                  <a:gd name="T35" fmla="*/ 41 h 101"/>
                  <a:gd name="T36" fmla="*/ 0 w 34"/>
                  <a:gd name="T37" fmla="*/ 38 h 101"/>
                  <a:gd name="T38" fmla="*/ 24 w 34"/>
                  <a:gd name="T39" fmla="*/ 8 h 101"/>
                  <a:gd name="T40" fmla="*/ 22 w 34"/>
                  <a:gd name="T41" fmla="*/ 14 h 101"/>
                  <a:gd name="T42" fmla="*/ 16 w 34"/>
                  <a:gd name="T43" fmla="*/ 17 h 101"/>
                  <a:gd name="T44" fmla="*/ 10 w 34"/>
                  <a:gd name="T45" fmla="*/ 15 h 101"/>
                  <a:gd name="T46" fmla="*/ 8 w 34"/>
                  <a:gd name="T47" fmla="*/ 9 h 101"/>
                  <a:gd name="T48" fmla="*/ 10 w 34"/>
                  <a:gd name="T49" fmla="*/ 3 h 101"/>
                  <a:gd name="T50" fmla="*/ 16 w 34"/>
                  <a:gd name="T51" fmla="*/ 0 h 101"/>
                  <a:gd name="T52" fmla="*/ 22 w 34"/>
                  <a:gd name="T53" fmla="*/ 3 h 101"/>
                  <a:gd name="T54" fmla="*/ 24 w 34"/>
                  <a:gd name="T55" fmla="*/ 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01">
                    <a:moveTo>
                      <a:pt x="0" y="38"/>
                    </a:moveTo>
                    <a:cubicBezTo>
                      <a:pt x="9" y="37"/>
                      <a:pt x="16" y="35"/>
                      <a:pt x="23" y="33"/>
                    </a:cubicBezTo>
                    <a:cubicBezTo>
                      <a:pt x="24" y="34"/>
                      <a:pt x="24" y="34"/>
                      <a:pt x="24" y="34"/>
                    </a:cubicBezTo>
                    <a:cubicBezTo>
                      <a:pt x="24" y="40"/>
                      <a:pt x="24" y="47"/>
                      <a:pt x="24" y="54"/>
                    </a:cubicBezTo>
                    <a:cubicBezTo>
                      <a:pt x="24" y="82"/>
                      <a:pt x="24" y="82"/>
                      <a:pt x="24" y="82"/>
                    </a:cubicBezTo>
                    <a:cubicBezTo>
                      <a:pt x="24" y="87"/>
                      <a:pt x="24" y="91"/>
                      <a:pt x="24" y="93"/>
                    </a:cubicBezTo>
                    <a:cubicBezTo>
                      <a:pt x="24" y="95"/>
                      <a:pt x="24" y="95"/>
                      <a:pt x="26" y="96"/>
                    </a:cubicBezTo>
                    <a:cubicBezTo>
                      <a:pt x="34" y="98"/>
                      <a:pt x="34" y="98"/>
                      <a:pt x="34" y="98"/>
                    </a:cubicBezTo>
                    <a:cubicBezTo>
                      <a:pt x="34" y="101"/>
                      <a:pt x="34" y="101"/>
                      <a:pt x="34" y="101"/>
                    </a:cubicBezTo>
                    <a:cubicBezTo>
                      <a:pt x="27" y="101"/>
                      <a:pt x="22" y="101"/>
                      <a:pt x="17" y="101"/>
                    </a:cubicBezTo>
                    <a:cubicBezTo>
                      <a:pt x="12" y="101"/>
                      <a:pt x="7" y="101"/>
                      <a:pt x="1" y="101"/>
                    </a:cubicBezTo>
                    <a:cubicBezTo>
                      <a:pt x="0" y="98"/>
                      <a:pt x="0" y="98"/>
                      <a:pt x="0" y="98"/>
                    </a:cubicBezTo>
                    <a:cubicBezTo>
                      <a:pt x="9" y="96"/>
                      <a:pt x="9" y="96"/>
                      <a:pt x="9" y="96"/>
                    </a:cubicBezTo>
                    <a:cubicBezTo>
                      <a:pt x="10" y="95"/>
                      <a:pt x="10" y="95"/>
                      <a:pt x="10" y="94"/>
                    </a:cubicBezTo>
                    <a:cubicBezTo>
                      <a:pt x="10" y="92"/>
                      <a:pt x="10" y="89"/>
                      <a:pt x="10" y="84"/>
                    </a:cubicBezTo>
                    <a:cubicBezTo>
                      <a:pt x="10" y="61"/>
                      <a:pt x="10" y="61"/>
                      <a:pt x="10" y="61"/>
                    </a:cubicBezTo>
                    <a:cubicBezTo>
                      <a:pt x="10" y="54"/>
                      <a:pt x="10" y="49"/>
                      <a:pt x="10" y="43"/>
                    </a:cubicBezTo>
                    <a:cubicBezTo>
                      <a:pt x="1" y="41"/>
                      <a:pt x="1" y="41"/>
                      <a:pt x="1" y="41"/>
                    </a:cubicBezTo>
                    <a:lnTo>
                      <a:pt x="0" y="38"/>
                    </a:lnTo>
                    <a:close/>
                    <a:moveTo>
                      <a:pt x="24" y="8"/>
                    </a:moveTo>
                    <a:cubicBezTo>
                      <a:pt x="24" y="11"/>
                      <a:pt x="24" y="13"/>
                      <a:pt x="22" y="14"/>
                    </a:cubicBezTo>
                    <a:cubicBezTo>
                      <a:pt x="20" y="16"/>
                      <a:pt x="18" y="17"/>
                      <a:pt x="16" y="17"/>
                    </a:cubicBezTo>
                    <a:cubicBezTo>
                      <a:pt x="14" y="17"/>
                      <a:pt x="12" y="16"/>
                      <a:pt x="10" y="15"/>
                    </a:cubicBezTo>
                    <a:cubicBezTo>
                      <a:pt x="9" y="13"/>
                      <a:pt x="8" y="11"/>
                      <a:pt x="8" y="9"/>
                    </a:cubicBezTo>
                    <a:cubicBezTo>
                      <a:pt x="8" y="6"/>
                      <a:pt x="9" y="4"/>
                      <a:pt x="10" y="3"/>
                    </a:cubicBezTo>
                    <a:cubicBezTo>
                      <a:pt x="12" y="1"/>
                      <a:pt x="14" y="0"/>
                      <a:pt x="16" y="0"/>
                    </a:cubicBezTo>
                    <a:cubicBezTo>
                      <a:pt x="19" y="0"/>
                      <a:pt x="21" y="1"/>
                      <a:pt x="22" y="3"/>
                    </a:cubicBezTo>
                    <a:cubicBezTo>
                      <a:pt x="24" y="4"/>
                      <a:pt x="24" y="6"/>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7" name="íSļiḑè"/>
              <p:cNvSpPr/>
              <p:nvPr/>
            </p:nvSpPr>
            <p:spPr bwMode="auto">
              <a:xfrm>
                <a:off x="8172450" y="4333875"/>
                <a:ext cx="187325" cy="222250"/>
              </a:xfrm>
              <a:custGeom>
                <a:avLst/>
                <a:gdLst>
                  <a:gd name="T0" fmla="*/ 59 w 59"/>
                  <a:gd name="T1" fmla="*/ 63 h 70"/>
                  <a:gd name="T2" fmla="*/ 47 w 59"/>
                  <a:gd name="T3" fmla="*/ 68 h 70"/>
                  <a:gd name="T4" fmla="*/ 35 w 59"/>
                  <a:gd name="T5" fmla="*/ 70 h 70"/>
                  <a:gd name="T6" fmla="*/ 9 w 59"/>
                  <a:gd name="T7" fmla="*/ 61 h 70"/>
                  <a:gd name="T8" fmla="*/ 0 w 59"/>
                  <a:gd name="T9" fmla="*/ 36 h 70"/>
                  <a:gd name="T10" fmla="*/ 9 w 59"/>
                  <a:gd name="T11" fmla="*/ 10 h 70"/>
                  <a:gd name="T12" fmla="*/ 33 w 59"/>
                  <a:gd name="T13" fmla="*/ 0 h 70"/>
                  <a:gd name="T14" fmla="*/ 52 w 59"/>
                  <a:gd name="T15" fmla="*/ 8 h 70"/>
                  <a:gd name="T16" fmla="*/ 59 w 59"/>
                  <a:gd name="T17" fmla="*/ 29 h 70"/>
                  <a:gd name="T18" fmla="*/ 59 w 59"/>
                  <a:gd name="T19" fmla="*/ 33 h 70"/>
                  <a:gd name="T20" fmla="*/ 14 w 59"/>
                  <a:gd name="T21" fmla="*/ 33 h 70"/>
                  <a:gd name="T22" fmla="*/ 22 w 59"/>
                  <a:gd name="T23" fmla="*/ 55 h 70"/>
                  <a:gd name="T24" fmla="*/ 44 w 59"/>
                  <a:gd name="T25" fmla="*/ 61 h 70"/>
                  <a:gd name="T26" fmla="*/ 59 w 59"/>
                  <a:gd name="T27" fmla="*/ 60 h 70"/>
                  <a:gd name="T28" fmla="*/ 59 w 59"/>
                  <a:gd name="T29" fmla="*/ 63 h 70"/>
                  <a:gd name="T30" fmla="*/ 45 w 59"/>
                  <a:gd name="T31" fmla="*/ 27 h 70"/>
                  <a:gd name="T32" fmla="*/ 45 w 59"/>
                  <a:gd name="T33" fmla="*/ 25 h 70"/>
                  <a:gd name="T34" fmla="*/ 42 w 59"/>
                  <a:gd name="T35" fmla="*/ 10 h 70"/>
                  <a:gd name="T36" fmla="*/ 32 w 59"/>
                  <a:gd name="T37" fmla="*/ 6 h 70"/>
                  <a:gd name="T38" fmla="*/ 20 w 59"/>
                  <a:gd name="T39" fmla="*/ 12 h 70"/>
                  <a:gd name="T40" fmla="*/ 15 w 59"/>
                  <a:gd name="T41" fmla="*/ 27 h 70"/>
                  <a:gd name="T42" fmla="*/ 45 w 59"/>
                  <a:gd name="T4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0">
                    <a:moveTo>
                      <a:pt x="59" y="63"/>
                    </a:moveTo>
                    <a:cubicBezTo>
                      <a:pt x="55" y="65"/>
                      <a:pt x="51" y="67"/>
                      <a:pt x="47" y="68"/>
                    </a:cubicBezTo>
                    <a:cubicBezTo>
                      <a:pt x="42" y="69"/>
                      <a:pt x="38" y="70"/>
                      <a:pt x="35" y="70"/>
                    </a:cubicBezTo>
                    <a:cubicBezTo>
                      <a:pt x="24" y="70"/>
                      <a:pt x="16" y="67"/>
                      <a:pt x="9" y="61"/>
                    </a:cubicBezTo>
                    <a:cubicBezTo>
                      <a:pt x="3" y="55"/>
                      <a:pt x="0" y="47"/>
                      <a:pt x="0" y="36"/>
                    </a:cubicBezTo>
                    <a:cubicBezTo>
                      <a:pt x="0" y="26"/>
                      <a:pt x="3" y="17"/>
                      <a:pt x="9" y="10"/>
                    </a:cubicBezTo>
                    <a:cubicBezTo>
                      <a:pt x="15" y="4"/>
                      <a:pt x="23" y="0"/>
                      <a:pt x="33" y="0"/>
                    </a:cubicBezTo>
                    <a:cubicBezTo>
                      <a:pt x="41" y="0"/>
                      <a:pt x="48" y="3"/>
                      <a:pt x="52" y="8"/>
                    </a:cubicBezTo>
                    <a:cubicBezTo>
                      <a:pt x="57" y="13"/>
                      <a:pt x="59" y="20"/>
                      <a:pt x="59" y="29"/>
                    </a:cubicBezTo>
                    <a:cubicBezTo>
                      <a:pt x="59" y="30"/>
                      <a:pt x="59" y="31"/>
                      <a:pt x="59" y="33"/>
                    </a:cubicBezTo>
                    <a:cubicBezTo>
                      <a:pt x="14" y="33"/>
                      <a:pt x="14" y="33"/>
                      <a:pt x="14" y="33"/>
                    </a:cubicBezTo>
                    <a:cubicBezTo>
                      <a:pt x="14" y="43"/>
                      <a:pt x="17" y="50"/>
                      <a:pt x="22" y="55"/>
                    </a:cubicBezTo>
                    <a:cubicBezTo>
                      <a:pt x="26" y="59"/>
                      <a:pt x="34" y="61"/>
                      <a:pt x="44" y="61"/>
                    </a:cubicBezTo>
                    <a:cubicBezTo>
                      <a:pt x="49" y="61"/>
                      <a:pt x="53" y="61"/>
                      <a:pt x="59" y="60"/>
                    </a:cubicBezTo>
                    <a:lnTo>
                      <a:pt x="59" y="63"/>
                    </a:lnTo>
                    <a:close/>
                    <a:moveTo>
                      <a:pt x="45" y="27"/>
                    </a:moveTo>
                    <a:cubicBezTo>
                      <a:pt x="45" y="25"/>
                      <a:pt x="45" y="25"/>
                      <a:pt x="45" y="25"/>
                    </a:cubicBezTo>
                    <a:cubicBezTo>
                      <a:pt x="45" y="18"/>
                      <a:pt x="44" y="13"/>
                      <a:pt x="42" y="10"/>
                    </a:cubicBezTo>
                    <a:cubicBezTo>
                      <a:pt x="40" y="7"/>
                      <a:pt x="36" y="6"/>
                      <a:pt x="32" y="6"/>
                    </a:cubicBezTo>
                    <a:cubicBezTo>
                      <a:pt x="27" y="6"/>
                      <a:pt x="23" y="8"/>
                      <a:pt x="20" y="12"/>
                    </a:cubicBezTo>
                    <a:cubicBezTo>
                      <a:pt x="17" y="16"/>
                      <a:pt x="15" y="21"/>
                      <a:pt x="15" y="27"/>
                    </a:cubicBezTo>
                    <a:lnTo>
                      <a:pt x="4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8" name="iśḷídè"/>
              <p:cNvSpPr/>
              <p:nvPr/>
            </p:nvSpPr>
            <p:spPr bwMode="auto">
              <a:xfrm>
                <a:off x="8407400" y="4333875"/>
                <a:ext cx="246063" cy="215900"/>
              </a:xfrm>
              <a:custGeom>
                <a:avLst/>
                <a:gdLst>
                  <a:gd name="T0" fmla="*/ 0 w 78"/>
                  <a:gd name="T1" fmla="*/ 5 h 68"/>
                  <a:gd name="T2" fmla="*/ 22 w 78"/>
                  <a:gd name="T3" fmla="*/ 0 h 68"/>
                  <a:gd name="T4" fmla="*/ 23 w 78"/>
                  <a:gd name="T5" fmla="*/ 1 h 68"/>
                  <a:gd name="T6" fmla="*/ 23 w 78"/>
                  <a:gd name="T7" fmla="*/ 9 h 68"/>
                  <a:gd name="T8" fmla="*/ 46 w 78"/>
                  <a:gd name="T9" fmla="*/ 0 h 68"/>
                  <a:gd name="T10" fmla="*/ 62 w 78"/>
                  <a:gd name="T11" fmla="*/ 6 h 68"/>
                  <a:gd name="T12" fmla="*/ 68 w 78"/>
                  <a:gd name="T13" fmla="*/ 22 h 68"/>
                  <a:gd name="T14" fmla="*/ 68 w 78"/>
                  <a:gd name="T15" fmla="*/ 47 h 68"/>
                  <a:gd name="T16" fmla="*/ 68 w 78"/>
                  <a:gd name="T17" fmla="*/ 60 h 68"/>
                  <a:gd name="T18" fmla="*/ 70 w 78"/>
                  <a:gd name="T19" fmla="*/ 63 h 68"/>
                  <a:gd name="T20" fmla="*/ 78 w 78"/>
                  <a:gd name="T21" fmla="*/ 65 h 68"/>
                  <a:gd name="T22" fmla="*/ 78 w 78"/>
                  <a:gd name="T23" fmla="*/ 68 h 68"/>
                  <a:gd name="T24" fmla="*/ 61 w 78"/>
                  <a:gd name="T25" fmla="*/ 68 h 68"/>
                  <a:gd name="T26" fmla="*/ 46 w 78"/>
                  <a:gd name="T27" fmla="*/ 68 h 68"/>
                  <a:gd name="T28" fmla="*/ 46 w 78"/>
                  <a:gd name="T29" fmla="*/ 65 h 68"/>
                  <a:gd name="T30" fmla="*/ 53 w 78"/>
                  <a:gd name="T31" fmla="*/ 63 h 68"/>
                  <a:gd name="T32" fmla="*/ 55 w 78"/>
                  <a:gd name="T33" fmla="*/ 61 h 68"/>
                  <a:gd name="T34" fmla="*/ 55 w 78"/>
                  <a:gd name="T35" fmla="*/ 57 h 68"/>
                  <a:gd name="T36" fmla="*/ 55 w 78"/>
                  <a:gd name="T37" fmla="*/ 26 h 68"/>
                  <a:gd name="T38" fmla="*/ 50 w 78"/>
                  <a:gd name="T39" fmla="*/ 13 h 68"/>
                  <a:gd name="T40" fmla="*/ 38 w 78"/>
                  <a:gd name="T41" fmla="*/ 9 h 68"/>
                  <a:gd name="T42" fmla="*/ 23 w 78"/>
                  <a:gd name="T43" fmla="*/ 13 h 68"/>
                  <a:gd name="T44" fmla="*/ 23 w 78"/>
                  <a:gd name="T45" fmla="*/ 44 h 68"/>
                  <a:gd name="T46" fmla="*/ 23 w 78"/>
                  <a:gd name="T47" fmla="*/ 61 h 68"/>
                  <a:gd name="T48" fmla="*/ 25 w 78"/>
                  <a:gd name="T49" fmla="*/ 63 h 68"/>
                  <a:gd name="T50" fmla="*/ 32 w 78"/>
                  <a:gd name="T51" fmla="*/ 65 h 68"/>
                  <a:gd name="T52" fmla="*/ 33 w 78"/>
                  <a:gd name="T53" fmla="*/ 68 h 68"/>
                  <a:gd name="T54" fmla="*/ 17 w 78"/>
                  <a:gd name="T55" fmla="*/ 68 h 68"/>
                  <a:gd name="T56" fmla="*/ 0 w 78"/>
                  <a:gd name="T57" fmla="*/ 68 h 68"/>
                  <a:gd name="T58" fmla="*/ 0 w 78"/>
                  <a:gd name="T59" fmla="*/ 65 h 68"/>
                  <a:gd name="T60" fmla="*/ 8 w 78"/>
                  <a:gd name="T61" fmla="*/ 63 h 68"/>
                  <a:gd name="T62" fmla="*/ 10 w 78"/>
                  <a:gd name="T63" fmla="*/ 61 h 68"/>
                  <a:gd name="T64" fmla="*/ 10 w 78"/>
                  <a:gd name="T65" fmla="*/ 52 h 68"/>
                  <a:gd name="T66" fmla="*/ 10 w 78"/>
                  <a:gd name="T67" fmla="*/ 28 h 68"/>
                  <a:gd name="T68" fmla="*/ 10 w 78"/>
                  <a:gd name="T69" fmla="*/ 10 h 68"/>
                  <a:gd name="T70" fmla="*/ 0 w 78"/>
                  <a:gd name="T71" fmla="*/ 8 h 68"/>
                  <a:gd name="T72" fmla="*/ 0 w 78"/>
                  <a:gd name="T7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8">
                    <a:moveTo>
                      <a:pt x="0" y="5"/>
                    </a:moveTo>
                    <a:cubicBezTo>
                      <a:pt x="8" y="4"/>
                      <a:pt x="15" y="2"/>
                      <a:pt x="22" y="0"/>
                    </a:cubicBezTo>
                    <a:cubicBezTo>
                      <a:pt x="23" y="1"/>
                      <a:pt x="23" y="1"/>
                      <a:pt x="23" y="1"/>
                    </a:cubicBezTo>
                    <a:cubicBezTo>
                      <a:pt x="23" y="9"/>
                      <a:pt x="23" y="9"/>
                      <a:pt x="23" y="9"/>
                    </a:cubicBezTo>
                    <a:cubicBezTo>
                      <a:pt x="31" y="3"/>
                      <a:pt x="39" y="0"/>
                      <a:pt x="46" y="0"/>
                    </a:cubicBezTo>
                    <a:cubicBezTo>
                      <a:pt x="53" y="0"/>
                      <a:pt x="58" y="2"/>
                      <a:pt x="62" y="6"/>
                    </a:cubicBezTo>
                    <a:cubicBezTo>
                      <a:pt x="66" y="10"/>
                      <a:pt x="68" y="15"/>
                      <a:pt x="68" y="22"/>
                    </a:cubicBezTo>
                    <a:cubicBezTo>
                      <a:pt x="68" y="47"/>
                      <a:pt x="68" y="47"/>
                      <a:pt x="68" y="47"/>
                    </a:cubicBezTo>
                    <a:cubicBezTo>
                      <a:pt x="68" y="53"/>
                      <a:pt x="68" y="58"/>
                      <a:pt x="68" y="60"/>
                    </a:cubicBezTo>
                    <a:cubicBezTo>
                      <a:pt x="68" y="62"/>
                      <a:pt x="69" y="62"/>
                      <a:pt x="70" y="63"/>
                    </a:cubicBezTo>
                    <a:cubicBezTo>
                      <a:pt x="78" y="65"/>
                      <a:pt x="78" y="65"/>
                      <a:pt x="78" y="65"/>
                    </a:cubicBezTo>
                    <a:cubicBezTo>
                      <a:pt x="78" y="68"/>
                      <a:pt x="78" y="68"/>
                      <a:pt x="78" y="68"/>
                    </a:cubicBezTo>
                    <a:cubicBezTo>
                      <a:pt x="72" y="68"/>
                      <a:pt x="66" y="68"/>
                      <a:pt x="61" y="68"/>
                    </a:cubicBezTo>
                    <a:cubicBezTo>
                      <a:pt x="57" y="68"/>
                      <a:pt x="52" y="68"/>
                      <a:pt x="46" y="68"/>
                    </a:cubicBezTo>
                    <a:cubicBezTo>
                      <a:pt x="46" y="65"/>
                      <a:pt x="46" y="65"/>
                      <a:pt x="46" y="65"/>
                    </a:cubicBezTo>
                    <a:cubicBezTo>
                      <a:pt x="53" y="63"/>
                      <a:pt x="53" y="63"/>
                      <a:pt x="53" y="63"/>
                    </a:cubicBezTo>
                    <a:cubicBezTo>
                      <a:pt x="54" y="63"/>
                      <a:pt x="54" y="62"/>
                      <a:pt x="55" y="61"/>
                    </a:cubicBezTo>
                    <a:cubicBezTo>
                      <a:pt x="55" y="60"/>
                      <a:pt x="55" y="59"/>
                      <a:pt x="55" y="57"/>
                    </a:cubicBezTo>
                    <a:cubicBezTo>
                      <a:pt x="55" y="26"/>
                      <a:pt x="55" y="26"/>
                      <a:pt x="55" y="26"/>
                    </a:cubicBezTo>
                    <a:cubicBezTo>
                      <a:pt x="55" y="20"/>
                      <a:pt x="53" y="16"/>
                      <a:pt x="50" y="13"/>
                    </a:cubicBezTo>
                    <a:cubicBezTo>
                      <a:pt x="48" y="10"/>
                      <a:pt x="44" y="9"/>
                      <a:pt x="38" y="9"/>
                    </a:cubicBezTo>
                    <a:cubicBezTo>
                      <a:pt x="33" y="9"/>
                      <a:pt x="28" y="11"/>
                      <a:pt x="23" y="13"/>
                    </a:cubicBezTo>
                    <a:cubicBezTo>
                      <a:pt x="23" y="44"/>
                      <a:pt x="23" y="44"/>
                      <a:pt x="23" y="44"/>
                    </a:cubicBezTo>
                    <a:cubicBezTo>
                      <a:pt x="23" y="50"/>
                      <a:pt x="23" y="56"/>
                      <a:pt x="23" y="61"/>
                    </a:cubicBezTo>
                    <a:cubicBezTo>
                      <a:pt x="23" y="62"/>
                      <a:pt x="24" y="63"/>
                      <a:pt x="25" y="63"/>
                    </a:cubicBezTo>
                    <a:cubicBezTo>
                      <a:pt x="32" y="65"/>
                      <a:pt x="32" y="65"/>
                      <a:pt x="32" y="65"/>
                    </a:cubicBezTo>
                    <a:cubicBezTo>
                      <a:pt x="33" y="68"/>
                      <a:pt x="33" y="68"/>
                      <a:pt x="33" y="68"/>
                    </a:cubicBezTo>
                    <a:cubicBezTo>
                      <a:pt x="27" y="68"/>
                      <a:pt x="21" y="68"/>
                      <a:pt x="17" y="68"/>
                    </a:cubicBezTo>
                    <a:cubicBezTo>
                      <a:pt x="12" y="68"/>
                      <a:pt x="7" y="68"/>
                      <a:pt x="0" y="68"/>
                    </a:cubicBezTo>
                    <a:cubicBezTo>
                      <a:pt x="0" y="65"/>
                      <a:pt x="0" y="65"/>
                      <a:pt x="0" y="65"/>
                    </a:cubicBezTo>
                    <a:cubicBezTo>
                      <a:pt x="8" y="63"/>
                      <a:pt x="8" y="63"/>
                      <a:pt x="8" y="63"/>
                    </a:cubicBezTo>
                    <a:cubicBezTo>
                      <a:pt x="9" y="62"/>
                      <a:pt x="10" y="62"/>
                      <a:pt x="10" y="61"/>
                    </a:cubicBezTo>
                    <a:cubicBezTo>
                      <a:pt x="10" y="58"/>
                      <a:pt x="10" y="55"/>
                      <a:pt x="10" y="52"/>
                    </a:cubicBezTo>
                    <a:cubicBezTo>
                      <a:pt x="10" y="28"/>
                      <a:pt x="10" y="28"/>
                      <a:pt x="10" y="28"/>
                    </a:cubicBezTo>
                    <a:cubicBezTo>
                      <a:pt x="10" y="21"/>
                      <a:pt x="10" y="16"/>
                      <a:pt x="10" y="10"/>
                    </a:cubicBezTo>
                    <a:cubicBezTo>
                      <a:pt x="0" y="8"/>
                      <a:pt x="0" y="8"/>
                      <a:pt x="0" y="8"/>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9" name="ïṥ1iḑé"/>
              <p:cNvSpPr/>
              <p:nvPr/>
            </p:nvSpPr>
            <p:spPr bwMode="auto">
              <a:xfrm>
                <a:off x="8697913" y="4333875"/>
                <a:ext cx="180975" cy="222250"/>
              </a:xfrm>
              <a:custGeom>
                <a:avLst/>
                <a:gdLst>
                  <a:gd name="T0" fmla="*/ 57 w 57"/>
                  <a:gd name="T1" fmla="*/ 63 h 70"/>
                  <a:gd name="T2" fmla="*/ 46 w 57"/>
                  <a:gd name="T3" fmla="*/ 68 h 70"/>
                  <a:gd name="T4" fmla="*/ 34 w 57"/>
                  <a:gd name="T5" fmla="*/ 70 h 70"/>
                  <a:gd name="T6" fmla="*/ 9 w 57"/>
                  <a:gd name="T7" fmla="*/ 61 h 70"/>
                  <a:gd name="T8" fmla="*/ 0 w 57"/>
                  <a:gd name="T9" fmla="*/ 37 h 70"/>
                  <a:gd name="T10" fmla="*/ 10 w 57"/>
                  <a:gd name="T11" fmla="*/ 11 h 70"/>
                  <a:gd name="T12" fmla="*/ 37 w 57"/>
                  <a:gd name="T13" fmla="*/ 0 h 70"/>
                  <a:gd name="T14" fmla="*/ 57 w 57"/>
                  <a:gd name="T15" fmla="*/ 5 h 70"/>
                  <a:gd name="T16" fmla="*/ 53 w 57"/>
                  <a:gd name="T17" fmla="*/ 24 h 70"/>
                  <a:gd name="T18" fmla="*/ 50 w 57"/>
                  <a:gd name="T19" fmla="*/ 25 h 70"/>
                  <a:gd name="T20" fmla="*/ 44 w 57"/>
                  <a:gd name="T21" fmla="*/ 8 h 70"/>
                  <a:gd name="T22" fmla="*/ 37 w 57"/>
                  <a:gd name="T23" fmla="*/ 6 h 70"/>
                  <a:gd name="T24" fmla="*/ 20 w 57"/>
                  <a:gd name="T25" fmla="*/ 14 h 70"/>
                  <a:gd name="T26" fmla="*/ 14 w 57"/>
                  <a:gd name="T27" fmla="*/ 33 h 70"/>
                  <a:gd name="T28" fmla="*/ 21 w 57"/>
                  <a:gd name="T29" fmla="*/ 54 h 70"/>
                  <a:gd name="T30" fmla="*/ 43 w 57"/>
                  <a:gd name="T31" fmla="*/ 61 h 70"/>
                  <a:gd name="T32" fmla="*/ 57 w 57"/>
                  <a:gd name="T33" fmla="*/ 60 h 70"/>
                  <a:gd name="T34" fmla="*/ 57 w 57"/>
                  <a:gd name="T35"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0">
                    <a:moveTo>
                      <a:pt x="57" y="63"/>
                    </a:moveTo>
                    <a:cubicBezTo>
                      <a:pt x="54" y="65"/>
                      <a:pt x="51" y="67"/>
                      <a:pt x="46" y="68"/>
                    </a:cubicBezTo>
                    <a:cubicBezTo>
                      <a:pt x="42" y="69"/>
                      <a:pt x="38" y="70"/>
                      <a:pt x="34" y="70"/>
                    </a:cubicBezTo>
                    <a:cubicBezTo>
                      <a:pt x="23" y="70"/>
                      <a:pt x="15" y="67"/>
                      <a:pt x="9" y="61"/>
                    </a:cubicBezTo>
                    <a:cubicBezTo>
                      <a:pt x="3" y="55"/>
                      <a:pt x="0" y="47"/>
                      <a:pt x="0" y="37"/>
                    </a:cubicBezTo>
                    <a:cubicBezTo>
                      <a:pt x="0" y="26"/>
                      <a:pt x="3" y="17"/>
                      <a:pt x="10" y="11"/>
                    </a:cubicBezTo>
                    <a:cubicBezTo>
                      <a:pt x="17" y="4"/>
                      <a:pt x="26" y="0"/>
                      <a:pt x="37" y="0"/>
                    </a:cubicBezTo>
                    <a:cubicBezTo>
                      <a:pt x="44" y="0"/>
                      <a:pt x="51" y="2"/>
                      <a:pt x="57" y="5"/>
                    </a:cubicBezTo>
                    <a:cubicBezTo>
                      <a:pt x="55" y="11"/>
                      <a:pt x="54" y="18"/>
                      <a:pt x="53" y="24"/>
                    </a:cubicBezTo>
                    <a:cubicBezTo>
                      <a:pt x="50" y="25"/>
                      <a:pt x="50" y="25"/>
                      <a:pt x="50" y="25"/>
                    </a:cubicBezTo>
                    <a:cubicBezTo>
                      <a:pt x="44" y="8"/>
                      <a:pt x="44" y="8"/>
                      <a:pt x="44" y="8"/>
                    </a:cubicBezTo>
                    <a:cubicBezTo>
                      <a:pt x="42" y="7"/>
                      <a:pt x="40" y="6"/>
                      <a:pt x="37" y="6"/>
                    </a:cubicBezTo>
                    <a:cubicBezTo>
                      <a:pt x="30" y="6"/>
                      <a:pt x="24" y="9"/>
                      <a:pt x="20" y="14"/>
                    </a:cubicBezTo>
                    <a:cubicBezTo>
                      <a:pt x="16" y="19"/>
                      <a:pt x="14" y="25"/>
                      <a:pt x="14" y="33"/>
                    </a:cubicBezTo>
                    <a:cubicBezTo>
                      <a:pt x="14" y="43"/>
                      <a:pt x="17" y="50"/>
                      <a:pt x="21" y="54"/>
                    </a:cubicBezTo>
                    <a:cubicBezTo>
                      <a:pt x="26" y="59"/>
                      <a:pt x="33" y="61"/>
                      <a:pt x="43" y="61"/>
                    </a:cubicBezTo>
                    <a:cubicBezTo>
                      <a:pt x="47" y="61"/>
                      <a:pt x="52" y="61"/>
                      <a:pt x="57" y="60"/>
                    </a:cubicBezTo>
                    <a:lnTo>
                      <a:pt x="5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0" name="íṥľïḓé"/>
              <p:cNvSpPr/>
              <p:nvPr/>
            </p:nvSpPr>
            <p:spPr bwMode="auto">
              <a:xfrm>
                <a:off x="8920163" y="4333875"/>
                <a:ext cx="190500" cy="222250"/>
              </a:xfrm>
              <a:custGeom>
                <a:avLst/>
                <a:gdLst>
                  <a:gd name="T0" fmla="*/ 59 w 60"/>
                  <a:gd name="T1" fmla="*/ 63 h 70"/>
                  <a:gd name="T2" fmla="*/ 47 w 60"/>
                  <a:gd name="T3" fmla="*/ 68 h 70"/>
                  <a:gd name="T4" fmla="*/ 35 w 60"/>
                  <a:gd name="T5" fmla="*/ 70 h 70"/>
                  <a:gd name="T6" fmla="*/ 10 w 60"/>
                  <a:gd name="T7" fmla="*/ 61 h 70"/>
                  <a:gd name="T8" fmla="*/ 0 w 60"/>
                  <a:gd name="T9" fmla="*/ 36 h 70"/>
                  <a:gd name="T10" fmla="*/ 9 w 60"/>
                  <a:gd name="T11" fmla="*/ 10 h 70"/>
                  <a:gd name="T12" fmla="*/ 33 w 60"/>
                  <a:gd name="T13" fmla="*/ 0 h 70"/>
                  <a:gd name="T14" fmla="*/ 53 w 60"/>
                  <a:gd name="T15" fmla="*/ 8 h 70"/>
                  <a:gd name="T16" fmla="*/ 60 w 60"/>
                  <a:gd name="T17" fmla="*/ 29 h 70"/>
                  <a:gd name="T18" fmla="*/ 59 w 60"/>
                  <a:gd name="T19" fmla="*/ 33 h 70"/>
                  <a:gd name="T20" fmla="*/ 15 w 60"/>
                  <a:gd name="T21" fmla="*/ 33 h 70"/>
                  <a:gd name="T22" fmla="*/ 22 w 60"/>
                  <a:gd name="T23" fmla="*/ 55 h 70"/>
                  <a:gd name="T24" fmla="*/ 44 w 60"/>
                  <a:gd name="T25" fmla="*/ 61 h 70"/>
                  <a:gd name="T26" fmla="*/ 59 w 60"/>
                  <a:gd name="T27" fmla="*/ 60 h 70"/>
                  <a:gd name="T28" fmla="*/ 59 w 60"/>
                  <a:gd name="T29" fmla="*/ 63 h 70"/>
                  <a:gd name="T30" fmla="*/ 45 w 60"/>
                  <a:gd name="T31" fmla="*/ 27 h 70"/>
                  <a:gd name="T32" fmla="*/ 45 w 60"/>
                  <a:gd name="T33" fmla="*/ 25 h 70"/>
                  <a:gd name="T34" fmla="*/ 42 w 60"/>
                  <a:gd name="T35" fmla="*/ 10 h 70"/>
                  <a:gd name="T36" fmla="*/ 33 w 60"/>
                  <a:gd name="T37" fmla="*/ 6 h 70"/>
                  <a:gd name="T38" fmla="*/ 20 w 60"/>
                  <a:gd name="T39" fmla="*/ 12 h 70"/>
                  <a:gd name="T40" fmla="*/ 15 w 60"/>
                  <a:gd name="T41" fmla="*/ 27 h 70"/>
                  <a:gd name="T42" fmla="*/ 45 w 60"/>
                  <a:gd name="T4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0">
                    <a:moveTo>
                      <a:pt x="59" y="63"/>
                    </a:moveTo>
                    <a:cubicBezTo>
                      <a:pt x="55" y="65"/>
                      <a:pt x="51" y="67"/>
                      <a:pt x="47" y="68"/>
                    </a:cubicBezTo>
                    <a:cubicBezTo>
                      <a:pt x="43" y="69"/>
                      <a:pt x="39" y="70"/>
                      <a:pt x="35" y="70"/>
                    </a:cubicBezTo>
                    <a:cubicBezTo>
                      <a:pt x="25" y="70"/>
                      <a:pt x="16" y="67"/>
                      <a:pt x="10" y="61"/>
                    </a:cubicBezTo>
                    <a:cubicBezTo>
                      <a:pt x="3" y="55"/>
                      <a:pt x="0" y="47"/>
                      <a:pt x="0" y="36"/>
                    </a:cubicBezTo>
                    <a:cubicBezTo>
                      <a:pt x="0" y="26"/>
                      <a:pt x="3" y="17"/>
                      <a:pt x="9" y="10"/>
                    </a:cubicBezTo>
                    <a:cubicBezTo>
                      <a:pt x="15" y="4"/>
                      <a:pt x="23" y="0"/>
                      <a:pt x="33" y="0"/>
                    </a:cubicBezTo>
                    <a:cubicBezTo>
                      <a:pt x="41" y="0"/>
                      <a:pt x="48" y="3"/>
                      <a:pt x="53" y="8"/>
                    </a:cubicBezTo>
                    <a:cubicBezTo>
                      <a:pt x="57" y="13"/>
                      <a:pt x="60" y="20"/>
                      <a:pt x="60" y="29"/>
                    </a:cubicBezTo>
                    <a:cubicBezTo>
                      <a:pt x="60" y="30"/>
                      <a:pt x="60" y="31"/>
                      <a:pt x="59" y="33"/>
                    </a:cubicBezTo>
                    <a:cubicBezTo>
                      <a:pt x="15" y="33"/>
                      <a:pt x="15" y="33"/>
                      <a:pt x="15" y="33"/>
                    </a:cubicBezTo>
                    <a:cubicBezTo>
                      <a:pt x="15" y="43"/>
                      <a:pt x="17" y="50"/>
                      <a:pt x="22" y="55"/>
                    </a:cubicBezTo>
                    <a:cubicBezTo>
                      <a:pt x="27" y="59"/>
                      <a:pt x="34" y="61"/>
                      <a:pt x="44" y="61"/>
                    </a:cubicBezTo>
                    <a:cubicBezTo>
                      <a:pt x="49" y="61"/>
                      <a:pt x="54" y="61"/>
                      <a:pt x="59" y="60"/>
                    </a:cubicBezTo>
                    <a:lnTo>
                      <a:pt x="59" y="63"/>
                    </a:lnTo>
                    <a:close/>
                    <a:moveTo>
                      <a:pt x="45" y="27"/>
                    </a:moveTo>
                    <a:cubicBezTo>
                      <a:pt x="45" y="25"/>
                      <a:pt x="45" y="25"/>
                      <a:pt x="45" y="25"/>
                    </a:cubicBezTo>
                    <a:cubicBezTo>
                      <a:pt x="45" y="18"/>
                      <a:pt x="44" y="13"/>
                      <a:pt x="42" y="10"/>
                    </a:cubicBezTo>
                    <a:cubicBezTo>
                      <a:pt x="40" y="7"/>
                      <a:pt x="37" y="6"/>
                      <a:pt x="33" y="6"/>
                    </a:cubicBezTo>
                    <a:cubicBezTo>
                      <a:pt x="27" y="6"/>
                      <a:pt x="23" y="8"/>
                      <a:pt x="20" y="12"/>
                    </a:cubicBezTo>
                    <a:cubicBezTo>
                      <a:pt x="17" y="16"/>
                      <a:pt x="15" y="21"/>
                      <a:pt x="15" y="27"/>
                    </a:cubicBezTo>
                    <a:lnTo>
                      <a:pt x="4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1" name="îšļíde"/>
              <p:cNvSpPr/>
              <p:nvPr/>
            </p:nvSpPr>
            <p:spPr bwMode="auto">
              <a:xfrm>
                <a:off x="9283700" y="4235450"/>
                <a:ext cx="301625" cy="320675"/>
              </a:xfrm>
              <a:custGeom>
                <a:avLst/>
                <a:gdLst>
                  <a:gd name="T0" fmla="*/ 60 w 95"/>
                  <a:gd name="T1" fmla="*/ 44 h 101"/>
                  <a:gd name="T2" fmla="*/ 68 w 95"/>
                  <a:gd name="T3" fmla="*/ 44 h 101"/>
                  <a:gd name="T4" fmla="*/ 76 w 95"/>
                  <a:gd name="T5" fmla="*/ 44 h 101"/>
                  <a:gd name="T6" fmla="*/ 83 w 95"/>
                  <a:gd name="T7" fmla="*/ 44 h 101"/>
                  <a:gd name="T8" fmla="*/ 89 w 95"/>
                  <a:gd name="T9" fmla="*/ 44 h 101"/>
                  <a:gd name="T10" fmla="*/ 89 w 95"/>
                  <a:gd name="T11" fmla="*/ 47 h 101"/>
                  <a:gd name="T12" fmla="*/ 80 w 95"/>
                  <a:gd name="T13" fmla="*/ 49 h 101"/>
                  <a:gd name="T14" fmla="*/ 79 w 95"/>
                  <a:gd name="T15" fmla="*/ 51 h 101"/>
                  <a:gd name="T16" fmla="*/ 80 w 95"/>
                  <a:gd name="T17" fmla="*/ 57 h 101"/>
                  <a:gd name="T18" fmla="*/ 72 w 95"/>
                  <a:gd name="T19" fmla="*/ 83 h 101"/>
                  <a:gd name="T20" fmla="*/ 81 w 95"/>
                  <a:gd name="T21" fmla="*/ 92 h 101"/>
                  <a:gd name="T22" fmla="*/ 90 w 95"/>
                  <a:gd name="T23" fmla="*/ 95 h 101"/>
                  <a:gd name="T24" fmla="*/ 94 w 95"/>
                  <a:gd name="T25" fmla="*/ 95 h 101"/>
                  <a:gd name="T26" fmla="*/ 95 w 95"/>
                  <a:gd name="T27" fmla="*/ 98 h 101"/>
                  <a:gd name="T28" fmla="*/ 82 w 95"/>
                  <a:gd name="T29" fmla="*/ 101 h 101"/>
                  <a:gd name="T30" fmla="*/ 63 w 95"/>
                  <a:gd name="T31" fmla="*/ 92 h 101"/>
                  <a:gd name="T32" fmla="*/ 34 w 95"/>
                  <a:gd name="T33" fmla="*/ 101 h 101"/>
                  <a:gd name="T34" fmla="*/ 10 w 95"/>
                  <a:gd name="T35" fmla="*/ 94 h 101"/>
                  <a:gd name="T36" fmla="*/ 0 w 95"/>
                  <a:gd name="T37" fmla="*/ 75 h 101"/>
                  <a:gd name="T38" fmla="*/ 20 w 95"/>
                  <a:gd name="T39" fmla="*/ 47 h 101"/>
                  <a:gd name="T40" fmla="*/ 10 w 95"/>
                  <a:gd name="T41" fmla="*/ 33 h 101"/>
                  <a:gd name="T42" fmla="*/ 8 w 95"/>
                  <a:gd name="T43" fmla="*/ 22 h 101"/>
                  <a:gd name="T44" fmla="*/ 16 w 95"/>
                  <a:gd name="T45" fmla="*/ 6 h 101"/>
                  <a:gd name="T46" fmla="*/ 35 w 95"/>
                  <a:gd name="T47" fmla="*/ 0 h 101"/>
                  <a:gd name="T48" fmla="*/ 52 w 95"/>
                  <a:gd name="T49" fmla="*/ 5 h 101"/>
                  <a:gd name="T50" fmla="*/ 59 w 95"/>
                  <a:gd name="T51" fmla="*/ 19 h 101"/>
                  <a:gd name="T52" fmla="*/ 37 w 95"/>
                  <a:gd name="T53" fmla="*/ 44 h 101"/>
                  <a:gd name="T54" fmla="*/ 68 w 95"/>
                  <a:gd name="T55" fmla="*/ 77 h 101"/>
                  <a:gd name="T56" fmla="*/ 72 w 95"/>
                  <a:gd name="T57" fmla="*/ 58 h 101"/>
                  <a:gd name="T58" fmla="*/ 72 w 95"/>
                  <a:gd name="T59" fmla="*/ 51 h 101"/>
                  <a:gd name="T60" fmla="*/ 71 w 95"/>
                  <a:gd name="T61" fmla="*/ 49 h 101"/>
                  <a:gd name="T62" fmla="*/ 69 w 95"/>
                  <a:gd name="T63" fmla="*/ 49 h 101"/>
                  <a:gd name="T64" fmla="*/ 60 w 95"/>
                  <a:gd name="T65" fmla="*/ 47 h 101"/>
                  <a:gd name="T66" fmla="*/ 60 w 95"/>
                  <a:gd name="T67" fmla="*/ 44 h 101"/>
                  <a:gd name="T68" fmla="*/ 25 w 95"/>
                  <a:gd name="T69" fmla="*/ 51 h 101"/>
                  <a:gd name="T70" fmla="*/ 15 w 95"/>
                  <a:gd name="T71" fmla="*/ 72 h 101"/>
                  <a:gd name="T72" fmla="*/ 21 w 95"/>
                  <a:gd name="T73" fmla="*/ 88 h 101"/>
                  <a:gd name="T74" fmla="*/ 38 w 95"/>
                  <a:gd name="T75" fmla="*/ 94 h 101"/>
                  <a:gd name="T76" fmla="*/ 56 w 95"/>
                  <a:gd name="T77" fmla="*/ 87 h 101"/>
                  <a:gd name="T78" fmla="*/ 25 w 95"/>
                  <a:gd name="T79" fmla="*/ 51 h 101"/>
                  <a:gd name="T80" fmla="*/ 33 w 95"/>
                  <a:gd name="T81" fmla="*/ 40 h 101"/>
                  <a:gd name="T82" fmla="*/ 43 w 95"/>
                  <a:gd name="T83" fmla="*/ 20 h 101"/>
                  <a:gd name="T84" fmla="*/ 41 w 95"/>
                  <a:gd name="T85" fmla="*/ 9 h 101"/>
                  <a:gd name="T86" fmla="*/ 34 w 95"/>
                  <a:gd name="T87" fmla="*/ 6 h 101"/>
                  <a:gd name="T88" fmla="*/ 26 w 95"/>
                  <a:gd name="T89" fmla="*/ 9 h 101"/>
                  <a:gd name="T90" fmla="*/ 24 w 95"/>
                  <a:gd name="T91" fmla="*/ 18 h 101"/>
                  <a:gd name="T92" fmla="*/ 31 w 95"/>
                  <a:gd name="T93" fmla="*/ 37 h 101"/>
                  <a:gd name="T94" fmla="*/ 33 w 95"/>
                  <a:gd name="T95"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 h="101">
                    <a:moveTo>
                      <a:pt x="60" y="44"/>
                    </a:moveTo>
                    <a:cubicBezTo>
                      <a:pt x="63" y="44"/>
                      <a:pt x="65" y="44"/>
                      <a:pt x="68" y="44"/>
                    </a:cubicBezTo>
                    <a:cubicBezTo>
                      <a:pt x="71" y="44"/>
                      <a:pt x="73" y="44"/>
                      <a:pt x="76" y="44"/>
                    </a:cubicBezTo>
                    <a:cubicBezTo>
                      <a:pt x="79" y="44"/>
                      <a:pt x="81" y="44"/>
                      <a:pt x="83" y="44"/>
                    </a:cubicBezTo>
                    <a:cubicBezTo>
                      <a:pt x="85" y="44"/>
                      <a:pt x="87" y="44"/>
                      <a:pt x="89" y="44"/>
                    </a:cubicBezTo>
                    <a:cubicBezTo>
                      <a:pt x="89" y="47"/>
                      <a:pt x="89" y="47"/>
                      <a:pt x="89" y="47"/>
                    </a:cubicBezTo>
                    <a:cubicBezTo>
                      <a:pt x="80" y="49"/>
                      <a:pt x="80" y="49"/>
                      <a:pt x="80" y="49"/>
                    </a:cubicBezTo>
                    <a:cubicBezTo>
                      <a:pt x="79" y="49"/>
                      <a:pt x="79" y="50"/>
                      <a:pt x="79" y="51"/>
                    </a:cubicBezTo>
                    <a:cubicBezTo>
                      <a:pt x="79" y="53"/>
                      <a:pt x="80" y="55"/>
                      <a:pt x="80" y="57"/>
                    </a:cubicBezTo>
                    <a:cubicBezTo>
                      <a:pt x="80" y="67"/>
                      <a:pt x="77" y="76"/>
                      <a:pt x="72" y="83"/>
                    </a:cubicBezTo>
                    <a:cubicBezTo>
                      <a:pt x="75" y="87"/>
                      <a:pt x="78" y="90"/>
                      <a:pt x="81" y="92"/>
                    </a:cubicBezTo>
                    <a:cubicBezTo>
                      <a:pt x="83" y="94"/>
                      <a:pt x="86" y="95"/>
                      <a:pt x="90" y="95"/>
                    </a:cubicBezTo>
                    <a:cubicBezTo>
                      <a:pt x="91" y="95"/>
                      <a:pt x="93" y="95"/>
                      <a:pt x="94" y="95"/>
                    </a:cubicBezTo>
                    <a:cubicBezTo>
                      <a:pt x="95" y="98"/>
                      <a:pt x="95" y="98"/>
                      <a:pt x="95" y="98"/>
                    </a:cubicBezTo>
                    <a:cubicBezTo>
                      <a:pt x="91" y="100"/>
                      <a:pt x="86" y="101"/>
                      <a:pt x="82" y="101"/>
                    </a:cubicBezTo>
                    <a:cubicBezTo>
                      <a:pt x="74" y="101"/>
                      <a:pt x="68" y="98"/>
                      <a:pt x="63" y="92"/>
                    </a:cubicBezTo>
                    <a:cubicBezTo>
                      <a:pt x="54" y="98"/>
                      <a:pt x="45" y="101"/>
                      <a:pt x="34" y="101"/>
                    </a:cubicBezTo>
                    <a:cubicBezTo>
                      <a:pt x="24" y="101"/>
                      <a:pt x="16" y="99"/>
                      <a:pt x="10" y="94"/>
                    </a:cubicBezTo>
                    <a:cubicBezTo>
                      <a:pt x="3" y="89"/>
                      <a:pt x="0" y="83"/>
                      <a:pt x="0" y="75"/>
                    </a:cubicBezTo>
                    <a:cubicBezTo>
                      <a:pt x="0" y="64"/>
                      <a:pt x="6" y="55"/>
                      <a:pt x="20" y="47"/>
                    </a:cubicBezTo>
                    <a:cubicBezTo>
                      <a:pt x="15" y="41"/>
                      <a:pt x="12" y="36"/>
                      <a:pt x="10" y="33"/>
                    </a:cubicBezTo>
                    <a:cubicBezTo>
                      <a:pt x="9" y="29"/>
                      <a:pt x="8" y="26"/>
                      <a:pt x="8" y="22"/>
                    </a:cubicBezTo>
                    <a:cubicBezTo>
                      <a:pt x="8" y="15"/>
                      <a:pt x="11" y="10"/>
                      <a:pt x="16" y="6"/>
                    </a:cubicBezTo>
                    <a:cubicBezTo>
                      <a:pt x="21" y="2"/>
                      <a:pt x="27" y="0"/>
                      <a:pt x="35" y="0"/>
                    </a:cubicBezTo>
                    <a:cubicBezTo>
                      <a:pt x="42" y="0"/>
                      <a:pt x="48" y="2"/>
                      <a:pt x="52" y="5"/>
                    </a:cubicBezTo>
                    <a:cubicBezTo>
                      <a:pt x="57" y="8"/>
                      <a:pt x="59" y="13"/>
                      <a:pt x="59" y="19"/>
                    </a:cubicBezTo>
                    <a:cubicBezTo>
                      <a:pt x="59" y="29"/>
                      <a:pt x="52" y="37"/>
                      <a:pt x="37" y="44"/>
                    </a:cubicBezTo>
                    <a:cubicBezTo>
                      <a:pt x="68" y="77"/>
                      <a:pt x="68" y="77"/>
                      <a:pt x="68" y="77"/>
                    </a:cubicBezTo>
                    <a:cubicBezTo>
                      <a:pt x="71" y="72"/>
                      <a:pt x="72" y="65"/>
                      <a:pt x="72" y="58"/>
                    </a:cubicBezTo>
                    <a:cubicBezTo>
                      <a:pt x="72" y="56"/>
                      <a:pt x="72" y="53"/>
                      <a:pt x="72" y="51"/>
                    </a:cubicBezTo>
                    <a:cubicBezTo>
                      <a:pt x="72" y="50"/>
                      <a:pt x="71" y="50"/>
                      <a:pt x="71" y="49"/>
                    </a:cubicBezTo>
                    <a:cubicBezTo>
                      <a:pt x="70" y="49"/>
                      <a:pt x="70" y="49"/>
                      <a:pt x="69" y="49"/>
                    </a:cubicBezTo>
                    <a:cubicBezTo>
                      <a:pt x="60" y="47"/>
                      <a:pt x="60" y="47"/>
                      <a:pt x="60" y="47"/>
                    </a:cubicBezTo>
                    <a:lnTo>
                      <a:pt x="60" y="44"/>
                    </a:lnTo>
                    <a:close/>
                    <a:moveTo>
                      <a:pt x="25" y="51"/>
                    </a:moveTo>
                    <a:cubicBezTo>
                      <a:pt x="18" y="57"/>
                      <a:pt x="15" y="64"/>
                      <a:pt x="15" y="72"/>
                    </a:cubicBezTo>
                    <a:cubicBezTo>
                      <a:pt x="15" y="79"/>
                      <a:pt x="17" y="84"/>
                      <a:pt x="21" y="88"/>
                    </a:cubicBezTo>
                    <a:cubicBezTo>
                      <a:pt x="25" y="92"/>
                      <a:pt x="30" y="94"/>
                      <a:pt x="38" y="94"/>
                    </a:cubicBezTo>
                    <a:cubicBezTo>
                      <a:pt x="44" y="94"/>
                      <a:pt x="51" y="91"/>
                      <a:pt x="56" y="87"/>
                    </a:cubicBezTo>
                    <a:lnTo>
                      <a:pt x="25" y="51"/>
                    </a:lnTo>
                    <a:close/>
                    <a:moveTo>
                      <a:pt x="33" y="40"/>
                    </a:moveTo>
                    <a:cubicBezTo>
                      <a:pt x="40" y="34"/>
                      <a:pt x="43" y="28"/>
                      <a:pt x="43" y="20"/>
                    </a:cubicBezTo>
                    <a:cubicBezTo>
                      <a:pt x="43" y="15"/>
                      <a:pt x="43" y="12"/>
                      <a:pt x="41" y="9"/>
                    </a:cubicBezTo>
                    <a:cubicBezTo>
                      <a:pt x="39" y="7"/>
                      <a:pt x="36" y="6"/>
                      <a:pt x="34" y="6"/>
                    </a:cubicBezTo>
                    <a:cubicBezTo>
                      <a:pt x="31" y="6"/>
                      <a:pt x="28" y="7"/>
                      <a:pt x="26" y="9"/>
                    </a:cubicBezTo>
                    <a:cubicBezTo>
                      <a:pt x="25" y="11"/>
                      <a:pt x="24" y="14"/>
                      <a:pt x="24" y="18"/>
                    </a:cubicBezTo>
                    <a:cubicBezTo>
                      <a:pt x="24" y="24"/>
                      <a:pt x="26" y="30"/>
                      <a:pt x="31" y="37"/>
                    </a:cubicBezTo>
                    <a:lnTo>
                      <a:pt x="3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2" name="ïṧļîḋe"/>
              <p:cNvSpPr/>
              <p:nvPr/>
            </p:nvSpPr>
            <p:spPr bwMode="auto">
              <a:xfrm>
                <a:off x="9725025" y="4235450"/>
                <a:ext cx="274638" cy="314325"/>
              </a:xfrm>
              <a:custGeom>
                <a:avLst/>
                <a:gdLst>
                  <a:gd name="T0" fmla="*/ 43 w 87"/>
                  <a:gd name="T1" fmla="*/ 99 h 99"/>
                  <a:gd name="T2" fmla="*/ 24 w 87"/>
                  <a:gd name="T3" fmla="*/ 99 h 99"/>
                  <a:gd name="T4" fmla="*/ 24 w 87"/>
                  <a:gd name="T5" fmla="*/ 96 h 99"/>
                  <a:gd name="T6" fmla="*/ 34 w 87"/>
                  <a:gd name="T7" fmla="*/ 93 h 99"/>
                  <a:gd name="T8" fmla="*/ 36 w 87"/>
                  <a:gd name="T9" fmla="*/ 91 h 99"/>
                  <a:gd name="T10" fmla="*/ 36 w 87"/>
                  <a:gd name="T11" fmla="*/ 77 h 99"/>
                  <a:gd name="T12" fmla="*/ 36 w 87"/>
                  <a:gd name="T13" fmla="*/ 6 h 99"/>
                  <a:gd name="T14" fmla="*/ 11 w 87"/>
                  <a:gd name="T15" fmla="*/ 6 h 99"/>
                  <a:gd name="T16" fmla="*/ 5 w 87"/>
                  <a:gd name="T17" fmla="*/ 25 h 99"/>
                  <a:gd name="T18" fmla="*/ 2 w 87"/>
                  <a:gd name="T19" fmla="*/ 25 h 99"/>
                  <a:gd name="T20" fmla="*/ 0 w 87"/>
                  <a:gd name="T21" fmla="*/ 0 h 99"/>
                  <a:gd name="T22" fmla="*/ 1 w 87"/>
                  <a:gd name="T23" fmla="*/ 0 h 99"/>
                  <a:gd name="T24" fmla="*/ 34 w 87"/>
                  <a:gd name="T25" fmla="*/ 0 h 99"/>
                  <a:gd name="T26" fmla="*/ 53 w 87"/>
                  <a:gd name="T27" fmla="*/ 0 h 99"/>
                  <a:gd name="T28" fmla="*/ 87 w 87"/>
                  <a:gd name="T29" fmla="*/ 0 h 99"/>
                  <a:gd name="T30" fmla="*/ 87 w 87"/>
                  <a:gd name="T31" fmla="*/ 0 h 99"/>
                  <a:gd name="T32" fmla="*/ 83 w 87"/>
                  <a:gd name="T33" fmla="*/ 25 h 99"/>
                  <a:gd name="T34" fmla="*/ 80 w 87"/>
                  <a:gd name="T35" fmla="*/ 25 h 99"/>
                  <a:gd name="T36" fmla="*/ 75 w 87"/>
                  <a:gd name="T37" fmla="*/ 6 h 99"/>
                  <a:gd name="T38" fmla="*/ 50 w 87"/>
                  <a:gd name="T39" fmla="*/ 6 h 99"/>
                  <a:gd name="T40" fmla="*/ 50 w 87"/>
                  <a:gd name="T41" fmla="*/ 77 h 99"/>
                  <a:gd name="T42" fmla="*/ 50 w 87"/>
                  <a:gd name="T43" fmla="*/ 91 h 99"/>
                  <a:gd name="T44" fmla="*/ 52 w 87"/>
                  <a:gd name="T45" fmla="*/ 93 h 99"/>
                  <a:gd name="T46" fmla="*/ 63 w 87"/>
                  <a:gd name="T47" fmla="*/ 96 h 99"/>
                  <a:gd name="T48" fmla="*/ 63 w 87"/>
                  <a:gd name="T49" fmla="*/ 99 h 99"/>
                  <a:gd name="T50" fmla="*/ 43 w 87"/>
                  <a:gd name="T5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99">
                    <a:moveTo>
                      <a:pt x="43" y="99"/>
                    </a:moveTo>
                    <a:cubicBezTo>
                      <a:pt x="38" y="99"/>
                      <a:pt x="31" y="99"/>
                      <a:pt x="24" y="99"/>
                    </a:cubicBezTo>
                    <a:cubicBezTo>
                      <a:pt x="24" y="96"/>
                      <a:pt x="24" y="96"/>
                      <a:pt x="24" y="96"/>
                    </a:cubicBezTo>
                    <a:cubicBezTo>
                      <a:pt x="34" y="93"/>
                      <a:pt x="34" y="93"/>
                      <a:pt x="34" y="93"/>
                    </a:cubicBezTo>
                    <a:cubicBezTo>
                      <a:pt x="36" y="93"/>
                      <a:pt x="36" y="92"/>
                      <a:pt x="36" y="91"/>
                    </a:cubicBezTo>
                    <a:cubicBezTo>
                      <a:pt x="36" y="87"/>
                      <a:pt x="36" y="83"/>
                      <a:pt x="36" y="77"/>
                    </a:cubicBezTo>
                    <a:cubicBezTo>
                      <a:pt x="36" y="6"/>
                      <a:pt x="36" y="6"/>
                      <a:pt x="36" y="6"/>
                    </a:cubicBezTo>
                    <a:cubicBezTo>
                      <a:pt x="11" y="6"/>
                      <a:pt x="11" y="6"/>
                      <a:pt x="11" y="6"/>
                    </a:cubicBezTo>
                    <a:cubicBezTo>
                      <a:pt x="5" y="25"/>
                      <a:pt x="5" y="25"/>
                      <a:pt x="5" y="25"/>
                    </a:cubicBezTo>
                    <a:cubicBezTo>
                      <a:pt x="2" y="25"/>
                      <a:pt x="2" y="25"/>
                      <a:pt x="2" y="25"/>
                    </a:cubicBezTo>
                    <a:cubicBezTo>
                      <a:pt x="0" y="0"/>
                      <a:pt x="0" y="0"/>
                      <a:pt x="0" y="0"/>
                    </a:cubicBezTo>
                    <a:cubicBezTo>
                      <a:pt x="1" y="0"/>
                      <a:pt x="1" y="0"/>
                      <a:pt x="1" y="0"/>
                    </a:cubicBezTo>
                    <a:cubicBezTo>
                      <a:pt x="12" y="0"/>
                      <a:pt x="24" y="0"/>
                      <a:pt x="34" y="0"/>
                    </a:cubicBezTo>
                    <a:cubicBezTo>
                      <a:pt x="53" y="0"/>
                      <a:pt x="53" y="0"/>
                      <a:pt x="53" y="0"/>
                    </a:cubicBezTo>
                    <a:cubicBezTo>
                      <a:pt x="64" y="0"/>
                      <a:pt x="75" y="0"/>
                      <a:pt x="87" y="0"/>
                    </a:cubicBezTo>
                    <a:cubicBezTo>
                      <a:pt x="87" y="0"/>
                      <a:pt x="87" y="0"/>
                      <a:pt x="87" y="0"/>
                    </a:cubicBezTo>
                    <a:cubicBezTo>
                      <a:pt x="83" y="25"/>
                      <a:pt x="83" y="25"/>
                      <a:pt x="83" y="25"/>
                    </a:cubicBezTo>
                    <a:cubicBezTo>
                      <a:pt x="80" y="25"/>
                      <a:pt x="80" y="25"/>
                      <a:pt x="80" y="25"/>
                    </a:cubicBezTo>
                    <a:cubicBezTo>
                      <a:pt x="75" y="6"/>
                      <a:pt x="75" y="6"/>
                      <a:pt x="75" y="6"/>
                    </a:cubicBezTo>
                    <a:cubicBezTo>
                      <a:pt x="50" y="6"/>
                      <a:pt x="50" y="6"/>
                      <a:pt x="50" y="6"/>
                    </a:cubicBezTo>
                    <a:cubicBezTo>
                      <a:pt x="50" y="77"/>
                      <a:pt x="50" y="77"/>
                      <a:pt x="50" y="77"/>
                    </a:cubicBezTo>
                    <a:cubicBezTo>
                      <a:pt x="50" y="83"/>
                      <a:pt x="50" y="87"/>
                      <a:pt x="50" y="91"/>
                    </a:cubicBezTo>
                    <a:cubicBezTo>
                      <a:pt x="50" y="92"/>
                      <a:pt x="51" y="93"/>
                      <a:pt x="52" y="93"/>
                    </a:cubicBezTo>
                    <a:cubicBezTo>
                      <a:pt x="63" y="96"/>
                      <a:pt x="63" y="96"/>
                      <a:pt x="63" y="96"/>
                    </a:cubicBezTo>
                    <a:cubicBezTo>
                      <a:pt x="63" y="99"/>
                      <a:pt x="63" y="99"/>
                      <a:pt x="63" y="99"/>
                    </a:cubicBezTo>
                    <a:cubicBezTo>
                      <a:pt x="56" y="99"/>
                      <a:pt x="49" y="99"/>
                      <a:pt x="43"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3" name="î$1îdé"/>
              <p:cNvSpPr/>
              <p:nvPr/>
            </p:nvSpPr>
            <p:spPr bwMode="auto">
              <a:xfrm>
                <a:off x="9999663" y="4333875"/>
                <a:ext cx="187325" cy="222250"/>
              </a:xfrm>
              <a:custGeom>
                <a:avLst/>
                <a:gdLst>
                  <a:gd name="T0" fmla="*/ 59 w 59"/>
                  <a:gd name="T1" fmla="*/ 63 h 70"/>
                  <a:gd name="T2" fmla="*/ 46 w 59"/>
                  <a:gd name="T3" fmla="*/ 68 h 70"/>
                  <a:gd name="T4" fmla="*/ 34 w 59"/>
                  <a:gd name="T5" fmla="*/ 70 h 70"/>
                  <a:gd name="T6" fmla="*/ 9 w 59"/>
                  <a:gd name="T7" fmla="*/ 61 h 70"/>
                  <a:gd name="T8" fmla="*/ 0 w 59"/>
                  <a:gd name="T9" fmla="*/ 36 h 70"/>
                  <a:gd name="T10" fmla="*/ 9 w 59"/>
                  <a:gd name="T11" fmla="*/ 10 h 70"/>
                  <a:gd name="T12" fmla="*/ 33 w 59"/>
                  <a:gd name="T13" fmla="*/ 0 h 70"/>
                  <a:gd name="T14" fmla="*/ 52 w 59"/>
                  <a:gd name="T15" fmla="*/ 8 h 70"/>
                  <a:gd name="T16" fmla="*/ 59 w 59"/>
                  <a:gd name="T17" fmla="*/ 29 h 70"/>
                  <a:gd name="T18" fmla="*/ 59 w 59"/>
                  <a:gd name="T19" fmla="*/ 33 h 70"/>
                  <a:gd name="T20" fmla="*/ 14 w 59"/>
                  <a:gd name="T21" fmla="*/ 33 h 70"/>
                  <a:gd name="T22" fmla="*/ 21 w 59"/>
                  <a:gd name="T23" fmla="*/ 55 h 70"/>
                  <a:gd name="T24" fmla="*/ 44 w 59"/>
                  <a:gd name="T25" fmla="*/ 61 h 70"/>
                  <a:gd name="T26" fmla="*/ 58 w 59"/>
                  <a:gd name="T27" fmla="*/ 60 h 70"/>
                  <a:gd name="T28" fmla="*/ 59 w 59"/>
                  <a:gd name="T29" fmla="*/ 63 h 70"/>
                  <a:gd name="T30" fmla="*/ 45 w 59"/>
                  <a:gd name="T31" fmla="*/ 27 h 70"/>
                  <a:gd name="T32" fmla="*/ 45 w 59"/>
                  <a:gd name="T33" fmla="*/ 25 h 70"/>
                  <a:gd name="T34" fmla="*/ 41 w 59"/>
                  <a:gd name="T35" fmla="*/ 10 h 70"/>
                  <a:gd name="T36" fmla="*/ 32 w 59"/>
                  <a:gd name="T37" fmla="*/ 6 h 70"/>
                  <a:gd name="T38" fmla="*/ 19 w 59"/>
                  <a:gd name="T39" fmla="*/ 12 h 70"/>
                  <a:gd name="T40" fmla="*/ 14 w 59"/>
                  <a:gd name="T41" fmla="*/ 27 h 70"/>
                  <a:gd name="T42" fmla="*/ 45 w 59"/>
                  <a:gd name="T4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0">
                    <a:moveTo>
                      <a:pt x="59" y="63"/>
                    </a:moveTo>
                    <a:cubicBezTo>
                      <a:pt x="55" y="65"/>
                      <a:pt x="51" y="67"/>
                      <a:pt x="46" y="68"/>
                    </a:cubicBezTo>
                    <a:cubicBezTo>
                      <a:pt x="42" y="69"/>
                      <a:pt x="38" y="70"/>
                      <a:pt x="34" y="70"/>
                    </a:cubicBezTo>
                    <a:cubicBezTo>
                      <a:pt x="24" y="70"/>
                      <a:pt x="16" y="67"/>
                      <a:pt x="9" y="61"/>
                    </a:cubicBezTo>
                    <a:cubicBezTo>
                      <a:pt x="3" y="55"/>
                      <a:pt x="0" y="47"/>
                      <a:pt x="0" y="36"/>
                    </a:cubicBezTo>
                    <a:cubicBezTo>
                      <a:pt x="0" y="26"/>
                      <a:pt x="3" y="17"/>
                      <a:pt x="9" y="10"/>
                    </a:cubicBezTo>
                    <a:cubicBezTo>
                      <a:pt x="15" y="4"/>
                      <a:pt x="23" y="0"/>
                      <a:pt x="33" y="0"/>
                    </a:cubicBezTo>
                    <a:cubicBezTo>
                      <a:pt x="41" y="0"/>
                      <a:pt x="47" y="3"/>
                      <a:pt x="52" y="8"/>
                    </a:cubicBezTo>
                    <a:cubicBezTo>
                      <a:pt x="57" y="13"/>
                      <a:pt x="59" y="20"/>
                      <a:pt x="59" y="29"/>
                    </a:cubicBezTo>
                    <a:cubicBezTo>
                      <a:pt x="59" y="30"/>
                      <a:pt x="59" y="31"/>
                      <a:pt x="59" y="33"/>
                    </a:cubicBezTo>
                    <a:cubicBezTo>
                      <a:pt x="14" y="33"/>
                      <a:pt x="14" y="33"/>
                      <a:pt x="14" y="33"/>
                    </a:cubicBezTo>
                    <a:cubicBezTo>
                      <a:pt x="14" y="43"/>
                      <a:pt x="16" y="50"/>
                      <a:pt x="21" y="55"/>
                    </a:cubicBezTo>
                    <a:cubicBezTo>
                      <a:pt x="26" y="59"/>
                      <a:pt x="34" y="61"/>
                      <a:pt x="44" y="61"/>
                    </a:cubicBezTo>
                    <a:cubicBezTo>
                      <a:pt x="48" y="61"/>
                      <a:pt x="53" y="61"/>
                      <a:pt x="58" y="60"/>
                    </a:cubicBezTo>
                    <a:lnTo>
                      <a:pt x="59" y="63"/>
                    </a:lnTo>
                    <a:close/>
                    <a:moveTo>
                      <a:pt x="45" y="27"/>
                    </a:moveTo>
                    <a:cubicBezTo>
                      <a:pt x="45" y="25"/>
                      <a:pt x="45" y="25"/>
                      <a:pt x="45" y="25"/>
                    </a:cubicBezTo>
                    <a:cubicBezTo>
                      <a:pt x="45" y="18"/>
                      <a:pt x="44" y="13"/>
                      <a:pt x="41" y="10"/>
                    </a:cubicBezTo>
                    <a:cubicBezTo>
                      <a:pt x="39" y="7"/>
                      <a:pt x="36" y="6"/>
                      <a:pt x="32" y="6"/>
                    </a:cubicBezTo>
                    <a:cubicBezTo>
                      <a:pt x="26" y="6"/>
                      <a:pt x="22" y="8"/>
                      <a:pt x="19" y="12"/>
                    </a:cubicBezTo>
                    <a:cubicBezTo>
                      <a:pt x="16" y="16"/>
                      <a:pt x="15" y="21"/>
                      <a:pt x="14" y="27"/>
                    </a:cubicBezTo>
                    <a:lnTo>
                      <a:pt x="4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4" name="iśļîdè"/>
              <p:cNvSpPr/>
              <p:nvPr/>
            </p:nvSpPr>
            <p:spPr bwMode="auto">
              <a:xfrm>
                <a:off x="10237788" y="4333875"/>
                <a:ext cx="184150" cy="222250"/>
              </a:xfrm>
              <a:custGeom>
                <a:avLst/>
                <a:gdLst>
                  <a:gd name="T0" fmla="*/ 58 w 58"/>
                  <a:gd name="T1" fmla="*/ 63 h 70"/>
                  <a:gd name="T2" fmla="*/ 47 w 58"/>
                  <a:gd name="T3" fmla="*/ 68 h 70"/>
                  <a:gd name="T4" fmla="*/ 34 w 58"/>
                  <a:gd name="T5" fmla="*/ 70 h 70"/>
                  <a:gd name="T6" fmla="*/ 9 w 58"/>
                  <a:gd name="T7" fmla="*/ 61 h 70"/>
                  <a:gd name="T8" fmla="*/ 0 w 58"/>
                  <a:gd name="T9" fmla="*/ 37 h 70"/>
                  <a:gd name="T10" fmla="*/ 10 w 58"/>
                  <a:gd name="T11" fmla="*/ 11 h 70"/>
                  <a:gd name="T12" fmla="*/ 37 w 58"/>
                  <a:gd name="T13" fmla="*/ 0 h 70"/>
                  <a:gd name="T14" fmla="*/ 57 w 58"/>
                  <a:gd name="T15" fmla="*/ 5 h 70"/>
                  <a:gd name="T16" fmla="*/ 53 w 58"/>
                  <a:gd name="T17" fmla="*/ 24 h 70"/>
                  <a:gd name="T18" fmla="*/ 50 w 58"/>
                  <a:gd name="T19" fmla="*/ 25 h 70"/>
                  <a:gd name="T20" fmla="*/ 45 w 58"/>
                  <a:gd name="T21" fmla="*/ 8 h 70"/>
                  <a:gd name="T22" fmla="*/ 37 w 58"/>
                  <a:gd name="T23" fmla="*/ 6 h 70"/>
                  <a:gd name="T24" fmla="*/ 21 w 58"/>
                  <a:gd name="T25" fmla="*/ 14 h 70"/>
                  <a:gd name="T26" fmla="*/ 15 w 58"/>
                  <a:gd name="T27" fmla="*/ 33 h 70"/>
                  <a:gd name="T28" fmla="*/ 21 w 58"/>
                  <a:gd name="T29" fmla="*/ 54 h 70"/>
                  <a:gd name="T30" fmla="*/ 43 w 58"/>
                  <a:gd name="T31" fmla="*/ 61 h 70"/>
                  <a:gd name="T32" fmla="*/ 57 w 58"/>
                  <a:gd name="T33" fmla="*/ 60 h 70"/>
                  <a:gd name="T34" fmla="*/ 58 w 58"/>
                  <a:gd name="T35"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70">
                    <a:moveTo>
                      <a:pt x="58" y="63"/>
                    </a:moveTo>
                    <a:cubicBezTo>
                      <a:pt x="55" y="65"/>
                      <a:pt x="51" y="67"/>
                      <a:pt x="47" y="68"/>
                    </a:cubicBezTo>
                    <a:cubicBezTo>
                      <a:pt x="42" y="69"/>
                      <a:pt x="38" y="70"/>
                      <a:pt x="34" y="70"/>
                    </a:cubicBezTo>
                    <a:cubicBezTo>
                      <a:pt x="24" y="70"/>
                      <a:pt x="15" y="67"/>
                      <a:pt x="9" y="61"/>
                    </a:cubicBezTo>
                    <a:cubicBezTo>
                      <a:pt x="3" y="55"/>
                      <a:pt x="0" y="47"/>
                      <a:pt x="0" y="37"/>
                    </a:cubicBezTo>
                    <a:cubicBezTo>
                      <a:pt x="0" y="26"/>
                      <a:pt x="3" y="17"/>
                      <a:pt x="10" y="11"/>
                    </a:cubicBezTo>
                    <a:cubicBezTo>
                      <a:pt x="17" y="4"/>
                      <a:pt x="26" y="0"/>
                      <a:pt x="37" y="0"/>
                    </a:cubicBezTo>
                    <a:cubicBezTo>
                      <a:pt x="44" y="0"/>
                      <a:pt x="51" y="2"/>
                      <a:pt x="57" y="5"/>
                    </a:cubicBezTo>
                    <a:cubicBezTo>
                      <a:pt x="56" y="11"/>
                      <a:pt x="54" y="18"/>
                      <a:pt x="53" y="24"/>
                    </a:cubicBezTo>
                    <a:cubicBezTo>
                      <a:pt x="50" y="25"/>
                      <a:pt x="50" y="25"/>
                      <a:pt x="50" y="25"/>
                    </a:cubicBezTo>
                    <a:cubicBezTo>
                      <a:pt x="45" y="8"/>
                      <a:pt x="45" y="8"/>
                      <a:pt x="45" y="8"/>
                    </a:cubicBezTo>
                    <a:cubicBezTo>
                      <a:pt x="42" y="7"/>
                      <a:pt x="40" y="6"/>
                      <a:pt x="37" y="6"/>
                    </a:cubicBezTo>
                    <a:cubicBezTo>
                      <a:pt x="30" y="6"/>
                      <a:pt x="25" y="9"/>
                      <a:pt x="21" y="14"/>
                    </a:cubicBezTo>
                    <a:cubicBezTo>
                      <a:pt x="17" y="19"/>
                      <a:pt x="15" y="25"/>
                      <a:pt x="15" y="33"/>
                    </a:cubicBezTo>
                    <a:cubicBezTo>
                      <a:pt x="15" y="43"/>
                      <a:pt x="17" y="50"/>
                      <a:pt x="21" y="54"/>
                    </a:cubicBezTo>
                    <a:cubicBezTo>
                      <a:pt x="26" y="59"/>
                      <a:pt x="33" y="61"/>
                      <a:pt x="43" y="61"/>
                    </a:cubicBezTo>
                    <a:cubicBezTo>
                      <a:pt x="47" y="61"/>
                      <a:pt x="52" y="61"/>
                      <a:pt x="57" y="60"/>
                    </a:cubicBezTo>
                    <a:lnTo>
                      <a:pt x="58"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5" name="îś1íḍe"/>
              <p:cNvSpPr/>
              <p:nvPr/>
            </p:nvSpPr>
            <p:spPr bwMode="auto">
              <a:xfrm>
                <a:off x="10463213" y="4210050"/>
                <a:ext cx="246063" cy="339725"/>
              </a:xfrm>
              <a:custGeom>
                <a:avLst/>
                <a:gdLst>
                  <a:gd name="T0" fmla="*/ 0 w 78"/>
                  <a:gd name="T1" fmla="*/ 5 h 107"/>
                  <a:gd name="T2" fmla="*/ 23 w 78"/>
                  <a:gd name="T3" fmla="*/ 0 h 107"/>
                  <a:gd name="T4" fmla="*/ 24 w 78"/>
                  <a:gd name="T5" fmla="*/ 0 h 107"/>
                  <a:gd name="T6" fmla="*/ 24 w 78"/>
                  <a:gd name="T7" fmla="*/ 20 h 107"/>
                  <a:gd name="T8" fmla="*/ 24 w 78"/>
                  <a:gd name="T9" fmla="*/ 47 h 107"/>
                  <a:gd name="T10" fmla="*/ 47 w 78"/>
                  <a:gd name="T11" fmla="*/ 39 h 107"/>
                  <a:gd name="T12" fmla="*/ 62 w 78"/>
                  <a:gd name="T13" fmla="*/ 45 h 107"/>
                  <a:gd name="T14" fmla="*/ 68 w 78"/>
                  <a:gd name="T15" fmla="*/ 61 h 107"/>
                  <a:gd name="T16" fmla="*/ 68 w 78"/>
                  <a:gd name="T17" fmla="*/ 86 h 107"/>
                  <a:gd name="T18" fmla="*/ 68 w 78"/>
                  <a:gd name="T19" fmla="*/ 99 h 107"/>
                  <a:gd name="T20" fmla="*/ 70 w 78"/>
                  <a:gd name="T21" fmla="*/ 102 h 107"/>
                  <a:gd name="T22" fmla="*/ 78 w 78"/>
                  <a:gd name="T23" fmla="*/ 104 h 107"/>
                  <a:gd name="T24" fmla="*/ 78 w 78"/>
                  <a:gd name="T25" fmla="*/ 107 h 107"/>
                  <a:gd name="T26" fmla="*/ 62 w 78"/>
                  <a:gd name="T27" fmla="*/ 107 h 107"/>
                  <a:gd name="T28" fmla="*/ 46 w 78"/>
                  <a:gd name="T29" fmla="*/ 107 h 107"/>
                  <a:gd name="T30" fmla="*/ 46 w 78"/>
                  <a:gd name="T31" fmla="*/ 104 h 107"/>
                  <a:gd name="T32" fmla="*/ 53 w 78"/>
                  <a:gd name="T33" fmla="*/ 102 h 107"/>
                  <a:gd name="T34" fmla="*/ 55 w 78"/>
                  <a:gd name="T35" fmla="*/ 100 h 107"/>
                  <a:gd name="T36" fmla="*/ 55 w 78"/>
                  <a:gd name="T37" fmla="*/ 96 h 107"/>
                  <a:gd name="T38" fmla="*/ 55 w 78"/>
                  <a:gd name="T39" fmla="*/ 65 h 107"/>
                  <a:gd name="T40" fmla="*/ 51 w 78"/>
                  <a:gd name="T41" fmla="*/ 52 h 107"/>
                  <a:gd name="T42" fmla="*/ 38 w 78"/>
                  <a:gd name="T43" fmla="*/ 48 h 107"/>
                  <a:gd name="T44" fmla="*/ 24 w 78"/>
                  <a:gd name="T45" fmla="*/ 52 h 107"/>
                  <a:gd name="T46" fmla="*/ 24 w 78"/>
                  <a:gd name="T47" fmla="*/ 84 h 107"/>
                  <a:gd name="T48" fmla="*/ 24 w 78"/>
                  <a:gd name="T49" fmla="*/ 100 h 107"/>
                  <a:gd name="T50" fmla="*/ 26 w 78"/>
                  <a:gd name="T51" fmla="*/ 102 h 107"/>
                  <a:gd name="T52" fmla="*/ 33 w 78"/>
                  <a:gd name="T53" fmla="*/ 104 h 107"/>
                  <a:gd name="T54" fmla="*/ 33 w 78"/>
                  <a:gd name="T55" fmla="*/ 107 h 107"/>
                  <a:gd name="T56" fmla="*/ 17 w 78"/>
                  <a:gd name="T57" fmla="*/ 107 h 107"/>
                  <a:gd name="T58" fmla="*/ 1 w 78"/>
                  <a:gd name="T59" fmla="*/ 107 h 107"/>
                  <a:gd name="T60" fmla="*/ 0 w 78"/>
                  <a:gd name="T61" fmla="*/ 104 h 107"/>
                  <a:gd name="T62" fmla="*/ 8 w 78"/>
                  <a:gd name="T63" fmla="*/ 102 h 107"/>
                  <a:gd name="T64" fmla="*/ 10 w 78"/>
                  <a:gd name="T65" fmla="*/ 100 h 107"/>
                  <a:gd name="T66" fmla="*/ 10 w 78"/>
                  <a:gd name="T67" fmla="*/ 82 h 107"/>
                  <a:gd name="T68" fmla="*/ 10 w 78"/>
                  <a:gd name="T69" fmla="*/ 53 h 107"/>
                  <a:gd name="T70" fmla="*/ 10 w 78"/>
                  <a:gd name="T71" fmla="*/ 27 h 107"/>
                  <a:gd name="T72" fmla="*/ 10 w 78"/>
                  <a:gd name="T73" fmla="*/ 10 h 107"/>
                  <a:gd name="T74" fmla="*/ 0 w 78"/>
                  <a:gd name="T75" fmla="*/ 7 h 107"/>
                  <a:gd name="T76" fmla="*/ 0 w 78"/>
                  <a:gd name="T77"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07">
                    <a:moveTo>
                      <a:pt x="0" y="5"/>
                    </a:moveTo>
                    <a:cubicBezTo>
                      <a:pt x="8" y="3"/>
                      <a:pt x="16" y="2"/>
                      <a:pt x="23" y="0"/>
                    </a:cubicBezTo>
                    <a:cubicBezTo>
                      <a:pt x="24" y="0"/>
                      <a:pt x="24" y="0"/>
                      <a:pt x="24" y="0"/>
                    </a:cubicBezTo>
                    <a:cubicBezTo>
                      <a:pt x="24" y="5"/>
                      <a:pt x="24" y="11"/>
                      <a:pt x="24" y="20"/>
                    </a:cubicBezTo>
                    <a:cubicBezTo>
                      <a:pt x="24" y="28"/>
                      <a:pt x="24" y="37"/>
                      <a:pt x="24" y="47"/>
                    </a:cubicBezTo>
                    <a:cubicBezTo>
                      <a:pt x="32" y="42"/>
                      <a:pt x="40" y="39"/>
                      <a:pt x="47" y="39"/>
                    </a:cubicBezTo>
                    <a:cubicBezTo>
                      <a:pt x="53" y="39"/>
                      <a:pt x="58" y="41"/>
                      <a:pt x="62" y="45"/>
                    </a:cubicBezTo>
                    <a:cubicBezTo>
                      <a:pt x="66" y="49"/>
                      <a:pt x="68" y="54"/>
                      <a:pt x="68" y="61"/>
                    </a:cubicBezTo>
                    <a:cubicBezTo>
                      <a:pt x="68" y="86"/>
                      <a:pt x="68" y="86"/>
                      <a:pt x="68" y="86"/>
                    </a:cubicBezTo>
                    <a:cubicBezTo>
                      <a:pt x="68" y="92"/>
                      <a:pt x="68" y="96"/>
                      <a:pt x="68" y="99"/>
                    </a:cubicBezTo>
                    <a:cubicBezTo>
                      <a:pt x="68" y="101"/>
                      <a:pt x="69" y="101"/>
                      <a:pt x="70" y="102"/>
                    </a:cubicBezTo>
                    <a:cubicBezTo>
                      <a:pt x="78" y="104"/>
                      <a:pt x="78" y="104"/>
                      <a:pt x="78" y="104"/>
                    </a:cubicBezTo>
                    <a:cubicBezTo>
                      <a:pt x="78" y="107"/>
                      <a:pt x="78" y="107"/>
                      <a:pt x="78" y="107"/>
                    </a:cubicBezTo>
                    <a:cubicBezTo>
                      <a:pt x="72" y="107"/>
                      <a:pt x="66" y="107"/>
                      <a:pt x="62" y="107"/>
                    </a:cubicBezTo>
                    <a:cubicBezTo>
                      <a:pt x="57" y="107"/>
                      <a:pt x="52" y="107"/>
                      <a:pt x="46" y="107"/>
                    </a:cubicBezTo>
                    <a:cubicBezTo>
                      <a:pt x="46" y="104"/>
                      <a:pt x="46" y="104"/>
                      <a:pt x="46" y="104"/>
                    </a:cubicBezTo>
                    <a:cubicBezTo>
                      <a:pt x="53" y="102"/>
                      <a:pt x="53" y="102"/>
                      <a:pt x="53" y="102"/>
                    </a:cubicBezTo>
                    <a:cubicBezTo>
                      <a:pt x="54" y="102"/>
                      <a:pt x="55" y="101"/>
                      <a:pt x="55" y="100"/>
                    </a:cubicBezTo>
                    <a:cubicBezTo>
                      <a:pt x="55" y="99"/>
                      <a:pt x="55" y="98"/>
                      <a:pt x="55" y="96"/>
                    </a:cubicBezTo>
                    <a:cubicBezTo>
                      <a:pt x="55" y="65"/>
                      <a:pt x="55" y="65"/>
                      <a:pt x="55" y="65"/>
                    </a:cubicBezTo>
                    <a:cubicBezTo>
                      <a:pt x="55" y="59"/>
                      <a:pt x="54" y="55"/>
                      <a:pt x="51" y="52"/>
                    </a:cubicBezTo>
                    <a:cubicBezTo>
                      <a:pt x="48" y="49"/>
                      <a:pt x="44" y="48"/>
                      <a:pt x="38" y="48"/>
                    </a:cubicBezTo>
                    <a:cubicBezTo>
                      <a:pt x="34" y="48"/>
                      <a:pt x="29" y="49"/>
                      <a:pt x="24" y="52"/>
                    </a:cubicBezTo>
                    <a:cubicBezTo>
                      <a:pt x="24" y="84"/>
                      <a:pt x="24" y="84"/>
                      <a:pt x="24" y="84"/>
                    </a:cubicBezTo>
                    <a:cubicBezTo>
                      <a:pt x="24" y="89"/>
                      <a:pt x="24" y="95"/>
                      <a:pt x="24" y="100"/>
                    </a:cubicBezTo>
                    <a:cubicBezTo>
                      <a:pt x="24" y="101"/>
                      <a:pt x="24" y="102"/>
                      <a:pt x="26" y="102"/>
                    </a:cubicBezTo>
                    <a:cubicBezTo>
                      <a:pt x="33" y="104"/>
                      <a:pt x="33" y="104"/>
                      <a:pt x="33" y="104"/>
                    </a:cubicBezTo>
                    <a:cubicBezTo>
                      <a:pt x="33" y="107"/>
                      <a:pt x="33" y="107"/>
                      <a:pt x="33" y="107"/>
                    </a:cubicBezTo>
                    <a:cubicBezTo>
                      <a:pt x="27" y="107"/>
                      <a:pt x="22" y="107"/>
                      <a:pt x="17" y="107"/>
                    </a:cubicBezTo>
                    <a:cubicBezTo>
                      <a:pt x="12" y="107"/>
                      <a:pt x="7" y="107"/>
                      <a:pt x="1" y="107"/>
                    </a:cubicBezTo>
                    <a:cubicBezTo>
                      <a:pt x="0" y="104"/>
                      <a:pt x="0" y="104"/>
                      <a:pt x="0" y="104"/>
                    </a:cubicBezTo>
                    <a:cubicBezTo>
                      <a:pt x="8" y="102"/>
                      <a:pt x="8" y="102"/>
                      <a:pt x="8" y="102"/>
                    </a:cubicBezTo>
                    <a:cubicBezTo>
                      <a:pt x="10" y="102"/>
                      <a:pt x="10" y="101"/>
                      <a:pt x="10" y="100"/>
                    </a:cubicBezTo>
                    <a:cubicBezTo>
                      <a:pt x="10" y="95"/>
                      <a:pt x="10" y="89"/>
                      <a:pt x="10" y="82"/>
                    </a:cubicBezTo>
                    <a:cubicBezTo>
                      <a:pt x="10" y="53"/>
                      <a:pt x="10" y="53"/>
                      <a:pt x="10" y="53"/>
                    </a:cubicBezTo>
                    <a:cubicBezTo>
                      <a:pt x="10" y="43"/>
                      <a:pt x="10" y="34"/>
                      <a:pt x="10" y="27"/>
                    </a:cubicBezTo>
                    <a:cubicBezTo>
                      <a:pt x="10" y="19"/>
                      <a:pt x="10" y="14"/>
                      <a:pt x="10" y="10"/>
                    </a:cubicBezTo>
                    <a:cubicBezTo>
                      <a:pt x="0" y="7"/>
                      <a:pt x="0" y="7"/>
                      <a:pt x="0" y="7"/>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6" name="îṩľiḍé"/>
              <p:cNvSpPr/>
              <p:nvPr/>
            </p:nvSpPr>
            <p:spPr bwMode="auto">
              <a:xfrm>
                <a:off x="10750550" y="4333875"/>
                <a:ext cx="247650" cy="215900"/>
              </a:xfrm>
              <a:custGeom>
                <a:avLst/>
                <a:gdLst>
                  <a:gd name="T0" fmla="*/ 0 w 78"/>
                  <a:gd name="T1" fmla="*/ 5 h 68"/>
                  <a:gd name="T2" fmla="*/ 22 w 78"/>
                  <a:gd name="T3" fmla="*/ 0 h 68"/>
                  <a:gd name="T4" fmla="*/ 23 w 78"/>
                  <a:gd name="T5" fmla="*/ 1 h 68"/>
                  <a:gd name="T6" fmla="*/ 23 w 78"/>
                  <a:gd name="T7" fmla="*/ 9 h 68"/>
                  <a:gd name="T8" fmla="*/ 46 w 78"/>
                  <a:gd name="T9" fmla="*/ 0 h 68"/>
                  <a:gd name="T10" fmla="*/ 62 w 78"/>
                  <a:gd name="T11" fmla="*/ 6 h 68"/>
                  <a:gd name="T12" fmla="*/ 68 w 78"/>
                  <a:gd name="T13" fmla="*/ 22 h 68"/>
                  <a:gd name="T14" fmla="*/ 68 w 78"/>
                  <a:gd name="T15" fmla="*/ 47 h 68"/>
                  <a:gd name="T16" fmla="*/ 68 w 78"/>
                  <a:gd name="T17" fmla="*/ 60 h 68"/>
                  <a:gd name="T18" fmla="*/ 70 w 78"/>
                  <a:gd name="T19" fmla="*/ 63 h 68"/>
                  <a:gd name="T20" fmla="*/ 78 w 78"/>
                  <a:gd name="T21" fmla="*/ 65 h 68"/>
                  <a:gd name="T22" fmla="*/ 78 w 78"/>
                  <a:gd name="T23" fmla="*/ 68 h 68"/>
                  <a:gd name="T24" fmla="*/ 61 w 78"/>
                  <a:gd name="T25" fmla="*/ 68 h 68"/>
                  <a:gd name="T26" fmla="*/ 46 w 78"/>
                  <a:gd name="T27" fmla="*/ 68 h 68"/>
                  <a:gd name="T28" fmla="*/ 46 w 78"/>
                  <a:gd name="T29" fmla="*/ 65 h 68"/>
                  <a:gd name="T30" fmla="*/ 53 w 78"/>
                  <a:gd name="T31" fmla="*/ 63 h 68"/>
                  <a:gd name="T32" fmla="*/ 54 w 78"/>
                  <a:gd name="T33" fmla="*/ 61 h 68"/>
                  <a:gd name="T34" fmla="*/ 54 w 78"/>
                  <a:gd name="T35" fmla="*/ 57 h 68"/>
                  <a:gd name="T36" fmla="*/ 54 w 78"/>
                  <a:gd name="T37" fmla="*/ 26 h 68"/>
                  <a:gd name="T38" fmla="*/ 50 w 78"/>
                  <a:gd name="T39" fmla="*/ 13 h 68"/>
                  <a:gd name="T40" fmla="*/ 38 w 78"/>
                  <a:gd name="T41" fmla="*/ 9 h 68"/>
                  <a:gd name="T42" fmla="*/ 23 w 78"/>
                  <a:gd name="T43" fmla="*/ 13 h 68"/>
                  <a:gd name="T44" fmla="*/ 23 w 78"/>
                  <a:gd name="T45" fmla="*/ 44 h 68"/>
                  <a:gd name="T46" fmla="*/ 23 w 78"/>
                  <a:gd name="T47" fmla="*/ 61 h 68"/>
                  <a:gd name="T48" fmla="*/ 25 w 78"/>
                  <a:gd name="T49" fmla="*/ 63 h 68"/>
                  <a:gd name="T50" fmla="*/ 32 w 78"/>
                  <a:gd name="T51" fmla="*/ 65 h 68"/>
                  <a:gd name="T52" fmla="*/ 32 w 78"/>
                  <a:gd name="T53" fmla="*/ 68 h 68"/>
                  <a:gd name="T54" fmla="*/ 17 w 78"/>
                  <a:gd name="T55" fmla="*/ 68 h 68"/>
                  <a:gd name="T56" fmla="*/ 0 w 78"/>
                  <a:gd name="T57" fmla="*/ 68 h 68"/>
                  <a:gd name="T58" fmla="*/ 0 w 78"/>
                  <a:gd name="T59" fmla="*/ 65 h 68"/>
                  <a:gd name="T60" fmla="*/ 8 w 78"/>
                  <a:gd name="T61" fmla="*/ 63 h 68"/>
                  <a:gd name="T62" fmla="*/ 10 w 78"/>
                  <a:gd name="T63" fmla="*/ 61 h 68"/>
                  <a:gd name="T64" fmla="*/ 10 w 78"/>
                  <a:gd name="T65" fmla="*/ 52 h 68"/>
                  <a:gd name="T66" fmla="*/ 10 w 78"/>
                  <a:gd name="T67" fmla="*/ 28 h 68"/>
                  <a:gd name="T68" fmla="*/ 10 w 78"/>
                  <a:gd name="T69" fmla="*/ 10 h 68"/>
                  <a:gd name="T70" fmla="*/ 0 w 78"/>
                  <a:gd name="T71" fmla="*/ 8 h 68"/>
                  <a:gd name="T72" fmla="*/ 0 w 78"/>
                  <a:gd name="T7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68">
                    <a:moveTo>
                      <a:pt x="0" y="5"/>
                    </a:moveTo>
                    <a:cubicBezTo>
                      <a:pt x="8" y="4"/>
                      <a:pt x="15" y="2"/>
                      <a:pt x="22" y="0"/>
                    </a:cubicBezTo>
                    <a:cubicBezTo>
                      <a:pt x="23" y="1"/>
                      <a:pt x="23" y="1"/>
                      <a:pt x="23" y="1"/>
                    </a:cubicBezTo>
                    <a:cubicBezTo>
                      <a:pt x="23" y="9"/>
                      <a:pt x="23" y="9"/>
                      <a:pt x="23" y="9"/>
                    </a:cubicBezTo>
                    <a:cubicBezTo>
                      <a:pt x="31" y="3"/>
                      <a:pt x="39" y="0"/>
                      <a:pt x="46" y="0"/>
                    </a:cubicBezTo>
                    <a:cubicBezTo>
                      <a:pt x="53" y="0"/>
                      <a:pt x="58" y="2"/>
                      <a:pt x="62" y="6"/>
                    </a:cubicBezTo>
                    <a:cubicBezTo>
                      <a:pt x="66" y="10"/>
                      <a:pt x="68" y="15"/>
                      <a:pt x="68" y="22"/>
                    </a:cubicBezTo>
                    <a:cubicBezTo>
                      <a:pt x="68" y="47"/>
                      <a:pt x="68" y="47"/>
                      <a:pt x="68" y="47"/>
                    </a:cubicBezTo>
                    <a:cubicBezTo>
                      <a:pt x="68" y="53"/>
                      <a:pt x="68" y="58"/>
                      <a:pt x="68" y="60"/>
                    </a:cubicBezTo>
                    <a:cubicBezTo>
                      <a:pt x="68" y="62"/>
                      <a:pt x="69" y="62"/>
                      <a:pt x="70" y="63"/>
                    </a:cubicBezTo>
                    <a:cubicBezTo>
                      <a:pt x="78" y="65"/>
                      <a:pt x="78" y="65"/>
                      <a:pt x="78" y="65"/>
                    </a:cubicBezTo>
                    <a:cubicBezTo>
                      <a:pt x="78" y="68"/>
                      <a:pt x="78" y="68"/>
                      <a:pt x="78" y="68"/>
                    </a:cubicBezTo>
                    <a:cubicBezTo>
                      <a:pt x="71" y="68"/>
                      <a:pt x="66" y="68"/>
                      <a:pt x="61" y="68"/>
                    </a:cubicBezTo>
                    <a:cubicBezTo>
                      <a:pt x="57" y="68"/>
                      <a:pt x="52" y="68"/>
                      <a:pt x="46" y="68"/>
                    </a:cubicBezTo>
                    <a:cubicBezTo>
                      <a:pt x="46" y="65"/>
                      <a:pt x="46" y="65"/>
                      <a:pt x="46" y="65"/>
                    </a:cubicBezTo>
                    <a:cubicBezTo>
                      <a:pt x="53" y="63"/>
                      <a:pt x="53" y="63"/>
                      <a:pt x="53" y="63"/>
                    </a:cubicBezTo>
                    <a:cubicBezTo>
                      <a:pt x="54" y="63"/>
                      <a:pt x="54" y="62"/>
                      <a:pt x="54" y="61"/>
                    </a:cubicBezTo>
                    <a:cubicBezTo>
                      <a:pt x="54" y="60"/>
                      <a:pt x="54" y="59"/>
                      <a:pt x="54" y="57"/>
                    </a:cubicBezTo>
                    <a:cubicBezTo>
                      <a:pt x="54" y="26"/>
                      <a:pt x="54" y="26"/>
                      <a:pt x="54" y="26"/>
                    </a:cubicBezTo>
                    <a:cubicBezTo>
                      <a:pt x="54" y="20"/>
                      <a:pt x="53" y="16"/>
                      <a:pt x="50" y="13"/>
                    </a:cubicBezTo>
                    <a:cubicBezTo>
                      <a:pt x="48" y="10"/>
                      <a:pt x="43" y="9"/>
                      <a:pt x="38" y="9"/>
                    </a:cubicBezTo>
                    <a:cubicBezTo>
                      <a:pt x="33" y="9"/>
                      <a:pt x="28" y="11"/>
                      <a:pt x="23" y="13"/>
                    </a:cubicBezTo>
                    <a:cubicBezTo>
                      <a:pt x="23" y="44"/>
                      <a:pt x="23" y="44"/>
                      <a:pt x="23" y="44"/>
                    </a:cubicBezTo>
                    <a:cubicBezTo>
                      <a:pt x="23" y="50"/>
                      <a:pt x="23" y="56"/>
                      <a:pt x="23" y="61"/>
                    </a:cubicBezTo>
                    <a:cubicBezTo>
                      <a:pt x="23" y="62"/>
                      <a:pt x="24" y="63"/>
                      <a:pt x="25" y="63"/>
                    </a:cubicBezTo>
                    <a:cubicBezTo>
                      <a:pt x="32" y="65"/>
                      <a:pt x="32" y="65"/>
                      <a:pt x="32" y="65"/>
                    </a:cubicBezTo>
                    <a:cubicBezTo>
                      <a:pt x="32" y="68"/>
                      <a:pt x="32" y="68"/>
                      <a:pt x="32" y="68"/>
                    </a:cubicBezTo>
                    <a:cubicBezTo>
                      <a:pt x="27" y="68"/>
                      <a:pt x="21" y="68"/>
                      <a:pt x="17" y="68"/>
                    </a:cubicBezTo>
                    <a:cubicBezTo>
                      <a:pt x="12" y="68"/>
                      <a:pt x="6" y="68"/>
                      <a:pt x="0" y="68"/>
                    </a:cubicBezTo>
                    <a:cubicBezTo>
                      <a:pt x="0" y="65"/>
                      <a:pt x="0" y="65"/>
                      <a:pt x="0" y="65"/>
                    </a:cubicBezTo>
                    <a:cubicBezTo>
                      <a:pt x="8" y="63"/>
                      <a:pt x="8" y="63"/>
                      <a:pt x="8" y="63"/>
                    </a:cubicBezTo>
                    <a:cubicBezTo>
                      <a:pt x="9" y="62"/>
                      <a:pt x="10" y="62"/>
                      <a:pt x="10" y="61"/>
                    </a:cubicBezTo>
                    <a:cubicBezTo>
                      <a:pt x="10" y="58"/>
                      <a:pt x="10" y="55"/>
                      <a:pt x="10" y="52"/>
                    </a:cubicBezTo>
                    <a:cubicBezTo>
                      <a:pt x="10" y="28"/>
                      <a:pt x="10" y="28"/>
                      <a:pt x="10" y="28"/>
                    </a:cubicBezTo>
                    <a:cubicBezTo>
                      <a:pt x="10" y="21"/>
                      <a:pt x="10" y="16"/>
                      <a:pt x="10" y="10"/>
                    </a:cubicBezTo>
                    <a:cubicBezTo>
                      <a:pt x="0" y="8"/>
                      <a:pt x="0" y="8"/>
                      <a:pt x="0" y="8"/>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7" name="ïṣlîḍe"/>
              <p:cNvSpPr/>
              <p:nvPr/>
            </p:nvSpPr>
            <p:spPr bwMode="auto">
              <a:xfrm>
                <a:off x="11042650" y="4333875"/>
                <a:ext cx="211138" cy="222250"/>
              </a:xfrm>
              <a:custGeom>
                <a:avLst/>
                <a:gdLst>
                  <a:gd name="T0" fmla="*/ 67 w 67"/>
                  <a:gd name="T1" fmla="*/ 34 h 70"/>
                  <a:gd name="T2" fmla="*/ 58 w 67"/>
                  <a:gd name="T3" fmla="*/ 60 h 70"/>
                  <a:gd name="T4" fmla="*/ 33 w 67"/>
                  <a:gd name="T5" fmla="*/ 70 h 70"/>
                  <a:gd name="T6" fmla="*/ 9 w 67"/>
                  <a:gd name="T7" fmla="*/ 61 h 70"/>
                  <a:gd name="T8" fmla="*/ 0 w 67"/>
                  <a:gd name="T9" fmla="*/ 36 h 70"/>
                  <a:gd name="T10" fmla="*/ 9 w 67"/>
                  <a:gd name="T11" fmla="*/ 10 h 70"/>
                  <a:gd name="T12" fmla="*/ 34 w 67"/>
                  <a:gd name="T13" fmla="*/ 0 h 70"/>
                  <a:gd name="T14" fmla="*/ 58 w 67"/>
                  <a:gd name="T15" fmla="*/ 10 h 70"/>
                  <a:gd name="T16" fmla="*/ 67 w 67"/>
                  <a:gd name="T17" fmla="*/ 34 h 70"/>
                  <a:gd name="T18" fmla="*/ 14 w 67"/>
                  <a:gd name="T19" fmla="*/ 34 h 70"/>
                  <a:gd name="T20" fmla="*/ 19 w 67"/>
                  <a:gd name="T21" fmla="*/ 56 h 70"/>
                  <a:gd name="T22" fmla="*/ 34 w 67"/>
                  <a:gd name="T23" fmla="*/ 64 h 70"/>
                  <a:gd name="T24" fmla="*/ 48 w 67"/>
                  <a:gd name="T25" fmla="*/ 57 h 70"/>
                  <a:gd name="T26" fmla="*/ 53 w 67"/>
                  <a:gd name="T27" fmla="*/ 35 h 70"/>
                  <a:gd name="T28" fmla="*/ 48 w 67"/>
                  <a:gd name="T29" fmla="*/ 14 h 70"/>
                  <a:gd name="T30" fmla="*/ 33 w 67"/>
                  <a:gd name="T31" fmla="*/ 6 h 70"/>
                  <a:gd name="T32" fmla="*/ 19 w 67"/>
                  <a:gd name="T33" fmla="*/ 13 h 70"/>
                  <a:gd name="T34" fmla="*/ 14 w 67"/>
                  <a:gd name="T3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70">
                    <a:moveTo>
                      <a:pt x="67" y="34"/>
                    </a:moveTo>
                    <a:cubicBezTo>
                      <a:pt x="67" y="45"/>
                      <a:pt x="64" y="53"/>
                      <a:pt x="58" y="60"/>
                    </a:cubicBezTo>
                    <a:cubicBezTo>
                      <a:pt x="51" y="67"/>
                      <a:pt x="43" y="70"/>
                      <a:pt x="33" y="70"/>
                    </a:cubicBezTo>
                    <a:cubicBezTo>
                      <a:pt x="23" y="70"/>
                      <a:pt x="15" y="67"/>
                      <a:pt x="9" y="61"/>
                    </a:cubicBezTo>
                    <a:cubicBezTo>
                      <a:pt x="3" y="54"/>
                      <a:pt x="0" y="46"/>
                      <a:pt x="0" y="36"/>
                    </a:cubicBezTo>
                    <a:cubicBezTo>
                      <a:pt x="0" y="26"/>
                      <a:pt x="3" y="17"/>
                      <a:pt x="9" y="10"/>
                    </a:cubicBezTo>
                    <a:cubicBezTo>
                      <a:pt x="16" y="4"/>
                      <a:pt x="24" y="0"/>
                      <a:pt x="34" y="0"/>
                    </a:cubicBezTo>
                    <a:cubicBezTo>
                      <a:pt x="44" y="0"/>
                      <a:pt x="52" y="4"/>
                      <a:pt x="58" y="10"/>
                    </a:cubicBezTo>
                    <a:cubicBezTo>
                      <a:pt x="64" y="16"/>
                      <a:pt x="67" y="24"/>
                      <a:pt x="67" y="34"/>
                    </a:cubicBezTo>
                    <a:close/>
                    <a:moveTo>
                      <a:pt x="14" y="34"/>
                    </a:moveTo>
                    <a:cubicBezTo>
                      <a:pt x="14" y="43"/>
                      <a:pt x="16" y="51"/>
                      <a:pt x="19" y="56"/>
                    </a:cubicBezTo>
                    <a:cubicBezTo>
                      <a:pt x="23" y="62"/>
                      <a:pt x="28" y="64"/>
                      <a:pt x="34" y="64"/>
                    </a:cubicBezTo>
                    <a:cubicBezTo>
                      <a:pt x="40" y="64"/>
                      <a:pt x="45" y="62"/>
                      <a:pt x="48" y="57"/>
                    </a:cubicBezTo>
                    <a:cubicBezTo>
                      <a:pt x="51" y="52"/>
                      <a:pt x="53" y="45"/>
                      <a:pt x="53" y="35"/>
                    </a:cubicBezTo>
                    <a:cubicBezTo>
                      <a:pt x="53" y="26"/>
                      <a:pt x="51" y="19"/>
                      <a:pt x="48" y="14"/>
                    </a:cubicBezTo>
                    <a:cubicBezTo>
                      <a:pt x="44" y="9"/>
                      <a:pt x="40" y="6"/>
                      <a:pt x="33" y="6"/>
                    </a:cubicBezTo>
                    <a:cubicBezTo>
                      <a:pt x="27" y="6"/>
                      <a:pt x="22" y="8"/>
                      <a:pt x="19" y="13"/>
                    </a:cubicBezTo>
                    <a:cubicBezTo>
                      <a:pt x="16" y="18"/>
                      <a:pt x="14" y="25"/>
                      <a:pt x="1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8" name="ïṩliḓè"/>
              <p:cNvSpPr/>
              <p:nvPr/>
            </p:nvSpPr>
            <p:spPr bwMode="auto">
              <a:xfrm>
                <a:off x="11301413" y="4210050"/>
                <a:ext cx="107950" cy="339725"/>
              </a:xfrm>
              <a:custGeom>
                <a:avLst/>
                <a:gdLst>
                  <a:gd name="T0" fmla="*/ 1 w 34"/>
                  <a:gd name="T1" fmla="*/ 7 h 107"/>
                  <a:gd name="T2" fmla="*/ 0 w 34"/>
                  <a:gd name="T3" fmla="*/ 5 h 107"/>
                  <a:gd name="T4" fmla="*/ 24 w 34"/>
                  <a:gd name="T5" fmla="*/ 0 h 107"/>
                  <a:gd name="T6" fmla="*/ 24 w 34"/>
                  <a:gd name="T7" fmla="*/ 0 h 107"/>
                  <a:gd name="T8" fmla="*/ 24 w 34"/>
                  <a:gd name="T9" fmla="*/ 33 h 107"/>
                  <a:gd name="T10" fmla="*/ 24 w 34"/>
                  <a:gd name="T11" fmla="*/ 79 h 107"/>
                  <a:gd name="T12" fmla="*/ 24 w 34"/>
                  <a:gd name="T13" fmla="*/ 99 h 107"/>
                  <a:gd name="T14" fmla="*/ 26 w 34"/>
                  <a:gd name="T15" fmla="*/ 102 h 107"/>
                  <a:gd name="T16" fmla="*/ 34 w 34"/>
                  <a:gd name="T17" fmla="*/ 104 h 107"/>
                  <a:gd name="T18" fmla="*/ 34 w 34"/>
                  <a:gd name="T19" fmla="*/ 107 h 107"/>
                  <a:gd name="T20" fmla="*/ 17 w 34"/>
                  <a:gd name="T21" fmla="*/ 107 h 107"/>
                  <a:gd name="T22" fmla="*/ 1 w 34"/>
                  <a:gd name="T23" fmla="*/ 107 h 107"/>
                  <a:gd name="T24" fmla="*/ 1 w 34"/>
                  <a:gd name="T25" fmla="*/ 104 h 107"/>
                  <a:gd name="T26" fmla="*/ 9 w 34"/>
                  <a:gd name="T27" fmla="*/ 102 h 107"/>
                  <a:gd name="T28" fmla="*/ 10 w 34"/>
                  <a:gd name="T29" fmla="*/ 100 h 107"/>
                  <a:gd name="T30" fmla="*/ 11 w 34"/>
                  <a:gd name="T31" fmla="*/ 82 h 107"/>
                  <a:gd name="T32" fmla="*/ 11 w 34"/>
                  <a:gd name="T33" fmla="*/ 53 h 107"/>
                  <a:gd name="T34" fmla="*/ 10 w 34"/>
                  <a:gd name="T35" fmla="*/ 10 h 107"/>
                  <a:gd name="T36" fmla="*/ 1 w 34"/>
                  <a:gd name="T37"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07">
                    <a:moveTo>
                      <a:pt x="1" y="7"/>
                    </a:moveTo>
                    <a:cubicBezTo>
                      <a:pt x="0" y="5"/>
                      <a:pt x="0" y="5"/>
                      <a:pt x="0" y="5"/>
                    </a:cubicBezTo>
                    <a:cubicBezTo>
                      <a:pt x="9" y="3"/>
                      <a:pt x="17" y="2"/>
                      <a:pt x="24" y="0"/>
                    </a:cubicBezTo>
                    <a:cubicBezTo>
                      <a:pt x="24" y="0"/>
                      <a:pt x="24" y="0"/>
                      <a:pt x="24" y="0"/>
                    </a:cubicBezTo>
                    <a:cubicBezTo>
                      <a:pt x="24" y="8"/>
                      <a:pt x="24" y="19"/>
                      <a:pt x="24" y="33"/>
                    </a:cubicBezTo>
                    <a:cubicBezTo>
                      <a:pt x="24" y="79"/>
                      <a:pt x="24" y="79"/>
                      <a:pt x="24" y="79"/>
                    </a:cubicBezTo>
                    <a:cubicBezTo>
                      <a:pt x="24" y="87"/>
                      <a:pt x="24" y="94"/>
                      <a:pt x="24" y="99"/>
                    </a:cubicBezTo>
                    <a:cubicBezTo>
                      <a:pt x="24" y="101"/>
                      <a:pt x="25" y="102"/>
                      <a:pt x="26" y="102"/>
                    </a:cubicBezTo>
                    <a:cubicBezTo>
                      <a:pt x="34" y="104"/>
                      <a:pt x="34" y="104"/>
                      <a:pt x="34" y="104"/>
                    </a:cubicBezTo>
                    <a:cubicBezTo>
                      <a:pt x="34" y="107"/>
                      <a:pt x="34" y="107"/>
                      <a:pt x="34" y="107"/>
                    </a:cubicBezTo>
                    <a:cubicBezTo>
                      <a:pt x="28" y="107"/>
                      <a:pt x="22" y="107"/>
                      <a:pt x="17" y="107"/>
                    </a:cubicBezTo>
                    <a:cubicBezTo>
                      <a:pt x="13" y="107"/>
                      <a:pt x="7" y="107"/>
                      <a:pt x="1" y="107"/>
                    </a:cubicBezTo>
                    <a:cubicBezTo>
                      <a:pt x="1" y="104"/>
                      <a:pt x="1" y="104"/>
                      <a:pt x="1" y="104"/>
                    </a:cubicBezTo>
                    <a:cubicBezTo>
                      <a:pt x="9" y="102"/>
                      <a:pt x="9" y="102"/>
                      <a:pt x="9" y="102"/>
                    </a:cubicBezTo>
                    <a:cubicBezTo>
                      <a:pt x="10" y="102"/>
                      <a:pt x="10" y="101"/>
                      <a:pt x="10" y="100"/>
                    </a:cubicBezTo>
                    <a:cubicBezTo>
                      <a:pt x="11" y="94"/>
                      <a:pt x="11" y="88"/>
                      <a:pt x="11" y="82"/>
                    </a:cubicBezTo>
                    <a:cubicBezTo>
                      <a:pt x="11" y="53"/>
                      <a:pt x="11" y="53"/>
                      <a:pt x="11" y="53"/>
                    </a:cubicBezTo>
                    <a:cubicBezTo>
                      <a:pt x="11" y="35"/>
                      <a:pt x="11" y="21"/>
                      <a:pt x="10" y="10"/>
                    </a:cubicBezTo>
                    <a:lnTo>
                      <a:pt x="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9" name="îŝľîḓè"/>
              <p:cNvSpPr/>
              <p:nvPr/>
            </p:nvSpPr>
            <p:spPr bwMode="auto">
              <a:xfrm>
                <a:off x="11456988" y="4333875"/>
                <a:ext cx="215900" cy="222250"/>
              </a:xfrm>
              <a:custGeom>
                <a:avLst/>
                <a:gdLst>
                  <a:gd name="T0" fmla="*/ 68 w 68"/>
                  <a:gd name="T1" fmla="*/ 34 h 70"/>
                  <a:gd name="T2" fmla="*/ 58 w 68"/>
                  <a:gd name="T3" fmla="*/ 60 h 70"/>
                  <a:gd name="T4" fmla="*/ 33 w 68"/>
                  <a:gd name="T5" fmla="*/ 70 h 70"/>
                  <a:gd name="T6" fmla="*/ 9 w 68"/>
                  <a:gd name="T7" fmla="*/ 61 h 70"/>
                  <a:gd name="T8" fmla="*/ 0 w 68"/>
                  <a:gd name="T9" fmla="*/ 36 h 70"/>
                  <a:gd name="T10" fmla="*/ 10 w 68"/>
                  <a:gd name="T11" fmla="*/ 10 h 70"/>
                  <a:gd name="T12" fmla="*/ 35 w 68"/>
                  <a:gd name="T13" fmla="*/ 0 h 70"/>
                  <a:gd name="T14" fmla="*/ 58 w 68"/>
                  <a:gd name="T15" fmla="*/ 10 h 70"/>
                  <a:gd name="T16" fmla="*/ 68 w 68"/>
                  <a:gd name="T17" fmla="*/ 34 h 70"/>
                  <a:gd name="T18" fmla="*/ 15 w 68"/>
                  <a:gd name="T19" fmla="*/ 34 h 70"/>
                  <a:gd name="T20" fmla="*/ 20 w 68"/>
                  <a:gd name="T21" fmla="*/ 56 h 70"/>
                  <a:gd name="T22" fmla="*/ 34 w 68"/>
                  <a:gd name="T23" fmla="*/ 64 h 70"/>
                  <a:gd name="T24" fmla="*/ 48 w 68"/>
                  <a:gd name="T25" fmla="*/ 57 h 70"/>
                  <a:gd name="T26" fmla="*/ 53 w 68"/>
                  <a:gd name="T27" fmla="*/ 35 h 70"/>
                  <a:gd name="T28" fmla="*/ 48 w 68"/>
                  <a:gd name="T29" fmla="*/ 14 h 70"/>
                  <a:gd name="T30" fmla="*/ 33 w 68"/>
                  <a:gd name="T31" fmla="*/ 6 h 70"/>
                  <a:gd name="T32" fmla="*/ 19 w 68"/>
                  <a:gd name="T33" fmla="*/ 13 h 70"/>
                  <a:gd name="T34" fmla="*/ 15 w 68"/>
                  <a:gd name="T3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0">
                    <a:moveTo>
                      <a:pt x="68" y="34"/>
                    </a:moveTo>
                    <a:cubicBezTo>
                      <a:pt x="68" y="45"/>
                      <a:pt x="64" y="53"/>
                      <a:pt x="58" y="60"/>
                    </a:cubicBezTo>
                    <a:cubicBezTo>
                      <a:pt x="51" y="67"/>
                      <a:pt x="43" y="70"/>
                      <a:pt x="33" y="70"/>
                    </a:cubicBezTo>
                    <a:cubicBezTo>
                      <a:pt x="23" y="70"/>
                      <a:pt x="15" y="67"/>
                      <a:pt x="9" y="61"/>
                    </a:cubicBezTo>
                    <a:cubicBezTo>
                      <a:pt x="3" y="54"/>
                      <a:pt x="0" y="46"/>
                      <a:pt x="0" y="36"/>
                    </a:cubicBezTo>
                    <a:cubicBezTo>
                      <a:pt x="0" y="26"/>
                      <a:pt x="3" y="17"/>
                      <a:pt x="10" y="10"/>
                    </a:cubicBezTo>
                    <a:cubicBezTo>
                      <a:pt x="16" y="4"/>
                      <a:pt x="24" y="0"/>
                      <a:pt x="35" y="0"/>
                    </a:cubicBezTo>
                    <a:cubicBezTo>
                      <a:pt x="45" y="0"/>
                      <a:pt x="52" y="4"/>
                      <a:pt x="58" y="10"/>
                    </a:cubicBezTo>
                    <a:cubicBezTo>
                      <a:pt x="65" y="16"/>
                      <a:pt x="68" y="24"/>
                      <a:pt x="68" y="34"/>
                    </a:cubicBezTo>
                    <a:close/>
                    <a:moveTo>
                      <a:pt x="15" y="34"/>
                    </a:moveTo>
                    <a:cubicBezTo>
                      <a:pt x="15" y="43"/>
                      <a:pt x="16" y="51"/>
                      <a:pt x="20" y="56"/>
                    </a:cubicBezTo>
                    <a:cubicBezTo>
                      <a:pt x="23" y="62"/>
                      <a:pt x="28" y="64"/>
                      <a:pt x="34" y="64"/>
                    </a:cubicBezTo>
                    <a:cubicBezTo>
                      <a:pt x="40" y="64"/>
                      <a:pt x="45" y="62"/>
                      <a:pt x="48" y="57"/>
                    </a:cubicBezTo>
                    <a:cubicBezTo>
                      <a:pt x="51" y="52"/>
                      <a:pt x="53" y="45"/>
                      <a:pt x="53" y="35"/>
                    </a:cubicBezTo>
                    <a:cubicBezTo>
                      <a:pt x="53" y="26"/>
                      <a:pt x="51" y="19"/>
                      <a:pt x="48" y="14"/>
                    </a:cubicBezTo>
                    <a:cubicBezTo>
                      <a:pt x="45" y="9"/>
                      <a:pt x="40" y="6"/>
                      <a:pt x="33" y="6"/>
                    </a:cubicBezTo>
                    <a:cubicBezTo>
                      <a:pt x="27" y="6"/>
                      <a:pt x="23" y="8"/>
                      <a:pt x="19" y="13"/>
                    </a:cubicBezTo>
                    <a:cubicBezTo>
                      <a:pt x="16" y="18"/>
                      <a:pt x="15" y="25"/>
                      <a:pt x="1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0" name="ïsḻiḓê"/>
              <p:cNvSpPr/>
              <p:nvPr/>
            </p:nvSpPr>
            <p:spPr bwMode="auto">
              <a:xfrm>
                <a:off x="11720513" y="4333875"/>
                <a:ext cx="220663" cy="330200"/>
              </a:xfrm>
              <a:custGeom>
                <a:avLst/>
                <a:gdLst>
                  <a:gd name="T0" fmla="*/ 54 w 70"/>
                  <a:gd name="T1" fmla="*/ 9 h 104"/>
                  <a:gd name="T2" fmla="*/ 59 w 70"/>
                  <a:gd name="T3" fmla="*/ 23 h 104"/>
                  <a:gd name="T4" fmla="*/ 51 w 70"/>
                  <a:gd name="T5" fmla="*/ 42 h 104"/>
                  <a:gd name="T6" fmla="*/ 31 w 70"/>
                  <a:gd name="T7" fmla="*/ 49 h 104"/>
                  <a:gd name="T8" fmla="*/ 19 w 70"/>
                  <a:gd name="T9" fmla="*/ 46 h 104"/>
                  <a:gd name="T10" fmla="*/ 15 w 70"/>
                  <a:gd name="T11" fmla="*/ 56 h 104"/>
                  <a:gd name="T12" fmla="*/ 17 w 70"/>
                  <a:gd name="T13" fmla="*/ 59 h 104"/>
                  <a:gd name="T14" fmla="*/ 24 w 70"/>
                  <a:gd name="T15" fmla="*/ 59 h 104"/>
                  <a:gd name="T16" fmla="*/ 34 w 70"/>
                  <a:gd name="T17" fmla="*/ 59 h 104"/>
                  <a:gd name="T18" fmla="*/ 44 w 70"/>
                  <a:gd name="T19" fmla="*/ 59 h 104"/>
                  <a:gd name="T20" fmla="*/ 62 w 70"/>
                  <a:gd name="T21" fmla="*/ 63 h 104"/>
                  <a:gd name="T22" fmla="*/ 70 w 70"/>
                  <a:gd name="T23" fmla="*/ 76 h 104"/>
                  <a:gd name="T24" fmla="*/ 57 w 70"/>
                  <a:gd name="T25" fmla="*/ 96 h 104"/>
                  <a:gd name="T26" fmla="*/ 29 w 70"/>
                  <a:gd name="T27" fmla="*/ 104 h 104"/>
                  <a:gd name="T28" fmla="*/ 8 w 70"/>
                  <a:gd name="T29" fmla="*/ 99 h 104"/>
                  <a:gd name="T30" fmla="*/ 0 w 70"/>
                  <a:gd name="T31" fmla="*/ 88 h 104"/>
                  <a:gd name="T32" fmla="*/ 11 w 70"/>
                  <a:gd name="T33" fmla="*/ 70 h 104"/>
                  <a:gd name="T34" fmla="*/ 4 w 70"/>
                  <a:gd name="T35" fmla="*/ 63 h 104"/>
                  <a:gd name="T36" fmla="*/ 14 w 70"/>
                  <a:gd name="T37" fmla="*/ 45 h 104"/>
                  <a:gd name="T38" fmla="*/ 3 w 70"/>
                  <a:gd name="T39" fmla="*/ 25 h 104"/>
                  <a:gd name="T40" fmla="*/ 11 w 70"/>
                  <a:gd name="T41" fmla="*/ 7 h 104"/>
                  <a:gd name="T42" fmla="*/ 32 w 70"/>
                  <a:gd name="T43" fmla="*/ 0 h 104"/>
                  <a:gd name="T44" fmla="*/ 41 w 70"/>
                  <a:gd name="T45" fmla="*/ 1 h 104"/>
                  <a:gd name="T46" fmla="*/ 50 w 70"/>
                  <a:gd name="T47" fmla="*/ 2 h 104"/>
                  <a:gd name="T48" fmla="*/ 70 w 70"/>
                  <a:gd name="T49" fmla="*/ 2 h 104"/>
                  <a:gd name="T50" fmla="*/ 70 w 70"/>
                  <a:gd name="T51" fmla="*/ 5 h 104"/>
                  <a:gd name="T52" fmla="*/ 54 w 70"/>
                  <a:gd name="T53" fmla="*/ 9 h 104"/>
                  <a:gd name="T54" fmla="*/ 15 w 70"/>
                  <a:gd name="T55" fmla="*/ 71 h 104"/>
                  <a:gd name="T56" fmla="*/ 11 w 70"/>
                  <a:gd name="T57" fmla="*/ 84 h 104"/>
                  <a:gd name="T58" fmla="*/ 16 w 70"/>
                  <a:gd name="T59" fmla="*/ 94 h 104"/>
                  <a:gd name="T60" fmla="*/ 29 w 70"/>
                  <a:gd name="T61" fmla="*/ 97 h 104"/>
                  <a:gd name="T62" fmla="*/ 47 w 70"/>
                  <a:gd name="T63" fmla="*/ 93 h 104"/>
                  <a:gd name="T64" fmla="*/ 55 w 70"/>
                  <a:gd name="T65" fmla="*/ 80 h 104"/>
                  <a:gd name="T66" fmla="*/ 51 w 70"/>
                  <a:gd name="T67" fmla="*/ 73 h 104"/>
                  <a:gd name="T68" fmla="*/ 37 w 70"/>
                  <a:gd name="T69" fmla="*/ 71 h 104"/>
                  <a:gd name="T70" fmla="*/ 29 w 70"/>
                  <a:gd name="T71" fmla="*/ 71 h 104"/>
                  <a:gd name="T72" fmla="*/ 20 w 70"/>
                  <a:gd name="T73" fmla="*/ 71 h 104"/>
                  <a:gd name="T74" fmla="*/ 15 w 70"/>
                  <a:gd name="T75" fmla="*/ 71 h 104"/>
                  <a:gd name="T76" fmla="*/ 18 w 70"/>
                  <a:gd name="T77" fmla="*/ 24 h 104"/>
                  <a:gd name="T78" fmla="*/ 21 w 70"/>
                  <a:gd name="T79" fmla="*/ 38 h 104"/>
                  <a:gd name="T80" fmla="*/ 32 w 70"/>
                  <a:gd name="T81" fmla="*/ 43 h 104"/>
                  <a:gd name="T82" fmla="*/ 41 w 70"/>
                  <a:gd name="T83" fmla="*/ 38 h 104"/>
                  <a:gd name="T84" fmla="*/ 45 w 70"/>
                  <a:gd name="T85" fmla="*/ 25 h 104"/>
                  <a:gd name="T86" fmla="*/ 41 w 70"/>
                  <a:gd name="T87" fmla="*/ 11 h 104"/>
                  <a:gd name="T88" fmla="*/ 31 w 70"/>
                  <a:gd name="T89" fmla="*/ 6 h 104"/>
                  <a:gd name="T90" fmla="*/ 21 w 70"/>
                  <a:gd name="T91" fmla="*/ 10 h 104"/>
                  <a:gd name="T92" fmla="*/ 18 w 70"/>
                  <a:gd name="T93"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04">
                    <a:moveTo>
                      <a:pt x="54" y="9"/>
                    </a:moveTo>
                    <a:cubicBezTo>
                      <a:pt x="57" y="13"/>
                      <a:pt x="59" y="18"/>
                      <a:pt x="59" y="23"/>
                    </a:cubicBezTo>
                    <a:cubicBezTo>
                      <a:pt x="59" y="31"/>
                      <a:pt x="57" y="37"/>
                      <a:pt x="51" y="42"/>
                    </a:cubicBezTo>
                    <a:cubicBezTo>
                      <a:pt x="46" y="46"/>
                      <a:pt x="39" y="49"/>
                      <a:pt x="31" y="49"/>
                    </a:cubicBezTo>
                    <a:cubicBezTo>
                      <a:pt x="27" y="49"/>
                      <a:pt x="23" y="48"/>
                      <a:pt x="19" y="46"/>
                    </a:cubicBezTo>
                    <a:cubicBezTo>
                      <a:pt x="16" y="51"/>
                      <a:pt x="15" y="54"/>
                      <a:pt x="15" y="56"/>
                    </a:cubicBezTo>
                    <a:cubicBezTo>
                      <a:pt x="15" y="57"/>
                      <a:pt x="16" y="58"/>
                      <a:pt x="17" y="59"/>
                    </a:cubicBezTo>
                    <a:cubicBezTo>
                      <a:pt x="18" y="59"/>
                      <a:pt x="21" y="59"/>
                      <a:pt x="24" y="59"/>
                    </a:cubicBezTo>
                    <a:cubicBezTo>
                      <a:pt x="27" y="59"/>
                      <a:pt x="30" y="59"/>
                      <a:pt x="34" y="59"/>
                    </a:cubicBezTo>
                    <a:cubicBezTo>
                      <a:pt x="37" y="59"/>
                      <a:pt x="41" y="59"/>
                      <a:pt x="44" y="59"/>
                    </a:cubicBezTo>
                    <a:cubicBezTo>
                      <a:pt x="51" y="59"/>
                      <a:pt x="57" y="60"/>
                      <a:pt x="62" y="63"/>
                    </a:cubicBezTo>
                    <a:cubicBezTo>
                      <a:pt x="67" y="66"/>
                      <a:pt x="70" y="70"/>
                      <a:pt x="70" y="76"/>
                    </a:cubicBezTo>
                    <a:cubicBezTo>
                      <a:pt x="70" y="85"/>
                      <a:pt x="66" y="91"/>
                      <a:pt x="57" y="96"/>
                    </a:cubicBezTo>
                    <a:cubicBezTo>
                      <a:pt x="49" y="101"/>
                      <a:pt x="39" y="104"/>
                      <a:pt x="29" y="104"/>
                    </a:cubicBezTo>
                    <a:cubicBezTo>
                      <a:pt x="20" y="104"/>
                      <a:pt x="13" y="102"/>
                      <a:pt x="8" y="99"/>
                    </a:cubicBezTo>
                    <a:cubicBezTo>
                      <a:pt x="2" y="97"/>
                      <a:pt x="0" y="93"/>
                      <a:pt x="0" y="88"/>
                    </a:cubicBezTo>
                    <a:cubicBezTo>
                      <a:pt x="0" y="83"/>
                      <a:pt x="4" y="77"/>
                      <a:pt x="11" y="70"/>
                    </a:cubicBezTo>
                    <a:cubicBezTo>
                      <a:pt x="6" y="68"/>
                      <a:pt x="4" y="66"/>
                      <a:pt x="4" y="63"/>
                    </a:cubicBezTo>
                    <a:cubicBezTo>
                      <a:pt x="4" y="58"/>
                      <a:pt x="7" y="52"/>
                      <a:pt x="14" y="45"/>
                    </a:cubicBezTo>
                    <a:cubicBezTo>
                      <a:pt x="7" y="40"/>
                      <a:pt x="3" y="34"/>
                      <a:pt x="3" y="25"/>
                    </a:cubicBezTo>
                    <a:cubicBezTo>
                      <a:pt x="3" y="18"/>
                      <a:pt x="6" y="12"/>
                      <a:pt x="11" y="7"/>
                    </a:cubicBezTo>
                    <a:cubicBezTo>
                      <a:pt x="16" y="3"/>
                      <a:pt x="23" y="0"/>
                      <a:pt x="32" y="0"/>
                    </a:cubicBezTo>
                    <a:cubicBezTo>
                      <a:pt x="34" y="0"/>
                      <a:pt x="37" y="1"/>
                      <a:pt x="41" y="1"/>
                    </a:cubicBezTo>
                    <a:cubicBezTo>
                      <a:pt x="45" y="2"/>
                      <a:pt x="48" y="2"/>
                      <a:pt x="50" y="2"/>
                    </a:cubicBezTo>
                    <a:cubicBezTo>
                      <a:pt x="57" y="2"/>
                      <a:pt x="64" y="2"/>
                      <a:pt x="70" y="2"/>
                    </a:cubicBezTo>
                    <a:cubicBezTo>
                      <a:pt x="70" y="5"/>
                      <a:pt x="70" y="5"/>
                      <a:pt x="70" y="5"/>
                    </a:cubicBezTo>
                    <a:lnTo>
                      <a:pt x="54" y="9"/>
                    </a:lnTo>
                    <a:close/>
                    <a:moveTo>
                      <a:pt x="15" y="71"/>
                    </a:moveTo>
                    <a:cubicBezTo>
                      <a:pt x="12" y="76"/>
                      <a:pt x="11" y="80"/>
                      <a:pt x="11" y="84"/>
                    </a:cubicBezTo>
                    <a:cubicBezTo>
                      <a:pt x="11" y="88"/>
                      <a:pt x="12" y="92"/>
                      <a:pt x="16" y="94"/>
                    </a:cubicBezTo>
                    <a:cubicBezTo>
                      <a:pt x="19" y="96"/>
                      <a:pt x="24" y="97"/>
                      <a:pt x="29" y="97"/>
                    </a:cubicBezTo>
                    <a:cubicBezTo>
                      <a:pt x="36" y="97"/>
                      <a:pt x="42" y="96"/>
                      <a:pt x="47" y="93"/>
                    </a:cubicBezTo>
                    <a:cubicBezTo>
                      <a:pt x="53" y="90"/>
                      <a:pt x="55" y="86"/>
                      <a:pt x="55" y="80"/>
                    </a:cubicBezTo>
                    <a:cubicBezTo>
                      <a:pt x="55" y="77"/>
                      <a:pt x="54" y="75"/>
                      <a:pt x="51" y="73"/>
                    </a:cubicBezTo>
                    <a:cubicBezTo>
                      <a:pt x="49" y="71"/>
                      <a:pt x="44" y="71"/>
                      <a:pt x="37" y="71"/>
                    </a:cubicBezTo>
                    <a:cubicBezTo>
                      <a:pt x="35" y="71"/>
                      <a:pt x="32" y="71"/>
                      <a:pt x="29" y="71"/>
                    </a:cubicBezTo>
                    <a:cubicBezTo>
                      <a:pt x="26" y="71"/>
                      <a:pt x="23" y="71"/>
                      <a:pt x="20" y="71"/>
                    </a:cubicBezTo>
                    <a:cubicBezTo>
                      <a:pt x="19" y="71"/>
                      <a:pt x="17" y="71"/>
                      <a:pt x="15" y="71"/>
                    </a:cubicBezTo>
                    <a:close/>
                    <a:moveTo>
                      <a:pt x="18" y="24"/>
                    </a:moveTo>
                    <a:cubicBezTo>
                      <a:pt x="18" y="30"/>
                      <a:pt x="19" y="35"/>
                      <a:pt x="21" y="38"/>
                    </a:cubicBezTo>
                    <a:cubicBezTo>
                      <a:pt x="24" y="41"/>
                      <a:pt x="27" y="43"/>
                      <a:pt x="32" y="43"/>
                    </a:cubicBezTo>
                    <a:cubicBezTo>
                      <a:pt x="36" y="43"/>
                      <a:pt x="39" y="42"/>
                      <a:pt x="41" y="38"/>
                    </a:cubicBezTo>
                    <a:cubicBezTo>
                      <a:pt x="44" y="35"/>
                      <a:pt x="45" y="31"/>
                      <a:pt x="45" y="25"/>
                    </a:cubicBezTo>
                    <a:cubicBezTo>
                      <a:pt x="45" y="19"/>
                      <a:pt x="43" y="14"/>
                      <a:pt x="41" y="11"/>
                    </a:cubicBezTo>
                    <a:cubicBezTo>
                      <a:pt x="39" y="7"/>
                      <a:pt x="35" y="6"/>
                      <a:pt x="31" y="6"/>
                    </a:cubicBezTo>
                    <a:cubicBezTo>
                      <a:pt x="26" y="6"/>
                      <a:pt x="23" y="7"/>
                      <a:pt x="21" y="10"/>
                    </a:cubicBezTo>
                    <a:cubicBezTo>
                      <a:pt x="19" y="13"/>
                      <a:pt x="18" y="18"/>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1" name="ïṥľíḓê"/>
              <p:cNvSpPr/>
              <p:nvPr/>
            </p:nvSpPr>
            <p:spPr bwMode="auto">
              <a:xfrm>
                <a:off x="11960225" y="4340225"/>
                <a:ext cx="234950" cy="320675"/>
              </a:xfrm>
              <a:custGeom>
                <a:avLst/>
                <a:gdLst>
                  <a:gd name="T0" fmla="*/ 0 w 74"/>
                  <a:gd name="T1" fmla="*/ 0 h 101"/>
                  <a:gd name="T2" fmla="*/ 16 w 74"/>
                  <a:gd name="T3" fmla="*/ 0 h 101"/>
                  <a:gd name="T4" fmla="*/ 31 w 74"/>
                  <a:gd name="T5" fmla="*/ 0 h 101"/>
                  <a:gd name="T6" fmla="*/ 31 w 74"/>
                  <a:gd name="T7" fmla="*/ 3 h 101"/>
                  <a:gd name="T8" fmla="*/ 23 w 74"/>
                  <a:gd name="T9" fmla="*/ 5 h 101"/>
                  <a:gd name="T10" fmla="*/ 29 w 74"/>
                  <a:gd name="T11" fmla="*/ 22 h 101"/>
                  <a:gd name="T12" fmla="*/ 37 w 74"/>
                  <a:gd name="T13" fmla="*/ 40 h 101"/>
                  <a:gd name="T14" fmla="*/ 40 w 74"/>
                  <a:gd name="T15" fmla="*/ 50 h 101"/>
                  <a:gd name="T16" fmla="*/ 44 w 74"/>
                  <a:gd name="T17" fmla="*/ 39 h 101"/>
                  <a:gd name="T18" fmla="*/ 51 w 74"/>
                  <a:gd name="T19" fmla="*/ 23 h 101"/>
                  <a:gd name="T20" fmla="*/ 57 w 74"/>
                  <a:gd name="T21" fmla="*/ 5 h 101"/>
                  <a:gd name="T22" fmla="*/ 49 w 74"/>
                  <a:gd name="T23" fmla="*/ 3 h 101"/>
                  <a:gd name="T24" fmla="*/ 49 w 74"/>
                  <a:gd name="T25" fmla="*/ 0 h 101"/>
                  <a:gd name="T26" fmla="*/ 61 w 74"/>
                  <a:gd name="T27" fmla="*/ 0 h 101"/>
                  <a:gd name="T28" fmla="*/ 74 w 74"/>
                  <a:gd name="T29" fmla="*/ 0 h 101"/>
                  <a:gd name="T30" fmla="*/ 74 w 74"/>
                  <a:gd name="T31" fmla="*/ 3 h 101"/>
                  <a:gd name="T32" fmla="*/ 67 w 74"/>
                  <a:gd name="T33" fmla="*/ 5 h 101"/>
                  <a:gd name="T34" fmla="*/ 64 w 74"/>
                  <a:gd name="T35" fmla="*/ 8 h 101"/>
                  <a:gd name="T36" fmla="*/ 59 w 74"/>
                  <a:gd name="T37" fmla="*/ 21 h 101"/>
                  <a:gd name="T38" fmla="*/ 44 w 74"/>
                  <a:gd name="T39" fmla="*/ 57 h 101"/>
                  <a:gd name="T40" fmla="*/ 38 w 74"/>
                  <a:gd name="T41" fmla="*/ 77 h 101"/>
                  <a:gd name="T42" fmla="*/ 34 w 74"/>
                  <a:gd name="T43" fmla="*/ 94 h 101"/>
                  <a:gd name="T44" fmla="*/ 32 w 74"/>
                  <a:gd name="T45" fmla="*/ 99 h 101"/>
                  <a:gd name="T46" fmla="*/ 23 w 74"/>
                  <a:gd name="T47" fmla="*/ 101 h 101"/>
                  <a:gd name="T48" fmla="*/ 8 w 74"/>
                  <a:gd name="T49" fmla="*/ 100 h 101"/>
                  <a:gd name="T50" fmla="*/ 8 w 74"/>
                  <a:gd name="T51" fmla="*/ 98 h 101"/>
                  <a:gd name="T52" fmla="*/ 20 w 74"/>
                  <a:gd name="T53" fmla="*/ 93 h 101"/>
                  <a:gd name="T54" fmla="*/ 34 w 74"/>
                  <a:gd name="T55" fmla="*/ 66 h 101"/>
                  <a:gd name="T56" fmla="*/ 34 w 74"/>
                  <a:gd name="T57" fmla="*/ 65 h 101"/>
                  <a:gd name="T58" fmla="*/ 33 w 74"/>
                  <a:gd name="T59" fmla="*/ 65 h 101"/>
                  <a:gd name="T60" fmla="*/ 10 w 74"/>
                  <a:gd name="T61" fmla="*/ 8 h 101"/>
                  <a:gd name="T62" fmla="*/ 6 w 74"/>
                  <a:gd name="T63" fmla="*/ 5 h 101"/>
                  <a:gd name="T64" fmla="*/ 0 w 74"/>
                  <a:gd name="T65" fmla="*/ 3 h 101"/>
                  <a:gd name="T66" fmla="*/ 0 w 74"/>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01">
                    <a:moveTo>
                      <a:pt x="0" y="0"/>
                    </a:moveTo>
                    <a:cubicBezTo>
                      <a:pt x="6" y="0"/>
                      <a:pt x="11" y="0"/>
                      <a:pt x="16" y="0"/>
                    </a:cubicBezTo>
                    <a:cubicBezTo>
                      <a:pt x="19" y="0"/>
                      <a:pt x="24" y="0"/>
                      <a:pt x="31" y="0"/>
                    </a:cubicBezTo>
                    <a:cubicBezTo>
                      <a:pt x="31" y="3"/>
                      <a:pt x="31" y="3"/>
                      <a:pt x="31" y="3"/>
                    </a:cubicBezTo>
                    <a:cubicBezTo>
                      <a:pt x="23" y="5"/>
                      <a:pt x="23" y="5"/>
                      <a:pt x="23" y="5"/>
                    </a:cubicBezTo>
                    <a:cubicBezTo>
                      <a:pt x="25" y="10"/>
                      <a:pt x="27" y="16"/>
                      <a:pt x="29" y="22"/>
                    </a:cubicBezTo>
                    <a:cubicBezTo>
                      <a:pt x="32" y="28"/>
                      <a:pt x="34" y="34"/>
                      <a:pt x="37" y="40"/>
                    </a:cubicBezTo>
                    <a:cubicBezTo>
                      <a:pt x="38" y="43"/>
                      <a:pt x="39" y="46"/>
                      <a:pt x="40" y="50"/>
                    </a:cubicBezTo>
                    <a:cubicBezTo>
                      <a:pt x="42" y="46"/>
                      <a:pt x="43" y="43"/>
                      <a:pt x="44" y="39"/>
                    </a:cubicBezTo>
                    <a:cubicBezTo>
                      <a:pt x="47" y="33"/>
                      <a:pt x="49" y="28"/>
                      <a:pt x="51" y="23"/>
                    </a:cubicBezTo>
                    <a:cubicBezTo>
                      <a:pt x="53" y="17"/>
                      <a:pt x="55" y="12"/>
                      <a:pt x="57" y="5"/>
                    </a:cubicBezTo>
                    <a:cubicBezTo>
                      <a:pt x="49" y="3"/>
                      <a:pt x="49" y="3"/>
                      <a:pt x="49" y="3"/>
                    </a:cubicBezTo>
                    <a:cubicBezTo>
                      <a:pt x="49" y="0"/>
                      <a:pt x="49" y="0"/>
                      <a:pt x="49" y="0"/>
                    </a:cubicBezTo>
                    <a:cubicBezTo>
                      <a:pt x="53" y="0"/>
                      <a:pt x="57" y="0"/>
                      <a:pt x="61" y="0"/>
                    </a:cubicBezTo>
                    <a:cubicBezTo>
                      <a:pt x="66" y="0"/>
                      <a:pt x="70" y="0"/>
                      <a:pt x="74" y="0"/>
                    </a:cubicBezTo>
                    <a:cubicBezTo>
                      <a:pt x="74" y="3"/>
                      <a:pt x="74" y="3"/>
                      <a:pt x="74" y="3"/>
                    </a:cubicBezTo>
                    <a:cubicBezTo>
                      <a:pt x="67" y="5"/>
                      <a:pt x="67" y="5"/>
                      <a:pt x="67" y="5"/>
                    </a:cubicBezTo>
                    <a:cubicBezTo>
                      <a:pt x="66" y="5"/>
                      <a:pt x="65" y="6"/>
                      <a:pt x="64" y="8"/>
                    </a:cubicBezTo>
                    <a:cubicBezTo>
                      <a:pt x="62" y="12"/>
                      <a:pt x="61" y="16"/>
                      <a:pt x="59" y="21"/>
                    </a:cubicBezTo>
                    <a:cubicBezTo>
                      <a:pt x="52" y="36"/>
                      <a:pt x="48" y="48"/>
                      <a:pt x="44" y="57"/>
                    </a:cubicBezTo>
                    <a:cubicBezTo>
                      <a:pt x="42" y="63"/>
                      <a:pt x="40" y="70"/>
                      <a:pt x="38" y="77"/>
                    </a:cubicBezTo>
                    <a:cubicBezTo>
                      <a:pt x="37" y="83"/>
                      <a:pt x="35" y="89"/>
                      <a:pt x="34" y="94"/>
                    </a:cubicBezTo>
                    <a:cubicBezTo>
                      <a:pt x="34" y="96"/>
                      <a:pt x="33" y="98"/>
                      <a:pt x="32" y="99"/>
                    </a:cubicBezTo>
                    <a:cubicBezTo>
                      <a:pt x="30" y="100"/>
                      <a:pt x="27" y="101"/>
                      <a:pt x="23" y="101"/>
                    </a:cubicBezTo>
                    <a:cubicBezTo>
                      <a:pt x="18" y="101"/>
                      <a:pt x="13" y="101"/>
                      <a:pt x="8" y="100"/>
                    </a:cubicBezTo>
                    <a:cubicBezTo>
                      <a:pt x="8" y="98"/>
                      <a:pt x="8" y="98"/>
                      <a:pt x="8" y="98"/>
                    </a:cubicBezTo>
                    <a:cubicBezTo>
                      <a:pt x="13" y="97"/>
                      <a:pt x="17" y="95"/>
                      <a:pt x="20" y="93"/>
                    </a:cubicBezTo>
                    <a:cubicBezTo>
                      <a:pt x="23" y="89"/>
                      <a:pt x="27" y="81"/>
                      <a:pt x="34" y="66"/>
                    </a:cubicBezTo>
                    <a:cubicBezTo>
                      <a:pt x="34" y="65"/>
                      <a:pt x="34" y="65"/>
                      <a:pt x="34" y="65"/>
                    </a:cubicBezTo>
                    <a:cubicBezTo>
                      <a:pt x="33" y="65"/>
                      <a:pt x="33" y="65"/>
                      <a:pt x="33" y="65"/>
                    </a:cubicBezTo>
                    <a:cubicBezTo>
                      <a:pt x="25" y="43"/>
                      <a:pt x="17" y="24"/>
                      <a:pt x="10" y="8"/>
                    </a:cubicBezTo>
                    <a:cubicBezTo>
                      <a:pt x="9" y="6"/>
                      <a:pt x="8" y="5"/>
                      <a:pt x="6" y="5"/>
                    </a:cubicBezTo>
                    <a:cubicBezTo>
                      <a:pt x="0" y="3"/>
                      <a:pt x="0" y="3"/>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714" name="矩形 713"/>
          <p:cNvSpPr/>
          <p:nvPr/>
        </p:nvSpPr>
        <p:spPr bwMode="auto">
          <a:xfrm>
            <a:off x="307370" y="227141"/>
            <a:ext cx="9072154" cy="523220"/>
          </a:xfrm>
          <a:prstGeom prst="rect">
            <a:avLst/>
          </a:prstGeom>
        </p:spPr>
        <p:txBody>
          <a:bodyPr wrap="square">
            <a:spAutoFit/>
          </a:bodyPr>
          <a:lstStyle/>
          <a:p>
            <a:pPr algn="ctr">
              <a:defRPr/>
            </a:pPr>
            <a:r>
              <a:rPr lang="zh-CN" altLang="en-US" sz="2800" b="1" kern="100">
                <a:solidFill>
                  <a:schemeClr val="accent1"/>
                </a:solidFill>
                <a:latin typeface="+mj-lt"/>
                <a:ea typeface="微软雅黑" panose="020B0503020204020204" pitchFamily="34" charset="-122"/>
                <a:cs typeface="Times New Roman" panose="02020603050405020304" pitchFamily="18" charset="0"/>
              </a:rPr>
              <a:t>不单单一所大学    精选</a:t>
            </a:r>
            <a:r>
              <a:rPr lang="en-US" altLang="zh-CN" sz="2800" b="1" kern="100">
                <a:solidFill>
                  <a:schemeClr val="accent1"/>
                </a:solidFill>
                <a:latin typeface="+mj-lt"/>
                <a:ea typeface="微软雅黑" panose="020B0503020204020204" pitchFamily="34" charset="-122"/>
                <a:cs typeface="Times New Roman" panose="02020603050405020304" pitchFamily="18" charset="0"/>
              </a:rPr>
              <a:t>12</a:t>
            </a:r>
            <a:r>
              <a:rPr lang="zh-CN" altLang="en-US" sz="2800" b="1" kern="100">
                <a:solidFill>
                  <a:schemeClr val="accent1"/>
                </a:solidFill>
                <a:latin typeface="+mj-lt"/>
                <a:ea typeface="微软雅黑" panose="020B0503020204020204" pitchFamily="34" charset="-122"/>
                <a:cs typeface="Times New Roman" panose="02020603050405020304" pitchFamily="18" charset="0"/>
              </a:rPr>
              <a:t>所大学校徽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9144000" cy="5143500"/>
          </a:xfrm>
          <a:prstGeom prst="rect">
            <a:avLst/>
          </a:prstGeom>
        </p:spPr>
      </p:pic>
      <p:sp>
        <p:nvSpPr>
          <p:cNvPr id="3" name="矩形 2"/>
          <p:cNvSpPr/>
          <p:nvPr/>
        </p:nvSpPr>
        <p:spPr>
          <a:xfrm>
            <a:off x="0" y="0"/>
            <a:ext cx="9144000" cy="51435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49825" y="1098887"/>
            <a:ext cx="4782078" cy="2031325"/>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zh-CN" altLang="en-US" sz="2800">
                <a:solidFill>
                  <a:schemeClr val="bg1"/>
                </a:solidFill>
                <a:latin typeface="迷你简细行楷" panose="02010609000101010101" pitchFamily="49" charset="-122"/>
                <a:ea typeface="迷你简细行楷" panose="02010609000101010101" pitchFamily="49" charset="-122"/>
              </a:rPr>
              <a:t>结合各个高校校徽配色；</a:t>
            </a:r>
            <a:endParaRPr lang="en-US" altLang="zh-CN" sz="2800">
              <a:solidFill>
                <a:schemeClr val="bg1"/>
              </a:solidFill>
              <a:latin typeface="迷你简细行楷" panose="02010609000101010101" pitchFamily="49" charset="-122"/>
              <a:ea typeface="迷你简细行楷" panose="02010609000101010101" pitchFamily="49" charset="-122"/>
            </a:endParaRPr>
          </a:p>
          <a:p>
            <a:pPr marL="285750" indent="-285750">
              <a:lnSpc>
                <a:spcPct val="150000"/>
              </a:lnSpc>
              <a:buFont typeface="Wingdings" panose="05000000000000000000" pitchFamily="2" charset="2"/>
              <a:buChar char="ü"/>
            </a:pPr>
            <a:r>
              <a:rPr lang="zh-CN" altLang="en-US" sz="2800">
                <a:solidFill>
                  <a:schemeClr val="bg1"/>
                </a:solidFill>
                <a:latin typeface="迷你简细行楷" panose="02010609000101010101" pitchFamily="49" charset="-122"/>
                <a:ea typeface="迷你简细行楷" panose="02010609000101010101" pitchFamily="49" charset="-122"/>
              </a:rPr>
              <a:t>打造专属高校的答辩模板；</a:t>
            </a:r>
            <a:endParaRPr lang="en-US" altLang="zh-CN" sz="2800">
              <a:solidFill>
                <a:schemeClr val="bg1"/>
              </a:solidFill>
              <a:latin typeface="迷你简细行楷" panose="02010609000101010101" pitchFamily="49" charset="-122"/>
              <a:ea typeface="迷你简细行楷" panose="02010609000101010101" pitchFamily="49" charset="-122"/>
            </a:endParaRPr>
          </a:p>
          <a:p>
            <a:pPr marL="285750" indent="-285750">
              <a:lnSpc>
                <a:spcPct val="150000"/>
              </a:lnSpc>
              <a:buFont typeface="Wingdings" panose="05000000000000000000" pitchFamily="2" charset="2"/>
              <a:buChar char="ü"/>
            </a:pPr>
            <a:r>
              <a:rPr lang="zh-CN" altLang="en-US" sz="2800">
                <a:solidFill>
                  <a:schemeClr val="bg1"/>
                </a:solidFill>
                <a:latin typeface="迷你简细行楷" panose="02010609000101010101" pitchFamily="49" charset="-122"/>
                <a:ea typeface="迷你简细行楷" panose="02010609000101010101" pitchFamily="49" charset="-122"/>
              </a:rPr>
              <a:t>契合度更高，实用性更强；</a:t>
            </a:r>
            <a:endParaRPr lang="en-US" altLang="zh-CN" sz="2800">
              <a:solidFill>
                <a:schemeClr val="bg1"/>
              </a:solidFill>
              <a:latin typeface="迷你简细行楷" panose="02010609000101010101" pitchFamily="49" charset="-122"/>
              <a:ea typeface="迷你简细行楷" panose="02010609000101010101" pitchFamily="49" charset="-122"/>
            </a:endParaRPr>
          </a:p>
        </p:txBody>
      </p:sp>
      <p:sp>
        <p:nvSpPr>
          <p:cNvPr id="5" name="矩形 4"/>
          <p:cNvSpPr/>
          <p:nvPr/>
        </p:nvSpPr>
        <p:spPr>
          <a:xfrm>
            <a:off x="4808879" y="1098887"/>
            <a:ext cx="4572000" cy="2031325"/>
          </a:xfrm>
          <a:prstGeom prst="rect">
            <a:avLst/>
          </a:prstGeom>
        </p:spPr>
        <p:txBody>
          <a:bodyPr>
            <a:spAutoFit/>
          </a:bodyPr>
          <a:lstStyle/>
          <a:p>
            <a:pPr marL="285750" lvl="0" indent="-285750">
              <a:lnSpc>
                <a:spcPct val="150000"/>
              </a:lnSpc>
              <a:buFont typeface="Wingdings" panose="05000000000000000000" pitchFamily="2" charset="2"/>
              <a:buChar char="ü"/>
            </a:pPr>
            <a:r>
              <a:rPr lang="zh-CN" altLang="en-US" sz="2800">
                <a:solidFill>
                  <a:prstClr val="white"/>
                </a:solidFill>
                <a:latin typeface="迷你简细行楷" panose="02010609000101010101" pitchFamily="49" charset="-122"/>
                <a:ea typeface="迷你简细行楷" panose="02010609000101010101" pitchFamily="49" charset="-122"/>
              </a:rPr>
              <a:t>海量图标</a:t>
            </a:r>
            <a:r>
              <a:rPr lang="en-US" altLang="zh-CN" sz="2800">
                <a:solidFill>
                  <a:prstClr val="white"/>
                </a:solidFill>
                <a:latin typeface="迷你简细行楷" panose="02010609000101010101" pitchFamily="49" charset="-122"/>
                <a:ea typeface="迷你简细行楷" panose="02010609000101010101" pitchFamily="49" charset="-122"/>
              </a:rPr>
              <a:t>+</a:t>
            </a:r>
            <a:r>
              <a:rPr lang="zh-CN" altLang="en-US" sz="2800">
                <a:solidFill>
                  <a:prstClr val="white"/>
                </a:solidFill>
                <a:latin typeface="迷你简细行楷" panose="02010609000101010101" pitchFamily="49" charset="-122"/>
                <a:ea typeface="迷你简细行楷" panose="02010609000101010101" pitchFamily="49" charset="-122"/>
              </a:rPr>
              <a:t>实用百搭；</a:t>
            </a:r>
            <a:endParaRPr lang="en-US" altLang="zh-CN" sz="2800">
              <a:solidFill>
                <a:prstClr val="white"/>
              </a:solidFill>
              <a:latin typeface="迷你简细行楷" panose="02010609000101010101" pitchFamily="49" charset="-122"/>
              <a:ea typeface="迷你简细行楷" panose="02010609000101010101" pitchFamily="49" charset="-122"/>
            </a:endParaRPr>
          </a:p>
          <a:p>
            <a:pPr marL="285750" lvl="0" indent="-285750">
              <a:lnSpc>
                <a:spcPct val="150000"/>
              </a:lnSpc>
              <a:buFont typeface="Wingdings" panose="05000000000000000000" pitchFamily="2" charset="2"/>
              <a:buChar char="ü"/>
            </a:pPr>
            <a:r>
              <a:rPr lang="zh-CN" altLang="en-US" sz="2800">
                <a:solidFill>
                  <a:prstClr val="white"/>
                </a:solidFill>
                <a:latin typeface="迷你简细行楷" panose="02010609000101010101" pitchFamily="49" charset="-122"/>
                <a:ea typeface="迷你简细行楷" panose="02010609000101010101" pitchFamily="49" charset="-122"/>
              </a:rPr>
              <a:t>形状填充</a:t>
            </a:r>
            <a:r>
              <a:rPr lang="en-US" altLang="zh-CN" sz="2800">
                <a:solidFill>
                  <a:prstClr val="white"/>
                </a:solidFill>
                <a:latin typeface="迷你简细行楷" panose="02010609000101010101" pitchFamily="49" charset="-122"/>
                <a:ea typeface="迷你简细行楷" panose="02010609000101010101" pitchFamily="49" charset="-122"/>
              </a:rPr>
              <a:t>+</a:t>
            </a:r>
            <a:r>
              <a:rPr lang="zh-CN" altLang="en-US" sz="2800">
                <a:solidFill>
                  <a:prstClr val="white"/>
                </a:solidFill>
                <a:latin typeface="迷你简细行楷" panose="02010609000101010101" pitchFamily="49" charset="-122"/>
                <a:ea typeface="迷你简细行楷" panose="02010609000101010101" pitchFamily="49" charset="-122"/>
              </a:rPr>
              <a:t>任意换色；</a:t>
            </a:r>
            <a:endParaRPr lang="en-US" altLang="zh-CN" sz="2800">
              <a:solidFill>
                <a:prstClr val="white"/>
              </a:solidFill>
              <a:latin typeface="迷你简细行楷" panose="02010609000101010101" pitchFamily="49" charset="-122"/>
              <a:ea typeface="迷你简细行楷" panose="02010609000101010101" pitchFamily="49" charset="-122"/>
            </a:endParaRPr>
          </a:p>
          <a:p>
            <a:pPr marL="285750" lvl="0" indent="-285750">
              <a:lnSpc>
                <a:spcPct val="150000"/>
              </a:lnSpc>
              <a:buFont typeface="Wingdings" panose="05000000000000000000" pitchFamily="2" charset="2"/>
              <a:buChar char="ü"/>
            </a:pPr>
            <a:r>
              <a:rPr lang="zh-CN" altLang="en-US" sz="2800">
                <a:solidFill>
                  <a:prstClr val="white"/>
                </a:solidFill>
                <a:latin typeface="迷你简细行楷" panose="02010609000101010101" pitchFamily="49" charset="-122"/>
                <a:ea typeface="迷你简细行楷" panose="02010609000101010101" pitchFamily="49" charset="-122"/>
              </a:rPr>
              <a:t>完整框架</a:t>
            </a:r>
            <a:r>
              <a:rPr lang="en-US" altLang="zh-CN" sz="2800">
                <a:solidFill>
                  <a:prstClr val="white"/>
                </a:solidFill>
                <a:latin typeface="迷你简细行楷" panose="02010609000101010101" pitchFamily="49" charset="-122"/>
                <a:ea typeface="迷你简细行楷" panose="02010609000101010101" pitchFamily="49" charset="-122"/>
              </a:rPr>
              <a:t>+</a:t>
            </a:r>
            <a:r>
              <a:rPr lang="zh-CN" altLang="en-US" sz="2800">
                <a:solidFill>
                  <a:prstClr val="white"/>
                </a:solidFill>
                <a:latin typeface="迷你简细行楷" panose="02010609000101010101" pitchFamily="49" charset="-122"/>
                <a:ea typeface="迷你简细行楷" panose="02010609000101010101" pitchFamily="49" charset="-122"/>
              </a:rPr>
              <a:t>专家指导；</a:t>
            </a:r>
          </a:p>
        </p:txBody>
      </p:sp>
      <p:sp>
        <p:nvSpPr>
          <p:cNvPr id="6" name="矩形 5"/>
          <p:cNvSpPr/>
          <p:nvPr/>
        </p:nvSpPr>
        <p:spPr>
          <a:xfrm>
            <a:off x="706198" y="3492500"/>
            <a:ext cx="7731604" cy="319255"/>
          </a:xfrm>
          <a:prstGeom prst="rect">
            <a:avLst/>
          </a:prstGeom>
        </p:spPr>
        <p:txBody>
          <a:bodyPr wrap="none">
            <a:spAutoFit/>
          </a:bodyPr>
          <a:lstStyle/>
          <a:p>
            <a:pPr algn="ctr">
              <a:lnSpc>
                <a:spcPct val="150000"/>
              </a:lnSpc>
            </a:pPr>
            <a:r>
              <a:rPr lang="zh-CN" altLang="en-US" sz="1100">
                <a:solidFill>
                  <a:schemeClr val="bg1"/>
                </a:solidFill>
                <a:latin typeface="迷你简细行楷" panose="02010609000101010101" pitchFamily="49" charset="-122"/>
                <a:ea typeface="迷你简细行楷" panose="02010609000101010101" pitchFamily="49" charset="-122"/>
              </a:rPr>
              <a:t>如果你不会修改配色，告诉我；如果你没有学校校徽，告诉我；如果你不会答辩，告诉我；专业团队，保你答辩一遍就过</a:t>
            </a:r>
            <a:r>
              <a:rPr lang="en-US" altLang="zh-CN" sz="1100">
                <a:solidFill>
                  <a:schemeClr val="bg1"/>
                </a:solidFill>
                <a:latin typeface="迷你简细行楷" panose="02010609000101010101" pitchFamily="49" charset="-122"/>
                <a:ea typeface="迷你简细行楷" panose="02010609000101010101" pitchFamily="49" charset="-122"/>
              </a:rPr>
              <a:t>!</a:t>
            </a:r>
            <a:endParaRPr lang="zh-CN" alt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矩形 1"/>
          <p:cNvSpPr/>
          <p:nvPr/>
        </p:nvSpPr>
        <p:spPr>
          <a:xfrm>
            <a:off x="2723187" y="0"/>
            <a:ext cx="369762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2633008" y="1888069"/>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a:solidFill>
                  <a:schemeClr val="accent1"/>
                </a:solidFill>
                <a:latin typeface="+mj-ea"/>
                <a:ea typeface="+mj-ea"/>
              </a:rPr>
              <a:t>选题的背景与意义</a:t>
            </a:r>
          </a:p>
        </p:txBody>
      </p:sp>
      <p:sp>
        <p:nvSpPr>
          <p:cNvPr id="21" name="文本框 6"/>
          <p:cNvSpPr txBox="1">
            <a:spLocks noChangeArrowheads="1"/>
          </p:cNvSpPr>
          <p:nvPr/>
        </p:nvSpPr>
        <p:spPr bwMode="auto">
          <a:xfrm>
            <a:off x="2656989" y="2503133"/>
            <a:ext cx="38300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accent1"/>
                </a:solidFill>
                <a:latin typeface="方正准圆简体" panose="03000509000000000000" pitchFamily="65" charset="-122"/>
                <a:ea typeface="方正准圆简体" panose="03000509000000000000" pitchFamily="65" charset="-122"/>
              </a:rPr>
              <a:t>Background and significance of the selected topic</a:t>
            </a:r>
          </a:p>
        </p:txBody>
      </p:sp>
      <p:sp>
        <p:nvSpPr>
          <p:cNvPr id="22" name="矩形 21"/>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a:ln>
                  <a:noFill/>
                </a:ln>
                <a:solidFill>
                  <a:schemeClr val="tx1">
                    <a:lumMod val="85000"/>
                    <a:lumOff val="15000"/>
                  </a:schemeClr>
                </a:solidFill>
                <a:effectLst/>
                <a:uLnTx/>
                <a:uFillTx/>
                <a:cs typeface="Arial" panose="020B0604020202020204" pitchFamily="34" charset="0"/>
              </a:rPr>
              <a:t>, consectetuer adipiscing elit. Aenean commodo ligula eget dolor</a:t>
            </a:r>
            <a:endParaRPr kumimoji="0" lang="zh-CN" altLang="en-US" sz="1400" b="0" i="0" u="none" strike="noStrike" kern="0" cap="none" spc="0" normalizeH="0" baseline="0" noProof="0">
              <a:ln>
                <a:noFill/>
              </a:ln>
              <a:solidFill>
                <a:schemeClr val="tx1">
                  <a:lumMod val="85000"/>
                  <a:lumOff val="15000"/>
                </a:schemeClr>
              </a:solidFill>
              <a:effectLst/>
              <a:uLnTx/>
              <a:uFillTx/>
            </a:endParaRPr>
          </a:p>
        </p:txBody>
      </p:sp>
      <p:cxnSp>
        <p:nvCxnSpPr>
          <p:cNvPr id="23" name="直接连接符 22"/>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800431" y="3488828"/>
            <a:ext cx="1543139" cy="340737"/>
            <a:chOff x="1464263" y="511326"/>
            <a:chExt cx="6539734" cy="1444024"/>
          </a:xfrm>
        </p:grpSpPr>
        <p:grpSp>
          <p:nvGrpSpPr>
            <p:cNvPr id="72" name="iŝlíḑé"/>
            <p:cNvGrpSpPr/>
            <p:nvPr/>
          </p:nvGrpSpPr>
          <p:grpSpPr>
            <a:xfrm>
              <a:off x="1464263" y="511326"/>
              <a:ext cx="1433168" cy="1444024"/>
              <a:chOff x="3233738" y="2797175"/>
              <a:chExt cx="1257300" cy="1266825"/>
            </a:xfrm>
          </p:grpSpPr>
          <p:sp>
            <p:nvSpPr>
              <p:cNvPr id="82"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3" name="ïṣḷîḑe"/>
            <p:cNvGrpSpPr/>
            <p:nvPr/>
          </p:nvGrpSpPr>
          <p:grpSpPr>
            <a:xfrm>
              <a:off x="3058482" y="654282"/>
              <a:ext cx="4945515" cy="950016"/>
              <a:chOff x="4632326" y="2922588"/>
              <a:chExt cx="4338637" cy="833438"/>
            </a:xfrm>
            <a:solidFill>
              <a:schemeClr val="accent1"/>
            </a:solidFill>
          </p:grpSpPr>
          <p:sp>
            <p:nvSpPr>
              <p:cNvPr id="75"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4"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占位符 35"/>
          <p:cNvPicPr>
            <a:picLocks noGrp="1" noChangeAspect="1"/>
          </p:cNvPicPr>
          <p:nvPr>
            <p:ph type="pic" sz="quarter" idx="17"/>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1845" b="11672"/>
          <a:stretch>
            <a:fillRect/>
          </a:stretch>
        </p:blipFill>
        <p:spPr>
          <a:xfrm>
            <a:off x="0" y="1280160"/>
            <a:ext cx="9144000" cy="2223204"/>
          </a:xfrm>
        </p:spPr>
      </p:pic>
      <p:sp>
        <p:nvSpPr>
          <p:cNvPr id="73" name="文本框 5"/>
          <p:cNvSpPr txBox="1">
            <a:spLocks noChangeArrowheads="1"/>
          </p:cNvSpPr>
          <p:nvPr/>
        </p:nvSpPr>
        <p:spPr bwMode="auto">
          <a:xfrm>
            <a:off x="3043377" y="873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选题的背景与意义</a:t>
            </a:r>
          </a:p>
        </p:txBody>
      </p:sp>
      <p:sp>
        <p:nvSpPr>
          <p:cNvPr id="74" name="文本框 6"/>
          <p:cNvSpPr txBox="1">
            <a:spLocks noChangeArrowheads="1"/>
          </p:cNvSpPr>
          <p:nvPr/>
        </p:nvSpPr>
        <p:spPr bwMode="auto">
          <a:xfrm>
            <a:off x="2955723" y="532859"/>
            <a:ext cx="32325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accent1"/>
                </a:solidFill>
                <a:ea typeface="方正兰亭黑_GBK"/>
              </a:rPr>
              <a:t>Background and significance of the selected topic</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6</a:t>
            </a:fld>
            <a:endParaRPr lang="zh-CN" altLang="en-US"/>
          </a:p>
        </p:txBody>
      </p:sp>
      <p:sp>
        <p:nvSpPr>
          <p:cNvPr id="9" name="矩形 8"/>
          <p:cNvSpPr/>
          <p:nvPr/>
        </p:nvSpPr>
        <p:spPr>
          <a:xfrm>
            <a:off x="6072050" y="838402"/>
            <a:ext cx="2936240" cy="3593091"/>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矩形 29"/>
          <p:cNvSpPr/>
          <p:nvPr/>
        </p:nvSpPr>
        <p:spPr>
          <a:xfrm>
            <a:off x="6222705" y="2026620"/>
            <a:ext cx="2610485" cy="1725729"/>
          </a:xfrm>
          <a:prstGeom prst="rect">
            <a:avLst/>
          </a:prstGeom>
        </p:spPr>
        <p:txBody>
          <a:bodyPr wrap="square">
            <a:spAutoFit/>
          </a:bodyPr>
          <a:lstStyle/>
          <a:p>
            <a:pPr>
              <a:lnSpc>
                <a:spcPct val="150000"/>
              </a:lnSpc>
              <a:spcBef>
                <a:spcPts val="600"/>
              </a:spcBef>
            </a:pPr>
            <a:r>
              <a:rPr lang="en-US" altLang="zh-CN" sz="1200">
                <a:solidFill>
                  <a:schemeClr val="bg1"/>
                </a:solidFill>
              </a:rPr>
              <a:t>Lorem ipsum dolor sit amet, consectetuer adipiscing elit. Aenean commodo ligula eget dolor. Lorem ipsum dolor sit amet, consectetuer adipiscing elit. Aenean commodo ligula eget dolor. </a:t>
            </a:r>
          </a:p>
        </p:txBody>
      </p:sp>
      <p:sp>
        <p:nvSpPr>
          <p:cNvPr id="31" name="矩形 30"/>
          <p:cNvSpPr/>
          <p:nvPr/>
        </p:nvSpPr>
        <p:spPr>
          <a:xfrm>
            <a:off x="6222705" y="1596462"/>
            <a:ext cx="1980029" cy="523220"/>
          </a:xfrm>
          <a:prstGeom prst="rect">
            <a:avLst/>
          </a:prstGeom>
        </p:spPr>
        <p:txBody>
          <a:bodyPr wrap="none">
            <a:spAutoFit/>
          </a:bodyPr>
          <a:lstStyle/>
          <a:p>
            <a:r>
              <a:rPr lang="zh-CN" altLang="en-US" sz="2800" b="1">
                <a:solidFill>
                  <a:schemeClr val="bg1"/>
                </a:solidFill>
                <a:latin typeface="+mj-ea"/>
              </a:rPr>
              <a:t>选题的背景</a:t>
            </a:r>
            <a:endParaRPr lang="zh-CN" altLang="en-US" sz="2400">
              <a:solidFill>
                <a:schemeClr val="bg1"/>
              </a:solidFill>
            </a:endParaRPr>
          </a:p>
        </p:txBody>
      </p:sp>
      <p:sp>
        <p:nvSpPr>
          <p:cNvPr id="27" name="椭圆 26"/>
          <p:cNvSpPr/>
          <p:nvPr/>
        </p:nvSpPr>
        <p:spPr>
          <a:xfrm>
            <a:off x="212090" y="3637116"/>
            <a:ext cx="478790" cy="478790"/>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32"/>
          <p:cNvSpPr/>
          <p:nvPr/>
        </p:nvSpPr>
        <p:spPr>
          <a:xfrm>
            <a:off x="725376" y="3637116"/>
            <a:ext cx="2245222" cy="79438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34" name="椭圆 33"/>
          <p:cNvSpPr/>
          <p:nvPr/>
        </p:nvSpPr>
        <p:spPr>
          <a:xfrm>
            <a:off x="2936103" y="3637116"/>
            <a:ext cx="478790" cy="478790"/>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矩形 34"/>
          <p:cNvSpPr/>
          <p:nvPr/>
        </p:nvSpPr>
        <p:spPr>
          <a:xfrm>
            <a:off x="3449389" y="3637116"/>
            <a:ext cx="2245222" cy="79438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grpSp>
        <p:nvGrpSpPr>
          <p:cNvPr id="40" name="组合 39"/>
          <p:cNvGrpSpPr/>
          <p:nvPr/>
        </p:nvGrpSpPr>
        <p:grpSpPr>
          <a:xfrm>
            <a:off x="3082716" y="3746809"/>
            <a:ext cx="177953" cy="259405"/>
            <a:chOff x="2528974" y="2863357"/>
            <a:chExt cx="246811" cy="359779"/>
          </a:xfrm>
          <a:solidFill>
            <a:schemeClr val="bg1"/>
          </a:solidFill>
        </p:grpSpPr>
        <p:sp>
          <p:nvSpPr>
            <p:cNvPr id="41"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3" name="组合 42"/>
          <p:cNvGrpSpPr/>
          <p:nvPr/>
        </p:nvGrpSpPr>
        <p:grpSpPr>
          <a:xfrm flipH="1">
            <a:off x="319684" y="3733858"/>
            <a:ext cx="258963" cy="258963"/>
            <a:chOff x="2473104" y="2145028"/>
            <a:chExt cx="359165" cy="359165"/>
          </a:xfrm>
          <a:solidFill>
            <a:schemeClr val="bg1"/>
          </a:solidFill>
        </p:grpSpPr>
        <p:sp>
          <p:nvSpPr>
            <p:cNvPr id="44"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043377" y="873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选题的背景与意义</a:t>
            </a:r>
          </a:p>
        </p:txBody>
      </p:sp>
      <p:sp>
        <p:nvSpPr>
          <p:cNvPr id="74" name="文本框 6"/>
          <p:cNvSpPr txBox="1">
            <a:spLocks noChangeArrowheads="1"/>
          </p:cNvSpPr>
          <p:nvPr/>
        </p:nvSpPr>
        <p:spPr bwMode="auto">
          <a:xfrm>
            <a:off x="2955723" y="532859"/>
            <a:ext cx="32325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Background and significance of the selected topic</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70073" y="2003242"/>
            <a:ext cx="2589212"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3" name="文本框 5"/>
          <p:cNvSpPr txBox="1">
            <a:spLocks noChangeArrowheads="1"/>
          </p:cNvSpPr>
          <p:nvPr/>
        </p:nvSpPr>
        <p:spPr bwMode="auto">
          <a:xfrm>
            <a:off x="1392216" y="1578230"/>
            <a:ext cx="1467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000">
                <a:solidFill>
                  <a:schemeClr val="accent1"/>
                </a:solidFill>
                <a:latin typeface="+mj-ea"/>
                <a:ea typeface="+mj-ea"/>
              </a:rPr>
              <a:t>选题的意义</a:t>
            </a:r>
          </a:p>
        </p:txBody>
      </p:sp>
      <p:cxnSp>
        <p:nvCxnSpPr>
          <p:cNvPr id="24" name="直接连接符 23"/>
          <p:cNvCxnSpPr/>
          <p:nvPr/>
        </p:nvCxnSpPr>
        <p:spPr>
          <a:xfrm>
            <a:off x="2527103" y="2003242"/>
            <a:ext cx="2202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27727" y="3336745"/>
            <a:ext cx="2589212"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6" name="文本框 5"/>
          <p:cNvSpPr txBox="1">
            <a:spLocks noChangeArrowheads="1"/>
          </p:cNvSpPr>
          <p:nvPr/>
        </p:nvSpPr>
        <p:spPr bwMode="auto">
          <a:xfrm>
            <a:off x="1349870" y="2911733"/>
            <a:ext cx="1467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000">
                <a:solidFill>
                  <a:schemeClr val="accent1"/>
                </a:solidFill>
                <a:latin typeface="+mj-ea"/>
                <a:ea typeface="+mj-ea"/>
              </a:rPr>
              <a:t>选题的意义</a:t>
            </a:r>
          </a:p>
        </p:txBody>
      </p:sp>
      <p:cxnSp>
        <p:nvCxnSpPr>
          <p:cNvPr id="27" name="直接连接符 26"/>
          <p:cNvCxnSpPr/>
          <p:nvPr/>
        </p:nvCxnSpPr>
        <p:spPr>
          <a:xfrm>
            <a:off x="2484757" y="3336745"/>
            <a:ext cx="2202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187767" y="2003242"/>
            <a:ext cx="2589212"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9" name="文本框 5"/>
          <p:cNvSpPr txBox="1">
            <a:spLocks noChangeArrowheads="1"/>
          </p:cNvSpPr>
          <p:nvPr/>
        </p:nvSpPr>
        <p:spPr bwMode="auto">
          <a:xfrm>
            <a:off x="6187767" y="1578230"/>
            <a:ext cx="1467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chemeClr val="accent1"/>
                </a:solidFill>
                <a:latin typeface="+mj-ea"/>
                <a:ea typeface="+mj-ea"/>
              </a:rPr>
              <a:t>选题的意义</a:t>
            </a:r>
          </a:p>
        </p:txBody>
      </p:sp>
      <p:sp>
        <p:nvSpPr>
          <p:cNvPr id="31" name="矩形 30"/>
          <p:cNvSpPr/>
          <p:nvPr/>
        </p:nvSpPr>
        <p:spPr>
          <a:xfrm>
            <a:off x="6187767" y="3336745"/>
            <a:ext cx="2589212"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32" name="文本框 5"/>
          <p:cNvSpPr txBox="1">
            <a:spLocks noChangeArrowheads="1"/>
          </p:cNvSpPr>
          <p:nvPr/>
        </p:nvSpPr>
        <p:spPr bwMode="auto">
          <a:xfrm>
            <a:off x="6187767" y="2911733"/>
            <a:ext cx="1467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chemeClr val="accent1"/>
                </a:solidFill>
                <a:latin typeface="+mj-ea"/>
                <a:ea typeface="+mj-ea"/>
              </a:rPr>
              <a:t>选题的意义</a:t>
            </a:r>
          </a:p>
        </p:txBody>
      </p:sp>
      <p:sp>
        <p:nvSpPr>
          <p:cNvPr id="3" name="灯片编号占位符 2"/>
          <p:cNvSpPr>
            <a:spLocks noGrp="1"/>
          </p:cNvSpPr>
          <p:nvPr>
            <p:ph type="sldNum" sz="quarter" idx="12"/>
          </p:nvPr>
        </p:nvSpPr>
        <p:spPr/>
        <p:txBody>
          <a:bodyPr/>
          <a:lstStyle/>
          <a:p>
            <a:fld id="{ACBECEF1-1935-4692-9C86-5FD89D9EDF46}" type="slidenum">
              <a:rPr lang="zh-CN" altLang="en-US" smtClean="0"/>
              <a:t>7</a:t>
            </a:fld>
            <a:endParaRPr lang="zh-CN" altLang="en-US"/>
          </a:p>
        </p:txBody>
      </p:sp>
      <p:grpSp>
        <p:nvGrpSpPr>
          <p:cNvPr id="45" name="Group 34"/>
          <p:cNvGrpSpPr/>
          <p:nvPr/>
        </p:nvGrpSpPr>
        <p:grpSpPr bwMode="auto">
          <a:xfrm>
            <a:off x="2973144" y="1398724"/>
            <a:ext cx="1563953" cy="1407273"/>
            <a:chOff x="1776" y="838"/>
            <a:chExt cx="1098" cy="988"/>
          </a:xfrm>
          <a:solidFill>
            <a:srgbClr val="EE4037"/>
          </a:solidFill>
        </p:grpSpPr>
        <p:sp>
          <p:nvSpPr>
            <p:cNvPr id="46" name="Rectangle 20"/>
            <p:cNvSpPr>
              <a:spLocks noChangeArrowheads="1"/>
            </p:cNvSpPr>
            <p:nvPr/>
          </p:nvSpPr>
          <p:spPr bwMode="auto">
            <a:xfrm>
              <a:off x="1776" y="838"/>
              <a:ext cx="988" cy="988"/>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7" name="Freeform 22"/>
            <p:cNvSpPr/>
            <p:nvPr/>
          </p:nvSpPr>
          <p:spPr bwMode="auto">
            <a:xfrm>
              <a:off x="2764" y="838"/>
              <a:ext cx="110" cy="988"/>
            </a:xfrm>
            <a:custGeom>
              <a:avLst/>
              <a:gdLst>
                <a:gd name="T0" fmla="*/ 118 w 118"/>
                <a:gd name="T1" fmla="*/ 912 h 1058"/>
                <a:gd name="T2" fmla="*/ 0 w 118"/>
                <a:gd name="T3" fmla="*/ 1058 h 1058"/>
                <a:gd name="T4" fmla="*/ 0 w 118"/>
                <a:gd name="T5" fmla="*/ 0 h 1058"/>
                <a:gd name="T6" fmla="*/ 118 w 118"/>
                <a:gd name="T7" fmla="*/ 151 h 1058"/>
                <a:gd name="T8" fmla="*/ 118 w 118"/>
                <a:gd name="T9" fmla="*/ 912 h 1058"/>
              </a:gdLst>
              <a:ahLst/>
              <a:cxnLst>
                <a:cxn ang="0">
                  <a:pos x="T0" y="T1"/>
                </a:cxn>
                <a:cxn ang="0">
                  <a:pos x="T2" y="T3"/>
                </a:cxn>
                <a:cxn ang="0">
                  <a:pos x="T4" y="T5"/>
                </a:cxn>
                <a:cxn ang="0">
                  <a:pos x="T6" y="T7"/>
                </a:cxn>
                <a:cxn ang="0">
                  <a:pos x="T8" y="T9"/>
                </a:cxn>
              </a:cxnLst>
              <a:rect l="0" t="0" r="r" b="b"/>
              <a:pathLst>
                <a:path w="118" h="1058">
                  <a:moveTo>
                    <a:pt x="118" y="912"/>
                  </a:moveTo>
                  <a:lnTo>
                    <a:pt x="0" y="1058"/>
                  </a:lnTo>
                  <a:lnTo>
                    <a:pt x="0" y="0"/>
                  </a:lnTo>
                  <a:lnTo>
                    <a:pt x="118" y="151"/>
                  </a:lnTo>
                  <a:lnTo>
                    <a:pt x="118" y="912"/>
                  </a:lnTo>
                  <a:close/>
                </a:path>
              </a:pathLst>
            </a:cu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48" name="Group 37"/>
          <p:cNvGrpSpPr/>
          <p:nvPr/>
        </p:nvGrpSpPr>
        <p:grpSpPr bwMode="auto">
          <a:xfrm>
            <a:off x="2973144" y="2820240"/>
            <a:ext cx="1563953" cy="1407273"/>
            <a:chOff x="1776" y="1836"/>
            <a:chExt cx="1098" cy="988"/>
          </a:xfrm>
          <a:solidFill>
            <a:srgbClr val="F8D134"/>
          </a:solidFill>
        </p:grpSpPr>
        <p:sp>
          <p:nvSpPr>
            <p:cNvPr id="49" name="Rectangle 21"/>
            <p:cNvSpPr>
              <a:spLocks noChangeArrowheads="1"/>
            </p:cNvSpPr>
            <p:nvPr/>
          </p:nvSpPr>
          <p:spPr bwMode="auto">
            <a:xfrm>
              <a:off x="1776" y="1836"/>
              <a:ext cx="988" cy="988"/>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0" name="Freeform 23"/>
            <p:cNvSpPr/>
            <p:nvPr/>
          </p:nvSpPr>
          <p:spPr bwMode="auto">
            <a:xfrm>
              <a:off x="2764" y="1836"/>
              <a:ext cx="110" cy="988"/>
            </a:xfrm>
            <a:custGeom>
              <a:avLst/>
              <a:gdLst>
                <a:gd name="T0" fmla="*/ 118 w 118"/>
                <a:gd name="T1" fmla="*/ 912 h 1058"/>
                <a:gd name="T2" fmla="*/ 0 w 118"/>
                <a:gd name="T3" fmla="*/ 1058 h 1058"/>
                <a:gd name="T4" fmla="*/ 0 w 118"/>
                <a:gd name="T5" fmla="*/ 0 h 1058"/>
                <a:gd name="T6" fmla="*/ 118 w 118"/>
                <a:gd name="T7" fmla="*/ 151 h 1058"/>
                <a:gd name="T8" fmla="*/ 118 w 118"/>
                <a:gd name="T9" fmla="*/ 912 h 1058"/>
              </a:gdLst>
              <a:ahLst/>
              <a:cxnLst>
                <a:cxn ang="0">
                  <a:pos x="T0" y="T1"/>
                </a:cxn>
                <a:cxn ang="0">
                  <a:pos x="T2" y="T3"/>
                </a:cxn>
                <a:cxn ang="0">
                  <a:pos x="T4" y="T5"/>
                </a:cxn>
                <a:cxn ang="0">
                  <a:pos x="T6" y="T7"/>
                </a:cxn>
                <a:cxn ang="0">
                  <a:pos x="T8" y="T9"/>
                </a:cxn>
              </a:cxnLst>
              <a:rect l="0" t="0" r="r" b="b"/>
              <a:pathLst>
                <a:path w="118" h="1058">
                  <a:moveTo>
                    <a:pt x="118" y="912"/>
                  </a:moveTo>
                  <a:lnTo>
                    <a:pt x="0" y="1058"/>
                  </a:lnTo>
                  <a:lnTo>
                    <a:pt x="0" y="0"/>
                  </a:lnTo>
                  <a:lnTo>
                    <a:pt x="118" y="151"/>
                  </a:lnTo>
                  <a:lnTo>
                    <a:pt x="118" y="912"/>
                  </a:lnTo>
                  <a:close/>
                </a:path>
              </a:pathLst>
            </a:cu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51" name="Group 35"/>
          <p:cNvGrpSpPr/>
          <p:nvPr/>
        </p:nvGrpSpPr>
        <p:grpSpPr bwMode="auto">
          <a:xfrm>
            <a:off x="4551341" y="1398724"/>
            <a:ext cx="1566802" cy="1407273"/>
            <a:chOff x="2884" y="838"/>
            <a:chExt cx="1100" cy="988"/>
          </a:xfrm>
          <a:solidFill>
            <a:srgbClr val="F89520"/>
          </a:solidFill>
        </p:grpSpPr>
        <p:sp>
          <p:nvSpPr>
            <p:cNvPr id="52" name="Rectangle 24"/>
            <p:cNvSpPr>
              <a:spLocks noChangeArrowheads="1"/>
            </p:cNvSpPr>
            <p:nvPr/>
          </p:nvSpPr>
          <p:spPr bwMode="auto">
            <a:xfrm>
              <a:off x="2996" y="838"/>
              <a:ext cx="988" cy="988"/>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3" name="Freeform 26"/>
            <p:cNvSpPr/>
            <p:nvPr/>
          </p:nvSpPr>
          <p:spPr bwMode="auto">
            <a:xfrm>
              <a:off x="2884" y="838"/>
              <a:ext cx="112" cy="988"/>
            </a:xfrm>
            <a:custGeom>
              <a:avLst/>
              <a:gdLst>
                <a:gd name="T0" fmla="*/ 0 w 120"/>
                <a:gd name="T1" fmla="*/ 912 h 1058"/>
                <a:gd name="T2" fmla="*/ 120 w 120"/>
                <a:gd name="T3" fmla="*/ 1058 h 1058"/>
                <a:gd name="T4" fmla="*/ 120 w 120"/>
                <a:gd name="T5" fmla="*/ 0 h 1058"/>
                <a:gd name="T6" fmla="*/ 0 w 120"/>
                <a:gd name="T7" fmla="*/ 151 h 1058"/>
                <a:gd name="T8" fmla="*/ 0 w 120"/>
                <a:gd name="T9" fmla="*/ 912 h 1058"/>
              </a:gdLst>
              <a:ahLst/>
              <a:cxnLst>
                <a:cxn ang="0">
                  <a:pos x="T0" y="T1"/>
                </a:cxn>
                <a:cxn ang="0">
                  <a:pos x="T2" y="T3"/>
                </a:cxn>
                <a:cxn ang="0">
                  <a:pos x="T4" y="T5"/>
                </a:cxn>
                <a:cxn ang="0">
                  <a:pos x="T6" y="T7"/>
                </a:cxn>
                <a:cxn ang="0">
                  <a:pos x="T8" y="T9"/>
                </a:cxn>
              </a:cxnLst>
              <a:rect l="0" t="0" r="r" b="b"/>
              <a:pathLst>
                <a:path w="120" h="1058">
                  <a:moveTo>
                    <a:pt x="0" y="912"/>
                  </a:moveTo>
                  <a:lnTo>
                    <a:pt x="120" y="1058"/>
                  </a:lnTo>
                  <a:lnTo>
                    <a:pt x="120" y="0"/>
                  </a:lnTo>
                  <a:lnTo>
                    <a:pt x="0" y="151"/>
                  </a:lnTo>
                  <a:lnTo>
                    <a:pt x="0" y="912"/>
                  </a:lnTo>
                  <a:close/>
                </a:path>
              </a:pathLst>
            </a:cu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54" name="Group 36"/>
          <p:cNvGrpSpPr/>
          <p:nvPr/>
        </p:nvGrpSpPr>
        <p:grpSpPr bwMode="auto">
          <a:xfrm>
            <a:off x="4551341" y="2820240"/>
            <a:ext cx="1566802" cy="1407273"/>
            <a:chOff x="2884" y="1836"/>
            <a:chExt cx="1100" cy="988"/>
          </a:xfrm>
          <a:solidFill>
            <a:srgbClr val="27AAE2"/>
          </a:solidFill>
        </p:grpSpPr>
        <p:sp>
          <p:nvSpPr>
            <p:cNvPr id="55" name="Rectangle 25"/>
            <p:cNvSpPr>
              <a:spLocks noChangeArrowheads="1"/>
            </p:cNvSpPr>
            <p:nvPr/>
          </p:nvSpPr>
          <p:spPr bwMode="auto">
            <a:xfrm>
              <a:off x="2996" y="1836"/>
              <a:ext cx="988" cy="988"/>
            </a:xfrm>
            <a:prstGeom prst="rect">
              <a:avLst/>
            </a:pr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6" name="Freeform 27"/>
            <p:cNvSpPr/>
            <p:nvPr/>
          </p:nvSpPr>
          <p:spPr bwMode="auto">
            <a:xfrm>
              <a:off x="2884" y="1836"/>
              <a:ext cx="112" cy="988"/>
            </a:xfrm>
            <a:custGeom>
              <a:avLst/>
              <a:gdLst>
                <a:gd name="T0" fmla="*/ 0 w 120"/>
                <a:gd name="T1" fmla="*/ 912 h 1058"/>
                <a:gd name="T2" fmla="*/ 120 w 120"/>
                <a:gd name="T3" fmla="*/ 1058 h 1058"/>
                <a:gd name="T4" fmla="*/ 120 w 120"/>
                <a:gd name="T5" fmla="*/ 0 h 1058"/>
                <a:gd name="T6" fmla="*/ 0 w 120"/>
                <a:gd name="T7" fmla="*/ 151 h 1058"/>
                <a:gd name="T8" fmla="*/ 0 w 120"/>
                <a:gd name="T9" fmla="*/ 912 h 1058"/>
              </a:gdLst>
              <a:ahLst/>
              <a:cxnLst>
                <a:cxn ang="0">
                  <a:pos x="T0" y="T1"/>
                </a:cxn>
                <a:cxn ang="0">
                  <a:pos x="T2" y="T3"/>
                </a:cxn>
                <a:cxn ang="0">
                  <a:pos x="T4" y="T5"/>
                </a:cxn>
                <a:cxn ang="0">
                  <a:pos x="T6" y="T7"/>
                </a:cxn>
                <a:cxn ang="0">
                  <a:pos x="T8" y="T9"/>
                </a:cxn>
              </a:cxnLst>
              <a:rect l="0" t="0" r="r" b="b"/>
              <a:pathLst>
                <a:path w="120" h="1058">
                  <a:moveTo>
                    <a:pt x="0" y="912"/>
                  </a:moveTo>
                  <a:lnTo>
                    <a:pt x="120" y="1058"/>
                  </a:lnTo>
                  <a:lnTo>
                    <a:pt x="120" y="0"/>
                  </a:lnTo>
                  <a:lnTo>
                    <a:pt x="0" y="151"/>
                  </a:lnTo>
                  <a:lnTo>
                    <a:pt x="0" y="912"/>
                  </a:lnTo>
                  <a:close/>
                </a:path>
              </a:pathLst>
            </a:custGeom>
            <a:solidFill>
              <a:schemeClr val="accent1"/>
            </a:solidFill>
            <a:ln>
              <a:noFill/>
            </a:ln>
            <a:effectLst>
              <a:outerShdw blurRad="254000" dist="2540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57" name="AutoShape 112"/>
          <p:cNvSpPr/>
          <p:nvPr/>
        </p:nvSpPr>
        <p:spPr bwMode="auto">
          <a:xfrm>
            <a:off x="5102459" y="3155794"/>
            <a:ext cx="508449" cy="50620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8" name="组合 57"/>
          <p:cNvGrpSpPr/>
          <p:nvPr/>
        </p:nvGrpSpPr>
        <p:grpSpPr>
          <a:xfrm>
            <a:off x="3601177" y="3226119"/>
            <a:ext cx="348234" cy="507625"/>
            <a:chOff x="2528974" y="2863357"/>
            <a:chExt cx="246811" cy="359779"/>
          </a:xfrm>
          <a:solidFill>
            <a:schemeClr val="bg1"/>
          </a:solidFill>
        </p:grpSpPr>
        <p:sp>
          <p:nvSpPr>
            <p:cNvPr id="59"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1" name="组合 60"/>
          <p:cNvGrpSpPr/>
          <p:nvPr/>
        </p:nvGrpSpPr>
        <p:grpSpPr>
          <a:xfrm>
            <a:off x="5096241" y="1848981"/>
            <a:ext cx="506758" cy="506758"/>
            <a:chOff x="3191434" y="2145028"/>
            <a:chExt cx="359165" cy="359165"/>
          </a:xfrm>
          <a:solidFill>
            <a:schemeClr val="bg1"/>
          </a:solidFill>
        </p:grpSpPr>
        <p:sp>
          <p:nvSpPr>
            <p:cNvPr id="62"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5" name="组合 64"/>
          <p:cNvGrpSpPr/>
          <p:nvPr/>
        </p:nvGrpSpPr>
        <p:grpSpPr>
          <a:xfrm flipH="1">
            <a:off x="3521915" y="1851437"/>
            <a:ext cx="506758" cy="506758"/>
            <a:chOff x="2473104" y="2145028"/>
            <a:chExt cx="359165" cy="359165"/>
          </a:xfrm>
          <a:solidFill>
            <a:schemeClr val="bg1"/>
          </a:solidFill>
        </p:grpSpPr>
        <p:sp>
          <p:nvSpPr>
            <p:cNvPr id="66"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p:cNvSpPr/>
          <p:nvPr/>
        </p:nvSpPr>
        <p:spPr>
          <a:xfrm>
            <a:off x="295218" y="1178773"/>
            <a:ext cx="2002413" cy="445921"/>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5"/>
          <p:cNvSpPr txBox="1">
            <a:spLocks noChangeArrowheads="1"/>
          </p:cNvSpPr>
          <p:nvPr/>
        </p:nvSpPr>
        <p:spPr bwMode="auto">
          <a:xfrm>
            <a:off x="3043377" y="873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选题的背景与意义</a:t>
            </a:r>
          </a:p>
        </p:txBody>
      </p:sp>
      <p:sp>
        <p:nvSpPr>
          <p:cNvPr id="74" name="文本框 6"/>
          <p:cNvSpPr txBox="1">
            <a:spLocks noChangeArrowheads="1"/>
          </p:cNvSpPr>
          <p:nvPr/>
        </p:nvSpPr>
        <p:spPr bwMode="auto">
          <a:xfrm>
            <a:off x="2955723" y="532859"/>
            <a:ext cx="32325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Background and significance of the selected topic</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34649" y="1201678"/>
            <a:ext cx="1723549" cy="400110"/>
          </a:xfrm>
          <a:prstGeom prst="rect">
            <a:avLst/>
          </a:prstGeom>
        </p:spPr>
        <p:txBody>
          <a:bodyPr wrap="square">
            <a:spAutoFit/>
          </a:bodyPr>
          <a:lstStyle/>
          <a:p>
            <a:pPr lvl="0"/>
            <a:r>
              <a:rPr lang="zh-CN" altLang="en-US" sz="2000" b="1">
                <a:solidFill>
                  <a:schemeClr val="bg1"/>
                </a:solidFill>
                <a:latin typeface="+mj-ea"/>
                <a:ea typeface="+mj-ea"/>
              </a:rPr>
              <a:t>国内研究现状</a:t>
            </a:r>
          </a:p>
        </p:txBody>
      </p:sp>
      <p:sp>
        <p:nvSpPr>
          <p:cNvPr id="15" name="矩形 14"/>
          <p:cNvSpPr/>
          <p:nvPr/>
        </p:nvSpPr>
        <p:spPr>
          <a:xfrm>
            <a:off x="295218" y="1753487"/>
            <a:ext cx="2815583"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18" name="矩形 17"/>
          <p:cNvSpPr/>
          <p:nvPr/>
        </p:nvSpPr>
        <p:spPr>
          <a:xfrm>
            <a:off x="3077089" y="1753486"/>
            <a:ext cx="2815583"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19" name="矩形 18"/>
          <p:cNvSpPr/>
          <p:nvPr/>
        </p:nvSpPr>
        <p:spPr>
          <a:xfrm>
            <a:off x="5858960" y="1753486"/>
            <a:ext cx="2815583"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 name="灯片编号占位符 1"/>
          <p:cNvSpPr>
            <a:spLocks noGrp="1"/>
          </p:cNvSpPr>
          <p:nvPr>
            <p:ph type="sldNum" sz="quarter" idx="12"/>
          </p:nvPr>
        </p:nvSpPr>
        <p:spPr/>
        <p:txBody>
          <a:bodyPr/>
          <a:lstStyle/>
          <a:p>
            <a:fld id="{ACBECEF1-1935-4692-9C86-5FD89D9EDF46}" type="slidenum">
              <a:rPr lang="zh-CN" altLang="en-US" smtClean="0"/>
              <a:t>8</a:t>
            </a:fld>
            <a:endParaRPr lang="zh-CN" altLang="en-US"/>
          </a:p>
        </p:txBody>
      </p:sp>
      <p:sp>
        <p:nvSpPr>
          <p:cNvPr id="16" name="矩形: 圆角 15"/>
          <p:cNvSpPr/>
          <p:nvPr/>
        </p:nvSpPr>
        <p:spPr>
          <a:xfrm>
            <a:off x="295218" y="2858414"/>
            <a:ext cx="2002413" cy="445921"/>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34649" y="2881319"/>
            <a:ext cx="1723549" cy="400110"/>
          </a:xfrm>
          <a:prstGeom prst="rect">
            <a:avLst/>
          </a:prstGeom>
        </p:spPr>
        <p:txBody>
          <a:bodyPr wrap="square">
            <a:spAutoFit/>
          </a:bodyPr>
          <a:lstStyle/>
          <a:p>
            <a:pPr lvl="0"/>
            <a:r>
              <a:rPr lang="zh-CN" altLang="en-US" sz="2000" b="1">
                <a:solidFill>
                  <a:schemeClr val="bg1"/>
                </a:solidFill>
                <a:latin typeface="+mj-ea"/>
                <a:ea typeface="+mj-ea"/>
              </a:rPr>
              <a:t>国外研究现状</a:t>
            </a:r>
          </a:p>
        </p:txBody>
      </p:sp>
      <p:sp>
        <p:nvSpPr>
          <p:cNvPr id="23" name="矩形 22"/>
          <p:cNvSpPr/>
          <p:nvPr/>
        </p:nvSpPr>
        <p:spPr>
          <a:xfrm>
            <a:off x="295218" y="3433128"/>
            <a:ext cx="2815583"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4" name="矩形 23"/>
          <p:cNvSpPr/>
          <p:nvPr/>
        </p:nvSpPr>
        <p:spPr>
          <a:xfrm>
            <a:off x="3077089" y="3433127"/>
            <a:ext cx="2815583"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5" name="矩形 24"/>
          <p:cNvSpPr/>
          <p:nvPr/>
        </p:nvSpPr>
        <p:spPr>
          <a:xfrm>
            <a:off x="5858960" y="3433127"/>
            <a:ext cx="2815583" cy="7943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矩形 1"/>
          <p:cNvSpPr/>
          <p:nvPr/>
        </p:nvSpPr>
        <p:spPr>
          <a:xfrm>
            <a:off x="2723187" y="0"/>
            <a:ext cx="369762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5"/>
          <p:cNvSpPr txBox="1">
            <a:spLocks noChangeArrowheads="1"/>
          </p:cNvSpPr>
          <p:nvPr/>
        </p:nvSpPr>
        <p:spPr bwMode="auto">
          <a:xfrm>
            <a:off x="2863840" y="1888069"/>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a:solidFill>
                  <a:schemeClr val="accent1"/>
                </a:solidFill>
                <a:latin typeface="+mj-ea"/>
                <a:ea typeface="+mj-ea"/>
              </a:rPr>
              <a:t>研究方法及过程</a:t>
            </a:r>
          </a:p>
        </p:txBody>
      </p:sp>
      <p:sp>
        <p:nvSpPr>
          <p:cNvPr id="9" name="文本框 6"/>
          <p:cNvSpPr txBox="1">
            <a:spLocks noChangeArrowheads="1"/>
          </p:cNvSpPr>
          <p:nvPr/>
        </p:nvSpPr>
        <p:spPr bwMode="auto">
          <a:xfrm>
            <a:off x="2656989" y="2503133"/>
            <a:ext cx="38300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accent1"/>
                </a:solidFill>
                <a:latin typeface="方正准圆简体" panose="03000509000000000000" pitchFamily="65" charset="-122"/>
                <a:ea typeface="方正准圆简体" panose="03000509000000000000" pitchFamily="65" charset="-122"/>
              </a:rPr>
              <a:t>Demonstration and application of research results</a:t>
            </a:r>
          </a:p>
        </p:txBody>
      </p:sp>
      <p:sp>
        <p:nvSpPr>
          <p:cNvPr id="10" name="矩形 9"/>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a:ln>
                  <a:noFill/>
                </a:ln>
                <a:solidFill>
                  <a:schemeClr val="tx1">
                    <a:lumMod val="85000"/>
                    <a:lumOff val="15000"/>
                  </a:schemeClr>
                </a:solidFill>
                <a:effectLst/>
                <a:uLnTx/>
                <a:uFillTx/>
                <a:cs typeface="Arial" panose="020B0604020202020204" pitchFamily="34" charset="0"/>
              </a:rPr>
              <a:t>, consectetuer adipiscing elit. Aenean commodo ligula eget dolor</a:t>
            </a:r>
            <a:endParaRPr kumimoji="0" lang="zh-CN" altLang="en-US" sz="1400" b="0" i="0" u="none" strike="noStrike" kern="0" cap="none" spc="0" normalizeH="0" baseline="0" noProof="0">
              <a:ln>
                <a:noFill/>
              </a:ln>
              <a:solidFill>
                <a:schemeClr val="tx1">
                  <a:lumMod val="85000"/>
                  <a:lumOff val="15000"/>
                </a:schemeClr>
              </a:solidFill>
              <a:effectLst/>
              <a:uLnTx/>
              <a:uFillTx/>
            </a:endParaRPr>
          </a:p>
        </p:txBody>
      </p:sp>
      <p:cxnSp>
        <p:nvCxnSpPr>
          <p:cNvPr id="11" name="直接连接符 10"/>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800431" y="3488828"/>
            <a:ext cx="1543139" cy="340737"/>
            <a:chOff x="1464263" y="511326"/>
            <a:chExt cx="6539734" cy="1444024"/>
          </a:xfrm>
        </p:grpSpPr>
        <p:grpSp>
          <p:nvGrpSpPr>
            <p:cNvPr id="13" name="iŝlíḑé"/>
            <p:cNvGrpSpPr/>
            <p:nvPr/>
          </p:nvGrpSpPr>
          <p:grpSpPr>
            <a:xfrm>
              <a:off x="1464263" y="511326"/>
              <a:ext cx="1433168" cy="1444024"/>
              <a:chOff x="3233738" y="2797175"/>
              <a:chExt cx="1257300" cy="1266825"/>
            </a:xfrm>
          </p:grpSpPr>
          <p:sp>
            <p:nvSpPr>
              <p:cNvPr id="27" name="íSlîde"/>
              <p:cNvSpPr/>
              <p:nvPr/>
            </p:nvSpPr>
            <p:spPr bwMode="auto">
              <a:xfrm>
                <a:off x="3233738" y="2797175"/>
                <a:ext cx="1257300" cy="1266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ṥļiḍé"/>
              <p:cNvSpPr/>
              <p:nvPr/>
            </p:nvSpPr>
            <p:spPr bwMode="auto">
              <a:xfrm>
                <a:off x="3249613" y="2817813"/>
                <a:ext cx="1223963" cy="122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ṩľíḓê"/>
              <p:cNvSpPr/>
              <p:nvPr/>
            </p:nvSpPr>
            <p:spPr bwMode="auto">
              <a:xfrm>
                <a:off x="3490913" y="3802063"/>
                <a:ext cx="98425" cy="103188"/>
              </a:xfrm>
              <a:custGeom>
                <a:avLst/>
                <a:gdLst>
                  <a:gd name="T0" fmla="*/ 16 w 30"/>
                  <a:gd name="T1" fmla="*/ 0 h 31"/>
                  <a:gd name="T2" fmla="*/ 16 w 30"/>
                  <a:gd name="T3" fmla="*/ 0 h 31"/>
                  <a:gd name="T4" fmla="*/ 29 w 30"/>
                  <a:gd name="T5" fmla="*/ 0 h 31"/>
                  <a:gd name="T6" fmla="*/ 30 w 30"/>
                  <a:gd name="T7" fmla="*/ 3 h 31"/>
                  <a:gd name="T8" fmla="*/ 25 w 30"/>
                  <a:gd name="T9" fmla="*/ 4 h 31"/>
                  <a:gd name="T10" fmla="*/ 23 w 30"/>
                  <a:gd name="T11" fmla="*/ 5 h 31"/>
                  <a:gd name="T12" fmla="*/ 23 w 30"/>
                  <a:gd name="T13" fmla="*/ 6 h 31"/>
                  <a:gd name="T14" fmla="*/ 29 w 30"/>
                  <a:gd name="T15" fmla="*/ 9 h 31"/>
                  <a:gd name="T16" fmla="*/ 26 w 30"/>
                  <a:gd name="T17" fmla="*/ 10 h 31"/>
                  <a:gd name="T18" fmla="*/ 19 w 30"/>
                  <a:gd name="T19" fmla="*/ 9 h 31"/>
                  <a:gd name="T20" fmla="*/ 20 w 30"/>
                  <a:gd name="T21" fmla="*/ 11 h 31"/>
                  <a:gd name="T22" fmla="*/ 23 w 30"/>
                  <a:gd name="T23" fmla="*/ 13 h 31"/>
                  <a:gd name="T24" fmla="*/ 24 w 30"/>
                  <a:gd name="T25" fmla="*/ 15 h 31"/>
                  <a:gd name="T26" fmla="*/ 18 w 30"/>
                  <a:gd name="T27" fmla="*/ 19 h 31"/>
                  <a:gd name="T28" fmla="*/ 13 w 30"/>
                  <a:gd name="T29" fmla="*/ 20 h 31"/>
                  <a:gd name="T30" fmla="*/ 12 w 30"/>
                  <a:gd name="T31" fmla="*/ 20 h 31"/>
                  <a:gd name="T32" fmla="*/ 13 w 30"/>
                  <a:gd name="T33" fmla="*/ 22 h 31"/>
                  <a:gd name="T34" fmla="*/ 9 w 30"/>
                  <a:gd name="T35" fmla="*/ 24 h 31"/>
                  <a:gd name="T36" fmla="*/ 9 w 30"/>
                  <a:gd name="T37" fmla="*/ 27 h 31"/>
                  <a:gd name="T38" fmla="*/ 9 w 30"/>
                  <a:gd name="T39" fmla="*/ 31 h 31"/>
                  <a:gd name="T40" fmla="*/ 5 w 30"/>
                  <a:gd name="T41" fmla="*/ 29 h 31"/>
                  <a:gd name="T42" fmla="*/ 1 w 30"/>
                  <a:gd name="T43" fmla="*/ 25 h 31"/>
                  <a:gd name="T44" fmla="*/ 1 w 30"/>
                  <a:gd name="T45" fmla="*/ 24 h 31"/>
                  <a:gd name="T46" fmla="*/ 3 w 30"/>
                  <a:gd name="T47" fmla="*/ 23 h 31"/>
                  <a:gd name="T48" fmla="*/ 3 w 30"/>
                  <a:gd name="T49" fmla="*/ 21 h 31"/>
                  <a:gd name="T50" fmla="*/ 2 w 30"/>
                  <a:gd name="T51" fmla="*/ 19 h 31"/>
                  <a:gd name="T52" fmla="*/ 5 w 30"/>
                  <a:gd name="T53" fmla="*/ 19 h 31"/>
                  <a:gd name="T54" fmla="*/ 9 w 30"/>
                  <a:gd name="T55" fmla="*/ 19 h 31"/>
                  <a:gd name="T56" fmla="*/ 9 w 30"/>
                  <a:gd name="T57" fmla="*/ 18 h 31"/>
                  <a:gd name="T58" fmla="*/ 10 w 30"/>
                  <a:gd name="T59" fmla="*/ 16 h 31"/>
                  <a:gd name="T60" fmla="*/ 8 w 30"/>
                  <a:gd name="T61" fmla="*/ 16 h 31"/>
                  <a:gd name="T62" fmla="*/ 10 w 30"/>
                  <a:gd name="T63" fmla="*/ 11 h 31"/>
                  <a:gd name="T64" fmla="*/ 17 w 30"/>
                  <a:gd name="T65" fmla="*/ 8 h 31"/>
                  <a:gd name="T66" fmla="*/ 17 w 30"/>
                  <a:gd name="T67" fmla="*/ 7 h 31"/>
                  <a:gd name="T68" fmla="*/ 9 w 30"/>
                  <a:gd name="T69" fmla="*/ 7 h 31"/>
                  <a:gd name="T70" fmla="*/ 4 w 30"/>
                  <a:gd name="T71" fmla="*/ 4 h 31"/>
                  <a:gd name="T72" fmla="*/ 6 w 30"/>
                  <a:gd name="T73" fmla="*/ 3 h 31"/>
                  <a:gd name="T74" fmla="*/ 18 w 30"/>
                  <a:gd name="T75" fmla="*/ 5 h 31"/>
                  <a:gd name="T76" fmla="*/ 19 w 30"/>
                  <a:gd name="T77" fmla="*/ 2 h 31"/>
                  <a:gd name="T78" fmla="*/ 16 w 30"/>
                  <a:gd name="T79" fmla="*/ 1 h 31"/>
                  <a:gd name="T80" fmla="*/ 16 w 30"/>
                  <a:gd name="T81" fmla="*/ 0 h 31"/>
                  <a:gd name="T82" fmla="*/ 4 w 30"/>
                  <a:gd name="T83" fmla="*/ 21 h 31"/>
                  <a:gd name="T84" fmla="*/ 4 w 30"/>
                  <a:gd name="T85" fmla="*/ 20 h 31"/>
                  <a:gd name="T86" fmla="*/ 6 w 30"/>
                  <a:gd name="T87" fmla="*/ 20 h 31"/>
                  <a:gd name="T88" fmla="*/ 7 w 30"/>
                  <a:gd name="T89" fmla="*/ 20 h 31"/>
                  <a:gd name="T90" fmla="*/ 7 w 30"/>
                  <a:gd name="T91" fmla="*/ 22 h 31"/>
                  <a:gd name="T92" fmla="*/ 7 w 30"/>
                  <a:gd name="T93" fmla="*/ 23 h 31"/>
                  <a:gd name="T94" fmla="*/ 5 w 30"/>
                  <a:gd name="T95" fmla="*/ 22 h 31"/>
                  <a:gd name="T96" fmla="*/ 4 w 30"/>
                  <a:gd name="T97" fmla="*/ 21 h 31"/>
                  <a:gd name="T98" fmla="*/ 11 w 30"/>
                  <a:gd name="T99" fmla="*/ 12 h 31"/>
                  <a:gd name="T100" fmla="*/ 11 w 30"/>
                  <a:gd name="T101" fmla="*/ 11 h 31"/>
                  <a:gd name="T102" fmla="*/ 14 w 30"/>
                  <a:gd name="T103" fmla="*/ 11 h 31"/>
                  <a:gd name="T104" fmla="*/ 13 w 30"/>
                  <a:gd name="T105" fmla="*/ 13 h 31"/>
                  <a:gd name="T106" fmla="*/ 11 w 30"/>
                  <a:gd name="T107" fmla="*/ 13 h 31"/>
                  <a:gd name="T108" fmla="*/ 11 w 30"/>
                  <a:gd name="T109" fmla="*/ 12 h 31"/>
                  <a:gd name="T110" fmla="*/ 15 w 30"/>
                  <a:gd name="T111" fmla="*/ 16 h 31"/>
                  <a:gd name="T112" fmla="*/ 15 w 30"/>
                  <a:gd name="T113" fmla="*/ 15 h 31"/>
                  <a:gd name="T114" fmla="*/ 17 w 30"/>
                  <a:gd name="T115" fmla="*/ 13 h 31"/>
                  <a:gd name="T116" fmla="*/ 20 w 30"/>
                  <a:gd name="T117" fmla="*/ 14 h 31"/>
                  <a:gd name="T118" fmla="*/ 19 w 30"/>
                  <a:gd name="T119" fmla="*/ 15 h 31"/>
                  <a:gd name="T120" fmla="*/ 16 w 30"/>
                  <a:gd name="T121" fmla="*/ 16 h 31"/>
                  <a:gd name="T122" fmla="*/ 15 w 30"/>
                  <a:gd name="T1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31">
                    <a:moveTo>
                      <a:pt x="16" y="0"/>
                    </a:moveTo>
                    <a:cubicBezTo>
                      <a:pt x="16" y="0"/>
                      <a:pt x="16" y="0"/>
                      <a:pt x="16" y="0"/>
                    </a:cubicBezTo>
                    <a:cubicBezTo>
                      <a:pt x="16" y="0"/>
                      <a:pt x="27" y="1"/>
                      <a:pt x="29" y="0"/>
                    </a:cubicBezTo>
                    <a:cubicBezTo>
                      <a:pt x="29" y="0"/>
                      <a:pt x="30" y="0"/>
                      <a:pt x="30" y="3"/>
                    </a:cubicBezTo>
                    <a:cubicBezTo>
                      <a:pt x="30" y="3"/>
                      <a:pt x="30" y="5"/>
                      <a:pt x="25" y="4"/>
                    </a:cubicBezTo>
                    <a:cubicBezTo>
                      <a:pt x="25" y="4"/>
                      <a:pt x="23" y="3"/>
                      <a:pt x="23" y="5"/>
                    </a:cubicBezTo>
                    <a:cubicBezTo>
                      <a:pt x="23" y="5"/>
                      <a:pt x="22" y="6"/>
                      <a:pt x="23" y="6"/>
                    </a:cubicBezTo>
                    <a:cubicBezTo>
                      <a:pt x="23" y="6"/>
                      <a:pt x="28" y="7"/>
                      <a:pt x="29" y="9"/>
                    </a:cubicBezTo>
                    <a:cubicBezTo>
                      <a:pt x="29" y="9"/>
                      <a:pt x="29" y="11"/>
                      <a:pt x="26" y="10"/>
                    </a:cubicBezTo>
                    <a:cubicBezTo>
                      <a:pt x="26" y="10"/>
                      <a:pt x="22" y="8"/>
                      <a:pt x="19" y="9"/>
                    </a:cubicBezTo>
                    <a:cubicBezTo>
                      <a:pt x="19" y="9"/>
                      <a:pt x="18" y="11"/>
                      <a:pt x="20" y="11"/>
                    </a:cubicBezTo>
                    <a:cubicBezTo>
                      <a:pt x="20" y="11"/>
                      <a:pt x="22" y="13"/>
                      <a:pt x="23" y="13"/>
                    </a:cubicBezTo>
                    <a:cubicBezTo>
                      <a:pt x="23" y="13"/>
                      <a:pt x="25" y="14"/>
                      <a:pt x="24" y="15"/>
                    </a:cubicBezTo>
                    <a:cubicBezTo>
                      <a:pt x="24" y="15"/>
                      <a:pt x="25" y="17"/>
                      <a:pt x="18" y="19"/>
                    </a:cubicBezTo>
                    <a:cubicBezTo>
                      <a:pt x="13" y="20"/>
                      <a:pt x="13" y="20"/>
                      <a:pt x="13" y="20"/>
                    </a:cubicBezTo>
                    <a:cubicBezTo>
                      <a:pt x="13" y="20"/>
                      <a:pt x="12" y="19"/>
                      <a:pt x="12" y="20"/>
                    </a:cubicBezTo>
                    <a:cubicBezTo>
                      <a:pt x="12" y="20"/>
                      <a:pt x="14" y="21"/>
                      <a:pt x="13" y="22"/>
                    </a:cubicBezTo>
                    <a:cubicBezTo>
                      <a:pt x="13" y="22"/>
                      <a:pt x="9" y="24"/>
                      <a:pt x="9" y="24"/>
                    </a:cubicBezTo>
                    <a:cubicBezTo>
                      <a:pt x="9" y="24"/>
                      <a:pt x="7" y="26"/>
                      <a:pt x="9" y="27"/>
                    </a:cubicBezTo>
                    <a:cubicBezTo>
                      <a:pt x="9" y="27"/>
                      <a:pt x="14" y="29"/>
                      <a:pt x="9" y="31"/>
                    </a:cubicBezTo>
                    <a:cubicBezTo>
                      <a:pt x="9" y="31"/>
                      <a:pt x="7" y="29"/>
                      <a:pt x="5" y="29"/>
                    </a:cubicBezTo>
                    <a:cubicBezTo>
                      <a:pt x="5" y="29"/>
                      <a:pt x="2" y="26"/>
                      <a:pt x="1" y="25"/>
                    </a:cubicBezTo>
                    <a:cubicBezTo>
                      <a:pt x="1" y="25"/>
                      <a:pt x="0" y="25"/>
                      <a:pt x="1" y="24"/>
                    </a:cubicBezTo>
                    <a:cubicBezTo>
                      <a:pt x="1" y="24"/>
                      <a:pt x="2" y="24"/>
                      <a:pt x="3" y="23"/>
                    </a:cubicBezTo>
                    <a:cubicBezTo>
                      <a:pt x="3" y="23"/>
                      <a:pt x="4" y="23"/>
                      <a:pt x="3" y="21"/>
                    </a:cubicBezTo>
                    <a:cubicBezTo>
                      <a:pt x="2" y="19"/>
                      <a:pt x="2" y="19"/>
                      <a:pt x="2" y="19"/>
                    </a:cubicBezTo>
                    <a:cubicBezTo>
                      <a:pt x="2" y="19"/>
                      <a:pt x="3" y="18"/>
                      <a:pt x="5" y="19"/>
                    </a:cubicBezTo>
                    <a:cubicBezTo>
                      <a:pt x="5" y="19"/>
                      <a:pt x="7" y="20"/>
                      <a:pt x="9" y="19"/>
                    </a:cubicBezTo>
                    <a:cubicBezTo>
                      <a:pt x="9" y="19"/>
                      <a:pt x="10" y="19"/>
                      <a:pt x="9" y="18"/>
                    </a:cubicBezTo>
                    <a:cubicBezTo>
                      <a:pt x="10" y="16"/>
                      <a:pt x="10" y="16"/>
                      <a:pt x="10" y="16"/>
                    </a:cubicBezTo>
                    <a:cubicBezTo>
                      <a:pt x="10" y="16"/>
                      <a:pt x="8" y="16"/>
                      <a:pt x="8" y="16"/>
                    </a:cubicBezTo>
                    <a:cubicBezTo>
                      <a:pt x="8" y="16"/>
                      <a:pt x="5" y="14"/>
                      <a:pt x="10" y="11"/>
                    </a:cubicBezTo>
                    <a:cubicBezTo>
                      <a:pt x="10" y="11"/>
                      <a:pt x="12" y="8"/>
                      <a:pt x="17" y="8"/>
                    </a:cubicBezTo>
                    <a:cubicBezTo>
                      <a:pt x="17" y="8"/>
                      <a:pt x="18" y="7"/>
                      <a:pt x="17" y="7"/>
                    </a:cubicBezTo>
                    <a:cubicBezTo>
                      <a:pt x="17" y="7"/>
                      <a:pt x="11" y="6"/>
                      <a:pt x="9" y="7"/>
                    </a:cubicBezTo>
                    <a:cubicBezTo>
                      <a:pt x="9" y="7"/>
                      <a:pt x="6" y="8"/>
                      <a:pt x="4" y="4"/>
                    </a:cubicBezTo>
                    <a:cubicBezTo>
                      <a:pt x="4" y="4"/>
                      <a:pt x="4" y="3"/>
                      <a:pt x="6" y="3"/>
                    </a:cubicBezTo>
                    <a:cubicBezTo>
                      <a:pt x="6" y="3"/>
                      <a:pt x="18" y="5"/>
                      <a:pt x="18" y="5"/>
                    </a:cubicBezTo>
                    <a:cubicBezTo>
                      <a:pt x="18" y="6"/>
                      <a:pt x="21" y="4"/>
                      <a:pt x="19" y="2"/>
                    </a:cubicBezTo>
                    <a:cubicBezTo>
                      <a:pt x="19" y="2"/>
                      <a:pt x="17" y="1"/>
                      <a:pt x="16" y="1"/>
                    </a:cubicBezTo>
                    <a:cubicBezTo>
                      <a:pt x="16" y="1"/>
                      <a:pt x="15" y="1"/>
                      <a:pt x="16" y="0"/>
                    </a:cubicBezTo>
                    <a:close/>
                    <a:moveTo>
                      <a:pt x="4" y="21"/>
                    </a:moveTo>
                    <a:cubicBezTo>
                      <a:pt x="4" y="20"/>
                      <a:pt x="4" y="20"/>
                      <a:pt x="4" y="20"/>
                    </a:cubicBezTo>
                    <a:cubicBezTo>
                      <a:pt x="4" y="20"/>
                      <a:pt x="4" y="20"/>
                      <a:pt x="6" y="20"/>
                    </a:cubicBezTo>
                    <a:cubicBezTo>
                      <a:pt x="6" y="20"/>
                      <a:pt x="7" y="20"/>
                      <a:pt x="7" y="20"/>
                    </a:cubicBezTo>
                    <a:cubicBezTo>
                      <a:pt x="7" y="20"/>
                      <a:pt x="9" y="21"/>
                      <a:pt x="7" y="22"/>
                    </a:cubicBezTo>
                    <a:cubicBezTo>
                      <a:pt x="7" y="23"/>
                      <a:pt x="7" y="23"/>
                      <a:pt x="7" y="23"/>
                    </a:cubicBezTo>
                    <a:cubicBezTo>
                      <a:pt x="7" y="23"/>
                      <a:pt x="5" y="23"/>
                      <a:pt x="5" y="22"/>
                    </a:cubicBezTo>
                    <a:cubicBezTo>
                      <a:pt x="5" y="22"/>
                      <a:pt x="4" y="21"/>
                      <a:pt x="4" y="21"/>
                    </a:cubicBezTo>
                    <a:close/>
                    <a:moveTo>
                      <a:pt x="11" y="12"/>
                    </a:moveTo>
                    <a:cubicBezTo>
                      <a:pt x="11" y="11"/>
                      <a:pt x="11" y="11"/>
                      <a:pt x="11" y="11"/>
                    </a:cubicBezTo>
                    <a:cubicBezTo>
                      <a:pt x="11" y="11"/>
                      <a:pt x="11" y="10"/>
                      <a:pt x="14" y="11"/>
                    </a:cubicBezTo>
                    <a:cubicBezTo>
                      <a:pt x="14" y="11"/>
                      <a:pt x="14" y="12"/>
                      <a:pt x="13" y="13"/>
                    </a:cubicBezTo>
                    <a:cubicBezTo>
                      <a:pt x="13" y="13"/>
                      <a:pt x="12" y="13"/>
                      <a:pt x="11" y="13"/>
                    </a:cubicBezTo>
                    <a:cubicBezTo>
                      <a:pt x="11" y="13"/>
                      <a:pt x="10" y="12"/>
                      <a:pt x="11" y="12"/>
                    </a:cubicBezTo>
                    <a:close/>
                    <a:moveTo>
                      <a:pt x="15" y="16"/>
                    </a:moveTo>
                    <a:cubicBezTo>
                      <a:pt x="15" y="15"/>
                      <a:pt x="15" y="15"/>
                      <a:pt x="15" y="15"/>
                    </a:cubicBezTo>
                    <a:cubicBezTo>
                      <a:pt x="15" y="15"/>
                      <a:pt x="16" y="13"/>
                      <a:pt x="17" y="13"/>
                    </a:cubicBezTo>
                    <a:cubicBezTo>
                      <a:pt x="17" y="13"/>
                      <a:pt x="19" y="11"/>
                      <a:pt x="20" y="14"/>
                    </a:cubicBezTo>
                    <a:cubicBezTo>
                      <a:pt x="20" y="14"/>
                      <a:pt x="20" y="15"/>
                      <a:pt x="19" y="15"/>
                    </a:cubicBezTo>
                    <a:cubicBezTo>
                      <a:pt x="19" y="15"/>
                      <a:pt x="17" y="16"/>
                      <a:pt x="16" y="16"/>
                    </a:cubicBezTo>
                    <a:cubicBezTo>
                      <a:pt x="16" y="16"/>
                      <a:pt x="15" y="16"/>
                      <a:pt x="15"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iSḻîďê"/>
              <p:cNvSpPr/>
              <p:nvPr/>
            </p:nvSpPr>
            <p:spPr bwMode="auto">
              <a:xfrm>
                <a:off x="3729038" y="3924300"/>
                <a:ext cx="95250" cy="63500"/>
              </a:xfrm>
              <a:custGeom>
                <a:avLst/>
                <a:gdLst>
                  <a:gd name="T0" fmla="*/ 11 w 29"/>
                  <a:gd name="T1" fmla="*/ 3 h 19"/>
                  <a:gd name="T2" fmla="*/ 11 w 29"/>
                  <a:gd name="T3" fmla="*/ 2 h 19"/>
                  <a:gd name="T4" fmla="*/ 20 w 29"/>
                  <a:gd name="T5" fmla="*/ 0 h 19"/>
                  <a:gd name="T6" fmla="*/ 25 w 29"/>
                  <a:gd name="T7" fmla="*/ 4 h 19"/>
                  <a:gd name="T8" fmla="*/ 23 w 29"/>
                  <a:gd name="T9" fmla="*/ 10 h 19"/>
                  <a:gd name="T10" fmla="*/ 19 w 29"/>
                  <a:gd name="T11" fmla="*/ 12 h 19"/>
                  <a:gd name="T12" fmla="*/ 19 w 29"/>
                  <a:gd name="T13" fmla="*/ 13 h 19"/>
                  <a:gd name="T14" fmla="*/ 29 w 29"/>
                  <a:gd name="T15" fmla="*/ 17 h 19"/>
                  <a:gd name="T16" fmla="*/ 26 w 29"/>
                  <a:gd name="T17" fmla="*/ 19 h 19"/>
                  <a:gd name="T18" fmla="*/ 11 w 29"/>
                  <a:gd name="T19" fmla="*/ 16 h 19"/>
                  <a:gd name="T20" fmla="*/ 5 w 29"/>
                  <a:gd name="T21" fmla="*/ 18 h 19"/>
                  <a:gd name="T22" fmla="*/ 1 w 29"/>
                  <a:gd name="T23" fmla="*/ 16 h 19"/>
                  <a:gd name="T24" fmla="*/ 3 w 29"/>
                  <a:gd name="T25" fmla="*/ 14 h 19"/>
                  <a:gd name="T26" fmla="*/ 12 w 29"/>
                  <a:gd name="T27" fmla="*/ 12 h 19"/>
                  <a:gd name="T28" fmla="*/ 16 w 29"/>
                  <a:gd name="T29" fmla="*/ 7 h 19"/>
                  <a:gd name="T30" fmla="*/ 15 w 29"/>
                  <a:gd name="T31" fmla="*/ 6 h 19"/>
                  <a:gd name="T32" fmla="*/ 11 w 2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11" y="3"/>
                    </a:moveTo>
                    <a:cubicBezTo>
                      <a:pt x="11" y="2"/>
                      <a:pt x="11" y="2"/>
                      <a:pt x="11" y="2"/>
                    </a:cubicBezTo>
                    <a:cubicBezTo>
                      <a:pt x="11" y="2"/>
                      <a:pt x="19" y="1"/>
                      <a:pt x="20" y="0"/>
                    </a:cubicBezTo>
                    <a:cubicBezTo>
                      <a:pt x="20" y="0"/>
                      <a:pt x="25" y="0"/>
                      <a:pt x="25" y="4"/>
                    </a:cubicBezTo>
                    <a:cubicBezTo>
                      <a:pt x="25" y="4"/>
                      <a:pt x="25" y="9"/>
                      <a:pt x="23" y="10"/>
                    </a:cubicBezTo>
                    <a:cubicBezTo>
                      <a:pt x="19" y="12"/>
                      <a:pt x="19" y="12"/>
                      <a:pt x="19" y="12"/>
                    </a:cubicBezTo>
                    <a:cubicBezTo>
                      <a:pt x="19" y="13"/>
                      <a:pt x="19" y="13"/>
                      <a:pt x="19" y="13"/>
                    </a:cubicBezTo>
                    <a:cubicBezTo>
                      <a:pt x="19" y="13"/>
                      <a:pt x="27" y="11"/>
                      <a:pt x="29" y="17"/>
                    </a:cubicBezTo>
                    <a:cubicBezTo>
                      <a:pt x="29" y="17"/>
                      <a:pt x="28" y="19"/>
                      <a:pt x="26" y="19"/>
                    </a:cubicBezTo>
                    <a:cubicBezTo>
                      <a:pt x="26" y="19"/>
                      <a:pt x="17" y="15"/>
                      <a:pt x="11" y="16"/>
                    </a:cubicBezTo>
                    <a:cubicBezTo>
                      <a:pt x="11" y="16"/>
                      <a:pt x="7" y="17"/>
                      <a:pt x="5" y="18"/>
                    </a:cubicBezTo>
                    <a:cubicBezTo>
                      <a:pt x="5" y="18"/>
                      <a:pt x="3" y="18"/>
                      <a:pt x="1" y="16"/>
                    </a:cubicBezTo>
                    <a:cubicBezTo>
                      <a:pt x="1" y="16"/>
                      <a:pt x="0" y="15"/>
                      <a:pt x="3" y="14"/>
                    </a:cubicBezTo>
                    <a:cubicBezTo>
                      <a:pt x="3" y="14"/>
                      <a:pt x="10" y="14"/>
                      <a:pt x="12" y="12"/>
                    </a:cubicBezTo>
                    <a:cubicBezTo>
                      <a:pt x="12" y="12"/>
                      <a:pt x="16" y="7"/>
                      <a:pt x="16" y="7"/>
                    </a:cubicBezTo>
                    <a:cubicBezTo>
                      <a:pt x="16" y="7"/>
                      <a:pt x="17" y="6"/>
                      <a:pt x="15" y="6"/>
                    </a:cubicBezTo>
                    <a:cubicBezTo>
                      <a:pt x="15" y="6"/>
                      <a:pt x="11" y="4"/>
                      <a:pt x="1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ṧľíḑê"/>
              <p:cNvSpPr/>
              <p:nvPr/>
            </p:nvSpPr>
            <p:spPr bwMode="auto">
              <a:xfrm>
                <a:off x="4032251" y="3868738"/>
                <a:ext cx="82550" cy="103188"/>
              </a:xfrm>
              <a:custGeom>
                <a:avLst/>
                <a:gdLst>
                  <a:gd name="T0" fmla="*/ 4 w 25"/>
                  <a:gd name="T1" fmla="*/ 12 h 31"/>
                  <a:gd name="T2" fmla="*/ 4 w 25"/>
                  <a:gd name="T3" fmla="*/ 12 h 31"/>
                  <a:gd name="T4" fmla="*/ 0 w 25"/>
                  <a:gd name="T5" fmla="*/ 4 h 31"/>
                  <a:gd name="T6" fmla="*/ 6 w 25"/>
                  <a:gd name="T7" fmla="*/ 4 h 31"/>
                  <a:gd name="T8" fmla="*/ 8 w 25"/>
                  <a:gd name="T9" fmla="*/ 9 h 31"/>
                  <a:gd name="T10" fmla="*/ 13 w 25"/>
                  <a:gd name="T11" fmla="*/ 7 h 31"/>
                  <a:gd name="T12" fmla="*/ 13 w 25"/>
                  <a:gd name="T13" fmla="*/ 9 h 31"/>
                  <a:gd name="T14" fmla="*/ 12 w 25"/>
                  <a:gd name="T15" fmla="*/ 11 h 31"/>
                  <a:gd name="T16" fmla="*/ 10 w 25"/>
                  <a:gd name="T17" fmla="*/ 17 h 31"/>
                  <a:gd name="T18" fmla="*/ 25 w 25"/>
                  <a:gd name="T19" fmla="*/ 19 h 31"/>
                  <a:gd name="T20" fmla="*/ 21 w 25"/>
                  <a:gd name="T21" fmla="*/ 22 h 31"/>
                  <a:gd name="T22" fmla="*/ 11 w 25"/>
                  <a:gd name="T23" fmla="*/ 19 h 31"/>
                  <a:gd name="T24" fmla="*/ 10 w 25"/>
                  <a:gd name="T25" fmla="*/ 20 h 31"/>
                  <a:gd name="T26" fmla="*/ 4 w 25"/>
                  <a:gd name="T27" fmla="*/ 31 h 31"/>
                  <a:gd name="T28" fmla="*/ 7 w 25"/>
                  <a:gd name="T29" fmla="*/ 21 h 31"/>
                  <a:gd name="T30" fmla="*/ 7 w 25"/>
                  <a:gd name="T31" fmla="*/ 18 h 31"/>
                  <a:gd name="T32" fmla="*/ 5 w 25"/>
                  <a:gd name="T33" fmla="*/ 18 h 31"/>
                  <a:gd name="T34" fmla="*/ 2 w 25"/>
                  <a:gd name="T35" fmla="*/ 17 h 31"/>
                  <a:gd name="T36" fmla="*/ 4 w 25"/>
                  <a:gd name="T37" fmla="*/ 14 h 31"/>
                  <a:gd name="T38" fmla="*/ 4 w 25"/>
                  <a:gd name="T3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4" y="12"/>
                    </a:moveTo>
                    <a:cubicBezTo>
                      <a:pt x="4" y="12"/>
                      <a:pt x="4" y="12"/>
                      <a:pt x="4" y="12"/>
                    </a:cubicBezTo>
                    <a:cubicBezTo>
                      <a:pt x="4" y="12"/>
                      <a:pt x="1" y="4"/>
                      <a:pt x="0" y="4"/>
                    </a:cubicBezTo>
                    <a:cubicBezTo>
                      <a:pt x="0" y="4"/>
                      <a:pt x="1" y="0"/>
                      <a:pt x="6" y="4"/>
                    </a:cubicBezTo>
                    <a:cubicBezTo>
                      <a:pt x="6" y="4"/>
                      <a:pt x="7" y="9"/>
                      <a:pt x="8" y="9"/>
                    </a:cubicBezTo>
                    <a:cubicBezTo>
                      <a:pt x="8" y="9"/>
                      <a:pt x="12" y="7"/>
                      <a:pt x="13" y="7"/>
                    </a:cubicBezTo>
                    <a:cubicBezTo>
                      <a:pt x="13" y="7"/>
                      <a:pt x="14" y="7"/>
                      <a:pt x="13" y="9"/>
                    </a:cubicBezTo>
                    <a:cubicBezTo>
                      <a:pt x="12" y="11"/>
                      <a:pt x="12" y="11"/>
                      <a:pt x="12" y="11"/>
                    </a:cubicBezTo>
                    <a:cubicBezTo>
                      <a:pt x="12" y="11"/>
                      <a:pt x="7" y="13"/>
                      <a:pt x="10" y="17"/>
                    </a:cubicBezTo>
                    <a:cubicBezTo>
                      <a:pt x="10" y="17"/>
                      <a:pt x="23" y="19"/>
                      <a:pt x="25" y="19"/>
                    </a:cubicBezTo>
                    <a:cubicBezTo>
                      <a:pt x="25" y="19"/>
                      <a:pt x="25" y="21"/>
                      <a:pt x="21" y="22"/>
                    </a:cubicBezTo>
                    <a:cubicBezTo>
                      <a:pt x="21" y="22"/>
                      <a:pt x="21" y="23"/>
                      <a:pt x="11" y="19"/>
                    </a:cubicBezTo>
                    <a:cubicBezTo>
                      <a:pt x="11" y="19"/>
                      <a:pt x="10" y="19"/>
                      <a:pt x="10" y="20"/>
                    </a:cubicBezTo>
                    <a:cubicBezTo>
                      <a:pt x="10" y="20"/>
                      <a:pt x="9" y="31"/>
                      <a:pt x="4" y="31"/>
                    </a:cubicBezTo>
                    <a:cubicBezTo>
                      <a:pt x="4" y="31"/>
                      <a:pt x="8" y="27"/>
                      <a:pt x="7" y="21"/>
                    </a:cubicBezTo>
                    <a:cubicBezTo>
                      <a:pt x="7" y="21"/>
                      <a:pt x="7" y="19"/>
                      <a:pt x="7" y="18"/>
                    </a:cubicBezTo>
                    <a:cubicBezTo>
                      <a:pt x="7" y="18"/>
                      <a:pt x="7" y="17"/>
                      <a:pt x="5" y="18"/>
                    </a:cubicBezTo>
                    <a:cubicBezTo>
                      <a:pt x="5" y="18"/>
                      <a:pt x="3" y="19"/>
                      <a:pt x="2" y="17"/>
                    </a:cubicBezTo>
                    <a:cubicBezTo>
                      <a:pt x="2" y="17"/>
                      <a:pt x="4" y="14"/>
                      <a:pt x="4" y="14"/>
                    </a:cubicBezTo>
                    <a:cubicBezTo>
                      <a:pt x="4" y="14"/>
                      <a:pt x="5" y="13"/>
                      <a:pt x="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S1iḍê"/>
              <p:cNvSpPr/>
              <p:nvPr/>
            </p:nvSpPr>
            <p:spPr bwMode="auto">
              <a:xfrm>
                <a:off x="3589338" y="3856038"/>
                <a:ext cx="115888" cy="128588"/>
              </a:xfrm>
              <a:custGeom>
                <a:avLst/>
                <a:gdLst>
                  <a:gd name="T0" fmla="*/ 25 w 35"/>
                  <a:gd name="T1" fmla="*/ 7 h 39"/>
                  <a:gd name="T2" fmla="*/ 29 w 35"/>
                  <a:gd name="T3" fmla="*/ 4 h 39"/>
                  <a:gd name="T4" fmla="*/ 33 w 35"/>
                  <a:gd name="T5" fmla="*/ 6 h 39"/>
                  <a:gd name="T6" fmla="*/ 34 w 35"/>
                  <a:gd name="T7" fmla="*/ 10 h 39"/>
                  <a:gd name="T8" fmla="*/ 28 w 35"/>
                  <a:gd name="T9" fmla="*/ 10 h 39"/>
                  <a:gd name="T10" fmla="*/ 32 w 35"/>
                  <a:gd name="T11" fmla="*/ 14 h 39"/>
                  <a:gd name="T12" fmla="*/ 27 w 35"/>
                  <a:gd name="T13" fmla="*/ 19 h 39"/>
                  <a:gd name="T14" fmla="*/ 28 w 35"/>
                  <a:gd name="T15" fmla="*/ 22 h 39"/>
                  <a:gd name="T16" fmla="*/ 26 w 35"/>
                  <a:gd name="T17" fmla="*/ 25 h 39"/>
                  <a:gd name="T18" fmla="*/ 20 w 35"/>
                  <a:gd name="T19" fmla="*/ 25 h 39"/>
                  <a:gd name="T20" fmla="*/ 23 w 35"/>
                  <a:gd name="T21" fmla="*/ 29 h 39"/>
                  <a:gd name="T22" fmla="*/ 20 w 35"/>
                  <a:gd name="T23" fmla="*/ 33 h 39"/>
                  <a:gd name="T24" fmla="*/ 21 w 35"/>
                  <a:gd name="T25" fmla="*/ 39 h 39"/>
                  <a:gd name="T26" fmla="*/ 15 w 35"/>
                  <a:gd name="T27" fmla="*/ 31 h 39"/>
                  <a:gd name="T28" fmla="*/ 8 w 35"/>
                  <a:gd name="T29" fmla="*/ 31 h 39"/>
                  <a:gd name="T30" fmla="*/ 3 w 35"/>
                  <a:gd name="T31" fmla="*/ 30 h 39"/>
                  <a:gd name="T32" fmla="*/ 12 w 35"/>
                  <a:gd name="T33" fmla="*/ 25 h 39"/>
                  <a:gd name="T34" fmla="*/ 17 w 35"/>
                  <a:gd name="T35" fmla="*/ 22 h 39"/>
                  <a:gd name="T36" fmla="*/ 14 w 35"/>
                  <a:gd name="T37" fmla="*/ 22 h 39"/>
                  <a:gd name="T38" fmla="*/ 11 w 35"/>
                  <a:gd name="T39" fmla="*/ 19 h 39"/>
                  <a:gd name="T40" fmla="*/ 9 w 35"/>
                  <a:gd name="T41" fmla="*/ 20 h 39"/>
                  <a:gd name="T42" fmla="*/ 3 w 35"/>
                  <a:gd name="T43" fmla="*/ 20 h 39"/>
                  <a:gd name="T44" fmla="*/ 18 w 35"/>
                  <a:gd name="T45" fmla="*/ 6 h 39"/>
                  <a:gd name="T46" fmla="*/ 25 w 35"/>
                  <a:gd name="T47" fmla="*/ 7 h 39"/>
                  <a:gd name="T48" fmla="*/ 8 w 35"/>
                  <a:gd name="T49" fmla="*/ 27 h 39"/>
                  <a:gd name="T50" fmla="*/ 8 w 35"/>
                  <a:gd name="T51" fmla="*/ 27 h 39"/>
                  <a:gd name="T52" fmla="*/ 11 w 35"/>
                  <a:gd name="T53" fmla="*/ 29 h 39"/>
                  <a:gd name="T54" fmla="*/ 11 w 35"/>
                  <a:gd name="T55" fmla="*/ 30 h 39"/>
                  <a:gd name="T56" fmla="*/ 14 w 35"/>
                  <a:gd name="T57" fmla="*/ 27 h 39"/>
                  <a:gd name="T58" fmla="*/ 18 w 35"/>
                  <a:gd name="T59" fmla="*/ 27 h 39"/>
                  <a:gd name="T60" fmla="*/ 14 w 35"/>
                  <a:gd name="T61" fmla="*/ 27 h 39"/>
                  <a:gd name="T62" fmla="*/ 14 w 35"/>
                  <a:gd name="T63" fmla="*/ 20 h 39"/>
                  <a:gd name="T64" fmla="*/ 19 w 35"/>
                  <a:gd name="T65" fmla="*/ 19 h 39"/>
                  <a:gd name="T66" fmla="*/ 22 w 35"/>
                  <a:gd name="T67" fmla="*/ 20 h 39"/>
                  <a:gd name="T68" fmla="*/ 21 w 35"/>
                  <a:gd name="T69" fmla="*/ 21 h 39"/>
                  <a:gd name="T70" fmla="*/ 20 w 35"/>
                  <a:gd name="T71" fmla="*/ 21 h 39"/>
                  <a:gd name="T72" fmla="*/ 14 w 35"/>
                  <a:gd name="T73" fmla="*/ 20 h 39"/>
                  <a:gd name="T74" fmla="*/ 23 w 35"/>
                  <a:gd name="T75" fmla="*/ 15 h 39"/>
                  <a:gd name="T76" fmla="*/ 23 w 35"/>
                  <a:gd name="T77" fmla="*/ 15 h 39"/>
                  <a:gd name="T78" fmla="*/ 14 w 35"/>
                  <a:gd name="T79" fmla="*/ 16 h 39"/>
                  <a:gd name="T80" fmla="*/ 18 w 35"/>
                  <a:gd name="T81" fmla="*/ 12 h 39"/>
                  <a:gd name="T82" fmla="*/ 18 w 35"/>
                  <a:gd name="T83" fmla="*/ 15 h 39"/>
                  <a:gd name="T84" fmla="*/ 17 w 35"/>
                  <a:gd name="T85" fmla="*/ 17 h 39"/>
                  <a:gd name="T86" fmla="*/ 14 w 35"/>
                  <a:gd name="T87" fmla="*/ 17 h 39"/>
                  <a:gd name="T88" fmla="*/ 20 w 35"/>
                  <a:gd name="T89" fmla="*/ 10 h 39"/>
                  <a:gd name="T90" fmla="*/ 20 w 35"/>
                  <a:gd name="T91" fmla="*/ 11 h 39"/>
                  <a:gd name="T92" fmla="*/ 20 w 35"/>
                  <a:gd name="T93" fmla="*/ 10 h 39"/>
                  <a:gd name="T94" fmla="*/ 24 w 35"/>
                  <a:gd name="T95" fmla="*/ 11 h 39"/>
                  <a:gd name="T96" fmla="*/ 25 w 35"/>
                  <a:gd name="T97" fmla="*/ 9 h 39"/>
                  <a:gd name="T98" fmla="*/ 24 w 35"/>
                  <a:gd name="T9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39">
                    <a:moveTo>
                      <a:pt x="25" y="7"/>
                    </a:moveTo>
                    <a:cubicBezTo>
                      <a:pt x="25" y="7"/>
                      <a:pt x="25" y="7"/>
                      <a:pt x="25" y="7"/>
                    </a:cubicBezTo>
                    <a:cubicBezTo>
                      <a:pt x="25" y="7"/>
                      <a:pt x="26" y="5"/>
                      <a:pt x="28" y="5"/>
                    </a:cubicBezTo>
                    <a:cubicBezTo>
                      <a:pt x="28" y="5"/>
                      <a:pt x="29" y="5"/>
                      <a:pt x="29" y="4"/>
                    </a:cubicBezTo>
                    <a:cubicBezTo>
                      <a:pt x="29" y="4"/>
                      <a:pt x="27" y="0"/>
                      <a:pt x="28" y="1"/>
                    </a:cubicBezTo>
                    <a:cubicBezTo>
                      <a:pt x="28" y="1"/>
                      <a:pt x="33" y="2"/>
                      <a:pt x="33" y="6"/>
                    </a:cubicBezTo>
                    <a:cubicBezTo>
                      <a:pt x="33" y="6"/>
                      <a:pt x="33" y="7"/>
                      <a:pt x="33" y="7"/>
                    </a:cubicBezTo>
                    <a:cubicBezTo>
                      <a:pt x="33" y="7"/>
                      <a:pt x="35" y="9"/>
                      <a:pt x="34" y="10"/>
                    </a:cubicBezTo>
                    <a:cubicBezTo>
                      <a:pt x="34" y="10"/>
                      <a:pt x="32" y="11"/>
                      <a:pt x="28" y="9"/>
                    </a:cubicBezTo>
                    <a:cubicBezTo>
                      <a:pt x="28" y="9"/>
                      <a:pt x="27" y="9"/>
                      <a:pt x="28" y="10"/>
                    </a:cubicBezTo>
                    <a:cubicBezTo>
                      <a:pt x="28" y="10"/>
                      <a:pt x="29" y="11"/>
                      <a:pt x="30" y="12"/>
                    </a:cubicBezTo>
                    <a:cubicBezTo>
                      <a:pt x="30" y="12"/>
                      <a:pt x="32" y="12"/>
                      <a:pt x="32" y="14"/>
                    </a:cubicBezTo>
                    <a:cubicBezTo>
                      <a:pt x="32" y="14"/>
                      <a:pt x="30" y="19"/>
                      <a:pt x="26" y="17"/>
                    </a:cubicBezTo>
                    <a:cubicBezTo>
                      <a:pt x="26" y="17"/>
                      <a:pt x="24" y="18"/>
                      <a:pt x="27" y="19"/>
                    </a:cubicBezTo>
                    <a:cubicBezTo>
                      <a:pt x="27" y="19"/>
                      <a:pt x="29" y="18"/>
                      <a:pt x="31" y="20"/>
                    </a:cubicBezTo>
                    <a:cubicBezTo>
                      <a:pt x="31" y="20"/>
                      <a:pt x="32" y="22"/>
                      <a:pt x="28" y="22"/>
                    </a:cubicBezTo>
                    <a:cubicBezTo>
                      <a:pt x="28" y="22"/>
                      <a:pt x="26" y="22"/>
                      <a:pt x="26" y="23"/>
                    </a:cubicBezTo>
                    <a:cubicBezTo>
                      <a:pt x="26" y="23"/>
                      <a:pt x="28" y="25"/>
                      <a:pt x="26" y="25"/>
                    </a:cubicBezTo>
                    <a:cubicBezTo>
                      <a:pt x="26" y="25"/>
                      <a:pt x="24" y="24"/>
                      <a:pt x="23" y="24"/>
                    </a:cubicBezTo>
                    <a:cubicBezTo>
                      <a:pt x="20" y="25"/>
                      <a:pt x="20" y="25"/>
                      <a:pt x="20" y="25"/>
                    </a:cubicBezTo>
                    <a:cubicBezTo>
                      <a:pt x="20" y="25"/>
                      <a:pt x="19" y="25"/>
                      <a:pt x="20" y="26"/>
                    </a:cubicBezTo>
                    <a:cubicBezTo>
                      <a:pt x="20" y="26"/>
                      <a:pt x="25" y="26"/>
                      <a:pt x="23" y="29"/>
                    </a:cubicBezTo>
                    <a:cubicBezTo>
                      <a:pt x="19" y="31"/>
                      <a:pt x="19" y="31"/>
                      <a:pt x="19" y="31"/>
                    </a:cubicBezTo>
                    <a:cubicBezTo>
                      <a:pt x="19" y="31"/>
                      <a:pt x="18" y="31"/>
                      <a:pt x="20" y="33"/>
                    </a:cubicBezTo>
                    <a:cubicBezTo>
                      <a:pt x="20" y="33"/>
                      <a:pt x="25" y="38"/>
                      <a:pt x="23" y="39"/>
                    </a:cubicBezTo>
                    <a:cubicBezTo>
                      <a:pt x="23" y="39"/>
                      <a:pt x="21" y="39"/>
                      <a:pt x="21" y="39"/>
                    </a:cubicBezTo>
                    <a:cubicBezTo>
                      <a:pt x="18" y="38"/>
                      <a:pt x="18" y="38"/>
                      <a:pt x="18" y="38"/>
                    </a:cubicBezTo>
                    <a:cubicBezTo>
                      <a:pt x="15" y="31"/>
                      <a:pt x="15" y="31"/>
                      <a:pt x="15" y="31"/>
                    </a:cubicBezTo>
                    <a:cubicBezTo>
                      <a:pt x="8" y="32"/>
                      <a:pt x="8" y="32"/>
                      <a:pt x="8" y="32"/>
                    </a:cubicBezTo>
                    <a:cubicBezTo>
                      <a:pt x="8" y="32"/>
                      <a:pt x="7" y="32"/>
                      <a:pt x="8" y="31"/>
                    </a:cubicBezTo>
                    <a:cubicBezTo>
                      <a:pt x="8" y="31"/>
                      <a:pt x="7" y="28"/>
                      <a:pt x="6" y="29"/>
                    </a:cubicBezTo>
                    <a:cubicBezTo>
                      <a:pt x="3" y="30"/>
                      <a:pt x="3" y="30"/>
                      <a:pt x="3" y="30"/>
                    </a:cubicBezTo>
                    <a:cubicBezTo>
                      <a:pt x="3" y="30"/>
                      <a:pt x="1" y="29"/>
                      <a:pt x="2" y="28"/>
                    </a:cubicBezTo>
                    <a:cubicBezTo>
                      <a:pt x="2" y="28"/>
                      <a:pt x="8" y="24"/>
                      <a:pt x="12" y="25"/>
                    </a:cubicBezTo>
                    <a:cubicBezTo>
                      <a:pt x="12" y="25"/>
                      <a:pt x="17" y="24"/>
                      <a:pt x="18" y="24"/>
                    </a:cubicBezTo>
                    <a:cubicBezTo>
                      <a:pt x="18" y="24"/>
                      <a:pt x="19" y="23"/>
                      <a:pt x="17" y="22"/>
                    </a:cubicBezTo>
                    <a:cubicBezTo>
                      <a:pt x="17" y="22"/>
                      <a:pt x="16" y="22"/>
                      <a:pt x="15" y="21"/>
                    </a:cubicBezTo>
                    <a:cubicBezTo>
                      <a:pt x="15" y="21"/>
                      <a:pt x="14" y="21"/>
                      <a:pt x="14" y="22"/>
                    </a:cubicBezTo>
                    <a:cubicBezTo>
                      <a:pt x="14" y="22"/>
                      <a:pt x="12" y="23"/>
                      <a:pt x="11" y="22"/>
                    </a:cubicBezTo>
                    <a:cubicBezTo>
                      <a:pt x="11" y="22"/>
                      <a:pt x="10" y="19"/>
                      <a:pt x="11" y="19"/>
                    </a:cubicBezTo>
                    <a:cubicBezTo>
                      <a:pt x="11" y="19"/>
                      <a:pt x="12" y="19"/>
                      <a:pt x="12" y="18"/>
                    </a:cubicBezTo>
                    <a:cubicBezTo>
                      <a:pt x="12" y="18"/>
                      <a:pt x="9" y="19"/>
                      <a:pt x="9" y="20"/>
                    </a:cubicBezTo>
                    <a:cubicBezTo>
                      <a:pt x="9" y="20"/>
                      <a:pt x="4" y="24"/>
                      <a:pt x="2" y="23"/>
                    </a:cubicBezTo>
                    <a:cubicBezTo>
                      <a:pt x="2" y="23"/>
                      <a:pt x="0" y="23"/>
                      <a:pt x="3" y="20"/>
                    </a:cubicBezTo>
                    <a:cubicBezTo>
                      <a:pt x="6" y="18"/>
                      <a:pt x="10" y="17"/>
                      <a:pt x="18" y="9"/>
                    </a:cubicBezTo>
                    <a:cubicBezTo>
                      <a:pt x="18" y="9"/>
                      <a:pt x="20" y="8"/>
                      <a:pt x="18" y="6"/>
                    </a:cubicBezTo>
                    <a:cubicBezTo>
                      <a:pt x="18" y="6"/>
                      <a:pt x="18" y="5"/>
                      <a:pt x="20" y="6"/>
                    </a:cubicBezTo>
                    <a:cubicBezTo>
                      <a:pt x="25" y="7"/>
                      <a:pt x="25" y="7"/>
                      <a:pt x="25" y="7"/>
                    </a:cubicBezTo>
                    <a:close/>
                    <a:moveTo>
                      <a:pt x="8" y="27"/>
                    </a:moveTo>
                    <a:cubicBezTo>
                      <a:pt x="8" y="27"/>
                      <a:pt x="8" y="27"/>
                      <a:pt x="8" y="27"/>
                    </a:cubicBezTo>
                    <a:cubicBezTo>
                      <a:pt x="8" y="27"/>
                      <a:pt x="9" y="25"/>
                      <a:pt x="10" y="26"/>
                    </a:cubicBezTo>
                    <a:cubicBezTo>
                      <a:pt x="10" y="26"/>
                      <a:pt x="9" y="27"/>
                      <a:pt x="8" y="27"/>
                    </a:cubicBezTo>
                    <a:close/>
                    <a:moveTo>
                      <a:pt x="11" y="30"/>
                    </a:moveTo>
                    <a:cubicBezTo>
                      <a:pt x="11" y="29"/>
                      <a:pt x="11" y="29"/>
                      <a:pt x="11" y="29"/>
                    </a:cubicBezTo>
                    <a:cubicBezTo>
                      <a:pt x="11" y="29"/>
                      <a:pt x="11" y="28"/>
                      <a:pt x="12" y="29"/>
                    </a:cubicBezTo>
                    <a:cubicBezTo>
                      <a:pt x="12" y="29"/>
                      <a:pt x="12" y="29"/>
                      <a:pt x="11" y="30"/>
                    </a:cubicBezTo>
                    <a:close/>
                    <a:moveTo>
                      <a:pt x="14" y="27"/>
                    </a:moveTo>
                    <a:cubicBezTo>
                      <a:pt x="14" y="27"/>
                      <a:pt x="14" y="27"/>
                      <a:pt x="14" y="27"/>
                    </a:cubicBezTo>
                    <a:cubicBezTo>
                      <a:pt x="14" y="27"/>
                      <a:pt x="17" y="26"/>
                      <a:pt x="18" y="26"/>
                    </a:cubicBezTo>
                    <a:cubicBezTo>
                      <a:pt x="18" y="26"/>
                      <a:pt x="19" y="26"/>
                      <a:pt x="18" y="27"/>
                    </a:cubicBezTo>
                    <a:cubicBezTo>
                      <a:pt x="18" y="27"/>
                      <a:pt x="15" y="28"/>
                      <a:pt x="14" y="27"/>
                    </a:cubicBezTo>
                    <a:cubicBezTo>
                      <a:pt x="14" y="27"/>
                      <a:pt x="14" y="28"/>
                      <a:pt x="14" y="27"/>
                    </a:cubicBezTo>
                    <a:cubicBezTo>
                      <a:pt x="14" y="27"/>
                      <a:pt x="14" y="27"/>
                      <a:pt x="14" y="27"/>
                    </a:cubicBezTo>
                    <a:close/>
                    <a:moveTo>
                      <a:pt x="14" y="20"/>
                    </a:moveTo>
                    <a:cubicBezTo>
                      <a:pt x="14" y="19"/>
                      <a:pt x="14" y="19"/>
                      <a:pt x="14" y="19"/>
                    </a:cubicBezTo>
                    <a:cubicBezTo>
                      <a:pt x="14" y="19"/>
                      <a:pt x="18" y="19"/>
                      <a:pt x="19" y="19"/>
                    </a:cubicBezTo>
                    <a:cubicBezTo>
                      <a:pt x="21" y="19"/>
                      <a:pt x="21" y="19"/>
                      <a:pt x="21" y="19"/>
                    </a:cubicBezTo>
                    <a:cubicBezTo>
                      <a:pt x="21" y="19"/>
                      <a:pt x="23" y="19"/>
                      <a:pt x="22" y="20"/>
                    </a:cubicBezTo>
                    <a:cubicBezTo>
                      <a:pt x="22" y="20"/>
                      <a:pt x="20" y="20"/>
                      <a:pt x="20" y="21"/>
                    </a:cubicBezTo>
                    <a:cubicBezTo>
                      <a:pt x="20" y="21"/>
                      <a:pt x="21" y="22"/>
                      <a:pt x="21" y="21"/>
                    </a:cubicBezTo>
                    <a:cubicBezTo>
                      <a:pt x="21" y="21"/>
                      <a:pt x="23" y="22"/>
                      <a:pt x="21" y="23"/>
                    </a:cubicBezTo>
                    <a:cubicBezTo>
                      <a:pt x="21" y="23"/>
                      <a:pt x="20" y="22"/>
                      <a:pt x="20" y="21"/>
                    </a:cubicBezTo>
                    <a:cubicBezTo>
                      <a:pt x="20" y="21"/>
                      <a:pt x="17" y="20"/>
                      <a:pt x="16" y="20"/>
                    </a:cubicBezTo>
                    <a:cubicBezTo>
                      <a:pt x="16" y="20"/>
                      <a:pt x="14" y="20"/>
                      <a:pt x="14" y="20"/>
                    </a:cubicBezTo>
                    <a:close/>
                    <a:moveTo>
                      <a:pt x="23" y="15"/>
                    </a:moveTo>
                    <a:cubicBezTo>
                      <a:pt x="23" y="15"/>
                      <a:pt x="23" y="15"/>
                      <a:pt x="23" y="15"/>
                    </a:cubicBezTo>
                    <a:cubicBezTo>
                      <a:pt x="23" y="15"/>
                      <a:pt x="23" y="14"/>
                      <a:pt x="23" y="14"/>
                    </a:cubicBezTo>
                    <a:cubicBezTo>
                      <a:pt x="23" y="14"/>
                      <a:pt x="24" y="15"/>
                      <a:pt x="23" y="15"/>
                    </a:cubicBezTo>
                    <a:close/>
                    <a:moveTo>
                      <a:pt x="14" y="16"/>
                    </a:moveTo>
                    <a:cubicBezTo>
                      <a:pt x="14" y="16"/>
                      <a:pt x="14" y="16"/>
                      <a:pt x="14" y="16"/>
                    </a:cubicBezTo>
                    <a:cubicBezTo>
                      <a:pt x="14" y="16"/>
                      <a:pt x="16" y="14"/>
                      <a:pt x="17" y="14"/>
                    </a:cubicBezTo>
                    <a:cubicBezTo>
                      <a:pt x="17" y="14"/>
                      <a:pt x="18" y="13"/>
                      <a:pt x="18" y="12"/>
                    </a:cubicBezTo>
                    <a:cubicBezTo>
                      <a:pt x="18" y="12"/>
                      <a:pt x="19" y="11"/>
                      <a:pt x="19" y="13"/>
                    </a:cubicBezTo>
                    <a:cubicBezTo>
                      <a:pt x="19" y="13"/>
                      <a:pt x="19" y="15"/>
                      <a:pt x="18" y="15"/>
                    </a:cubicBezTo>
                    <a:cubicBezTo>
                      <a:pt x="18" y="15"/>
                      <a:pt x="16" y="15"/>
                      <a:pt x="16" y="16"/>
                    </a:cubicBezTo>
                    <a:cubicBezTo>
                      <a:pt x="16" y="16"/>
                      <a:pt x="16" y="16"/>
                      <a:pt x="17" y="17"/>
                    </a:cubicBezTo>
                    <a:cubicBezTo>
                      <a:pt x="17" y="17"/>
                      <a:pt x="18" y="17"/>
                      <a:pt x="17" y="17"/>
                    </a:cubicBezTo>
                    <a:cubicBezTo>
                      <a:pt x="17" y="17"/>
                      <a:pt x="15" y="18"/>
                      <a:pt x="14" y="17"/>
                    </a:cubicBezTo>
                    <a:cubicBezTo>
                      <a:pt x="14" y="17"/>
                      <a:pt x="13" y="17"/>
                      <a:pt x="14" y="16"/>
                    </a:cubicBezTo>
                    <a:close/>
                    <a:moveTo>
                      <a:pt x="20" y="10"/>
                    </a:moveTo>
                    <a:cubicBezTo>
                      <a:pt x="20" y="10"/>
                      <a:pt x="20" y="11"/>
                      <a:pt x="20" y="11"/>
                    </a:cubicBezTo>
                    <a:cubicBezTo>
                      <a:pt x="20" y="11"/>
                      <a:pt x="20" y="11"/>
                      <a:pt x="20" y="11"/>
                    </a:cubicBezTo>
                    <a:cubicBezTo>
                      <a:pt x="20" y="11"/>
                      <a:pt x="20" y="11"/>
                      <a:pt x="20" y="11"/>
                    </a:cubicBezTo>
                    <a:cubicBezTo>
                      <a:pt x="20" y="10"/>
                      <a:pt x="20" y="10"/>
                      <a:pt x="20" y="10"/>
                    </a:cubicBezTo>
                    <a:close/>
                    <a:moveTo>
                      <a:pt x="24" y="11"/>
                    </a:moveTo>
                    <a:cubicBezTo>
                      <a:pt x="24" y="11"/>
                      <a:pt x="24" y="11"/>
                      <a:pt x="24" y="11"/>
                    </a:cubicBezTo>
                    <a:cubicBezTo>
                      <a:pt x="24" y="11"/>
                      <a:pt x="24" y="10"/>
                      <a:pt x="23" y="10"/>
                    </a:cubicBezTo>
                    <a:cubicBezTo>
                      <a:pt x="23" y="10"/>
                      <a:pt x="24" y="9"/>
                      <a:pt x="25" y="9"/>
                    </a:cubicBezTo>
                    <a:cubicBezTo>
                      <a:pt x="25" y="9"/>
                      <a:pt x="26" y="10"/>
                      <a:pt x="26" y="11"/>
                    </a:cubicBezTo>
                    <a:cubicBezTo>
                      <a:pt x="26" y="11"/>
                      <a:pt x="25" y="12"/>
                      <a:pt x="24"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ṩḻïḓè"/>
              <p:cNvSpPr/>
              <p:nvPr/>
            </p:nvSpPr>
            <p:spPr bwMode="auto">
              <a:xfrm>
                <a:off x="4121151" y="3789363"/>
                <a:ext cx="95250" cy="128588"/>
              </a:xfrm>
              <a:custGeom>
                <a:avLst/>
                <a:gdLst>
                  <a:gd name="T0" fmla="*/ 6 w 29"/>
                  <a:gd name="T1" fmla="*/ 30 h 39"/>
                  <a:gd name="T2" fmla="*/ 8 w 29"/>
                  <a:gd name="T3" fmla="*/ 21 h 39"/>
                  <a:gd name="T4" fmla="*/ 0 w 29"/>
                  <a:gd name="T5" fmla="*/ 14 h 39"/>
                  <a:gd name="T6" fmla="*/ 2 w 29"/>
                  <a:gd name="T7" fmla="*/ 12 h 39"/>
                  <a:gd name="T8" fmla="*/ 2 w 29"/>
                  <a:gd name="T9" fmla="*/ 10 h 39"/>
                  <a:gd name="T10" fmla="*/ 6 w 29"/>
                  <a:gd name="T11" fmla="*/ 6 h 39"/>
                  <a:gd name="T12" fmla="*/ 8 w 29"/>
                  <a:gd name="T13" fmla="*/ 6 h 39"/>
                  <a:gd name="T14" fmla="*/ 14 w 29"/>
                  <a:gd name="T15" fmla="*/ 12 h 39"/>
                  <a:gd name="T16" fmla="*/ 11 w 29"/>
                  <a:gd name="T17" fmla="*/ 4 h 39"/>
                  <a:gd name="T18" fmla="*/ 15 w 29"/>
                  <a:gd name="T19" fmla="*/ 5 h 39"/>
                  <a:gd name="T20" fmla="*/ 19 w 29"/>
                  <a:gd name="T21" fmla="*/ 11 h 39"/>
                  <a:gd name="T22" fmla="*/ 25 w 29"/>
                  <a:gd name="T23" fmla="*/ 13 h 39"/>
                  <a:gd name="T24" fmla="*/ 19 w 29"/>
                  <a:gd name="T25" fmla="*/ 19 h 39"/>
                  <a:gd name="T26" fmla="*/ 20 w 29"/>
                  <a:gd name="T27" fmla="*/ 25 h 39"/>
                  <a:gd name="T28" fmla="*/ 26 w 29"/>
                  <a:gd name="T29" fmla="*/ 24 h 39"/>
                  <a:gd name="T30" fmla="*/ 23 w 29"/>
                  <a:gd name="T31" fmla="*/ 30 h 39"/>
                  <a:gd name="T32" fmla="*/ 22 w 29"/>
                  <a:gd name="T33" fmla="*/ 38 h 39"/>
                  <a:gd name="T34" fmla="*/ 18 w 29"/>
                  <a:gd name="T35" fmla="*/ 34 h 39"/>
                  <a:gd name="T36" fmla="*/ 20 w 29"/>
                  <a:gd name="T37" fmla="*/ 30 h 39"/>
                  <a:gd name="T38" fmla="*/ 15 w 29"/>
                  <a:gd name="T39" fmla="*/ 35 h 39"/>
                  <a:gd name="T40" fmla="*/ 11 w 29"/>
                  <a:gd name="T41" fmla="*/ 36 h 39"/>
                  <a:gd name="T42" fmla="*/ 16 w 29"/>
                  <a:gd name="T43" fmla="*/ 26 h 39"/>
                  <a:gd name="T44" fmla="*/ 15 w 29"/>
                  <a:gd name="T45" fmla="*/ 24 h 39"/>
                  <a:gd name="T46" fmla="*/ 10 w 29"/>
                  <a:gd name="T47" fmla="*/ 25 h 39"/>
                  <a:gd name="T48" fmla="*/ 18 w 29"/>
                  <a:gd name="T49" fmla="*/ 16 h 39"/>
                  <a:gd name="T50" fmla="*/ 17 w 29"/>
                  <a:gd name="T51" fmla="*/ 15 h 39"/>
                  <a:gd name="T52" fmla="*/ 8 w 29"/>
                  <a:gd name="T53" fmla="*/ 25 h 39"/>
                  <a:gd name="T54" fmla="*/ 7 w 29"/>
                  <a:gd name="T55" fmla="*/ 30 h 39"/>
                  <a:gd name="T56" fmla="*/ 10 w 29"/>
                  <a:gd name="T57" fmla="*/ 17 h 39"/>
                  <a:gd name="T58" fmla="*/ 11 w 29"/>
                  <a:gd name="T59" fmla="*/ 14 h 39"/>
                  <a:gd name="T60" fmla="*/ 14 w 29"/>
                  <a:gd name="T61" fmla="*/ 14 h 39"/>
                  <a:gd name="T62" fmla="*/ 12 w 29"/>
                  <a:gd name="T63" fmla="*/ 17 h 39"/>
                  <a:gd name="T64" fmla="*/ 10 w 29"/>
                  <a:gd name="T65" fmla="*/ 19 h 39"/>
                  <a:gd name="T66" fmla="*/ 9 w 29"/>
                  <a:gd name="T67" fmla="*/ 18 h 39"/>
                  <a:gd name="T68" fmla="*/ 10 w 29"/>
                  <a:gd name="T69" fmla="*/ 19 h 39"/>
                  <a:gd name="T70" fmla="*/ 8 w 29"/>
                  <a:gd name="T71" fmla="*/ 9 h 39"/>
                  <a:gd name="T72" fmla="*/ 9 w 29"/>
                  <a:gd name="T73" fmla="*/ 11 h 39"/>
                  <a:gd name="T74" fmla="*/ 8 w 29"/>
                  <a:gd name="T75" fmla="*/ 12 h 39"/>
                  <a:gd name="T76" fmla="*/ 8 w 29"/>
                  <a:gd name="T77" fmla="*/ 9 h 39"/>
                  <a:gd name="T78" fmla="*/ 5 w 29"/>
                  <a:gd name="T79" fmla="*/ 10 h 39"/>
                  <a:gd name="T80" fmla="*/ 6 w 29"/>
                  <a:gd name="T8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39">
                    <a:moveTo>
                      <a:pt x="7" y="30"/>
                    </a:moveTo>
                    <a:cubicBezTo>
                      <a:pt x="6" y="30"/>
                      <a:pt x="6" y="30"/>
                      <a:pt x="6" y="30"/>
                    </a:cubicBezTo>
                    <a:cubicBezTo>
                      <a:pt x="6" y="30"/>
                      <a:pt x="3" y="28"/>
                      <a:pt x="5" y="23"/>
                    </a:cubicBezTo>
                    <a:cubicBezTo>
                      <a:pt x="5" y="23"/>
                      <a:pt x="7" y="23"/>
                      <a:pt x="8" y="21"/>
                    </a:cubicBezTo>
                    <a:cubicBezTo>
                      <a:pt x="8" y="20"/>
                      <a:pt x="8" y="20"/>
                      <a:pt x="8" y="20"/>
                    </a:cubicBezTo>
                    <a:cubicBezTo>
                      <a:pt x="0" y="14"/>
                      <a:pt x="0" y="14"/>
                      <a:pt x="0" y="14"/>
                    </a:cubicBezTo>
                    <a:cubicBezTo>
                      <a:pt x="0" y="14"/>
                      <a:pt x="0" y="11"/>
                      <a:pt x="2" y="12"/>
                    </a:cubicBezTo>
                    <a:cubicBezTo>
                      <a:pt x="2" y="12"/>
                      <a:pt x="2" y="12"/>
                      <a:pt x="2" y="12"/>
                    </a:cubicBezTo>
                    <a:cubicBezTo>
                      <a:pt x="2" y="12"/>
                      <a:pt x="4" y="12"/>
                      <a:pt x="3" y="11"/>
                    </a:cubicBezTo>
                    <a:cubicBezTo>
                      <a:pt x="2" y="10"/>
                      <a:pt x="2" y="10"/>
                      <a:pt x="2" y="10"/>
                    </a:cubicBezTo>
                    <a:cubicBezTo>
                      <a:pt x="2" y="10"/>
                      <a:pt x="0" y="9"/>
                      <a:pt x="4" y="8"/>
                    </a:cubicBezTo>
                    <a:cubicBezTo>
                      <a:pt x="4" y="8"/>
                      <a:pt x="6" y="8"/>
                      <a:pt x="6" y="6"/>
                    </a:cubicBezTo>
                    <a:cubicBezTo>
                      <a:pt x="6" y="4"/>
                      <a:pt x="6" y="4"/>
                      <a:pt x="6" y="4"/>
                    </a:cubicBezTo>
                    <a:cubicBezTo>
                      <a:pt x="6" y="4"/>
                      <a:pt x="7" y="4"/>
                      <a:pt x="8" y="6"/>
                    </a:cubicBezTo>
                    <a:cubicBezTo>
                      <a:pt x="8" y="6"/>
                      <a:pt x="12" y="7"/>
                      <a:pt x="12" y="7"/>
                    </a:cubicBezTo>
                    <a:cubicBezTo>
                      <a:pt x="12" y="7"/>
                      <a:pt x="13" y="12"/>
                      <a:pt x="14" y="12"/>
                    </a:cubicBezTo>
                    <a:cubicBezTo>
                      <a:pt x="15" y="12"/>
                      <a:pt x="14" y="8"/>
                      <a:pt x="14" y="8"/>
                    </a:cubicBezTo>
                    <a:cubicBezTo>
                      <a:pt x="14" y="8"/>
                      <a:pt x="13" y="5"/>
                      <a:pt x="11" y="4"/>
                    </a:cubicBezTo>
                    <a:cubicBezTo>
                      <a:pt x="11" y="4"/>
                      <a:pt x="8" y="3"/>
                      <a:pt x="12" y="1"/>
                    </a:cubicBezTo>
                    <a:cubicBezTo>
                      <a:pt x="12" y="1"/>
                      <a:pt x="15" y="0"/>
                      <a:pt x="15" y="5"/>
                    </a:cubicBezTo>
                    <a:cubicBezTo>
                      <a:pt x="17" y="11"/>
                      <a:pt x="17" y="11"/>
                      <a:pt x="17" y="11"/>
                    </a:cubicBezTo>
                    <a:cubicBezTo>
                      <a:pt x="17" y="11"/>
                      <a:pt x="17" y="13"/>
                      <a:pt x="19" y="11"/>
                    </a:cubicBezTo>
                    <a:cubicBezTo>
                      <a:pt x="19" y="11"/>
                      <a:pt x="23" y="7"/>
                      <a:pt x="25" y="11"/>
                    </a:cubicBezTo>
                    <a:cubicBezTo>
                      <a:pt x="25" y="11"/>
                      <a:pt x="25" y="12"/>
                      <a:pt x="25" y="13"/>
                    </a:cubicBezTo>
                    <a:cubicBezTo>
                      <a:pt x="19" y="17"/>
                      <a:pt x="19" y="17"/>
                      <a:pt x="19" y="17"/>
                    </a:cubicBezTo>
                    <a:cubicBezTo>
                      <a:pt x="19" y="17"/>
                      <a:pt x="18" y="18"/>
                      <a:pt x="19" y="19"/>
                    </a:cubicBezTo>
                    <a:cubicBezTo>
                      <a:pt x="19" y="19"/>
                      <a:pt x="19" y="21"/>
                      <a:pt x="17" y="23"/>
                    </a:cubicBezTo>
                    <a:cubicBezTo>
                      <a:pt x="17" y="23"/>
                      <a:pt x="18" y="26"/>
                      <a:pt x="20" y="25"/>
                    </a:cubicBezTo>
                    <a:cubicBezTo>
                      <a:pt x="20" y="25"/>
                      <a:pt x="24" y="22"/>
                      <a:pt x="26" y="21"/>
                    </a:cubicBezTo>
                    <a:cubicBezTo>
                      <a:pt x="26" y="21"/>
                      <a:pt x="29" y="23"/>
                      <a:pt x="26" y="24"/>
                    </a:cubicBezTo>
                    <a:cubicBezTo>
                      <a:pt x="23" y="27"/>
                      <a:pt x="23" y="27"/>
                      <a:pt x="23" y="27"/>
                    </a:cubicBezTo>
                    <a:cubicBezTo>
                      <a:pt x="23" y="27"/>
                      <a:pt x="21" y="27"/>
                      <a:pt x="23" y="30"/>
                    </a:cubicBezTo>
                    <a:cubicBezTo>
                      <a:pt x="23" y="30"/>
                      <a:pt x="27" y="36"/>
                      <a:pt x="24" y="38"/>
                    </a:cubicBezTo>
                    <a:cubicBezTo>
                      <a:pt x="24" y="38"/>
                      <a:pt x="24" y="39"/>
                      <a:pt x="22" y="38"/>
                    </a:cubicBezTo>
                    <a:cubicBezTo>
                      <a:pt x="17" y="36"/>
                      <a:pt x="17" y="36"/>
                      <a:pt x="17" y="36"/>
                    </a:cubicBezTo>
                    <a:cubicBezTo>
                      <a:pt x="17" y="36"/>
                      <a:pt x="16" y="34"/>
                      <a:pt x="18" y="34"/>
                    </a:cubicBezTo>
                    <a:cubicBezTo>
                      <a:pt x="21" y="35"/>
                      <a:pt x="21" y="35"/>
                      <a:pt x="21" y="35"/>
                    </a:cubicBezTo>
                    <a:cubicBezTo>
                      <a:pt x="21" y="35"/>
                      <a:pt x="24" y="35"/>
                      <a:pt x="20" y="30"/>
                    </a:cubicBezTo>
                    <a:cubicBezTo>
                      <a:pt x="20" y="30"/>
                      <a:pt x="19" y="29"/>
                      <a:pt x="18" y="31"/>
                    </a:cubicBezTo>
                    <a:cubicBezTo>
                      <a:pt x="18" y="31"/>
                      <a:pt x="15" y="33"/>
                      <a:pt x="15" y="35"/>
                    </a:cubicBezTo>
                    <a:cubicBezTo>
                      <a:pt x="15" y="35"/>
                      <a:pt x="15" y="36"/>
                      <a:pt x="14" y="36"/>
                    </a:cubicBezTo>
                    <a:cubicBezTo>
                      <a:pt x="11" y="36"/>
                      <a:pt x="11" y="36"/>
                      <a:pt x="11" y="36"/>
                    </a:cubicBezTo>
                    <a:cubicBezTo>
                      <a:pt x="11" y="36"/>
                      <a:pt x="13" y="32"/>
                      <a:pt x="16" y="30"/>
                    </a:cubicBezTo>
                    <a:cubicBezTo>
                      <a:pt x="16" y="30"/>
                      <a:pt x="18" y="27"/>
                      <a:pt x="16" y="26"/>
                    </a:cubicBezTo>
                    <a:cubicBezTo>
                      <a:pt x="16" y="26"/>
                      <a:pt x="15" y="25"/>
                      <a:pt x="14" y="26"/>
                    </a:cubicBezTo>
                    <a:cubicBezTo>
                      <a:pt x="14" y="26"/>
                      <a:pt x="14" y="25"/>
                      <a:pt x="15" y="24"/>
                    </a:cubicBezTo>
                    <a:cubicBezTo>
                      <a:pt x="15" y="24"/>
                      <a:pt x="15" y="22"/>
                      <a:pt x="13" y="24"/>
                    </a:cubicBezTo>
                    <a:cubicBezTo>
                      <a:pt x="13" y="24"/>
                      <a:pt x="11" y="26"/>
                      <a:pt x="10" y="25"/>
                    </a:cubicBezTo>
                    <a:cubicBezTo>
                      <a:pt x="10" y="25"/>
                      <a:pt x="14" y="18"/>
                      <a:pt x="16" y="17"/>
                    </a:cubicBezTo>
                    <a:cubicBezTo>
                      <a:pt x="16" y="17"/>
                      <a:pt x="17" y="17"/>
                      <a:pt x="18" y="16"/>
                    </a:cubicBezTo>
                    <a:cubicBezTo>
                      <a:pt x="18" y="16"/>
                      <a:pt x="20" y="15"/>
                      <a:pt x="19" y="14"/>
                    </a:cubicBezTo>
                    <a:cubicBezTo>
                      <a:pt x="19" y="14"/>
                      <a:pt x="17" y="13"/>
                      <a:pt x="17" y="15"/>
                    </a:cubicBezTo>
                    <a:cubicBezTo>
                      <a:pt x="12" y="18"/>
                      <a:pt x="12" y="18"/>
                      <a:pt x="12" y="18"/>
                    </a:cubicBezTo>
                    <a:cubicBezTo>
                      <a:pt x="8" y="25"/>
                      <a:pt x="8" y="25"/>
                      <a:pt x="8" y="25"/>
                    </a:cubicBezTo>
                    <a:cubicBezTo>
                      <a:pt x="8" y="26"/>
                      <a:pt x="8" y="26"/>
                      <a:pt x="8" y="26"/>
                    </a:cubicBezTo>
                    <a:cubicBezTo>
                      <a:pt x="8" y="26"/>
                      <a:pt x="7" y="30"/>
                      <a:pt x="7" y="30"/>
                    </a:cubicBezTo>
                    <a:close/>
                    <a:moveTo>
                      <a:pt x="11" y="17"/>
                    </a:moveTo>
                    <a:cubicBezTo>
                      <a:pt x="10" y="17"/>
                      <a:pt x="10" y="17"/>
                      <a:pt x="10" y="17"/>
                    </a:cubicBezTo>
                    <a:cubicBezTo>
                      <a:pt x="10" y="17"/>
                      <a:pt x="9" y="16"/>
                      <a:pt x="10" y="15"/>
                    </a:cubicBezTo>
                    <a:cubicBezTo>
                      <a:pt x="11" y="14"/>
                      <a:pt x="11" y="14"/>
                      <a:pt x="11" y="14"/>
                    </a:cubicBezTo>
                    <a:cubicBezTo>
                      <a:pt x="11" y="14"/>
                      <a:pt x="11" y="14"/>
                      <a:pt x="12" y="14"/>
                    </a:cubicBezTo>
                    <a:cubicBezTo>
                      <a:pt x="12" y="14"/>
                      <a:pt x="13" y="13"/>
                      <a:pt x="14" y="14"/>
                    </a:cubicBezTo>
                    <a:cubicBezTo>
                      <a:pt x="14" y="15"/>
                      <a:pt x="14" y="15"/>
                      <a:pt x="14" y="16"/>
                    </a:cubicBezTo>
                    <a:cubicBezTo>
                      <a:pt x="14" y="16"/>
                      <a:pt x="12" y="17"/>
                      <a:pt x="12" y="17"/>
                    </a:cubicBezTo>
                    <a:cubicBezTo>
                      <a:pt x="12" y="17"/>
                      <a:pt x="11" y="18"/>
                      <a:pt x="11" y="17"/>
                    </a:cubicBezTo>
                    <a:close/>
                    <a:moveTo>
                      <a:pt x="10" y="19"/>
                    </a:moveTo>
                    <a:cubicBezTo>
                      <a:pt x="9" y="19"/>
                      <a:pt x="9" y="19"/>
                      <a:pt x="9" y="19"/>
                    </a:cubicBezTo>
                    <a:cubicBezTo>
                      <a:pt x="9" y="19"/>
                      <a:pt x="8" y="19"/>
                      <a:pt x="9" y="18"/>
                    </a:cubicBezTo>
                    <a:cubicBezTo>
                      <a:pt x="9" y="18"/>
                      <a:pt x="9" y="17"/>
                      <a:pt x="10" y="19"/>
                    </a:cubicBezTo>
                    <a:cubicBezTo>
                      <a:pt x="10" y="19"/>
                      <a:pt x="10" y="19"/>
                      <a:pt x="10" y="19"/>
                    </a:cubicBezTo>
                    <a:close/>
                    <a:moveTo>
                      <a:pt x="8" y="9"/>
                    </a:moveTo>
                    <a:cubicBezTo>
                      <a:pt x="8" y="9"/>
                      <a:pt x="8" y="9"/>
                      <a:pt x="8" y="9"/>
                    </a:cubicBezTo>
                    <a:cubicBezTo>
                      <a:pt x="8" y="9"/>
                      <a:pt x="8" y="9"/>
                      <a:pt x="9" y="10"/>
                    </a:cubicBezTo>
                    <a:cubicBezTo>
                      <a:pt x="9" y="10"/>
                      <a:pt x="9" y="10"/>
                      <a:pt x="9" y="11"/>
                    </a:cubicBezTo>
                    <a:cubicBezTo>
                      <a:pt x="9" y="12"/>
                      <a:pt x="9" y="12"/>
                      <a:pt x="9" y="12"/>
                    </a:cubicBezTo>
                    <a:cubicBezTo>
                      <a:pt x="8" y="12"/>
                      <a:pt x="8" y="12"/>
                      <a:pt x="8" y="12"/>
                    </a:cubicBezTo>
                    <a:cubicBezTo>
                      <a:pt x="8" y="12"/>
                      <a:pt x="7" y="11"/>
                      <a:pt x="7" y="10"/>
                    </a:cubicBezTo>
                    <a:cubicBezTo>
                      <a:pt x="7" y="10"/>
                      <a:pt x="7" y="9"/>
                      <a:pt x="8" y="9"/>
                    </a:cubicBezTo>
                    <a:close/>
                    <a:moveTo>
                      <a:pt x="6" y="10"/>
                    </a:moveTo>
                    <a:cubicBezTo>
                      <a:pt x="5" y="10"/>
                      <a:pt x="5" y="10"/>
                      <a:pt x="5" y="10"/>
                    </a:cubicBezTo>
                    <a:cubicBezTo>
                      <a:pt x="5" y="10"/>
                      <a:pt x="4" y="11"/>
                      <a:pt x="5" y="9"/>
                    </a:cubicBezTo>
                    <a:cubicBezTo>
                      <a:pt x="6" y="10"/>
                      <a:pt x="6" y="10"/>
                      <a:pt x="6"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şḷíḓé"/>
              <p:cNvSpPr/>
              <p:nvPr/>
            </p:nvSpPr>
            <p:spPr bwMode="auto">
              <a:xfrm>
                <a:off x="3900488" y="3892550"/>
                <a:ext cx="73025" cy="119063"/>
              </a:xfrm>
              <a:custGeom>
                <a:avLst/>
                <a:gdLst>
                  <a:gd name="T0" fmla="*/ 1 w 22"/>
                  <a:gd name="T1" fmla="*/ 21 h 36"/>
                  <a:gd name="T2" fmla="*/ 3 w 22"/>
                  <a:gd name="T3" fmla="*/ 21 h 36"/>
                  <a:gd name="T4" fmla="*/ 1 w 22"/>
                  <a:gd name="T5" fmla="*/ 34 h 36"/>
                  <a:gd name="T6" fmla="*/ 1 w 22"/>
                  <a:gd name="T7" fmla="*/ 21 h 36"/>
                  <a:gd name="T8" fmla="*/ 7 w 22"/>
                  <a:gd name="T9" fmla="*/ 4 h 36"/>
                  <a:gd name="T10" fmla="*/ 5 w 22"/>
                  <a:gd name="T11" fmla="*/ 1 h 36"/>
                  <a:gd name="T12" fmla="*/ 12 w 22"/>
                  <a:gd name="T13" fmla="*/ 4 h 36"/>
                  <a:gd name="T14" fmla="*/ 14 w 22"/>
                  <a:gd name="T15" fmla="*/ 7 h 36"/>
                  <a:gd name="T16" fmla="*/ 10 w 22"/>
                  <a:gd name="T17" fmla="*/ 13 h 36"/>
                  <a:gd name="T18" fmla="*/ 19 w 22"/>
                  <a:gd name="T19" fmla="*/ 15 h 36"/>
                  <a:gd name="T20" fmla="*/ 17 w 22"/>
                  <a:gd name="T21" fmla="*/ 34 h 36"/>
                  <a:gd name="T22" fmla="*/ 17 w 22"/>
                  <a:gd name="T23" fmla="*/ 33 h 36"/>
                  <a:gd name="T24" fmla="*/ 15 w 22"/>
                  <a:gd name="T25" fmla="*/ 14 h 36"/>
                  <a:gd name="T26" fmla="*/ 13 w 22"/>
                  <a:gd name="T27" fmla="*/ 18 h 36"/>
                  <a:gd name="T28" fmla="*/ 14 w 22"/>
                  <a:gd name="T29" fmla="*/ 21 h 36"/>
                  <a:gd name="T30" fmla="*/ 11 w 22"/>
                  <a:gd name="T31" fmla="*/ 24 h 36"/>
                  <a:gd name="T32" fmla="*/ 14 w 22"/>
                  <a:gd name="T33" fmla="*/ 26 h 36"/>
                  <a:gd name="T34" fmla="*/ 13 w 22"/>
                  <a:gd name="T35" fmla="*/ 30 h 36"/>
                  <a:gd name="T36" fmla="*/ 8 w 22"/>
                  <a:gd name="T37" fmla="*/ 30 h 36"/>
                  <a:gd name="T38" fmla="*/ 7 w 22"/>
                  <a:gd name="T39" fmla="*/ 23 h 36"/>
                  <a:gd name="T40" fmla="*/ 9 w 22"/>
                  <a:gd name="T41" fmla="*/ 19 h 36"/>
                  <a:gd name="T42" fmla="*/ 7 w 22"/>
                  <a:gd name="T43" fmla="*/ 18 h 36"/>
                  <a:gd name="T44" fmla="*/ 5 w 22"/>
                  <a:gd name="T45" fmla="*/ 24 h 36"/>
                  <a:gd name="T46" fmla="*/ 5 w 22"/>
                  <a:gd name="T47" fmla="*/ 20 h 36"/>
                  <a:gd name="T48" fmla="*/ 4 w 22"/>
                  <a:gd name="T49" fmla="*/ 17 h 36"/>
                  <a:gd name="T50" fmla="*/ 4 w 22"/>
                  <a:gd name="T51" fmla="*/ 13 h 36"/>
                  <a:gd name="T52" fmla="*/ 1 w 22"/>
                  <a:gd name="T53" fmla="*/ 11 h 36"/>
                  <a:gd name="T54" fmla="*/ 7 w 22"/>
                  <a:gd name="T55" fmla="*/ 4 h 36"/>
                  <a:gd name="T56" fmla="*/ 6 w 22"/>
                  <a:gd name="T57" fmla="*/ 11 h 36"/>
                  <a:gd name="T58" fmla="*/ 7 w 22"/>
                  <a:gd name="T59" fmla="*/ 10 h 36"/>
                  <a:gd name="T60" fmla="*/ 8 w 22"/>
                  <a:gd name="T61" fmla="*/ 14 h 36"/>
                  <a:gd name="T62" fmla="*/ 7 w 22"/>
                  <a:gd name="T63" fmla="*/ 13 h 36"/>
                  <a:gd name="T64" fmla="*/ 10 w 22"/>
                  <a:gd name="T65" fmla="*/ 9 h 36"/>
                  <a:gd name="T66" fmla="*/ 8 w 22"/>
                  <a:gd name="T67" fmla="*/ 14 h 36"/>
                  <a:gd name="T68" fmla="*/ 9 w 22"/>
                  <a:gd name="T69" fmla="*/ 28 h 36"/>
                  <a:gd name="T70" fmla="*/ 10 w 22"/>
                  <a:gd name="T7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6">
                    <a:moveTo>
                      <a:pt x="1" y="21"/>
                    </a:moveTo>
                    <a:cubicBezTo>
                      <a:pt x="1" y="21"/>
                      <a:pt x="1" y="21"/>
                      <a:pt x="1" y="21"/>
                    </a:cubicBezTo>
                    <a:cubicBezTo>
                      <a:pt x="1" y="21"/>
                      <a:pt x="1" y="19"/>
                      <a:pt x="3" y="19"/>
                    </a:cubicBezTo>
                    <a:cubicBezTo>
                      <a:pt x="3" y="19"/>
                      <a:pt x="3" y="19"/>
                      <a:pt x="3" y="21"/>
                    </a:cubicBezTo>
                    <a:cubicBezTo>
                      <a:pt x="3" y="21"/>
                      <a:pt x="2" y="26"/>
                      <a:pt x="4" y="34"/>
                    </a:cubicBezTo>
                    <a:cubicBezTo>
                      <a:pt x="4" y="34"/>
                      <a:pt x="3" y="36"/>
                      <a:pt x="1" y="34"/>
                    </a:cubicBezTo>
                    <a:cubicBezTo>
                      <a:pt x="1" y="34"/>
                      <a:pt x="1" y="30"/>
                      <a:pt x="0" y="27"/>
                    </a:cubicBezTo>
                    <a:cubicBezTo>
                      <a:pt x="0" y="27"/>
                      <a:pt x="1" y="22"/>
                      <a:pt x="1" y="21"/>
                    </a:cubicBezTo>
                    <a:close/>
                    <a:moveTo>
                      <a:pt x="7" y="4"/>
                    </a:moveTo>
                    <a:cubicBezTo>
                      <a:pt x="7" y="4"/>
                      <a:pt x="7" y="4"/>
                      <a:pt x="7" y="4"/>
                    </a:cubicBezTo>
                    <a:cubicBezTo>
                      <a:pt x="7" y="4"/>
                      <a:pt x="7" y="3"/>
                      <a:pt x="6" y="3"/>
                    </a:cubicBezTo>
                    <a:cubicBezTo>
                      <a:pt x="5" y="1"/>
                      <a:pt x="5" y="1"/>
                      <a:pt x="5" y="1"/>
                    </a:cubicBezTo>
                    <a:cubicBezTo>
                      <a:pt x="5" y="1"/>
                      <a:pt x="10" y="0"/>
                      <a:pt x="12" y="4"/>
                    </a:cubicBezTo>
                    <a:cubicBezTo>
                      <a:pt x="12" y="4"/>
                      <a:pt x="11" y="5"/>
                      <a:pt x="12" y="4"/>
                    </a:cubicBezTo>
                    <a:cubicBezTo>
                      <a:pt x="12" y="4"/>
                      <a:pt x="14" y="3"/>
                      <a:pt x="15" y="4"/>
                    </a:cubicBezTo>
                    <a:cubicBezTo>
                      <a:pt x="15" y="4"/>
                      <a:pt x="16" y="6"/>
                      <a:pt x="14" y="7"/>
                    </a:cubicBezTo>
                    <a:cubicBezTo>
                      <a:pt x="14" y="7"/>
                      <a:pt x="13" y="7"/>
                      <a:pt x="14" y="9"/>
                    </a:cubicBezTo>
                    <a:cubicBezTo>
                      <a:pt x="14" y="9"/>
                      <a:pt x="12" y="11"/>
                      <a:pt x="10" y="13"/>
                    </a:cubicBezTo>
                    <a:cubicBezTo>
                      <a:pt x="10" y="13"/>
                      <a:pt x="10" y="13"/>
                      <a:pt x="13" y="13"/>
                    </a:cubicBezTo>
                    <a:cubicBezTo>
                      <a:pt x="13" y="13"/>
                      <a:pt x="17" y="10"/>
                      <a:pt x="19" y="15"/>
                    </a:cubicBezTo>
                    <a:cubicBezTo>
                      <a:pt x="19" y="15"/>
                      <a:pt x="22" y="32"/>
                      <a:pt x="21" y="35"/>
                    </a:cubicBezTo>
                    <a:cubicBezTo>
                      <a:pt x="21" y="35"/>
                      <a:pt x="19" y="36"/>
                      <a:pt x="17" y="34"/>
                    </a:cubicBezTo>
                    <a:cubicBezTo>
                      <a:pt x="17" y="34"/>
                      <a:pt x="15" y="34"/>
                      <a:pt x="16" y="33"/>
                    </a:cubicBezTo>
                    <a:cubicBezTo>
                      <a:pt x="16" y="33"/>
                      <a:pt x="16" y="32"/>
                      <a:pt x="17" y="33"/>
                    </a:cubicBezTo>
                    <a:cubicBezTo>
                      <a:pt x="17" y="33"/>
                      <a:pt x="18" y="32"/>
                      <a:pt x="17" y="29"/>
                    </a:cubicBezTo>
                    <a:cubicBezTo>
                      <a:pt x="17" y="29"/>
                      <a:pt x="17" y="17"/>
                      <a:pt x="15" y="14"/>
                    </a:cubicBezTo>
                    <a:cubicBezTo>
                      <a:pt x="15" y="14"/>
                      <a:pt x="14" y="13"/>
                      <a:pt x="11" y="15"/>
                    </a:cubicBezTo>
                    <a:cubicBezTo>
                      <a:pt x="11" y="15"/>
                      <a:pt x="10" y="17"/>
                      <a:pt x="13" y="18"/>
                    </a:cubicBezTo>
                    <a:cubicBezTo>
                      <a:pt x="13" y="18"/>
                      <a:pt x="15" y="17"/>
                      <a:pt x="15" y="20"/>
                    </a:cubicBezTo>
                    <a:cubicBezTo>
                      <a:pt x="15" y="20"/>
                      <a:pt x="15" y="21"/>
                      <a:pt x="14" y="21"/>
                    </a:cubicBezTo>
                    <a:cubicBezTo>
                      <a:pt x="14" y="21"/>
                      <a:pt x="9" y="23"/>
                      <a:pt x="9" y="23"/>
                    </a:cubicBezTo>
                    <a:cubicBezTo>
                      <a:pt x="9" y="23"/>
                      <a:pt x="8" y="25"/>
                      <a:pt x="11" y="24"/>
                    </a:cubicBezTo>
                    <a:cubicBezTo>
                      <a:pt x="11" y="24"/>
                      <a:pt x="11" y="22"/>
                      <a:pt x="13" y="23"/>
                    </a:cubicBezTo>
                    <a:cubicBezTo>
                      <a:pt x="13" y="23"/>
                      <a:pt x="16" y="23"/>
                      <a:pt x="14" y="26"/>
                    </a:cubicBezTo>
                    <a:cubicBezTo>
                      <a:pt x="13" y="27"/>
                      <a:pt x="13" y="27"/>
                      <a:pt x="13" y="27"/>
                    </a:cubicBezTo>
                    <a:cubicBezTo>
                      <a:pt x="13" y="27"/>
                      <a:pt x="15" y="29"/>
                      <a:pt x="13" y="30"/>
                    </a:cubicBezTo>
                    <a:cubicBezTo>
                      <a:pt x="13" y="30"/>
                      <a:pt x="10" y="31"/>
                      <a:pt x="9" y="30"/>
                    </a:cubicBezTo>
                    <a:cubicBezTo>
                      <a:pt x="8" y="30"/>
                      <a:pt x="8" y="30"/>
                      <a:pt x="8" y="30"/>
                    </a:cubicBezTo>
                    <a:cubicBezTo>
                      <a:pt x="8" y="30"/>
                      <a:pt x="7" y="30"/>
                      <a:pt x="6" y="29"/>
                    </a:cubicBezTo>
                    <a:cubicBezTo>
                      <a:pt x="6" y="29"/>
                      <a:pt x="5" y="28"/>
                      <a:pt x="7" y="23"/>
                    </a:cubicBezTo>
                    <a:cubicBezTo>
                      <a:pt x="7" y="23"/>
                      <a:pt x="9" y="21"/>
                      <a:pt x="10" y="21"/>
                    </a:cubicBezTo>
                    <a:cubicBezTo>
                      <a:pt x="10" y="21"/>
                      <a:pt x="10" y="20"/>
                      <a:pt x="9" y="19"/>
                    </a:cubicBezTo>
                    <a:cubicBezTo>
                      <a:pt x="9" y="18"/>
                      <a:pt x="9" y="18"/>
                      <a:pt x="9" y="18"/>
                    </a:cubicBezTo>
                    <a:cubicBezTo>
                      <a:pt x="9" y="18"/>
                      <a:pt x="8" y="17"/>
                      <a:pt x="7" y="18"/>
                    </a:cubicBezTo>
                    <a:cubicBezTo>
                      <a:pt x="7" y="18"/>
                      <a:pt x="7" y="20"/>
                      <a:pt x="7" y="20"/>
                    </a:cubicBezTo>
                    <a:cubicBezTo>
                      <a:pt x="7" y="20"/>
                      <a:pt x="7" y="24"/>
                      <a:pt x="5" y="24"/>
                    </a:cubicBezTo>
                    <a:cubicBezTo>
                      <a:pt x="5" y="24"/>
                      <a:pt x="4" y="24"/>
                      <a:pt x="4" y="22"/>
                    </a:cubicBezTo>
                    <a:cubicBezTo>
                      <a:pt x="5" y="20"/>
                      <a:pt x="5" y="20"/>
                      <a:pt x="5" y="20"/>
                    </a:cubicBezTo>
                    <a:cubicBezTo>
                      <a:pt x="5" y="20"/>
                      <a:pt x="5" y="19"/>
                      <a:pt x="4" y="19"/>
                    </a:cubicBezTo>
                    <a:cubicBezTo>
                      <a:pt x="4" y="19"/>
                      <a:pt x="3" y="18"/>
                      <a:pt x="4" y="17"/>
                    </a:cubicBezTo>
                    <a:cubicBezTo>
                      <a:pt x="4" y="17"/>
                      <a:pt x="5" y="16"/>
                      <a:pt x="4" y="15"/>
                    </a:cubicBezTo>
                    <a:cubicBezTo>
                      <a:pt x="4" y="15"/>
                      <a:pt x="3" y="14"/>
                      <a:pt x="4" y="13"/>
                    </a:cubicBezTo>
                    <a:cubicBezTo>
                      <a:pt x="4" y="13"/>
                      <a:pt x="5" y="11"/>
                      <a:pt x="2" y="12"/>
                    </a:cubicBezTo>
                    <a:cubicBezTo>
                      <a:pt x="2" y="12"/>
                      <a:pt x="1" y="12"/>
                      <a:pt x="1" y="11"/>
                    </a:cubicBezTo>
                    <a:cubicBezTo>
                      <a:pt x="0" y="9"/>
                      <a:pt x="0" y="9"/>
                      <a:pt x="0" y="9"/>
                    </a:cubicBezTo>
                    <a:cubicBezTo>
                      <a:pt x="0" y="9"/>
                      <a:pt x="6" y="6"/>
                      <a:pt x="7" y="4"/>
                    </a:cubicBezTo>
                    <a:close/>
                    <a:moveTo>
                      <a:pt x="6" y="11"/>
                    </a:moveTo>
                    <a:cubicBezTo>
                      <a:pt x="6" y="11"/>
                      <a:pt x="6" y="11"/>
                      <a:pt x="6" y="11"/>
                    </a:cubicBezTo>
                    <a:cubicBezTo>
                      <a:pt x="6" y="11"/>
                      <a:pt x="6" y="11"/>
                      <a:pt x="6" y="11"/>
                    </a:cubicBezTo>
                    <a:cubicBezTo>
                      <a:pt x="6" y="11"/>
                      <a:pt x="6" y="10"/>
                      <a:pt x="7" y="10"/>
                    </a:cubicBezTo>
                    <a:cubicBezTo>
                      <a:pt x="7" y="10"/>
                      <a:pt x="8" y="11"/>
                      <a:pt x="6" y="11"/>
                    </a:cubicBezTo>
                    <a:close/>
                    <a:moveTo>
                      <a:pt x="8" y="14"/>
                    </a:moveTo>
                    <a:cubicBezTo>
                      <a:pt x="7" y="14"/>
                      <a:pt x="7" y="14"/>
                      <a:pt x="7" y="14"/>
                    </a:cubicBezTo>
                    <a:cubicBezTo>
                      <a:pt x="7" y="14"/>
                      <a:pt x="6" y="14"/>
                      <a:pt x="7" y="13"/>
                    </a:cubicBezTo>
                    <a:cubicBezTo>
                      <a:pt x="8" y="12"/>
                      <a:pt x="8" y="12"/>
                      <a:pt x="8" y="12"/>
                    </a:cubicBezTo>
                    <a:cubicBezTo>
                      <a:pt x="8" y="12"/>
                      <a:pt x="8" y="10"/>
                      <a:pt x="10" y="9"/>
                    </a:cubicBezTo>
                    <a:cubicBezTo>
                      <a:pt x="10" y="9"/>
                      <a:pt x="11" y="9"/>
                      <a:pt x="10" y="11"/>
                    </a:cubicBezTo>
                    <a:cubicBezTo>
                      <a:pt x="8" y="14"/>
                      <a:pt x="8" y="14"/>
                      <a:pt x="8" y="14"/>
                    </a:cubicBezTo>
                    <a:close/>
                    <a:moveTo>
                      <a:pt x="9" y="28"/>
                    </a:moveTo>
                    <a:cubicBezTo>
                      <a:pt x="9" y="28"/>
                      <a:pt x="9" y="28"/>
                      <a:pt x="9" y="28"/>
                    </a:cubicBezTo>
                    <a:cubicBezTo>
                      <a:pt x="9" y="28"/>
                      <a:pt x="8" y="27"/>
                      <a:pt x="9" y="27"/>
                    </a:cubicBezTo>
                    <a:cubicBezTo>
                      <a:pt x="9" y="27"/>
                      <a:pt x="10" y="26"/>
                      <a:pt x="10" y="27"/>
                    </a:cubicBezTo>
                    <a:cubicBezTo>
                      <a:pt x="10" y="27"/>
                      <a:pt x="10" y="28"/>
                      <a:pt x="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ṩļîḍe"/>
              <p:cNvSpPr/>
              <p:nvPr/>
            </p:nvSpPr>
            <p:spPr bwMode="auto">
              <a:xfrm>
                <a:off x="3335338" y="3636963"/>
                <a:ext cx="142875" cy="36513"/>
              </a:xfrm>
              <a:custGeom>
                <a:avLst/>
                <a:gdLst>
                  <a:gd name="T0" fmla="*/ 2 w 43"/>
                  <a:gd name="T1" fmla="*/ 11 h 11"/>
                  <a:gd name="T2" fmla="*/ 0 w 43"/>
                  <a:gd name="T3" fmla="*/ 11 h 11"/>
                  <a:gd name="T4" fmla="*/ 40 w 43"/>
                  <a:gd name="T5" fmla="*/ 0 h 11"/>
                  <a:gd name="T6" fmla="*/ 43 w 43"/>
                  <a:gd name="T7" fmla="*/ 6 h 11"/>
                  <a:gd name="T8" fmla="*/ 2 w 43"/>
                  <a:gd name="T9" fmla="*/ 11 h 11"/>
                </a:gdLst>
                <a:ahLst/>
                <a:cxnLst>
                  <a:cxn ang="0">
                    <a:pos x="T0" y="T1"/>
                  </a:cxn>
                  <a:cxn ang="0">
                    <a:pos x="T2" y="T3"/>
                  </a:cxn>
                  <a:cxn ang="0">
                    <a:pos x="T4" y="T5"/>
                  </a:cxn>
                  <a:cxn ang="0">
                    <a:pos x="T6" y="T7"/>
                  </a:cxn>
                  <a:cxn ang="0">
                    <a:pos x="T8" y="T9"/>
                  </a:cxn>
                </a:cxnLst>
                <a:rect l="0" t="0" r="r" b="b"/>
                <a:pathLst>
                  <a:path w="43" h="11">
                    <a:moveTo>
                      <a:pt x="2" y="11"/>
                    </a:moveTo>
                    <a:cubicBezTo>
                      <a:pt x="0" y="11"/>
                      <a:pt x="0" y="11"/>
                      <a:pt x="0" y="11"/>
                    </a:cubicBezTo>
                    <a:cubicBezTo>
                      <a:pt x="0" y="11"/>
                      <a:pt x="14" y="2"/>
                      <a:pt x="40" y="0"/>
                    </a:cubicBezTo>
                    <a:cubicBezTo>
                      <a:pt x="43" y="6"/>
                      <a:pt x="43" y="6"/>
                      <a:pt x="43" y="6"/>
                    </a:cubicBezTo>
                    <a:cubicBezTo>
                      <a:pt x="43" y="6"/>
                      <a:pt x="12" y="7"/>
                      <a:pt x="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ş1íḋe"/>
              <p:cNvSpPr/>
              <p:nvPr/>
            </p:nvSpPr>
            <p:spPr bwMode="auto">
              <a:xfrm>
                <a:off x="3355976" y="3679825"/>
                <a:ext cx="152400" cy="33338"/>
              </a:xfrm>
              <a:custGeom>
                <a:avLst/>
                <a:gdLst>
                  <a:gd name="T0" fmla="*/ 1 w 46"/>
                  <a:gd name="T1" fmla="*/ 10 h 10"/>
                  <a:gd name="T2" fmla="*/ 0 w 46"/>
                  <a:gd name="T3" fmla="*/ 9 h 10"/>
                  <a:gd name="T4" fmla="*/ 42 w 46"/>
                  <a:gd name="T5" fmla="*/ 0 h 10"/>
                  <a:gd name="T6" fmla="*/ 46 w 46"/>
                  <a:gd name="T7" fmla="*/ 6 h 10"/>
                  <a:gd name="T8" fmla="*/ 1 w 46"/>
                  <a:gd name="T9" fmla="*/ 10 h 10"/>
                </a:gdLst>
                <a:ahLst/>
                <a:cxnLst>
                  <a:cxn ang="0">
                    <a:pos x="T0" y="T1"/>
                  </a:cxn>
                  <a:cxn ang="0">
                    <a:pos x="T2" y="T3"/>
                  </a:cxn>
                  <a:cxn ang="0">
                    <a:pos x="T4" y="T5"/>
                  </a:cxn>
                  <a:cxn ang="0">
                    <a:pos x="T6" y="T7"/>
                  </a:cxn>
                  <a:cxn ang="0">
                    <a:pos x="T8" y="T9"/>
                  </a:cxn>
                </a:cxnLst>
                <a:rect l="0" t="0" r="r" b="b"/>
                <a:pathLst>
                  <a:path w="46" h="10">
                    <a:moveTo>
                      <a:pt x="1" y="10"/>
                    </a:moveTo>
                    <a:cubicBezTo>
                      <a:pt x="0" y="9"/>
                      <a:pt x="0" y="9"/>
                      <a:pt x="0" y="9"/>
                    </a:cubicBezTo>
                    <a:cubicBezTo>
                      <a:pt x="0" y="9"/>
                      <a:pt x="24" y="0"/>
                      <a:pt x="42" y="0"/>
                    </a:cubicBezTo>
                    <a:cubicBezTo>
                      <a:pt x="46" y="6"/>
                      <a:pt x="46" y="6"/>
                      <a:pt x="46" y="6"/>
                    </a:cubicBezTo>
                    <a:cubicBezTo>
                      <a:pt x="46" y="6"/>
                      <a:pt x="11" y="6"/>
                      <a:pt x="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ṩḻîḑè"/>
              <p:cNvSpPr/>
              <p:nvPr/>
            </p:nvSpPr>
            <p:spPr bwMode="auto">
              <a:xfrm>
                <a:off x="3371851" y="3719513"/>
                <a:ext cx="168275" cy="36513"/>
              </a:xfrm>
              <a:custGeom>
                <a:avLst/>
                <a:gdLst>
                  <a:gd name="T0" fmla="*/ 1 w 51"/>
                  <a:gd name="T1" fmla="*/ 11 h 11"/>
                  <a:gd name="T2" fmla="*/ 0 w 51"/>
                  <a:gd name="T3" fmla="*/ 10 h 11"/>
                  <a:gd name="T4" fmla="*/ 47 w 51"/>
                  <a:gd name="T5" fmla="*/ 2 h 11"/>
                  <a:gd name="T6" fmla="*/ 51 w 51"/>
                  <a:gd name="T7" fmla="*/ 7 h 11"/>
                  <a:gd name="T8" fmla="*/ 1 w 51"/>
                  <a:gd name="T9" fmla="*/ 11 h 11"/>
                </a:gdLst>
                <a:ahLst/>
                <a:cxnLst>
                  <a:cxn ang="0">
                    <a:pos x="T0" y="T1"/>
                  </a:cxn>
                  <a:cxn ang="0">
                    <a:pos x="T2" y="T3"/>
                  </a:cxn>
                  <a:cxn ang="0">
                    <a:pos x="T4" y="T5"/>
                  </a:cxn>
                  <a:cxn ang="0">
                    <a:pos x="T6" y="T7"/>
                  </a:cxn>
                  <a:cxn ang="0">
                    <a:pos x="T8" y="T9"/>
                  </a:cxn>
                </a:cxnLst>
                <a:rect l="0" t="0" r="r" b="b"/>
                <a:pathLst>
                  <a:path w="51" h="11">
                    <a:moveTo>
                      <a:pt x="1" y="11"/>
                    </a:moveTo>
                    <a:cubicBezTo>
                      <a:pt x="0" y="10"/>
                      <a:pt x="0" y="10"/>
                      <a:pt x="0" y="10"/>
                    </a:cubicBezTo>
                    <a:cubicBezTo>
                      <a:pt x="0" y="10"/>
                      <a:pt x="30" y="0"/>
                      <a:pt x="47" y="2"/>
                    </a:cubicBezTo>
                    <a:cubicBezTo>
                      <a:pt x="51" y="7"/>
                      <a:pt x="51" y="7"/>
                      <a:pt x="51" y="7"/>
                    </a:cubicBezTo>
                    <a:cubicBezTo>
                      <a:pt x="51" y="7"/>
                      <a:pt x="9" y="8"/>
                      <a:pt x="1"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ş1íḋe"/>
              <p:cNvSpPr/>
              <p:nvPr/>
            </p:nvSpPr>
            <p:spPr bwMode="auto">
              <a:xfrm>
                <a:off x="4240213" y="3652838"/>
                <a:ext cx="144463" cy="20638"/>
              </a:xfrm>
              <a:custGeom>
                <a:avLst/>
                <a:gdLst>
                  <a:gd name="T0" fmla="*/ 2 w 44"/>
                  <a:gd name="T1" fmla="*/ 2 h 6"/>
                  <a:gd name="T2" fmla="*/ 3 w 44"/>
                  <a:gd name="T3" fmla="*/ 0 h 6"/>
                  <a:gd name="T4" fmla="*/ 44 w 44"/>
                  <a:gd name="T5" fmla="*/ 0 h 6"/>
                  <a:gd name="T6" fmla="*/ 21 w 44"/>
                  <a:gd name="T7" fmla="*/ 6 h 6"/>
                  <a:gd name="T8" fmla="*/ 0 w 44"/>
                  <a:gd name="T9" fmla="*/ 6 h 6"/>
                  <a:gd name="T10" fmla="*/ 2 w 44"/>
                  <a:gd name="T11" fmla="*/ 2 h 6"/>
                </a:gdLst>
                <a:ahLst/>
                <a:cxnLst>
                  <a:cxn ang="0">
                    <a:pos x="T0" y="T1"/>
                  </a:cxn>
                  <a:cxn ang="0">
                    <a:pos x="T2" y="T3"/>
                  </a:cxn>
                  <a:cxn ang="0">
                    <a:pos x="T4" y="T5"/>
                  </a:cxn>
                  <a:cxn ang="0">
                    <a:pos x="T6" y="T7"/>
                  </a:cxn>
                  <a:cxn ang="0">
                    <a:pos x="T8" y="T9"/>
                  </a:cxn>
                  <a:cxn ang="0">
                    <a:pos x="T10" y="T11"/>
                  </a:cxn>
                </a:cxnLst>
                <a:rect l="0" t="0" r="r" b="b"/>
                <a:pathLst>
                  <a:path w="44" h="6">
                    <a:moveTo>
                      <a:pt x="2" y="2"/>
                    </a:moveTo>
                    <a:cubicBezTo>
                      <a:pt x="3" y="0"/>
                      <a:pt x="3" y="0"/>
                      <a:pt x="3" y="0"/>
                    </a:cubicBezTo>
                    <a:cubicBezTo>
                      <a:pt x="44" y="0"/>
                      <a:pt x="44" y="0"/>
                      <a:pt x="44" y="0"/>
                    </a:cubicBezTo>
                    <a:cubicBezTo>
                      <a:pt x="44" y="0"/>
                      <a:pt x="28" y="6"/>
                      <a:pt x="21" y="6"/>
                    </a:cubicBezTo>
                    <a:cubicBezTo>
                      <a:pt x="0" y="6"/>
                      <a:pt x="0" y="6"/>
                      <a:pt x="0" y="6"/>
                    </a:cubicBezTo>
                    <a:cubicBezTo>
                      <a:pt x="2" y="2"/>
                      <a:pt x="2"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slîḑê"/>
              <p:cNvSpPr/>
              <p:nvPr/>
            </p:nvSpPr>
            <p:spPr bwMode="auto">
              <a:xfrm>
                <a:off x="4213226" y="3689350"/>
                <a:ext cx="158750" cy="23813"/>
              </a:xfrm>
              <a:custGeom>
                <a:avLst/>
                <a:gdLst>
                  <a:gd name="T0" fmla="*/ 0 w 48"/>
                  <a:gd name="T1" fmla="*/ 7 h 7"/>
                  <a:gd name="T2" fmla="*/ 4 w 48"/>
                  <a:gd name="T3" fmla="*/ 2 h 7"/>
                  <a:gd name="T4" fmla="*/ 48 w 48"/>
                  <a:gd name="T5" fmla="*/ 0 h 7"/>
                  <a:gd name="T6" fmla="*/ 24 w 48"/>
                  <a:gd name="T7" fmla="*/ 7 h 7"/>
                  <a:gd name="T8" fmla="*/ 0 w 48"/>
                  <a:gd name="T9" fmla="*/ 7 h 7"/>
                </a:gdLst>
                <a:ahLst/>
                <a:cxnLst>
                  <a:cxn ang="0">
                    <a:pos x="T0" y="T1"/>
                  </a:cxn>
                  <a:cxn ang="0">
                    <a:pos x="T2" y="T3"/>
                  </a:cxn>
                  <a:cxn ang="0">
                    <a:pos x="T4" y="T5"/>
                  </a:cxn>
                  <a:cxn ang="0">
                    <a:pos x="T6" y="T7"/>
                  </a:cxn>
                  <a:cxn ang="0">
                    <a:pos x="T8" y="T9"/>
                  </a:cxn>
                </a:cxnLst>
                <a:rect l="0" t="0" r="r" b="b"/>
                <a:pathLst>
                  <a:path w="48" h="7">
                    <a:moveTo>
                      <a:pt x="0" y="7"/>
                    </a:moveTo>
                    <a:cubicBezTo>
                      <a:pt x="4" y="2"/>
                      <a:pt x="4" y="2"/>
                      <a:pt x="4" y="2"/>
                    </a:cubicBezTo>
                    <a:cubicBezTo>
                      <a:pt x="4" y="2"/>
                      <a:pt x="41" y="3"/>
                      <a:pt x="48" y="0"/>
                    </a:cubicBezTo>
                    <a:cubicBezTo>
                      <a:pt x="48" y="0"/>
                      <a:pt x="38" y="6"/>
                      <a:pt x="24" y="7"/>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1ïďe"/>
              <p:cNvSpPr/>
              <p:nvPr/>
            </p:nvSpPr>
            <p:spPr bwMode="auto">
              <a:xfrm>
                <a:off x="4176713" y="3729038"/>
                <a:ext cx="182563" cy="26988"/>
              </a:xfrm>
              <a:custGeom>
                <a:avLst/>
                <a:gdLst>
                  <a:gd name="T0" fmla="*/ 0 w 55"/>
                  <a:gd name="T1" fmla="*/ 7 h 8"/>
                  <a:gd name="T2" fmla="*/ 3 w 55"/>
                  <a:gd name="T3" fmla="*/ 2 h 8"/>
                  <a:gd name="T4" fmla="*/ 55 w 55"/>
                  <a:gd name="T5" fmla="*/ 0 h 8"/>
                  <a:gd name="T6" fmla="*/ 28 w 55"/>
                  <a:gd name="T7" fmla="*/ 8 h 8"/>
                  <a:gd name="T8" fmla="*/ 0 w 55"/>
                  <a:gd name="T9" fmla="*/ 7 h 8"/>
                </a:gdLst>
                <a:ahLst/>
                <a:cxnLst>
                  <a:cxn ang="0">
                    <a:pos x="T0" y="T1"/>
                  </a:cxn>
                  <a:cxn ang="0">
                    <a:pos x="T2" y="T3"/>
                  </a:cxn>
                  <a:cxn ang="0">
                    <a:pos x="T4" y="T5"/>
                  </a:cxn>
                  <a:cxn ang="0">
                    <a:pos x="T6" y="T7"/>
                  </a:cxn>
                  <a:cxn ang="0">
                    <a:pos x="T8" y="T9"/>
                  </a:cxn>
                </a:cxnLst>
                <a:rect l="0" t="0" r="r" b="b"/>
                <a:pathLst>
                  <a:path w="55" h="8">
                    <a:moveTo>
                      <a:pt x="0" y="7"/>
                    </a:moveTo>
                    <a:cubicBezTo>
                      <a:pt x="3" y="2"/>
                      <a:pt x="3" y="2"/>
                      <a:pt x="3" y="2"/>
                    </a:cubicBezTo>
                    <a:cubicBezTo>
                      <a:pt x="3" y="2"/>
                      <a:pt x="43" y="3"/>
                      <a:pt x="55" y="0"/>
                    </a:cubicBezTo>
                    <a:cubicBezTo>
                      <a:pt x="55" y="0"/>
                      <a:pt x="41" y="7"/>
                      <a:pt x="28" y="8"/>
                    </a:cubicBezTo>
                    <a:cubicBezTo>
                      <a:pt x="0" y="7"/>
                      <a:pt x="0" y="7"/>
                      <a:pt x="0"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šļïḓè"/>
              <p:cNvSpPr/>
              <p:nvPr/>
            </p:nvSpPr>
            <p:spPr bwMode="auto">
              <a:xfrm>
                <a:off x="3306763" y="2873375"/>
                <a:ext cx="1111250" cy="773113"/>
              </a:xfrm>
              <a:custGeom>
                <a:avLst/>
                <a:gdLst>
                  <a:gd name="T0" fmla="*/ 22 w 337"/>
                  <a:gd name="T1" fmla="*/ 216 h 233"/>
                  <a:gd name="T2" fmla="*/ 6 w 337"/>
                  <a:gd name="T3" fmla="*/ 207 h 233"/>
                  <a:gd name="T4" fmla="*/ 20 w 337"/>
                  <a:gd name="T5" fmla="*/ 214 h 233"/>
                  <a:gd name="T6" fmla="*/ 10 w 337"/>
                  <a:gd name="T7" fmla="*/ 197 h 233"/>
                  <a:gd name="T8" fmla="*/ 1 w 337"/>
                  <a:gd name="T9" fmla="*/ 168 h 233"/>
                  <a:gd name="T10" fmla="*/ 4 w 337"/>
                  <a:gd name="T11" fmla="*/ 177 h 233"/>
                  <a:gd name="T12" fmla="*/ 2 w 337"/>
                  <a:gd name="T13" fmla="*/ 149 h 233"/>
                  <a:gd name="T14" fmla="*/ 19 w 337"/>
                  <a:gd name="T15" fmla="*/ 138 h 233"/>
                  <a:gd name="T16" fmla="*/ 19 w 337"/>
                  <a:gd name="T17" fmla="*/ 130 h 233"/>
                  <a:gd name="T18" fmla="*/ 15 w 337"/>
                  <a:gd name="T19" fmla="*/ 102 h 233"/>
                  <a:gd name="T20" fmla="*/ 20 w 337"/>
                  <a:gd name="T21" fmla="*/ 123 h 233"/>
                  <a:gd name="T22" fmla="*/ 25 w 337"/>
                  <a:gd name="T23" fmla="*/ 90 h 233"/>
                  <a:gd name="T24" fmla="*/ 35 w 337"/>
                  <a:gd name="T25" fmla="*/ 69 h 233"/>
                  <a:gd name="T26" fmla="*/ 39 w 337"/>
                  <a:gd name="T27" fmla="*/ 81 h 233"/>
                  <a:gd name="T28" fmla="*/ 36 w 337"/>
                  <a:gd name="T29" fmla="*/ 67 h 233"/>
                  <a:gd name="T30" fmla="*/ 49 w 337"/>
                  <a:gd name="T31" fmla="*/ 64 h 233"/>
                  <a:gd name="T32" fmla="*/ 54 w 337"/>
                  <a:gd name="T33" fmla="*/ 46 h 233"/>
                  <a:gd name="T34" fmla="*/ 75 w 337"/>
                  <a:gd name="T35" fmla="*/ 43 h 233"/>
                  <a:gd name="T36" fmla="*/ 56 w 337"/>
                  <a:gd name="T37" fmla="*/ 43 h 233"/>
                  <a:gd name="T38" fmla="*/ 72 w 337"/>
                  <a:gd name="T39" fmla="*/ 47 h 233"/>
                  <a:gd name="T40" fmla="*/ 74 w 337"/>
                  <a:gd name="T41" fmla="*/ 29 h 233"/>
                  <a:gd name="T42" fmla="*/ 94 w 337"/>
                  <a:gd name="T43" fmla="*/ 18 h 233"/>
                  <a:gd name="T44" fmla="*/ 110 w 337"/>
                  <a:gd name="T45" fmla="*/ 12 h 233"/>
                  <a:gd name="T46" fmla="*/ 124 w 337"/>
                  <a:gd name="T47" fmla="*/ 6 h 233"/>
                  <a:gd name="T48" fmla="*/ 143 w 337"/>
                  <a:gd name="T49" fmla="*/ 3 h 233"/>
                  <a:gd name="T50" fmla="*/ 164 w 337"/>
                  <a:gd name="T51" fmla="*/ 3 h 233"/>
                  <a:gd name="T52" fmla="*/ 150 w 337"/>
                  <a:gd name="T53" fmla="*/ 1 h 233"/>
                  <a:gd name="T54" fmla="*/ 183 w 337"/>
                  <a:gd name="T55" fmla="*/ 10 h 233"/>
                  <a:gd name="T56" fmla="*/ 173 w 337"/>
                  <a:gd name="T57" fmla="*/ 14 h 233"/>
                  <a:gd name="T58" fmla="*/ 205 w 337"/>
                  <a:gd name="T59" fmla="*/ 6 h 233"/>
                  <a:gd name="T60" fmla="*/ 188 w 337"/>
                  <a:gd name="T61" fmla="*/ 14 h 233"/>
                  <a:gd name="T62" fmla="*/ 223 w 337"/>
                  <a:gd name="T63" fmla="*/ 16 h 233"/>
                  <a:gd name="T64" fmla="*/ 213 w 337"/>
                  <a:gd name="T65" fmla="*/ 7 h 233"/>
                  <a:gd name="T66" fmla="*/ 232 w 337"/>
                  <a:gd name="T67" fmla="*/ 14 h 233"/>
                  <a:gd name="T68" fmla="*/ 237 w 337"/>
                  <a:gd name="T69" fmla="*/ 16 h 233"/>
                  <a:gd name="T70" fmla="*/ 243 w 337"/>
                  <a:gd name="T71" fmla="*/ 28 h 233"/>
                  <a:gd name="T72" fmla="*/ 265 w 337"/>
                  <a:gd name="T73" fmla="*/ 39 h 233"/>
                  <a:gd name="T74" fmla="*/ 258 w 337"/>
                  <a:gd name="T75" fmla="*/ 42 h 233"/>
                  <a:gd name="T76" fmla="*/ 271 w 337"/>
                  <a:gd name="T77" fmla="*/ 36 h 233"/>
                  <a:gd name="T78" fmla="*/ 294 w 337"/>
                  <a:gd name="T79" fmla="*/ 56 h 233"/>
                  <a:gd name="T80" fmla="*/ 276 w 337"/>
                  <a:gd name="T81" fmla="*/ 57 h 233"/>
                  <a:gd name="T82" fmla="*/ 283 w 337"/>
                  <a:gd name="T83" fmla="*/ 65 h 233"/>
                  <a:gd name="T84" fmla="*/ 297 w 337"/>
                  <a:gd name="T85" fmla="*/ 61 h 233"/>
                  <a:gd name="T86" fmla="*/ 308 w 337"/>
                  <a:gd name="T87" fmla="*/ 75 h 233"/>
                  <a:gd name="T88" fmla="*/ 300 w 337"/>
                  <a:gd name="T89" fmla="*/ 87 h 233"/>
                  <a:gd name="T90" fmla="*/ 308 w 337"/>
                  <a:gd name="T91" fmla="*/ 80 h 233"/>
                  <a:gd name="T92" fmla="*/ 321 w 337"/>
                  <a:gd name="T93" fmla="*/ 100 h 233"/>
                  <a:gd name="T94" fmla="*/ 325 w 337"/>
                  <a:gd name="T95" fmla="*/ 114 h 233"/>
                  <a:gd name="T96" fmla="*/ 325 w 337"/>
                  <a:gd name="T97" fmla="*/ 110 h 233"/>
                  <a:gd name="T98" fmla="*/ 319 w 337"/>
                  <a:gd name="T99" fmla="*/ 130 h 233"/>
                  <a:gd name="T100" fmla="*/ 335 w 337"/>
                  <a:gd name="T101" fmla="*/ 150 h 233"/>
                  <a:gd name="T102" fmla="*/ 332 w 337"/>
                  <a:gd name="T103" fmla="*/ 134 h 233"/>
                  <a:gd name="T104" fmla="*/ 322 w 337"/>
                  <a:gd name="T105" fmla="*/ 151 h 233"/>
                  <a:gd name="T106" fmla="*/ 335 w 337"/>
                  <a:gd name="T107" fmla="*/ 156 h 233"/>
                  <a:gd name="T108" fmla="*/ 337 w 337"/>
                  <a:gd name="T109" fmla="*/ 172 h 233"/>
                  <a:gd name="T110" fmla="*/ 328 w 337"/>
                  <a:gd name="T111" fmla="*/ 170 h 233"/>
                  <a:gd name="T112" fmla="*/ 333 w 337"/>
                  <a:gd name="T113" fmla="*/ 186 h 233"/>
                  <a:gd name="T114" fmla="*/ 326 w 337"/>
                  <a:gd name="T115" fmla="*/ 182 h 233"/>
                  <a:gd name="T116" fmla="*/ 332 w 337"/>
                  <a:gd name="T117" fmla="*/ 201 h 233"/>
                  <a:gd name="T118" fmla="*/ 334 w 337"/>
                  <a:gd name="T119" fmla="*/ 202 h 233"/>
                  <a:gd name="T120" fmla="*/ 318 w 337"/>
                  <a:gd name="T121" fmla="*/ 224 h 233"/>
                  <a:gd name="T122" fmla="*/ 327 w 337"/>
                  <a:gd name="T123" fmla="*/ 224 h 233"/>
                  <a:gd name="T124" fmla="*/ 318 w 337"/>
                  <a:gd name="T125"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233">
                    <a:moveTo>
                      <a:pt x="18" y="216"/>
                    </a:moveTo>
                    <a:cubicBezTo>
                      <a:pt x="20" y="216"/>
                      <a:pt x="22" y="217"/>
                      <a:pt x="23" y="219"/>
                    </a:cubicBezTo>
                    <a:cubicBezTo>
                      <a:pt x="23" y="223"/>
                      <a:pt x="22" y="225"/>
                      <a:pt x="18" y="227"/>
                    </a:cubicBezTo>
                    <a:cubicBezTo>
                      <a:pt x="15" y="228"/>
                      <a:pt x="12" y="226"/>
                      <a:pt x="11" y="223"/>
                    </a:cubicBezTo>
                    <a:cubicBezTo>
                      <a:pt x="10" y="221"/>
                      <a:pt x="11" y="219"/>
                      <a:pt x="13" y="218"/>
                    </a:cubicBezTo>
                    <a:cubicBezTo>
                      <a:pt x="12" y="217"/>
                      <a:pt x="12" y="217"/>
                      <a:pt x="12" y="217"/>
                    </a:cubicBezTo>
                    <a:cubicBezTo>
                      <a:pt x="9" y="218"/>
                      <a:pt x="9" y="218"/>
                      <a:pt x="9" y="218"/>
                    </a:cubicBezTo>
                    <a:cubicBezTo>
                      <a:pt x="9" y="219"/>
                      <a:pt x="9" y="219"/>
                      <a:pt x="9" y="219"/>
                    </a:cubicBezTo>
                    <a:cubicBezTo>
                      <a:pt x="9" y="219"/>
                      <a:pt x="9" y="219"/>
                      <a:pt x="9" y="219"/>
                    </a:cubicBezTo>
                    <a:cubicBezTo>
                      <a:pt x="9" y="219"/>
                      <a:pt x="9" y="220"/>
                      <a:pt x="9" y="220"/>
                    </a:cubicBezTo>
                    <a:cubicBezTo>
                      <a:pt x="9" y="221"/>
                      <a:pt x="9" y="223"/>
                      <a:pt x="10" y="224"/>
                    </a:cubicBezTo>
                    <a:cubicBezTo>
                      <a:pt x="12" y="229"/>
                      <a:pt x="15" y="231"/>
                      <a:pt x="19" y="230"/>
                    </a:cubicBezTo>
                    <a:cubicBezTo>
                      <a:pt x="24" y="228"/>
                      <a:pt x="25" y="225"/>
                      <a:pt x="24" y="220"/>
                    </a:cubicBezTo>
                    <a:cubicBezTo>
                      <a:pt x="24" y="219"/>
                      <a:pt x="23" y="218"/>
                      <a:pt x="23" y="217"/>
                    </a:cubicBezTo>
                    <a:cubicBezTo>
                      <a:pt x="23" y="217"/>
                      <a:pt x="22" y="216"/>
                      <a:pt x="22" y="216"/>
                    </a:cubicBezTo>
                    <a:cubicBezTo>
                      <a:pt x="22" y="216"/>
                      <a:pt x="22" y="215"/>
                      <a:pt x="22" y="215"/>
                    </a:cubicBezTo>
                    <a:cubicBezTo>
                      <a:pt x="21" y="215"/>
                      <a:pt x="19" y="215"/>
                      <a:pt x="18" y="215"/>
                    </a:cubicBezTo>
                    <a:cubicBezTo>
                      <a:pt x="18" y="216"/>
                      <a:pt x="18" y="216"/>
                      <a:pt x="18" y="216"/>
                    </a:cubicBezTo>
                    <a:close/>
                    <a:moveTo>
                      <a:pt x="18" y="204"/>
                    </a:moveTo>
                    <a:cubicBezTo>
                      <a:pt x="19" y="204"/>
                      <a:pt x="19" y="204"/>
                      <a:pt x="19" y="204"/>
                    </a:cubicBezTo>
                    <a:cubicBezTo>
                      <a:pt x="17" y="197"/>
                      <a:pt x="17" y="197"/>
                      <a:pt x="17" y="197"/>
                    </a:cubicBezTo>
                    <a:cubicBezTo>
                      <a:pt x="16" y="197"/>
                      <a:pt x="16" y="197"/>
                      <a:pt x="16" y="197"/>
                    </a:cubicBezTo>
                    <a:cubicBezTo>
                      <a:pt x="16" y="197"/>
                      <a:pt x="16" y="197"/>
                      <a:pt x="16" y="197"/>
                    </a:cubicBezTo>
                    <a:cubicBezTo>
                      <a:pt x="17" y="198"/>
                      <a:pt x="16" y="199"/>
                      <a:pt x="15" y="199"/>
                    </a:cubicBezTo>
                    <a:cubicBezTo>
                      <a:pt x="6" y="201"/>
                      <a:pt x="6" y="201"/>
                      <a:pt x="6" y="201"/>
                    </a:cubicBezTo>
                    <a:cubicBezTo>
                      <a:pt x="5" y="202"/>
                      <a:pt x="5" y="201"/>
                      <a:pt x="4" y="200"/>
                    </a:cubicBezTo>
                    <a:cubicBezTo>
                      <a:pt x="4" y="199"/>
                      <a:pt x="4" y="199"/>
                      <a:pt x="4" y="199"/>
                    </a:cubicBezTo>
                    <a:cubicBezTo>
                      <a:pt x="3" y="200"/>
                      <a:pt x="3" y="200"/>
                      <a:pt x="3" y="200"/>
                    </a:cubicBezTo>
                    <a:cubicBezTo>
                      <a:pt x="5" y="207"/>
                      <a:pt x="5" y="207"/>
                      <a:pt x="5" y="207"/>
                    </a:cubicBezTo>
                    <a:cubicBezTo>
                      <a:pt x="6" y="207"/>
                      <a:pt x="6" y="207"/>
                      <a:pt x="6" y="207"/>
                    </a:cubicBezTo>
                    <a:cubicBezTo>
                      <a:pt x="6" y="206"/>
                      <a:pt x="6" y="206"/>
                      <a:pt x="6" y="206"/>
                    </a:cubicBezTo>
                    <a:cubicBezTo>
                      <a:pt x="6" y="205"/>
                      <a:pt x="6" y="204"/>
                      <a:pt x="7" y="204"/>
                    </a:cubicBezTo>
                    <a:cubicBezTo>
                      <a:pt x="11" y="203"/>
                      <a:pt x="11" y="203"/>
                      <a:pt x="11" y="203"/>
                    </a:cubicBezTo>
                    <a:cubicBezTo>
                      <a:pt x="12" y="211"/>
                      <a:pt x="12" y="211"/>
                      <a:pt x="12" y="211"/>
                    </a:cubicBezTo>
                    <a:cubicBezTo>
                      <a:pt x="9" y="211"/>
                      <a:pt x="9" y="211"/>
                      <a:pt x="9" y="211"/>
                    </a:cubicBezTo>
                    <a:cubicBezTo>
                      <a:pt x="8" y="212"/>
                      <a:pt x="7" y="211"/>
                      <a:pt x="7" y="210"/>
                    </a:cubicBezTo>
                    <a:cubicBezTo>
                      <a:pt x="7" y="210"/>
                      <a:pt x="7" y="210"/>
                      <a:pt x="7" y="210"/>
                    </a:cubicBezTo>
                    <a:cubicBezTo>
                      <a:pt x="6" y="210"/>
                      <a:pt x="6" y="210"/>
                      <a:pt x="6" y="210"/>
                    </a:cubicBezTo>
                    <a:cubicBezTo>
                      <a:pt x="7" y="217"/>
                      <a:pt x="7" y="217"/>
                      <a:pt x="7" y="217"/>
                    </a:cubicBezTo>
                    <a:cubicBezTo>
                      <a:pt x="8" y="217"/>
                      <a:pt x="8" y="217"/>
                      <a:pt x="8" y="217"/>
                    </a:cubicBezTo>
                    <a:cubicBezTo>
                      <a:pt x="8" y="216"/>
                      <a:pt x="8" y="216"/>
                      <a:pt x="8" y="216"/>
                    </a:cubicBezTo>
                    <a:cubicBezTo>
                      <a:pt x="8" y="215"/>
                      <a:pt x="8" y="215"/>
                      <a:pt x="9" y="215"/>
                    </a:cubicBezTo>
                    <a:cubicBezTo>
                      <a:pt x="18" y="212"/>
                      <a:pt x="18" y="212"/>
                      <a:pt x="18" y="212"/>
                    </a:cubicBezTo>
                    <a:cubicBezTo>
                      <a:pt x="19" y="212"/>
                      <a:pt x="20" y="213"/>
                      <a:pt x="20" y="214"/>
                    </a:cubicBezTo>
                    <a:cubicBezTo>
                      <a:pt x="20" y="214"/>
                      <a:pt x="20" y="214"/>
                      <a:pt x="20" y="214"/>
                    </a:cubicBezTo>
                    <a:cubicBezTo>
                      <a:pt x="21" y="214"/>
                      <a:pt x="21" y="214"/>
                      <a:pt x="21" y="214"/>
                    </a:cubicBezTo>
                    <a:cubicBezTo>
                      <a:pt x="20" y="207"/>
                      <a:pt x="20" y="207"/>
                      <a:pt x="20" y="207"/>
                    </a:cubicBezTo>
                    <a:cubicBezTo>
                      <a:pt x="19" y="207"/>
                      <a:pt x="19" y="207"/>
                      <a:pt x="19" y="207"/>
                    </a:cubicBezTo>
                    <a:cubicBezTo>
                      <a:pt x="19" y="207"/>
                      <a:pt x="19" y="207"/>
                      <a:pt x="19" y="207"/>
                    </a:cubicBezTo>
                    <a:cubicBezTo>
                      <a:pt x="19" y="209"/>
                      <a:pt x="19" y="209"/>
                      <a:pt x="18" y="209"/>
                    </a:cubicBezTo>
                    <a:cubicBezTo>
                      <a:pt x="14" y="210"/>
                      <a:pt x="14" y="210"/>
                      <a:pt x="14" y="210"/>
                    </a:cubicBezTo>
                    <a:cubicBezTo>
                      <a:pt x="12" y="203"/>
                      <a:pt x="12" y="203"/>
                      <a:pt x="12" y="203"/>
                    </a:cubicBezTo>
                    <a:cubicBezTo>
                      <a:pt x="16" y="202"/>
                      <a:pt x="16" y="202"/>
                      <a:pt x="16" y="202"/>
                    </a:cubicBezTo>
                    <a:cubicBezTo>
                      <a:pt x="17" y="202"/>
                      <a:pt x="18" y="202"/>
                      <a:pt x="18" y="203"/>
                    </a:cubicBezTo>
                    <a:cubicBezTo>
                      <a:pt x="18" y="204"/>
                      <a:pt x="18" y="204"/>
                      <a:pt x="18" y="204"/>
                    </a:cubicBezTo>
                    <a:close/>
                    <a:moveTo>
                      <a:pt x="10" y="197"/>
                    </a:moveTo>
                    <a:cubicBezTo>
                      <a:pt x="15" y="196"/>
                      <a:pt x="17" y="193"/>
                      <a:pt x="16" y="188"/>
                    </a:cubicBezTo>
                    <a:cubicBezTo>
                      <a:pt x="15" y="183"/>
                      <a:pt x="12" y="180"/>
                      <a:pt x="8" y="181"/>
                    </a:cubicBezTo>
                    <a:cubicBezTo>
                      <a:pt x="3" y="181"/>
                      <a:pt x="1" y="184"/>
                      <a:pt x="2" y="190"/>
                    </a:cubicBezTo>
                    <a:cubicBezTo>
                      <a:pt x="3" y="195"/>
                      <a:pt x="5" y="197"/>
                      <a:pt x="10" y="197"/>
                    </a:cubicBezTo>
                    <a:close/>
                    <a:moveTo>
                      <a:pt x="9" y="194"/>
                    </a:moveTo>
                    <a:cubicBezTo>
                      <a:pt x="5" y="194"/>
                      <a:pt x="3" y="193"/>
                      <a:pt x="3" y="190"/>
                    </a:cubicBezTo>
                    <a:cubicBezTo>
                      <a:pt x="2" y="187"/>
                      <a:pt x="5" y="185"/>
                      <a:pt x="9" y="184"/>
                    </a:cubicBezTo>
                    <a:cubicBezTo>
                      <a:pt x="13" y="184"/>
                      <a:pt x="15" y="185"/>
                      <a:pt x="15" y="188"/>
                    </a:cubicBezTo>
                    <a:cubicBezTo>
                      <a:pt x="15" y="191"/>
                      <a:pt x="13" y="193"/>
                      <a:pt x="9" y="194"/>
                    </a:cubicBezTo>
                    <a:close/>
                    <a:moveTo>
                      <a:pt x="4" y="177"/>
                    </a:moveTo>
                    <a:cubicBezTo>
                      <a:pt x="15" y="166"/>
                      <a:pt x="15" y="166"/>
                      <a:pt x="15" y="166"/>
                    </a:cubicBezTo>
                    <a:cubicBezTo>
                      <a:pt x="14" y="164"/>
                      <a:pt x="14" y="164"/>
                      <a:pt x="14" y="164"/>
                    </a:cubicBezTo>
                    <a:cubicBezTo>
                      <a:pt x="3" y="165"/>
                      <a:pt x="3" y="165"/>
                      <a:pt x="3" y="165"/>
                    </a:cubicBezTo>
                    <a:cubicBezTo>
                      <a:pt x="2" y="165"/>
                      <a:pt x="1" y="164"/>
                      <a:pt x="1" y="163"/>
                    </a:cubicBezTo>
                    <a:cubicBezTo>
                      <a:pt x="1" y="162"/>
                      <a:pt x="1" y="162"/>
                      <a:pt x="1" y="162"/>
                    </a:cubicBezTo>
                    <a:cubicBezTo>
                      <a:pt x="0" y="162"/>
                      <a:pt x="0" y="162"/>
                      <a:pt x="0" y="162"/>
                    </a:cubicBezTo>
                    <a:cubicBezTo>
                      <a:pt x="1" y="168"/>
                      <a:pt x="1" y="168"/>
                      <a:pt x="1" y="168"/>
                    </a:cubicBezTo>
                    <a:cubicBezTo>
                      <a:pt x="1" y="168"/>
                      <a:pt x="1" y="168"/>
                      <a:pt x="1" y="168"/>
                    </a:cubicBezTo>
                    <a:cubicBezTo>
                      <a:pt x="1" y="168"/>
                      <a:pt x="1" y="168"/>
                      <a:pt x="1" y="168"/>
                    </a:cubicBezTo>
                    <a:cubicBezTo>
                      <a:pt x="1" y="167"/>
                      <a:pt x="2" y="166"/>
                      <a:pt x="2" y="166"/>
                    </a:cubicBezTo>
                    <a:cubicBezTo>
                      <a:pt x="2" y="166"/>
                      <a:pt x="3" y="166"/>
                      <a:pt x="3" y="166"/>
                    </a:cubicBezTo>
                    <a:cubicBezTo>
                      <a:pt x="10" y="166"/>
                      <a:pt x="10" y="166"/>
                      <a:pt x="10" y="166"/>
                    </a:cubicBezTo>
                    <a:cubicBezTo>
                      <a:pt x="1" y="175"/>
                      <a:pt x="1" y="175"/>
                      <a:pt x="1" y="175"/>
                    </a:cubicBezTo>
                    <a:cubicBezTo>
                      <a:pt x="1" y="180"/>
                      <a:pt x="1" y="180"/>
                      <a:pt x="1" y="180"/>
                    </a:cubicBezTo>
                    <a:cubicBezTo>
                      <a:pt x="2" y="180"/>
                      <a:pt x="2" y="180"/>
                      <a:pt x="2" y="180"/>
                    </a:cubicBezTo>
                    <a:cubicBezTo>
                      <a:pt x="2" y="179"/>
                      <a:pt x="2" y="178"/>
                      <a:pt x="2" y="178"/>
                    </a:cubicBezTo>
                    <a:cubicBezTo>
                      <a:pt x="12" y="178"/>
                      <a:pt x="12" y="178"/>
                      <a:pt x="12" y="178"/>
                    </a:cubicBezTo>
                    <a:cubicBezTo>
                      <a:pt x="13" y="178"/>
                      <a:pt x="14" y="178"/>
                      <a:pt x="14" y="179"/>
                    </a:cubicBezTo>
                    <a:cubicBezTo>
                      <a:pt x="14" y="180"/>
                      <a:pt x="14" y="180"/>
                      <a:pt x="14" y="180"/>
                    </a:cubicBezTo>
                    <a:cubicBezTo>
                      <a:pt x="15" y="180"/>
                      <a:pt x="15" y="180"/>
                      <a:pt x="15" y="180"/>
                    </a:cubicBezTo>
                    <a:cubicBezTo>
                      <a:pt x="15" y="174"/>
                      <a:pt x="15" y="174"/>
                      <a:pt x="15" y="174"/>
                    </a:cubicBezTo>
                    <a:cubicBezTo>
                      <a:pt x="14" y="174"/>
                      <a:pt x="14" y="174"/>
                      <a:pt x="14" y="174"/>
                    </a:cubicBezTo>
                    <a:cubicBezTo>
                      <a:pt x="14" y="176"/>
                      <a:pt x="13" y="176"/>
                      <a:pt x="12" y="176"/>
                    </a:cubicBezTo>
                    <a:cubicBezTo>
                      <a:pt x="4" y="177"/>
                      <a:pt x="4" y="177"/>
                      <a:pt x="4" y="177"/>
                    </a:cubicBezTo>
                    <a:close/>
                    <a:moveTo>
                      <a:pt x="9" y="146"/>
                    </a:moveTo>
                    <a:cubicBezTo>
                      <a:pt x="9" y="153"/>
                      <a:pt x="9" y="153"/>
                      <a:pt x="9" y="153"/>
                    </a:cubicBezTo>
                    <a:cubicBezTo>
                      <a:pt x="9" y="153"/>
                      <a:pt x="9" y="153"/>
                      <a:pt x="9" y="153"/>
                    </a:cubicBezTo>
                    <a:cubicBezTo>
                      <a:pt x="10" y="152"/>
                      <a:pt x="10" y="151"/>
                      <a:pt x="10" y="151"/>
                    </a:cubicBezTo>
                    <a:cubicBezTo>
                      <a:pt x="10" y="151"/>
                      <a:pt x="11" y="150"/>
                      <a:pt x="11" y="150"/>
                    </a:cubicBezTo>
                    <a:cubicBezTo>
                      <a:pt x="14" y="151"/>
                      <a:pt x="14" y="151"/>
                      <a:pt x="14" y="151"/>
                    </a:cubicBezTo>
                    <a:cubicBezTo>
                      <a:pt x="15" y="151"/>
                      <a:pt x="15" y="152"/>
                      <a:pt x="15" y="153"/>
                    </a:cubicBezTo>
                    <a:cubicBezTo>
                      <a:pt x="14" y="157"/>
                      <a:pt x="12" y="158"/>
                      <a:pt x="8" y="158"/>
                    </a:cubicBezTo>
                    <a:cubicBezTo>
                      <a:pt x="4" y="158"/>
                      <a:pt x="2" y="156"/>
                      <a:pt x="2" y="152"/>
                    </a:cubicBezTo>
                    <a:cubicBezTo>
                      <a:pt x="2" y="150"/>
                      <a:pt x="4" y="148"/>
                      <a:pt x="6" y="148"/>
                    </a:cubicBezTo>
                    <a:cubicBezTo>
                      <a:pt x="6" y="147"/>
                      <a:pt x="6" y="147"/>
                      <a:pt x="6" y="147"/>
                    </a:cubicBezTo>
                    <a:cubicBezTo>
                      <a:pt x="2" y="147"/>
                      <a:pt x="2" y="147"/>
                      <a:pt x="2" y="147"/>
                    </a:cubicBezTo>
                    <a:cubicBezTo>
                      <a:pt x="2" y="147"/>
                      <a:pt x="2" y="147"/>
                      <a:pt x="2" y="147"/>
                    </a:cubicBezTo>
                    <a:cubicBezTo>
                      <a:pt x="2" y="147"/>
                      <a:pt x="2" y="147"/>
                      <a:pt x="2" y="148"/>
                    </a:cubicBezTo>
                    <a:cubicBezTo>
                      <a:pt x="2" y="148"/>
                      <a:pt x="2" y="148"/>
                      <a:pt x="2" y="149"/>
                    </a:cubicBezTo>
                    <a:cubicBezTo>
                      <a:pt x="1" y="150"/>
                      <a:pt x="1" y="152"/>
                      <a:pt x="1" y="153"/>
                    </a:cubicBezTo>
                    <a:cubicBezTo>
                      <a:pt x="1" y="158"/>
                      <a:pt x="3" y="161"/>
                      <a:pt x="7" y="161"/>
                    </a:cubicBezTo>
                    <a:cubicBezTo>
                      <a:pt x="12" y="162"/>
                      <a:pt x="15" y="159"/>
                      <a:pt x="15" y="154"/>
                    </a:cubicBezTo>
                    <a:cubicBezTo>
                      <a:pt x="16" y="152"/>
                      <a:pt x="15" y="150"/>
                      <a:pt x="15" y="148"/>
                    </a:cubicBezTo>
                    <a:cubicBezTo>
                      <a:pt x="11" y="147"/>
                      <a:pt x="11" y="147"/>
                      <a:pt x="11" y="147"/>
                    </a:cubicBezTo>
                    <a:cubicBezTo>
                      <a:pt x="10" y="147"/>
                      <a:pt x="10" y="147"/>
                      <a:pt x="10" y="146"/>
                    </a:cubicBezTo>
                    <a:cubicBezTo>
                      <a:pt x="9" y="146"/>
                      <a:pt x="9" y="146"/>
                      <a:pt x="9" y="146"/>
                    </a:cubicBezTo>
                    <a:close/>
                    <a:moveTo>
                      <a:pt x="23" y="130"/>
                    </a:moveTo>
                    <a:cubicBezTo>
                      <a:pt x="23" y="132"/>
                      <a:pt x="22" y="133"/>
                      <a:pt x="20" y="134"/>
                    </a:cubicBezTo>
                    <a:cubicBezTo>
                      <a:pt x="19" y="135"/>
                      <a:pt x="18" y="135"/>
                      <a:pt x="18" y="136"/>
                    </a:cubicBezTo>
                    <a:cubicBezTo>
                      <a:pt x="18" y="132"/>
                      <a:pt x="16" y="129"/>
                      <a:pt x="12" y="128"/>
                    </a:cubicBezTo>
                    <a:cubicBezTo>
                      <a:pt x="8" y="128"/>
                      <a:pt x="5" y="130"/>
                      <a:pt x="3" y="135"/>
                    </a:cubicBezTo>
                    <a:cubicBezTo>
                      <a:pt x="3" y="140"/>
                      <a:pt x="5" y="144"/>
                      <a:pt x="9" y="145"/>
                    </a:cubicBezTo>
                    <a:cubicBezTo>
                      <a:pt x="13" y="145"/>
                      <a:pt x="15" y="144"/>
                      <a:pt x="17" y="141"/>
                    </a:cubicBezTo>
                    <a:cubicBezTo>
                      <a:pt x="17" y="140"/>
                      <a:pt x="18" y="139"/>
                      <a:pt x="19" y="138"/>
                    </a:cubicBezTo>
                    <a:cubicBezTo>
                      <a:pt x="22" y="137"/>
                      <a:pt x="23" y="135"/>
                      <a:pt x="24" y="132"/>
                    </a:cubicBezTo>
                    <a:cubicBezTo>
                      <a:pt x="24" y="132"/>
                      <a:pt x="24" y="131"/>
                      <a:pt x="24" y="131"/>
                    </a:cubicBezTo>
                    <a:cubicBezTo>
                      <a:pt x="23" y="130"/>
                      <a:pt x="23" y="130"/>
                      <a:pt x="23" y="130"/>
                    </a:cubicBezTo>
                    <a:close/>
                    <a:moveTo>
                      <a:pt x="9" y="141"/>
                    </a:moveTo>
                    <a:cubicBezTo>
                      <a:pt x="5" y="141"/>
                      <a:pt x="4" y="139"/>
                      <a:pt x="4" y="136"/>
                    </a:cubicBezTo>
                    <a:cubicBezTo>
                      <a:pt x="5" y="133"/>
                      <a:pt x="8" y="131"/>
                      <a:pt x="12" y="132"/>
                    </a:cubicBezTo>
                    <a:cubicBezTo>
                      <a:pt x="16" y="133"/>
                      <a:pt x="18" y="135"/>
                      <a:pt x="17" y="138"/>
                    </a:cubicBezTo>
                    <a:cubicBezTo>
                      <a:pt x="16" y="141"/>
                      <a:pt x="13" y="142"/>
                      <a:pt x="9" y="141"/>
                    </a:cubicBezTo>
                    <a:close/>
                    <a:moveTo>
                      <a:pt x="7" y="126"/>
                    </a:moveTo>
                    <a:cubicBezTo>
                      <a:pt x="7" y="126"/>
                      <a:pt x="7" y="126"/>
                      <a:pt x="7" y="126"/>
                    </a:cubicBezTo>
                    <a:cubicBezTo>
                      <a:pt x="7" y="125"/>
                      <a:pt x="8" y="124"/>
                      <a:pt x="9" y="124"/>
                    </a:cubicBezTo>
                    <a:cubicBezTo>
                      <a:pt x="18" y="127"/>
                      <a:pt x="18" y="127"/>
                      <a:pt x="18" y="127"/>
                    </a:cubicBezTo>
                    <a:cubicBezTo>
                      <a:pt x="19" y="127"/>
                      <a:pt x="19" y="128"/>
                      <a:pt x="19" y="129"/>
                    </a:cubicBezTo>
                    <a:cubicBezTo>
                      <a:pt x="19" y="129"/>
                      <a:pt x="19" y="129"/>
                      <a:pt x="19" y="129"/>
                    </a:cubicBezTo>
                    <a:cubicBezTo>
                      <a:pt x="19" y="130"/>
                      <a:pt x="19" y="130"/>
                      <a:pt x="19" y="130"/>
                    </a:cubicBezTo>
                    <a:cubicBezTo>
                      <a:pt x="21" y="123"/>
                      <a:pt x="21" y="123"/>
                      <a:pt x="21" y="123"/>
                    </a:cubicBezTo>
                    <a:cubicBezTo>
                      <a:pt x="21" y="122"/>
                      <a:pt x="21" y="122"/>
                      <a:pt x="21" y="122"/>
                    </a:cubicBezTo>
                    <a:cubicBezTo>
                      <a:pt x="21" y="123"/>
                      <a:pt x="21" y="123"/>
                      <a:pt x="21" y="123"/>
                    </a:cubicBezTo>
                    <a:cubicBezTo>
                      <a:pt x="20" y="124"/>
                      <a:pt x="20" y="124"/>
                      <a:pt x="18" y="124"/>
                    </a:cubicBezTo>
                    <a:cubicBezTo>
                      <a:pt x="10" y="122"/>
                      <a:pt x="10" y="122"/>
                      <a:pt x="10" y="122"/>
                    </a:cubicBezTo>
                    <a:cubicBezTo>
                      <a:pt x="9" y="121"/>
                      <a:pt x="8" y="121"/>
                      <a:pt x="9" y="119"/>
                    </a:cubicBezTo>
                    <a:cubicBezTo>
                      <a:pt x="9" y="119"/>
                      <a:pt x="9" y="119"/>
                      <a:pt x="9" y="119"/>
                    </a:cubicBezTo>
                    <a:cubicBezTo>
                      <a:pt x="8" y="119"/>
                      <a:pt x="8" y="119"/>
                      <a:pt x="8" y="119"/>
                    </a:cubicBezTo>
                    <a:cubicBezTo>
                      <a:pt x="6" y="126"/>
                      <a:pt x="6" y="126"/>
                      <a:pt x="6" y="126"/>
                    </a:cubicBezTo>
                    <a:cubicBezTo>
                      <a:pt x="7" y="126"/>
                      <a:pt x="7" y="126"/>
                      <a:pt x="7" y="126"/>
                    </a:cubicBezTo>
                    <a:close/>
                    <a:moveTo>
                      <a:pt x="12" y="116"/>
                    </a:moveTo>
                    <a:cubicBezTo>
                      <a:pt x="26" y="110"/>
                      <a:pt x="26" y="110"/>
                      <a:pt x="26" y="110"/>
                    </a:cubicBezTo>
                    <a:cubicBezTo>
                      <a:pt x="27" y="109"/>
                      <a:pt x="27" y="109"/>
                      <a:pt x="27" y="109"/>
                    </a:cubicBezTo>
                    <a:cubicBezTo>
                      <a:pt x="15" y="104"/>
                      <a:pt x="15" y="104"/>
                      <a:pt x="15" y="104"/>
                    </a:cubicBezTo>
                    <a:cubicBezTo>
                      <a:pt x="15" y="104"/>
                      <a:pt x="15" y="103"/>
                      <a:pt x="15" y="102"/>
                    </a:cubicBezTo>
                    <a:cubicBezTo>
                      <a:pt x="15" y="102"/>
                      <a:pt x="15" y="102"/>
                      <a:pt x="15" y="102"/>
                    </a:cubicBezTo>
                    <a:cubicBezTo>
                      <a:pt x="14" y="102"/>
                      <a:pt x="14" y="102"/>
                      <a:pt x="14" y="102"/>
                    </a:cubicBezTo>
                    <a:cubicBezTo>
                      <a:pt x="12" y="107"/>
                      <a:pt x="12" y="107"/>
                      <a:pt x="12" y="107"/>
                    </a:cubicBezTo>
                    <a:cubicBezTo>
                      <a:pt x="13" y="107"/>
                      <a:pt x="13" y="107"/>
                      <a:pt x="13" y="107"/>
                    </a:cubicBezTo>
                    <a:cubicBezTo>
                      <a:pt x="13" y="107"/>
                      <a:pt x="13" y="107"/>
                      <a:pt x="13" y="107"/>
                    </a:cubicBezTo>
                    <a:cubicBezTo>
                      <a:pt x="13" y="106"/>
                      <a:pt x="14" y="106"/>
                      <a:pt x="14" y="106"/>
                    </a:cubicBezTo>
                    <a:cubicBezTo>
                      <a:pt x="14" y="105"/>
                      <a:pt x="15" y="106"/>
                      <a:pt x="16" y="106"/>
                    </a:cubicBezTo>
                    <a:cubicBezTo>
                      <a:pt x="22" y="108"/>
                      <a:pt x="22" y="108"/>
                      <a:pt x="22" y="108"/>
                    </a:cubicBezTo>
                    <a:cubicBezTo>
                      <a:pt x="10" y="113"/>
                      <a:pt x="10" y="113"/>
                      <a:pt x="10" y="113"/>
                    </a:cubicBezTo>
                    <a:cubicBezTo>
                      <a:pt x="8" y="118"/>
                      <a:pt x="8" y="118"/>
                      <a:pt x="8" y="118"/>
                    </a:cubicBezTo>
                    <a:cubicBezTo>
                      <a:pt x="9" y="118"/>
                      <a:pt x="9" y="118"/>
                      <a:pt x="9" y="118"/>
                    </a:cubicBezTo>
                    <a:cubicBezTo>
                      <a:pt x="9" y="117"/>
                      <a:pt x="9" y="117"/>
                      <a:pt x="10" y="117"/>
                    </a:cubicBezTo>
                    <a:cubicBezTo>
                      <a:pt x="19" y="120"/>
                      <a:pt x="19" y="120"/>
                      <a:pt x="19" y="120"/>
                    </a:cubicBezTo>
                    <a:cubicBezTo>
                      <a:pt x="20" y="121"/>
                      <a:pt x="21" y="121"/>
                      <a:pt x="20" y="122"/>
                    </a:cubicBezTo>
                    <a:cubicBezTo>
                      <a:pt x="20" y="123"/>
                      <a:pt x="20" y="123"/>
                      <a:pt x="20" y="123"/>
                    </a:cubicBezTo>
                    <a:cubicBezTo>
                      <a:pt x="21" y="123"/>
                      <a:pt x="21" y="123"/>
                      <a:pt x="21" y="123"/>
                    </a:cubicBezTo>
                    <a:cubicBezTo>
                      <a:pt x="23" y="118"/>
                      <a:pt x="23" y="118"/>
                      <a:pt x="23" y="118"/>
                    </a:cubicBezTo>
                    <a:cubicBezTo>
                      <a:pt x="22" y="118"/>
                      <a:pt x="22" y="118"/>
                      <a:pt x="22" y="118"/>
                    </a:cubicBezTo>
                    <a:cubicBezTo>
                      <a:pt x="22" y="119"/>
                      <a:pt x="21" y="120"/>
                      <a:pt x="20" y="119"/>
                    </a:cubicBezTo>
                    <a:cubicBezTo>
                      <a:pt x="12" y="116"/>
                      <a:pt x="12" y="116"/>
                      <a:pt x="12" y="116"/>
                    </a:cubicBezTo>
                    <a:close/>
                    <a:moveTo>
                      <a:pt x="29" y="89"/>
                    </a:moveTo>
                    <a:cubicBezTo>
                      <a:pt x="25" y="96"/>
                      <a:pt x="25" y="96"/>
                      <a:pt x="25" y="96"/>
                    </a:cubicBezTo>
                    <a:cubicBezTo>
                      <a:pt x="26" y="96"/>
                      <a:pt x="26" y="96"/>
                      <a:pt x="26" y="96"/>
                    </a:cubicBezTo>
                    <a:cubicBezTo>
                      <a:pt x="27" y="95"/>
                      <a:pt x="27" y="95"/>
                      <a:pt x="27" y="95"/>
                    </a:cubicBezTo>
                    <a:cubicBezTo>
                      <a:pt x="28" y="94"/>
                      <a:pt x="28" y="94"/>
                      <a:pt x="28" y="95"/>
                    </a:cubicBezTo>
                    <a:cubicBezTo>
                      <a:pt x="31" y="96"/>
                      <a:pt x="31" y="96"/>
                      <a:pt x="31" y="96"/>
                    </a:cubicBezTo>
                    <a:cubicBezTo>
                      <a:pt x="31" y="97"/>
                      <a:pt x="31" y="98"/>
                      <a:pt x="31" y="99"/>
                    </a:cubicBezTo>
                    <a:cubicBezTo>
                      <a:pt x="29" y="101"/>
                      <a:pt x="26" y="102"/>
                      <a:pt x="22" y="100"/>
                    </a:cubicBezTo>
                    <a:cubicBezTo>
                      <a:pt x="19" y="98"/>
                      <a:pt x="18" y="96"/>
                      <a:pt x="19" y="93"/>
                    </a:cubicBezTo>
                    <a:cubicBezTo>
                      <a:pt x="21" y="91"/>
                      <a:pt x="22" y="90"/>
                      <a:pt x="25" y="90"/>
                    </a:cubicBezTo>
                    <a:cubicBezTo>
                      <a:pt x="25" y="89"/>
                      <a:pt x="25" y="89"/>
                      <a:pt x="25" y="89"/>
                    </a:cubicBezTo>
                    <a:cubicBezTo>
                      <a:pt x="22" y="88"/>
                      <a:pt x="22" y="88"/>
                      <a:pt x="22" y="88"/>
                    </a:cubicBezTo>
                    <a:cubicBezTo>
                      <a:pt x="21" y="88"/>
                      <a:pt x="21" y="88"/>
                      <a:pt x="21" y="88"/>
                    </a:cubicBezTo>
                    <a:cubicBezTo>
                      <a:pt x="22" y="88"/>
                      <a:pt x="22" y="88"/>
                      <a:pt x="21" y="89"/>
                    </a:cubicBezTo>
                    <a:cubicBezTo>
                      <a:pt x="21" y="89"/>
                      <a:pt x="21" y="89"/>
                      <a:pt x="21" y="90"/>
                    </a:cubicBezTo>
                    <a:cubicBezTo>
                      <a:pt x="20" y="91"/>
                      <a:pt x="19" y="92"/>
                      <a:pt x="18" y="93"/>
                    </a:cubicBezTo>
                    <a:cubicBezTo>
                      <a:pt x="16" y="97"/>
                      <a:pt x="17" y="101"/>
                      <a:pt x="21" y="103"/>
                    </a:cubicBezTo>
                    <a:cubicBezTo>
                      <a:pt x="25" y="105"/>
                      <a:pt x="29" y="104"/>
                      <a:pt x="31" y="99"/>
                    </a:cubicBezTo>
                    <a:cubicBezTo>
                      <a:pt x="32" y="98"/>
                      <a:pt x="33" y="96"/>
                      <a:pt x="33" y="93"/>
                    </a:cubicBezTo>
                    <a:cubicBezTo>
                      <a:pt x="30" y="92"/>
                      <a:pt x="30" y="92"/>
                      <a:pt x="30" y="92"/>
                    </a:cubicBezTo>
                    <a:cubicBezTo>
                      <a:pt x="29" y="91"/>
                      <a:pt x="29" y="91"/>
                      <a:pt x="29" y="90"/>
                    </a:cubicBezTo>
                    <a:cubicBezTo>
                      <a:pt x="29" y="89"/>
                      <a:pt x="29" y="89"/>
                      <a:pt x="29" y="89"/>
                    </a:cubicBezTo>
                    <a:close/>
                    <a:moveTo>
                      <a:pt x="32" y="73"/>
                    </a:moveTo>
                    <a:cubicBezTo>
                      <a:pt x="34" y="70"/>
                      <a:pt x="34" y="70"/>
                      <a:pt x="34" y="70"/>
                    </a:cubicBezTo>
                    <a:cubicBezTo>
                      <a:pt x="34" y="70"/>
                      <a:pt x="35" y="69"/>
                      <a:pt x="35" y="69"/>
                    </a:cubicBezTo>
                    <a:cubicBezTo>
                      <a:pt x="35" y="69"/>
                      <a:pt x="36" y="69"/>
                      <a:pt x="37" y="70"/>
                    </a:cubicBezTo>
                    <a:cubicBezTo>
                      <a:pt x="38" y="69"/>
                      <a:pt x="38" y="69"/>
                      <a:pt x="38" y="69"/>
                    </a:cubicBezTo>
                    <a:cubicBezTo>
                      <a:pt x="34" y="67"/>
                      <a:pt x="34" y="67"/>
                      <a:pt x="34" y="67"/>
                    </a:cubicBezTo>
                    <a:cubicBezTo>
                      <a:pt x="34" y="68"/>
                      <a:pt x="34" y="68"/>
                      <a:pt x="34" y="68"/>
                    </a:cubicBezTo>
                    <a:cubicBezTo>
                      <a:pt x="34" y="68"/>
                      <a:pt x="34" y="69"/>
                      <a:pt x="33" y="69"/>
                    </a:cubicBezTo>
                    <a:cubicBezTo>
                      <a:pt x="27" y="78"/>
                      <a:pt x="27" y="78"/>
                      <a:pt x="27" y="78"/>
                    </a:cubicBezTo>
                    <a:cubicBezTo>
                      <a:pt x="27" y="78"/>
                      <a:pt x="27" y="78"/>
                      <a:pt x="27" y="78"/>
                    </a:cubicBezTo>
                    <a:cubicBezTo>
                      <a:pt x="26" y="78"/>
                      <a:pt x="26" y="78"/>
                      <a:pt x="26" y="78"/>
                    </a:cubicBezTo>
                    <a:cubicBezTo>
                      <a:pt x="26" y="79"/>
                      <a:pt x="26" y="79"/>
                      <a:pt x="26" y="79"/>
                    </a:cubicBezTo>
                    <a:cubicBezTo>
                      <a:pt x="29" y="82"/>
                      <a:pt x="29" y="82"/>
                      <a:pt x="29" y="82"/>
                    </a:cubicBezTo>
                    <a:cubicBezTo>
                      <a:pt x="29" y="81"/>
                      <a:pt x="29" y="81"/>
                      <a:pt x="29" y="81"/>
                    </a:cubicBezTo>
                    <a:cubicBezTo>
                      <a:pt x="28" y="80"/>
                      <a:pt x="28" y="79"/>
                      <a:pt x="28" y="79"/>
                    </a:cubicBezTo>
                    <a:cubicBezTo>
                      <a:pt x="28" y="79"/>
                      <a:pt x="28" y="78"/>
                      <a:pt x="29" y="77"/>
                    </a:cubicBezTo>
                    <a:cubicBezTo>
                      <a:pt x="30" y="75"/>
                      <a:pt x="30" y="75"/>
                      <a:pt x="30" y="75"/>
                    </a:cubicBezTo>
                    <a:cubicBezTo>
                      <a:pt x="39" y="81"/>
                      <a:pt x="39" y="81"/>
                      <a:pt x="39" y="81"/>
                    </a:cubicBezTo>
                    <a:cubicBezTo>
                      <a:pt x="39" y="82"/>
                      <a:pt x="40" y="83"/>
                      <a:pt x="39" y="84"/>
                    </a:cubicBezTo>
                    <a:cubicBezTo>
                      <a:pt x="38" y="84"/>
                      <a:pt x="38" y="84"/>
                      <a:pt x="38" y="84"/>
                    </a:cubicBezTo>
                    <a:cubicBezTo>
                      <a:pt x="39" y="85"/>
                      <a:pt x="39" y="85"/>
                      <a:pt x="39" y="85"/>
                    </a:cubicBezTo>
                    <a:cubicBezTo>
                      <a:pt x="44" y="78"/>
                      <a:pt x="44" y="78"/>
                      <a:pt x="44" y="78"/>
                    </a:cubicBezTo>
                    <a:cubicBezTo>
                      <a:pt x="43" y="78"/>
                      <a:pt x="43" y="78"/>
                      <a:pt x="43" y="78"/>
                    </a:cubicBezTo>
                    <a:cubicBezTo>
                      <a:pt x="43" y="78"/>
                      <a:pt x="43" y="78"/>
                      <a:pt x="43" y="78"/>
                    </a:cubicBezTo>
                    <a:cubicBezTo>
                      <a:pt x="42" y="79"/>
                      <a:pt x="41" y="79"/>
                      <a:pt x="40" y="79"/>
                    </a:cubicBezTo>
                    <a:cubicBezTo>
                      <a:pt x="32" y="73"/>
                      <a:pt x="32" y="73"/>
                      <a:pt x="32" y="73"/>
                    </a:cubicBezTo>
                    <a:close/>
                    <a:moveTo>
                      <a:pt x="42" y="59"/>
                    </a:moveTo>
                    <a:cubicBezTo>
                      <a:pt x="43" y="59"/>
                      <a:pt x="44" y="59"/>
                      <a:pt x="45" y="60"/>
                    </a:cubicBezTo>
                    <a:cubicBezTo>
                      <a:pt x="46" y="59"/>
                      <a:pt x="46" y="59"/>
                      <a:pt x="46" y="59"/>
                    </a:cubicBezTo>
                    <a:cubicBezTo>
                      <a:pt x="43" y="57"/>
                      <a:pt x="43" y="57"/>
                      <a:pt x="43" y="57"/>
                    </a:cubicBezTo>
                    <a:cubicBezTo>
                      <a:pt x="35" y="66"/>
                      <a:pt x="35" y="66"/>
                      <a:pt x="35" y="66"/>
                    </a:cubicBezTo>
                    <a:cubicBezTo>
                      <a:pt x="35" y="67"/>
                      <a:pt x="35" y="67"/>
                      <a:pt x="35" y="67"/>
                    </a:cubicBezTo>
                    <a:cubicBezTo>
                      <a:pt x="36" y="67"/>
                      <a:pt x="36" y="67"/>
                      <a:pt x="36" y="67"/>
                    </a:cubicBezTo>
                    <a:cubicBezTo>
                      <a:pt x="36" y="66"/>
                      <a:pt x="37" y="66"/>
                      <a:pt x="38" y="66"/>
                    </a:cubicBezTo>
                    <a:cubicBezTo>
                      <a:pt x="45" y="72"/>
                      <a:pt x="45" y="72"/>
                      <a:pt x="45" y="72"/>
                    </a:cubicBezTo>
                    <a:cubicBezTo>
                      <a:pt x="46" y="73"/>
                      <a:pt x="46" y="74"/>
                      <a:pt x="45" y="75"/>
                    </a:cubicBezTo>
                    <a:cubicBezTo>
                      <a:pt x="44" y="75"/>
                      <a:pt x="44" y="75"/>
                      <a:pt x="44" y="75"/>
                    </a:cubicBezTo>
                    <a:cubicBezTo>
                      <a:pt x="45" y="76"/>
                      <a:pt x="45" y="76"/>
                      <a:pt x="45" y="76"/>
                    </a:cubicBezTo>
                    <a:cubicBezTo>
                      <a:pt x="54" y="66"/>
                      <a:pt x="54" y="66"/>
                      <a:pt x="54" y="66"/>
                    </a:cubicBezTo>
                    <a:cubicBezTo>
                      <a:pt x="51" y="63"/>
                      <a:pt x="51" y="63"/>
                      <a:pt x="51" y="63"/>
                    </a:cubicBezTo>
                    <a:cubicBezTo>
                      <a:pt x="51" y="64"/>
                      <a:pt x="51" y="64"/>
                      <a:pt x="51" y="64"/>
                    </a:cubicBezTo>
                    <a:cubicBezTo>
                      <a:pt x="52" y="65"/>
                      <a:pt x="52" y="66"/>
                      <a:pt x="51" y="67"/>
                    </a:cubicBezTo>
                    <a:cubicBezTo>
                      <a:pt x="48" y="70"/>
                      <a:pt x="48" y="70"/>
                      <a:pt x="48" y="70"/>
                    </a:cubicBezTo>
                    <a:cubicBezTo>
                      <a:pt x="48" y="71"/>
                      <a:pt x="48" y="71"/>
                      <a:pt x="47" y="70"/>
                    </a:cubicBezTo>
                    <a:cubicBezTo>
                      <a:pt x="44" y="67"/>
                      <a:pt x="44" y="67"/>
                      <a:pt x="44" y="67"/>
                    </a:cubicBezTo>
                    <a:cubicBezTo>
                      <a:pt x="46" y="65"/>
                      <a:pt x="46" y="65"/>
                      <a:pt x="46" y="65"/>
                    </a:cubicBezTo>
                    <a:cubicBezTo>
                      <a:pt x="47" y="64"/>
                      <a:pt x="48" y="63"/>
                      <a:pt x="49" y="64"/>
                    </a:cubicBezTo>
                    <a:cubicBezTo>
                      <a:pt x="49" y="64"/>
                      <a:pt x="49" y="64"/>
                      <a:pt x="49" y="64"/>
                    </a:cubicBezTo>
                    <a:cubicBezTo>
                      <a:pt x="46" y="61"/>
                      <a:pt x="46" y="61"/>
                      <a:pt x="46" y="61"/>
                    </a:cubicBezTo>
                    <a:cubicBezTo>
                      <a:pt x="45" y="61"/>
                      <a:pt x="45" y="61"/>
                      <a:pt x="45" y="61"/>
                    </a:cubicBezTo>
                    <a:cubicBezTo>
                      <a:pt x="46" y="62"/>
                      <a:pt x="46" y="63"/>
                      <a:pt x="45" y="64"/>
                    </a:cubicBezTo>
                    <a:cubicBezTo>
                      <a:pt x="43" y="66"/>
                      <a:pt x="43" y="66"/>
                      <a:pt x="43" y="66"/>
                    </a:cubicBezTo>
                    <a:cubicBezTo>
                      <a:pt x="39" y="63"/>
                      <a:pt x="39" y="63"/>
                      <a:pt x="39" y="63"/>
                    </a:cubicBezTo>
                    <a:cubicBezTo>
                      <a:pt x="42" y="59"/>
                      <a:pt x="42" y="59"/>
                      <a:pt x="42" y="59"/>
                    </a:cubicBezTo>
                    <a:close/>
                    <a:moveTo>
                      <a:pt x="61" y="52"/>
                    </a:moveTo>
                    <a:cubicBezTo>
                      <a:pt x="62" y="55"/>
                      <a:pt x="61" y="56"/>
                      <a:pt x="60" y="58"/>
                    </a:cubicBezTo>
                    <a:cubicBezTo>
                      <a:pt x="57" y="60"/>
                      <a:pt x="55" y="60"/>
                      <a:pt x="51" y="58"/>
                    </a:cubicBezTo>
                    <a:cubicBezTo>
                      <a:pt x="49" y="55"/>
                      <a:pt x="49" y="52"/>
                      <a:pt x="51" y="50"/>
                    </a:cubicBezTo>
                    <a:cubicBezTo>
                      <a:pt x="53" y="48"/>
                      <a:pt x="54" y="48"/>
                      <a:pt x="57" y="49"/>
                    </a:cubicBezTo>
                    <a:cubicBezTo>
                      <a:pt x="57" y="48"/>
                      <a:pt x="57" y="48"/>
                      <a:pt x="57" y="48"/>
                    </a:cubicBezTo>
                    <a:cubicBezTo>
                      <a:pt x="54" y="46"/>
                      <a:pt x="54" y="46"/>
                      <a:pt x="54" y="46"/>
                    </a:cubicBezTo>
                    <a:cubicBezTo>
                      <a:pt x="54" y="46"/>
                      <a:pt x="54" y="46"/>
                      <a:pt x="54" y="46"/>
                    </a:cubicBezTo>
                    <a:cubicBezTo>
                      <a:pt x="54" y="46"/>
                      <a:pt x="54" y="46"/>
                      <a:pt x="54" y="46"/>
                    </a:cubicBezTo>
                    <a:cubicBezTo>
                      <a:pt x="54" y="47"/>
                      <a:pt x="53" y="47"/>
                      <a:pt x="53" y="47"/>
                    </a:cubicBezTo>
                    <a:cubicBezTo>
                      <a:pt x="52" y="47"/>
                      <a:pt x="51" y="48"/>
                      <a:pt x="50" y="49"/>
                    </a:cubicBezTo>
                    <a:cubicBezTo>
                      <a:pt x="47" y="53"/>
                      <a:pt x="46" y="57"/>
                      <a:pt x="49" y="60"/>
                    </a:cubicBezTo>
                    <a:cubicBezTo>
                      <a:pt x="53" y="63"/>
                      <a:pt x="56" y="63"/>
                      <a:pt x="60" y="59"/>
                    </a:cubicBezTo>
                    <a:cubicBezTo>
                      <a:pt x="61" y="59"/>
                      <a:pt x="61" y="58"/>
                      <a:pt x="62" y="58"/>
                    </a:cubicBezTo>
                    <a:cubicBezTo>
                      <a:pt x="62" y="57"/>
                      <a:pt x="62" y="57"/>
                      <a:pt x="63" y="56"/>
                    </a:cubicBezTo>
                    <a:cubicBezTo>
                      <a:pt x="63" y="56"/>
                      <a:pt x="63" y="56"/>
                      <a:pt x="64" y="56"/>
                    </a:cubicBezTo>
                    <a:cubicBezTo>
                      <a:pt x="63" y="54"/>
                      <a:pt x="63" y="53"/>
                      <a:pt x="62" y="52"/>
                    </a:cubicBezTo>
                    <a:cubicBezTo>
                      <a:pt x="61" y="52"/>
                      <a:pt x="61" y="52"/>
                      <a:pt x="61" y="52"/>
                    </a:cubicBezTo>
                    <a:close/>
                    <a:moveTo>
                      <a:pt x="72" y="47"/>
                    </a:moveTo>
                    <a:cubicBezTo>
                      <a:pt x="73" y="48"/>
                      <a:pt x="73" y="48"/>
                      <a:pt x="73" y="48"/>
                    </a:cubicBezTo>
                    <a:cubicBezTo>
                      <a:pt x="78" y="43"/>
                      <a:pt x="78" y="43"/>
                      <a:pt x="78" y="43"/>
                    </a:cubicBezTo>
                    <a:cubicBezTo>
                      <a:pt x="78" y="43"/>
                      <a:pt x="78" y="43"/>
                      <a:pt x="78" y="43"/>
                    </a:cubicBezTo>
                    <a:cubicBezTo>
                      <a:pt x="78" y="43"/>
                      <a:pt x="78" y="43"/>
                      <a:pt x="78" y="43"/>
                    </a:cubicBezTo>
                    <a:cubicBezTo>
                      <a:pt x="77" y="44"/>
                      <a:pt x="76" y="44"/>
                      <a:pt x="75" y="43"/>
                    </a:cubicBezTo>
                    <a:cubicBezTo>
                      <a:pt x="70" y="36"/>
                      <a:pt x="70" y="36"/>
                      <a:pt x="70" y="36"/>
                    </a:cubicBezTo>
                    <a:cubicBezTo>
                      <a:pt x="69" y="35"/>
                      <a:pt x="69" y="34"/>
                      <a:pt x="70" y="33"/>
                    </a:cubicBezTo>
                    <a:cubicBezTo>
                      <a:pt x="70" y="33"/>
                      <a:pt x="70" y="33"/>
                      <a:pt x="70" y="33"/>
                    </a:cubicBezTo>
                    <a:cubicBezTo>
                      <a:pt x="70" y="32"/>
                      <a:pt x="70" y="32"/>
                      <a:pt x="70" y="32"/>
                    </a:cubicBezTo>
                    <a:cubicBezTo>
                      <a:pt x="64" y="37"/>
                      <a:pt x="64" y="37"/>
                      <a:pt x="64" y="37"/>
                    </a:cubicBezTo>
                    <a:cubicBezTo>
                      <a:pt x="65" y="38"/>
                      <a:pt x="65" y="38"/>
                      <a:pt x="65" y="38"/>
                    </a:cubicBezTo>
                    <a:cubicBezTo>
                      <a:pt x="65" y="37"/>
                      <a:pt x="65" y="37"/>
                      <a:pt x="65" y="37"/>
                    </a:cubicBezTo>
                    <a:cubicBezTo>
                      <a:pt x="66" y="37"/>
                      <a:pt x="67" y="37"/>
                      <a:pt x="67" y="38"/>
                    </a:cubicBezTo>
                    <a:cubicBezTo>
                      <a:pt x="69" y="40"/>
                      <a:pt x="69" y="40"/>
                      <a:pt x="69" y="40"/>
                    </a:cubicBezTo>
                    <a:cubicBezTo>
                      <a:pt x="64" y="45"/>
                      <a:pt x="64" y="45"/>
                      <a:pt x="64" y="45"/>
                    </a:cubicBezTo>
                    <a:cubicBezTo>
                      <a:pt x="61" y="42"/>
                      <a:pt x="61" y="42"/>
                      <a:pt x="61" y="42"/>
                    </a:cubicBezTo>
                    <a:cubicBezTo>
                      <a:pt x="61" y="41"/>
                      <a:pt x="61" y="40"/>
                      <a:pt x="62" y="40"/>
                    </a:cubicBezTo>
                    <a:cubicBezTo>
                      <a:pt x="62" y="40"/>
                      <a:pt x="62" y="40"/>
                      <a:pt x="62" y="40"/>
                    </a:cubicBezTo>
                    <a:cubicBezTo>
                      <a:pt x="61" y="39"/>
                      <a:pt x="61" y="39"/>
                      <a:pt x="61" y="39"/>
                    </a:cubicBezTo>
                    <a:cubicBezTo>
                      <a:pt x="56" y="43"/>
                      <a:pt x="56" y="43"/>
                      <a:pt x="56" y="43"/>
                    </a:cubicBezTo>
                    <a:cubicBezTo>
                      <a:pt x="56" y="44"/>
                      <a:pt x="56" y="44"/>
                      <a:pt x="56" y="44"/>
                    </a:cubicBezTo>
                    <a:cubicBezTo>
                      <a:pt x="57" y="44"/>
                      <a:pt x="57" y="44"/>
                      <a:pt x="57" y="44"/>
                    </a:cubicBezTo>
                    <a:cubicBezTo>
                      <a:pt x="57" y="43"/>
                      <a:pt x="58" y="43"/>
                      <a:pt x="59" y="44"/>
                    </a:cubicBezTo>
                    <a:cubicBezTo>
                      <a:pt x="64" y="51"/>
                      <a:pt x="64" y="51"/>
                      <a:pt x="64" y="51"/>
                    </a:cubicBezTo>
                    <a:cubicBezTo>
                      <a:pt x="65" y="52"/>
                      <a:pt x="65" y="53"/>
                      <a:pt x="64" y="53"/>
                    </a:cubicBezTo>
                    <a:cubicBezTo>
                      <a:pt x="64" y="54"/>
                      <a:pt x="64" y="54"/>
                      <a:pt x="64" y="54"/>
                    </a:cubicBezTo>
                    <a:cubicBezTo>
                      <a:pt x="64" y="54"/>
                      <a:pt x="64" y="54"/>
                      <a:pt x="64" y="54"/>
                    </a:cubicBezTo>
                    <a:cubicBezTo>
                      <a:pt x="70" y="50"/>
                      <a:pt x="70" y="50"/>
                      <a:pt x="70" y="50"/>
                    </a:cubicBezTo>
                    <a:cubicBezTo>
                      <a:pt x="70" y="49"/>
                      <a:pt x="70" y="49"/>
                      <a:pt x="70" y="49"/>
                    </a:cubicBezTo>
                    <a:cubicBezTo>
                      <a:pt x="69" y="49"/>
                      <a:pt x="69" y="49"/>
                      <a:pt x="69" y="49"/>
                    </a:cubicBezTo>
                    <a:cubicBezTo>
                      <a:pt x="68" y="50"/>
                      <a:pt x="68" y="50"/>
                      <a:pt x="67" y="49"/>
                    </a:cubicBezTo>
                    <a:cubicBezTo>
                      <a:pt x="64" y="46"/>
                      <a:pt x="64" y="46"/>
                      <a:pt x="64" y="46"/>
                    </a:cubicBezTo>
                    <a:cubicBezTo>
                      <a:pt x="70" y="41"/>
                      <a:pt x="70" y="41"/>
                      <a:pt x="70" y="41"/>
                    </a:cubicBezTo>
                    <a:cubicBezTo>
                      <a:pt x="73" y="45"/>
                      <a:pt x="73" y="45"/>
                      <a:pt x="73" y="45"/>
                    </a:cubicBezTo>
                    <a:cubicBezTo>
                      <a:pt x="73" y="45"/>
                      <a:pt x="73" y="46"/>
                      <a:pt x="72" y="47"/>
                    </a:cubicBezTo>
                    <a:cubicBezTo>
                      <a:pt x="72" y="47"/>
                      <a:pt x="72" y="47"/>
                      <a:pt x="72" y="47"/>
                    </a:cubicBezTo>
                    <a:close/>
                    <a:moveTo>
                      <a:pt x="75" y="32"/>
                    </a:moveTo>
                    <a:cubicBezTo>
                      <a:pt x="90" y="36"/>
                      <a:pt x="90" y="36"/>
                      <a:pt x="90" y="36"/>
                    </a:cubicBezTo>
                    <a:cubicBezTo>
                      <a:pt x="91" y="35"/>
                      <a:pt x="91" y="35"/>
                      <a:pt x="91" y="35"/>
                    </a:cubicBezTo>
                    <a:cubicBezTo>
                      <a:pt x="84" y="25"/>
                      <a:pt x="84" y="25"/>
                      <a:pt x="84" y="25"/>
                    </a:cubicBezTo>
                    <a:cubicBezTo>
                      <a:pt x="84" y="25"/>
                      <a:pt x="84" y="24"/>
                      <a:pt x="85" y="23"/>
                    </a:cubicBezTo>
                    <a:cubicBezTo>
                      <a:pt x="86" y="23"/>
                      <a:pt x="86" y="23"/>
                      <a:pt x="86" y="23"/>
                    </a:cubicBezTo>
                    <a:cubicBezTo>
                      <a:pt x="85" y="22"/>
                      <a:pt x="85" y="22"/>
                      <a:pt x="85" y="22"/>
                    </a:cubicBezTo>
                    <a:cubicBezTo>
                      <a:pt x="80" y="26"/>
                      <a:pt x="80" y="26"/>
                      <a:pt x="80" y="26"/>
                    </a:cubicBezTo>
                    <a:cubicBezTo>
                      <a:pt x="81" y="26"/>
                      <a:pt x="81" y="26"/>
                      <a:pt x="81" y="26"/>
                    </a:cubicBezTo>
                    <a:cubicBezTo>
                      <a:pt x="81" y="26"/>
                      <a:pt x="81" y="26"/>
                      <a:pt x="81" y="26"/>
                    </a:cubicBezTo>
                    <a:cubicBezTo>
                      <a:pt x="82" y="26"/>
                      <a:pt x="82" y="25"/>
                      <a:pt x="83" y="26"/>
                    </a:cubicBezTo>
                    <a:cubicBezTo>
                      <a:pt x="83" y="26"/>
                      <a:pt x="83" y="26"/>
                      <a:pt x="84" y="27"/>
                    </a:cubicBezTo>
                    <a:cubicBezTo>
                      <a:pt x="87" y="32"/>
                      <a:pt x="87" y="32"/>
                      <a:pt x="87" y="32"/>
                    </a:cubicBezTo>
                    <a:cubicBezTo>
                      <a:pt x="74" y="29"/>
                      <a:pt x="74" y="29"/>
                      <a:pt x="74" y="29"/>
                    </a:cubicBezTo>
                    <a:cubicBezTo>
                      <a:pt x="70" y="32"/>
                      <a:pt x="70" y="32"/>
                      <a:pt x="70" y="32"/>
                    </a:cubicBezTo>
                    <a:cubicBezTo>
                      <a:pt x="71" y="32"/>
                      <a:pt x="71" y="32"/>
                      <a:pt x="71" y="32"/>
                    </a:cubicBezTo>
                    <a:cubicBezTo>
                      <a:pt x="72" y="32"/>
                      <a:pt x="72" y="32"/>
                      <a:pt x="73" y="32"/>
                    </a:cubicBezTo>
                    <a:cubicBezTo>
                      <a:pt x="78" y="41"/>
                      <a:pt x="78" y="41"/>
                      <a:pt x="78" y="41"/>
                    </a:cubicBezTo>
                    <a:cubicBezTo>
                      <a:pt x="79" y="41"/>
                      <a:pt x="78" y="42"/>
                      <a:pt x="78" y="43"/>
                    </a:cubicBezTo>
                    <a:cubicBezTo>
                      <a:pt x="77" y="43"/>
                      <a:pt x="77" y="43"/>
                      <a:pt x="77" y="43"/>
                    </a:cubicBezTo>
                    <a:cubicBezTo>
                      <a:pt x="78" y="44"/>
                      <a:pt x="78" y="44"/>
                      <a:pt x="78" y="44"/>
                    </a:cubicBezTo>
                    <a:cubicBezTo>
                      <a:pt x="82" y="41"/>
                      <a:pt x="82" y="41"/>
                      <a:pt x="82" y="41"/>
                    </a:cubicBezTo>
                    <a:cubicBezTo>
                      <a:pt x="82" y="40"/>
                      <a:pt x="82" y="40"/>
                      <a:pt x="82" y="40"/>
                    </a:cubicBezTo>
                    <a:cubicBezTo>
                      <a:pt x="81" y="41"/>
                      <a:pt x="80" y="41"/>
                      <a:pt x="79" y="40"/>
                    </a:cubicBezTo>
                    <a:cubicBezTo>
                      <a:pt x="75" y="32"/>
                      <a:pt x="75" y="32"/>
                      <a:pt x="75" y="32"/>
                    </a:cubicBezTo>
                    <a:close/>
                    <a:moveTo>
                      <a:pt x="89" y="28"/>
                    </a:moveTo>
                    <a:cubicBezTo>
                      <a:pt x="92" y="32"/>
                      <a:pt x="95" y="33"/>
                      <a:pt x="100" y="31"/>
                    </a:cubicBezTo>
                    <a:cubicBezTo>
                      <a:pt x="105" y="28"/>
                      <a:pt x="106" y="25"/>
                      <a:pt x="104" y="20"/>
                    </a:cubicBezTo>
                    <a:cubicBezTo>
                      <a:pt x="102" y="16"/>
                      <a:pt x="98" y="15"/>
                      <a:pt x="94" y="18"/>
                    </a:cubicBezTo>
                    <a:cubicBezTo>
                      <a:pt x="89" y="20"/>
                      <a:pt x="88" y="24"/>
                      <a:pt x="89" y="28"/>
                    </a:cubicBezTo>
                    <a:close/>
                    <a:moveTo>
                      <a:pt x="92" y="26"/>
                    </a:moveTo>
                    <a:cubicBezTo>
                      <a:pt x="90" y="23"/>
                      <a:pt x="91" y="20"/>
                      <a:pt x="94" y="19"/>
                    </a:cubicBezTo>
                    <a:cubicBezTo>
                      <a:pt x="97" y="17"/>
                      <a:pt x="99" y="19"/>
                      <a:pt x="102" y="22"/>
                    </a:cubicBezTo>
                    <a:cubicBezTo>
                      <a:pt x="103" y="26"/>
                      <a:pt x="103" y="28"/>
                      <a:pt x="100" y="30"/>
                    </a:cubicBezTo>
                    <a:cubicBezTo>
                      <a:pt x="97" y="31"/>
                      <a:pt x="94" y="30"/>
                      <a:pt x="92" y="26"/>
                    </a:cubicBezTo>
                    <a:close/>
                    <a:moveTo>
                      <a:pt x="119" y="18"/>
                    </a:moveTo>
                    <a:cubicBezTo>
                      <a:pt x="118" y="19"/>
                      <a:pt x="118" y="19"/>
                      <a:pt x="118" y="19"/>
                    </a:cubicBezTo>
                    <a:cubicBezTo>
                      <a:pt x="118" y="19"/>
                      <a:pt x="118" y="19"/>
                      <a:pt x="118" y="19"/>
                    </a:cubicBezTo>
                    <a:cubicBezTo>
                      <a:pt x="117" y="21"/>
                      <a:pt x="117" y="22"/>
                      <a:pt x="116" y="22"/>
                    </a:cubicBezTo>
                    <a:cubicBezTo>
                      <a:pt x="113" y="23"/>
                      <a:pt x="113" y="23"/>
                      <a:pt x="113" y="23"/>
                    </a:cubicBezTo>
                    <a:cubicBezTo>
                      <a:pt x="112" y="24"/>
                      <a:pt x="112" y="24"/>
                      <a:pt x="112" y="23"/>
                    </a:cubicBezTo>
                    <a:cubicBezTo>
                      <a:pt x="108" y="14"/>
                      <a:pt x="108" y="14"/>
                      <a:pt x="108" y="14"/>
                    </a:cubicBezTo>
                    <a:cubicBezTo>
                      <a:pt x="108" y="13"/>
                      <a:pt x="108" y="12"/>
                      <a:pt x="109" y="12"/>
                    </a:cubicBezTo>
                    <a:cubicBezTo>
                      <a:pt x="110" y="12"/>
                      <a:pt x="110" y="12"/>
                      <a:pt x="110" y="12"/>
                    </a:cubicBezTo>
                    <a:cubicBezTo>
                      <a:pt x="110" y="11"/>
                      <a:pt x="110" y="11"/>
                      <a:pt x="110" y="11"/>
                    </a:cubicBezTo>
                    <a:cubicBezTo>
                      <a:pt x="103" y="14"/>
                      <a:pt x="103" y="14"/>
                      <a:pt x="103" y="14"/>
                    </a:cubicBezTo>
                    <a:cubicBezTo>
                      <a:pt x="103" y="15"/>
                      <a:pt x="103" y="15"/>
                      <a:pt x="103" y="15"/>
                    </a:cubicBezTo>
                    <a:cubicBezTo>
                      <a:pt x="103" y="14"/>
                      <a:pt x="103" y="14"/>
                      <a:pt x="103" y="14"/>
                    </a:cubicBezTo>
                    <a:cubicBezTo>
                      <a:pt x="104" y="14"/>
                      <a:pt x="105" y="14"/>
                      <a:pt x="105" y="15"/>
                    </a:cubicBezTo>
                    <a:cubicBezTo>
                      <a:pt x="109" y="24"/>
                      <a:pt x="109" y="24"/>
                      <a:pt x="109" y="24"/>
                    </a:cubicBezTo>
                    <a:cubicBezTo>
                      <a:pt x="109" y="25"/>
                      <a:pt x="109" y="25"/>
                      <a:pt x="108" y="26"/>
                    </a:cubicBezTo>
                    <a:cubicBezTo>
                      <a:pt x="107" y="26"/>
                      <a:pt x="107" y="26"/>
                      <a:pt x="107" y="26"/>
                    </a:cubicBezTo>
                    <a:cubicBezTo>
                      <a:pt x="107" y="27"/>
                      <a:pt x="107" y="27"/>
                      <a:pt x="107" y="27"/>
                    </a:cubicBezTo>
                    <a:cubicBezTo>
                      <a:pt x="119" y="22"/>
                      <a:pt x="119" y="22"/>
                      <a:pt x="119" y="22"/>
                    </a:cubicBezTo>
                    <a:cubicBezTo>
                      <a:pt x="119" y="18"/>
                      <a:pt x="119" y="18"/>
                      <a:pt x="119" y="18"/>
                    </a:cubicBezTo>
                    <a:close/>
                    <a:moveTo>
                      <a:pt x="118" y="15"/>
                    </a:moveTo>
                    <a:cubicBezTo>
                      <a:pt x="119" y="19"/>
                      <a:pt x="122" y="21"/>
                      <a:pt x="127" y="20"/>
                    </a:cubicBezTo>
                    <a:cubicBezTo>
                      <a:pt x="133" y="18"/>
                      <a:pt x="135" y="15"/>
                      <a:pt x="134" y="11"/>
                    </a:cubicBezTo>
                    <a:cubicBezTo>
                      <a:pt x="132" y="6"/>
                      <a:pt x="129" y="5"/>
                      <a:pt x="124" y="6"/>
                    </a:cubicBezTo>
                    <a:cubicBezTo>
                      <a:pt x="119" y="7"/>
                      <a:pt x="117" y="11"/>
                      <a:pt x="118" y="15"/>
                    </a:cubicBezTo>
                    <a:close/>
                    <a:moveTo>
                      <a:pt x="121" y="13"/>
                    </a:moveTo>
                    <a:cubicBezTo>
                      <a:pt x="120" y="10"/>
                      <a:pt x="121" y="8"/>
                      <a:pt x="124" y="7"/>
                    </a:cubicBezTo>
                    <a:cubicBezTo>
                      <a:pt x="127" y="6"/>
                      <a:pt x="129" y="8"/>
                      <a:pt x="131" y="12"/>
                    </a:cubicBezTo>
                    <a:cubicBezTo>
                      <a:pt x="132" y="16"/>
                      <a:pt x="131" y="18"/>
                      <a:pt x="128" y="19"/>
                    </a:cubicBezTo>
                    <a:cubicBezTo>
                      <a:pt x="124" y="20"/>
                      <a:pt x="122" y="18"/>
                      <a:pt x="121" y="13"/>
                    </a:cubicBezTo>
                    <a:close/>
                    <a:moveTo>
                      <a:pt x="151" y="8"/>
                    </a:moveTo>
                    <a:cubicBezTo>
                      <a:pt x="143" y="9"/>
                      <a:pt x="143" y="9"/>
                      <a:pt x="143" y="9"/>
                    </a:cubicBezTo>
                    <a:cubicBezTo>
                      <a:pt x="144" y="10"/>
                      <a:pt x="144" y="10"/>
                      <a:pt x="144" y="10"/>
                    </a:cubicBezTo>
                    <a:cubicBezTo>
                      <a:pt x="145" y="10"/>
                      <a:pt x="146" y="10"/>
                      <a:pt x="146" y="10"/>
                    </a:cubicBezTo>
                    <a:cubicBezTo>
                      <a:pt x="146" y="10"/>
                      <a:pt x="147" y="11"/>
                      <a:pt x="147" y="11"/>
                    </a:cubicBezTo>
                    <a:cubicBezTo>
                      <a:pt x="147" y="14"/>
                      <a:pt x="147" y="14"/>
                      <a:pt x="147" y="14"/>
                    </a:cubicBezTo>
                    <a:cubicBezTo>
                      <a:pt x="147" y="15"/>
                      <a:pt x="146" y="15"/>
                      <a:pt x="145" y="15"/>
                    </a:cubicBezTo>
                    <a:cubicBezTo>
                      <a:pt x="141" y="15"/>
                      <a:pt x="139" y="14"/>
                      <a:pt x="138" y="10"/>
                    </a:cubicBezTo>
                    <a:cubicBezTo>
                      <a:pt x="138" y="6"/>
                      <a:pt x="139" y="4"/>
                      <a:pt x="143" y="3"/>
                    </a:cubicBezTo>
                    <a:cubicBezTo>
                      <a:pt x="145" y="2"/>
                      <a:pt x="147" y="3"/>
                      <a:pt x="148" y="6"/>
                    </a:cubicBezTo>
                    <a:cubicBezTo>
                      <a:pt x="149" y="5"/>
                      <a:pt x="149" y="5"/>
                      <a:pt x="149" y="5"/>
                    </a:cubicBezTo>
                    <a:cubicBezTo>
                      <a:pt x="148" y="1"/>
                      <a:pt x="148" y="1"/>
                      <a:pt x="148" y="1"/>
                    </a:cubicBezTo>
                    <a:cubicBezTo>
                      <a:pt x="147" y="1"/>
                      <a:pt x="147" y="1"/>
                      <a:pt x="147" y="1"/>
                    </a:cubicBezTo>
                    <a:cubicBezTo>
                      <a:pt x="147" y="2"/>
                      <a:pt x="147" y="2"/>
                      <a:pt x="147" y="2"/>
                    </a:cubicBezTo>
                    <a:cubicBezTo>
                      <a:pt x="147" y="2"/>
                      <a:pt x="146" y="2"/>
                      <a:pt x="146" y="2"/>
                    </a:cubicBezTo>
                    <a:cubicBezTo>
                      <a:pt x="144" y="2"/>
                      <a:pt x="143" y="2"/>
                      <a:pt x="142" y="2"/>
                    </a:cubicBezTo>
                    <a:cubicBezTo>
                      <a:pt x="137" y="3"/>
                      <a:pt x="135" y="6"/>
                      <a:pt x="135" y="10"/>
                    </a:cubicBezTo>
                    <a:cubicBezTo>
                      <a:pt x="136" y="15"/>
                      <a:pt x="139" y="17"/>
                      <a:pt x="145" y="16"/>
                    </a:cubicBezTo>
                    <a:cubicBezTo>
                      <a:pt x="147" y="16"/>
                      <a:pt x="148" y="15"/>
                      <a:pt x="150" y="14"/>
                    </a:cubicBezTo>
                    <a:cubicBezTo>
                      <a:pt x="150" y="11"/>
                      <a:pt x="150" y="11"/>
                      <a:pt x="150" y="11"/>
                    </a:cubicBezTo>
                    <a:cubicBezTo>
                      <a:pt x="149" y="10"/>
                      <a:pt x="150" y="9"/>
                      <a:pt x="151" y="9"/>
                    </a:cubicBezTo>
                    <a:cubicBezTo>
                      <a:pt x="151" y="8"/>
                      <a:pt x="151" y="8"/>
                      <a:pt x="151" y="8"/>
                    </a:cubicBezTo>
                    <a:close/>
                    <a:moveTo>
                      <a:pt x="161" y="9"/>
                    </a:moveTo>
                    <a:cubicBezTo>
                      <a:pt x="164" y="3"/>
                      <a:pt x="164" y="3"/>
                      <a:pt x="164" y="3"/>
                    </a:cubicBezTo>
                    <a:cubicBezTo>
                      <a:pt x="165" y="2"/>
                      <a:pt x="165" y="2"/>
                      <a:pt x="165" y="1"/>
                    </a:cubicBezTo>
                    <a:cubicBezTo>
                      <a:pt x="166" y="1"/>
                      <a:pt x="166" y="1"/>
                      <a:pt x="167" y="1"/>
                    </a:cubicBezTo>
                    <a:cubicBezTo>
                      <a:pt x="167" y="0"/>
                      <a:pt x="167" y="0"/>
                      <a:pt x="167" y="0"/>
                    </a:cubicBezTo>
                    <a:cubicBezTo>
                      <a:pt x="161" y="0"/>
                      <a:pt x="161" y="0"/>
                      <a:pt x="161" y="0"/>
                    </a:cubicBezTo>
                    <a:cubicBezTo>
                      <a:pt x="161" y="1"/>
                      <a:pt x="161" y="1"/>
                      <a:pt x="161" y="1"/>
                    </a:cubicBezTo>
                    <a:cubicBezTo>
                      <a:pt x="162" y="1"/>
                      <a:pt x="162" y="1"/>
                      <a:pt x="162" y="1"/>
                    </a:cubicBezTo>
                    <a:cubicBezTo>
                      <a:pt x="162" y="1"/>
                      <a:pt x="163" y="1"/>
                      <a:pt x="163" y="2"/>
                    </a:cubicBezTo>
                    <a:cubicBezTo>
                      <a:pt x="163" y="2"/>
                      <a:pt x="163" y="2"/>
                      <a:pt x="163" y="3"/>
                    </a:cubicBezTo>
                    <a:cubicBezTo>
                      <a:pt x="160" y="7"/>
                      <a:pt x="160" y="7"/>
                      <a:pt x="160" y="7"/>
                    </a:cubicBezTo>
                    <a:cubicBezTo>
                      <a:pt x="156" y="3"/>
                      <a:pt x="156" y="3"/>
                      <a:pt x="156" y="3"/>
                    </a:cubicBezTo>
                    <a:cubicBezTo>
                      <a:pt x="156" y="2"/>
                      <a:pt x="156" y="2"/>
                      <a:pt x="156" y="2"/>
                    </a:cubicBezTo>
                    <a:cubicBezTo>
                      <a:pt x="156" y="2"/>
                      <a:pt x="157" y="2"/>
                      <a:pt x="157" y="2"/>
                    </a:cubicBezTo>
                    <a:cubicBezTo>
                      <a:pt x="158" y="2"/>
                      <a:pt x="158" y="2"/>
                      <a:pt x="158" y="2"/>
                    </a:cubicBezTo>
                    <a:cubicBezTo>
                      <a:pt x="158" y="1"/>
                      <a:pt x="158" y="1"/>
                      <a:pt x="158" y="1"/>
                    </a:cubicBezTo>
                    <a:cubicBezTo>
                      <a:pt x="150" y="1"/>
                      <a:pt x="150" y="1"/>
                      <a:pt x="150" y="1"/>
                    </a:cubicBezTo>
                    <a:cubicBezTo>
                      <a:pt x="150" y="2"/>
                      <a:pt x="150" y="2"/>
                      <a:pt x="150" y="2"/>
                    </a:cubicBezTo>
                    <a:cubicBezTo>
                      <a:pt x="150" y="2"/>
                      <a:pt x="150" y="2"/>
                      <a:pt x="150" y="2"/>
                    </a:cubicBezTo>
                    <a:cubicBezTo>
                      <a:pt x="151" y="2"/>
                      <a:pt x="151" y="2"/>
                      <a:pt x="152" y="2"/>
                    </a:cubicBezTo>
                    <a:cubicBezTo>
                      <a:pt x="152" y="2"/>
                      <a:pt x="152" y="3"/>
                      <a:pt x="153" y="3"/>
                    </a:cubicBezTo>
                    <a:cubicBezTo>
                      <a:pt x="158" y="9"/>
                      <a:pt x="158" y="9"/>
                      <a:pt x="158" y="9"/>
                    </a:cubicBezTo>
                    <a:cubicBezTo>
                      <a:pt x="158" y="12"/>
                      <a:pt x="158" y="12"/>
                      <a:pt x="158" y="12"/>
                    </a:cubicBezTo>
                    <a:cubicBezTo>
                      <a:pt x="158" y="13"/>
                      <a:pt x="158" y="14"/>
                      <a:pt x="156" y="14"/>
                    </a:cubicBezTo>
                    <a:cubicBezTo>
                      <a:pt x="156" y="14"/>
                      <a:pt x="156" y="14"/>
                      <a:pt x="156" y="14"/>
                    </a:cubicBezTo>
                    <a:cubicBezTo>
                      <a:pt x="156" y="15"/>
                      <a:pt x="156" y="15"/>
                      <a:pt x="156" y="15"/>
                    </a:cubicBezTo>
                    <a:cubicBezTo>
                      <a:pt x="164" y="14"/>
                      <a:pt x="164" y="14"/>
                      <a:pt x="164" y="14"/>
                    </a:cubicBezTo>
                    <a:cubicBezTo>
                      <a:pt x="164" y="13"/>
                      <a:pt x="164" y="13"/>
                      <a:pt x="164" y="13"/>
                    </a:cubicBezTo>
                    <a:cubicBezTo>
                      <a:pt x="163" y="13"/>
                      <a:pt x="163" y="13"/>
                      <a:pt x="163" y="13"/>
                    </a:cubicBezTo>
                    <a:cubicBezTo>
                      <a:pt x="162" y="14"/>
                      <a:pt x="161" y="13"/>
                      <a:pt x="161" y="12"/>
                    </a:cubicBezTo>
                    <a:cubicBezTo>
                      <a:pt x="161" y="9"/>
                      <a:pt x="161" y="9"/>
                      <a:pt x="161" y="9"/>
                    </a:cubicBezTo>
                    <a:close/>
                    <a:moveTo>
                      <a:pt x="183" y="10"/>
                    </a:moveTo>
                    <a:cubicBezTo>
                      <a:pt x="184" y="12"/>
                      <a:pt x="184" y="12"/>
                      <a:pt x="184" y="12"/>
                    </a:cubicBezTo>
                    <a:cubicBezTo>
                      <a:pt x="184" y="13"/>
                      <a:pt x="184" y="13"/>
                      <a:pt x="184" y="14"/>
                    </a:cubicBezTo>
                    <a:cubicBezTo>
                      <a:pt x="183" y="14"/>
                      <a:pt x="183" y="14"/>
                      <a:pt x="182" y="14"/>
                    </a:cubicBezTo>
                    <a:cubicBezTo>
                      <a:pt x="182" y="14"/>
                      <a:pt x="182" y="14"/>
                      <a:pt x="182" y="14"/>
                    </a:cubicBezTo>
                    <a:cubicBezTo>
                      <a:pt x="182" y="15"/>
                      <a:pt x="182" y="15"/>
                      <a:pt x="182" y="15"/>
                    </a:cubicBezTo>
                    <a:cubicBezTo>
                      <a:pt x="189" y="15"/>
                      <a:pt x="189" y="15"/>
                      <a:pt x="189" y="15"/>
                    </a:cubicBezTo>
                    <a:cubicBezTo>
                      <a:pt x="189" y="14"/>
                      <a:pt x="189" y="14"/>
                      <a:pt x="189" y="14"/>
                    </a:cubicBezTo>
                    <a:cubicBezTo>
                      <a:pt x="188" y="14"/>
                      <a:pt x="187" y="14"/>
                      <a:pt x="187" y="12"/>
                    </a:cubicBezTo>
                    <a:cubicBezTo>
                      <a:pt x="183" y="0"/>
                      <a:pt x="183" y="0"/>
                      <a:pt x="183" y="0"/>
                    </a:cubicBezTo>
                    <a:cubicBezTo>
                      <a:pt x="180" y="0"/>
                      <a:pt x="180" y="0"/>
                      <a:pt x="180" y="0"/>
                    </a:cubicBezTo>
                    <a:cubicBezTo>
                      <a:pt x="180" y="1"/>
                      <a:pt x="180" y="1"/>
                      <a:pt x="180" y="1"/>
                    </a:cubicBezTo>
                    <a:cubicBezTo>
                      <a:pt x="175" y="11"/>
                      <a:pt x="175" y="11"/>
                      <a:pt x="175" y="11"/>
                    </a:cubicBezTo>
                    <a:cubicBezTo>
                      <a:pt x="175" y="13"/>
                      <a:pt x="174" y="13"/>
                      <a:pt x="173" y="13"/>
                    </a:cubicBezTo>
                    <a:cubicBezTo>
                      <a:pt x="173" y="13"/>
                      <a:pt x="173" y="13"/>
                      <a:pt x="173" y="13"/>
                    </a:cubicBezTo>
                    <a:cubicBezTo>
                      <a:pt x="173" y="14"/>
                      <a:pt x="173" y="14"/>
                      <a:pt x="173" y="14"/>
                    </a:cubicBezTo>
                    <a:cubicBezTo>
                      <a:pt x="179" y="15"/>
                      <a:pt x="179" y="15"/>
                      <a:pt x="179" y="15"/>
                    </a:cubicBezTo>
                    <a:cubicBezTo>
                      <a:pt x="179" y="14"/>
                      <a:pt x="179" y="14"/>
                      <a:pt x="179" y="14"/>
                    </a:cubicBezTo>
                    <a:cubicBezTo>
                      <a:pt x="178" y="14"/>
                      <a:pt x="178" y="14"/>
                      <a:pt x="178" y="14"/>
                    </a:cubicBezTo>
                    <a:cubicBezTo>
                      <a:pt x="177" y="14"/>
                      <a:pt x="177" y="13"/>
                      <a:pt x="177" y="13"/>
                    </a:cubicBezTo>
                    <a:cubicBezTo>
                      <a:pt x="176" y="13"/>
                      <a:pt x="176" y="12"/>
                      <a:pt x="177" y="12"/>
                    </a:cubicBezTo>
                    <a:cubicBezTo>
                      <a:pt x="178" y="9"/>
                      <a:pt x="178" y="9"/>
                      <a:pt x="178" y="9"/>
                    </a:cubicBezTo>
                    <a:cubicBezTo>
                      <a:pt x="183" y="10"/>
                      <a:pt x="183" y="10"/>
                      <a:pt x="183" y="10"/>
                    </a:cubicBezTo>
                    <a:close/>
                    <a:moveTo>
                      <a:pt x="182" y="8"/>
                    </a:moveTo>
                    <a:cubicBezTo>
                      <a:pt x="178" y="8"/>
                      <a:pt x="178" y="8"/>
                      <a:pt x="178" y="8"/>
                    </a:cubicBezTo>
                    <a:cubicBezTo>
                      <a:pt x="181" y="3"/>
                      <a:pt x="181" y="3"/>
                      <a:pt x="181" y="3"/>
                    </a:cubicBezTo>
                    <a:cubicBezTo>
                      <a:pt x="182" y="8"/>
                      <a:pt x="182" y="8"/>
                      <a:pt x="182" y="8"/>
                    </a:cubicBezTo>
                    <a:close/>
                    <a:moveTo>
                      <a:pt x="193" y="5"/>
                    </a:moveTo>
                    <a:cubicBezTo>
                      <a:pt x="202" y="18"/>
                      <a:pt x="202" y="18"/>
                      <a:pt x="202" y="18"/>
                    </a:cubicBezTo>
                    <a:cubicBezTo>
                      <a:pt x="203" y="18"/>
                      <a:pt x="203" y="18"/>
                      <a:pt x="203" y="18"/>
                    </a:cubicBezTo>
                    <a:cubicBezTo>
                      <a:pt x="205" y="6"/>
                      <a:pt x="205" y="6"/>
                      <a:pt x="205" y="6"/>
                    </a:cubicBezTo>
                    <a:cubicBezTo>
                      <a:pt x="205" y="5"/>
                      <a:pt x="206" y="5"/>
                      <a:pt x="207" y="5"/>
                    </a:cubicBezTo>
                    <a:cubicBezTo>
                      <a:pt x="207" y="5"/>
                      <a:pt x="207" y="5"/>
                      <a:pt x="207" y="5"/>
                    </a:cubicBezTo>
                    <a:cubicBezTo>
                      <a:pt x="208" y="5"/>
                      <a:pt x="208" y="5"/>
                      <a:pt x="208" y="5"/>
                    </a:cubicBezTo>
                    <a:cubicBezTo>
                      <a:pt x="202" y="4"/>
                      <a:pt x="202" y="4"/>
                      <a:pt x="202" y="4"/>
                    </a:cubicBezTo>
                    <a:cubicBezTo>
                      <a:pt x="202" y="4"/>
                      <a:pt x="202" y="4"/>
                      <a:pt x="202" y="4"/>
                    </a:cubicBezTo>
                    <a:cubicBezTo>
                      <a:pt x="202" y="4"/>
                      <a:pt x="202" y="4"/>
                      <a:pt x="202" y="4"/>
                    </a:cubicBezTo>
                    <a:cubicBezTo>
                      <a:pt x="203" y="5"/>
                      <a:pt x="203" y="5"/>
                      <a:pt x="204" y="5"/>
                    </a:cubicBezTo>
                    <a:cubicBezTo>
                      <a:pt x="204" y="5"/>
                      <a:pt x="204" y="6"/>
                      <a:pt x="204" y="7"/>
                    </a:cubicBezTo>
                    <a:cubicBezTo>
                      <a:pt x="203" y="13"/>
                      <a:pt x="203" y="13"/>
                      <a:pt x="203" y="13"/>
                    </a:cubicBezTo>
                    <a:cubicBezTo>
                      <a:pt x="195" y="2"/>
                      <a:pt x="195" y="2"/>
                      <a:pt x="195" y="2"/>
                    </a:cubicBezTo>
                    <a:cubicBezTo>
                      <a:pt x="191" y="2"/>
                      <a:pt x="191" y="2"/>
                      <a:pt x="191" y="2"/>
                    </a:cubicBezTo>
                    <a:cubicBezTo>
                      <a:pt x="190" y="2"/>
                      <a:pt x="190" y="2"/>
                      <a:pt x="190" y="2"/>
                    </a:cubicBezTo>
                    <a:cubicBezTo>
                      <a:pt x="191" y="3"/>
                      <a:pt x="192" y="3"/>
                      <a:pt x="192" y="3"/>
                    </a:cubicBezTo>
                    <a:cubicBezTo>
                      <a:pt x="190" y="13"/>
                      <a:pt x="190" y="13"/>
                      <a:pt x="190" y="13"/>
                    </a:cubicBezTo>
                    <a:cubicBezTo>
                      <a:pt x="190" y="14"/>
                      <a:pt x="190" y="15"/>
                      <a:pt x="188" y="14"/>
                    </a:cubicBezTo>
                    <a:cubicBezTo>
                      <a:pt x="188" y="14"/>
                      <a:pt x="188" y="14"/>
                      <a:pt x="188" y="14"/>
                    </a:cubicBezTo>
                    <a:cubicBezTo>
                      <a:pt x="188" y="15"/>
                      <a:pt x="188" y="15"/>
                      <a:pt x="188" y="15"/>
                    </a:cubicBezTo>
                    <a:cubicBezTo>
                      <a:pt x="193" y="16"/>
                      <a:pt x="193" y="16"/>
                      <a:pt x="193" y="16"/>
                    </a:cubicBezTo>
                    <a:cubicBezTo>
                      <a:pt x="194" y="15"/>
                      <a:pt x="194" y="15"/>
                      <a:pt x="194" y="15"/>
                    </a:cubicBezTo>
                    <a:cubicBezTo>
                      <a:pt x="192" y="15"/>
                      <a:pt x="191" y="14"/>
                      <a:pt x="192" y="13"/>
                    </a:cubicBezTo>
                    <a:cubicBezTo>
                      <a:pt x="193" y="5"/>
                      <a:pt x="193" y="5"/>
                      <a:pt x="193" y="5"/>
                    </a:cubicBezTo>
                    <a:close/>
                    <a:moveTo>
                      <a:pt x="208" y="6"/>
                    </a:moveTo>
                    <a:cubicBezTo>
                      <a:pt x="209" y="6"/>
                      <a:pt x="209" y="6"/>
                      <a:pt x="210" y="7"/>
                    </a:cubicBezTo>
                    <a:cubicBezTo>
                      <a:pt x="210" y="7"/>
                      <a:pt x="210" y="7"/>
                      <a:pt x="210" y="8"/>
                    </a:cubicBezTo>
                    <a:cubicBezTo>
                      <a:pt x="207" y="17"/>
                      <a:pt x="207" y="17"/>
                      <a:pt x="207" y="17"/>
                    </a:cubicBezTo>
                    <a:cubicBezTo>
                      <a:pt x="207" y="18"/>
                      <a:pt x="206" y="18"/>
                      <a:pt x="205" y="18"/>
                    </a:cubicBezTo>
                    <a:cubicBezTo>
                      <a:pt x="205" y="18"/>
                      <a:pt x="205" y="18"/>
                      <a:pt x="205" y="18"/>
                    </a:cubicBezTo>
                    <a:cubicBezTo>
                      <a:pt x="212" y="20"/>
                      <a:pt x="212" y="20"/>
                      <a:pt x="212" y="20"/>
                    </a:cubicBezTo>
                    <a:cubicBezTo>
                      <a:pt x="215" y="21"/>
                      <a:pt x="218" y="21"/>
                      <a:pt x="220" y="20"/>
                    </a:cubicBezTo>
                    <a:cubicBezTo>
                      <a:pt x="221" y="19"/>
                      <a:pt x="222" y="18"/>
                      <a:pt x="223" y="16"/>
                    </a:cubicBezTo>
                    <a:cubicBezTo>
                      <a:pt x="223" y="14"/>
                      <a:pt x="223" y="12"/>
                      <a:pt x="222" y="11"/>
                    </a:cubicBezTo>
                    <a:cubicBezTo>
                      <a:pt x="221" y="9"/>
                      <a:pt x="219" y="7"/>
                      <a:pt x="215" y="6"/>
                    </a:cubicBezTo>
                    <a:cubicBezTo>
                      <a:pt x="214" y="6"/>
                      <a:pt x="213" y="6"/>
                      <a:pt x="212" y="6"/>
                    </a:cubicBezTo>
                    <a:cubicBezTo>
                      <a:pt x="212" y="6"/>
                      <a:pt x="212" y="6"/>
                      <a:pt x="212" y="6"/>
                    </a:cubicBezTo>
                    <a:cubicBezTo>
                      <a:pt x="211" y="6"/>
                      <a:pt x="210" y="5"/>
                      <a:pt x="208" y="5"/>
                    </a:cubicBezTo>
                    <a:cubicBezTo>
                      <a:pt x="208" y="6"/>
                      <a:pt x="208" y="6"/>
                      <a:pt x="208" y="6"/>
                    </a:cubicBezTo>
                    <a:close/>
                    <a:moveTo>
                      <a:pt x="213" y="7"/>
                    </a:moveTo>
                    <a:cubicBezTo>
                      <a:pt x="214" y="7"/>
                      <a:pt x="214" y="7"/>
                      <a:pt x="213" y="7"/>
                    </a:cubicBezTo>
                    <a:cubicBezTo>
                      <a:pt x="214" y="7"/>
                      <a:pt x="214" y="7"/>
                      <a:pt x="215" y="7"/>
                    </a:cubicBezTo>
                    <a:cubicBezTo>
                      <a:pt x="217" y="8"/>
                      <a:pt x="218" y="9"/>
                      <a:pt x="219" y="10"/>
                    </a:cubicBezTo>
                    <a:cubicBezTo>
                      <a:pt x="220" y="12"/>
                      <a:pt x="220" y="13"/>
                      <a:pt x="220" y="15"/>
                    </a:cubicBezTo>
                    <a:cubicBezTo>
                      <a:pt x="218" y="19"/>
                      <a:pt x="216" y="20"/>
                      <a:pt x="212" y="19"/>
                    </a:cubicBezTo>
                    <a:cubicBezTo>
                      <a:pt x="211" y="19"/>
                      <a:pt x="210" y="19"/>
                      <a:pt x="210" y="19"/>
                    </a:cubicBezTo>
                    <a:cubicBezTo>
                      <a:pt x="210" y="19"/>
                      <a:pt x="210" y="18"/>
                      <a:pt x="210" y="17"/>
                    </a:cubicBezTo>
                    <a:cubicBezTo>
                      <a:pt x="213" y="7"/>
                      <a:pt x="213" y="7"/>
                      <a:pt x="213" y="7"/>
                    </a:cubicBezTo>
                    <a:close/>
                    <a:moveTo>
                      <a:pt x="230" y="24"/>
                    </a:moveTo>
                    <a:cubicBezTo>
                      <a:pt x="229" y="25"/>
                      <a:pt x="228" y="26"/>
                      <a:pt x="227" y="25"/>
                    </a:cubicBezTo>
                    <a:cubicBezTo>
                      <a:pt x="226" y="25"/>
                      <a:pt x="226" y="25"/>
                      <a:pt x="226" y="25"/>
                    </a:cubicBezTo>
                    <a:cubicBezTo>
                      <a:pt x="234" y="29"/>
                      <a:pt x="234" y="29"/>
                      <a:pt x="234" y="29"/>
                    </a:cubicBezTo>
                    <a:cubicBezTo>
                      <a:pt x="238" y="30"/>
                      <a:pt x="240" y="30"/>
                      <a:pt x="241" y="28"/>
                    </a:cubicBezTo>
                    <a:cubicBezTo>
                      <a:pt x="242" y="26"/>
                      <a:pt x="241" y="24"/>
                      <a:pt x="240" y="23"/>
                    </a:cubicBezTo>
                    <a:cubicBezTo>
                      <a:pt x="240" y="23"/>
                      <a:pt x="240" y="23"/>
                      <a:pt x="240" y="23"/>
                    </a:cubicBezTo>
                    <a:cubicBezTo>
                      <a:pt x="241" y="23"/>
                      <a:pt x="243" y="23"/>
                      <a:pt x="243" y="21"/>
                    </a:cubicBezTo>
                    <a:cubicBezTo>
                      <a:pt x="243" y="21"/>
                      <a:pt x="243" y="20"/>
                      <a:pt x="243" y="19"/>
                    </a:cubicBezTo>
                    <a:cubicBezTo>
                      <a:pt x="243" y="18"/>
                      <a:pt x="241" y="16"/>
                      <a:pt x="238" y="15"/>
                    </a:cubicBezTo>
                    <a:cubicBezTo>
                      <a:pt x="238" y="15"/>
                      <a:pt x="236" y="14"/>
                      <a:pt x="235" y="14"/>
                    </a:cubicBezTo>
                    <a:cubicBezTo>
                      <a:pt x="234" y="14"/>
                      <a:pt x="234" y="13"/>
                      <a:pt x="233" y="13"/>
                    </a:cubicBezTo>
                    <a:cubicBezTo>
                      <a:pt x="233" y="13"/>
                      <a:pt x="232" y="13"/>
                      <a:pt x="232" y="13"/>
                    </a:cubicBezTo>
                    <a:cubicBezTo>
                      <a:pt x="232" y="14"/>
                      <a:pt x="232" y="14"/>
                      <a:pt x="232" y="14"/>
                    </a:cubicBezTo>
                    <a:cubicBezTo>
                      <a:pt x="232" y="14"/>
                      <a:pt x="232" y="14"/>
                      <a:pt x="232" y="14"/>
                    </a:cubicBezTo>
                    <a:cubicBezTo>
                      <a:pt x="233" y="14"/>
                      <a:pt x="234" y="14"/>
                      <a:pt x="234" y="15"/>
                    </a:cubicBezTo>
                    <a:cubicBezTo>
                      <a:pt x="234" y="15"/>
                      <a:pt x="234" y="16"/>
                      <a:pt x="233" y="16"/>
                    </a:cubicBezTo>
                    <a:cubicBezTo>
                      <a:pt x="230" y="24"/>
                      <a:pt x="230" y="24"/>
                      <a:pt x="230" y="24"/>
                    </a:cubicBezTo>
                    <a:close/>
                    <a:moveTo>
                      <a:pt x="235" y="21"/>
                    </a:moveTo>
                    <a:cubicBezTo>
                      <a:pt x="235" y="21"/>
                      <a:pt x="235" y="21"/>
                      <a:pt x="236" y="22"/>
                    </a:cubicBezTo>
                    <a:cubicBezTo>
                      <a:pt x="238" y="23"/>
                      <a:pt x="239" y="24"/>
                      <a:pt x="238" y="26"/>
                    </a:cubicBezTo>
                    <a:cubicBezTo>
                      <a:pt x="237" y="28"/>
                      <a:pt x="236" y="29"/>
                      <a:pt x="234" y="28"/>
                    </a:cubicBezTo>
                    <a:cubicBezTo>
                      <a:pt x="233" y="27"/>
                      <a:pt x="232" y="26"/>
                      <a:pt x="233" y="25"/>
                    </a:cubicBezTo>
                    <a:cubicBezTo>
                      <a:pt x="235" y="21"/>
                      <a:pt x="235" y="21"/>
                      <a:pt x="235" y="21"/>
                    </a:cubicBezTo>
                    <a:close/>
                    <a:moveTo>
                      <a:pt x="237" y="16"/>
                    </a:moveTo>
                    <a:cubicBezTo>
                      <a:pt x="237" y="16"/>
                      <a:pt x="238" y="16"/>
                      <a:pt x="238" y="16"/>
                    </a:cubicBezTo>
                    <a:cubicBezTo>
                      <a:pt x="240" y="17"/>
                      <a:pt x="241" y="18"/>
                      <a:pt x="240" y="20"/>
                    </a:cubicBezTo>
                    <a:cubicBezTo>
                      <a:pt x="239" y="21"/>
                      <a:pt x="238" y="22"/>
                      <a:pt x="237" y="21"/>
                    </a:cubicBezTo>
                    <a:cubicBezTo>
                      <a:pt x="236" y="21"/>
                      <a:pt x="236" y="20"/>
                      <a:pt x="235" y="20"/>
                    </a:cubicBezTo>
                    <a:cubicBezTo>
                      <a:pt x="237" y="16"/>
                      <a:pt x="237" y="16"/>
                      <a:pt x="237" y="16"/>
                    </a:cubicBezTo>
                    <a:close/>
                    <a:moveTo>
                      <a:pt x="255" y="25"/>
                    </a:moveTo>
                    <a:cubicBezTo>
                      <a:pt x="256" y="25"/>
                      <a:pt x="256" y="25"/>
                      <a:pt x="256" y="25"/>
                    </a:cubicBezTo>
                    <a:cubicBezTo>
                      <a:pt x="257" y="26"/>
                      <a:pt x="257" y="27"/>
                      <a:pt x="256" y="28"/>
                    </a:cubicBezTo>
                    <a:cubicBezTo>
                      <a:pt x="253" y="33"/>
                      <a:pt x="253" y="33"/>
                      <a:pt x="253" y="33"/>
                    </a:cubicBezTo>
                    <a:cubicBezTo>
                      <a:pt x="252" y="35"/>
                      <a:pt x="250" y="36"/>
                      <a:pt x="248" y="35"/>
                    </a:cubicBezTo>
                    <a:cubicBezTo>
                      <a:pt x="245" y="33"/>
                      <a:pt x="245" y="32"/>
                      <a:pt x="246" y="29"/>
                    </a:cubicBezTo>
                    <a:cubicBezTo>
                      <a:pt x="249" y="24"/>
                      <a:pt x="249" y="24"/>
                      <a:pt x="249" y="24"/>
                    </a:cubicBezTo>
                    <a:cubicBezTo>
                      <a:pt x="250" y="23"/>
                      <a:pt x="250" y="23"/>
                      <a:pt x="251" y="23"/>
                    </a:cubicBezTo>
                    <a:cubicBezTo>
                      <a:pt x="251" y="23"/>
                      <a:pt x="251" y="23"/>
                      <a:pt x="251" y="23"/>
                    </a:cubicBezTo>
                    <a:cubicBezTo>
                      <a:pt x="252" y="22"/>
                      <a:pt x="252" y="22"/>
                      <a:pt x="252" y="22"/>
                    </a:cubicBezTo>
                    <a:cubicBezTo>
                      <a:pt x="246" y="19"/>
                      <a:pt x="246" y="19"/>
                      <a:pt x="246" y="19"/>
                    </a:cubicBezTo>
                    <a:cubicBezTo>
                      <a:pt x="245" y="20"/>
                      <a:pt x="245" y="20"/>
                      <a:pt x="245" y="20"/>
                    </a:cubicBezTo>
                    <a:cubicBezTo>
                      <a:pt x="246" y="20"/>
                      <a:pt x="246" y="20"/>
                      <a:pt x="246" y="20"/>
                    </a:cubicBezTo>
                    <a:cubicBezTo>
                      <a:pt x="247" y="20"/>
                      <a:pt x="247" y="21"/>
                      <a:pt x="246" y="22"/>
                    </a:cubicBezTo>
                    <a:cubicBezTo>
                      <a:pt x="243" y="28"/>
                      <a:pt x="243" y="28"/>
                      <a:pt x="243" y="28"/>
                    </a:cubicBezTo>
                    <a:cubicBezTo>
                      <a:pt x="242" y="31"/>
                      <a:pt x="243" y="33"/>
                      <a:pt x="246" y="36"/>
                    </a:cubicBezTo>
                    <a:cubicBezTo>
                      <a:pt x="250" y="38"/>
                      <a:pt x="253" y="37"/>
                      <a:pt x="255" y="34"/>
                    </a:cubicBezTo>
                    <a:cubicBezTo>
                      <a:pt x="257" y="29"/>
                      <a:pt x="257" y="29"/>
                      <a:pt x="257" y="29"/>
                    </a:cubicBezTo>
                    <a:cubicBezTo>
                      <a:pt x="258" y="28"/>
                      <a:pt x="259" y="27"/>
                      <a:pt x="260" y="28"/>
                    </a:cubicBezTo>
                    <a:cubicBezTo>
                      <a:pt x="260" y="28"/>
                      <a:pt x="260" y="28"/>
                      <a:pt x="260" y="28"/>
                    </a:cubicBezTo>
                    <a:cubicBezTo>
                      <a:pt x="261" y="27"/>
                      <a:pt x="261" y="27"/>
                      <a:pt x="261" y="27"/>
                    </a:cubicBezTo>
                    <a:cubicBezTo>
                      <a:pt x="256" y="25"/>
                      <a:pt x="256" y="25"/>
                      <a:pt x="256" y="25"/>
                    </a:cubicBezTo>
                    <a:cubicBezTo>
                      <a:pt x="255" y="25"/>
                      <a:pt x="255" y="25"/>
                      <a:pt x="255" y="25"/>
                    </a:cubicBezTo>
                    <a:close/>
                    <a:moveTo>
                      <a:pt x="254" y="40"/>
                    </a:moveTo>
                    <a:cubicBezTo>
                      <a:pt x="255" y="40"/>
                      <a:pt x="255" y="40"/>
                      <a:pt x="255" y="40"/>
                    </a:cubicBezTo>
                    <a:cubicBezTo>
                      <a:pt x="255" y="40"/>
                      <a:pt x="255" y="40"/>
                      <a:pt x="255" y="40"/>
                    </a:cubicBezTo>
                    <a:cubicBezTo>
                      <a:pt x="255" y="40"/>
                      <a:pt x="256" y="41"/>
                      <a:pt x="256" y="41"/>
                    </a:cubicBezTo>
                    <a:cubicBezTo>
                      <a:pt x="257" y="42"/>
                      <a:pt x="257" y="43"/>
                      <a:pt x="258" y="43"/>
                    </a:cubicBezTo>
                    <a:cubicBezTo>
                      <a:pt x="261" y="45"/>
                      <a:pt x="263" y="45"/>
                      <a:pt x="264" y="43"/>
                    </a:cubicBezTo>
                    <a:cubicBezTo>
                      <a:pt x="265" y="42"/>
                      <a:pt x="265" y="41"/>
                      <a:pt x="265" y="39"/>
                    </a:cubicBezTo>
                    <a:cubicBezTo>
                      <a:pt x="265" y="38"/>
                      <a:pt x="264" y="37"/>
                      <a:pt x="263" y="36"/>
                    </a:cubicBezTo>
                    <a:cubicBezTo>
                      <a:pt x="263" y="34"/>
                      <a:pt x="262" y="32"/>
                      <a:pt x="263" y="32"/>
                    </a:cubicBezTo>
                    <a:cubicBezTo>
                      <a:pt x="263" y="31"/>
                      <a:pt x="264" y="31"/>
                      <a:pt x="265" y="32"/>
                    </a:cubicBezTo>
                    <a:cubicBezTo>
                      <a:pt x="267" y="33"/>
                      <a:pt x="267" y="34"/>
                      <a:pt x="267" y="36"/>
                    </a:cubicBezTo>
                    <a:cubicBezTo>
                      <a:pt x="267" y="37"/>
                      <a:pt x="267" y="37"/>
                      <a:pt x="267" y="37"/>
                    </a:cubicBezTo>
                    <a:cubicBezTo>
                      <a:pt x="269" y="34"/>
                      <a:pt x="269" y="34"/>
                      <a:pt x="269" y="34"/>
                    </a:cubicBezTo>
                    <a:cubicBezTo>
                      <a:pt x="269" y="33"/>
                      <a:pt x="269" y="33"/>
                      <a:pt x="269" y="33"/>
                    </a:cubicBezTo>
                    <a:cubicBezTo>
                      <a:pt x="269" y="33"/>
                      <a:pt x="269" y="33"/>
                      <a:pt x="269" y="33"/>
                    </a:cubicBezTo>
                    <a:cubicBezTo>
                      <a:pt x="269" y="33"/>
                      <a:pt x="268" y="33"/>
                      <a:pt x="268" y="33"/>
                    </a:cubicBezTo>
                    <a:cubicBezTo>
                      <a:pt x="268" y="33"/>
                      <a:pt x="268" y="33"/>
                      <a:pt x="268" y="33"/>
                    </a:cubicBezTo>
                    <a:cubicBezTo>
                      <a:pt x="267" y="32"/>
                      <a:pt x="266" y="31"/>
                      <a:pt x="266" y="31"/>
                    </a:cubicBezTo>
                    <a:cubicBezTo>
                      <a:pt x="263" y="29"/>
                      <a:pt x="261" y="29"/>
                      <a:pt x="260" y="31"/>
                    </a:cubicBezTo>
                    <a:cubicBezTo>
                      <a:pt x="259" y="33"/>
                      <a:pt x="259" y="35"/>
                      <a:pt x="261" y="37"/>
                    </a:cubicBezTo>
                    <a:cubicBezTo>
                      <a:pt x="262" y="39"/>
                      <a:pt x="262" y="40"/>
                      <a:pt x="261" y="42"/>
                    </a:cubicBezTo>
                    <a:cubicBezTo>
                      <a:pt x="261" y="43"/>
                      <a:pt x="259" y="43"/>
                      <a:pt x="258" y="42"/>
                    </a:cubicBezTo>
                    <a:cubicBezTo>
                      <a:pt x="257" y="41"/>
                      <a:pt x="256" y="39"/>
                      <a:pt x="257" y="37"/>
                    </a:cubicBezTo>
                    <a:cubicBezTo>
                      <a:pt x="256" y="36"/>
                      <a:pt x="256" y="36"/>
                      <a:pt x="256" y="36"/>
                    </a:cubicBezTo>
                    <a:cubicBezTo>
                      <a:pt x="254" y="40"/>
                      <a:pt x="254" y="40"/>
                      <a:pt x="254" y="40"/>
                    </a:cubicBezTo>
                    <a:close/>
                    <a:moveTo>
                      <a:pt x="275" y="52"/>
                    </a:moveTo>
                    <a:cubicBezTo>
                      <a:pt x="274" y="51"/>
                      <a:pt x="274" y="51"/>
                      <a:pt x="274" y="51"/>
                    </a:cubicBezTo>
                    <a:cubicBezTo>
                      <a:pt x="274" y="51"/>
                      <a:pt x="274" y="51"/>
                      <a:pt x="274" y="51"/>
                    </a:cubicBezTo>
                    <a:cubicBezTo>
                      <a:pt x="272" y="52"/>
                      <a:pt x="271" y="52"/>
                      <a:pt x="270" y="51"/>
                    </a:cubicBezTo>
                    <a:cubicBezTo>
                      <a:pt x="268" y="49"/>
                      <a:pt x="268" y="49"/>
                      <a:pt x="268" y="49"/>
                    </a:cubicBezTo>
                    <a:cubicBezTo>
                      <a:pt x="267" y="49"/>
                      <a:pt x="267" y="48"/>
                      <a:pt x="268" y="48"/>
                    </a:cubicBezTo>
                    <a:cubicBezTo>
                      <a:pt x="274" y="40"/>
                      <a:pt x="274" y="40"/>
                      <a:pt x="274" y="40"/>
                    </a:cubicBezTo>
                    <a:cubicBezTo>
                      <a:pt x="274" y="40"/>
                      <a:pt x="275" y="40"/>
                      <a:pt x="276" y="40"/>
                    </a:cubicBezTo>
                    <a:cubicBezTo>
                      <a:pt x="276" y="41"/>
                      <a:pt x="276" y="41"/>
                      <a:pt x="276" y="41"/>
                    </a:cubicBezTo>
                    <a:cubicBezTo>
                      <a:pt x="277" y="40"/>
                      <a:pt x="277" y="40"/>
                      <a:pt x="277" y="40"/>
                    </a:cubicBezTo>
                    <a:cubicBezTo>
                      <a:pt x="271" y="35"/>
                      <a:pt x="271" y="35"/>
                      <a:pt x="271" y="35"/>
                    </a:cubicBezTo>
                    <a:cubicBezTo>
                      <a:pt x="271" y="36"/>
                      <a:pt x="271" y="36"/>
                      <a:pt x="271" y="36"/>
                    </a:cubicBezTo>
                    <a:cubicBezTo>
                      <a:pt x="271" y="36"/>
                      <a:pt x="271" y="36"/>
                      <a:pt x="271" y="36"/>
                    </a:cubicBezTo>
                    <a:cubicBezTo>
                      <a:pt x="272" y="37"/>
                      <a:pt x="272" y="38"/>
                      <a:pt x="271" y="38"/>
                    </a:cubicBezTo>
                    <a:cubicBezTo>
                      <a:pt x="265" y="45"/>
                      <a:pt x="265" y="45"/>
                      <a:pt x="265" y="45"/>
                    </a:cubicBezTo>
                    <a:cubicBezTo>
                      <a:pt x="265" y="46"/>
                      <a:pt x="264" y="46"/>
                      <a:pt x="263" y="45"/>
                    </a:cubicBezTo>
                    <a:cubicBezTo>
                      <a:pt x="263" y="45"/>
                      <a:pt x="263" y="45"/>
                      <a:pt x="263" y="45"/>
                    </a:cubicBezTo>
                    <a:cubicBezTo>
                      <a:pt x="262" y="46"/>
                      <a:pt x="262" y="46"/>
                      <a:pt x="262" y="46"/>
                    </a:cubicBezTo>
                    <a:cubicBezTo>
                      <a:pt x="271" y="54"/>
                      <a:pt x="271" y="54"/>
                      <a:pt x="271" y="54"/>
                    </a:cubicBezTo>
                    <a:cubicBezTo>
                      <a:pt x="275" y="52"/>
                      <a:pt x="275" y="52"/>
                      <a:pt x="275" y="52"/>
                    </a:cubicBezTo>
                    <a:close/>
                    <a:moveTo>
                      <a:pt x="282" y="48"/>
                    </a:moveTo>
                    <a:cubicBezTo>
                      <a:pt x="281" y="64"/>
                      <a:pt x="281" y="64"/>
                      <a:pt x="281" y="64"/>
                    </a:cubicBezTo>
                    <a:cubicBezTo>
                      <a:pt x="282" y="64"/>
                      <a:pt x="282" y="64"/>
                      <a:pt x="282" y="64"/>
                    </a:cubicBezTo>
                    <a:cubicBezTo>
                      <a:pt x="291" y="56"/>
                      <a:pt x="291" y="56"/>
                      <a:pt x="291" y="56"/>
                    </a:cubicBezTo>
                    <a:cubicBezTo>
                      <a:pt x="292" y="56"/>
                      <a:pt x="292" y="56"/>
                      <a:pt x="293" y="57"/>
                    </a:cubicBezTo>
                    <a:cubicBezTo>
                      <a:pt x="293" y="57"/>
                      <a:pt x="293" y="57"/>
                      <a:pt x="293" y="57"/>
                    </a:cubicBezTo>
                    <a:cubicBezTo>
                      <a:pt x="294" y="56"/>
                      <a:pt x="294" y="56"/>
                      <a:pt x="294" y="56"/>
                    </a:cubicBezTo>
                    <a:cubicBezTo>
                      <a:pt x="290" y="52"/>
                      <a:pt x="290" y="52"/>
                      <a:pt x="290" y="52"/>
                    </a:cubicBezTo>
                    <a:cubicBezTo>
                      <a:pt x="289" y="53"/>
                      <a:pt x="289" y="53"/>
                      <a:pt x="289" y="53"/>
                    </a:cubicBezTo>
                    <a:cubicBezTo>
                      <a:pt x="289" y="53"/>
                      <a:pt x="289" y="53"/>
                      <a:pt x="289" y="53"/>
                    </a:cubicBezTo>
                    <a:cubicBezTo>
                      <a:pt x="290" y="54"/>
                      <a:pt x="290" y="54"/>
                      <a:pt x="290" y="54"/>
                    </a:cubicBezTo>
                    <a:cubicBezTo>
                      <a:pt x="290" y="55"/>
                      <a:pt x="290" y="55"/>
                      <a:pt x="289" y="56"/>
                    </a:cubicBezTo>
                    <a:cubicBezTo>
                      <a:pt x="285" y="60"/>
                      <a:pt x="285" y="60"/>
                      <a:pt x="285" y="60"/>
                    </a:cubicBezTo>
                    <a:cubicBezTo>
                      <a:pt x="285" y="47"/>
                      <a:pt x="285" y="47"/>
                      <a:pt x="285" y="47"/>
                    </a:cubicBezTo>
                    <a:cubicBezTo>
                      <a:pt x="282" y="44"/>
                      <a:pt x="282" y="44"/>
                      <a:pt x="282" y="44"/>
                    </a:cubicBezTo>
                    <a:cubicBezTo>
                      <a:pt x="281" y="44"/>
                      <a:pt x="281" y="44"/>
                      <a:pt x="281" y="44"/>
                    </a:cubicBezTo>
                    <a:cubicBezTo>
                      <a:pt x="282" y="45"/>
                      <a:pt x="282" y="45"/>
                      <a:pt x="282" y="46"/>
                    </a:cubicBezTo>
                    <a:cubicBezTo>
                      <a:pt x="275" y="53"/>
                      <a:pt x="275" y="53"/>
                      <a:pt x="275" y="53"/>
                    </a:cubicBezTo>
                    <a:cubicBezTo>
                      <a:pt x="274" y="54"/>
                      <a:pt x="273" y="54"/>
                      <a:pt x="273" y="53"/>
                    </a:cubicBezTo>
                    <a:cubicBezTo>
                      <a:pt x="272" y="53"/>
                      <a:pt x="272" y="53"/>
                      <a:pt x="272" y="53"/>
                    </a:cubicBezTo>
                    <a:cubicBezTo>
                      <a:pt x="272" y="53"/>
                      <a:pt x="272" y="53"/>
                      <a:pt x="272" y="53"/>
                    </a:cubicBezTo>
                    <a:cubicBezTo>
                      <a:pt x="276" y="57"/>
                      <a:pt x="276" y="57"/>
                      <a:pt x="276" y="57"/>
                    </a:cubicBezTo>
                    <a:cubicBezTo>
                      <a:pt x="276" y="57"/>
                      <a:pt x="276" y="57"/>
                      <a:pt x="276" y="57"/>
                    </a:cubicBezTo>
                    <a:cubicBezTo>
                      <a:pt x="275" y="56"/>
                      <a:pt x="275" y="55"/>
                      <a:pt x="276" y="54"/>
                    </a:cubicBezTo>
                    <a:cubicBezTo>
                      <a:pt x="282" y="48"/>
                      <a:pt x="282" y="48"/>
                      <a:pt x="282" y="48"/>
                    </a:cubicBezTo>
                    <a:close/>
                    <a:moveTo>
                      <a:pt x="300" y="65"/>
                    </a:moveTo>
                    <a:cubicBezTo>
                      <a:pt x="300" y="66"/>
                      <a:pt x="300" y="67"/>
                      <a:pt x="299" y="68"/>
                    </a:cubicBezTo>
                    <a:cubicBezTo>
                      <a:pt x="300" y="68"/>
                      <a:pt x="300" y="68"/>
                      <a:pt x="300" y="68"/>
                    </a:cubicBezTo>
                    <a:cubicBezTo>
                      <a:pt x="302" y="66"/>
                      <a:pt x="302" y="66"/>
                      <a:pt x="302" y="66"/>
                    </a:cubicBezTo>
                    <a:cubicBezTo>
                      <a:pt x="294" y="57"/>
                      <a:pt x="294" y="57"/>
                      <a:pt x="294" y="57"/>
                    </a:cubicBezTo>
                    <a:cubicBezTo>
                      <a:pt x="293" y="57"/>
                      <a:pt x="293" y="57"/>
                      <a:pt x="293" y="57"/>
                    </a:cubicBezTo>
                    <a:cubicBezTo>
                      <a:pt x="294" y="57"/>
                      <a:pt x="294" y="57"/>
                      <a:pt x="294" y="57"/>
                    </a:cubicBezTo>
                    <a:cubicBezTo>
                      <a:pt x="295" y="58"/>
                      <a:pt x="295" y="59"/>
                      <a:pt x="294" y="60"/>
                    </a:cubicBezTo>
                    <a:cubicBezTo>
                      <a:pt x="287" y="66"/>
                      <a:pt x="287" y="66"/>
                      <a:pt x="287" y="66"/>
                    </a:cubicBezTo>
                    <a:cubicBezTo>
                      <a:pt x="286" y="66"/>
                      <a:pt x="285" y="66"/>
                      <a:pt x="284" y="65"/>
                    </a:cubicBezTo>
                    <a:cubicBezTo>
                      <a:pt x="284" y="65"/>
                      <a:pt x="284" y="65"/>
                      <a:pt x="284" y="65"/>
                    </a:cubicBezTo>
                    <a:cubicBezTo>
                      <a:pt x="283" y="65"/>
                      <a:pt x="283" y="65"/>
                      <a:pt x="283" y="65"/>
                    </a:cubicBezTo>
                    <a:cubicBezTo>
                      <a:pt x="292" y="76"/>
                      <a:pt x="292" y="76"/>
                      <a:pt x="292" y="76"/>
                    </a:cubicBezTo>
                    <a:cubicBezTo>
                      <a:pt x="294" y="74"/>
                      <a:pt x="294" y="74"/>
                      <a:pt x="294" y="74"/>
                    </a:cubicBezTo>
                    <a:cubicBezTo>
                      <a:pt x="294" y="73"/>
                      <a:pt x="294" y="73"/>
                      <a:pt x="294" y="73"/>
                    </a:cubicBezTo>
                    <a:cubicBezTo>
                      <a:pt x="292" y="74"/>
                      <a:pt x="291" y="74"/>
                      <a:pt x="291" y="72"/>
                    </a:cubicBezTo>
                    <a:cubicBezTo>
                      <a:pt x="288" y="69"/>
                      <a:pt x="288" y="69"/>
                      <a:pt x="288" y="69"/>
                    </a:cubicBezTo>
                    <a:cubicBezTo>
                      <a:pt x="288" y="69"/>
                      <a:pt x="288" y="69"/>
                      <a:pt x="288" y="68"/>
                    </a:cubicBezTo>
                    <a:cubicBezTo>
                      <a:pt x="292" y="65"/>
                      <a:pt x="292" y="65"/>
                      <a:pt x="292" y="65"/>
                    </a:cubicBezTo>
                    <a:cubicBezTo>
                      <a:pt x="294" y="68"/>
                      <a:pt x="294" y="68"/>
                      <a:pt x="294" y="68"/>
                    </a:cubicBezTo>
                    <a:cubicBezTo>
                      <a:pt x="295" y="69"/>
                      <a:pt x="295" y="70"/>
                      <a:pt x="294" y="71"/>
                    </a:cubicBezTo>
                    <a:cubicBezTo>
                      <a:pt x="294" y="71"/>
                      <a:pt x="294" y="71"/>
                      <a:pt x="294" y="71"/>
                    </a:cubicBezTo>
                    <a:cubicBezTo>
                      <a:pt x="298" y="68"/>
                      <a:pt x="298" y="68"/>
                      <a:pt x="298" y="68"/>
                    </a:cubicBezTo>
                    <a:cubicBezTo>
                      <a:pt x="297" y="68"/>
                      <a:pt x="297" y="68"/>
                      <a:pt x="297" y="68"/>
                    </a:cubicBezTo>
                    <a:cubicBezTo>
                      <a:pt x="296" y="69"/>
                      <a:pt x="296" y="68"/>
                      <a:pt x="295" y="68"/>
                    </a:cubicBezTo>
                    <a:cubicBezTo>
                      <a:pt x="293" y="65"/>
                      <a:pt x="293" y="65"/>
                      <a:pt x="293" y="65"/>
                    </a:cubicBezTo>
                    <a:cubicBezTo>
                      <a:pt x="297" y="61"/>
                      <a:pt x="297" y="61"/>
                      <a:pt x="297" y="61"/>
                    </a:cubicBezTo>
                    <a:cubicBezTo>
                      <a:pt x="300" y="65"/>
                      <a:pt x="300" y="65"/>
                      <a:pt x="300" y="65"/>
                    </a:cubicBezTo>
                    <a:close/>
                    <a:moveTo>
                      <a:pt x="292" y="77"/>
                    </a:moveTo>
                    <a:cubicBezTo>
                      <a:pt x="293" y="77"/>
                      <a:pt x="293" y="77"/>
                      <a:pt x="293" y="77"/>
                    </a:cubicBezTo>
                    <a:cubicBezTo>
                      <a:pt x="293" y="77"/>
                      <a:pt x="293" y="77"/>
                      <a:pt x="293" y="77"/>
                    </a:cubicBezTo>
                    <a:cubicBezTo>
                      <a:pt x="293" y="77"/>
                      <a:pt x="294" y="78"/>
                      <a:pt x="294" y="78"/>
                    </a:cubicBezTo>
                    <a:cubicBezTo>
                      <a:pt x="294" y="79"/>
                      <a:pt x="295" y="80"/>
                      <a:pt x="295" y="81"/>
                    </a:cubicBezTo>
                    <a:cubicBezTo>
                      <a:pt x="297" y="83"/>
                      <a:pt x="299" y="84"/>
                      <a:pt x="301" y="82"/>
                    </a:cubicBezTo>
                    <a:cubicBezTo>
                      <a:pt x="302" y="82"/>
                      <a:pt x="303" y="81"/>
                      <a:pt x="303" y="80"/>
                    </a:cubicBezTo>
                    <a:cubicBezTo>
                      <a:pt x="303" y="79"/>
                      <a:pt x="303" y="77"/>
                      <a:pt x="303" y="75"/>
                    </a:cubicBezTo>
                    <a:cubicBezTo>
                      <a:pt x="302" y="73"/>
                      <a:pt x="303" y="72"/>
                      <a:pt x="303" y="72"/>
                    </a:cubicBezTo>
                    <a:cubicBezTo>
                      <a:pt x="304" y="71"/>
                      <a:pt x="305" y="71"/>
                      <a:pt x="306" y="72"/>
                    </a:cubicBezTo>
                    <a:cubicBezTo>
                      <a:pt x="307" y="74"/>
                      <a:pt x="307" y="75"/>
                      <a:pt x="306" y="77"/>
                    </a:cubicBezTo>
                    <a:cubicBezTo>
                      <a:pt x="306" y="78"/>
                      <a:pt x="306" y="78"/>
                      <a:pt x="306" y="78"/>
                    </a:cubicBezTo>
                    <a:cubicBezTo>
                      <a:pt x="309" y="75"/>
                      <a:pt x="309" y="75"/>
                      <a:pt x="309" y="75"/>
                    </a:cubicBezTo>
                    <a:cubicBezTo>
                      <a:pt x="308" y="75"/>
                      <a:pt x="308" y="75"/>
                      <a:pt x="308" y="75"/>
                    </a:cubicBezTo>
                    <a:cubicBezTo>
                      <a:pt x="308" y="75"/>
                      <a:pt x="308" y="75"/>
                      <a:pt x="308" y="75"/>
                    </a:cubicBezTo>
                    <a:cubicBezTo>
                      <a:pt x="308" y="75"/>
                      <a:pt x="308" y="75"/>
                      <a:pt x="308" y="75"/>
                    </a:cubicBezTo>
                    <a:cubicBezTo>
                      <a:pt x="308" y="75"/>
                      <a:pt x="308" y="75"/>
                      <a:pt x="308" y="74"/>
                    </a:cubicBezTo>
                    <a:cubicBezTo>
                      <a:pt x="307" y="73"/>
                      <a:pt x="307" y="72"/>
                      <a:pt x="306" y="72"/>
                    </a:cubicBezTo>
                    <a:cubicBezTo>
                      <a:pt x="305" y="69"/>
                      <a:pt x="303" y="69"/>
                      <a:pt x="301" y="70"/>
                    </a:cubicBezTo>
                    <a:cubicBezTo>
                      <a:pt x="299" y="72"/>
                      <a:pt x="299" y="74"/>
                      <a:pt x="300" y="76"/>
                    </a:cubicBezTo>
                    <a:cubicBezTo>
                      <a:pt x="300" y="78"/>
                      <a:pt x="300" y="79"/>
                      <a:pt x="299" y="80"/>
                    </a:cubicBezTo>
                    <a:cubicBezTo>
                      <a:pt x="298" y="81"/>
                      <a:pt x="297" y="81"/>
                      <a:pt x="296" y="80"/>
                    </a:cubicBezTo>
                    <a:cubicBezTo>
                      <a:pt x="294" y="78"/>
                      <a:pt x="295" y="76"/>
                      <a:pt x="296" y="75"/>
                    </a:cubicBezTo>
                    <a:cubicBezTo>
                      <a:pt x="295" y="74"/>
                      <a:pt x="295" y="74"/>
                      <a:pt x="295" y="74"/>
                    </a:cubicBezTo>
                    <a:cubicBezTo>
                      <a:pt x="292" y="77"/>
                      <a:pt x="292" y="77"/>
                      <a:pt x="292" y="77"/>
                    </a:cubicBezTo>
                    <a:close/>
                    <a:moveTo>
                      <a:pt x="299" y="86"/>
                    </a:moveTo>
                    <a:cubicBezTo>
                      <a:pt x="299" y="86"/>
                      <a:pt x="299" y="86"/>
                      <a:pt x="299" y="86"/>
                    </a:cubicBezTo>
                    <a:cubicBezTo>
                      <a:pt x="299" y="86"/>
                      <a:pt x="299" y="86"/>
                      <a:pt x="300" y="87"/>
                    </a:cubicBezTo>
                    <a:cubicBezTo>
                      <a:pt x="300" y="87"/>
                      <a:pt x="300" y="87"/>
                      <a:pt x="300" y="87"/>
                    </a:cubicBezTo>
                    <a:cubicBezTo>
                      <a:pt x="300" y="89"/>
                      <a:pt x="301" y="90"/>
                      <a:pt x="301" y="90"/>
                    </a:cubicBezTo>
                    <a:cubicBezTo>
                      <a:pt x="303" y="93"/>
                      <a:pt x="305" y="93"/>
                      <a:pt x="307" y="92"/>
                    </a:cubicBezTo>
                    <a:cubicBezTo>
                      <a:pt x="308" y="92"/>
                      <a:pt x="308" y="91"/>
                      <a:pt x="309" y="90"/>
                    </a:cubicBezTo>
                    <a:cubicBezTo>
                      <a:pt x="309" y="89"/>
                      <a:pt x="309" y="87"/>
                      <a:pt x="309" y="86"/>
                    </a:cubicBezTo>
                    <a:cubicBezTo>
                      <a:pt x="309" y="83"/>
                      <a:pt x="309" y="82"/>
                      <a:pt x="310" y="82"/>
                    </a:cubicBezTo>
                    <a:cubicBezTo>
                      <a:pt x="311" y="81"/>
                      <a:pt x="312" y="82"/>
                      <a:pt x="312" y="83"/>
                    </a:cubicBezTo>
                    <a:cubicBezTo>
                      <a:pt x="313" y="85"/>
                      <a:pt x="313" y="86"/>
                      <a:pt x="312" y="88"/>
                    </a:cubicBezTo>
                    <a:cubicBezTo>
                      <a:pt x="312" y="88"/>
                      <a:pt x="312" y="88"/>
                      <a:pt x="312" y="88"/>
                    </a:cubicBezTo>
                    <a:cubicBezTo>
                      <a:pt x="315" y="86"/>
                      <a:pt x="315" y="86"/>
                      <a:pt x="315" y="86"/>
                    </a:cubicBezTo>
                    <a:cubicBezTo>
                      <a:pt x="315" y="86"/>
                      <a:pt x="315" y="86"/>
                      <a:pt x="315" y="86"/>
                    </a:cubicBezTo>
                    <a:cubicBezTo>
                      <a:pt x="315" y="86"/>
                      <a:pt x="315" y="86"/>
                      <a:pt x="315" y="86"/>
                    </a:cubicBezTo>
                    <a:cubicBezTo>
                      <a:pt x="315" y="86"/>
                      <a:pt x="314" y="86"/>
                      <a:pt x="314" y="86"/>
                    </a:cubicBezTo>
                    <a:cubicBezTo>
                      <a:pt x="314" y="85"/>
                      <a:pt x="314" y="85"/>
                      <a:pt x="314" y="85"/>
                    </a:cubicBezTo>
                    <a:cubicBezTo>
                      <a:pt x="314" y="84"/>
                      <a:pt x="314" y="83"/>
                      <a:pt x="313" y="82"/>
                    </a:cubicBezTo>
                    <a:cubicBezTo>
                      <a:pt x="312" y="80"/>
                      <a:pt x="310" y="79"/>
                      <a:pt x="308" y="80"/>
                    </a:cubicBezTo>
                    <a:cubicBezTo>
                      <a:pt x="306" y="82"/>
                      <a:pt x="305" y="83"/>
                      <a:pt x="306" y="86"/>
                    </a:cubicBezTo>
                    <a:cubicBezTo>
                      <a:pt x="306" y="88"/>
                      <a:pt x="306" y="89"/>
                      <a:pt x="305" y="90"/>
                    </a:cubicBezTo>
                    <a:cubicBezTo>
                      <a:pt x="303" y="91"/>
                      <a:pt x="302" y="90"/>
                      <a:pt x="301" y="89"/>
                    </a:cubicBezTo>
                    <a:cubicBezTo>
                      <a:pt x="301" y="87"/>
                      <a:pt x="301" y="86"/>
                      <a:pt x="302" y="84"/>
                    </a:cubicBezTo>
                    <a:cubicBezTo>
                      <a:pt x="302" y="83"/>
                      <a:pt x="302" y="83"/>
                      <a:pt x="302" y="83"/>
                    </a:cubicBezTo>
                    <a:cubicBezTo>
                      <a:pt x="299" y="86"/>
                      <a:pt x="299" y="86"/>
                      <a:pt x="299" y="86"/>
                    </a:cubicBezTo>
                    <a:close/>
                    <a:moveTo>
                      <a:pt x="323" y="104"/>
                    </a:moveTo>
                    <a:cubicBezTo>
                      <a:pt x="323" y="105"/>
                      <a:pt x="323" y="105"/>
                      <a:pt x="323" y="105"/>
                    </a:cubicBezTo>
                    <a:cubicBezTo>
                      <a:pt x="324" y="106"/>
                      <a:pt x="323" y="107"/>
                      <a:pt x="322" y="107"/>
                    </a:cubicBezTo>
                    <a:cubicBezTo>
                      <a:pt x="317" y="109"/>
                      <a:pt x="317" y="109"/>
                      <a:pt x="317" y="109"/>
                    </a:cubicBezTo>
                    <a:cubicBezTo>
                      <a:pt x="314" y="111"/>
                      <a:pt x="312" y="110"/>
                      <a:pt x="311" y="107"/>
                    </a:cubicBezTo>
                    <a:cubicBezTo>
                      <a:pt x="310" y="105"/>
                      <a:pt x="311" y="103"/>
                      <a:pt x="313" y="102"/>
                    </a:cubicBezTo>
                    <a:cubicBezTo>
                      <a:pt x="319" y="99"/>
                      <a:pt x="319" y="99"/>
                      <a:pt x="319" y="99"/>
                    </a:cubicBezTo>
                    <a:cubicBezTo>
                      <a:pt x="320" y="99"/>
                      <a:pt x="320" y="99"/>
                      <a:pt x="321" y="100"/>
                    </a:cubicBezTo>
                    <a:cubicBezTo>
                      <a:pt x="321" y="100"/>
                      <a:pt x="321" y="100"/>
                      <a:pt x="321" y="100"/>
                    </a:cubicBezTo>
                    <a:cubicBezTo>
                      <a:pt x="322" y="100"/>
                      <a:pt x="322" y="100"/>
                      <a:pt x="322" y="100"/>
                    </a:cubicBezTo>
                    <a:cubicBezTo>
                      <a:pt x="319" y="94"/>
                      <a:pt x="319" y="94"/>
                      <a:pt x="319" y="94"/>
                    </a:cubicBezTo>
                    <a:cubicBezTo>
                      <a:pt x="318" y="94"/>
                      <a:pt x="318" y="94"/>
                      <a:pt x="318" y="94"/>
                    </a:cubicBezTo>
                    <a:cubicBezTo>
                      <a:pt x="318" y="94"/>
                      <a:pt x="318" y="94"/>
                      <a:pt x="318" y="94"/>
                    </a:cubicBezTo>
                    <a:cubicBezTo>
                      <a:pt x="319" y="95"/>
                      <a:pt x="319" y="96"/>
                      <a:pt x="318" y="96"/>
                    </a:cubicBezTo>
                    <a:cubicBezTo>
                      <a:pt x="311" y="99"/>
                      <a:pt x="311" y="99"/>
                      <a:pt x="311" y="99"/>
                    </a:cubicBezTo>
                    <a:cubicBezTo>
                      <a:pt x="308" y="101"/>
                      <a:pt x="308" y="103"/>
                      <a:pt x="310" y="107"/>
                    </a:cubicBezTo>
                    <a:cubicBezTo>
                      <a:pt x="311" y="111"/>
                      <a:pt x="314" y="112"/>
                      <a:pt x="318" y="111"/>
                    </a:cubicBezTo>
                    <a:cubicBezTo>
                      <a:pt x="323" y="108"/>
                      <a:pt x="323" y="108"/>
                      <a:pt x="323" y="108"/>
                    </a:cubicBezTo>
                    <a:cubicBezTo>
                      <a:pt x="324" y="108"/>
                      <a:pt x="325" y="108"/>
                      <a:pt x="325" y="109"/>
                    </a:cubicBezTo>
                    <a:cubicBezTo>
                      <a:pt x="325" y="109"/>
                      <a:pt x="325" y="109"/>
                      <a:pt x="325" y="109"/>
                    </a:cubicBezTo>
                    <a:cubicBezTo>
                      <a:pt x="326" y="109"/>
                      <a:pt x="326" y="109"/>
                      <a:pt x="326" y="109"/>
                    </a:cubicBezTo>
                    <a:cubicBezTo>
                      <a:pt x="324" y="104"/>
                      <a:pt x="324" y="104"/>
                      <a:pt x="324" y="104"/>
                    </a:cubicBezTo>
                    <a:cubicBezTo>
                      <a:pt x="323" y="104"/>
                      <a:pt x="323" y="104"/>
                      <a:pt x="323" y="104"/>
                    </a:cubicBezTo>
                    <a:close/>
                    <a:moveTo>
                      <a:pt x="325" y="114"/>
                    </a:moveTo>
                    <a:cubicBezTo>
                      <a:pt x="317" y="128"/>
                      <a:pt x="317" y="128"/>
                      <a:pt x="317" y="128"/>
                    </a:cubicBezTo>
                    <a:cubicBezTo>
                      <a:pt x="318" y="129"/>
                      <a:pt x="318" y="129"/>
                      <a:pt x="318" y="129"/>
                    </a:cubicBezTo>
                    <a:cubicBezTo>
                      <a:pt x="329" y="125"/>
                      <a:pt x="329" y="125"/>
                      <a:pt x="329" y="125"/>
                    </a:cubicBezTo>
                    <a:cubicBezTo>
                      <a:pt x="330" y="124"/>
                      <a:pt x="331" y="125"/>
                      <a:pt x="331" y="126"/>
                    </a:cubicBezTo>
                    <a:cubicBezTo>
                      <a:pt x="331" y="126"/>
                      <a:pt x="331" y="126"/>
                      <a:pt x="331" y="126"/>
                    </a:cubicBezTo>
                    <a:cubicBezTo>
                      <a:pt x="332" y="126"/>
                      <a:pt x="332" y="126"/>
                      <a:pt x="332" y="126"/>
                    </a:cubicBezTo>
                    <a:cubicBezTo>
                      <a:pt x="330" y="121"/>
                      <a:pt x="330" y="121"/>
                      <a:pt x="330" y="121"/>
                    </a:cubicBezTo>
                    <a:cubicBezTo>
                      <a:pt x="329" y="121"/>
                      <a:pt x="329" y="121"/>
                      <a:pt x="329" y="121"/>
                    </a:cubicBezTo>
                    <a:cubicBezTo>
                      <a:pt x="329" y="121"/>
                      <a:pt x="329" y="121"/>
                      <a:pt x="329" y="121"/>
                    </a:cubicBezTo>
                    <a:cubicBezTo>
                      <a:pt x="329" y="122"/>
                      <a:pt x="330" y="123"/>
                      <a:pt x="329" y="123"/>
                    </a:cubicBezTo>
                    <a:cubicBezTo>
                      <a:pt x="329" y="123"/>
                      <a:pt x="329" y="124"/>
                      <a:pt x="328" y="124"/>
                    </a:cubicBezTo>
                    <a:cubicBezTo>
                      <a:pt x="322" y="126"/>
                      <a:pt x="322" y="126"/>
                      <a:pt x="322" y="126"/>
                    </a:cubicBezTo>
                    <a:cubicBezTo>
                      <a:pt x="328" y="114"/>
                      <a:pt x="328" y="114"/>
                      <a:pt x="328" y="114"/>
                    </a:cubicBezTo>
                    <a:cubicBezTo>
                      <a:pt x="326" y="110"/>
                      <a:pt x="326" y="110"/>
                      <a:pt x="326" y="110"/>
                    </a:cubicBezTo>
                    <a:cubicBezTo>
                      <a:pt x="325" y="110"/>
                      <a:pt x="325" y="110"/>
                      <a:pt x="325" y="110"/>
                    </a:cubicBezTo>
                    <a:cubicBezTo>
                      <a:pt x="326" y="111"/>
                      <a:pt x="326" y="111"/>
                      <a:pt x="326" y="112"/>
                    </a:cubicBezTo>
                    <a:cubicBezTo>
                      <a:pt x="316" y="115"/>
                      <a:pt x="316" y="115"/>
                      <a:pt x="316" y="115"/>
                    </a:cubicBezTo>
                    <a:cubicBezTo>
                      <a:pt x="315" y="116"/>
                      <a:pt x="314" y="115"/>
                      <a:pt x="314" y="114"/>
                    </a:cubicBezTo>
                    <a:cubicBezTo>
                      <a:pt x="314" y="114"/>
                      <a:pt x="314" y="114"/>
                      <a:pt x="314" y="114"/>
                    </a:cubicBezTo>
                    <a:cubicBezTo>
                      <a:pt x="313" y="114"/>
                      <a:pt x="313" y="114"/>
                      <a:pt x="313" y="114"/>
                    </a:cubicBezTo>
                    <a:cubicBezTo>
                      <a:pt x="315" y="119"/>
                      <a:pt x="315" y="119"/>
                      <a:pt x="315" y="119"/>
                    </a:cubicBezTo>
                    <a:cubicBezTo>
                      <a:pt x="316" y="119"/>
                      <a:pt x="316" y="119"/>
                      <a:pt x="316" y="119"/>
                    </a:cubicBezTo>
                    <a:cubicBezTo>
                      <a:pt x="315" y="118"/>
                      <a:pt x="315" y="117"/>
                      <a:pt x="317" y="116"/>
                    </a:cubicBezTo>
                    <a:cubicBezTo>
                      <a:pt x="325" y="114"/>
                      <a:pt x="325" y="114"/>
                      <a:pt x="325" y="114"/>
                    </a:cubicBezTo>
                    <a:close/>
                    <a:moveTo>
                      <a:pt x="330" y="127"/>
                    </a:moveTo>
                    <a:cubicBezTo>
                      <a:pt x="331" y="127"/>
                      <a:pt x="331" y="127"/>
                      <a:pt x="331" y="127"/>
                    </a:cubicBezTo>
                    <a:cubicBezTo>
                      <a:pt x="331" y="129"/>
                      <a:pt x="330" y="129"/>
                      <a:pt x="329" y="129"/>
                    </a:cubicBezTo>
                    <a:cubicBezTo>
                      <a:pt x="321" y="132"/>
                      <a:pt x="321" y="132"/>
                      <a:pt x="321" y="132"/>
                    </a:cubicBezTo>
                    <a:cubicBezTo>
                      <a:pt x="320" y="132"/>
                      <a:pt x="319" y="131"/>
                      <a:pt x="319" y="130"/>
                    </a:cubicBezTo>
                    <a:cubicBezTo>
                      <a:pt x="319" y="130"/>
                      <a:pt x="319" y="130"/>
                      <a:pt x="319" y="130"/>
                    </a:cubicBezTo>
                    <a:cubicBezTo>
                      <a:pt x="318" y="130"/>
                      <a:pt x="318" y="130"/>
                      <a:pt x="318" y="130"/>
                    </a:cubicBezTo>
                    <a:cubicBezTo>
                      <a:pt x="319" y="137"/>
                      <a:pt x="319" y="137"/>
                      <a:pt x="319" y="137"/>
                    </a:cubicBezTo>
                    <a:cubicBezTo>
                      <a:pt x="320" y="137"/>
                      <a:pt x="320" y="137"/>
                      <a:pt x="320" y="137"/>
                    </a:cubicBezTo>
                    <a:cubicBezTo>
                      <a:pt x="320" y="137"/>
                      <a:pt x="320" y="137"/>
                      <a:pt x="320" y="137"/>
                    </a:cubicBezTo>
                    <a:cubicBezTo>
                      <a:pt x="320" y="136"/>
                      <a:pt x="320" y="135"/>
                      <a:pt x="321" y="135"/>
                    </a:cubicBezTo>
                    <a:cubicBezTo>
                      <a:pt x="330" y="132"/>
                      <a:pt x="330" y="132"/>
                      <a:pt x="330" y="132"/>
                    </a:cubicBezTo>
                    <a:cubicBezTo>
                      <a:pt x="331" y="132"/>
                      <a:pt x="332" y="133"/>
                      <a:pt x="332" y="134"/>
                    </a:cubicBezTo>
                    <a:cubicBezTo>
                      <a:pt x="332" y="134"/>
                      <a:pt x="332" y="134"/>
                      <a:pt x="332" y="134"/>
                    </a:cubicBezTo>
                    <a:cubicBezTo>
                      <a:pt x="333" y="134"/>
                      <a:pt x="333" y="134"/>
                      <a:pt x="333" y="134"/>
                    </a:cubicBezTo>
                    <a:cubicBezTo>
                      <a:pt x="331" y="127"/>
                      <a:pt x="331" y="127"/>
                      <a:pt x="331" y="127"/>
                    </a:cubicBezTo>
                    <a:cubicBezTo>
                      <a:pt x="330" y="127"/>
                      <a:pt x="330" y="127"/>
                      <a:pt x="330" y="127"/>
                    </a:cubicBezTo>
                    <a:close/>
                    <a:moveTo>
                      <a:pt x="320" y="144"/>
                    </a:moveTo>
                    <a:cubicBezTo>
                      <a:pt x="321" y="146"/>
                      <a:pt x="321" y="146"/>
                      <a:pt x="321" y="146"/>
                    </a:cubicBezTo>
                    <a:cubicBezTo>
                      <a:pt x="332" y="148"/>
                      <a:pt x="332" y="148"/>
                      <a:pt x="332" y="148"/>
                    </a:cubicBezTo>
                    <a:cubicBezTo>
                      <a:pt x="334" y="148"/>
                      <a:pt x="335" y="149"/>
                      <a:pt x="335" y="150"/>
                    </a:cubicBezTo>
                    <a:cubicBezTo>
                      <a:pt x="335" y="150"/>
                      <a:pt x="335" y="150"/>
                      <a:pt x="335" y="150"/>
                    </a:cubicBezTo>
                    <a:cubicBezTo>
                      <a:pt x="336" y="150"/>
                      <a:pt x="336" y="150"/>
                      <a:pt x="336" y="150"/>
                    </a:cubicBezTo>
                    <a:cubicBezTo>
                      <a:pt x="335" y="144"/>
                      <a:pt x="335" y="144"/>
                      <a:pt x="335" y="144"/>
                    </a:cubicBezTo>
                    <a:cubicBezTo>
                      <a:pt x="334" y="145"/>
                      <a:pt x="334" y="145"/>
                      <a:pt x="334" y="145"/>
                    </a:cubicBezTo>
                    <a:cubicBezTo>
                      <a:pt x="334" y="145"/>
                      <a:pt x="334" y="145"/>
                      <a:pt x="334" y="145"/>
                    </a:cubicBezTo>
                    <a:cubicBezTo>
                      <a:pt x="334" y="146"/>
                      <a:pt x="334" y="147"/>
                      <a:pt x="333" y="147"/>
                    </a:cubicBezTo>
                    <a:cubicBezTo>
                      <a:pt x="324" y="145"/>
                      <a:pt x="324" y="145"/>
                      <a:pt x="324" y="145"/>
                    </a:cubicBezTo>
                    <a:cubicBezTo>
                      <a:pt x="331" y="140"/>
                      <a:pt x="331" y="140"/>
                      <a:pt x="331" y="140"/>
                    </a:cubicBezTo>
                    <a:cubicBezTo>
                      <a:pt x="332" y="140"/>
                      <a:pt x="332" y="139"/>
                      <a:pt x="333" y="140"/>
                    </a:cubicBezTo>
                    <a:cubicBezTo>
                      <a:pt x="333" y="140"/>
                      <a:pt x="333" y="140"/>
                      <a:pt x="333" y="141"/>
                    </a:cubicBezTo>
                    <a:cubicBezTo>
                      <a:pt x="333" y="142"/>
                      <a:pt x="333" y="142"/>
                      <a:pt x="333" y="142"/>
                    </a:cubicBezTo>
                    <a:cubicBezTo>
                      <a:pt x="334" y="141"/>
                      <a:pt x="334" y="141"/>
                      <a:pt x="334" y="141"/>
                    </a:cubicBezTo>
                    <a:cubicBezTo>
                      <a:pt x="333" y="134"/>
                      <a:pt x="333" y="134"/>
                      <a:pt x="333" y="134"/>
                    </a:cubicBezTo>
                    <a:cubicBezTo>
                      <a:pt x="332" y="134"/>
                      <a:pt x="332" y="134"/>
                      <a:pt x="332" y="134"/>
                    </a:cubicBezTo>
                    <a:cubicBezTo>
                      <a:pt x="332" y="134"/>
                      <a:pt x="332" y="134"/>
                      <a:pt x="332" y="134"/>
                    </a:cubicBezTo>
                    <a:cubicBezTo>
                      <a:pt x="332" y="135"/>
                      <a:pt x="332" y="135"/>
                      <a:pt x="332" y="136"/>
                    </a:cubicBezTo>
                    <a:cubicBezTo>
                      <a:pt x="332" y="136"/>
                      <a:pt x="331" y="136"/>
                      <a:pt x="331" y="137"/>
                    </a:cubicBezTo>
                    <a:cubicBezTo>
                      <a:pt x="320" y="144"/>
                      <a:pt x="320" y="144"/>
                      <a:pt x="320" y="144"/>
                    </a:cubicBezTo>
                    <a:close/>
                    <a:moveTo>
                      <a:pt x="335" y="161"/>
                    </a:moveTo>
                    <a:cubicBezTo>
                      <a:pt x="335" y="162"/>
                      <a:pt x="335" y="162"/>
                      <a:pt x="333" y="163"/>
                    </a:cubicBezTo>
                    <a:cubicBezTo>
                      <a:pt x="333" y="164"/>
                      <a:pt x="333" y="164"/>
                      <a:pt x="333" y="164"/>
                    </a:cubicBezTo>
                    <a:cubicBezTo>
                      <a:pt x="337" y="163"/>
                      <a:pt x="337" y="163"/>
                      <a:pt x="337" y="163"/>
                    </a:cubicBezTo>
                    <a:cubicBezTo>
                      <a:pt x="336" y="151"/>
                      <a:pt x="336" y="151"/>
                      <a:pt x="336" y="151"/>
                    </a:cubicBezTo>
                    <a:cubicBezTo>
                      <a:pt x="335" y="151"/>
                      <a:pt x="335" y="151"/>
                      <a:pt x="335" y="151"/>
                    </a:cubicBezTo>
                    <a:cubicBezTo>
                      <a:pt x="335" y="151"/>
                      <a:pt x="335" y="151"/>
                      <a:pt x="335" y="151"/>
                    </a:cubicBezTo>
                    <a:cubicBezTo>
                      <a:pt x="335" y="152"/>
                      <a:pt x="334" y="153"/>
                      <a:pt x="333" y="153"/>
                    </a:cubicBezTo>
                    <a:cubicBezTo>
                      <a:pt x="324" y="154"/>
                      <a:pt x="324" y="154"/>
                      <a:pt x="324" y="154"/>
                    </a:cubicBezTo>
                    <a:cubicBezTo>
                      <a:pt x="323" y="154"/>
                      <a:pt x="323" y="153"/>
                      <a:pt x="323" y="152"/>
                    </a:cubicBezTo>
                    <a:cubicBezTo>
                      <a:pt x="323" y="151"/>
                      <a:pt x="323" y="151"/>
                      <a:pt x="323" y="151"/>
                    </a:cubicBezTo>
                    <a:cubicBezTo>
                      <a:pt x="322" y="151"/>
                      <a:pt x="322" y="151"/>
                      <a:pt x="322" y="151"/>
                    </a:cubicBezTo>
                    <a:cubicBezTo>
                      <a:pt x="323" y="165"/>
                      <a:pt x="323" y="165"/>
                      <a:pt x="323" y="165"/>
                    </a:cubicBezTo>
                    <a:cubicBezTo>
                      <a:pt x="326" y="165"/>
                      <a:pt x="326" y="165"/>
                      <a:pt x="326" y="165"/>
                    </a:cubicBezTo>
                    <a:cubicBezTo>
                      <a:pt x="326" y="164"/>
                      <a:pt x="326" y="164"/>
                      <a:pt x="326" y="164"/>
                    </a:cubicBezTo>
                    <a:cubicBezTo>
                      <a:pt x="325" y="164"/>
                      <a:pt x="324" y="163"/>
                      <a:pt x="324" y="162"/>
                    </a:cubicBezTo>
                    <a:cubicBezTo>
                      <a:pt x="323" y="158"/>
                      <a:pt x="323" y="158"/>
                      <a:pt x="323" y="158"/>
                    </a:cubicBezTo>
                    <a:cubicBezTo>
                      <a:pt x="323" y="157"/>
                      <a:pt x="324" y="157"/>
                      <a:pt x="325" y="157"/>
                    </a:cubicBezTo>
                    <a:cubicBezTo>
                      <a:pt x="329" y="157"/>
                      <a:pt x="329" y="157"/>
                      <a:pt x="329" y="157"/>
                    </a:cubicBezTo>
                    <a:cubicBezTo>
                      <a:pt x="329" y="160"/>
                      <a:pt x="329" y="160"/>
                      <a:pt x="329" y="160"/>
                    </a:cubicBezTo>
                    <a:cubicBezTo>
                      <a:pt x="329" y="161"/>
                      <a:pt x="329" y="162"/>
                      <a:pt x="327" y="162"/>
                    </a:cubicBezTo>
                    <a:cubicBezTo>
                      <a:pt x="328" y="163"/>
                      <a:pt x="328" y="163"/>
                      <a:pt x="328" y="163"/>
                    </a:cubicBezTo>
                    <a:cubicBezTo>
                      <a:pt x="332" y="163"/>
                      <a:pt x="332" y="163"/>
                      <a:pt x="332" y="163"/>
                    </a:cubicBezTo>
                    <a:cubicBezTo>
                      <a:pt x="332" y="162"/>
                      <a:pt x="332" y="162"/>
                      <a:pt x="332" y="162"/>
                    </a:cubicBezTo>
                    <a:cubicBezTo>
                      <a:pt x="331" y="162"/>
                      <a:pt x="330" y="161"/>
                      <a:pt x="330" y="160"/>
                    </a:cubicBezTo>
                    <a:cubicBezTo>
                      <a:pt x="330" y="156"/>
                      <a:pt x="330" y="156"/>
                      <a:pt x="330" y="156"/>
                    </a:cubicBezTo>
                    <a:cubicBezTo>
                      <a:pt x="335" y="156"/>
                      <a:pt x="335" y="156"/>
                      <a:pt x="335" y="156"/>
                    </a:cubicBezTo>
                    <a:cubicBezTo>
                      <a:pt x="335" y="161"/>
                      <a:pt x="335" y="161"/>
                      <a:pt x="335" y="161"/>
                    </a:cubicBezTo>
                    <a:close/>
                    <a:moveTo>
                      <a:pt x="328" y="170"/>
                    </a:moveTo>
                    <a:cubicBezTo>
                      <a:pt x="328" y="172"/>
                      <a:pt x="328" y="172"/>
                      <a:pt x="328" y="172"/>
                    </a:cubicBezTo>
                    <a:cubicBezTo>
                      <a:pt x="328" y="173"/>
                      <a:pt x="327" y="173"/>
                      <a:pt x="325" y="174"/>
                    </a:cubicBezTo>
                    <a:cubicBezTo>
                      <a:pt x="324" y="175"/>
                      <a:pt x="324" y="176"/>
                      <a:pt x="324" y="176"/>
                    </a:cubicBezTo>
                    <a:cubicBezTo>
                      <a:pt x="323" y="176"/>
                      <a:pt x="323" y="177"/>
                      <a:pt x="322" y="178"/>
                    </a:cubicBezTo>
                    <a:cubicBezTo>
                      <a:pt x="322" y="178"/>
                      <a:pt x="322" y="179"/>
                      <a:pt x="322" y="181"/>
                    </a:cubicBezTo>
                    <a:cubicBezTo>
                      <a:pt x="322" y="181"/>
                      <a:pt x="322" y="182"/>
                      <a:pt x="322" y="182"/>
                    </a:cubicBezTo>
                    <a:cubicBezTo>
                      <a:pt x="323" y="182"/>
                      <a:pt x="323" y="182"/>
                      <a:pt x="323" y="182"/>
                    </a:cubicBezTo>
                    <a:cubicBezTo>
                      <a:pt x="323" y="181"/>
                      <a:pt x="323" y="180"/>
                      <a:pt x="324" y="179"/>
                    </a:cubicBezTo>
                    <a:cubicBezTo>
                      <a:pt x="325" y="179"/>
                      <a:pt x="325" y="178"/>
                      <a:pt x="326" y="177"/>
                    </a:cubicBezTo>
                    <a:cubicBezTo>
                      <a:pt x="328" y="177"/>
                      <a:pt x="328" y="176"/>
                      <a:pt x="329" y="175"/>
                    </a:cubicBezTo>
                    <a:cubicBezTo>
                      <a:pt x="329" y="178"/>
                      <a:pt x="331" y="179"/>
                      <a:pt x="332" y="179"/>
                    </a:cubicBezTo>
                    <a:cubicBezTo>
                      <a:pt x="333" y="179"/>
                      <a:pt x="334" y="179"/>
                      <a:pt x="335" y="178"/>
                    </a:cubicBezTo>
                    <a:cubicBezTo>
                      <a:pt x="336" y="177"/>
                      <a:pt x="337" y="175"/>
                      <a:pt x="337" y="172"/>
                    </a:cubicBezTo>
                    <a:cubicBezTo>
                      <a:pt x="337" y="171"/>
                      <a:pt x="337" y="170"/>
                      <a:pt x="337" y="168"/>
                    </a:cubicBezTo>
                    <a:cubicBezTo>
                      <a:pt x="337" y="167"/>
                      <a:pt x="337" y="167"/>
                      <a:pt x="337" y="166"/>
                    </a:cubicBezTo>
                    <a:cubicBezTo>
                      <a:pt x="337" y="165"/>
                      <a:pt x="336" y="165"/>
                      <a:pt x="336" y="165"/>
                    </a:cubicBezTo>
                    <a:cubicBezTo>
                      <a:pt x="336" y="165"/>
                      <a:pt x="336" y="165"/>
                      <a:pt x="336" y="165"/>
                    </a:cubicBezTo>
                    <a:cubicBezTo>
                      <a:pt x="336" y="165"/>
                      <a:pt x="336" y="165"/>
                      <a:pt x="336" y="165"/>
                    </a:cubicBezTo>
                    <a:cubicBezTo>
                      <a:pt x="336" y="167"/>
                      <a:pt x="335" y="167"/>
                      <a:pt x="334" y="167"/>
                    </a:cubicBezTo>
                    <a:cubicBezTo>
                      <a:pt x="325" y="167"/>
                      <a:pt x="325" y="167"/>
                      <a:pt x="325" y="167"/>
                    </a:cubicBezTo>
                    <a:cubicBezTo>
                      <a:pt x="324" y="167"/>
                      <a:pt x="323" y="167"/>
                      <a:pt x="323" y="165"/>
                    </a:cubicBezTo>
                    <a:cubicBezTo>
                      <a:pt x="323" y="165"/>
                      <a:pt x="323" y="165"/>
                      <a:pt x="323" y="165"/>
                    </a:cubicBezTo>
                    <a:cubicBezTo>
                      <a:pt x="322" y="165"/>
                      <a:pt x="322" y="165"/>
                      <a:pt x="322" y="165"/>
                    </a:cubicBezTo>
                    <a:cubicBezTo>
                      <a:pt x="322" y="173"/>
                      <a:pt x="322" y="173"/>
                      <a:pt x="322" y="173"/>
                    </a:cubicBezTo>
                    <a:cubicBezTo>
                      <a:pt x="323" y="173"/>
                      <a:pt x="323" y="173"/>
                      <a:pt x="323" y="173"/>
                    </a:cubicBezTo>
                    <a:cubicBezTo>
                      <a:pt x="323" y="172"/>
                      <a:pt x="323" y="172"/>
                      <a:pt x="323" y="172"/>
                    </a:cubicBezTo>
                    <a:cubicBezTo>
                      <a:pt x="323" y="171"/>
                      <a:pt x="324" y="170"/>
                      <a:pt x="325" y="170"/>
                    </a:cubicBezTo>
                    <a:cubicBezTo>
                      <a:pt x="328" y="170"/>
                      <a:pt x="328" y="170"/>
                      <a:pt x="328" y="170"/>
                    </a:cubicBezTo>
                    <a:close/>
                    <a:moveTo>
                      <a:pt x="336" y="170"/>
                    </a:moveTo>
                    <a:cubicBezTo>
                      <a:pt x="336" y="172"/>
                      <a:pt x="336" y="172"/>
                      <a:pt x="336" y="172"/>
                    </a:cubicBezTo>
                    <a:cubicBezTo>
                      <a:pt x="336" y="174"/>
                      <a:pt x="335" y="176"/>
                      <a:pt x="332" y="176"/>
                    </a:cubicBezTo>
                    <a:cubicBezTo>
                      <a:pt x="330" y="176"/>
                      <a:pt x="329" y="174"/>
                      <a:pt x="329" y="171"/>
                    </a:cubicBezTo>
                    <a:cubicBezTo>
                      <a:pt x="329" y="170"/>
                      <a:pt x="329" y="170"/>
                      <a:pt x="329" y="170"/>
                    </a:cubicBezTo>
                    <a:cubicBezTo>
                      <a:pt x="336" y="170"/>
                      <a:pt x="336" y="170"/>
                      <a:pt x="336" y="170"/>
                    </a:cubicBezTo>
                    <a:close/>
                    <a:moveTo>
                      <a:pt x="322" y="182"/>
                    </a:moveTo>
                    <a:cubicBezTo>
                      <a:pt x="322" y="183"/>
                      <a:pt x="322" y="183"/>
                      <a:pt x="322" y="183"/>
                    </a:cubicBezTo>
                    <a:cubicBezTo>
                      <a:pt x="322" y="183"/>
                      <a:pt x="322" y="183"/>
                      <a:pt x="322" y="183"/>
                    </a:cubicBezTo>
                    <a:cubicBezTo>
                      <a:pt x="322" y="183"/>
                      <a:pt x="322" y="184"/>
                      <a:pt x="322" y="184"/>
                    </a:cubicBezTo>
                    <a:cubicBezTo>
                      <a:pt x="321" y="185"/>
                      <a:pt x="321" y="186"/>
                      <a:pt x="321" y="187"/>
                    </a:cubicBezTo>
                    <a:cubicBezTo>
                      <a:pt x="321" y="190"/>
                      <a:pt x="322" y="192"/>
                      <a:pt x="325" y="192"/>
                    </a:cubicBezTo>
                    <a:cubicBezTo>
                      <a:pt x="326" y="192"/>
                      <a:pt x="327" y="192"/>
                      <a:pt x="328" y="191"/>
                    </a:cubicBezTo>
                    <a:cubicBezTo>
                      <a:pt x="328" y="191"/>
                      <a:pt x="329" y="190"/>
                      <a:pt x="330" y="188"/>
                    </a:cubicBezTo>
                    <a:cubicBezTo>
                      <a:pt x="332" y="186"/>
                      <a:pt x="333" y="186"/>
                      <a:pt x="333" y="186"/>
                    </a:cubicBezTo>
                    <a:cubicBezTo>
                      <a:pt x="334" y="186"/>
                      <a:pt x="335" y="187"/>
                      <a:pt x="335" y="188"/>
                    </a:cubicBezTo>
                    <a:cubicBezTo>
                      <a:pt x="334" y="190"/>
                      <a:pt x="333" y="191"/>
                      <a:pt x="331" y="191"/>
                    </a:cubicBezTo>
                    <a:cubicBezTo>
                      <a:pt x="331" y="192"/>
                      <a:pt x="331" y="192"/>
                      <a:pt x="331" y="192"/>
                    </a:cubicBezTo>
                    <a:cubicBezTo>
                      <a:pt x="335" y="192"/>
                      <a:pt x="335" y="192"/>
                      <a:pt x="335" y="192"/>
                    </a:cubicBezTo>
                    <a:cubicBezTo>
                      <a:pt x="335" y="192"/>
                      <a:pt x="335" y="192"/>
                      <a:pt x="335" y="192"/>
                    </a:cubicBezTo>
                    <a:cubicBezTo>
                      <a:pt x="335" y="192"/>
                      <a:pt x="335" y="192"/>
                      <a:pt x="335" y="192"/>
                    </a:cubicBezTo>
                    <a:cubicBezTo>
                      <a:pt x="335" y="192"/>
                      <a:pt x="335" y="191"/>
                      <a:pt x="335" y="191"/>
                    </a:cubicBezTo>
                    <a:cubicBezTo>
                      <a:pt x="335" y="191"/>
                      <a:pt x="335" y="191"/>
                      <a:pt x="335" y="191"/>
                    </a:cubicBezTo>
                    <a:cubicBezTo>
                      <a:pt x="335" y="190"/>
                      <a:pt x="336" y="189"/>
                      <a:pt x="336" y="188"/>
                    </a:cubicBezTo>
                    <a:cubicBezTo>
                      <a:pt x="336" y="185"/>
                      <a:pt x="335" y="183"/>
                      <a:pt x="333" y="183"/>
                    </a:cubicBezTo>
                    <a:cubicBezTo>
                      <a:pt x="330" y="183"/>
                      <a:pt x="329" y="184"/>
                      <a:pt x="328" y="186"/>
                    </a:cubicBezTo>
                    <a:cubicBezTo>
                      <a:pt x="327" y="188"/>
                      <a:pt x="325" y="189"/>
                      <a:pt x="324" y="189"/>
                    </a:cubicBezTo>
                    <a:cubicBezTo>
                      <a:pt x="323" y="189"/>
                      <a:pt x="322" y="188"/>
                      <a:pt x="322" y="186"/>
                    </a:cubicBezTo>
                    <a:cubicBezTo>
                      <a:pt x="322" y="185"/>
                      <a:pt x="324" y="183"/>
                      <a:pt x="326" y="183"/>
                    </a:cubicBezTo>
                    <a:cubicBezTo>
                      <a:pt x="326" y="182"/>
                      <a:pt x="326" y="182"/>
                      <a:pt x="326" y="182"/>
                    </a:cubicBezTo>
                    <a:cubicBezTo>
                      <a:pt x="322" y="182"/>
                      <a:pt x="322" y="182"/>
                      <a:pt x="322" y="182"/>
                    </a:cubicBezTo>
                    <a:close/>
                    <a:moveTo>
                      <a:pt x="334" y="194"/>
                    </a:moveTo>
                    <a:cubicBezTo>
                      <a:pt x="334" y="194"/>
                      <a:pt x="334" y="194"/>
                      <a:pt x="334" y="194"/>
                    </a:cubicBezTo>
                    <a:cubicBezTo>
                      <a:pt x="334" y="196"/>
                      <a:pt x="333" y="196"/>
                      <a:pt x="332" y="196"/>
                    </a:cubicBezTo>
                    <a:cubicBezTo>
                      <a:pt x="323" y="194"/>
                      <a:pt x="323" y="194"/>
                      <a:pt x="323" y="194"/>
                    </a:cubicBezTo>
                    <a:cubicBezTo>
                      <a:pt x="322" y="194"/>
                      <a:pt x="321" y="193"/>
                      <a:pt x="322" y="192"/>
                    </a:cubicBezTo>
                    <a:cubicBezTo>
                      <a:pt x="322" y="192"/>
                      <a:pt x="322" y="192"/>
                      <a:pt x="322" y="192"/>
                    </a:cubicBezTo>
                    <a:cubicBezTo>
                      <a:pt x="321" y="192"/>
                      <a:pt x="321" y="192"/>
                      <a:pt x="321" y="192"/>
                    </a:cubicBezTo>
                    <a:cubicBezTo>
                      <a:pt x="320" y="199"/>
                      <a:pt x="320" y="199"/>
                      <a:pt x="320" y="199"/>
                    </a:cubicBezTo>
                    <a:cubicBezTo>
                      <a:pt x="320" y="199"/>
                      <a:pt x="320" y="199"/>
                      <a:pt x="320" y="199"/>
                    </a:cubicBezTo>
                    <a:cubicBezTo>
                      <a:pt x="320" y="199"/>
                      <a:pt x="320" y="199"/>
                      <a:pt x="320" y="199"/>
                    </a:cubicBezTo>
                    <a:cubicBezTo>
                      <a:pt x="321" y="198"/>
                      <a:pt x="321" y="197"/>
                      <a:pt x="322" y="197"/>
                    </a:cubicBezTo>
                    <a:cubicBezTo>
                      <a:pt x="331" y="199"/>
                      <a:pt x="331" y="199"/>
                      <a:pt x="331" y="199"/>
                    </a:cubicBezTo>
                    <a:cubicBezTo>
                      <a:pt x="332" y="199"/>
                      <a:pt x="333" y="200"/>
                      <a:pt x="333" y="201"/>
                    </a:cubicBezTo>
                    <a:cubicBezTo>
                      <a:pt x="332" y="201"/>
                      <a:pt x="332" y="201"/>
                      <a:pt x="332" y="201"/>
                    </a:cubicBezTo>
                    <a:cubicBezTo>
                      <a:pt x="333" y="201"/>
                      <a:pt x="333" y="201"/>
                      <a:pt x="333" y="201"/>
                    </a:cubicBezTo>
                    <a:cubicBezTo>
                      <a:pt x="335" y="194"/>
                      <a:pt x="335" y="194"/>
                      <a:pt x="335" y="194"/>
                    </a:cubicBezTo>
                    <a:cubicBezTo>
                      <a:pt x="334" y="194"/>
                      <a:pt x="334" y="194"/>
                      <a:pt x="334" y="194"/>
                    </a:cubicBezTo>
                    <a:close/>
                    <a:moveTo>
                      <a:pt x="330" y="211"/>
                    </a:moveTo>
                    <a:cubicBezTo>
                      <a:pt x="329" y="213"/>
                      <a:pt x="329" y="213"/>
                      <a:pt x="329" y="213"/>
                    </a:cubicBezTo>
                    <a:cubicBezTo>
                      <a:pt x="329" y="214"/>
                      <a:pt x="329" y="215"/>
                      <a:pt x="329" y="215"/>
                    </a:cubicBezTo>
                    <a:cubicBezTo>
                      <a:pt x="328" y="215"/>
                      <a:pt x="328" y="215"/>
                      <a:pt x="326" y="215"/>
                    </a:cubicBezTo>
                    <a:cubicBezTo>
                      <a:pt x="326" y="216"/>
                      <a:pt x="326" y="216"/>
                      <a:pt x="326" y="216"/>
                    </a:cubicBezTo>
                    <a:cubicBezTo>
                      <a:pt x="330" y="216"/>
                      <a:pt x="330" y="216"/>
                      <a:pt x="330" y="216"/>
                    </a:cubicBezTo>
                    <a:cubicBezTo>
                      <a:pt x="330" y="216"/>
                      <a:pt x="330" y="216"/>
                      <a:pt x="330" y="216"/>
                    </a:cubicBezTo>
                    <a:cubicBezTo>
                      <a:pt x="330" y="215"/>
                      <a:pt x="330" y="215"/>
                      <a:pt x="330" y="215"/>
                    </a:cubicBezTo>
                    <a:cubicBezTo>
                      <a:pt x="333" y="204"/>
                      <a:pt x="333" y="204"/>
                      <a:pt x="333" y="204"/>
                    </a:cubicBezTo>
                    <a:cubicBezTo>
                      <a:pt x="333" y="204"/>
                      <a:pt x="333" y="204"/>
                      <a:pt x="333" y="203"/>
                    </a:cubicBezTo>
                    <a:cubicBezTo>
                      <a:pt x="333" y="203"/>
                      <a:pt x="333" y="203"/>
                      <a:pt x="333" y="203"/>
                    </a:cubicBezTo>
                    <a:cubicBezTo>
                      <a:pt x="334" y="202"/>
                      <a:pt x="334" y="202"/>
                      <a:pt x="334" y="202"/>
                    </a:cubicBezTo>
                    <a:cubicBezTo>
                      <a:pt x="329" y="201"/>
                      <a:pt x="329" y="201"/>
                      <a:pt x="329" y="201"/>
                    </a:cubicBezTo>
                    <a:cubicBezTo>
                      <a:pt x="329" y="202"/>
                      <a:pt x="329" y="202"/>
                      <a:pt x="329" y="202"/>
                    </a:cubicBezTo>
                    <a:cubicBezTo>
                      <a:pt x="330" y="203"/>
                      <a:pt x="331" y="203"/>
                      <a:pt x="331" y="203"/>
                    </a:cubicBezTo>
                    <a:cubicBezTo>
                      <a:pt x="331" y="203"/>
                      <a:pt x="332" y="204"/>
                      <a:pt x="331" y="205"/>
                    </a:cubicBezTo>
                    <a:cubicBezTo>
                      <a:pt x="331" y="208"/>
                      <a:pt x="331" y="208"/>
                      <a:pt x="331" y="208"/>
                    </a:cubicBezTo>
                    <a:cubicBezTo>
                      <a:pt x="321" y="205"/>
                      <a:pt x="321" y="205"/>
                      <a:pt x="321" y="205"/>
                    </a:cubicBezTo>
                    <a:cubicBezTo>
                      <a:pt x="320" y="205"/>
                      <a:pt x="319" y="204"/>
                      <a:pt x="319" y="203"/>
                    </a:cubicBezTo>
                    <a:cubicBezTo>
                      <a:pt x="320" y="202"/>
                      <a:pt x="320" y="202"/>
                      <a:pt x="320" y="202"/>
                    </a:cubicBezTo>
                    <a:cubicBezTo>
                      <a:pt x="319" y="202"/>
                      <a:pt x="319" y="202"/>
                      <a:pt x="319" y="202"/>
                    </a:cubicBezTo>
                    <a:cubicBezTo>
                      <a:pt x="317" y="210"/>
                      <a:pt x="317" y="210"/>
                      <a:pt x="317" y="210"/>
                    </a:cubicBezTo>
                    <a:cubicBezTo>
                      <a:pt x="318" y="210"/>
                      <a:pt x="318" y="210"/>
                      <a:pt x="318" y="210"/>
                    </a:cubicBezTo>
                    <a:cubicBezTo>
                      <a:pt x="318" y="210"/>
                      <a:pt x="318" y="210"/>
                      <a:pt x="318" y="210"/>
                    </a:cubicBezTo>
                    <a:cubicBezTo>
                      <a:pt x="318" y="208"/>
                      <a:pt x="319" y="208"/>
                      <a:pt x="320" y="208"/>
                    </a:cubicBezTo>
                    <a:cubicBezTo>
                      <a:pt x="330" y="211"/>
                      <a:pt x="330" y="211"/>
                      <a:pt x="330" y="211"/>
                    </a:cubicBezTo>
                    <a:close/>
                    <a:moveTo>
                      <a:pt x="318" y="224"/>
                    </a:moveTo>
                    <a:cubicBezTo>
                      <a:pt x="323" y="230"/>
                      <a:pt x="323" y="230"/>
                      <a:pt x="323" y="230"/>
                    </a:cubicBezTo>
                    <a:cubicBezTo>
                      <a:pt x="323" y="230"/>
                      <a:pt x="323" y="231"/>
                      <a:pt x="323" y="231"/>
                    </a:cubicBezTo>
                    <a:cubicBezTo>
                      <a:pt x="324" y="231"/>
                      <a:pt x="324" y="232"/>
                      <a:pt x="323" y="233"/>
                    </a:cubicBezTo>
                    <a:cubicBezTo>
                      <a:pt x="324" y="233"/>
                      <a:pt x="324" y="233"/>
                      <a:pt x="324" y="233"/>
                    </a:cubicBezTo>
                    <a:cubicBezTo>
                      <a:pt x="326" y="228"/>
                      <a:pt x="326" y="228"/>
                      <a:pt x="326" y="228"/>
                    </a:cubicBezTo>
                    <a:cubicBezTo>
                      <a:pt x="325" y="227"/>
                      <a:pt x="325" y="227"/>
                      <a:pt x="325" y="227"/>
                    </a:cubicBezTo>
                    <a:cubicBezTo>
                      <a:pt x="325" y="228"/>
                      <a:pt x="325" y="228"/>
                      <a:pt x="325" y="228"/>
                    </a:cubicBezTo>
                    <a:cubicBezTo>
                      <a:pt x="325" y="228"/>
                      <a:pt x="324" y="229"/>
                      <a:pt x="324" y="229"/>
                    </a:cubicBezTo>
                    <a:cubicBezTo>
                      <a:pt x="324" y="229"/>
                      <a:pt x="323" y="229"/>
                      <a:pt x="323" y="228"/>
                    </a:cubicBezTo>
                    <a:cubicBezTo>
                      <a:pt x="320" y="224"/>
                      <a:pt x="320" y="224"/>
                      <a:pt x="320" y="224"/>
                    </a:cubicBezTo>
                    <a:cubicBezTo>
                      <a:pt x="326" y="222"/>
                      <a:pt x="326" y="222"/>
                      <a:pt x="326" y="222"/>
                    </a:cubicBezTo>
                    <a:cubicBezTo>
                      <a:pt x="326" y="222"/>
                      <a:pt x="326" y="222"/>
                      <a:pt x="326" y="222"/>
                    </a:cubicBezTo>
                    <a:cubicBezTo>
                      <a:pt x="326" y="223"/>
                      <a:pt x="326" y="223"/>
                      <a:pt x="326" y="224"/>
                    </a:cubicBezTo>
                    <a:cubicBezTo>
                      <a:pt x="326" y="224"/>
                      <a:pt x="326" y="224"/>
                      <a:pt x="326" y="224"/>
                    </a:cubicBezTo>
                    <a:cubicBezTo>
                      <a:pt x="327" y="224"/>
                      <a:pt x="327" y="224"/>
                      <a:pt x="327" y="224"/>
                    </a:cubicBezTo>
                    <a:cubicBezTo>
                      <a:pt x="329" y="217"/>
                      <a:pt x="329" y="217"/>
                      <a:pt x="329" y="217"/>
                    </a:cubicBezTo>
                    <a:cubicBezTo>
                      <a:pt x="328" y="217"/>
                      <a:pt x="328" y="217"/>
                      <a:pt x="328" y="217"/>
                    </a:cubicBezTo>
                    <a:cubicBezTo>
                      <a:pt x="328" y="217"/>
                      <a:pt x="328" y="217"/>
                      <a:pt x="328" y="217"/>
                    </a:cubicBezTo>
                    <a:cubicBezTo>
                      <a:pt x="328" y="218"/>
                      <a:pt x="328" y="218"/>
                      <a:pt x="328" y="218"/>
                    </a:cubicBezTo>
                    <a:cubicBezTo>
                      <a:pt x="328" y="218"/>
                      <a:pt x="327" y="218"/>
                      <a:pt x="327" y="219"/>
                    </a:cubicBezTo>
                    <a:cubicBezTo>
                      <a:pt x="319" y="221"/>
                      <a:pt x="319" y="221"/>
                      <a:pt x="319" y="221"/>
                    </a:cubicBezTo>
                    <a:cubicBezTo>
                      <a:pt x="316" y="220"/>
                      <a:pt x="316" y="220"/>
                      <a:pt x="316" y="220"/>
                    </a:cubicBezTo>
                    <a:cubicBezTo>
                      <a:pt x="315" y="220"/>
                      <a:pt x="315" y="219"/>
                      <a:pt x="315" y="218"/>
                    </a:cubicBezTo>
                    <a:cubicBezTo>
                      <a:pt x="315" y="218"/>
                      <a:pt x="315" y="218"/>
                      <a:pt x="315" y="218"/>
                    </a:cubicBezTo>
                    <a:cubicBezTo>
                      <a:pt x="315" y="217"/>
                      <a:pt x="315" y="217"/>
                      <a:pt x="315" y="217"/>
                    </a:cubicBezTo>
                    <a:cubicBezTo>
                      <a:pt x="312" y="225"/>
                      <a:pt x="312" y="225"/>
                      <a:pt x="312" y="225"/>
                    </a:cubicBezTo>
                    <a:cubicBezTo>
                      <a:pt x="313" y="225"/>
                      <a:pt x="313" y="225"/>
                      <a:pt x="313" y="225"/>
                    </a:cubicBezTo>
                    <a:cubicBezTo>
                      <a:pt x="313" y="225"/>
                      <a:pt x="313" y="225"/>
                      <a:pt x="313" y="225"/>
                    </a:cubicBezTo>
                    <a:cubicBezTo>
                      <a:pt x="313" y="223"/>
                      <a:pt x="314" y="223"/>
                      <a:pt x="315" y="223"/>
                    </a:cubicBezTo>
                    <a:cubicBezTo>
                      <a:pt x="318" y="224"/>
                      <a:pt x="318" y="224"/>
                      <a:pt x="318" y="2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ṣlîḋè"/>
              <p:cNvSpPr/>
              <p:nvPr/>
            </p:nvSpPr>
            <p:spPr bwMode="auto">
              <a:xfrm>
                <a:off x="3411538" y="2979738"/>
                <a:ext cx="901700" cy="904875"/>
              </a:xfrm>
              <a:custGeom>
                <a:avLst/>
                <a:gdLst>
                  <a:gd name="T0" fmla="*/ 273 w 273"/>
                  <a:gd name="T1" fmla="*/ 136 h 273"/>
                  <a:gd name="T2" fmla="*/ 0 w 273"/>
                  <a:gd name="T3" fmla="*/ 136 h 273"/>
                  <a:gd name="T4" fmla="*/ 69 w 273"/>
                  <a:gd name="T5" fmla="*/ 179 h 273"/>
                  <a:gd name="T6" fmla="*/ 79 w 273"/>
                  <a:gd name="T7" fmla="*/ 83 h 273"/>
                  <a:gd name="T8" fmla="*/ 92 w 273"/>
                  <a:gd name="T9" fmla="*/ 184 h 273"/>
                  <a:gd name="T10" fmla="*/ 87 w 273"/>
                  <a:gd name="T11" fmla="*/ 176 h 273"/>
                  <a:gd name="T12" fmla="*/ 102 w 273"/>
                  <a:gd name="T13" fmla="*/ 72 h 273"/>
                  <a:gd name="T14" fmla="*/ 110 w 273"/>
                  <a:gd name="T15" fmla="*/ 177 h 273"/>
                  <a:gd name="T16" fmla="*/ 87 w 273"/>
                  <a:gd name="T17" fmla="*/ 176 h 273"/>
                  <a:gd name="T18" fmla="*/ 119 w 273"/>
                  <a:gd name="T19" fmla="*/ 57 h 273"/>
                  <a:gd name="T20" fmla="*/ 129 w 273"/>
                  <a:gd name="T21" fmla="*/ 156 h 273"/>
                  <a:gd name="T22" fmla="*/ 119 w 273"/>
                  <a:gd name="T23" fmla="*/ 160 h 273"/>
                  <a:gd name="T24" fmla="*/ 137 w 273"/>
                  <a:gd name="T25" fmla="*/ 49 h 273"/>
                  <a:gd name="T26" fmla="*/ 154 w 273"/>
                  <a:gd name="T27" fmla="*/ 145 h 273"/>
                  <a:gd name="T28" fmla="*/ 137 w 273"/>
                  <a:gd name="T29" fmla="*/ 148 h 273"/>
                  <a:gd name="T30" fmla="*/ 182 w 273"/>
                  <a:gd name="T31" fmla="*/ 77 h 273"/>
                  <a:gd name="T32" fmla="*/ 170 w 273"/>
                  <a:gd name="T33" fmla="*/ 177 h 273"/>
                  <a:gd name="T34" fmla="*/ 188 w 273"/>
                  <a:gd name="T35" fmla="*/ 78 h 273"/>
                  <a:gd name="T36" fmla="*/ 204 w 273"/>
                  <a:gd name="T37" fmla="*/ 186 h 273"/>
                  <a:gd name="T38" fmla="*/ 188 w 273"/>
                  <a:gd name="T39" fmla="*/ 78 h 273"/>
                  <a:gd name="T40" fmla="*/ 90 w 273"/>
                  <a:gd name="T41" fmla="*/ 207 h 273"/>
                  <a:gd name="T42" fmla="*/ 251 w 273"/>
                  <a:gd name="T43" fmla="*/ 202 h 273"/>
                  <a:gd name="T44" fmla="*/ 197 w 273"/>
                  <a:gd name="T45" fmla="*/ 197 h 273"/>
                  <a:gd name="T46" fmla="*/ 92 w 273"/>
                  <a:gd name="T47" fmla="*/ 206 h 273"/>
                  <a:gd name="T48" fmla="*/ 107 w 273"/>
                  <a:gd name="T49" fmla="*/ 210 h 273"/>
                  <a:gd name="T50" fmla="*/ 185 w 273"/>
                  <a:gd name="T51" fmla="*/ 199 h 273"/>
                  <a:gd name="T52" fmla="*/ 240 w 273"/>
                  <a:gd name="T53" fmla="*/ 221 h 273"/>
                  <a:gd name="T54" fmla="*/ 128 w 273"/>
                  <a:gd name="T55" fmla="*/ 203 h 273"/>
                  <a:gd name="T56" fmla="*/ 120 w 273"/>
                  <a:gd name="T57" fmla="*/ 214 h 273"/>
                  <a:gd name="T58" fmla="*/ 189 w 273"/>
                  <a:gd name="T59" fmla="*/ 215 h 273"/>
                  <a:gd name="T60" fmla="*/ 228 w 273"/>
                  <a:gd name="T61" fmla="*/ 233 h 273"/>
                  <a:gd name="T62" fmla="*/ 140 w 273"/>
                  <a:gd name="T63" fmla="*/ 212 h 273"/>
                  <a:gd name="T64" fmla="*/ 20 w 273"/>
                  <a:gd name="T65" fmla="*/ 204 h 273"/>
                  <a:gd name="T66" fmla="*/ 119 w 273"/>
                  <a:gd name="T67" fmla="*/ 219 h 273"/>
                  <a:gd name="T68" fmla="*/ 125 w 273"/>
                  <a:gd name="T69" fmla="*/ 226 h 273"/>
                  <a:gd name="T70" fmla="*/ 20 w 273"/>
                  <a:gd name="T71" fmla="*/ 204 h 273"/>
                  <a:gd name="T72" fmla="*/ 25 w 273"/>
                  <a:gd name="T73" fmla="*/ 211 h 273"/>
                  <a:gd name="T74" fmla="*/ 171 w 273"/>
                  <a:gd name="T75" fmla="*/ 221 h 273"/>
                  <a:gd name="T76" fmla="*/ 73 w 273"/>
                  <a:gd name="T77" fmla="*/ 225 h 273"/>
                  <a:gd name="T78" fmla="*/ 43 w 273"/>
                  <a:gd name="T79" fmla="*/ 233 h 273"/>
                  <a:gd name="T80" fmla="*/ 102 w 273"/>
                  <a:gd name="T81" fmla="*/ 239 h 273"/>
                  <a:gd name="T82" fmla="*/ 141 w 273"/>
                  <a:gd name="T83" fmla="*/ 251 h 273"/>
                  <a:gd name="T84" fmla="*/ 43 w 273"/>
                  <a:gd name="T85" fmla="*/ 2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73">
                    <a:moveTo>
                      <a:pt x="137" y="0"/>
                    </a:moveTo>
                    <a:cubicBezTo>
                      <a:pt x="212" y="0"/>
                      <a:pt x="273" y="61"/>
                      <a:pt x="273" y="136"/>
                    </a:cubicBezTo>
                    <a:cubicBezTo>
                      <a:pt x="273" y="211"/>
                      <a:pt x="212" y="273"/>
                      <a:pt x="137" y="273"/>
                    </a:cubicBezTo>
                    <a:cubicBezTo>
                      <a:pt x="61" y="273"/>
                      <a:pt x="0" y="211"/>
                      <a:pt x="0" y="136"/>
                    </a:cubicBezTo>
                    <a:cubicBezTo>
                      <a:pt x="0" y="61"/>
                      <a:pt x="61" y="0"/>
                      <a:pt x="137" y="0"/>
                    </a:cubicBezTo>
                    <a:close/>
                    <a:moveTo>
                      <a:pt x="69" y="179"/>
                    </a:moveTo>
                    <a:cubicBezTo>
                      <a:pt x="69" y="86"/>
                      <a:pt x="69" y="86"/>
                      <a:pt x="69" y="86"/>
                    </a:cubicBezTo>
                    <a:cubicBezTo>
                      <a:pt x="79" y="83"/>
                      <a:pt x="79" y="83"/>
                      <a:pt x="79" y="83"/>
                    </a:cubicBezTo>
                    <a:cubicBezTo>
                      <a:pt x="79" y="176"/>
                      <a:pt x="79" y="176"/>
                      <a:pt x="79" y="176"/>
                    </a:cubicBezTo>
                    <a:cubicBezTo>
                      <a:pt x="79" y="176"/>
                      <a:pt x="80" y="184"/>
                      <a:pt x="92" y="184"/>
                    </a:cubicBezTo>
                    <a:cubicBezTo>
                      <a:pt x="92" y="184"/>
                      <a:pt x="73" y="194"/>
                      <a:pt x="69" y="179"/>
                    </a:cubicBezTo>
                    <a:close/>
                    <a:moveTo>
                      <a:pt x="87" y="176"/>
                    </a:moveTo>
                    <a:cubicBezTo>
                      <a:pt x="86" y="79"/>
                      <a:pt x="86" y="79"/>
                      <a:pt x="86" y="79"/>
                    </a:cubicBezTo>
                    <a:cubicBezTo>
                      <a:pt x="102" y="72"/>
                      <a:pt x="102" y="72"/>
                      <a:pt x="102" y="72"/>
                    </a:cubicBezTo>
                    <a:cubicBezTo>
                      <a:pt x="102" y="170"/>
                      <a:pt x="102" y="170"/>
                      <a:pt x="102" y="170"/>
                    </a:cubicBezTo>
                    <a:cubicBezTo>
                      <a:pt x="102" y="170"/>
                      <a:pt x="101" y="178"/>
                      <a:pt x="110" y="177"/>
                    </a:cubicBezTo>
                    <a:cubicBezTo>
                      <a:pt x="110" y="177"/>
                      <a:pt x="97" y="183"/>
                      <a:pt x="94" y="183"/>
                    </a:cubicBezTo>
                    <a:cubicBezTo>
                      <a:pt x="94" y="183"/>
                      <a:pt x="87" y="183"/>
                      <a:pt x="87" y="176"/>
                    </a:cubicBezTo>
                    <a:close/>
                    <a:moveTo>
                      <a:pt x="119" y="160"/>
                    </a:moveTo>
                    <a:cubicBezTo>
                      <a:pt x="119" y="57"/>
                      <a:pt x="119" y="57"/>
                      <a:pt x="119" y="57"/>
                    </a:cubicBezTo>
                    <a:cubicBezTo>
                      <a:pt x="130" y="53"/>
                      <a:pt x="130" y="53"/>
                      <a:pt x="130" y="53"/>
                    </a:cubicBezTo>
                    <a:cubicBezTo>
                      <a:pt x="129" y="156"/>
                      <a:pt x="129" y="156"/>
                      <a:pt x="129" y="156"/>
                    </a:cubicBezTo>
                    <a:cubicBezTo>
                      <a:pt x="129" y="156"/>
                      <a:pt x="129" y="168"/>
                      <a:pt x="114" y="176"/>
                    </a:cubicBezTo>
                    <a:cubicBezTo>
                      <a:pt x="114" y="176"/>
                      <a:pt x="119" y="169"/>
                      <a:pt x="119" y="160"/>
                    </a:cubicBezTo>
                    <a:close/>
                    <a:moveTo>
                      <a:pt x="137" y="148"/>
                    </a:moveTo>
                    <a:cubicBezTo>
                      <a:pt x="137" y="49"/>
                      <a:pt x="137" y="49"/>
                      <a:pt x="137" y="49"/>
                    </a:cubicBezTo>
                    <a:cubicBezTo>
                      <a:pt x="153" y="42"/>
                      <a:pt x="153" y="42"/>
                      <a:pt x="153" y="42"/>
                    </a:cubicBezTo>
                    <a:cubicBezTo>
                      <a:pt x="154" y="145"/>
                      <a:pt x="154" y="145"/>
                      <a:pt x="154" y="145"/>
                    </a:cubicBezTo>
                    <a:cubicBezTo>
                      <a:pt x="154" y="145"/>
                      <a:pt x="156" y="168"/>
                      <a:pt x="120" y="175"/>
                    </a:cubicBezTo>
                    <a:cubicBezTo>
                      <a:pt x="120" y="175"/>
                      <a:pt x="138" y="162"/>
                      <a:pt x="137" y="148"/>
                    </a:cubicBezTo>
                    <a:close/>
                    <a:moveTo>
                      <a:pt x="170" y="72"/>
                    </a:moveTo>
                    <a:cubicBezTo>
                      <a:pt x="182" y="77"/>
                      <a:pt x="182" y="77"/>
                      <a:pt x="182" y="77"/>
                    </a:cubicBezTo>
                    <a:cubicBezTo>
                      <a:pt x="182" y="180"/>
                      <a:pt x="182" y="180"/>
                      <a:pt x="182" y="180"/>
                    </a:cubicBezTo>
                    <a:cubicBezTo>
                      <a:pt x="170" y="177"/>
                      <a:pt x="170" y="177"/>
                      <a:pt x="170" y="177"/>
                    </a:cubicBezTo>
                    <a:cubicBezTo>
                      <a:pt x="170" y="72"/>
                      <a:pt x="170" y="72"/>
                      <a:pt x="170" y="72"/>
                    </a:cubicBezTo>
                    <a:close/>
                    <a:moveTo>
                      <a:pt x="188" y="78"/>
                    </a:moveTo>
                    <a:cubicBezTo>
                      <a:pt x="204" y="83"/>
                      <a:pt x="204" y="83"/>
                      <a:pt x="204" y="83"/>
                    </a:cubicBezTo>
                    <a:cubicBezTo>
                      <a:pt x="204" y="186"/>
                      <a:pt x="204" y="186"/>
                      <a:pt x="204" y="186"/>
                    </a:cubicBezTo>
                    <a:cubicBezTo>
                      <a:pt x="188" y="181"/>
                      <a:pt x="188" y="181"/>
                      <a:pt x="188" y="181"/>
                    </a:cubicBezTo>
                    <a:cubicBezTo>
                      <a:pt x="188" y="78"/>
                      <a:pt x="188" y="78"/>
                      <a:pt x="188" y="78"/>
                    </a:cubicBezTo>
                    <a:close/>
                    <a:moveTo>
                      <a:pt x="90" y="207"/>
                    </a:moveTo>
                    <a:cubicBezTo>
                      <a:pt x="90" y="207"/>
                      <a:pt x="90" y="207"/>
                      <a:pt x="90" y="207"/>
                    </a:cubicBezTo>
                    <a:cubicBezTo>
                      <a:pt x="90" y="207"/>
                      <a:pt x="120" y="170"/>
                      <a:pt x="171" y="182"/>
                    </a:cubicBezTo>
                    <a:cubicBezTo>
                      <a:pt x="171" y="182"/>
                      <a:pt x="230" y="202"/>
                      <a:pt x="251" y="202"/>
                    </a:cubicBezTo>
                    <a:cubicBezTo>
                      <a:pt x="248" y="209"/>
                      <a:pt x="248" y="209"/>
                      <a:pt x="248" y="209"/>
                    </a:cubicBezTo>
                    <a:cubicBezTo>
                      <a:pt x="248" y="209"/>
                      <a:pt x="208" y="202"/>
                      <a:pt x="197" y="197"/>
                    </a:cubicBezTo>
                    <a:cubicBezTo>
                      <a:pt x="197" y="197"/>
                      <a:pt x="163" y="184"/>
                      <a:pt x="154" y="187"/>
                    </a:cubicBezTo>
                    <a:cubicBezTo>
                      <a:pt x="154" y="187"/>
                      <a:pt x="119" y="186"/>
                      <a:pt x="92" y="206"/>
                    </a:cubicBezTo>
                    <a:cubicBezTo>
                      <a:pt x="90" y="207"/>
                      <a:pt x="90" y="207"/>
                      <a:pt x="90" y="207"/>
                    </a:cubicBezTo>
                    <a:close/>
                    <a:moveTo>
                      <a:pt x="107" y="210"/>
                    </a:moveTo>
                    <a:cubicBezTo>
                      <a:pt x="106" y="209"/>
                      <a:pt x="106" y="209"/>
                      <a:pt x="106" y="209"/>
                    </a:cubicBezTo>
                    <a:cubicBezTo>
                      <a:pt x="106" y="209"/>
                      <a:pt x="139" y="181"/>
                      <a:pt x="185" y="199"/>
                    </a:cubicBezTo>
                    <a:cubicBezTo>
                      <a:pt x="185" y="199"/>
                      <a:pt x="231" y="215"/>
                      <a:pt x="243" y="215"/>
                    </a:cubicBezTo>
                    <a:cubicBezTo>
                      <a:pt x="240" y="221"/>
                      <a:pt x="240" y="221"/>
                      <a:pt x="240" y="221"/>
                    </a:cubicBezTo>
                    <a:cubicBezTo>
                      <a:pt x="240" y="221"/>
                      <a:pt x="203" y="213"/>
                      <a:pt x="187" y="207"/>
                    </a:cubicBezTo>
                    <a:cubicBezTo>
                      <a:pt x="187" y="207"/>
                      <a:pt x="155" y="195"/>
                      <a:pt x="128" y="203"/>
                    </a:cubicBezTo>
                    <a:cubicBezTo>
                      <a:pt x="128" y="203"/>
                      <a:pt x="114" y="206"/>
                      <a:pt x="107" y="210"/>
                    </a:cubicBezTo>
                    <a:close/>
                    <a:moveTo>
                      <a:pt x="120" y="214"/>
                    </a:moveTo>
                    <a:cubicBezTo>
                      <a:pt x="120" y="213"/>
                      <a:pt x="120" y="213"/>
                      <a:pt x="120" y="213"/>
                    </a:cubicBezTo>
                    <a:cubicBezTo>
                      <a:pt x="120" y="213"/>
                      <a:pt x="145" y="197"/>
                      <a:pt x="189" y="215"/>
                    </a:cubicBezTo>
                    <a:cubicBezTo>
                      <a:pt x="189" y="215"/>
                      <a:pt x="230" y="226"/>
                      <a:pt x="233" y="226"/>
                    </a:cubicBezTo>
                    <a:cubicBezTo>
                      <a:pt x="228" y="233"/>
                      <a:pt x="228" y="233"/>
                      <a:pt x="228" y="233"/>
                    </a:cubicBezTo>
                    <a:cubicBezTo>
                      <a:pt x="184" y="220"/>
                      <a:pt x="184" y="220"/>
                      <a:pt x="184" y="220"/>
                    </a:cubicBezTo>
                    <a:cubicBezTo>
                      <a:pt x="184" y="220"/>
                      <a:pt x="154" y="209"/>
                      <a:pt x="140" y="212"/>
                    </a:cubicBezTo>
                    <a:cubicBezTo>
                      <a:pt x="140" y="212"/>
                      <a:pt x="126" y="212"/>
                      <a:pt x="120" y="214"/>
                    </a:cubicBezTo>
                    <a:close/>
                    <a:moveTo>
                      <a:pt x="20" y="204"/>
                    </a:moveTo>
                    <a:cubicBezTo>
                      <a:pt x="18" y="198"/>
                      <a:pt x="18" y="198"/>
                      <a:pt x="18" y="198"/>
                    </a:cubicBezTo>
                    <a:cubicBezTo>
                      <a:pt x="18" y="198"/>
                      <a:pt x="34" y="191"/>
                      <a:pt x="119" y="219"/>
                    </a:cubicBezTo>
                    <a:cubicBezTo>
                      <a:pt x="119" y="219"/>
                      <a:pt x="137" y="224"/>
                      <a:pt x="157" y="216"/>
                    </a:cubicBezTo>
                    <a:cubicBezTo>
                      <a:pt x="157" y="216"/>
                      <a:pt x="147" y="228"/>
                      <a:pt x="125" y="226"/>
                    </a:cubicBezTo>
                    <a:cubicBezTo>
                      <a:pt x="125" y="226"/>
                      <a:pt x="67" y="212"/>
                      <a:pt x="66" y="211"/>
                    </a:cubicBezTo>
                    <a:cubicBezTo>
                      <a:pt x="66" y="211"/>
                      <a:pt x="30" y="202"/>
                      <a:pt x="20" y="204"/>
                    </a:cubicBezTo>
                    <a:close/>
                    <a:moveTo>
                      <a:pt x="30" y="217"/>
                    </a:moveTo>
                    <a:cubicBezTo>
                      <a:pt x="25" y="211"/>
                      <a:pt x="25" y="211"/>
                      <a:pt x="25" y="211"/>
                    </a:cubicBezTo>
                    <a:cubicBezTo>
                      <a:pt x="25" y="211"/>
                      <a:pt x="56" y="210"/>
                      <a:pt x="119" y="231"/>
                    </a:cubicBezTo>
                    <a:cubicBezTo>
                      <a:pt x="119" y="231"/>
                      <a:pt x="150" y="234"/>
                      <a:pt x="171" y="221"/>
                    </a:cubicBezTo>
                    <a:cubicBezTo>
                      <a:pt x="171" y="221"/>
                      <a:pt x="157" y="237"/>
                      <a:pt x="139" y="238"/>
                    </a:cubicBezTo>
                    <a:cubicBezTo>
                      <a:pt x="139" y="238"/>
                      <a:pt x="124" y="241"/>
                      <a:pt x="73" y="225"/>
                    </a:cubicBezTo>
                    <a:cubicBezTo>
                      <a:pt x="73" y="225"/>
                      <a:pt x="37" y="215"/>
                      <a:pt x="30" y="217"/>
                    </a:cubicBezTo>
                    <a:close/>
                    <a:moveTo>
                      <a:pt x="43" y="233"/>
                    </a:moveTo>
                    <a:cubicBezTo>
                      <a:pt x="36" y="225"/>
                      <a:pt x="36" y="225"/>
                      <a:pt x="36" y="225"/>
                    </a:cubicBezTo>
                    <a:cubicBezTo>
                      <a:pt x="36" y="225"/>
                      <a:pt x="54" y="224"/>
                      <a:pt x="102" y="239"/>
                    </a:cubicBezTo>
                    <a:cubicBezTo>
                      <a:pt x="102" y="239"/>
                      <a:pt x="142" y="253"/>
                      <a:pt x="180" y="228"/>
                    </a:cubicBezTo>
                    <a:cubicBezTo>
                      <a:pt x="180" y="228"/>
                      <a:pt x="166" y="247"/>
                      <a:pt x="141" y="251"/>
                    </a:cubicBezTo>
                    <a:cubicBezTo>
                      <a:pt x="141" y="251"/>
                      <a:pt x="109" y="252"/>
                      <a:pt x="84" y="242"/>
                    </a:cubicBezTo>
                    <a:cubicBezTo>
                      <a:pt x="84" y="242"/>
                      <a:pt x="47" y="231"/>
                      <a:pt x="43" y="2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4" name="ïṣḷîḑe"/>
            <p:cNvGrpSpPr/>
            <p:nvPr/>
          </p:nvGrpSpPr>
          <p:grpSpPr>
            <a:xfrm>
              <a:off x="3058482" y="654282"/>
              <a:ext cx="4945515" cy="950016"/>
              <a:chOff x="4632326" y="2922588"/>
              <a:chExt cx="4338637" cy="833438"/>
            </a:xfrm>
            <a:solidFill>
              <a:schemeClr val="accent1"/>
            </a:solidFill>
          </p:grpSpPr>
          <p:sp>
            <p:nvSpPr>
              <p:cNvPr id="16" name="í$líḓé"/>
              <p:cNvSpPr/>
              <p:nvPr/>
            </p:nvSpPr>
            <p:spPr bwMode="auto">
              <a:xfrm>
                <a:off x="4632326" y="2943225"/>
                <a:ext cx="550863" cy="788988"/>
              </a:xfrm>
              <a:custGeom>
                <a:avLst/>
                <a:gdLst>
                  <a:gd name="T0" fmla="*/ 53 w 167"/>
                  <a:gd name="T1" fmla="*/ 55 h 238"/>
                  <a:gd name="T2" fmla="*/ 53 w 167"/>
                  <a:gd name="T3" fmla="*/ 54 h 238"/>
                  <a:gd name="T4" fmla="*/ 124 w 167"/>
                  <a:gd name="T5" fmla="*/ 3 h 238"/>
                  <a:gd name="T6" fmla="*/ 142 w 167"/>
                  <a:gd name="T7" fmla="*/ 15 h 238"/>
                  <a:gd name="T8" fmla="*/ 117 w 167"/>
                  <a:gd name="T9" fmla="*/ 39 h 238"/>
                  <a:gd name="T10" fmla="*/ 108 w 167"/>
                  <a:gd name="T11" fmla="*/ 52 h 238"/>
                  <a:gd name="T12" fmla="*/ 118 w 167"/>
                  <a:gd name="T13" fmla="*/ 57 h 238"/>
                  <a:gd name="T14" fmla="*/ 160 w 167"/>
                  <a:gd name="T15" fmla="*/ 53 h 238"/>
                  <a:gd name="T16" fmla="*/ 149 w 167"/>
                  <a:gd name="T17" fmla="*/ 68 h 238"/>
                  <a:gd name="T18" fmla="*/ 107 w 167"/>
                  <a:gd name="T19" fmla="*/ 89 h 238"/>
                  <a:gd name="T20" fmla="*/ 116 w 167"/>
                  <a:gd name="T21" fmla="*/ 97 h 238"/>
                  <a:gd name="T22" fmla="*/ 143 w 167"/>
                  <a:gd name="T23" fmla="*/ 94 h 238"/>
                  <a:gd name="T24" fmla="*/ 157 w 167"/>
                  <a:gd name="T25" fmla="*/ 98 h 238"/>
                  <a:gd name="T26" fmla="*/ 136 w 167"/>
                  <a:gd name="T27" fmla="*/ 138 h 238"/>
                  <a:gd name="T28" fmla="*/ 115 w 167"/>
                  <a:gd name="T29" fmla="*/ 164 h 238"/>
                  <a:gd name="T30" fmla="*/ 109 w 167"/>
                  <a:gd name="T31" fmla="*/ 170 h 238"/>
                  <a:gd name="T32" fmla="*/ 124 w 167"/>
                  <a:gd name="T33" fmla="*/ 175 h 238"/>
                  <a:gd name="T34" fmla="*/ 109 w 167"/>
                  <a:gd name="T35" fmla="*/ 201 h 238"/>
                  <a:gd name="T36" fmla="*/ 121 w 167"/>
                  <a:gd name="T37" fmla="*/ 215 h 238"/>
                  <a:gd name="T38" fmla="*/ 136 w 167"/>
                  <a:gd name="T39" fmla="*/ 237 h 238"/>
                  <a:gd name="T40" fmla="*/ 105 w 167"/>
                  <a:gd name="T41" fmla="*/ 238 h 238"/>
                  <a:gd name="T42" fmla="*/ 68 w 167"/>
                  <a:gd name="T43" fmla="*/ 237 h 238"/>
                  <a:gd name="T44" fmla="*/ 63 w 167"/>
                  <a:gd name="T45" fmla="*/ 229 h 238"/>
                  <a:gd name="T46" fmla="*/ 72 w 167"/>
                  <a:gd name="T47" fmla="*/ 216 h 238"/>
                  <a:gd name="T48" fmla="*/ 63 w 167"/>
                  <a:gd name="T49" fmla="*/ 207 h 238"/>
                  <a:gd name="T50" fmla="*/ 52 w 167"/>
                  <a:gd name="T51" fmla="*/ 199 h 238"/>
                  <a:gd name="T52" fmla="*/ 64 w 167"/>
                  <a:gd name="T53" fmla="*/ 186 h 238"/>
                  <a:gd name="T54" fmla="*/ 86 w 167"/>
                  <a:gd name="T55" fmla="*/ 175 h 238"/>
                  <a:gd name="T56" fmla="*/ 82 w 167"/>
                  <a:gd name="T57" fmla="*/ 167 h 238"/>
                  <a:gd name="T58" fmla="*/ 81 w 167"/>
                  <a:gd name="T59" fmla="*/ 159 h 238"/>
                  <a:gd name="T60" fmla="*/ 69 w 167"/>
                  <a:gd name="T61" fmla="*/ 164 h 238"/>
                  <a:gd name="T62" fmla="*/ 59 w 167"/>
                  <a:gd name="T63" fmla="*/ 129 h 238"/>
                  <a:gd name="T64" fmla="*/ 88 w 167"/>
                  <a:gd name="T65" fmla="*/ 90 h 238"/>
                  <a:gd name="T66" fmla="*/ 84 w 167"/>
                  <a:gd name="T67" fmla="*/ 83 h 238"/>
                  <a:gd name="T68" fmla="*/ 42 w 167"/>
                  <a:gd name="T69" fmla="*/ 112 h 238"/>
                  <a:gd name="T70" fmla="*/ 5 w 167"/>
                  <a:gd name="T71" fmla="*/ 114 h 238"/>
                  <a:gd name="T72" fmla="*/ 11 w 167"/>
                  <a:gd name="T73" fmla="*/ 105 h 238"/>
                  <a:gd name="T74" fmla="*/ 86 w 167"/>
                  <a:gd name="T75" fmla="*/ 72 h 238"/>
                  <a:gd name="T76" fmla="*/ 78 w 167"/>
                  <a:gd name="T77" fmla="*/ 49 h 238"/>
                  <a:gd name="T78" fmla="*/ 56 w 167"/>
                  <a:gd name="T79" fmla="*/ 57 h 238"/>
                  <a:gd name="T80" fmla="*/ 53 w 167"/>
                  <a:gd name="T81" fmla="*/ 55 h 238"/>
                  <a:gd name="T82" fmla="*/ 67 w 167"/>
                  <a:gd name="T83" fmla="*/ 200 h 238"/>
                  <a:gd name="T84" fmla="*/ 67 w 167"/>
                  <a:gd name="T85" fmla="*/ 199 h 238"/>
                  <a:gd name="T86" fmla="*/ 74 w 167"/>
                  <a:gd name="T87" fmla="*/ 190 h 238"/>
                  <a:gd name="T88" fmla="*/ 82 w 167"/>
                  <a:gd name="T89" fmla="*/ 184 h 238"/>
                  <a:gd name="T90" fmla="*/ 88 w 167"/>
                  <a:gd name="T91" fmla="*/ 196 h 238"/>
                  <a:gd name="T92" fmla="*/ 88 w 167"/>
                  <a:gd name="T93" fmla="*/ 201 h 238"/>
                  <a:gd name="T94" fmla="*/ 77 w 167"/>
                  <a:gd name="T95" fmla="*/ 208 h 238"/>
                  <a:gd name="T96" fmla="*/ 67 w 167"/>
                  <a:gd name="T97" fmla="*/ 200 h 238"/>
                  <a:gd name="T98" fmla="*/ 69 w 167"/>
                  <a:gd name="T99" fmla="*/ 130 h 238"/>
                  <a:gd name="T100" fmla="*/ 69 w 167"/>
                  <a:gd name="T101" fmla="*/ 129 h 238"/>
                  <a:gd name="T102" fmla="*/ 86 w 167"/>
                  <a:gd name="T103" fmla="*/ 118 h 238"/>
                  <a:gd name="T104" fmla="*/ 86 w 167"/>
                  <a:gd name="T105" fmla="*/ 130 h 238"/>
                  <a:gd name="T106" fmla="*/ 76 w 167"/>
                  <a:gd name="T107" fmla="*/ 137 h 238"/>
                  <a:gd name="T108" fmla="*/ 69 w 167"/>
                  <a:gd name="T109" fmla="*/ 130 h 238"/>
                  <a:gd name="T110" fmla="*/ 110 w 167"/>
                  <a:gd name="T111" fmla="*/ 133 h 238"/>
                  <a:gd name="T112" fmla="*/ 109 w 167"/>
                  <a:gd name="T113" fmla="*/ 133 h 238"/>
                  <a:gd name="T114" fmla="*/ 107 w 167"/>
                  <a:gd name="T115" fmla="*/ 114 h 238"/>
                  <a:gd name="T116" fmla="*/ 127 w 167"/>
                  <a:gd name="T117" fmla="*/ 107 h 238"/>
                  <a:gd name="T118" fmla="*/ 126 w 167"/>
                  <a:gd name="T119" fmla="*/ 119 h 238"/>
                  <a:gd name="T120" fmla="*/ 116 w 167"/>
                  <a:gd name="T121" fmla="*/ 135 h 238"/>
                  <a:gd name="T122" fmla="*/ 110 w 167"/>
                  <a:gd name="T123" fmla="*/ 1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38">
                    <a:moveTo>
                      <a:pt x="53" y="55"/>
                    </a:moveTo>
                    <a:cubicBezTo>
                      <a:pt x="53" y="54"/>
                      <a:pt x="53" y="54"/>
                      <a:pt x="53" y="54"/>
                    </a:cubicBezTo>
                    <a:cubicBezTo>
                      <a:pt x="53" y="54"/>
                      <a:pt x="116" y="14"/>
                      <a:pt x="124" y="3"/>
                    </a:cubicBezTo>
                    <a:cubicBezTo>
                      <a:pt x="124" y="3"/>
                      <a:pt x="127" y="0"/>
                      <a:pt x="142" y="15"/>
                    </a:cubicBezTo>
                    <a:cubicBezTo>
                      <a:pt x="142" y="15"/>
                      <a:pt x="149" y="26"/>
                      <a:pt x="117" y="39"/>
                    </a:cubicBezTo>
                    <a:cubicBezTo>
                      <a:pt x="117" y="39"/>
                      <a:pt x="103" y="39"/>
                      <a:pt x="108" y="52"/>
                    </a:cubicBezTo>
                    <a:cubicBezTo>
                      <a:pt x="108" y="52"/>
                      <a:pt x="111" y="61"/>
                      <a:pt x="118" y="57"/>
                    </a:cubicBezTo>
                    <a:cubicBezTo>
                      <a:pt x="118" y="57"/>
                      <a:pt x="148" y="46"/>
                      <a:pt x="160" y="53"/>
                    </a:cubicBezTo>
                    <a:cubicBezTo>
                      <a:pt x="160" y="53"/>
                      <a:pt x="167" y="62"/>
                      <a:pt x="149" y="68"/>
                    </a:cubicBezTo>
                    <a:cubicBezTo>
                      <a:pt x="149" y="68"/>
                      <a:pt x="117" y="68"/>
                      <a:pt x="107" y="89"/>
                    </a:cubicBezTo>
                    <a:cubicBezTo>
                      <a:pt x="107" y="89"/>
                      <a:pt x="107" y="98"/>
                      <a:pt x="116" y="97"/>
                    </a:cubicBezTo>
                    <a:cubicBezTo>
                      <a:pt x="116" y="97"/>
                      <a:pt x="136" y="97"/>
                      <a:pt x="143" y="94"/>
                    </a:cubicBezTo>
                    <a:cubicBezTo>
                      <a:pt x="143" y="94"/>
                      <a:pt x="155" y="95"/>
                      <a:pt x="157" y="98"/>
                    </a:cubicBezTo>
                    <a:cubicBezTo>
                      <a:pt x="157" y="98"/>
                      <a:pt x="165" y="105"/>
                      <a:pt x="136" y="138"/>
                    </a:cubicBezTo>
                    <a:cubicBezTo>
                      <a:pt x="115" y="164"/>
                      <a:pt x="115" y="164"/>
                      <a:pt x="115" y="164"/>
                    </a:cubicBezTo>
                    <a:cubicBezTo>
                      <a:pt x="115" y="164"/>
                      <a:pt x="104" y="164"/>
                      <a:pt x="109" y="170"/>
                    </a:cubicBezTo>
                    <a:cubicBezTo>
                      <a:pt x="109" y="170"/>
                      <a:pt x="122" y="170"/>
                      <a:pt x="124" y="175"/>
                    </a:cubicBezTo>
                    <a:cubicBezTo>
                      <a:pt x="124" y="175"/>
                      <a:pt x="108" y="198"/>
                      <a:pt x="109" y="201"/>
                    </a:cubicBezTo>
                    <a:cubicBezTo>
                      <a:pt x="109" y="201"/>
                      <a:pt x="107" y="217"/>
                      <a:pt x="121" y="215"/>
                    </a:cubicBezTo>
                    <a:cubicBezTo>
                      <a:pt x="121" y="215"/>
                      <a:pt x="153" y="211"/>
                      <a:pt x="136" y="237"/>
                    </a:cubicBezTo>
                    <a:cubicBezTo>
                      <a:pt x="136" y="237"/>
                      <a:pt x="117" y="234"/>
                      <a:pt x="105" y="238"/>
                    </a:cubicBezTo>
                    <a:cubicBezTo>
                      <a:pt x="105" y="238"/>
                      <a:pt x="73" y="234"/>
                      <a:pt x="68" y="237"/>
                    </a:cubicBezTo>
                    <a:cubicBezTo>
                      <a:pt x="68" y="237"/>
                      <a:pt x="60" y="235"/>
                      <a:pt x="63" y="229"/>
                    </a:cubicBezTo>
                    <a:cubicBezTo>
                      <a:pt x="63" y="229"/>
                      <a:pt x="70" y="222"/>
                      <a:pt x="72" y="216"/>
                    </a:cubicBezTo>
                    <a:cubicBezTo>
                      <a:pt x="72" y="216"/>
                      <a:pt x="75" y="210"/>
                      <a:pt x="63" y="207"/>
                    </a:cubicBezTo>
                    <a:cubicBezTo>
                      <a:pt x="52" y="199"/>
                      <a:pt x="52" y="199"/>
                      <a:pt x="52" y="199"/>
                    </a:cubicBezTo>
                    <a:cubicBezTo>
                      <a:pt x="52" y="199"/>
                      <a:pt x="50" y="193"/>
                      <a:pt x="64" y="186"/>
                    </a:cubicBezTo>
                    <a:cubicBezTo>
                      <a:pt x="64" y="186"/>
                      <a:pt x="79" y="185"/>
                      <a:pt x="86" y="175"/>
                    </a:cubicBezTo>
                    <a:cubicBezTo>
                      <a:pt x="86" y="175"/>
                      <a:pt x="92" y="173"/>
                      <a:pt x="82" y="167"/>
                    </a:cubicBezTo>
                    <a:cubicBezTo>
                      <a:pt x="81" y="159"/>
                      <a:pt x="81" y="159"/>
                      <a:pt x="81" y="159"/>
                    </a:cubicBezTo>
                    <a:cubicBezTo>
                      <a:pt x="81" y="159"/>
                      <a:pt x="72" y="158"/>
                      <a:pt x="69" y="164"/>
                    </a:cubicBezTo>
                    <a:cubicBezTo>
                      <a:pt x="69" y="164"/>
                      <a:pt x="51" y="163"/>
                      <a:pt x="59" y="129"/>
                    </a:cubicBezTo>
                    <a:cubicBezTo>
                      <a:pt x="59" y="129"/>
                      <a:pt x="61" y="106"/>
                      <a:pt x="88" y="90"/>
                    </a:cubicBezTo>
                    <a:cubicBezTo>
                      <a:pt x="88" y="90"/>
                      <a:pt x="91" y="83"/>
                      <a:pt x="84" y="83"/>
                    </a:cubicBezTo>
                    <a:cubicBezTo>
                      <a:pt x="84" y="83"/>
                      <a:pt x="52" y="100"/>
                      <a:pt x="42" y="112"/>
                    </a:cubicBezTo>
                    <a:cubicBezTo>
                      <a:pt x="42" y="112"/>
                      <a:pt x="26" y="128"/>
                      <a:pt x="5" y="114"/>
                    </a:cubicBezTo>
                    <a:cubicBezTo>
                      <a:pt x="5" y="114"/>
                      <a:pt x="0" y="108"/>
                      <a:pt x="11" y="105"/>
                    </a:cubicBezTo>
                    <a:cubicBezTo>
                      <a:pt x="11" y="105"/>
                      <a:pt x="84" y="73"/>
                      <a:pt x="86" y="72"/>
                    </a:cubicBezTo>
                    <a:cubicBezTo>
                      <a:pt x="87" y="71"/>
                      <a:pt x="98" y="56"/>
                      <a:pt x="78" y="49"/>
                    </a:cubicBezTo>
                    <a:cubicBezTo>
                      <a:pt x="78" y="49"/>
                      <a:pt x="63" y="51"/>
                      <a:pt x="56" y="57"/>
                    </a:cubicBezTo>
                    <a:cubicBezTo>
                      <a:pt x="56" y="57"/>
                      <a:pt x="53" y="58"/>
                      <a:pt x="53" y="55"/>
                    </a:cubicBezTo>
                    <a:close/>
                    <a:moveTo>
                      <a:pt x="67" y="200"/>
                    </a:moveTo>
                    <a:cubicBezTo>
                      <a:pt x="67" y="199"/>
                      <a:pt x="67" y="199"/>
                      <a:pt x="67" y="199"/>
                    </a:cubicBezTo>
                    <a:cubicBezTo>
                      <a:pt x="67" y="199"/>
                      <a:pt x="64" y="193"/>
                      <a:pt x="74" y="190"/>
                    </a:cubicBezTo>
                    <a:cubicBezTo>
                      <a:pt x="74" y="190"/>
                      <a:pt x="79" y="184"/>
                      <a:pt x="82" y="184"/>
                    </a:cubicBezTo>
                    <a:cubicBezTo>
                      <a:pt x="82" y="184"/>
                      <a:pt x="93" y="183"/>
                      <a:pt x="88" y="196"/>
                    </a:cubicBezTo>
                    <a:cubicBezTo>
                      <a:pt x="88" y="201"/>
                      <a:pt x="88" y="201"/>
                      <a:pt x="88" y="201"/>
                    </a:cubicBezTo>
                    <a:cubicBezTo>
                      <a:pt x="88" y="201"/>
                      <a:pt x="84" y="208"/>
                      <a:pt x="77" y="208"/>
                    </a:cubicBezTo>
                    <a:cubicBezTo>
                      <a:pt x="77" y="208"/>
                      <a:pt x="68" y="203"/>
                      <a:pt x="67" y="200"/>
                    </a:cubicBezTo>
                    <a:close/>
                    <a:moveTo>
                      <a:pt x="69" y="130"/>
                    </a:moveTo>
                    <a:cubicBezTo>
                      <a:pt x="69" y="129"/>
                      <a:pt x="69" y="129"/>
                      <a:pt x="69" y="129"/>
                    </a:cubicBezTo>
                    <a:cubicBezTo>
                      <a:pt x="69" y="129"/>
                      <a:pt x="68" y="121"/>
                      <a:pt x="86" y="118"/>
                    </a:cubicBezTo>
                    <a:cubicBezTo>
                      <a:pt x="86" y="118"/>
                      <a:pt x="92" y="121"/>
                      <a:pt x="86" y="130"/>
                    </a:cubicBezTo>
                    <a:cubicBezTo>
                      <a:pt x="86" y="130"/>
                      <a:pt x="80" y="131"/>
                      <a:pt x="76" y="137"/>
                    </a:cubicBezTo>
                    <a:cubicBezTo>
                      <a:pt x="76" y="137"/>
                      <a:pt x="67" y="137"/>
                      <a:pt x="69" y="130"/>
                    </a:cubicBezTo>
                    <a:close/>
                    <a:moveTo>
                      <a:pt x="110" y="133"/>
                    </a:moveTo>
                    <a:cubicBezTo>
                      <a:pt x="109" y="133"/>
                      <a:pt x="109" y="133"/>
                      <a:pt x="109" y="133"/>
                    </a:cubicBezTo>
                    <a:cubicBezTo>
                      <a:pt x="109" y="133"/>
                      <a:pt x="107" y="119"/>
                      <a:pt x="107" y="114"/>
                    </a:cubicBezTo>
                    <a:cubicBezTo>
                      <a:pt x="107" y="114"/>
                      <a:pt x="112" y="99"/>
                      <a:pt x="127" y="107"/>
                    </a:cubicBezTo>
                    <a:cubicBezTo>
                      <a:pt x="127" y="107"/>
                      <a:pt x="132" y="115"/>
                      <a:pt x="126" y="119"/>
                    </a:cubicBezTo>
                    <a:cubicBezTo>
                      <a:pt x="126" y="119"/>
                      <a:pt x="120" y="133"/>
                      <a:pt x="116" y="135"/>
                    </a:cubicBezTo>
                    <a:cubicBezTo>
                      <a:pt x="116" y="135"/>
                      <a:pt x="111" y="136"/>
                      <a:pt x="110"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š1íďe"/>
              <p:cNvSpPr/>
              <p:nvPr/>
            </p:nvSpPr>
            <p:spPr bwMode="auto">
              <a:xfrm>
                <a:off x="6088063" y="3189288"/>
                <a:ext cx="619125" cy="436563"/>
              </a:xfrm>
              <a:custGeom>
                <a:avLst/>
                <a:gdLst>
                  <a:gd name="T0" fmla="*/ 59 w 188"/>
                  <a:gd name="T1" fmla="*/ 30 h 132"/>
                  <a:gd name="T2" fmla="*/ 58 w 188"/>
                  <a:gd name="T3" fmla="*/ 27 h 132"/>
                  <a:gd name="T4" fmla="*/ 112 w 188"/>
                  <a:gd name="T5" fmla="*/ 8 h 132"/>
                  <a:gd name="T6" fmla="*/ 153 w 188"/>
                  <a:gd name="T7" fmla="*/ 23 h 132"/>
                  <a:gd name="T8" fmla="*/ 141 w 188"/>
                  <a:gd name="T9" fmla="*/ 63 h 132"/>
                  <a:gd name="T10" fmla="*/ 119 w 188"/>
                  <a:gd name="T11" fmla="*/ 79 h 132"/>
                  <a:gd name="T12" fmla="*/ 119 w 188"/>
                  <a:gd name="T13" fmla="*/ 86 h 132"/>
                  <a:gd name="T14" fmla="*/ 187 w 188"/>
                  <a:gd name="T15" fmla="*/ 96 h 132"/>
                  <a:gd name="T16" fmla="*/ 174 w 188"/>
                  <a:gd name="T17" fmla="*/ 111 h 132"/>
                  <a:gd name="T18" fmla="*/ 72 w 188"/>
                  <a:gd name="T19" fmla="*/ 113 h 132"/>
                  <a:gd name="T20" fmla="*/ 39 w 188"/>
                  <a:gd name="T21" fmla="*/ 128 h 132"/>
                  <a:gd name="T22" fmla="*/ 7 w 188"/>
                  <a:gd name="T23" fmla="*/ 119 h 132"/>
                  <a:gd name="T24" fmla="*/ 22 w 188"/>
                  <a:gd name="T25" fmla="*/ 108 h 132"/>
                  <a:gd name="T26" fmla="*/ 73 w 188"/>
                  <a:gd name="T27" fmla="*/ 86 h 132"/>
                  <a:gd name="T28" fmla="*/ 97 w 188"/>
                  <a:gd name="T29" fmla="*/ 52 h 132"/>
                  <a:gd name="T30" fmla="*/ 88 w 188"/>
                  <a:gd name="T31" fmla="*/ 46 h 132"/>
                  <a:gd name="T32" fmla="*/ 59 w 188"/>
                  <a:gd name="T33"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32">
                    <a:moveTo>
                      <a:pt x="59" y="30"/>
                    </a:moveTo>
                    <a:cubicBezTo>
                      <a:pt x="58" y="27"/>
                      <a:pt x="58" y="27"/>
                      <a:pt x="58" y="27"/>
                    </a:cubicBezTo>
                    <a:cubicBezTo>
                      <a:pt x="58" y="27"/>
                      <a:pt x="106" y="12"/>
                      <a:pt x="112" y="8"/>
                    </a:cubicBezTo>
                    <a:cubicBezTo>
                      <a:pt x="112" y="8"/>
                      <a:pt x="149" y="0"/>
                      <a:pt x="153" y="23"/>
                    </a:cubicBezTo>
                    <a:cubicBezTo>
                      <a:pt x="153" y="23"/>
                      <a:pt x="157" y="52"/>
                      <a:pt x="141" y="63"/>
                    </a:cubicBezTo>
                    <a:cubicBezTo>
                      <a:pt x="119" y="79"/>
                      <a:pt x="119" y="79"/>
                      <a:pt x="119" y="79"/>
                    </a:cubicBezTo>
                    <a:cubicBezTo>
                      <a:pt x="119" y="86"/>
                      <a:pt x="119" y="86"/>
                      <a:pt x="119" y="86"/>
                    </a:cubicBezTo>
                    <a:cubicBezTo>
                      <a:pt x="119" y="86"/>
                      <a:pt x="172" y="61"/>
                      <a:pt x="187" y="96"/>
                    </a:cubicBezTo>
                    <a:cubicBezTo>
                      <a:pt x="187" y="96"/>
                      <a:pt x="188" y="110"/>
                      <a:pt x="174" y="111"/>
                    </a:cubicBezTo>
                    <a:cubicBezTo>
                      <a:pt x="174" y="111"/>
                      <a:pt x="108" y="99"/>
                      <a:pt x="72" y="113"/>
                    </a:cubicBezTo>
                    <a:cubicBezTo>
                      <a:pt x="72" y="113"/>
                      <a:pt x="46" y="119"/>
                      <a:pt x="39" y="128"/>
                    </a:cubicBezTo>
                    <a:cubicBezTo>
                      <a:pt x="39" y="128"/>
                      <a:pt x="26" y="132"/>
                      <a:pt x="7" y="119"/>
                    </a:cubicBezTo>
                    <a:cubicBezTo>
                      <a:pt x="7" y="119"/>
                      <a:pt x="0" y="113"/>
                      <a:pt x="22" y="108"/>
                    </a:cubicBezTo>
                    <a:cubicBezTo>
                      <a:pt x="22" y="108"/>
                      <a:pt x="66" y="98"/>
                      <a:pt x="73" y="86"/>
                    </a:cubicBezTo>
                    <a:cubicBezTo>
                      <a:pt x="73" y="86"/>
                      <a:pt x="95" y="53"/>
                      <a:pt x="97" y="52"/>
                    </a:cubicBezTo>
                    <a:cubicBezTo>
                      <a:pt x="97" y="52"/>
                      <a:pt x="103" y="44"/>
                      <a:pt x="88" y="46"/>
                    </a:cubicBezTo>
                    <a:cubicBezTo>
                      <a:pt x="88" y="46"/>
                      <a:pt x="63" y="37"/>
                      <a:pt x="5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ïṧľiḍê"/>
              <p:cNvSpPr/>
              <p:nvPr/>
            </p:nvSpPr>
            <p:spPr bwMode="auto">
              <a:xfrm>
                <a:off x="7648576" y="3006725"/>
                <a:ext cx="530225" cy="655638"/>
              </a:xfrm>
              <a:custGeom>
                <a:avLst/>
                <a:gdLst>
                  <a:gd name="T0" fmla="*/ 61 w 161"/>
                  <a:gd name="T1" fmla="*/ 78 h 198"/>
                  <a:gd name="T2" fmla="*/ 61 w 161"/>
                  <a:gd name="T3" fmla="*/ 76 h 198"/>
                  <a:gd name="T4" fmla="*/ 62 w 161"/>
                  <a:gd name="T5" fmla="*/ 18 h 198"/>
                  <a:gd name="T6" fmla="*/ 94 w 161"/>
                  <a:gd name="T7" fmla="*/ 33 h 198"/>
                  <a:gd name="T8" fmla="*/ 95 w 161"/>
                  <a:gd name="T9" fmla="*/ 69 h 198"/>
                  <a:gd name="T10" fmla="*/ 126 w 161"/>
                  <a:gd name="T11" fmla="*/ 71 h 198"/>
                  <a:gd name="T12" fmla="*/ 122 w 161"/>
                  <a:gd name="T13" fmla="*/ 87 h 198"/>
                  <a:gd name="T14" fmla="*/ 110 w 161"/>
                  <a:gd name="T15" fmla="*/ 92 h 198"/>
                  <a:gd name="T16" fmla="*/ 80 w 161"/>
                  <a:gd name="T17" fmla="*/ 120 h 198"/>
                  <a:gd name="T18" fmla="*/ 161 w 161"/>
                  <a:gd name="T19" fmla="*/ 179 h 198"/>
                  <a:gd name="T20" fmla="*/ 125 w 161"/>
                  <a:gd name="T21" fmla="*/ 183 h 198"/>
                  <a:gd name="T22" fmla="*/ 79 w 161"/>
                  <a:gd name="T23" fmla="*/ 138 h 198"/>
                  <a:gd name="T24" fmla="*/ 70 w 161"/>
                  <a:gd name="T25" fmla="*/ 141 h 198"/>
                  <a:gd name="T26" fmla="*/ 0 w 161"/>
                  <a:gd name="T27" fmla="*/ 186 h 198"/>
                  <a:gd name="T28" fmla="*/ 49 w 161"/>
                  <a:gd name="T29" fmla="*/ 132 h 198"/>
                  <a:gd name="T30" fmla="*/ 53 w 161"/>
                  <a:gd name="T31" fmla="*/ 119 h 198"/>
                  <a:gd name="T32" fmla="*/ 44 w 161"/>
                  <a:gd name="T33" fmla="*/ 111 h 198"/>
                  <a:gd name="T34" fmla="*/ 32 w 161"/>
                  <a:gd name="T35" fmla="*/ 96 h 198"/>
                  <a:gd name="T36" fmla="*/ 55 w 161"/>
                  <a:gd name="T37" fmla="*/ 86 h 198"/>
                  <a:gd name="T38" fmla="*/ 61 w 161"/>
                  <a:gd name="T39" fmla="*/ 7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98">
                    <a:moveTo>
                      <a:pt x="61" y="78"/>
                    </a:moveTo>
                    <a:cubicBezTo>
                      <a:pt x="61" y="76"/>
                      <a:pt x="61" y="76"/>
                      <a:pt x="61" y="76"/>
                    </a:cubicBezTo>
                    <a:cubicBezTo>
                      <a:pt x="61" y="76"/>
                      <a:pt x="65" y="22"/>
                      <a:pt x="62" y="18"/>
                    </a:cubicBezTo>
                    <a:cubicBezTo>
                      <a:pt x="62" y="18"/>
                      <a:pt x="76" y="0"/>
                      <a:pt x="94" y="33"/>
                    </a:cubicBezTo>
                    <a:cubicBezTo>
                      <a:pt x="94" y="33"/>
                      <a:pt x="87" y="65"/>
                      <a:pt x="95" y="69"/>
                    </a:cubicBezTo>
                    <a:cubicBezTo>
                      <a:pt x="95" y="69"/>
                      <a:pt x="120" y="68"/>
                      <a:pt x="126" y="71"/>
                    </a:cubicBezTo>
                    <a:cubicBezTo>
                      <a:pt x="126" y="71"/>
                      <a:pt x="134" y="78"/>
                      <a:pt x="122" y="87"/>
                    </a:cubicBezTo>
                    <a:cubicBezTo>
                      <a:pt x="110" y="92"/>
                      <a:pt x="110" y="92"/>
                      <a:pt x="110" y="92"/>
                    </a:cubicBezTo>
                    <a:cubicBezTo>
                      <a:pt x="110" y="92"/>
                      <a:pt x="76" y="90"/>
                      <a:pt x="80" y="120"/>
                    </a:cubicBezTo>
                    <a:cubicBezTo>
                      <a:pt x="80" y="120"/>
                      <a:pt x="150" y="174"/>
                      <a:pt x="161" y="179"/>
                    </a:cubicBezTo>
                    <a:cubicBezTo>
                      <a:pt x="161" y="179"/>
                      <a:pt x="158" y="187"/>
                      <a:pt x="125" y="183"/>
                    </a:cubicBezTo>
                    <a:cubicBezTo>
                      <a:pt x="125" y="183"/>
                      <a:pt x="123" y="187"/>
                      <a:pt x="79" y="138"/>
                    </a:cubicBezTo>
                    <a:cubicBezTo>
                      <a:pt x="79" y="138"/>
                      <a:pt x="71" y="133"/>
                      <a:pt x="70" y="141"/>
                    </a:cubicBezTo>
                    <a:cubicBezTo>
                      <a:pt x="70" y="141"/>
                      <a:pt x="30" y="198"/>
                      <a:pt x="0" y="186"/>
                    </a:cubicBezTo>
                    <a:cubicBezTo>
                      <a:pt x="0" y="186"/>
                      <a:pt x="37" y="174"/>
                      <a:pt x="49" y="132"/>
                    </a:cubicBezTo>
                    <a:cubicBezTo>
                      <a:pt x="49" y="132"/>
                      <a:pt x="52" y="121"/>
                      <a:pt x="53" y="119"/>
                    </a:cubicBezTo>
                    <a:cubicBezTo>
                      <a:pt x="53" y="119"/>
                      <a:pt x="58" y="111"/>
                      <a:pt x="44" y="111"/>
                    </a:cubicBezTo>
                    <a:cubicBezTo>
                      <a:pt x="44" y="111"/>
                      <a:pt x="31" y="108"/>
                      <a:pt x="32" y="96"/>
                    </a:cubicBezTo>
                    <a:cubicBezTo>
                      <a:pt x="32" y="96"/>
                      <a:pt x="48" y="88"/>
                      <a:pt x="55" y="86"/>
                    </a:cubicBezTo>
                    <a:cubicBezTo>
                      <a:pt x="55" y="86"/>
                      <a:pt x="59" y="83"/>
                      <a:pt x="6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ṧļïḍê"/>
              <p:cNvSpPr/>
              <p:nvPr/>
            </p:nvSpPr>
            <p:spPr bwMode="auto">
              <a:xfrm>
                <a:off x="6965951" y="3338513"/>
                <a:ext cx="88900" cy="377825"/>
              </a:xfrm>
              <a:custGeom>
                <a:avLst/>
                <a:gdLst>
                  <a:gd name="T0" fmla="*/ 9 w 27"/>
                  <a:gd name="T1" fmla="*/ 17 h 114"/>
                  <a:gd name="T2" fmla="*/ 10 w 27"/>
                  <a:gd name="T3" fmla="*/ 14 h 114"/>
                  <a:gd name="T4" fmla="*/ 21 w 27"/>
                  <a:gd name="T5" fmla="*/ 2 h 114"/>
                  <a:gd name="T6" fmla="*/ 24 w 27"/>
                  <a:gd name="T7" fmla="*/ 14 h 114"/>
                  <a:gd name="T8" fmla="*/ 17 w 27"/>
                  <a:gd name="T9" fmla="*/ 98 h 114"/>
                  <a:gd name="T10" fmla="*/ 2 w 27"/>
                  <a:gd name="T11" fmla="*/ 98 h 114"/>
                  <a:gd name="T12" fmla="*/ 1 w 27"/>
                  <a:gd name="T13" fmla="*/ 50 h 114"/>
                  <a:gd name="T14" fmla="*/ 9 w 27"/>
                  <a:gd name="T15" fmla="*/ 1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4">
                    <a:moveTo>
                      <a:pt x="9" y="17"/>
                    </a:moveTo>
                    <a:cubicBezTo>
                      <a:pt x="10" y="14"/>
                      <a:pt x="10" y="14"/>
                      <a:pt x="10" y="14"/>
                    </a:cubicBezTo>
                    <a:cubicBezTo>
                      <a:pt x="10" y="14"/>
                      <a:pt x="10" y="0"/>
                      <a:pt x="21" y="2"/>
                    </a:cubicBezTo>
                    <a:cubicBezTo>
                      <a:pt x="21" y="2"/>
                      <a:pt x="27" y="1"/>
                      <a:pt x="24" y="14"/>
                    </a:cubicBezTo>
                    <a:cubicBezTo>
                      <a:pt x="24" y="14"/>
                      <a:pt x="13" y="50"/>
                      <a:pt x="17" y="98"/>
                    </a:cubicBezTo>
                    <a:cubicBezTo>
                      <a:pt x="17" y="98"/>
                      <a:pt x="13" y="114"/>
                      <a:pt x="2" y="98"/>
                    </a:cubicBezTo>
                    <a:cubicBezTo>
                      <a:pt x="2" y="98"/>
                      <a:pt x="0" y="71"/>
                      <a:pt x="1" y="50"/>
                    </a:cubicBezTo>
                    <a:cubicBezTo>
                      <a:pt x="1" y="50"/>
                      <a:pt x="6" y="2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ïṣlîḑé"/>
              <p:cNvSpPr/>
              <p:nvPr/>
            </p:nvSpPr>
            <p:spPr bwMode="auto">
              <a:xfrm>
                <a:off x="7015163" y="2967038"/>
                <a:ext cx="425450" cy="788988"/>
              </a:xfrm>
              <a:custGeom>
                <a:avLst/>
                <a:gdLst>
                  <a:gd name="T0" fmla="*/ 52 w 129"/>
                  <a:gd name="T1" fmla="*/ 23 h 238"/>
                  <a:gd name="T2" fmla="*/ 34 w 129"/>
                  <a:gd name="T3" fmla="*/ 3 h 238"/>
                  <a:gd name="T4" fmla="*/ 84 w 129"/>
                  <a:gd name="T5" fmla="*/ 30 h 238"/>
                  <a:gd name="T6" fmla="*/ 94 w 129"/>
                  <a:gd name="T7" fmla="*/ 46 h 238"/>
                  <a:gd name="T8" fmla="*/ 64 w 129"/>
                  <a:gd name="T9" fmla="*/ 82 h 238"/>
                  <a:gd name="T10" fmla="*/ 122 w 129"/>
                  <a:gd name="T11" fmla="*/ 102 h 238"/>
                  <a:gd name="T12" fmla="*/ 91 w 129"/>
                  <a:gd name="T13" fmla="*/ 224 h 238"/>
                  <a:gd name="T14" fmla="*/ 90 w 129"/>
                  <a:gd name="T15" fmla="*/ 212 h 238"/>
                  <a:gd name="T16" fmla="*/ 93 w 129"/>
                  <a:gd name="T17" fmla="*/ 97 h 238"/>
                  <a:gd name="T18" fmla="*/ 74 w 129"/>
                  <a:gd name="T19" fmla="*/ 118 h 238"/>
                  <a:gd name="T20" fmla="*/ 80 w 129"/>
                  <a:gd name="T21" fmla="*/ 139 h 238"/>
                  <a:gd name="T22" fmla="*/ 57 w 129"/>
                  <a:gd name="T23" fmla="*/ 152 h 238"/>
                  <a:gd name="T24" fmla="*/ 75 w 129"/>
                  <a:gd name="T25" fmla="*/ 171 h 238"/>
                  <a:gd name="T26" fmla="*/ 66 w 129"/>
                  <a:gd name="T27" fmla="*/ 194 h 238"/>
                  <a:gd name="T28" fmla="*/ 31 w 129"/>
                  <a:gd name="T29" fmla="*/ 189 h 238"/>
                  <a:gd name="T30" fmla="*/ 33 w 129"/>
                  <a:gd name="T31" fmla="*/ 147 h 238"/>
                  <a:gd name="T32" fmla="*/ 48 w 129"/>
                  <a:gd name="T33" fmla="*/ 121 h 238"/>
                  <a:gd name="T34" fmla="*/ 39 w 129"/>
                  <a:gd name="T35" fmla="*/ 113 h 238"/>
                  <a:gd name="T36" fmla="*/ 16 w 129"/>
                  <a:gd name="T37" fmla="*/ 148 h 238"/>
                  <a:gd name="T38" fmla="*/ 21 w 129"/>
                  <a:gd name="T39" fmla="*/ 123 h 238"/>
                  <a:gd name="T40" fmla="*/ 20 w 129"/>
                  <a:gd name="T41" fmla="*/ 102 h 238"/>
                  <a:gd name="T42" fmla="*/ 19 w 129"/>
                  <a:gd name="T43" fmla="*/ 78 h 238"/>
                  <a:gd name="T44" fmla="*/ 0 w 129"/>
                  <a:gd name="T45" fmla="*/ 62 h 238"/>
                  <a:gd name="T46" fmla="*/ 51 w 129"/>
                  <a:gd name="T47" fmla="*/ 26 h 238"/>
                  <a:gd name="T48" fmla="*/ 36 w 129"/>
                  <a:gd name="T49" fmla="*/ 71 h 238"/>
                  <a:gd name="T50" fmla="*/ 43 w 129"/>
                  <a:gd name="T51" fmla="*/ 61 h 238"/>
                  <a:gd name="T52" fmla="*/ 45 w 129"/>
                  <a:gd name="T53" fmla="*/ 86 h 238"/>
                  <a:gd name="T54" fmla="*/ 41 w 129"/>
                  <a:gd name="T55" fmla="*/ 81 h 238"/>
                  <a:gd name="T56" fmla="*/ 62 w 129"/>
                  <a:gd name="T57" fmla="*/ 60 h 238"/>
                  <a:gd name="T58" fmla="*/ 45 w 129"/>
                  <a:gd name="T59" fmla="*/ 86 h 238"/>
                  <a:gd name="T60" fmla="*/ 41 w 129"/>
                  <a:gd name="T61" fmla="*/ 177 h 238"/>
                  <a:gd name="T62" fmla="*/ 50 w 129"/>
                  <a:gd name="T63"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238">
                    <a:moveTo>
                      <a:pt x="51" y="26"/>
                    </a:moveTo>
                    <a:cubicBezTo>
                      <a:pt x="52" y="23"/>
                      <a:pt x="52" y="23"/>
                      <a:pt x="52" y="23"/>
                    </a:cubicBezTo>
                    <a:cubicBezTo>
                      <a:pt x="52" y="23"/>
                      <a:pt x="48" y="15"/>
                      <a:pt x="41" y="14"/>
                    </a:cubicBezTo>
                    <a:cubicBezTo>
                      <a:pt x="34" y="3"/>
                      <a:pt x="34" y="3"/>
                      <a:pt x="34" y="3"/>
                    </a:cubicBezTo>
                    <a:cubicBezTo>
                      <a:pt x="34" y="3"/>
                      <a:pt x="72" y="0"/>
                      <a:pt x="80" y="26"/>
                    </a:cubicBezTo>
                    <a:cubicBezTo>
                      <a:pt x="80" y="26"/>
                      <a:pt x="77" y="31"/>
                      <a:pt x="84" y="30"/>
                    </a:cubicBezTo>
                    <a:cubicBezTo>
                      <a:pt x="84" y="30"/>
                      <a:pt x="97" y="25"/>
                      <a:pt x="100" y="33"/>
                    </a:cubicBezTo>
                    <a:cubicBezTo>
                      <a:pt x="100" y="33"/>
                      <a:pt x="105" y="43"/>
                      <a:pt x="94" y="46"/>
                    </a:cubicBezTo>
                    <a:cubicBezTo>
                      <a:pt x="94" y="46"/>
                      <a:pt x="84" y="48"/>
                      <a:pt x="90" y="58"/>
                    </a:cubicBezTo>
                    <a:cubicBezTo>
                      <a:pt x="90" y="58"/>
                      <a:pt x="77" y="75"/>
                      <a:pt x="64" y="82"/>
                    </a:cubicBezTo>
                    <a:cubicBezTo>
                      <a:pt x="64" y="82"/>
                      <a:pt x="59" y="86"/>
                      <a:pt x="81" y="84"/>
                    </a:cubicBezTo>
                    <a:cubicBezTo>
                      <a:pt x="81" y="84"/>
                      <a:pt x="111" y="72"/>
                      <a:pt x="122" y="102"/>
                    </a:cubicBezTo>
                    <a:cubicBezTo>
                      <a:pt x="122" y="102"/>
                      <a:pt x="129" y="212"/>
                      <a:pt x="115" y="228"/>
                    </a:cubicBezTo>
                    <a:cubicBezTo>
                      <a:pt x="115" y="228"/>
                      <a:pt x="105" y="238"/>
                      <a:pt x="91" y="224"/>
                    </a:cubicBezTo>
                    <a:cubicBezTo>
                      <a:pt x="91" y="224"/>
                      <a:pt x="78" y="218"/>
                      <a:pt x="82" y="213"/>
                    </a:cubicBezTo>
                    <a:cubicBezTo>
                      <a:pt x="82" y="213"/>
                      <a:pt x="84" y="209"/>
                      <a:pt x="90" y="212"/>
                    </a:cubicBezTo>
                    <a:cubicBezTo>
                      <a:pt x="90" y="212"/>
                      <a:pt x="98" y="212"/>
                      <a:pt x="96" y="192"/>
                    </a:cubicBezTo>
                    <a:cubicBezTo>
                      <a:pt x="96" y="192"/>
                      <a:pt x="103" y="111"/>
                      <a:pt x="93" y="97"/>
                    </a:cubicBezTo>
                    <a:cubicBezTo>
                      <a:pt x="93" y="97"/>
                      <a:pt x="85" y="89"/>
                      <a:pt x="68" y="100"/>
                    </a:cubicBezTo>
                    <a:cubicBezTo>
                      <a:pt x="68" y="100"/>
                      <a:pt x="60" y="111"/>
                      <a:pt x="74" y="118"/>
                    </a:cubicBezTo>
                    <a:cubicBezTo>
                      <a:pt x="74" y="118"/>
                      <a:pt x="90" y="111"/>
                      <a:pt x="90" y="132"/>
                    </a:cubicBezTo>
                    <a:cubicBezTo>
                      <a:pt x="90" y="132"/>
                      <a:pt x="91" y="139"/>
                      <a:pt x="80" y="139"/>
                    </a:cubicBezTo>
                    <a:cubicBezTo>
                      <a:pt x="80" y="139"/>
                      <a:pt x="47" y="144"/>
                      <a:pt x="44" y="148"/>
                    </a:cubicBezTo>
                    <a:cubicBezTo>
                      <a:pt x="44" y="148"/>
                      <a:pt x="38" y="156"/>
                      <a:pt x="57" y="152"/>
                    </a:cubicBezTo>
                    <a:cubicBezTo>
                      <a:pt x="57" y="152"/>
                      <a:pt x="62" y="142"/>
                      <a:pt x="72" y="149"/>
                    </a:cubicBezTo>
                    <a:cubicBezTo>
                      <a:pt x="72" y="149"/>
                      <a:pt x="91" y="148"/>
                      <a:pt x="75" y="171"/>
                    </a:cubicBezTo>
                    <a:cubicBezTo>
                      <a:pt x="69" y="176"/>
                      <a:pt x="69" y="176"/>
                      <a:pt x="69" y="176"/>
                    </a:cubicBezTo>
                    <a:cubicBezTo>
                      <a:pt x="69" y="176"/>
                      <a:pt x="84" y="187"/>
                      <a:pt x="66" y="194"/>
                    </a:cubicBezTo>
                    <a:cubicBezTo>
                      <a:pt x="66" y="194"/>
                      <a:pt x="48" y="198"/>
                      <a:pt x="38" y="187"/>
                    </a:cubicBezTo>
                    <a:cubicBezTo>
                      <a:pt x="31" y="189"/>
                      <a:pt x="31" y="189"/>
                      <a:pt x="31" y="189"/>
                    </a:cubicBezTo>
                    <a:cubicBezTo>
                      <a:pt x="31" y="189"/>
                      <a:pt x="24" y="191"/>
                      <a:pt x="24" y="181"/>
                    </a:cubicBezTo>
                    <a:cubicBezTo>
                      <a:pt x="24" y="181"/>
                      <a:pt x="15" y="171"/>
                      <a:pt x="33" y="147"/>
                    </a:cubicBezTo>
                    <a:cubicBezTo>
                      <a:pt x="33" y="147"/>
                      <a:pt x="50" y="134"/>
                      <a:pt x="52" y="133"/>
                    </a:cubicBezTo>
                    <a:cubicBezTo>
                      <a:pt x="52" y="133"/>
                      <a:pt x="57" y="126"/>
                      <a:pt x="48" y="121"/>
                    </a:cubicBezTo>
                    <a:cubicBezTo>
                      <a:pt x="48" y="112"/>
                      <a:pt x="48" y="112"/>
                      <a:pt x="48" y="112"/>
                    </a:cubicBezTo>
                    <a:cubicBezTo>
                      <a:pt x="48" y="112"/>
                      <a:pt x="43" y="104"/>
                      <a:pt x="39" y="113"/>
                    </a:cubicBezTo>
                    <a:cubicBezTo>
                      <a:pt x="39" y="113"/>
                      <a:pt x="35" y="125"/>
                      <a:pt x="32" y="128"/>
                    </a:cubicBezTo>
                    <a:cubicBezTo>
                      <a:pt x="32" y="128"/>
                      <a:pt x="29" y="147"/>
                      <a:pt x="16" y="148"/>
                    </a:cubicBezTo>
                    <a:cubicBezTo>
                      <a:pt x="16" y="148"/>
                      <a:pt x="11" y="148"/>
                      <a:pt x="12" y="136"/>
                    </a:cubicBezTo>
                    <a:cubicBezTo>
                      <a:pt x="21" y="123"/>
                      <a:pt x="21" y="123"/>
                      <a:pt x="21" y="123"/>
                    </a:cubicBezTo>
                    <a:cubicBezTo>
                      <a:pt x="21" y="123"/>
                      <a:pt x="23" y="115"/>
                      <a:pt x="14" y="115"/>
                    </a:cubicBezTo>
                    <a:cubicBezTo>
                      <a:pt x="14" y="115"/>
                      <a:pt x="7" y="108"/>
                      <a:pt x="20" y="102"/>
                    </a:cubicBezTo>
                    <a:cubicBezTo>
                      <a:pt x="20" y="102"/>
                      <a:pt x="28" y="98"/>
                      <a:pt x="17" y="93"/>
                    </a:cubicBezTo>
                    <a:cubicBezTo>
                      <a:pt x="17" y="93"/>
                      <a:pt x="13" y="82"/>
                      <a:pt x="19" y="78"/>
                    </a:cubicBezTo>
                    <a:cubicBezTo>
                      <a:pt x="19" y="78"/>
                      <a:pt x="27" y="65"/>
                      <a:pt x="11" y="69"/>
                    </a:cubicBezTo>
                    <a:cubicBezTo>
                      <a:pt x="11" y="69"/>
                      <a:pt x="3" y="68"/>
                      <a:pt x="0" y="62"/>
                    </a:cubicBezTo>
                    <a:cubicBezTo>
                      <a:pt x="0" y="53"/>
                      <a:pt x="0" y="53"/>
                      <a:pt x="0" y="53"/>
                    </a:cubicBezTo>
                    <a:cubicBezTo>
                      <a:pt x="0" y="53"/>
                      <a:pt x="43" y="37"/>
                      <a:pt x="51" y="26"/>
                    </a:cubicBezTo>
                    <a:close/>
                    <a:moveTo>
                      <a:pt x="37" y="71"/>
                    </a:moveTo>
                    <a:cubicBezTo>
                      <a:pt x="36" y="71"/>
                      <a:pt x="36" y="71"/>
                      <a:pt x="36" y="71"/>
                    </a:cubicBezTo>
                    <a:cubicBezTo>
                      <a:pt x="36" y="71"/>
                      <a:pt x="33" y="69"/>
                      <a:pt x="36" y="65"/>
                    </a:cubicBezTo>
                    <a:cubicBezTo>
                      <a:pt x="36" y="65"/>
                      <a:pt x="39" y="60"/>
                      <a:pt x="43" y="61"/>
                    </a:cubicBezTo>
                    <a:cubicBezTo>
                      <a:pt x="43" y="61"/>
                      <a:pt x="46" y="67"/>
                      <a:pt x="37" y="71"/>
                    </a:cubicBezTo>
                    <a:close/>
                    <a:moveTo>
                      <a:pt x="45" y="86"/>
                    </a:moveTo>
                    <a:cubicBezTo>
                      <a:pt x="42" y="87"/>
                      <a:pt x="42" y="87"/>
                      <a:pt x="42" y="87"/>
                    </a:cubicBezTo>
                    <a:cubicBezTo>
                      <a:pt x="42" y="87"/>
                      <a:pt x="35" y="88"/>
                      <a:pt x="41" y="81"/>
                    </a:cubicBezTo>
                    <a:cubicBezTo>
                      <a:pt x="47" y="73"/>
                      <a:pt x="47" y="73"/>
                      <a:pt x="47" y="73"/>
                    </a:cubicBezTo>
                    <a:cubicBezTo>
                      <a:pt x="47" y="73"/>
                      <a:pt x="52" y="63"/>
                      <a:pt x="62" y="60"/>
                    </a:cubicBezTo>
                    <a:cubicBezTo>
                      <a:pt x="62" y="60"/>
                      <a:pt x="70" y="60"/>
                      <a:pt x="61" y="68"/>
                    </a:cubicBezTo>
                    <a:cubicBezTo>
                      <a:pt x="45" y="86"/>
                      <a:pt x="45" y="86"/>
                      <a:pt x="45" y="86"/>
                    </a:cubicBezTo>
                    <a:close/>
                    <a:moveTo>
                      <a:pt x="43" y="177"/>
                    </a:moveTo>
                    <a:cubicBezTo>
                      <a:pt x="41" y="177"/>
                      <a:pt x="41" y="177"/>
                      <a:pt x="41" y="177"/>
                    </a:cubicBezTo>
                    <a:cubicBezTo>
                      <a:pt x="41" y="177"/>
                      <a:pt x="38" y="173"/>
                      <a:pt x="45" y="169"/>
                    </a:cubicBezTo>
                    <a:cubicBezTo>
                      <a:pt x="45" y="169"/>
                      <a:pt x="50" y="165"/>
                      <a:pt x="50" y="171"/>
                    </a:cubicBezTo>
                    <a:cubicBezTo>
                      <a:pt x="50" y="171"/>
                      <a:pt x="46" y="177"/>
                      <a:pt x="43"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Sḷïdè"/>
              <p:cNvSpPr/>
              <p:nvPr/>
            </p:nvSpPr>
            <p:spPr bwMode="auto">
              <a:xfrm>
                <a:off x="5360988" y="2922588"/>
                <a:ext cx="611188" cy="800100"/>
              </a:xfrm>
              <a:custGeom>
                <a:avLst/>
                <a:gdLst>
                  <a:gd name="T0" fmla="*/ 92 w 185"/>
                  <a:gd name="T1" fmla="*/ 50 h 241"/>
                  <a:gd name="T2" fmla="*/ 103 w 185"/>
                  <a:gd name="T3" fmla="*/ 24 h 241"/>
                  <a:gd name="T4" fmla="*/ 136 w 185"/>
                  <a:gd name="T5" fmla="*/ 24 h 241"/>
                  <a:gd name="T6" fmla="*/ 152 w 185"/>
                  <a:gd name="T7" fmla="*/ 43 h 241"/>
                  <a:gd name="T8" fmla="*/ 121 w 185"/>
                  <a:gd name="T9" fmla="*/ 58 h 241"/>
                  <a:gd name="T10" fmla="*/ 158 w 185"/>
                  <a:gd name="T11" fmla="*/ 70 h 241"/>
                  <a:gd name="T12" fmla="*/ 137 w 185"/>
                  <a:gd name="T13" fmla="*/ 109 h 241"/>
                  <a:gd name="T14" fmla="*/ 157 w 185"/>
                  <a:gd name="T15" fmla="*/ 125 h 241"/>
                  <a:gd name="T16" fmla="*/ 151 w 185"/>
                  <a:gd name="T17" fmla="*/ 144 h 241"/>
                  <a:gd name="T18" fmla="*/ 119 w 185"/>
                  <a:gd name="T19" fmla="*/ 160 h 241"/>
                  <a:gd name="T20" fmla="*/ 149 w 185"/>
                  <a:gd name="T21" fmla="*/ 175 h 241"/>
                  <a:gd name="T22" fmla="*/ 143 w 185"/>
                  <a:gd name="T23" fmla="*/ 203 h 241"/>
                  <a:gd name="T24" fmla="*/ 168 w 185"/>
                  <a:gd name="T25" fmla="*/ 238 h 241"/>
                  <a:gd name="T26" fmla="*/ 110 w 185"/>
                  <a:gd name="T27" fmla="*/ 210 h 241"/>
                  <a:gd name="T28" fmla="*/ 66 w 185"/>
                  <a:gd name="T29" fmla="*/ 228 h 241"/>
                  <a:gd name="T30" fmla="*/ 37 w 185"/>
                  <a:gd name="T31" fmla="*/ 237 h 241"/>
                  <a:gd name="T32" fmla="*/ 71 w 185"/>
                  <a:gd name="T33" fmla="*/ 185 h 241"/>
                  <a:gd name="T34" fmla="*/ 91 w 185"/>
                  <a:gd name="T35" fmla="*/ 155 h 241"/>
                  <a:gd name="T36" fmla="*/ 73 w 185"/>
                  <a:gd name="T37" fmla="*/ 165 h 241"/>
                  <a:gd name="T38" fmla="*/ 51 w 185"/>
                  <a:gd name="T39" fmla="*/ 159 h 241"/>
                  <a:gd name="T40" fmla="*/ 38 w 185"/>
                  <a:gd name="T41" fmla="*/ 167 h 241"/>
                  <a:gd name="T42" fmla="*/ 9 w 185"/>
                  <a:gd name="T43" fmla="*/ 187 h 241"/>
                  <a:gd name="T44" fmla="*/ 51 w 185"/>
                  <a:gd name="T45" fmla="*/ 68 h 241"/>
                  <a:gd name="T46" fmla="*/ 90 w 185"/>
                  <a:gd name="T47" fmla="*/ 52 h 241"/>
                  <a:gd name="T48" fmla="*/ 53 w 185"/>
                  <a:gd name="T49" fmla="*/ 208 h 241"/>
                  <a:gd name="T50" fmla="*/ 54 w 185"/>
                  <a:gd name="T51" fmla="*/ 209 h 241"/>
                  <a:gd name="T52" fmla="*/ 80 w 185"/>
                  <a:gd name="T53" fmla="*/ 212 h 241"/>
                  <a:gd name="T54" fmla="*/ 83 w 185"/>
                  <a:gd name="T55" fmla="*/ 213 h 241"/>
                  <a:gd name="T56" fmla="*/ 92 w 185"/>
                  <a:gd name="T57" fmla="*/ 191 h 241"/>
                  <a:gd name="T58" fmla="*/ 112 w 185"/>
                  <a:gd name="T59" fmla="*/ 180 h 241"/>
                  <a:gd name="T60" fmla="*/ 92 w 185"/>
                  <a:gd name="T61" fmla="*/ 191 h 241"/>
                  <a:gd name="T62" fmla="*/ 68 w 185"/>
                  <a:gd name="T63" fmla="*/ 151 h 241"/>
                  <a:gd name="T64" fmla="*/ 93 w 185"/>
                  <a:gd name="T65" fmla="*/ 135 h 241"/>
                  <a:gd name="T66" fmla="*/ 114 w 185"/>
                  <a:gd name="T67" fmla="*/ 131 h 241"/>
                  <a:gd name="T68" fmla="*/ 116 w 185"/>
                  <a:gd name="T69" fmla="*/ 140 h 241"/>
                  <a:gd name="T70" fmla="*/ 110 w 185"/>
                  <a:gd name="T71" fmla="*/ 143 h 241"/>
                  <a:gd name="T72" fmla="*/ 68 w 185"/>
                  <a:gd name="T73" fmla="*/ 151 h 241"/>
                  <a:gd name="T74" fmla="*/ 105 w 185"/>
                  <a:gd name="T75" fmla="*/ 100 h 241"/>
                  <a:gd name="T76" fmla="*/ 106 w 185"/>
                  <a:gd name="T77" fmla="*/ 100 h 241"/>
                  <a:gd name="T78" fmla="*/ 56 w 185"/>
                  <a:gd name="T79" fmla="*/ 134 h 241"/>
                  <a:gd name="T80" fmla="*/ 68 w 185"/>
                  <a:gd name="T81" fmla="*/ 101 h 241"/>
                  <a:gd name="T82" fmla="*/ 77 w 185"/>
                  <a:gd name="T83" fmla="*/ 114 h 241"/>
                  <a:gd name="T84" fmla="*/ 77 w 185"/>
                  <a:gd name="T85" fmla="*/ 126 h 241"/>
                  <a:gd name="T86" fmla="*/ 60 w 185"/>
                  <a:gd name="T87" fmla="*/ 138 h 241"/>
                  <a:gd name="T88" fmla="*/ 76 w 185"/>
                  <a:gd name="T89" fmla="*/ 83 h 241"/>
                  <a:gd name="T90" fmla="*/ 76 w 185"/>
                  <a:gd name="T91" fmla="*/ 90 h 241"/>
                  <a:gd name="T92" fmla="*/ 76 w 185"/>
                  <a:gd name="T93" fmla="*/ 83 h 241"/>
                  <a:gd name="T94" fmla="*/ 97 w 185"/>
                  <a:gd name="T95" fmla="*/ 76 h 241"/>
                  <a:gd name="T96" fmla="*/ 97 w 185"/>
                  <a:gd name="T97" fmla="*/ 62 h 241"/>
                  <a:gd name="T98" fmla="*/ 99 w 185"/>
                  <a:gd name="T99" fmla="*/ 7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241">
                    <a:moveTo>
                      <a:pt x="90" y="52"/>
                    </a:moveTo>
                    <a:cubicBezTo>
                      <a:pt x="92" y="50"/>
                      <a:pt x="92" y="50"/>
                      <a:pt x="92" y="50"/>
                    </a:cubicBezTo>
                    <a:cubicBezTo>
                      <a:pt x="92" y="50"/>
                      <a:pt x="95" y="37"/>
                      <a:pt x="104" y="35"/>
                    </a:cubicBezTo>
                    <a:cubicBezTo>
                      <a:pt x="104" y="35"/>
                      <a:pt x="111" y="28"/>
                      <a:pt x="103" y="24"/>
                    </a:cubicBezTo>
                    <a:cubicBezTo>
                      <a:pt x="103" y="24"/>
                      <a:pt x="84" y="10"/>
                      <a:pt x="94" y="10"/>
                    </a:cubicBezTo>
                    <a:cubicBezTo>
                      <a:pt x="94" y="10"/>
                      <a:pt x="121" y="0"/>
                      <a:pt x="136" y="24"/>
                    </a:cubicBezTo>
                    <a:cubicBezTo>
                      <a:pt x="136" y="24"/>
                      <a:pt x="135" y="27"/>
                      <a:pt x="142" y="30"/>
                    </a:cubicBezTo>
                    <a:cubicBezTo>
                      <a:pt x="142" y="30"/>
                      <a:pt x="157" y="35"/>
                      <a:pt x="152" y="43"/>
                    </a:cubicBezTo>
                    <a:cubicBezTo>
                      <a:pt x="152" y="43"/>
                      <a:pt x="142" y="52"/>
                      <a:pt x="118" y="51"/>
                    </a:cubicBezTo>
                    <a:cubicBezTo>
                      <a:pt x="118" y="51"/>
                      <a:pt x="111" y="58"/>
                      <a:pt x="121" y="58"/>
                    </a:cubicBezTo>
                    <a:cubicBezTo>
                      <a:pt x="121" y="58"/>
                      <a:pt x="131" y="61"/>
                      <a:pt x="133" y="64"/>
                    </a:cubicBezTo>
                    <a:cubicBezTo>
                      <a:pt x="133" y="64"/>
                      <a:pt x="151" y="57"/>
                      <a:pt x="158" y="70"/>
                    </a:cubicBezTo>
                    <a:cubicBezTo>
                      <a:pt x="158" y="70"/>
                      <a:pt x="160" y="99"/>
                      <a:pt x="130" y="104"/>
                    </a:cubicBezTo>
                    <a:cubicBezTo>
                      <a:pt x="130" y="104"/>
                      <a:pt x="123" y="112"/>
                      <a:pt x="137" y="109"/>
                    </a:cubicBezTo>
                    <a:cubicBezTo>
                      <a:pt x="137" y="109"/>
                      <a:pt x="152" y="98"/>
                      <a:pt x="167" y="107"/>
                    </a:cubicBezTo>
                    <a:cubicBezTo>
                      <a:pt x="167" y="107"/>
                      <a:pt x="177" y="115"/>
                      <a:pt x="157" y="125"/>
                    </a:cubicBezTo>
                    <a:cubicBezTo>
                      <a:pt x="157" y="125"/>
                      <a:pt x="145" y="129"/>
                      <a:pt x="149" y="134"/>
                    </a:cubicBezTo>
                    <a:cubicBezTo>
                      <a:pt x="149" y="134"/>
                      <a:pt x="164" y="137"/>
                      <a:pt x="151" y="144"/>
                    </a:cubicBezTo>
                    <a:cubicBezTo>
                      <a:pt x="151" y="144"/>
                      <a:pt x="137" y="148"/>
                      <a:pt x="132" y="148"/>
                    </a:cubicBezTo>
                    <a:cubicBezTo>
                      <a:pt x="119" y="160"/>
                      <a:pt x="119" y="160"/>
                      <a:pt x="119" y="160"/>
                    </a:cubicBezTo>
                    <a:cubicBezTo>
                      <a:pt x="119" y="160"/>
                      <a:pt x="114" y="166"/>
                      <a:pt x="123" y="165"/>
                    </a:cubicBezTo>
                    <a:cubicBezTo>
                      <a:pt x="123" y="165"/>
                      <a:pt x="149" y="154"/>
                      <a:pt x="149" y="175"/>
                    </a:cubicBezTo>
                    <a:cubicBezTo>
                      <a:pt x="133" y="197"/>
                      <a:pt x="133" y="197"/>
                      <a:pt x="133" y="197"/>
                    </a:cubicBezTo>
                    <a:cubicBezTo>
                      <a:pt x="133" y="197"/>
                      <a:pt x="128" y="200"/>
                      <a:pt x="143" y="203"/>
                    </a:cubicBezTo>
                    <a:cubicBezTo>
                      <a:pt x="143" y="203"/>
                      <a:pt x="185" y="218"/>
                      <a:pt x="178" y="233"/>
                    </a:cubicBezTo>
                    <a:cubicBezTo>
                      <a:pt x="178" y="233"/>
                      <a:pt x="168" y="234"/>
                      <a:pt x="168" y="238"/>
                    </a:cubicBezTo>
                    <a:cubicBezTo>
                      <a:pt x="147" y="238"/>
                      <a:pt x="147" y="238"/>
                      <a:pt x="147" y="238"/>
                    </a:cubicBezTo>
                    <a:cubicBezTo>
                      <a:pt x="110" y="210"/>
                      <a:pt x="110" y="210"/>
                      <a:pt x="110" y="210"/>
                    </a:cubicBezTo>
                    <a:cubicBezTo>
                      <a:pt x="72" y="236"/>
                      <a:pt x="72" y="236"/>
                      <a:pt x="72" y="236"/>
                    </a:cubicBezTo>
                    <a:cubicBezTo>
                      <a:pt x="72" y="236"/>
                      <a:pt x="63" y="238"/>
                      <a:pt x="66" y="228"/>
                    </a:cubicBezTo>
                    <a:cubicBezTo>
                      <a:pt x="66" y="228"/>
                      <a:pt x="58" y="218"/>
                      <a:pt x="53" y="228"/>
                    </a:cubicBezTo>
                    <a:cubicBezTo>
                      <a:pt x="37" y="237"/>
                      <a:pt x="37" y="237"/>
                      <a:pt x="37" y="237"/>
                    </a:cubicBezTo>
                    <a:cubicBezTo>
                      <a:pt x="37" y="237"/>
                      <a:pt x="24" y="241"/>
                      <a:pt x="27" y="233"/>
                    </a:cubicBezTo>
                    <a:cubicBezTo>
                      <a:pt x="27" y="233"/>
                      <a:pt x="49" y="191"/>
                      <a:pt x="71" y="185"/>
                    </a:cubicBezTo>
                    <a:cubicBezTo>
                      <a:pt x="71" y="185"/>
                      <a:pt x="97" y="170"/>
                      <a:pt x="101" y="163"/>
                    </a:cubicBezTo>
                    <a:cubicBezTo>
                      <a:pt x="101" y="163"/>
                      <a:pt x="106" y="156"/>
                      <a:pt x="91" y="155"/>
                    </a:cubicBezTo>
                    <a:cubicBezTo>
                      <a:pt x="91" y="155"/>
                      <a:pt x="85" y="159"/>
                      <a:pt x="78" y="157"/>
                    </a:cubicBezTo>
                    <a:cubicBezTo>
                      <a:pt x="78" y="157"/>
                      <a:pt x="70" y="160"/>
                      <a:pt x="73" y="165"/>
                    </a:cubicBezTo>
                    <a:cubicBezTo>
                      <a:pt x="73" y="165"/>
                      <a:pt x="69" y="176"/>
                      <a:pt x="59" y="172"/>
                    </a:cubicBezTo>
                    <a:cubicBezTo>
                      <a:pt x="59" y="172"/>
                      <a:pt x="42" y="163"/>
                      <a:pt x="51" y="159"/>
                    </a:cubicBezTo>
                    <a:cubicBezTo>
                      <a:pt x="51" y="159"/>
                      <a:pt x="58" y="153"/>
                      <a:pt x="50" y="151"/>
                    </a:cubicBezTo>
                    <a:cubicBezTo>
                      <a:pt x="50" y="151"/>
                      <a:pt x="38" y="165"/>
                      <a:pt x="38" y="167"/>
                    </a:cubicBezTo>
                    <a:cubicBezTo>
                      <a:pt x="38" y="169"/>
                      <a:pt x="21" y="203"/>
                      <a:pt x="12" y="203"/>
                    </a:cubicBezTo>
                    <a:cubicBezTo>
                      <a:pt x="12" y="203"/>
                      <a:pt x="0" y="207"/>
                      <a:pt x="9" y="187"/>
                    </a:cubicBezTo>
                    <a:cubicBezTo>
                      <a:pt x="19" y="167"/>
                      <a:pt x="34" y="149"/>
                      <a:pt x="61" y="81"/>
                    </a:cubicBezTo>
                    <a:cubicBezTo>
                      <a:pt x="61" y="81"/>
                      <a:pt x="68" y="71"/>
                      <a:pt x="51" y="68"/>
                    </a:cubicBezTo>
                    <a:cubicBezTo>
                      <a:pt x="51" y="68"/>
                      <a:pt x="46" y="62"/>
                      <a:pt x="61" y="59"/>
                    </a:cubicBezTo>
                    <a:cubicBezTo>
                      <a:pt x="90" y="52"/>
                      <a:pt x="90" y="52"/>
                      <a:pt x="90" y="52"/>
                    </a:cubicBezTo>
                    <a:close/>
                    <a:moveTo>
                      <a:pt x="54" y="209"/>
                    </a:moveTo>
                    <a:cubicBezTo>
                      <a:pt x="53" y="208"/>
                      <a:pt x="53" y="208"/>
                      <a:pt x="53" y="208"/>
                    </a:cubicBezTo>
                    <a:cubicBezTo>
                      <a:pt x="53" y="208"/>
                      <a:pt x="56" y="197"/>
                      <a:pt x="64" y="197"/>
                    </a:cubicBezTo>
                    <a:cubicBezTo>
                      <a:pt x="64" y="197"/>
                      <a:pt x="61" y="207"/>
                      <a:pt x="54" y="209"/>
                    </a:cubicBezTo>
                    <a:close/>
                    <a:moveTo>
                      <a:pt x="83" y="213"/>
                    </a:moveTo>
                    <a:cubicBezTo>
                      <a:pt x="80" y="212"/>
                      <a:pt x="80" y="212"/>
                      <a:pt x="80" y="212"/>
                    </a:cubicBezTo>
                    <a:cubicBezTo>
                      <a:pt x="80" y="212"/>
                      <a:pt x="76" y="205"/>
                      <a:pt x="85" y="205"/>
                    </a:cubicBezTo>
                    <a:cubicBezTo>
                      <a:pt x="85" y="205"/>
                      <a:pt x="89" y="208"/>
                      <a:pt x="83" y="213"/>
                    </a:cubicBezTo>
                    <a:close/>
                    <a:moveTo>
                      <a:pt x="92" y="192"/>
                    </a:moveTo>
                    <a:cubicBezTo>
                      <a:pt x="92" y="191"/>
                      <a:pt x="92" y="191"/>
                      <a:pt x="92" y="191"/>
                    </a:cubicBezTo>
                    <a:cubicBezTo>
                      <a:pt x="92" y="191"/>
                      <a:pt x="104" y="175"/>
                      <a:pt x="109" y="173"/>
                    </a:cubicBezTo>
                    <a:cubicBezTo>
                      <a:pt x="109" y="173"/>
                      <a:pt x="120" y="171"/>
                      <a:pt x="112" y="180"/>
                    </a:cubicBezTo>
                    <a:cubicBezTo>
                      <a:pt x="112" y="180"/>
                      <a:pt x="99" y="192"/>
                      <a:pt x="95" y="193"/>
                    </a:cubicBezTo>
                    <a:cubicBezTo>
                      <a:pt x="95" y="193"/>
                      <a:pt x="94" y="194"/>
                      <a:pt x="92" y="191"/>
                    </a:cubicBezTo>
                    <a:cubicBezTo>
                      <a:pt x="89" y="189"/>
                      <a:pt x="92" y="192"/>
                      <a:pt x="92" y="192"/>
                    </a:cubicBezTo>
                    <a:close/>
                    <a:moveTo>
                      <a:pt x="68" y="151"/>
                    </a:moveTo>
                    <a:cubicBezTo>
                      <a:pt x="67" y="149"/>
                      <a:pt x="67" y="149"/>
                      <a:pt x="67" y="149"/>
                    </a:cubicBezTo>
                    <a:cubicBezTo>
                      <a:pt x="67" y="149"/>
                      <a:pt x="87" y="138"/>
                      <a:pt x="93" y="135"/>
                    </a:cubicBezTo>
                    <a:cubicBezTo>
                      <a:pt x="109" y="127"/>
                      <a:pt x="109" y="127"/>
                      <a:pt x="109" y="127"/>
                    </a:cubicBezTo>
                    <a:cubicBezTo>
                      <a:pt x="109" y="127"/>
                      <a:pt x="117" y="123"/>
                      <a:pt x="114" y="131"/>
                    </a:cubicBezTo>
                    <a:cubicBezTo>
                      <a:pt x="114" y="131"/>
                      <a:pt x="105" y="136"/>
                      <a:pt x="108" y="140"/>
                    </a:cubicBezTo>
                    <a:cubicBezTo>
                      <a:pt x="108" y="140"/>
                      <a:pt x="112" y="142"/>
                      <a:pt x="116" y="140"/>
                    </a:cubicBezTo>
                    <a:cubicBezTo>
                      <a:pt x="116" y="140"/>
                      <a:pt x="125" y="140"/>
                      <a:pt x="121" y="148"/>
                    </a:cubicBezTo>
                    <a:cubicBezTo>
                      <a:pt x="121" y="148"/>
                      <a:pt x="114" y="148"/>
                      <a:pt x="110" y="143"/>
                    </a:cubicBezTo>
                    <a:cubicBezTo>
                      <a:pt x="110" y="143"/>
                      <a:pt x="86" y="145"/>
                      <a:pt x="83" y="149"/>
                    </a:cubicBezTo>
                    <a:cubicBezTo>
                      <a:pt x="83" y="149"/>
                      <a:pt x="72" y="154"/>
                      <a:pt x="68" y="151"/>
                    </a:cubicBezTo>
                    <a:close/>
                    <a:moveTo>
                      <a:pt x="106" y="100"/>
                    </a:moveTo>
                    <a:cubicBezTo>
                      <a:pt x="105" y="100"/>
                      <a:pt x="105" y="100"/>
                      <a:pt x="105" y="100"/>
                    </a:cubicBezTo>
                    <a:cubicBezTo>
                      <a:pt x="105" y="100"/>
                      <a:pt x="103" y="96"/>
                      <a:pt x="106" y="95"/>
                    </a:cubicBezTo>
                    <a:cubicBezTo>
                      <a:pt x="106" y="95"/>
                      <a:pt x="110" y="98"/>
                      <a:pt x="106" y="100"/>
                    </a:cubicBezTo>
                    <a:close/>
                    <a:moveTo>
                      <a:pt x="56" y="134"/>
                    </a:moveTo>
                    <a:cubicBezTo>
                      <a:pt x="56" y="134"/>
                      <a:pt x="56" y="134"/>
                      <a:pt x="56" y="134"/>
                    </a:cubicBezTo>
                    <a:cubicBezTo>
                      <a:pt x="56" y="134"/>
                      <a:pt x="62" y="117"/>
                      <a:pt x="66" y="114"/>
                    </a:cubicBezTo>
                    <a:cubicBezTo>
                      <a:pt x="66" y="114"/>
                      <a:pt x="71" y="102"/>
                      <a:pt x="68" y="101"/>
                    </a:cubicBezTo>
                    <a:cubicBezTo>
                      <a:pt x="68" y="101"/>
                      <a:pt x="71" y="91"/>
                      <a:pt x="78" y="102"/>
                    </a:cubicBezTo>
                    <a:cubicBezTo>
                      <a:pt x="78" y="102"/>
                      <a:pt x="81" y="112"/>
                      <a:pt x="77" y="114"/>
                    </a:cubicBezTo>
                    <a:cubicBezTo>
                      <a:pt x="77" y="114"/>
                      <a:pt x="64" y="120"/>
                      <a:pt x="70" y="125"/>
                    </a:cubicBezTo>
                    <a:cubicBezTo>
                      <a:pt x="70" y="125"/>
                      <a:pt x="72" y="127"/>
                      <a:pt x="77" y="126"/>
                    </a:cubicBezTo>
                    <a:cubicBezTo>
                      <a:pt x="77" y="126"/>
                      <a:pt x="80" y="126"/>
                      <a:pt x="77" y="130"/>
                    </a:cubicBezTo>
                    <a:cubicBezTo>
                      <a:pt x="77" y="130"/>
                      <a:pt x="69" y="138"/>
                      <a:pt x="60" y="138"/>
                    </a:cubicBezTo>
                    <a:cubicBezTo>
                      <a:pt x="60" y="138"/>
                      <a:pt x="55" y="139"/>
                      <a:pt x="56" y="134"/>
                    </a:cubicBezTo>
                    <a:close/>
                    <a:moveTo>
                      <a:pt x="76" y="83"/>
                    </a:moveTo>
                    <a:cubicBezTo>
                      <a:pt x="77" y="83"/>
                      <a:pt x="78" y="84"/>
                      <a:pt x="78" y="86"/>
                    </a:cubicBezTo>
                    <a:cubicBezTo>
                      <a:pt x="78" y="88"/>
                      <a:pt x="77" y="90"/>
                      <a:pt x="76" y="90"/>
                    </a:cubicBezTo>
                    <a:cubicBezTo>
                      <a:pt x="75" y="90"/>
                      <a:pt x="74" y="88"/>
                      <a:pt x="74" y="86"/>
                    </a:cubicBezTo>
                    <a:cubicBezTo>
                      <a:pt x="74" y="84"/>
                      <a:pt x="75" y="83"/>
                      <a:pt x="76" y="83"/>
                    </a:cubicBezTo>
                    <a:close/>
                    <a:moveTo>
                      <a:pt x="99" y="77"/>
                    </a:moveTo>
                    <a:cubicBezTo>
                      <a:pt x="97" y="76"/>
                      <a:pt x="97" y="76"/>
                      <a:pt x="97" y="76"/>
                    </a:cubicBezTo>
                    <a:cubicBezTo>
                      <a:pt x="97" y="76"/>
                      <a:pt x="96" y="73"/>
                      <a:pt x="91" y="73"/>
                    </a:cubicBezTo>
                    <a:cubicBezTo>
                      <a:pt x="91" y="73"/>
                      <a:pt x="90" y="64"/>
                      <a:pt x="97" y="62"/>
                    </a:cubicBezTo>
                    <a:cubicBezTo>
                      <a:pt x="97" y="62"/>
                      <a:pt x="107" y="62"/>
                      <a:pt x="108" y="72"/>
                    </a:cubicBezTo>
                    <a:cubicBezTo>
                      <a:pt x="108" y="72"/>
                      <a:pt x="106" y="77"/>
                      <a:pt x="9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ṣľíḋe"/>
              <p:cNvSpPr/>
              <p:nvPr/>
            </p:nvSpPr>
            <p:spPr bwMode="auto">
              <a:xfrm>
                <a:off x="8389938" y="2962275"/>
                <a:ext cx="581025" cy="776288"/>
              </a:xfrm>
              <a:custGeom>
                <a:avLst/>
                <a:gdLst>
                  <a:gd name="T0" fmla="*/ 13 w 176"/>
                  <a:gd name="T1" fmla="*/ 139 h 234"/>
                  <a:gd name="T2" fmla="*/ 48 w 176"/>
                  <a:gd name="T3" fmla="*/ 97 h 234"/>
                  <a:gd name="T4" fmla="*/ 33 w 176"/>
                  <a:gd name="T5" fmla="*/ 36 h 234"/>
                  <a:gd name="T6" fmla="*/ 48 w 176"/>
                  <a:gd name="T7" fmla="*/ 36 h 234"/>
                  <a:gd name="T8" fmla="*/ 52 w 176"/>
                  <a:gd name="T9" fmla="*/ 21 h 234"/>
                  <a:gd name="T10" fmla="*/ 86 w 176"/>
                  <a:gd name="T11" fmla="*/ 14 h 234"/>
                  <a:gd name="T12" fmla="*/ 100 w 176"/>
                  <a:gd name="T13" fmla="*/ 17 h 234"/>
                  <a:gd name="T14" fmla="*/ 113 w 176"/>
                  <a:gd name="T15" fmla="*/ 67 h 234"/>
                  <a:gd name="T16" fmla="*/ 118 w 176"/>
                  <a:gd name="T17" fmla="*/ 19 h 234"/>
                  <a:gd name="T18" fmla="*/ 142 w 176"/>
                  <a:gd name="T19" fmla="*/ 36 h 234"/>
                  <a:gd name="T20" fmla="*/ 145 w 176"/>
                  <a:gd name="T21" fmla="*/ 78 h 234"/>
                  <a:gd name="T22" fmla="*/ 169 w 176"/>
                  <a:gd name="T23" fmla="*/ 103 h 234"/>
                  <a:gd name="T24" fmla="*/ 119 w 176"/>
                  <a:gd name="T25" fmla="*/ 118 h 234"/>
                  <a:gd name="T26" fmla="*/ 104 w 176"/>
                  <a:gd name="T27" fmla="*/ 151 h 234"/>
                  <a:gd name="T28" fmla="*/ 141 w 176"/>
                  <a:gd name="T29" fmla="*/ 168 h 234"/>
                  <a:gd name="T30" fmla="*/ 106 w 176"/>
                  <a:gd name="T31" fmla="*/ 188 h 234"/>
                  <a:gd name="T32" fmla="*/ 71 w 176"/>
                  <a:gd name="T33" fmla="*/ 224 h 234"/>
                  <a:gd name="T34" fmla="*/ 63 w 176"/>
                  <a:gd name="T35" fmla="*/ 190 h 234"/>
                  <a:gd name="T36" fmla="*/ 91 w 176"/>
                  <a:gd name="T37" fmla="*/ 176 h 234"/>
                  <a:gd name="T38" fmla="*/ 47 w 176"/>
                  <a:gd name="T39" fmla="*/ 190 h 234"/>
                  <a:gd name="T40" fmla="*/ 21 w 176"/>
                  <a:gd name="T41" fmla="*/ 180 h 234"/>
                  <a:gd name="T42" fmla="*/ 81 w 176"/>
                  <a:gd name="T43" fmla="*/ 148 h 234"/>
                  <a:gd name="T44" fmla="*/ 79 w 176"/>
                  <a:gd name="T45" fmla="*/ 131 h 234"/>
                  <a:gd name="T46" fmla="*/ 51 w 176"/>
                  <a:gd name="T47" fmla="*/ 122 h 234"/>
                  <a:gd name="T48" fmla="*/ 123 w 176"/>
                  <a:gd name="T49" fmla="*/ 102 h 234"/>
                  <a:gd name="T50" fmla="*/ 121 w 176"/>
                  <a:gd name="T51" fmla="*/ 92 h 234"/>
                  <a:gd name="T52" fmla="*/ 41 w 176"/>
                  <a:gd name="T53" fmla="*/ 115 h 234"/>
                  <a:gd name="T54" fmla="*/ 16 w 176"/>
                  <a:gd name="T55" fmla="*/ 140 h 234"/>
                  <a:gd name="T56" fmla="*/ 76 w 176"/>
                  <a:gd name="T57" fmla="*/ 84 h 234"/>
                  <a:gd name="T58" fmla="*/ 87 w 176"/>
                  <a:gd name="T59" fmla="*/ 69 h 234"/>
                  <a:gd name="T60" fmla="*/ 104 w 176"/>
                  <a:gd name="T61" fmla="*/ 76 h 234"/>
                  <a:gd name="T62" fmla="*/ 82 w 176"/>
                  <a:gd name="T63" fmla="*/ 88 h 234"/>
                  <a:gd name="T64" fmla="*/ 67 w 176"/>
                  <a:gd name="T65" fmla="*/ 92 h 234"/>
                  <a:gd name="T66" fmla="*/ 63 w 176"/>
                  <a:gd name="T67" fmla="*/ 83 h 234"/>
                  <a:gd name="T68" fmla="*/ 67 w 176"/>
                  <a:gd name="T69" fmla="*/ 92 h 234"/>
                  <a:gd name="T70" fmla="*/ 89 w 176"/>
                  <a:gd name="T71" fmla="*/ 36 h 234"/>
                  <a:gd name="T72" fmla="*/ 90 w 176"/>
                  <a:gd name="T73" fmla="*/ 49 h 234"/>
                  <a:gd name="T74" fmla="*/ 82 w 176"/>
                  <a:gd name="T75" fmla="*/ 49 h 234"/>
                  <a:gd name="T76" fmla="*/ 89 w 176"/>
                  <a:gd name="T77" fmla="*/ 36 h 234"/>
                  <a:gd name="T78" fmla="*/ 72 w 176"/>
                  <a:gd name="T79" fmla="*/ 33 h 234"/>
                  <a:gd name="T80" fmla="*/ 74 w 176"/>
                  <a:gd name="T81" fmla="*/ 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34">
                    <a:moveTo>
                      <a:pt x="16" y="140"/>
                    </a:moveTo>
                    <a:cubicBezTo>
                      <a:pt x="13" y="139"/>
                      <a:pt x="13" y="139"/>
                      <a:pt x="13" y="139"/>
                    </a:cubicBezTo>
                    <a:cubicBezTo>
                      <a:pt x="13" y="139"/>
                      <a:pt x="0" y="118"/>
                      <a:pt x="31" y="97"/>
                    </a:cubicBezTo>
                    <a:cubicBezTo>
                      <a:pt x="31" y="97"/>
                      <a:pt x="41" y="102"/>
                      <a:pt x="48" y="97"/>
                    </a:cubicBezTo>
                    <a:cubicBezTo>
                      <a:pt x="51" y="92"/>
                      <a:pt x="51" y="92"/>
                      <a:pt x="51" y="92"/>
                    </a:cubicBezTo>
                    <a:cubicBezTo>
                      <a:pt x="33" y="36"/>
                      <a:pt x="33" y="36"/>
                      <a:pt x="33" y="36"/>
                    </a:cubicBezTo>
                    <a:cubicBezTo>
                      <a:pt x="33" y="36"/>
                      <a:pt x="39" y="23"/>
                      <a:pt x="49" y="31"/>
                    </a:cubicBezTo>
                    <a:cubicBezTo>
                      <a:pt x="48" y="36"/>
                      <a:pt x="48" y="36"/>
                      <a:pt x="48" y="36"/>
                    </a:cubicBezTo>
                    <a:cubicBezTo>
                      <a:pt x="48" y="36"/>
                      <a:pt x="58" y="40"/>
                      <a:pt x="58" y="31"/>
                    </a:cubicBezTo>
                    <a:cubicBezTo>
                      <a:pt x="52" y="21"/>
                      <a:pt x="52" y="21"/>
                      <a:pt x="52" y="21"/>
                    </a:cubicBezTo>
                    <a:cubicBezTo>
                      <a:pt x="52" y="21"/>
                      <a:pt x="49" y="11"/>
                      <a:pt x="72" y="18"/>
                    </a:cubicBezTo>
                    <a:cubicBezTo>
                      <a:pt x="72" y="18"/>
                      <a:pt x="81" y="25"/>
                      <a:pt x="86" y="14"/>
                    </a:cubicBezTo>
                    <a:cubicBezTo>
                      <a:pt x="93" y="0"/>
                      <a:pt x="93" y="0"/>
                      <a:pt x="93" y="0"/>
                    </a:cubicBezTo>
                    <a:cubicBezTo>
                      <a:pt x="93" y="0"/>
                      <a:pt x="100" y="7"/>
                      <a:pt x="100" y="17"/>
                    </a:cubicBezTo>
                    <a:cubicBezTo>
                      <a:pt x="100" y="17"/>
                      <a:pt x="116" y="33"/>
                      <a:pt x="116" y="38"/>
                    </a:cubicBezTo>
                    <a:cubicBezTo>
                      <a:pt x="116" y="38"/>
                      <a:pt x="109" y="67"/>
                      <a:pt x="113" y="67"/>
                    </a:cubicBezTo>
                    <a:cubicBezTo>
                      <a:pt x="117" y="68"/>
                      <a:pt x="121" y="49"/>
                      <a:pt x="121" y="49"/>
                    </a:cubicBezTo>
                    <a:cubicBezTo>
                      <a:pt x="121" y="49"/>
                      <a:pt x="130" y="28"/>
                      <a:pt x="118" y="19"/>
                    </a:cubicBezTo>
                    <a:cubicBezTo>
                      <a:pt x="118" y="19"/>
                      <a:pt x="110" y="6"/>
                      <a:pt x="137" y="4"/>
                    </a:cubicBezTo>
                    <a:cubicBezTo>
                      <a:pt x="137" y="4"/>
                      <a:pt x="152" y="11"/>
                      <a:pt x="142" y="36"/>
                    </a:cubicBezTo>
                    <a:cubicBezTo>
                      <a:pt x="130" y="73"/>
                      <a:pt x="130" y="73"/>
                      <a:pt x="130" y="73"/>
                    </a:cubicBezTo>
                    <a:cubicBezTo>
                      <a:pt x="130" y="73"/>
                      <a:pt x="128" y="81"/>
                      <a:pt x="145" y="78"/>
                    </a:cubicBezTo>
                    <a:cubicBezTo>
                      <a:pt x="145" y="78"/>
                      <a:pt x="176" y="71"/>
                      <a:pt x="174" y="93"/>
                    </a:cubicBezTo>
                    <a:cubicBezTo>
                      <a:pt x="174" y="93"/>
                      <a:pt x="174" y="101"/>
                      <a:pt x="169" y="103"/>
                    </a:cubicBezTo>
                    <a:cubicBezTo>
                      <a:pt x="124" y="108"/>
                      <a:pt x="124" y="108"/>
                      <a:pt x="124" y="108"/>
                    </a:cubicBezTo>
                    <a:cubicBezTo>
                      <a:pt x="124" y="108"/>
                      <a:pt x="116" y="111"/>
                      <a:pt x="119" y="118"/>
                    </a:cubicBezTo>
                    <a:cubicBezTo>
                      <a:pt x="119" y="118"/>
                      <a:pt x="112" y="126"/>
                      <a:pt x="94" y="133"/>
                    </a:cubicBezTo>
                    <a:cubicBezTo>
                      <a:pt x="94" y="133"/>
                      <a:pt x="91" y="150"/>
                      <a:pt x="104" y="151"/>
                    </a:cubicBezTo>
                    <a:cubicBezTo>
                      <a:pt x="104" y="151"/>
                      <a:pt x="136" y="146"/>
                      <a:pt x="148" y="148"/>
                    </a:cubicBezTo>
                    <a:cubicBezTo>
                      <a:pt x="148" y="148"/>
                      <a:pt x="157" y="166"/>
                      <a:pt x="141" y="168"/>
                    </a:cubicBezTo>
                    <a:cubicBezTo>
                      <a:pt x="113" y="169"/>
                      <a:pt x="113" y="169"/>
                      <a:pt x="113" y="169"/>
                    </a:cubicBezTo>
                    <a:cubicBezTo>
                      <a:pt x="113" y="169"/>
                      <a:pt x="105" y="165"/>
                      <a:pt x="106" y="188"/>
                    </a:cubicBezTo>
                    <a:cubicBezTo>
                      <a:pt x="106" y="188"/>
                      <a:pt x="106" y="229"/>
                      <a:pt x="88" y="230"/>
                    </a:cubicBezTo>
                    <a:cubicBezTo>
                      <a:pt x="88" y="230"/>
                      <a:pt x="79" y="234"/>
                      <a:pt x="71" y="224"/>
                    </a:cubicBezTo>
                    <a:cubicBezTo>
                      <a:pt x="56" y="200"/>
                      <a:pt x="56" y="200"/>
                      <a:pt x="56" y="200"/>
                    </a:cubicBezTo>
                    <a:cubicBezTo>
                      <a:pt x="56" y="200"/>
                      <a:pt x="54" y="189"/>
                      <a:pt x="63" y="190"/>
                    </a:cubicBezTo>
                    <a:cubicBezTo>
                      <a:pt x="80" y="208"/>
                      <a:pt x="80" y="208"/>
                      <a:pt x="80" y="208"/>
                    </a:cubicBezTo>
                    <a:cubicBezTo>
                      <a:pt x="80" y="208"/>
                      <a:pt x="92" y="215"/>
                      <a:pt x="91" y="176"/>
                    </a:cubicBezTo>
                    <a:cubicBezTo>
                      <a:pt x="91" y="176"/>
                      <a:pt x="86" y="167"/>
                      <a:pt x="72" y="176"/>
                    </a:cubicBezTo>
                    <a:cubicBezTo>
                      <a:pt x="72" y="176"/>
                      <a:pt x="52" y="179"/>
                      <a:pt x="47" y="190"/>
                    </a:cubicBezTo>
                    <a:cubicBezTo>
                      <a:pt x="47" y="190"/>
                      <a:pt x="45" y="193"/>
                      <a:pt x="39" y="188"/>
                    </a:cubicBezTo>
                    <a:cubicBezTo>
                      <a:pt x="21" y="180"/>
                      <a:pt x="21" y="180"/>
                      <a:pt x="21" y="180"/>
                    </a:cubicBezTo>
                    <a:cubicBezTo>
                      <a:pt x="21" y="180"/>
                      <a:pt x="47" y="167"/>
                      <a:pt x="67" y="164"/>
                    </a:cubicBezTo>
                    <a:cubicBezTo>
                      <a:pt x="67" y="164"/>
                      <a:pt x="85" y="156"/>
                      <a:pt x="81" y="148"/>
                    </a:cubicBezTo>
                    <a:cubicBezTo>
                      <a:pt x="81" y="148"/>
                      <a:pt x="77" y="140"/>
                      <a:pt x="71" y="140"/>
                    </a:cubicBezTo>
                    <a:cubicBezTo>
                      <a:pt x="71" y="140"/>
                      <a:pt x="70" y="132"/>
                      <a:pt x="79" y="131"/>
                    </a:cubicBezTo>
                    <a:cubicBezTo>
                      <a:pt x="79" y="131"/>
                      <a:pt x="85" y="121"/>
                      <a:pt x="72" y="126"/>
                    </a:cubicBezTo>
                    <a:cubicBezTo>
                      <a:pt x="72" y="126"/>
                      <a:pt x="52" y="134"/>
                      <a:pt x="51" y="122"/>
                    </a:cubicBezTo>
                    <a:cubicBezTo>
                      <a:pt x="51" y="122"/>
                      <a:pt x="90" y="99"/>
                      <a:pt x="105" y="100"/>
                    </a:cubicBezTo>
                    <a:cubicBezTo>
                      <a:pt x="105" y="100"/>
                      <a:pt x="114" y="105"/>
                      <a:pt x="123" y="102"/>
                    </a:cubicBezTo>
                    <a:cubicBezTo>
                      <a:pt x="123" y="102"/>
                      <a:pt x="133" y="99"/>
                      <a:pt x="133" y="95"/>
                    </a:cubicBezTo>
                    <a:cubicBezTo>
                      <a:pt x="133" y="95"/>
                      <a:pt x="126" y="85"/>
                      <a:pt x="121" y="92"/>
                    </a:cubicBezTo>
                    <a:cubicBezTo>
                      <a:pt x="81" y="94"/>
                      <a:pt x="81" y="94"/>
                      <a:pt x="81" y="94"/>
                    </a:cubicBezTo>
                    <a:cubicBezTo>
                      <a:pt x="41" y="115"/>
                      <a:pt x="41" y="115"/>
                      <a:pt x="41" y="115"/>
                    </a:cubicBezTo>
                    <a:cubicBezTo>
                      <a:pt x="34" y="123"/>
                      <a:pt x="34" y="123"/>
                      <a:pt x="34" y="123"/>
                    </a:cubicBezTo>
                    <a:cubicBezTo>
                      <a:pt x="34" y="123"/>
                      <a:pt x="21" y="139"/>
                      <a:pt x="16" y="140"/>
                    </a:cubicBezTo>
                    <a:close/>
                    <a:moveTo>
                      <a:pt x="77" y="85"/>
                    </a:moveTo>
                    <a:cubicBezTo>
                      <a:pt x="76" y="84"/>
                      <a:pt x="76" y="84"/>
                      <a:pt x="76" y="84"/>
                    </a:cubicBezTo>
                    <a:cubicBezTo>
                      <a:pt x="76" y="84"/>
                      <a:pt x="75" y="75"/>
                      <a:pt x="85" y="71"/>
                    </a:cubicBezTo>
                    <a:cubicBezTo>
                      <a:pt x="87" y="69"/>
                      <a:pt x="87" y="69"/>
                      <a:pt x="87" y="69"/>
                    </a:cubicBezTo>
                    <a:cubicBezTo>
                      <a:pt x="87" y="69"/>
                      <a:pt x="90" y="69"/>
                      <a:pt x="94" y="72"/>
                    </a:cubicBezTo>
                    <a:cubicBezTo>
                      <a:pt x="94" y="72"/>
                      <a:pt x="104" y="71"/>
                      <a:pt x="104" y="76"/>
                    </a:cubicBezTo>
                    <a:cubicBezTo>
                      <a:pt x="104" y="82"/>
                      <a:pt x="105" y="86"/>
                      <a:pt x="100" y="85"/>
                    </a:cubicBezTo>
                    <a:cubicBezTo>
                      <a:pt x="100" y="85"/>
                      <a:pt x="84" y="84"/>
                      <a:pt x="82" y="88"/>
                    </a:cubicBezTo>
                    <a:cubicBezTo>
                      <a:pt x="82" y="88"/>
                      <a:pt x="77" y="88"/>
                      <a:pt x="77" y="85"/>
                    </a:cubicBezTo>
                    <a:close/>
                    <a:moveTo>
                      <a:pt x="67" y="92"/>
                    </a:moveTo>
                    <a:cubicBezTo>
                      <a:pt x="65" y="91"/>
                      <a:pt x="65" y="91"/>
                      <a:pt x="65" y="91"/>
                    </a:cubicBezTo>
                    <a:cubicBezTo>
                      <a:pt x="65" y="91"/>
                      <a:pt x="59" y="88"/>
                      <a:pt x="63" y="83"/>
                    </a:cubicBezTo>
                    <a:cubicBezTo>
                      <a:pt x="63" y="83"/>
                      <a:pt x="69" y="79"/>
                      <a:pt x="69" y="89"/>
                    </a:cubicBezTo>
                    <a:cubicBezTo>
                      <a:pt x="67" y="92"/>
                      <a:pt x="67" y="92"/>
                      <a:pt x="67" y="92"/>
                    </a:cubicBezTo>
                    <a:close/>
                    <a:moveTo>
                      <a:pt x="89" y="36"/>
                    </a:moveTo>
                    <a:cubicBezTo>
                      <a:pt x="89" y="36"/>
                      <a:pt x="89" y="36"/>
                      <a:pt x="89" y="36"/>
                    </a:cubicBezTo>
                    <a:cubicBezTo>
                      <a:pt x="89" y="36"/>
                      <a:pt x="91" y="36"/>
                      <a:pt x="91" y="41"/>
                    </a:cubicBezTo>
                    <a:cubicBezTo>
                      <a:pt x="91" y="43"/>
                      <a:pt x="91" y="45"/>
                      <a:pt x="90" y="49"/>
                    </a:cubicBezTo>
                    <a:cubicBezTo>
                      <a:pt x="83" y="51"/>
                      <a:pt x="83" y="51"/>
                      <a:pt x="83" y="51"/>
                    </a:cubicBezTo>
                    <a:cubicBezTo>
                      <a:pt x="82" y="49"/>
                      <a:pt x="82" y="49"/>
                      <a:pt x="82" y="49"/>
                    </a:cubicBezTo>
                    <a:cubicBezTo>
                      <a:pt x="82" y="49"/>
                      <a:pt x="76" y="45"/>
                      <a:pt x="82" y="40"/>
                    </a:cubicBezTo>
                    <a:cubicBezTo>
                      <a:pt x="82" y="40"/>
                      <a:pt x="85" y="35"/>
                      <a:pt x="89" y="36"/>
                    </a:cubicBezTo>
                    <a:close/>
                    <a:moveTo>
                      <a:pt x="74" y="32"/>
                    </a:moveTo>
                    <a:cubicBezTo>
                      <a:pt x="72" y="33"/>
                      <a:pt x="72" y="33"/>
                      <a:pt x="72" y="33"/>
                    </a:cubicBezTo>
                    <a:cubicBezTo>
                      <a:pt x="72" y="33"/>
                      <a:pt x="65" y="33"/>
                      <a:pt x="71" y="29"/>
                    </a:cubicBezTo>
                    <a:cubicBezTo>
                      <a:pt x="74" y="32"/>
                      <a:pt x="74" y="32"/>
                      <a:pt x="7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5" name="işḻíďê"/>
            <p:cNvSpPr/>
            <p:nvPr/>
          </p:nvSpPr>
          <p:spPr bwMode="auto">
            <a:xfrm>
              <a:off x="3100101" y="1673060"/>
              <a:ext cx="4858659" cy="229814"/>
            </a:xfrm>
            <a:custGeom>
              <a:avLst/>
              <a:gdLst>
                <a:gd name="T0" fmla="*/ 29 w 1292"/>
                <a:gd name="T1" fmla="*/ 45 h 61"/>
                <a:gd name="T2" fmla="*/ 74 w 1292"/>
                <a:gd name="T3" fmla="*/ 43 h 61"/>
                <a:gd name="T4" fmla="*/ 42 w 1292"/>
                <a:gd name="T5" fmla="*/ 45 h 61"/>
                <a:gd name="T6" fmla="*/ 94 w 1292"/>
                <a:gd name="T7" fmla="*/ 43 h 61"/>
                <a:gd name="T8" fmla="*/ 111 w 1292"/>
                <a:gd name="T9" fmla="*/ 45 h 61"/>
                <a:gd name="T10" fmla="*/ 140 w 1292"/>
                <a:gd name="T11" fmla="*/ 29 h 61"/>
                <a:gd name="T12" fmla="*/ 162 w 1292"/>
                <a:gd name="T13" fmla="*/ 42 h 61"/>
                <a:gd name="T14" fmla="*/ 155 w 1292"/>
                <a:gd name="T15" fmla="*/ 26 h 61"/>
                <a:gd name="T16" fmla="*/ 206 w 1292"/>
                <a:gd name="T17" fmla="*/ 17 h 61"/>
                <a:gd name="T18" fmla="*/ 224 w 1292"/>
                <a:gd name="T19" fmla="*/ 39 h 61"/>
                <a:gd name="T20" fmla="*/ 216 w 1292"/>
                <a:gd name="T21" fmla="*/ 5 h 61"/>
                <a:gd name="T22" fmla="*/ 231 w 1292"/>
                <a:gd name="T23" fmla="*/ 43 h 61"/>
                <a:gd name="T24" fmla="*/ 263 w 1292"/>
                <a:gd name="T25" fmla="*/ 43 h 61"/>
                <a:gd name="T26" fmla="*/ 296 w 1292"/>
                <a:gd name="T27" fmla="*/ 49 h 61"/>
                <a:gd name="T28" fmla="*/ 280 w 1292"/>
                <a:gd name="T29" fmla="*/ 49 h 61"/>
                <a:gd name="T30" fmla="*/ 353 w 1292"/>
                <a:gd name="T31" fmla="*/ 3 h 61"/>
                <a:gd name="T32" fmla="*/ 350 w 1292"/>
                <a:gd name="T33" fmla="*/ 45 h 61"/>
                <a:gd name="T34" fmla="*/ 374 w 1292"/>
                <a:gd name="T35" fmla="*/ 46 h 61"/>
                <a:gd name="T36" fmla="*/ 408 w 1292"/>
                <a:gd name="T37" fmla="*/ 17 h 61"/>
                <a:gd name="T38" fmla="*/ 451 w 1292"/>
                <a:gd name="T39" fmla="*/ 43 h 61"/>
                <a:gd name="T40" fmla="*/ 419 w 1292"/>
                <a:gd name="T41" fmla="*/ 45 h 61"/>
                <a:gd name="T42" fmla="*/ 458 w 1292"/>
                <a:gd name="T43" fmla="*/ 25 h 61"/>
                <a:gd name="T44" fmla="*/ 472 w 1292"/>
                <a:gd name="T45" fmla="*/ 45 h 61"/>
                <a:gd name="T46" fmla="*/ 498 w 1292"/>
                <a:gd name="T47" fmla="*/ 28 h 61"/>
                <a:gd name="T48" fmla="*/ 533 w 1292"/>
                <a:gd name="T49" fmla="*/ 0 h 61"/>
                <a:gd name="T50" fmla="*/ 576 w 1292"/>
                <a:gd name="T51" fmla="*/ 27 h 61"/>
                <a:gd name="T52" fmla="*/ 599 w 1292"/>
                <a:gd name="T53" fmla="*/ 23 h 61"/>
                <a:gd name="T54" fmla="*/ 583 w 1292"/>
                <a:gd name="T55" fmla="*/ 26 h 61"/>
                <a:gd name="T56" fmla="*/ 623 w 1292"/>
                <a:gd name="T57" fmla="*/ 36 h 61"/>
                <a:gd name="T58" fmla="*/ 661 w 1292"/>
                <a:gd name="T59" fmla="*/ 21 h 61"/>
                <a:gd name="T60" fmla="*/ 673 w 1292"/>
                <a:gd name="T61" fmla="*/ 40 h 61"/>
                <a:gd name="T62" fmla="*/ 691 w 1292"/>
                <a:gd name="T63" fmla="*/ 25 h 61"/>
                <a:gd name="T64" fmla="*/ 705 w 1292"/>
                <a:gd name="T65" fmla="*/ 45 h 61"/>
                <a:gd name="T66" fmla="*/ 738 w 1292"/>
                <a:gd name="T67" fmla="*/ 5 h 61"/>
                <a:gd name="T68" fmla="*/ 782 w 1292"/>
                <a:gd name="T69" fmla="*/ 37 h 61"/>
                <a:gd name="T70" fmla="*/ 777 w 1292"/>
                <a:gd name="T71" fmla="*/ 6 h 61"/>
                <a:gd name="T72" fmla="*/ 791 w 1292"/>
                <a:gd name="T73" fmla="*/ 20 h 61"/>
                <a:gd name="T74" fmla="*/ 838 w 1292"/>
                <a:gd name="T75" fmla="*/ 38 h 61"/>
                <a:gd name="T76" fmla="*/ 856 w 1292"/>
                <a:gd name="T77" fmla="*/ 45 h 61"/>
                <a:gd name="T78" fmla="*/ 865 w 1292"/>
                <a:gd name="T79" fmla="*/ 40 h 61"/>
                <a:gd name="T80" fmla="*/ 875 w 1292"/>
                <a:gd name="T81" fmla="*/ 43 h 61"/>
                <a:gd name="T82" fmla="*/ 902 w 1292"/>
                <a:gd name="T83" fmla="*/ 16 h 61"/>
                <a:gd name="T84" fmla="*/ 910 w 1292"/>
                <a:gd name="T85" fmla="*/ 22 h 61"/>
                <a:gd name="T86" fmla="*/ 951 w 1292"/>
                <a:gd name="T87" fmla="*/ 26 h 61"/>
                <a:gd name="T88" fmla="*/ 961 w 1292"/>
                <a:gd name="T89" fmla="*/ 45 h 61"/>
                <a:gd name="T90" fmla="*/ 958 w 1292"/>
                <a:gd name="T91" fmla="*/ 37 h 61"/>
                <a:gd name="T92" fmla="*/ 995 w 1292"/>
                <a:gd name="T93" fmla="*/ 18 h 61"/>
                <a:gd name="T94" fmla="*/ 1033 w 1292"/>
                <a:gd name="T95" fmla="*/ 31 h 61"/>
                <a:gd name="T96" fmla="*/ 1065 w 1292"/>
                <a:gd name="T97" fmla="*/ 6 h 61"/>
                <a:gd name="T98" fmla="*/ 1067 w 1292"/>
                <a:gd name="T99" fmla="*/ 43 h 61"/>
                <a:gd name="T100" fmla="*/ 1099 w 1292"/>
                <a:gd name="T101" fmla="*/ 43 h 61"/>
                <a:gd name="T102" fmla="*/ 1101 w 1292"/>
                <a:gd name="T103" fmla="*/ 45 h 61"/>
                <a:gd name="T104" fmla="*/ 1148 w 1292"/>
                <a:gd name="T105" fmla="*/ 18 h 61"/>
                <a:gd name="T106" fmla="*/ 1176 w 1292"/>
                <a:gd name="T107" fmla="*/ 31 h 61"/>
                <a:gd name="T108" fmla="*/ 1194 w 1292"/>
                <a:gd name="T109" fmla="*/ 43 h 61"/>
                <a:gd name="T110" fmla="*/ 1179 w 1292"/>
                <a:gd name="T111" fmla="*/ 22 h 61"/>
                <a:gd name="T112" fmla="*/ 1222 w 1292"/>
                <a:gd name="T113" fmla="*/ 37 h 61"/>
                <a:gd name="T114" fmla="*/ 1204 w 1292"/>
                <a:gd name="T115" fmla="*/ 45 h 61"/>
                <a:gd name="T116" fmla="*/ 1240 w 1292"/>
                <a:gd name="T117" fmla="*/ 43 h 61"/>
                <a:gd name="T118" fmla="*/ 1246 w 1292"/>
                <a:gd name="T119" fmla="*/ 22 h 61"/>
                <a:gd name="T120" fmla="*/ 1274 w 1292"/>
                <a:gd name="T121" fmla="*/ 56 h 61"/>
                <a:gd name="T122" fmla="*/ 1268 w 1292"/>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2" h="61">
                  <a:moveTo>
                    <a:pt x="37" y="33"/>
                  </a:moveTo>
                  <a:cubicBezTo>
                    <a:pt x="34" y="40"/>
                    <a:pt x="30" y="43"/>
                    <a:pt x="25" y="43"/>
                  </a:cubicBezTo>
                  <a:cubicBezTo>
                    <a:pt x="15" y="42"/>
                    <a:pt x="10" y="36"/>
                    <a:pt x="9" y="24"/>
                  </a:cubicBezTo>
                  <a:cubicBezTo>
                    <a:pt x="10" y="12"/>
                    <a:pt x="15" y="6"/>
                    <a:pt x="24" y="6"/>
                  </a:cubicBezTo>
                  <a:cubicBezTo>
                    <a:pt x="30" y="6"/>
                    <a:pt x="34" y="9"/>
                    <a:pt x="36" y="16"/>
                  </a:cubicBezTo>
                  <a:cubicBezTo>
                    <a:pt x="38" y="16"/>
                    <a:pt x="38" y="16"/>
                    <a:pt x="38" y="16"/>
                  </a:cubicBezTo>
                  <a:cubicBezTo>
                    <a:pt x="38" y="4"/>
                    <a:pt x="38" y="4"/>
                    <a:pt x="38" y="4"/>
                  </a:cubicBezTo>
                  <a:cubicBezTo>
                    <a:pt x="36" y="4"/>
                    <a:pt x="36" y="4"/>
                    <a:pt x="36" y="4"/>
                  </a:cubicBezTo>
                  <a:cubicBezTo>
                    <a:pt x="36" y="5"/>
                    <a:pt x="35" y="5"/>
                    <a:pt x="35" y="5"/>
                  </a:cubicBezTo>
                  <a:cubicBezTo>
                    <a:pt x="35" y="5"/>
                    <a:pt x="34" y="5"/>
                    <a:pt x="33" y="4"/>
                  </a:cubicBezTo>
                  <a:cubicBezTo>
                    <a:pt x="30" y="3"/>
                    <a:pt x="26" y="2"/>
                    <a:pt x="23" y="2"/>
                  </a:cubicBezTo>
                  <a:cubicBezTo>
                    <a:pt x="9" y="3"/>
                    <a:pt x="2" y="11"/>
                    <a:pt x="0" y="24"/>
                  </a:cubicBezTo>
                  <a:cubicBezTo>
                    <a:pt x="1" y="38"/>
                    <a:pt x="9" y="45"/>
                    <a:pt x="22" y="46"/>
                  </a:cubicBezTo>
                  <a:cubicBezTo>
                    <a:pt x="24" y="46"/>
                    <a:pt x="26" y="46"/>
                    <a:pt x="29" y="45"/>
                  </a:cubicBezTo>
                  <a:cubicBezTo>
                    <a:pt x="30" y="45"/>
                    <a:pt x="32" y="45"/>
                    <a:pt x="33" y="45"/>
                  </a:cubicBezTo>
                  <a:cubicBezTo>
                    <a:pt x="34" y="45"/>
                    <a:pt x="35" y="45"/>
                    <a:pt x="36" y="45"/>
                  </a:cubicBezTo>
                  <a:cubicBezTo>
                    <a:pt x="38" y="42"/>
                    <a:pt x="39" y="38"/>
                    <a:pt x="40" y="33"/>
                  </a:cubicBezTo>
                  <a:cubicBezTo>
                    <a:pt x="37" y="33"/>
                    <a:pt x="37" y="33"/>
                    <a:pt x="37" y="33"/>
                  </a:cubicBezTo>
                  <a:close/>
                  <a:moveTo>
                    <a:pt x="54" y="25"/>
                  </a:moveTo>
                  <a:cubicBezTo>
                    <a:pt x="56" y="23"/>
                    <a:pt x="58" y="22"/>
                    <a:pt x="60" y="22"/>
                  </a:cubicBezTo>
                  <a:cubicBezTo>
                    <a:pt x="62" y="22"/>
                    <a:pt x="64" y="24"/>
                    <a:pt x="64" y="28"/>
                  </a:cubicBezTo>
                  <a:cubicBezTo>
                    <a:pt x="64" y="38"/>
                    <a:pt x="64" y="38"/>
                    <a:pt x="64" y="38"/>
                  </a:cubicBezTo>
                  <a:cubicBezTo>
                    <a:pt x="64" y="42"/>
                    <a:pt x="63" y="44"/>
                    <a:pt x="61" y="43"/>
                  </a:cubicBezTo>
                  <a:cubicBezTo>
                    <a:pt x="60" y="43"/>
                    <a:pt x="60" y="43"/>
                    <a:pt x="60" y="43"/>
                  </a:cubicBezTo>
                  <a:cubicBezTo>
                    <a:pt x="60" y="45"/>
                    <a:pt x="60" y="45"/>
                    <a:pt x="60" y="45"/>
                  </a:cubicBezTo>
                  <a:cubicBezTo>
                    <a:pt x="74" y="45"/>
                    <a:pt x="74" y="45"/>
                    <a:pt x="74" y="45"/>
                  </a:cubicBezTo>
                  <a:cubicBezTo>
                    <a:pt x="74" y="43"/>
                    <a:pt x="74" y="43"/>
                    <a:pt x="74" y="43"/>
                  </a:cubicBezTo>
                  <a:cubicBezTo>
                    <a:pt x="74" y="43"/>
                    <a:pt x="74" y="43"/>
                    <a:pt x="74" y="43"/>
                  </a:cubicBezTo>
                  <a:cubicBezTo>
                    <a:pt x="72" y="44"/>
                    <a:pt x="71" y="42"/>
                    <a:pt x="71" y="38"/>
                  </a:cubicBezTo>
                  <a:cubicBezTo>
                    <a:pt x="71" y="29"/>
                    <a:pt x="71" y="29"/>
                    <a:pt x="71" y="29"/>
                  </a:cubicBezTo>
                  <a:cubicBezTo>
                    <a:pt x="71" y="21"/>
                    <a:pt x="69" y="17"/>
                    <a:pt x="65" y="17"/>
                  </a:cubicBezTo>
                  <a:cubicBezTo>
                    <a:pt x="62" y="17"/>
                    <a:pt x="58" y="19"/>
                    <a:pt x="54" y="22"/>
                  </a:cubicBezTo>
                  <a:cubicBezTo>
                    <a:pt x="54" y="0"/>
                    <a:pt x="54" y="0"/>
                    <a:pt x="54" y="0"/>
                  </a:cubicBezTo>
                  <a:cubicBezTo>
                    <a:pt x="52" y="0"/>
                    <a:pt x="52" y="0"/>
                    <a:pt x="52" y="0"/>
                  </a:cubicBezTo>
                  <a:cubicBezTo>
                    <a:pt x="43" y="3"/>
                    <a:pt x="43" y="3"/>
                    <a:pt x="43" y="3"/>
                  </a:cubicBezTo>
                  <a:cubicBezTo>
                    <a:pt x="43" y="5"/>
                    <a:pt x="43" y="5"/>
                    <a:pt x="43" y="5"/>
                  </a:cubicBezTo>
                  <a:cubicBezTo>
                    <a:pt x="45" y="6"/>
                    <a:pt x="45" y="6"/>
                    <a:pt x="45" y="6"/>
                  </a:cubicBezTo>
                  <a:cubicBezTo>
                    <a:pt x="46" y="6"/>
                    <a:pt x="47" y="7"/>
                    <a:pt x="46" y="9"/>
                  </a:cubicBezTo>
                  <a:cubicBezTo>
                    <a:pt x="46" y="38"/>
                    <a:pt x="46" y="38"/>
                    <a:pt x="46" y="38"/>
                  </a:cubicBezTo>
                  <a:cubicBezTo>
                    <a:pt x="47" y="42"/>
                    <a:pt x="46" y="44"/>
                    <a:pt x="43" y="43"/>
                  </a:cubicBezTo>
                  <a:cubicBezTo>
                    <a:pt x="42" y="43"/>
                    <a:pt x="42" y="43"/>
                    <a:pt x="42" y="43"/>
                  </a:cubicBezTo>
                  <a:cubicBezTo>
                    <a:pt x="42" y="45"/>
                    <a:pt x="42" y="45"/>
                    <a:pt x="42" y="45"/>
                  </a:cubicBezTo>
                  <a:cubicBezTo>
                    <a:pt x="58" y="45"/>
                    <a:pt x="58" y="45"/>
                    <a:pt x="58" y="45"/>
                  </a:cubicBezTo>
                  <a:cubicBezTo>
                    <a:pt x="58" y="43"/>
                    <a:pt x="58" y="43"/>
                    <a:pt x="58" y="43"/>
                  </a:cubicBezTo>
                  <a:cubicBezTo>
                    <a:pt x="57" y="43"/>
                    <a:pt x="57" y="43"/>
                    <a:pt x="57" y="43"/>
                  </a:cubicBezTo>
                  <a:cubicBezTo>
                    <a:pt x="55" y="44"/>
                    <a:pt x="54" y="42"/>
                    <a:pt x="54" y="39"/>
                  </a:cubicBezTo>
                  <a:cubicBezTo>
                    <a:pt x="54" y="25"/>
                    <a:pt x="54" y="25"/>
                    <a:pt x="54" y="25"/>
                  </a:cubicBezTo>
                  <a:close/>
                  <a:moveTo>
                    <a:pt x="78" y="32"/>
                  </a:moveTo>
                  <a:cubicBezTo>
                    <a:pt x="79" y="41"/>
                    <a:pt x="83" y="45"/>
                    <a:pt x="92" y="46"/>
                  </a:cubicBezTo>
                  <a:cubicBezTo>
                    <a:pt x="102" y="45"/>
                    <a:pt x="107" y="40"/>
                    <a:pt x="108" y="31"/>
                  </a:cubicBezTo>
                  <a:cubicBezTo>
                    <a:pt x="107" y="22"/>
                    <a:pt x="102" y="18"/>
                    <a:pt x="93" y="17"/>
                  </a:cubicBezTo>
                  <a:cubicBezTo>
                    <a:pt x="84" y="18"/>
                    <a:pt x="79" y="23"/>
                    <a:pt x="78" y="32"/>
                  </a:cubicBezTo>
                  <a:close/>
                  <a:moveTo>
                    <a:pt x="86" y="28"/>
                  </a:moveTo>
                  <a:cubicBezTo>
                    <a:pt x="86" y="23"/>
                    <a:pt x="88" y="20"/>
                    <a:pt x="92" y="20"/>
                  </a:cubicBezTo>
                  <a:cubicBezTo>
                    <a:pt x="97" y="21"/>
                    <a:pt x="99" y="26"/>
                    <a:pt x="100" y="35"/>
                  </a:cubicBezTo>
                  <a:cubicBezTo>
                    <a:pt x="100" y="40"/>
                    <a:pt x="98" y="43"/>
                    <a:pt x="94" y="43"/>
                  </a:cubicBezTo>
                  <a:cubicBezTo>
                    <a:pt x="89" y="43"/>
                    <a:pt x="87" y="38"/>
                    <a:pt x="86" y="28"/>
                  </a:cubicBezTo>
                  <a:close/>
                  <a:moveTo>
                    <a:pt x="140" y="29"/>
                  </a:moveTo>
                  <a:cubicBezTo>
                    <a:pt x="140" y="21"/>
                    <a:pt x="138" y="17"/>
                    <a:pt x="134" y="17"/>
                  </a:cubicBezTo>
                  <a:cubicBezTo>
                    <a:pt x="131" y="17"/>
                    <a:pt x="127" y="19"/>
                    <a:pt x="122" y="22"/>
                  </a:cubicBezTo>
                  <a:cubicBezTo>
                    <a:pt x="122" y="16"/>
                    <a:pt x="122" y="16"/>
                    <a:pt x="122" y="16"/>
                  </a:cubicBezTo>
                  <a:cubicBezTo>
                    <a:pt x="121" y="16"/>
                    <a:pt x="121" y="16"/>
                    <a:pt x="121" y="16"/>
                  </a:cubicBezTo>
                  <a:cubicBezTo>
                    <a:pt x="111" y="20"/>
                    <a:pt x="111" y="20"/>
                    <a:pt x="111" y="20"/>
                  </a:cubicBezTo>
                  <a:cubicBezTo>
                    <a:pt x="111" y="22"/>
                    <a:pt x="111" y="22"/>
                    <a:pt x="111" y="22"/>
                  </a:cubicBezTo>
                  <a:cubicBezTo>
                    <a:pt x="112" y="22"/>
                    <a:pt x="112" y="22"/>
                    <a:pt x="112" y="22"/>
                  </a:cubicBezTo>
                  <a:cubicBezTo>
                    <a:pt x="114" y="23"/>
                    <a:pt x="115" y="24"/>
                    <a:pt x="115" y="25"/>
                  </a:cubicBezTo>
                  <a:cubicBezTo>
                    <a:pt x="115" y="39"/>
                    <a:pt x="115" y="39"/>
                    <a:pt x="115" y="39"/>
                  </a:cubicBezTo>
                  <a:cubicBezTo>
                    <a:pt x="115" y="42"/>
                    <a:pt x="114" y="43"/>
                    <a:pt x="112" y="43"/>
                  </a:cubicBezTo>
                  <a:cubicBezTo>
                    <a:pt x="111" y="43"/>
                    <a:pt x="111" y="43"/>
                    <a:pt x="111" y="43"/>
                  </a:cubicBezTo>
                  <a:cubicBezTo>
                    <a:pt x="111" y="45"/>
                    <a:pt x="111" y="45"/>
                    <a:pt x="111" y="45"/>
                  </a:cubicBezTo>
                  <a:cubicBezTo>
                    <a:pt x="127" y="45"/>
                    <a:pt x="127" y="45"/>
                    <a:pt x="127" y="45"/>
                  </a:cubicBezTo>
                  <a:cubicBezTo>
                    <a:pt x="127" y="43"/>
                    <a:pt x="127" y="43"/>
                    <a:pt x="127" y="43"/>
                  </a:cubicBezTo>
                  <a:cubicBezTo>
                    <a:pt x="126" y="43"/>
                    <a:pt x="126" y="43"/>
                    <a:pt x="126" y="43"/>
                  </a:cubicBezTo>
                  <a:cubicBezTo>
                    <a:pt x="124" y="43"/>
                    <a:pt x="122" y="42"/>
                    <a:pt x="122" y="39"/>
                  </a:cubicBezTo>
                  <a:cubicBezTo>
                    <a:pt x="122" y="25"/>
                    <a:pt x="122" y="25"/>
                    <a:pt x="122" y="25"/>
                  </a:cubicBezTo>
                  <a:cubicBezTo>
                    <a:pt x="125" y="23"/>
                    <a:pt x="127" y="22"/>
                    <a:pt x="129" y="22"/>
                  </a:cubicBezTo>
                  <a:cubicBezTo>
                    <a:pt x="131" y="22"/>
                    <a:pt x="132" y="24"/>
                    <a:pt x="132" y="30"/>
                  </a:cubicBezTo>
                  <a:cubicBezTo>
                    <a:pt x="132" y="36"/>
                    <a:pt x="132" y="36"/>
                    <a:pt x="132" y="36"/>
                  </a:cubicBezTo>
                  <a:cubicBezTo>
                    <a:pt x="133" y="41"/>
                    <a:pt x="131" y="43"/>
                    <a:pt x="129" y="43"/>
                  </a:cubicBezTo>
                  <a:cubicBezTo>
                    <a:pt x="129" y="45"/>
                    <a:pt x="129" y="45"/>
                    <a:pt x="129" y="45"/>
                  </a:cubicBezTo>
                  <a:cubicBezTo>
                    <a:pt x="143" y="45"/>
                    <a:pt x="143" y="45"/>
                    <a:pt x="143" y="45"/>
                  </a:cubicBezTo>
                  <a:cubicBezTo>
                    <a:pt x="143" y="43"/>
                    <a:pt x="143" y="43"/>
                    <a:pt x="143" y="43"/>
                  </a:cubicBezTo>
                  <a:cubicBezTo>
                    <a:pt x="141" y="43"/>
                    <a:pt x="140" y="42"/>
                    <a:pt x="140" y="39"/>
                  </a:cubicBezTo>
                  <a:cubicBezTo>
                    <a:pt x="140" y="29"/>
                    <a:pt x="140" y="29"/>
                    <a:pt x="140" y="29"/>
                  </a:cubicBezTo>
                  <a:close/>
                  <a:moveTo>
                    <a:pt x="177" y="17"/>
                  </a:moveTo>
                  <a:cubicBezTo>
                    <a:pt x="168" y="20"/>
                    <a:pt x="168" y="20"/>
                    <a:pt x="168" y="20"/>
                  </a:cubicBezTo>
                  <a:cubicBezTo>
                    <a:pt x="166" y="18"/>
                    <a:pt x="163" y="17"/>
                    <a:pt x="160" y="17"/>
                  </a:cubicBezTo>
                  <a:cubicBezTo>
                    <a:pt x="153" y="18"/>
                    <a:pt x="149" y="21"/>
                    <a:pt x="148" y="27"/>
                  </a:cubicBezTo>
                  <a:cubicBezTo>
                    <a:pt x="148" y="32"/>
                    <a:pt x="151" y="35"/>
                    <a:pt x="156" y="36"/>
                  </a:cubicBezTo>
                  <a:cubicBezTo>
                    <a:pt x="156" y="36"/>
                    <a:pt x="156" y="36"/>
                    <a:pt x="156" y="36"/>
                  </a:cubicBezTo>
                  <a:cubicBezTo>
                    <a:pt x="150" y="37"/>
                    <a:pt x="147" y="39"/>
                    <a:pt x="148" y="41"/>
                  </a:cubicBezTo>
                  <a:cubicBezTo>
                    <a:pt x="148" y="44"/>
                    <a:pt x="150" y="46"/>
                    <a:pt x="153" y="47"/>
                  </a:cubicBezTo>
                  <a:cubicBezTo>
                    <a:pt x="153" y="48"/>
                    <a:pt x="152" y="49"/>
                    <a:pt x="150" y="49"/>
                  </a:cubicBezTo>
                  <a:cubicBezTo>
                    <a:pt x="148" y="51"/>
                    <a:pt x="147" y="52"/>
                    <a:pt x="147" y="54"/>
                  </a:cubicBezTo>
                  <a:cubicBezTo>
                    <a:pt x="147" y="58"/>
                    <a:pt x="152" y="60"/>
                    <a:pt x="159" y="61"/>
                  </a:cubicBezTo>
                  <a:cubicBezTo>
                    <a:pt x="170" y="60"/>
                    <a:pt x="175" y="56"/>
                    <a:pt x="176" y="49"/>
                  </a:cubicBezTo>
                  <a:cubicBezTo>
                    <a:pt x="176" y="45"/>
                    <a:pt x="173" y="42"/>
                    <a:pt x="167" y="42"/>
                  </a:cubicBezTo>
                  <a:cubicBezTo>
                    <a:pt x="162" y="42"/>
                    <a:pt x="162" y="42"/>
                    <a:pt x="162" y="42"/>
                  </a:cubicBezTo>
                  <a:cubicBezTo>
                    <a:pt x="157" y="42"/>
                    <a:pt x="154" y="41"/>
                    <a:pt x="154" y="40"/>
                  </a:cubicBezTo>
                  <a:cubicBezTo>
                    <a:pt x="154" y="39"/>
                    <a:pt x="156" y="38"/>
                    <a:pt x="159" y="36"/>
                  </a:cubicBezTo>
                  <a:cubicBezTo>
                    <a:pt x="167" y="36"/>
                    <a:pt x="171" y="33"/>
                    <a:pt x="172" y="27"/>
                  </a:cubicBezTo>
                  <a:cubicBezTo>
                    <a:pt x="172" y="25"/>
                    <a:pt x="172" y="24"/>
                    <a:pt x="171" y="23"/>
                  </a:cubicBezTo>
                  <a:cubicBezTo>
                    <a:pt x="177" y="24"/>
                    <a:pt x="177" y="24"/>
                    <a:pt x="177" y="24"/>
                  </a:cubicBezTo>
                  <a:cubicBezTo>
                    <a:pt x="177" y="17"/>
                    <a:pt x="177" y="17"/>
                    <a:pt x="177" y="17"/>
                  </a:cubicBezTo>
                  <a:close/>
                  <a:moveTo>
                    <a:pt x="166" y="49"/>
                  </a:moveTo>
                  <a:cubicBezTo>
                    <a:pt x="169" y="49"/>
                    <a:pt x="171" y="50"/>
                    <a:pt x="171" y="52"/>
                  </a:cubicBezTo>
                  <a:cubicBezTo>
                    <a:pt x="170" y="56"/>
                    <a:pt x="168" y="57"/>
                    <a:pt x="162" y="58"/>
                  </a:cubicBezTo>
                  <a:cubicBezTo>
                    <a:pt x="157" y="57"/>
                    <a:pt x="154" y="55"/>
                    <a:pt x="153" y="52"/>
                  </a:cubicBezTo>
                  <a:cubicBezTo>
                    <a:pt x="154" y="50"/>
                    <a:pt x="154" y="49"/>
                    <a:pt x="156" y="48"/>
                  </a:cubicBezTo>
                  <a:cubicBezTo>
                    <a:pt x="157" y="48"/>
                    <a:pt x="159" y="49"/>
                    <a:pt x="161" y="49"/>
                  </a:cubicBezTo>
                  <a:cubicBezTo>
                    <a:pt x="166" y="49"/>
                    <a:pt x="166" y="49"/>
                    <a:pt x="166" y="49"/>
                  </a:cubicBezTo>
                  <a:close/>
                  <a:moveTo>
                    <a:pt x="155" y="26"/>
                  </a:moveTo>
                  <a:cubicBezTo>
                    <a:pt x="155" y="22"/>
                    <a:pt x="157" y="20"/>
                    <a:pt x="160" y="20"/>
                  </a:cubicBezTo>
                  <a:cubicBezTo>
                    <a:pt x="163" y="20"/>
                    <a:pt x="165" y="23"/>
                    <a:pt x="165" y="28"/>
                  </a:cubicBezTo>
                  <a:cubicBezTo>
                    <a:pt x="165" y="32"/>
                    <a:pt x="163" y="34"/>
                    <a:pt x="160" y="34"/>
                  </a:cubicBezTo>
                  <a:cubicBezTo>
                    <a:pt x="157" y="34"/>
                    <a:pt x="155" y="31"/>
                    <a:pt x="155" y="26"/>
                  </a:cubicBezTo>
                  <a:close/>
                  <a:moveTo>
                    <a:pt x="200" y="53"/>
                  </a:moveTo>
                  <a:cubicBezTo>
                    <a:pt x="200" y="57"/>
                    <a:pt x="199" y="58"/>
                    <a:pt x="196" y="58"/>
                  </a:cubicBezTo>
                  <a:cubicBezTo>
                    <a:pt x="194" y="58"/>
                    <a:pt x="194" y="58"/>
                    <a:pt x="194" y="58"/>
                  </a:cubicBezTo>
                  <a:cubicBezTo>
                    <a:pt x="194" y="60"/>
                    <a:pt x="194" y="60"/>
                    <a:pt x="194" y="60"/>
                  </a:cubicBezTo>
                  <a:cubicBezTo>
                    <a:pt x="211" y="60"/>
                    <a:pt x="211" y="60"/>
                    <a:pt x="211" y="60"/>
                  </a:cubicBezTo>
                  <a:cubicBezTo>
                    <a:pt x="211" y="58"/>
                    <a:pt x="211" y="58"/>
                    <a:pt x="211" y="58"/>
                  </a:cubicBezTo>
                  <a:cubicBezTo>
                    <a:pt x="208" y="58"/>
                    <a:pt x="207" y="57"/>
                    <a:pt x="207" y="54"/>
                  </a:cubicBezTo>
                  <a:cubicBezTo>
                    <a:pt x="207" y="25"/>
                    <a:pt x="207" y="25"/>
                    <a:pt x="207" y="25"/>
                  </a:cubicBezTo>
                  <a:cubicBezTo>
                    <a:pt x="207" y="22"/>
                    <a:pt x="208" y="20"/>
                    <a:pt x="208" y="17"/>
                  </a:cubicBezTo>
                  <a:cubicBezTo>
                    <a:pt x="206" y="17"/>
                    <a:pt x="206" y="17"/>
                    <a:pt x="206" y="17"/>
                  </a:cubicBezTo>
                  <a:cubicBezTo>
                    <a:pt x="204" y="20"/>
                    <a:pt x="204" y="20"/>
                    <a:pt x="204" y="20"/>
                  </a:cubicBezTo>
                  <a:cubicBezTo>
                    <a:pt x="201" y="18"/>
                    <a:pt x="198" y="17"/>
                    <a:pt x="195" y="17"/>
                  </a:cubicBezTo>
                  <a:cubicBezTo>
                    <a:pt x="186" y="18"/>
                    <a:pt x="181" y="23"/>
                    <a:pt x="180" y="33"/>
                  </a:cubicBezTo>
                  <a:cubicBezTo>
                    <a:pt x="181" y="41"/>
                    <a:pt x="184" y="45"/>
                    <a:pt x="190" y="46"/>
                  </a:cubicBezTo>
                  <a:cubicBezTo>
                    <a:pt x="193" y="46"/>
                    <a:pt x="196" y="44"/>
                    <a:pt x="200" y="40"/>
                  </a:cubicBezTo>
                  <a:cubicBezTo>
                    <a:pt x="200" y="53"/>
                    <a:pt x="200" y="53"/>
                    <a:pt x="200" y="53"/>
                  </a:cubicBezTo>
                  <a:close/>
                  <a:moveTo>
                    <a:pt x="200" y="37"/>
                  </a:moveTo>
                  <a:cubicBezTo>
                    <a:pt x="198" y="40"/>
                    <a:pt x="196" y="41"/>
                    <a:pt x="195" y="41"/>
                  </a:cubicBezTo>
                  <a:cubicBezTo>
                    <a:pt x="190" y="40"/>
                    <a:pt x="188" y="37"/>
                    <a:pt x="188" y="30"/>
                  </a:cubicBezTo>
                  <a:cubicBezTo>
                    <a:pt x="188" y="24"/>
                    <a:pt x="190" y="20"/>
                    <a:pt x="195" y="20"/>
                  </a:cubicBezTo>
                  <a:cubicBezTo>
                    <a:pt x="198" y="20"/>
                    <a:pt x="200" y="23"/>
                    <a:pt x="200" y="28"/>
                  </a:cubicBezTo>
                  <a:cubicBezTo>
                    <a:pt x="200" y="37"/>
                    <a:pt x="200" y="37"/>
                    <a:pt x="200" y="37"/>
                  </a:cubicBezTo>
                  <a:close/>
                  <a:moveTo>
                    <a:pt x="228" y="43"/>
                  </a:moveTo>
                  <a:cubicBezTo>
                    <a:pt x="226" y="43"/>
                    <a:pt x="224" y="42"/>
                    <a:pt x="224" y="39"/>
                  </a:cubicBezTo>
                  <a:cubicBezTo>
                    <a:pt x="224" y="16"/>
                    <a:pt x="224" y="16"/>
                    <a:pt x="224" y="16"/>
                  </a:cubicBezTo>
                  <a:cubicBezTo>
                    <a:pt x="223" y="16"/>
                    <a:pt x="223" y="16"/>
                    <a:pt x="223" y="16"/>
                  </a:cubicBezTo>
                  <a:cubicBezTo>
                    <a:pt x="213" y="20"/>
                    <a:pt x="213" y="20"/>
                    <a:pt x="213" y="20"/>
                  </a:cubicBezTo>
                  <a:cubicBezTo>
                    <a:pt x="213" y="22"/>
                    <a:pt x="213" y="22"/>
                    <a:pt x="213" y="22"/>
                  </a:cubicBezTo>
                  <a:cubicBezTo>
                    <a:pt x="215" y="23"/>
                    <a:pt x="215" y="23"/>
                    <a:pt x="215" y="23"/>
                  </a:cubicBezTo>
                  <a:cubicBezTo>
                    <a:pt x="216" y="23"/>
                    <a:pt x="217" y="24"/>
                    <a:pt x="217" y="26"/>
                  </a:cubicBezTo>
                  <a:cubicBezTo>
                    <a:pt x="217" y="39"/>
                    <a:pt x="217" y="39"/>
                    <a:pt x="217" y="39"/>
                  </a:cubicBezTo>
                  <a:cubicBezTo>
                    <a:pt x="217" y="42"/>
                    <a:pt x="216" y="43"/>
                    <a:pt x="214" y="43"/>
                  </a:cubicBezTo>
                  <a:cubicBezTo>
                    <a:pt x="213" y="43"/>
                    <a:pt x="213" y="43"/>
                    <a:pt x="213" y="43"/>
                  </a:cubicBezTo>
                  <a:cubicBezTo>
                    <a:pt x="213" y="45"/>
                    <a:pt x="213" y="45"/>
                    <a:pt x="213" y="45"/>
                  </a:cubicBezTo>
                  <a:cubicBezTo>
                    <a:pt x="228" y="45"/>
                    <a:pt x="228" y="45"/>
                    <a:pt x="228" y="45"/>
                  </a:cubicBezTo>
                  <a:cubicBezTo>
                    <a:pt x="228" y="43"/>
                    <a:pt x="228" y="43"/>
                    <a:pt x="228" y="43"/>
                  </a:cubicBezTo>
                  <a:close/>
                  <a:moveTo>
                    <a:pt x="220" y="1"/>
                  </a:moveTo>
                  <a:cubicBezTo>
                    <a:pt x="217" y="1"/>
                    <a:pt x="216" y="3"/>
                    <a:pt x="216" y="5"/>
                  </a:cubicBezTo>
                  <a:cubicBezTo>
                    <a:pt x="216" y="8"/>
                    <a:pt x="217" y="10"/>
                    <a:pt x="220" y="10"/>
                  </a:cubicBezTo>
                  <a:cubicBezTo>
                    <a:pt x="223" y="10"/>
                    <a:pt x="225" y="8"/>
                    <a:pt x="225" y="5"/>
                  </a:cubicBezTo>
                  <a:cubicBezTo>
                    <a:pt x="225" y="3"/>
                    <a:pt x="223" y="1"/>
                    <a:pt x="220" y="1"/>
                  </a:cubicBezTo>
                  <a:close/>
                  <a:moveTo>
                    <a:pt x="259" y="29"/>
                  </a:moveTo>
                  <a:cubicBezTo>
                    <a:pt x="259" y="21"/>
                    <a:pt x="257" y="17"/>
                    <a:pt x="253" y="17"/>
                  </a:cubicBezTo>
                  <a:cubicBezTo>
                    <a:pt x="250" y="17"/>
                    <a:pt x="246" y="19"/>
                    <a:pt x="242" y="22"/>
                  </a:cubicBezTo>
                  <a:cubicBezTo>
                    <a:pt x="242" y="16"/>
                    <a:pt x="242" y="16"/>
                    <a:pt x="242" y="16"/>
                  </a:cubicBezTo>
                  <a:cubicBezTo>
                    <a:pt x="241" y="16"/>
                    <a:pt x="241" y="16"/>
                    <a:pt x="241" y="16"/>
                  </a:cubicBezTo>
                  <a:cubicBezTo>
                    <a:pt x="230" y="20"/>
                    <a:pt x="230" y="20"/>
                    <a:pt x="230" y="20"/>
                  </a:cubicBezTo>
                  <a:cubicBezTo>
                    <a:pt x="230" y="22"/>
                    <a:pt x="230" y="22"/>
                    <a:pt x="230" y="22"/>
                  </a:cubicBezTo>
                  <a:cubicBezTo>
                    <a:pt x="232" y="22"/>
                    <a:pt x="232" y="22"/>
                    <a:pt x="232" y="22"/>
                  </a:cubicBezTo>
                  <a:cubicBezTo>
                    <a:pt x="234" y="23"/>
                    <a:pt x="235" y="24"/>
                    <a:pt x="234" y="25"/>
                  </a:cubicBezTo>
                  <a:cubicBezTo>
                    <a:pt x="234" y="39"/>
                    <a:pt x="234" y="39"/>
                    <a:pt x="234" y="39"/>
                  </a:cubicBezTo>
                  <a:cubicBezTo>
                    <a:pt x="235" y="42"/>
                    <a:pt x="233" y="43"/>
                    <a:pt x="231" y="43"/>
                  </a:cubicBezTo>
                  <a:cubicBezTo>
                    <a:pt x="231" y="43"/>
                    <a:pt x="231" y="43"/>
                    <a:pt x="231" y="43"/>
                  </a:cubicBezTo>
                  <a:cubicBezTo>
                    <a:pt x="231" y="45"/>
                    <a:pt x="231" y="45"/>
                    <a:pt x="231" y="45"/>
                  </a:cubicBezTo>
                  <a:cubicBezTo>
                    <a:pt x="246" y="45"/>
                    <a:pt x="246" y="45"/>
                    <a:pt x="246" y="45"/>
                  </a:cubicBezTo>
                  <a:cubicBezTo>
                    <a:pt x="246" y="43"/>
                    <a:pt x="246" y="43"/>
                    <a:pt x="246" y="43"/>
                  </a:cubicBezTo>
                  <a:cubicBezTo>
                    <a:pt x="245" y="43"/>
                    <a:pt x="245" y="43"/>
                    <a:pt x="245" y="43"/>
                  </a:cubicBezTo>
                  <a:cubicBezTo>
                    <a:pt x="243" y="43"/>
                    <a:pt x="242" y="42"/>
                    <a:pt x="242" y="39"/>
                  </a:cubicBezTo>
                  <a:cubicBezTo>
                    <a:pt x="242" y="25"/>
                    <a:pt x="242" y="25"/>
                    <a:pt x="242" y="25"/>
                  </a:cubicBezTo>
                  <a:cubicBezTo>
                    <a:pt x="244" y="23"/>
                    <a:pt x="246" y="22"/>
                    <a:pt x="248" y="22"/>
                  </a:cubicBezTo>
                  <a:cubicBezTo>
                    <a:pt x="251" y="22"/>
                    <a:pt x="252" y="24"/>
                    <a:pt x="252" y="30"/>
                  </a:cubicBezTo>
                  <a:cubicBezTo>
                    <a:pt x="252" y="36"/>
                    <a:pt x="252" y="36"/>
                    <a:pt x="252" y="36"/>
                  </a:cubicBezTo>
                  <a:cubicBezTo>
                    <a:pt x="252" y="41"/>
                    <a:pt x="251" y="43"/>
                    <a:pt x="248" y="43"/>
                  </a:cubicBezTo>
                  <a:cubicBezTo>
                    <a:pt x="248" y="45"/>
                    <a:pt x="248" y="45"/>
                    <a:pt x="248" y="45"/>
                  </a:cubicBezTo>
                  <a:cubicBezTo>
                    <a:pt x="263" y="45"/>
                    <a:pt x="263" y="45"/>
                    <a:pt x="263" y="45"/>
                  </a:cubicBezTo>
                  <a:cubicBezTo>
                    <a:pt x="263" y="43"/>
                    <a:pt x="263" y="43"/>
                    <a:pt x="263" y="43"/>
                  </a:cubicBezTo>
                  <a:cubicBezTo>
                    <a:pt x="260" y="43"/>
                    <a:pt x="259" y="42"/>
                    <a:pt x="259" y="39"/>
                  </a:cubicBezTo>
                  <a:cubicBezTo>
                    <a:pt x="259" y="29"/>
                    <a:pt x="259" y="29"/>
                    <a:pt x="259" y="29"/>
                  </a:cubicBezTo>
                  <a:close/>
                  <a:moveTo>
                    <a:pt x="296" y="17"/>
                  </a:moveTo>
                  <a:cubicBezTo>
                    <a:pt x="288" y="20"/>
                    <a:pt x="288" y="20"/>
                    <a:pt x="288" y="20"/>
                  </a:cubicBezTo>
                  <a:cubicBezTo>
                    <a:pt x="286" y="18"/>
                    <a:pt x="283" y="17"/>
                    <a:pt x="280" y="17"/>
                  </a:cubicBezTo>
                  <a:cubicBezTo>
                    <a:pt x="272" y="18"/>
                    <a:pt x="268" y="21"/>
                    <a:pt x="267" y="27"/>
                  </a:cubicBezTo>
                  <a:cubicBezTo>
                    <a:pt x="268" y="32"/>
                    <a:pt x="270" y="35"/>
                    <a:pt x="275" y="36"/>
                  </a:cubicBezTo>
                  <a:cubicBezTo>
                    <a:pt x="275" y="36"/>
                    <a:pt x="275" y="36"/>
                    <a:pt x="275" y="36"/>
                  </a:cubicBezTo>
                  <a:cubicBezTo>
                    <a:pt x="269" y="37"/>
                    <a:pt x="267" y="39"/>
                    <a:pt x="267" y="41"/>
                  </a:cubicBezTo>
                  <a:cubicBezTo>
                    <a:pt x="267" y="44"/>
                    <a:pt x="269" y="46"/>
                    <a:pt x="272" y="47"/>
                  </a:cubicBezTo>
                  <a:cubicBezTo>
                    <a:pt x="272" y="48"/>
                    <a:pt x="271" y="49"/>
                    <a:pt x="269" y="49"/>
                  </a:cubicBezTo>
                  <a:cubicBezTo>
                    <a:pt x="267" y="51"/>
                    <a:pt x="266" y="52"/>
                    <a:pt x="266" y="54"/>
                  </a:cubicBezTo>
                  <a:cubicBezTo>
                    <a:pt x="267" y="58"/>
                    <a:pt x="271" y="60"/>
                    <a:pt x="279" y="61"/>
                  </a:cubicBezTo>
                  <a:cubicBezTo>
                    <a:pt x="289" y="60"/>
                    <a:pt x="295" y="56"/>
                    <a:pt x="296" y="49"/>
                  </a:cubicBezTo>
                  <a:cubicBezTo>
                    <a:pt x="295" y="45"/>
                    <a:pt x="292" y="42"/>
                    <a:pt x="286" y="42"/>
                  </a:cubicBezTo>
                  <a:cubicBezTo>
                    <a:pt x="281" y="42"/>
                    <a:pt x="281" y="42"/>
                    <a:pt x="281" y="42"/>
                  </a:cubicBezTo>
                  <a:cubicBezTo>
                    <a:pt x="276" y="42"/>
                    <a:pt x="274" y="41"/>
                    <a:pt x="274" y="40"/>
                  </a:cubicBezTo>
                  <a:cubicBezTo>
                    <a:pt x="274" y="39"/>
                    <a:pt x="275" y="38"/>
                    <a:pt x="279" y="36"/>
                  </a:cubicBezTo>
                  <a:cubicBezTo>
                    <a:pt x="287" y="36"/>
                    <a:pt x="291" y="33"/>
                    <a:pt x="291" y="27"/>
                  </a:cubicBezTo>
                  <a:cubicBezTo>
                    <a:pt x="292" y="25"/>
                    <a:pt x="291" y="24"/>
                    <a:pt x="290" y="23"/>
                  </a:cubicBezTo>
                  <a:cubicBezTo>
                    <a:pt x="296" y="24"/>
                    <a:pt x="296" y="24"/>
                    <a:pt x="296" y="24"/>
                  </a:cubicBezTo>
                  <a:cubicBezTo>
                    <a:pt x="296" y="17"/>
                    <a:pt x="296" y="17"/>
                    <a:pt x="296" y="17"/>
                  </a:cubicBezTo>
                  <a:close/>
                  <a:moveTo>
                    <a:pt x="285" y="49"/>
                  </a:moveTo>
                  <a:cubicBezTo>
                    <a:pt x="289" y="49"/>
                    <a:pt x="290" y="50"/>
                    <a:pt x="290" y="52"/>
                  </a:cubicBezTo>
                  <a:cubicBezTo>
                    <a:pt x="290" y="56"/>
                    <a:pt x="287" y="57"/>
                    <a:pt x="282" y="58"/>
                  </a:cubicBezTo>
                  <a:cubicBezTo>
                    <a:pt x="276" y="57"/>
                    <a:pt x="273" y="55"/>
                    <a:pt x="273" y="52"/>
                  </a:cubicBezTo>
                  <a:cubicBezTo>
                    <a:pt x="273" y="50"/>
                    <a:pt x="274" y="49"/>
                    <a:pt x="275" y="48"/>
                  </a:cubicBezTo>
                  <a:cubicBezTo>
                    <a:pt x="277" y="48"/>
                    <a:pt x="278" y="49"/>
                    <a:pt x="280" y="49"/>
                  </a:cubicBezTo>
                  <a:cubicBezTo>
                    <a:pt x="285" y="49"/>
                    <a:pt x="285" y="49"/>
                    <a:pt x="285" y="49"/>
                  </a:cubicBezTo>
                  <a:close/>
                  <a:moveTo>
                    <a:pt x="275" y="26"/>
                  </a:moveTo>
                  <a:cubicBezTo>
                    <a:pt x="275" y="22"/>
                    <a:pt x="276" y="20"/>
                    <a:pt x="279" y="20"/>
                  </a:cubicBezTo>
                  <a:cubicBezTo>
                    <a:pt x="282" y="20"/>
                    <a:pt x="284" y="23"/>
                    <a:pt x="284" y="28"/>
                  </a:cubicBezTo>
                  <a:cubicBezTo>
                    <a:pt x="284" y="32"/>
                    <a:pt x="282" y="34"/>
                    <a:pt x="280" y="34"/>
                  </a:cubicBezTo>
                  <a:cubicBezTo>
                    <a:pt x="277" y="34"/>
                    <a:pt x="275" y="31"/>
                    <a:pt x="275" y="26"/>
                  </a:cubicBezTo>
                  <a:close/>
                  <a:moveTo>
                    <a:pt x="343" y="7"/>
                  </a:moveTo>
                  <a:cubicBezTo>
                    <a:pt x="350" y="7"/>
                    <a:pt x="350" y="7"/>
                    <a:pt x="350" y="7"/>
                  </a:cubicBezTo>
                  <a:cubicBezTo>
                    <a:pt x="353" y="7"/>
                    <a:pt x="354" y="7"/>
                    <a:pt x="355" y="8"/>
                  </a:cubicBezTo>
                  <a:cubicBezTo>
                    <a:pt x="356" y="9"/>
                    <a:pt x="356" y="11"/>
                    <a:pt x="357" y="15"/>
                  </a:cubicBezTo>
                  <a:cubicBezTo>
                    <a:pt x="359" y="15"/>
                    <a:pt x="359" y="15"/>
                    <a:pt x="359" y="15"/>
                  </a:cubicBezTo>
                  <a:cubicBezTo>
                    <a:pt x="358" y="2"/>
                    <a:pt x="358" y="2"/>
                    <a:pt x="358" y="2"/>
                  </a:cubicBezTo>
                  <a:cubicBezTo>
                    <a:pt x="356" y="2"/>
                    <a:pt x="356" y="2"/>
                    <a:pt x="356" y="2"/>
                  </a:cubicBezTo>
                  <a:cubicBezTo>
                    <a:pt x="355" y="3"/>
                    <a:pt x="355" y="3"/>
                    <a:pt x="353" y="3"/>
                  </a:cubicBezTo>
                  <a:cubicBezTo>
                    <a:pt x="325" y="3"/>
                    <a:pt x="325" y="3"/>
                    <a:pt x="325" y="3"/>
                  </a:cubicBezTo>
                  <a:cubicBezTo>
                    <a:pt x="324" y="3"/>
                    <a:pt x="323" y="3"/>
                    <a:pt x="323" y="3"/>
                  </a:cubicBezTo>
                  <a:cubicBezTo>
                    <a:pt x="323" y="3"/>
                    <a:pt x="322" y="2"/>
                    <a:pt x="322" y="2"/>
                  </a:cubicBezTo>
                  <a:cubicBezTo>
                    <a:pt x="320" y="2"/>
                    <a:pt x="320" y="2"/>
                    <a:pt x="320" y="2"/>
                  </a:cubicBezTo>
                  <a:cubicBezTo>
                    <a:pt x="319" y="15"/>
                    <a:pt x="319" y="15"/>
                    <a:pt x="319" y="15"/>
                  </a:cubicBezTo>
                  <a:cubicBezTo>
                    <a:pt x="321" y="15"/>
                    <a:pt x="321" y="15"/>
                    <a:pt x="321" y="15"/>
                  </a:cubicBezTo>
                  <a:cubicBezTo>
                    <a:pt x="322" y="11"/>
                    <a:pt x="323" y="9"/>
                    <a:pt x="323" y="8"/>
                  </a:cubicBezTo>
                  <a:cubicBezTo>
                    <a:pt x="324" y="7"/>
                    <a:pt x="325" y="7"/>
                    <a:pt x="328" y="7"/>
                  </a:cubicBezTo>
                  <a:cubicBezTo>
                    <a:pt x="335" y="7"/>
                    <a:pt x="335" y="7"/>
                    <a:pt x="335" y="7"/>
                  </a:cubicBezTo>
                  <a:cubicBezTo>
                    <a:pt x="335" y="38"/>
                    <a:pt x="335" y="38"/>
                    <a:pt x="335" y="38"/>
                  </a:cubicBezTo>
                  <a:cubicBezTo>
                    <a:pt x="335" y="41"/>
                    <a:pt x="334" y="43"/>
                    <a:pt x="330" y="43"/>
                  </a:cubicBezTo>
                  <a:cubicBezTo>
                    <a:pt x="328" y="43"/>
                    <a:pt x="328" y="43"/>
                    <a:pt x="328" y="43"/>
                  </a:cubicBezTo>
                  <a:cubicBezTo>
                    <a:pt x="328" y="45"/>
                    <a:pt x="328" y="45"/>
                    <a:pt x="328" y="45"/>
                  </a:cubicBezTo>
                  <a:cubicBezTo>
                    <a:pt x="350" y="45"/>
                    <a:pt x="350" y="45"/>
                    <a:pt x="350" y="45"/>
                  </a:cubicBezTo>
                  <a:cubicBezTo>
                    <a:pt x="350" y="43"/>
                    <a:pt x="350" y="43"/>
                    <a:pt x="350" y="43"/>
                  </a:cubicBezTo>
                  <a:cubicBezTo>
                    <a:pt x="348" y="43"/>
                    <a:pt x="348" y="43"/>
                    <a:pt x="348" y="43"/>
                  </a:cubicBezTo>
                  <a:cubicBezTo>
                    <a:pt x="345" y="43"/>
                    <a:pt x="343" y="41"/>
                    <a:pt x="343" y="38"/>
                  </a:cubicBezTo>
                  <a:cubicBezTo>
                    <a:pt x="343" y="7"/>
                    <a:pt x="343" y="7"/>
                    <a:pt x="343" y="7"/>
                  </a:cubicBezTo>
                  <a:close/>
                  <a:moveTo>
                    <a:pt x="386" y="36"/>
                  </a:moveTo>
                  <a:cubicBezTo>
                    <a:pt x="383" y="40"/>
                    <a:pt x="381" y="41"/>
                    <a:pt x="378" y="41"/>
                  </a:cubicBezTo>
                  <a:cubicBezTo>
                    <a:pt x="374" y="41"/>
                    <a:pt x="372" y="37"/>
                    <a:pt x="371" y="31"/>
                  </a:cubicBezTo>
                  <a:cubicBezTo>
                    <a:pt x="388" y="31"/>
                    <a:pt x="388" y="31"/>
                    <a:pt x="388" y="31"/>
                  </a:cubicBezTo>
                  <a:cubicBezTo>
                    <a:pt x="388" y="29"/>
                    <a:pt x="388" y="29"/>
                    <a:pt x="388" y="29"/>
                  </a:cubicBezTo>
                  <a:cubicBezTo>
                    <a:pt x="387" y="29"/>
                    <a:pt x="387" y="28"/>
                    <a:pt x="386" y="26"/>
                  </a:cubicBezTo>
                  <a:cubicBezTo>
                    <a:pt x="386" y="24"/>
                    <a:pt x="385" y="22"/>
                    <a:pt x="384" y="20"/>
                  </a:cubicBezTo>
                  <a:cubicBezTo>
                    <a:pt x="382" y="18"/>
                    <a:pt x="380" y="17"/>
                    <a:pt x="376" y="17"/>
                  </a:cubicBezTo>
                  <a:cubicBezTo>
                    <a:pt x="368" y="18"/>
                    <a:pt x="364" y="23"/>
                    <a:pt x="363" y="32"/>
                  </a:cubicBezTo>
                  <a:cubicBezTo>
                    <a:pt x="364" y="41"/>
                    <a:pt x="367" y="45"/>
                    <a:pt x="374" y="46"/>
                  </a:cubicBezTo>
                  <a:cubicBezTo>
                    <a:pt x="380" y="46"/>
                    <a:pt x="384" y="43"/>
                    <a:pt x="387" y="37"/>
                  </a:cubicBezTo>
                  <a:cubicBezTo>
                    <a:pt x="386" y="36"/>
                    <a:pt x="386" y="36"/>
                    <a:pt x="386" y="36"/>
                  </a:cubicBezTo>
                  <a:close/>
                  <a:moveTo>
                    <a:pt x="371" y="29"/>
                  </a:moveTo>
                  <a:cubicBezTo>
                    <a:pt x="371" y="24"/>
                    <a:pt x="372" y="21"/>
                    <a:pt x="375" y="20"/>
                  </a:cubicBezTo>
                  <a:cubicBezTo>
                    <a:pt x="378" y="20"/>
                    <a:pt x="379" y="23"/>
                    <a:pt x="379" y="29"/>
                  </a:cubicBezTo>
                  <a:cubicBezTo>
                    <a:pt x="371" y="29"/>
                    <a:pt x="371" y="29"/>
                    <a:pt x="371" y="29"/>
                  </a:cubicBezTo>
                  <a:close/>
                  <a:moveTo>
                    <a:pt x="415" y="38"/>
                  </a:moveTo>
                  <a:cubicBezTo>
                    <a:pt x="413" y="41"/>
                    <a:pt x="410" y="43"/>
                    <a:pt x="408" y="43"/>
                  </a:cubicBezTo>
                  <a:cubicBezTo>
                    <a:pt x="403" y="42"/>
                    <a:pt x="400" y="38"/>
                    <a:pt x="400" y="30"/>
                  </a:cubicBezTo>
                  <a:cubicBezTo>
                    <a:pt x="400" y="24"/>
                    <a:pt x="402" y="21"/>
                    <a:pt x="405" y="20"/>
                  </a:cubicBezTo>
                  <a:cubicBezTo>
                    <a:pt x="406" y="20"/>
                    <a:pt x="408" y="21"/>
                    <a:pt x="409" y="23"/>
                  </a:cubicBezTo>
                  <a:cubicBezTo>
                    <a:pt x="411" y="25"/>
                    <a:pt x="412" y="26"/>
                    <a:pt x="414" y="26"/>
                  </a:cubicBezTo>
                  <a:cubicBezTo>
                    <a:pt x="416" y="26"/>
                    <a:pt x="417" y="25"/>
                    <a:pt x="417" y="23"/>
                  </a:cubicBezTo>
                  <a:cubicBezTo>
                    <a:pt x="416" y="19"/>
                    <a:pt x="413" y="17"/>
                    <a:pt x="408" y="17"/>
                  </a:cubicBezTo>
                  <a:cubicBezTo>
                    <a:pt x="398" y="18"/>
                    <a:pt x="393" y="23"/>
                    <a:pt x="392" y="33"/>
                  </a:cubicBezTo>
                  <a:cubicBezTo>
                    <a:pt x="393" y="41"/>
                    <a:pt x="397" y="45"/>
                    <a:pt x="405" y="46"/>
                  </a:cubicBezTo>
                  <a:cubicBezTo>
                    <a:pt x="410" y="46"/>
                    <a:pt x="414" y="43"/>
                    <a:pt x="417" y="39"/>
                  </a:cubicBezTo>
                  <a:cubicBezTo>
                    <a:pt x="415" y="38"/>
                    <a:pt x="415" y="38"/>
                    <a:pt x="415" y="38"/>
                  </a:cubicBezTo>
                  <a:close/>
                  <a:moveTo>
                    <a:pt x="431" y="25"/>
                  </a:moveTo>
                  <a:cubicBezTo>
                    <a:pt x="433" y="23"/>
                    <a:pt x="435" y="22"/>
                    <a:pt x="437" y="22"/>
                  </a:cubicBezTo>
                  <a:cubicBezTo>
                    <a:pt x="440" y="22"/>
                    <a:pt x="441" y="24"/>
                    <a:pt x="441" y="28"/>
                  </a:cubicBezTo>
                  <a:cubicBezTo>
                    <a:pt x="441" y="38"/>
                    <a:pt x="441" y="38"/>
                    <a:pt x="441" y="38"/>
                  </a:cubicBezTo>
                  <a:cubicBezTo>
                    <a:pt x="441" y="42"/>
                    <a:pt x="440" y="44"/>
                    <a:pt x="438" y="43"/>
                  </a:cubicBezTo>
                  <a:cubicBezTo>
                    <a:pt x="438" y="43"/>
                    <a:pt x="438" y="43"/>
                    <a:pt x="438" y="43"/>
                  </a:cubicBezTo>
                  <a:cubicBezTo>
                    <a:pt x="438" y="45"/>
                    <a:pt x="438" y="45"/>
                    <a:pt x="438" y="45"/>
                  </a:cubicBezTo>
                  <a:cubicBezTo>
                    <a:pt x="452" y="45"/>
                    <a:pt x="452" y="45"/>
                    <a:pt x="452" y="45"/>
                  </a:cubicBezTo>
                  <a:cubicBezTo>
                    <a:pt x="452" y="43"/>
                    <a:pt x="452" y="43"/>
                    <a:pt x="452" y="43"/>
                  </a:cubicBezTo>
                  <a:cubicBezTo>
                    <a:pt x="451" y="43"/>
                    <a:pt x="451" y="43"/>
                    <a:pt x="451" y="43"/>
                  </a:cubicBezTo>
                  <a:cubicBezTo>
                    <a:pt x="449" y="44"/>
                    <a:pt x="448" y="42"/>
                    <a:pt x="448" y="38"/>
                  </a:cubicBezTo>
                  <a:cubicBezTo>
                    <a:pt x="448" y="29"/>
                    <a:pt x="448" y="29"/>
                    <a:pt x="448" y="29"/>
                  </a:cubicBezTo>
                  <a:cubicBezTo>
                    <a:pt x="448" y="21"/>
                    <a:pt x="446" y="17"/>
                    <a:pt x="442" y="17"/>
                  </a:cubicBezTo>
                  <a:cubicBezTo>
                    <a:pt x="439" y="17"/>
                    <a:pt x="435" y="19"/>
                    <a:pt x="431" y="22"/>
                  </a:cubicBezTo>
                  <a:cubicBezTo>
                    <a:pt x="431" y="0"/>
                    <a:pt x="431" y="0"/>
                    <a:pt x="431" y="0"/>
                  </a:cubicBezTo>
                  <a:cubicBezTo>
                    <a:pt x="430" y="0"/>
                    <a:pt x="430" y="0"/>
                    <a:pt x="430" y="0"/>
                  </a:cubicBezTo>
                  <a:cubicBezTo>
                    <a:pt x="420" y="3"/>
                    <a:pt x="420" y="3"/>
                    <a:pt x="420" y="3"/>
                  </a:cubicBezTo>
                  <a:cubicBezTo>
                    <a:pt x="420" y="5"/>
                    <a:pt x="420" y="5"/>
                    <a:pt x="420" y="5"/>
                  </a:cubicBezTo>
                  <a:cubicBezTo>
                    <a:pt x="422" y="6"/>
                    <a:pt x="422" y="6"/>
                    <a:pt x="422" y="6"/>
                  </a:cubicBezTo>
                  <a:cubicBezTo>
                    <a:pt x="423" y="6"/>
                    <a:pt x="424" y="7"/>
                    <a:pt x="424" y="9"/>
                  </a:cubicBezTo>
                  <a:cubicBezTo>
                    <a:pt x="424" y="38"/>
                    <a:pt x="424" y="38"/>
                    <a:pt x="424" y="38"/>
                  </a:cubicBezTo>
                  <a:cubicBezTo>
                    <a:pt x="424" y="42"/>
                    <a:pt x="423" y="44"/>
                    <a:pt x="420" y="43"/>
                  </a:cubicBezTo>
                  <a:cubicBezTo>
                    <a:pt x="419" y="43"/>
                    <a:pt x="419" y="43"/>
                    <a:pt x="419" y="43"/>
                  </a:cubicBezTo>
                  <a:cubicBezTo>
                    <a:pt x="419" y="45"/>
                    <a:pt x="419" y="45"/>
                    <a:pt x="419" y="45"/>
                  </a:cubicBezTo>
                  <a:cubicBezTo>
                    <a:pt x="435" y="45"/>
                    <a:pt x="435" y="45"/>
                    <a:pt x="435" y="45"/>
                  </a:cubicBezTo>
                  <a:cubicBezTo>
                    <a:pt x="435" y="43"/>
                    <a:pt x="435" y="43"/>
                    <a:pt x="435" y="43"/>
                  </a:cubicBezTo>
                  <a:cubicBezTo>
                    <a:pt x="434" y="43"/>
                    <a:pt x="434" y="43"/>
                    <a:pt x="434" y="43"/>
                  </a:cubicBezTo>
                  <a:cubicBezTo>
                    <a:pt x="432" y="44"/>
                    <a:pt x="431" y="42"/>
                    <a:pt x="431" y="39"/>
                  </a:cubicBezTo>
                  <a:cubicBezTo>
                    <a:pt x="431" y="25"/>
                    <a:pt x="431" y="25"/>
                    <a:pt x="431" y="25"/>
                  </a:cubicBezTo>
                  <a:close/>
                  <a:moveTo>
                    <a:pt x="483" y="29"/>
                  </a:moveTo>
                  <a:cubicBezTo>
                    <a:pt x="483" y="21"/>
                    <a:pt x="481" y="17"/>
                    <a:pt x="476" y="17"/>
                  </a:cubicBezTo>
                  <a:cubicBezTo>
                    <a:pt x="473" y="17"/>
                    <a:pt x="470" y="19"/>
                    <a:pt x="465" y="22"/>
                  </a:cubicBezTo>
                  <a:cubicBezTo>
                    <a:pt x="465" y="16"/>
                    <a:pt x="465" y="16"/>
                    <a:pt x="465" y="16"/>
                  </a:cubicBezTo>
                  <a:cubicBezTo>
                    <a:pt x="464" y="16"/>
                    <a:pt x="464" y="16"/>
                    <a:pt x="464" y="16"/>
                  </a:cubicBezTo>
                  <a:cubicBezTo>
                    <a:pt x="454" y="20"/>
                    <a:pt x="454" y="20"/>
                    <a:pt x="454" y="20"/>
                  </a:cubicBezTo>
                  <a:cubicBezTo>
                    <a:pt x="454" y="22"/>
                    <a:pt x="454" y="22"/>
                    <a:pt x="454" y="22"/>
                  </a:cubicBezTo>
                  <a:cubicBezTo>
                    <a:pt x="455" y="22"/>
                    <a:pt x="455" y="22"/>
                    <a:pt x="455" y="22"/>
                  </a:cubicBezTo>
                  <a:cubicBezTo>
                    <a:pt x="457" y="23"/>
                    <a:pt x="458" y="24"/>
                    <a:pt x="458" y="25"/>
                  </a:cubicBezTo>
                  <a:cubicBezTo>
                    <a:pt x="458" y="39"/>
                    <a:pt x="458" y="39"/>
                    <a:pt x="458" y="39"/>
                  </a:cubicBezTo>
                  <a:cubicBezTo>
                    <a:pt x="458" y="42"/>
                    <a:pt x="457" y="43"/>
                    <a:pt x="455" y="43"/>
                  </a:cubicBezTo>
                  <a:cubicBezTo>
                    <a:pt x="454" y="43"/>
                    <a:pt x="454" y="43"/>
                    <a:pt x="454" y="43"/>
                  </a:cubicBezTo>
                  <a:cubicBezTo>
                    <a:pt x="454" y="45"/>
                    <a:pt x="454" y="45"/>
                    <a:pt x="454" y="45"/>
                  </a:cubicBezTo>
                  <a:cubicBezTo>
                    <a:pt x="469" y="45"/>
                    <a:pt x="469" y="45"/>
                    <a:pt x="469" y="45"/>
                  </a:cubicBezTo>
                  <a:cubicBezTo>
                    <a:pt x="469" y="43"/>
                    <a:pt x="469" y="43"/>
                    <a:pt x="469" y="43"/>
                  </a:cubicBezTo>
                  <a:cubicBezTo>
                    <a:pt x="469" y="43"/>
                    <a:pt x="469" y="43"/>
                    <a:pt x="469" y="43"/>
                  </a:cubicBezTo>
                  <a:cubicBezTo>
                    <a:pt x="466" y="43"/>
                    <a:pt x="465" y="42"/>
                    <a:pt x="465" y="39"/>
                  </a:cubicBezTo>
                  <a:cubicBezTo>
                    <a:pt x="465" y="25"/>
                    <a:pt x="465" y="25"/>
                    <a:pt x="465" y="25"/>
                  </a:cubicBezTo>
                  <a:cubicBezTo>
                    <a:pt x="468" y="23"/>
                    <a:pt x="470" y="22"/>
                    <a:pt x="472" y="22"/>
                  </a:cubicBezTo>
                  <a:cubicBezTo>
                    <a:pt x="474" y="22"/>
                    <a:pt x="475" y="24"/>
                    <a:pt x="475" y="30"/>
                  </a:cubicBezTo>
                  <a:cubicBezTo>
                    <a:pt x="475" y="36"/>
                    <a:pt x="475" y="36"/>
                    <a:pt x="475" y="36"/>
                  </a:cubicBezTo>
                  <a:cubicBezTo>
                    <a:pt x="475" y="41"/>
                    <a:pt x="474" y="43"/>
                    <a:pt x="472" y="43"/>
                  </a:cubicBezTo>
                  <a:cubicBezTo>
                    <a:pt x="472" y="45"/>
                    <a:pt x="472" y="45"/>
                    <a:pt x="472" y="45"/>
                  </a:cubicBezTo>
                  <a:cubicBezTo>
                    <a:pt x="486" y="45"/>
                    <a:pt x="486" y="45"/>
                    <a:pt x="486" y="45"/>
                  </a:cubicBezTo>
                  <a:cubicBezTo>
                    <a:pt x="486" y="43"/>
                    <a:pt x="486" y="43"/>
                    <a:pt x="486" y="43"/>
                  </a:cubicBezTo>
                  <a:cubicBezTo>
                    <a:pt x="484" y="43"/>
                    <a:pt x="483" y="42"/>
                    <a:pt x="483" y="39"/>
                  </a:cubicBezTo>
                  <a:cubicBezTo>
                    <a:pt x="483" y="29"/>
                    <a:pt x="483" y="29"/>
                    <a:pt x="483" y="29"/>
                  </a:cubicBezTo>
                  <a:close/>
                  <a:moveTo>
                    <a:pt x="490" y="32"/>
                  </a:moveTo>
                  <a:cubicBezTo>
                    <a:pt x="490" y="41"/>
                    <a:pt x="495" y="45"/>
                    <a:pt x="504" y="46"/>
                  </a:cubicBezTo>
                  <a:cubicBezTo>
                    <a:pt x="513" y="45"/>
                    <a:pt x="519" y="40"/>
                    <a:pt x="519" y="31"/>
                  </a:cubicBezTo>
                  <a:cubicBezTo>
                    <a:pt x="519" y="22"/>
                    <a:pt x="514" y="18"/>
                    <a:pt x="505" y="17"/>
                  </a:cubicBezTo>
                  <a:cubicBezTo>
                    <a:pt x="496" y="18"/>
                    <a:pt x="491" y="23"/>
                    <a:pt x="490" y="32"/>
                  </a:cubicBezTo>
                  <a:close/>
                  <a:moveTo>
                    <a:pt x="498" y="28"/>
                  </a:moveTo>
                  <a:cubicBezTo>
                    <a:pt x="498" y="23"/>
                    <a:pt x="500" y="20"/>
                    <a:pt x="504" y="20"/>
                  </a:cubicBezTo>
                  <a:cubicBezTo>
                    <a:pt x="508" y="21"/>
                    <a:pt x="511" y="26"/>
                    <a:pt x="511" y="35"/>
                  </a:cubicBezTo>
                  <a:cubicBezTo>
                    <a:pt x="511" y="40"/>
                    <a:pt x="509" y="43"/>
                    <a:pt x="506" y="43"/>
                  </a:cubicBezTo>
                  <a:cubicBezTo>
                    <a:pt x="501" y="43"/>
                    <a:pt x="498" y="38"/>
                    <a:pt x="498" y="28"/>
                  </a:cubicBezTo>
                  <a:close/>
                  <a:moveTo>
                    <a:pt x="533" y="0"/>
                  </a:moveTo>
                  <a:cubicBezTo>
                    <a:pt x="532" y="0"/>
                    <a:pt x="532" y="0"/>
                    <a:pt x="532" y="0"/>
                  </a:cubicBezTo>
                  <a:cubicBezTo>
                    <a:pt x="522" y="4"/>
                    <a:pt x="522" y="4"/>
                    <a:pt x="522" y="4"/>
                  </a:cubicBezTo>
                  <a:cubicBezTo>
                    <a:pt x="522" y="5"/>
                    <a:pt x="522" y="5"/>
                    <a:pt x="522" y="5"/>
                  </a:cubicBezTo>
                  <a:cubicBezTo>
                    <a:pt x="524" y="6"/>
                    <a:pt x="524" y="6"/>
                    <a:pt x="524" y="6"/>
                  </a:cubicBezTo>
                  <a:cubicBezTo>
                    <a:pt x="526" y="7"/>
                    <a:pt x="526" y="8"/>
                    <a:pt x="526" y="10"/>
                  </a:cubicBezTo>
                  <a:cubicBezTo>
                    <a:pt x="526" y="39"/>
                    <a:pt x="526" y="39"/>
                    <a:pt x="526" y="39"/>
                  </a:cubicBezTo>
                  <a:cubicBezTo>
                    <a:pt x="526" y="42"/>
                    <a:pt x="525" y="43"/>
                    <a:pt x="523" y="43"/>
                  </a:cubicBezTo>
                  <a:cubicBezTo>
                    <a:pt x="522" y="43"/>
                    <a:pt x="522" y="43"/>
                    <a:pt x="522" y="43"/>
                  </a:cubicBezTo>
                  <a:cubicBezTo>
                    <a:pt x="522" y="45"/>
                    <a:pt x="522" y="45"/>
                    <a:pt x="522" y="45"/>
                  </a:cubicBezTo>
                  <a:cubicBezTo>
                    <a:pt x="537" y="45"/>
                    <a:pt x="537" y="45"/>
                    <a:pt x="537" y="45"/>
                  </a:cubicBezTo>
                  <a:cubicBezTo>
                    <a:pt x="537" y="43"/>
                    <a:pt x="537" y="43"/>
                    <a:pt x="537" y="43"/>
                  </a:cubicBezTo>
                  <a:cubicBezTo>
                    <a:pt x="535" y="43"/>
                    <a:pt x="533" y="42"/>
                    <a:pt x="533" y="39"/>
                  </a:cubicBezTo>
                  <a:cubicBezTo>
                    <a:pt x="533" y="0"/>
                    <a:pt x="533" y="0"/>
                    <a:pt x="533" y="0"/>
                  </a:cubicBezTo>
                  <a:close/>
                  <a:moveTo>
                    <a:pt x="541" y="32"/>
                  </a:moveTo>
                  <a:cubicBezTo>
                    <a:pt x="541" y="41"/>
                    <a:pt x="546" y="45"/>
                    <a:pt x="555" y="46"/>
                  </a:cubicBezTo>
                  <a:cubicBezTo>
                    <a:pt x="564" y="45"/>
                    <a:pt x="569" y="40"/>
                    <a:pt x="570" y="31"/>
                  </a:cubicBezTo>
                  <a:cubicBezTo>
                    <a:pt x="569" y="22"/>
                    <a:pt x="565" y="18"/>
                    <a:pt x="556" y="17"/>
                  </a:cubicBezTo>
                  <a:cubicBezTo>
                    <a:pt x="546" y="18"/>
                    <a:pt x="541" y="23"/>
                    <a:pt x="541" y="32"/>
                  </a:cubicBezTo>
                  <a:close/>
                  <a:moveTo>
                    <a:pt x="549" y="28"/>
                  </a:moveTo>
                  <a:cubicBezTo>
                    <a:pt x="549" y="23"/>
                    <a:pt x="551" y="20"/>
                    <a:pt x="554" y="20"/>
                  </a:cubicBezTo>
                  <a:cubicBezTo>
                    <a:pt x="559" y="21"/>
                    <a:pt x="562" y="26"/>
                    <a:pt x="562" y="35"/>
                  </a:cubicBezTo>
                  <a:cubicBezTo>
                    <a:pt x="562" y="40"/>
                    <a:pt x="560" y="43"/>
                    <a:pt x="557" y="43"/>
                  </a:cubicBezTo>
                  <a:cubicBezTo>
                    <a:pt x="552" y="43"/>
                    <a:pt x="549" y="38"/>
                    <a:pt x="549" y="28"/>
                  </a:cubicBezTo>
                  <a:close/>
                  <a:moveTo>
                    <a:pt x="605" y="17"/>
                  </a:moveTo>
                  <a:cubicBezTo>
                    <a:pt x="596" y="20"/>
                    <a:pt x="596" y="20"/>
                    <a:pt x="596" y="20"/>
                  </a:cubicBezTo>
                  <a:cubicBezTo>
                    <a:pt x="594" y="18"/>
                    <a:pt x="591" y="17"/>
                    <a:pt x="588" y="17"/>
                  </a:cubicBezTo>
                  <a:cubicBezTo>
                    <a:pt x="581" y="18"/>
                    <a:pt x="576" y="21"/>
                    <a:pt x="576" y="27"/>
                  </a:cubicBezTo>
                  <a:cubicBezTo>
                    <a:pt x="576" y="32"/>
                    <a:pt x="579" y="35"/>
                    <a:pt x="584" y="36"/>
                  </a:cubicBezTo>
                  <a:cubicBezTo>
                    <a:pt x="584" y="36"/>
                    <a:pt x="584" y="36"/>
                    <a:pt x="584" y="36"/>
                  </a:cubicBezTo>
                  <a:cubicBezTo>
                    <a:pt x="578" y="37"/>
                    <a:pt x="575" y="39"/>
                    <a:pt x="576" y="41"/>
                  </a:cubicBezTo>
                  <a:cubicBezTo>
                    <a:pt x="576" y="44"/>
                    <a:pt x="577" y="46"/>
                    <a:pt x="581" y="47"/>
                  </a:cubicBezTo>
                  <a:cubicBezTo>
                    <a:pt x="580" y="48"/>
                    <a:pt x="580" y="49"/>
                    <a:pt x="578" y="49"/>
                  </a:cubicBezTo>
                  <a:cubicBezTo>
                    <a:pt x="576" y="51"/>
                    <a:pt x="575" y="52"/>
                    <a:pt x="575" y="54"/>
                  </a:cubicBezTo>
                  <a:cubicBezTo>
                    <a:pt x="575" y="58"/>
                    <a:pt x="579" y="60"/>
                    <a:pt x="587" y="61"/>
                  </a:cubicBezTo>
                  <a:cubicBezTo>
                    <a:pt x="598" y="60"/>
                    <a:pt x="603" y="56"/>
                    <a:pt x="604" y="49"/>
                  </a:cubicBezTo>
                  <a:cubicBezTo>
                    <a:pt x="604" y="45"/>
                    <a:pt x="601" y="42"/>
                    <a:pt x="595" y="42"/>
                  </a:cubicBezTo>
                  <a:cubicBezTo>
                    <a:pt x="590" y="42"/>
                    <a:pt x="590" y="42"/>
                    <a:pt x="590" y="42"/>
                  </a:cubicBezTo>
                  <a:cubicBezTo>
                    <a:pt x="585" y="42"/>
                    <a:pt x="582" y="41"/>
                    <a:pt x="582" y="40"/>
                  </a:cubicBezTo>
                  <a:cubicBezTo>
                    <a:pt x="582" y="39"/>
                    <a:pt x="584" y="38"/>
                    <a:pt x="587" y="36"/>
                  </a:cubicBezTo>
                  <a:cubicBezTo>
                    <a:pt x="595" y="36"/>
                    <a:pt x="599" y="33"/>
                    <a:pt x="600" y="27"/>
                  </a:cubicBezTo>
                  <a:cubicBezTo>
                    <a:pt x="600" y="25"/>
                    <a:pt x="600" y="24"/>
                    <a:pt x="599" y="23"/>
                  </a:cubicBezTo>
                  <a:cubicBezTo>
                    <a:pt x="605" y="24"/>
                    <a:pt x="605" y="24"/>
                    <a:pt x="605" y="24"/>
                  </a:cubicBezTo>
                  <a:cubicBezTo>
                    <a:pt x="605" y="17"/>
                    <a:pt x="605" y="17"/>
                    <a:pt x="605" y="17"/>
                  </a:cubicBezTo>
                  <a:close/>
                  <a:moveTo>
                    <a:pt x="594" y="49"/>
                  </a:moveTo>
                  <a:cubicBezTo>
                    <a:pt x="597" y="49"/>
                    <a:pt x="599" y="50"/>
                    <a:pt x="599" y="52"/>
                  </a:cubicBezTo>
                  <a:cubicBezTo>
                    <a:pt x="598" y="56"/>
                    <a:pt x="596" y="57"/>
                    <a:pt x="590" y="58"/>
                  </a:cubicBezTo>
                  <a:cubicBezTo>
                    <a:pt x="585" y="57"/>
                    <a:pt x="582" y="55"/>
                    <a:pt x="581" y="52"/>
                  </a:cubicBezTo>
                  <a:cubicBezTo>
                    <a:pt x="581" y="50"/>
                    <a:pt x="582" y="49"/>
                    <a:pt x="584" y="48"/>
                  </a:cubicBezTo>
                  <a:cubicBezTo>
                    <a:pt x="585" y="48"/>
                    <a:pt x="587" y="49"/>
                    <a:pt x="589" y="49"/>
                  </a:cubicBezTo>
                  <a:cubicBezTo>
                    <a:pt x="594" y="49"/>
                    <a:pt x="594" y="49"/>
                    <a:pt x="594" y="49"/>
                  </a:cubicBezTo>
                  <a:close/>
                  <a:moveTo>
                    <a:pt x="583" y="26"/>
                  </a:moveTo>
                  <a:cubicBezTo>
                    <a:pt x="583" y="22"/>
                    <a:pt x="585" y="20"/>
                    <a:pt x="588" y="20"/>
                  </a:cubicBezTo>
                  <a:cubicBezTo>
                    <a:pt x="591" y="20"/>
                    <a:pt x="592" y="23"/>
                    <a:pt x="593" y="28"/>
                  </a:cubicBezTo>
                  <a:cubicBezTo>
                    <a:pt x="592" y="32"/>
                    <a:pt x="591" y="34"/>
                    <a:pt x="588" y="34"/>
                  </a:cubicBezTo>
                  <a:cubicBezTo>
                    <a:pt x="585" y="34"/>
                    <a:pt x="583" y="31"/>
                    <a:pt x="583" y="26"/>
                  </a:cubicBezTo>
                  <a:close/>
                  <a:moveTo>
                    <a:pt x="619" y="45"/>
                  </a:moveTo>
                  <a:cubicBezTo>
                    <a:pt x="618" y="47"/>
                    <a:pt x="618" y="47"/>
                    <a:pt x="618" y="47"/>
                  </a:cubicBezTo>
                  <a:cubicBezTo>
                    <a:pt x="617" y="50"/>
                    <a:pt x="615" y="52"/>
                    <a:pt x="612" y="53"/>
                  </a:cubicBezTo>
                  <a:cubicBezTo>
                    <a:pt x="611" y="53"/>
                    <a:pt x="610" y="53"/>
                    <a:pt x="609" y="54"/>
                  </a:cubicBezTo>
                  <a:cubicBezTo>
                    <a:pt x="609" y="55"/>
                    <a:pt x="608" y="56"/>
                    <a:pt x="608" y="57"/>
                  </a:cubicBezTo>
                  <a:cubicBezTo>
                    <a:pt x="608" y="59"/>
                    <a:pt x="610" y="61"/>
                    <a:pt x="612" y="61"/>
                  </a:cubicBezTo>
                  <a:cubicBezTo>
                    <a:pt x="614" y="61"/>
                    <a:pt x="616" y="59"/>
                    <a:pt x="618" y="56"/>
                  </a:cubicBezTo>
                  <a:cubicBezTo>
                    <a:pt x="631" y="25"/>
                    <a:pt x="631" y="25"/>
                    <a:pt x="631" y="25"/>
                  </a:cubicBezTo>
                  <a:cubicBezTo>
                    <a:pt x="632" y="22"/>
                    <a:pt x="634" y="20"/>
                    <a:pt x="636" y="20"/>
                  </a:cubicBezTo>
                  <a:cubicBezTo>
                    <a:pt x="636" y="18"/>
                    <a:pt x="636" y="18"/>
                    <a:pt x="636" y="18"/>
                  </a:cubicBezTo>
                  <a:cubicBezTo>
                    <a:pt x="625" y="18"/>
                    <a:pt x="625" y="18"/>
                    <a:pt x="625" y="18"/>
                  </a:cubicBezTo>
                  <a:cubicBezTo>
                    <a:pt x="625" y="20"/>
                    <a:pt x="625" y="20"/>
                    <a:pt x="625" y="20"/>
                  </a:cubicBezTo>
                  <a:cubicBezTo>
                    <a:pt x="628" y="20"/>
                    <a:pt x="629" y="22"/>
                    <a:pt x="628" y="25"/>
                  </a:cubicBezTo>
                  <a:cubicBezTo>
                    <a:pt x="623" y="36"/>
                    <a:pt x="623" y="36"/>
                    <a:pt x="623" y="36"/>
                  </a:cubicBezTo>
                  <a:cubicBezTo>
                    <a:pt x="618" y="24"/>
                    <a:pt x="618" y="24"/>
                    <a:pt x="618" y="24"/>
                  </a:cubicBezTo>
                  <a:cubicBezTo>
                    <a:pt x="618" y="23"/>
                    <a:pt x="618" y="22"/>
                    <a:pt x="618" y="21"/>
                  </a:cubicBezTo>
                  <a:cubicBezTo>
                    <a:pt x="619" y="20"/>
                    <a:pt x="619" y="20"/>
                    <a:pt x="621" y="20"/>
                  </a:cubicBezTo>
                  <a:cubicBezTo>
                    <a:pt x="621" y="18"/>
                    <a:pt x="621" y="18"/>
                    <a:pt x="621" y="18"/>
                  </a:cubicBezTo>
                  <a:cubicBezTo>
                    <a:pt x="606" y="18"/>
                    <a:pt x="606" y="18"/>
                    <a:pt x="606" y="18"/>
                  </a:cubicBezTo>
                  <a:cubicBezTo>
                    <a:pt x="606" y="20"/>
                    <a:pt x="606" y="20"/>
                    <a:pt x="606" y="20"/>
                  </a:cubicBezTo>
                  <a:cubicBezTo>
                    <a:pt x="608" y="20"/>
                    <a:pt x="610" y="22"/>
                    <a:pt x="611" y="26"/>
                  </a:cubicBezTo>
                  <a:cubicBezTo>
                    <a:pt x="619" y="45"/>
                    <a:pt x="619" y="45"/>
                    <a:pt x="619" y="45"/>
                  </a:cubicBezTo>
                  <a:close/>
                  <a:moveTo>
                    <a:pt x="684" y="40"/>
                  </a:moveTo>
                  <a:cubicBezTo>
                    <a:pt x="683" y="41"/>
                    <a:pt x="683" y="41"/>
                    <a:pt x="682" y="41"/>
                  </a:cubicBezTo>
                  <a:cubicBezTo>
                    <a:pt x="681" y="41"/>
                    <a:pt x="681" y="40"/>
                    <a:pt x="681" y="38"/>
                  </a:cubicBezTo>
                  <a:cubicBezTo>
                    <a:pt x="681" y="25"/>
                    <a:pt x="681" y="25"/>
                    <a:pt x="681" y="25"/>
                  </a:cubicBezTo>
                  <a:cubicBezTo>
                    <a:pt x="681" y="20"/>
                    <a:pt x="677" y="18"/>
                    <a:pt x="671" y="17"/>
                  </a:cubicBezTo>
                  <a:cubicBezTo>
                    <a:pt x="667" y="17"/>
                    <a:pt x="663" y="19"/>
                    <a:pt x="661" y="21"/>
                  </a:cubicBezTo>
                  <a:cubicBezTo>
                    <a:pt x="660" y="23"/>
                    <a:pt x="659" y="25"/>
                    <a:pt x="660" y="28"/>
                  </a:cubicBezTo>
                  <a:cubicBezTo>
                    <a:pt x="666" y="25"/>
                    <a:pt x="666" y="25"/>
                    <a:pt x="666" y="25"/>
                  </a:cubicBezTo>
                  <a:cubicBezTo>
                    <a:pt x="666" y="22"/>
                    <a:pt x="667" y="20"/>
                    <a:pt x="670" y="20"/>
                  </a:cubicBezTo>
                  <a:cubicBezTo>
                    <a:pt x="672" y="20"/>
                    <a:pt x="673" y="21"/>
                    <a:pt x="673" y="24"/>
                  </a:cubicBezTo>
                  <a:cubicBezTo>
                    <a:pt x="673" y="27"/>
                    <a:pt x="673" y="27"/>
                    <a:pt x="673" y="27"/>
                  </a:cubicBezTo>
                  <a:cubicBezTo>
                    <a:pt x="672" y="28"/>
                    <a:pt x="669" y="30"/>
                    <a:pt x="666" y="31"/>
                  </a:cubicBezTo>
                  <a:cubicBezTo>
                    <a:pt x="664" y="31"/>
                    <a:pt x="662" y="32"/>
                    <a:pt x="661" y="33"/>
                  </a:cubicBezTo>
                  <a:cubicBezTo>
                    <a:pt x="660" y="35"/>
                    <a:pt x="659" y="37"/>
                    <a:pt x="659" y="39"/>
                  </a:cubicBezTo>
                  <a:cubicBezTo>
                    <a:pt x="659" y="43"/>
                    <a:pt x="662" y="46"/>
                    <a:pt x="666" y="46"/>
                  </a:cubicBezTo>
                  <a:cubicBezTo>
                    <a:pt x="669" y="46"/>
                    <a:pt x="671" y="45"/>
                    <a:pt x="674" y="42"/>
                  </a:cubicBezTo>
                  <a:cubicBezTo>
                    <a:pt x="674" y="44"/>
                    <a:pt x="675" y="46"/>
                    <a:pt x="678" y="46"/>
                  </a:cubicBezTo>
                  <a:cubicBezTo>
                    <a:pt x="680" y="46"/>
                    <a:pt x="683" y="44"/>
                    <a:pt x="685" y="42"/>
                  </a:cubicBezTo>
                  <a:cubicBezTo>
                    <a:pt x="684" y="40"/>
                    <a:pt x="684" y="40"/>
                    <a:pt x="684" y="40"/>
                  </a:cubicBezTo>
                  <a:close/>
                  <a:moveTo>
                    <a:pt x="673" y="40"/>
                  </a:moveTo>
                  <a:cubicBezTo>
                    <a:pt x="672" y="41"/>
                    <a:pt x="670" y="42"/>
                    <a:pt x="669" y="42"/>
                  </a:cubicBezTo>
                  <a:cubicBezTo>
                    <a:pt x="667" y="42"/>
                    <a:pt x="666" y="41"/>
                    <a:pt x="666" y="38"/>
                  </a:cubicBezTo>
                  <a:cubicBezTo>
                    <a:pt x="666" y="35"/>
                    <a:pt x="667" y="33"/>
                    <a:pt x="670" y="32"/>
                  </a:cubicBezTo>
                  <a:cubicBezTo>
                    <a:pt x="672" y="31"/>
                    <a:pt x="673" y="30"/>
                    <a:pt x="673" y="30"/>
                  </a:cubicBezTo>
                  <a:cubicBezTo>
                    <a:pt x="673" y="40"/>
                    <a:pt x="673" y="40"/>
                    <a:pt x="673" y="40"/>
                  </a:cubicBezTo>
                  <a:close/>
                  <a:moveTo>
                    <a:pt x="715" y="29"/>
                  </a:moveTo>
                  <a:cubicBezTo>
                    <a:pt x="716" y="21"/>
                    <a:pt x="714" y="17"/>
                    <a:pt x="709" y="17"/>
                  </a:cubicBezTo>
                  <a:cubicBezTo>
                    <a:pt x="706" y="17"/>
                    <a:pt x="702" y="19"/>
                    <a:pt x="698" y="22"/>
                  </a:cubicBezTo>
                  <a:cubicBezTo>
                    <a:pt x="698" y="16"/>
                    <a:pt x="698" y="16"/>
                    <a:pt x="698" y="16"/>
                  </a:cubicBezTo>
                  <a:cubicBezTo>
                    <a:pt x="697" y="16"/>
                    <a:pt x="697" y="16"/>
                    <a:pt x="697" y="16"/>
                  </a:cubicBezTo>
                  <a:cubicBezTo>
                    <a:pt x="687" y="20"/>
                    <a:pt x="687" y="20"/>
                    <a:pt x="687" y="20"/>
                  </a:cubicBezTo>
                  <a:cubicBezTo>
                    <a:pt x="687" y="22"/>
                    <a:pt x="687" y="22"/>
                    <a:pt x="687" y="22"/>
                  </a:cubicBezTo>
                  <a:cubicBezTo>
                    <a:pt x="688" y="22"/>
                    <a:pt x="688" y="22"/>
                    <a:pt x="688" y="22"/>
                  </a:cubicBezTo>
                  <a:cubicBezTo>
                    <a:pt x="690" y="23"/>
                    <a:pt x="691" y="24"/>
                    <a:pt x="691" y="25"/>
                  </a:cubicBezTo>
                  <a:cubicBezTo>
                    <a:pt x="691" y="39"/>
                    <a:pt x="691" y="39"/>
                    <a:pt x="691" y="39"/>
                  </a:cubicBezTo>
                  <a:cubicBezTo>
                    <a:pt x="691" y="42"/>
                    <a:pt x="690" y="43"/>
                    <a:pt x="687" y="43"/>
                  </a:cubicBezTo>
                  <a:cubicBezTo>
                    <a:pt x="687" y="43"/>
                    <a:pt x="687" y="43"/>
                    <a:pt x="687" y="43"/>
                  </a:cubicBezTo>
                  <a:cubicBezTo>
                    <a:pt x="687" y="45"/>
                    <a:pt x="687" y="45"/>
                    <a:pt x="687" y="45"/>
                  </a:cubicBezTo>
                  <a:cubicBezTo>
                    <a:pt x="702" y="45"/>
                    <a:pt x="702" y="45"/>
                    <a:pt x="702" y="45"/>
                  </a:cubicBezTo>
                  <a:cubicBezTo>
                    <a:pt x="702" y="43"/>
                    <a:pt x="702" y="43"/>
                    <a:pt x="702" y="43"/>
                  </a:cubicBezTo>
                  <a:cubicBezTo>
                    <a:pt x="702" y="43"/>
                    <a:pt x="702" y="43"/>
                    <a:pt x="702" y="43"/>
                  </a:cubicBezTo>
                  <a:cubicBezTo>
                    <a:pt x="699" y="43"/>
                    <a:pt x="698" y="42"/>
                    <a:pt x="698" y="39"/>
                  </a:cubicBezTo>
                  <a:cubicBezTo>
                    <a:pt x="698" y="25"/>
                    <a:pt x="698" y="25"/>
                    <a:pt x="698" y="25"/>
                  </a:cubicBezTo>
                  <a:cubicBezTo>
                    <a:pt x="700" y="23"/>
                    <a:pt x="703" y="22"/>
                    <a:pt x="704" y="22"/>
                  </a:cubicBezTo>
                  <a:cubicBezTo>
                    <a:pt x="707" y="22"/>
                    <a:pt x="708" y="24"/>
                    <a:pt x="708" y="30"/>
                  </a:cubicBezTo>
                  <a:cubicBezTo>
                    <a:pt x="708" y="36"/>
                    <a:pt x="708" y="36"/>
                    <a:pt x="708" y="36"/>
                  </a:cubicBezTo>
                  <a:cubicBezTo>
                    <a:pt x="708" y="41"/>
                    <a:pt x="707" y="43"/>
                    <a:pt x="705" y="43"/>
                  </a:cubicBezTo>
                  <a:cubicBezTo>
                    <a:pt x="705" y="45"/>
                    <a:pt x="705" y="45"/>
                    <a:pt x="705" y="45"/>
                  </a:cubicBezTo>
                  <a:cubicBezTo>
                    <a:pt x="719" y="45"/>
                    <a:pt x="719" y="45"/>
                    <a:pt x="719" y="45"/>
                  </a:cubicBezTo>
                  <a:cubicBezTo>
                    <a:pt x="719" y="43"/>
                    <a:pt x="719" y="43"/>
                    <a:pt x="719" y="43"/>
                  </a:cubicBezTo>
                  <a:cubicBezTo>
                    <a:pt x="716" y="43"/>
                    <a:pt x="715" y="42"/>
                    <a:pt x="715" y="39"/>
                  </a:cubicBezTo>
                  <a:cubicBezTo>
                    <a:pt x="715" y="29"/>
                    <a:pt x="715" y="29"/>
                    <a:pt x="715" y="29"/>
                  </a:cubicBezTo>
                  <a:close/>
                  <a:moveTo>
                    <a:pt x="742" y="46"/>
                  </a:moveTo>
                  <a:cubicBezTo>
                    <a:pt x="743" y="46"/>
                    <a:pt x="743" y="46"/>
                    <a:pt x="743" y="46"/>
                  </a:cubicBezTo>
                  <a:cubicBezTo>
                    <a:pt x="754" y="43"/>
                    <a:pt x="754" y="43"/>
                    <a:pt x="754" y="43"/>
                  </a:cubicBezTo>
                  <a:cubicBezTo>
                    <a:pt x="754" y="41"/>
                    <a:pt x="754" y="41"/>
                    <a:pt x="754" y="41"/>
                  </a:cubicBezTo>
                  <a:cubicBezTo>
                    <a:pt x="753" y="41"/>
                    <a:pt x="752" y="41"/>
                    <a:pt x="752" y="41"/>
                  </a:cubicBezTo>
                  <a:cubicBezTo>
                    <a:pt x="750" y="42"/>
                    <a:pt x="749" y="40"/>
                    <a:pt x="749" y="36"/>
                  </a:cubicBezTo>
                  <a:cubicBezTo>
                    <a:pt x="749" y="0"/>
                    <a:pt x="749" y="0"/>
                    <a:pt x="749" y="0"/>
                  </a:cubicBezTo>
                  <a:cubicBezTo>
                    <a:pt x="747" y="0"/>
                    <a:pt x="747" y="0"/>
                    <a:pt x="747" y="0"/>
                  </a:cubicBezTo>
                  <a:cubicBezTo>
                    <a:pt x="738" y="4"/>
                    <a:pt x="738" y="4"/>
                    <a:pt x="738" y="4"/>
                  </a:cubicBezTo>
                  <a:cubicBezTo>
                    <a:pt x="738" y="5"/>
                    <a:pt x="738" y="5"/>
                    <a:pt x="738" y="5"/>
                  </a:cubicBezTo>
                  <a:cubicBezTo>
                    <a:pt x="741" y="5"/>
                    <a:pt x="742" y="7"/>
                    <a:pt x="742" y="9"/>
                  </a:cubicBezTo>
                  <a:cubicBezTo>
                    <a:pt x="742" y="18"/>
                    <a:pt x="742" y="18"/>
                    <a:pt x="742" y="18"/>
                  </a:cubicBezTo>
                  <a:cubicBezTo>
                    <a:pt x="740" y="17"/>
                    <a:pt x="739" y="17"/>
                    <a:pt x="737" y="17"/>
                  </a:cubicBezTo>
                  <a:cubicBezTo>
                    <a:pt x="728" y="18"/>
                    <a:pt x="723" y="23"/>
                    <a:pt x="723" y="33"/>
                  </a:cubicBezTo>
                  <a:cubicBezTo>
                    <a:pt x="723" y="41"/>
                    <a:pt x="726" y="45"/>
                    <a:pt x="732" y="46"/>
                  </a:cubicBezTo>
                  <a:cubicBezTo>
                    <a:pt x="735" y="46"/>
                    <a:pt x="738" y="44"/>
                    <a:pt x="742" y="41"/>
                  </a:cubicBezTo>
                  <a:cubicBezTo>
                    <a:pt x="742" y="46"/>
                    <a:pt x="742" y="46"/>
                    <a:pt x="742" y="46"/>
                  </a:cubicBezTo>
                  <a:close/>
                  <a:moveTo>
                    <a:pt x="742" y="38"/>
                  </a:moveTo>
                  <a:cubicBezTo>
                    <a:pt x="740" y="40"/>
                    <a:pt x="739" y="41"/>
                    <a:pt x="737" y="41"/>
                  </a:cubicBezTo>
                  <a:cubicBezTo>
                    <a:pt x="732" y="41"/>
                    <a:pt x="730" y="37"/>
                    <a:pt x="730" y="30"/>
                  </a:cubicBezTo>
                  <a:cubicBezTo>
                    <a:pt x="730" y="23"/>
                    <a:pt x="732" y="20"/>
                    <a:pt x="736" y="20"/>
                  </a:cubicBezTo>
                  <a:cubicBezTo>
                    <a:pt x="738" y="20"/>
                    <a:pt x="740" y="20"/>
                    <a:pt x="742" y="23"/>
                  </a:cubicBezTo>
                  <a:cubicBezTo>
                    <a:pt x="742" y="38"/>
                    <a:pt x="742" y="38"/>
                    <a:pt x="742" y="38"/>
                  </a:cubicBezTo>
                  <a:close/>
                  <a:moveTo>
                    <a:pt x="782" y="37"/>
                  </a:moveTo>
                  <a:cubicBezTo>
                    <a:pt x="783" y="41"/>
                    <a:pt x="780" y="43"/>
                    <a:pt x="775" y="43"/>
                  </a:cubicBezTo>
                  <a:cubicBezTo>
                    <a:pt x="775" y="45"/>
                    <a:pt x="775" y="45"/>
                    <a:pt x="775" y="45"/>
                  </a:cubicBezTo>
                  <a:cubicBezTo>
                    <a:pt x="798" y="45"/>
                    <a:pt x="798" y="45"/>
                    <a:pt x="798" y="45"/>
                  </a:cubicBezTo>
                  <a:cubicBezTo>
                    <a:pt x="808" y="45"/>
                    <a:pt x="813" y="41"/>
                    <a:pt x="814" y="33"/>
                  </a:cubicBezTo>
                  <a:cubicBezTo>
                    <a:pt x="814" y="27"/>
                    <a:pt x="810" y="23"/>
                    <a:pt x="804" y="21"/>
                  </a:cubicBezTo>
                  <a:cubicBezTo>
                    <a:pt x="804" y="21"/>
                    <a:pt x="804" y="21"/>
                    <a:pt x="804" y="21"/>
                  </a:cubicBezTo>
                  <a:cubicBezTo>
                    <a:pt x="809" y="20"/>
                    <a:pt x="812" y="17"/>
                    <a:pt x="812" y="13"/>
                  </a:cubicBezTo>
                  <a:cubicBezTo>
                    <a:pt x="812" y="11"/>
                    <a:pt x="811" y="9"/>
                    <a:pt x="809" y="7"/>
                  </a:cubicBezTo>
                  <a:cubicBezTo>
                    <a:pt x="807" y="4"/>
                    <a:pt x="801" y="2"/>
                    <a:pt x="793" y="2"/>
                  </a:cubicBezTo>
                  <a:cubicBezTo>
                    <a:pt x="791" y="2"/>
                    <a:pt x="788" y="2"/>
                    <a:pt x="783" y="3"/>
                  </a:cubicBezTo>
                  <a:cubicBezTo>
                    <a:pt x="782" y="3"/>
                    <a:pt x="780" y="3"/>
                    <a:pt x="778" y="3"/>
                  </a:cubicBezTo>
                  <a:cubicBezTo>
                    <a:pt x="777" y="3"/>
                    <a:pt x="776" y="3"/>
                    <a:pt x="776" y="3"/>
                  </a:cubicBezTo>
                  <a:cubicBezTo>
                    <a:pt x="776" y="6"/>
                    <a:pt x="776" y="6"/>
                    <a:pt x="776" y="6"/>
                  </a:cubicBezTo>
                  <a:cubicBezTo>
                    <a:pt x="777" y="6"/>
                    <a:pt x="777" y="6"/>
                    <a:pt x="777" y="6"/>
                  </a:cubicBezTo>
                  <a:cubicBezTo>
                    <a:pt x="779" y="6"/>
                    <a:pt x="781" y="6"/>
                    <a:pt x="781" y="7"/>
                  </a:cubicBezTo>
                  <a:cubicBezTo>
                    <a:pt x="782" y="7"/>
                    <a:pt x="782" y="9"/>
                    <a:pt x="782" y="12"/>
                  </a:cubicBezTo>
                  <a:cubicBezTo>
                    <a:pt x="782" y="37"/>
                    <a:pt x="782" y="37"/>
                    <a:pt x="782" y="37"/>
                  </a:cubicBezTo>
                  <a:close/>
                  <a:moveTo>
                    <a:pt x="791" y="23"/>
                  </a:moveTo>
                  <a:cubicBezTo>
                    <a:pt x="791" y="23"/>
                    <a:pt x="793" y="23"/>
                    <a:pt x="795" y="23"/>
                  </a:cubicBezTo>
                  <a:cubicBezTo>
                    <a:pt x="801" y="23"/>
                    <a:pt x="804" y="26"/>
                    <a:pt x="804" y="33"/>
                  </a:cubicBezTo>
                  <a:cubicBezTo>
                    <a:pt x="804" y="39"/>
                    <a:pt x="802" y="42"/>
                    <a:pt x="796" y="42"/>
                  </a:cubicBezTo>
                  <a:cubicBezTo>
                    <a:pt x="792" y="43"/>
                    <a:pt x="790" y="41"/>
                    <a:pt x="791" y="36"/>
                  </a:cubicBezTo>
                  <a:cubicBezTo>
                    <a:pt x="791" y="23"/>
                    <a:pt x="791" y="23"/>
                    <a:pt x="791" y="23"/>
                  </a:cubicBezTo>
                  <a:close/>
                  <a:moveTo>
                    <a:pt x="791" y="5"/>
                  </a:moveTo>
                  <a:cubicBezTo>
                    <a:pt x="792" y="5"/>
                    <a:pt x="793" y="5"/>
                    <a:pt x="794" y="5"/>
                  </a:cubicBezTo>
                  <a:cubicBezTo>
                    <a:pt x="800" y="5"/>
                    <a:pt x="803" y="8"/>
                    <a:pt x="803" y="13"/>
                  </a:cubicBezTo>
                  <a:cubicBezTo>
                    <a:pt x="803" y="18"/>
                    <a:pt x="800" y="20"/>
                    <a:pt x="795" y="20"/>
                  </a:cubicBezTo>
                  <a:cubicBezTo>
                    <a:pt x="794" y="20"/>
                    <a:pt x="792" y="20"/>
                    <a:pt x="791" y="20"/>
                  </a:cubicBezTo>
                  <a:cubicBezTo>
                    <a:pt x="791" y="5"/>
                    <a:pt x="791" y="5"/>
                    <a:pt x="791" y="5"/>
                  </a:cubicBezTo>
                  <a:close/>
                  <a:moveTo>
                    <a:pt x="838" y="46"/>
                  </a:moveTo>
                  <a:cubicBezTo>
                    <a:pt x="839" y="46"/>
                    <a:pt x="839" y="46"/>
                    <a:pt x="839" y="46"/>
                  </a:cubicBezTo>
                  <a:cubicBezTo>
                    <a:pt x="849" y="44"/>
                    <a:pt x="849" y="44"/>
                    <a:pt x="849" y="44"/>
                  </a:cubicBezTo>
                  <a:cubicBezTo>
                    <a:pt x="849" y="41"/>
                    <a:pt x="849" y="41"/>
                    <a:pt x="849" y="41"/>
                  </a:cubicBezTo>
                  <a:cubicBezTo>
                    <a:pt x="848" y="42"/>
                    <a:pt x="848" y="42"/>
                    <a:pt x="847" y="42"/>
                  </a:cubicBezTo>
                  <a:cubicBezTo>
                    <a:pt x="846" y="42"/>
                    <a:pt x="845" y="41"/>
                    <a:pt x="845" y="38"/>
                  </a:cubicBezTo>
                  <a:cubicBezTo>
                    <a:pt x="845" y="17"/>
                    <a:pt x="845" y="17"/>
                    <a:pt x="845" y="17"/>
                  </a:cubicBezTo>
                  <a:cubicBezTo>
                    <a:pt x="844" y="17"/>
                    <a:pt x="844" y="17"/>
                    <a:pt x="844" y="17"/>
                  </a:cubicBezTo>
                  <a:cubicBezTo>
                    <a:pt x="833" y="19"/>
                    <a:pt x="833" y="19"/>
                    <a:pt x="833" y="19"/>
                  </a:cubicBezTo>
                  <a:cubicBezTo>
                    <a:pt x="833" y="21"/>
                    <a:pt x="833" y="21"/>
                    <a:pt x="833" y="21"/>
                  </a:cubicBezTo>
                  <a:cubicBezTo>
                    <a:pt x="836" y="22"/>
                    <a:pt x="836" y="22"/>
                    <a:pt x="836" y="22"/>
                  </a:cubicBezTo>
                  <a:cubicBezTo>
                    <a:pt x="838" y="22"/>
                    <a:pt x="838" y="24"/>
                    <a:pt x="838" y="26"/>
                  </a:cubicBezTo>
                  <a:cubicBezTo>
                    <a:pt x="838" y="38"/>
                    <a:pt x="838" y="38"/>
                    <a:pt x="838" y="38"/>
                  </a:cubicBezTo>
                  <a:cubicBezTo>
                    <a:pt x="835" y="40"/>
                    <a:pt x="833" y="41"/>
                    <a:pt x="832" y="41"/>
                  </a:cubicBezTo>
                  <a:cubicBezTo>
                    <a:pt x="830" y="41"/>
                    <a:pt x="828" y="39"/>
                    <a:pt x="828" y="34"/>
                  </a:cubicBezTo>
                  <a:cubicBezTo>
                    <a:pt x="828" y="17"/>
                    <a:pt x="828" y="17"/>
                    <a:pt x="828" y="17"/>
                  </a:cubicBezTo>
                  <a:cubicBezTo>
                    <a:pt x="827" y="17"/>
                    <a:pt x="827" y="17"/>
                    <a:pt x="827" y="17"/>
                  </a:cubicBezTo>
                  <a:cubicBezTo>
                    <a:pt x="818" y="19"/>
                    <a:pt x="818" y="19"/>
                    <a:pt x="818" y="19"/>
                  </a:cubicBezTo>
                  <a:cubicBezTo>
                    <a:pt x="818" y="21"/>
                    <a:pt x="818" y="21"/>
                    <a:pt x="818" y="21"/>
                  </a:cubicBezTo>
                  <a:cubicBezTo>
                    <a:pt x="820" y="22"/>
                    <a:pt x="820" y="22"/>
                    <a:pt x="820" y="22"/>
                  </a:cubicBezTo>
                  <a:cubicBezTo>
                    <a:pt x="820" y="22"/>
                    <a:pt x="821" y="23"/>
                    <a:pt x="821" y="26"/>
                  </a:cubicBezTo>
                  <a:cubicBezTo>
                    <a:pt x="821" y="37"/>
                    <a:pt x="821" y="37"/>
                    <a:pt x="821" y="37"/>
                  </a:cubicBezTo>
                  <a:cubicBezTo>
                    <a:pt x="821" y="43"/>
                    <a:pt x="823" y="46"/>
                    <a:pt x="827" y="46"/>
                  </a:cubicBezTo>
                  <a:cubicBezTo>
                    <a:pt x="830" y="46"/>
                    <a:pt x="833" y="44"/>
                    <a:pt x="838" y="41"/>
                  </a:cubicBezTo>
                  <a:cubicBezTo>
                    <a:pt x="838" y="46"/>
                    <a:pt x="838" y="46"/>
                    <a:pt x="838" y="46"/>
                  </a:cubicBezTo>
                  <a:close/>
                  <a:moveTo>
                    <a:pt x="854" y="45"/>
                  </a:moveTo>
                  <a:cubicBezTo>
                    <a:pt x="856" y="45"/>
                    <a:pt x="856" y="45"/>
                    <a:pt x="856" y="45"/>
                  </a:cubicBezTo>
                  <a:cubicBezTo>
                    <a:pt x="856" y="45"/>
                    <a:pt x="856" y="45"/>
                    <a:pt x="857" y="45"/>
                  </a:cubicBezTo>
                  <a:cubicBezTo>
                    <a:pt x="857" y="45"/>
                    <a:pt x="857" y="45"/>
                    <a:pt x="858" y="45"/>
                  </a:cubicBezTo>
                  <a:cubicBezTo>
                    <a:pt x="860" y="46"/>
                    <a:pt x="861" y="46"/>
                    <a:pt x="863" y="46"/>
                  </a:cubicBezTo>
                  <a:cubicBezTo>
                    <a:pt x="868" y="46"/>
                    <a:pt x="871" y="43"/>
                    <a:pt x="871" y="37"/>
                  </a:cubicBezTo>
                  <a:cubicBezTo>
                    <a:pt x="871" y="34"/>
                    <a:pt x="869" y="31"/>
                    <a:pt x="864" y="28"/>
                  </a:cubicBezTo>
                  <a:cubicBezTo>
                    <a:pt x="861" y="26"/>
                    <a:pt x="859" y="24"/>
                    <a:pt x="859" y="22"/>
                  </a:cubicBezTo>
                  <a:cubicBezTo>
                    <a:pt x="859" y="21"/>
                    <a:pt x="860" y="20"/>
                    <a:pt x="862" y="20"/>
                  </a:cubicBezTo>
                  <a:cubicBezTo>
                    <a:pt x="865" y="20"/>
                    <a:pt x="866" y="22"/>
                    <a:pt x="868" y="26"/>
                  </a:cubicBezTo>
                  <a:cubicBezTo>
                    <a:pt x="869" y="26"/>
                    <a:pt x="869" y="26"/>
                    <a:pt x="869" y="26"/>
                  </a:cubicBezTo>
                  <a:cubicBezTo>
                    <a:pt x="869" y="18"/>
                    <a:pt x="869" y="18"/>
                    <a:pt x="869" y="18"/>
                  </a:cubicBezTo>
                  <a:cubicBezTo>
                    <a:pt x="867" y="17"/>
                    <a:pt x="865" y="17"/>
                    <a:pt x="863" y="17"/>
                  </a:cubicBezTo>
                  <a:cubicBezTo>
                    <a:pt x="857" y="17"/>
                    <a:pt x="854" y="20"/>
                    <a:pt x="853" y="26"/>
                  </a:cubicBezTo>
                  <a:cubicBezTo>
                    <a:pt x="853" y="29"/>
                    <a:pt x="856" y="32"/>
                    <a:pt x="860" y="35"/>
                  </a:cubicBezTo>
                  <a:cubicBezTo>
                    <a:pt x="863" y="37"/>
                    <a:pt x="865" y="39"/>
                    <a:pt x="865" y="40"/>
                  </a:cubicBezTo>
                  <a:cubicBezTo>
                    <a:pt x="864" y="42"/>
                    <a:pt x="863" y="43"/>
                    <a:pt x="861" y="43"/>
                  </a:cubicBezTo>
                  <a:cubicBezTo>
                    <a:pt x="858" y="43"/>
                    <a:pt x="856" y="41"/>
                    <a:pt x="855" y="37"/>
                  </a:cubicBezTo>
                  <a:cubicBezTo>
                    <a:pt x="853" y="37"/>
                    <a:pt x="853" y="37"/>
                    <a:pt x="853" y="37"/>
                  </a:cubicBezTo>
                  <a:cubicBezTo>
                    <a:pt x="854" y="45"/>
                    <a:pt x="854" y="45"/>
                    <a:pt x="854" y="45"/>
                  </a:cubicBezTo>
                  <a:close/>
                  <a:moveTo>
                    <a:pt x="889" y="43"/>
                  </a:moveTo>
                  <a:cubicBezTo>
                    <a:pt x="887" y="43"/>
                    <a:pt x="885" y="42"/>
                    <a:pt x="885" y="39"/>
                  </a:cubicBezTo>
                  <a:cubicBezTo>
                    <a:pt x="885" y="16"/>
                    <a:pt x="885" y="16"/>
                    <a:pt x="885" y="16"/>
                  </a:cubicBezTo>
                  <a:cubicBezTo>
                    <a:pt x="885" y="16"/>
                    <a:pt x="885" y="16"/>
                    <a:pt x="885" y="16"/>
                  </a:cubicBezTo>
                  <a:cubicBezTo>
                    <a:pt x="874" y="20"/>
                    <a:pt x="874" y="20"/>
                    <a:pt x="874" y="20"/>
                  </a:cubicBezTo>
                  <a:cubicBezTo>
                    <a:pt x="874" y="22"/>
                    <a:pt x="874" y="22"/>
                    <a:pt x="874" y="22"/>
                  </a:cubicBezTo>
                  <a:cubicBezTo>
                    <a:pt x="876" y="23"/>
                    <a:pt x="876" y="23"/>
                    <a:pt x="876" y="23"/>
                  </a:cubicBezTo>
                  <a:cubicBezTo>
                    <a:pt x="878" y="23"/>
                    <a:pt x="878" y="24"/>
                    <a:pt x="878" y="26"/>
                  </a:cubicBezTo>
                  <a:cubicBezTo>
                    <a:pt x="878" y="39"/>
                    <a:pt x="878" y="39"/>
                    <a:pt x="878" y="39"/>
                  </a:cubicBezTo>
                  <a:cubicBezTo>
                    <a:pt x="878" y="42"/>
                    <a:pt x="877" y="43"/>
                    <a:pt x="875" y="43"/>
                  </a:cubicBezTo>
                  <a:cubicBezTo>
                    <a:pt x="874" y="43"/>
                    <a:pt x="874" y="43"/>
                    <a:pt x="874" y="43"/>
                  </a:cubicBezTo>
                  <a:cubicBezTo>
                    <a:pt x="874" y="45"/>
                    <a:pt x="874" y="45"/>
                    <a:pt x="874" y="45"/>
                  </a:cubicBezTo>
                  <a:cubicBezTo>
                    <a:pt x="889" y="45"/>
                    <a:pt x="889" y="45"/>
                    <a:pt x="889" y="45"/>
                  </a:cubicBezTo>
                  <a:cubicBezTo>
                    <a:pt x="889" y="43"/>
                    <a:pt x="889" y="43"/>
                    <a:pt x="889" y="43"/>
                  </a:cubicBezTo>
                  <a:close/>
                  <a:moveTo>
                    <a:pt x="882" y="1"/>
                  </a:moveTo>
                  <a:cubicBezTo>
                    <a:pt x="879" y="1"/>
                    <a:pt x="877" y="3"/>
                    <a:pt x="877" y="5"/>
                  </a:cubicBezTo>
                  <a:cubicBezTo>
                    <a:pt x="877" y="8"/>
                    <a:pt x="879" y="10"/>
                    <a:pt x="882" y="10"/>
                  </a:cubicBezTo>
                  <a:cubicBezTo>
                    <a:pt x="885" y="10"/>
                    <a:pt x="886" y="8"/>
                    <a:pt x="886" y="5"/>
                  </a:cubicBezTo>
                  <a:cubicBezTo>
                    <a:pt x="886" y="3"/>
                    <a:pt x="885" y="1"/>
                    <a:pt x="882" y="1"/>
                  </a:cubicBezTo>
                  <a:close/>
                  <a:moveTo>
                    <a:pt x="921" y="29"/>
                  </a:moveTo>
                  <a:cubicBezTo>
                    <a:pt x="921" y="21"/>
                    <a:pt x="919" y="17"/>
                    <a:pt x="914" y="17"/>
                  </a:cubicBezTo>
                  <a:cubicBezTo>
                    <a:pt x="911" y="17"/>
                    <a:pt x="907" y="19"/>
                    <a:pt x="903" y="22"/>
                  </a:cubicBezTo>
                  <a:cubicBezTo>
                    <a:pt x="903" y="16"/>
                    <a:pt x="903" y="16"/>
                    <a:pt x="903" y="16"/>
                  </a:cubicBezTo>
                  <a:cubicBezTo>
                    <a:pt x="902" y="16"/>
                    <a:pt x="902" y="16"/>
                    <a:pt x="902" y="16"/>
                  </a:cubicBezTo>
                  <a:cubicBezTo>
                    <a:pt x="892" y="20"/>
                    <a:pt x="892" y="20"/>
                    <a:pt x="892" y="20"/>
                  </a:cubicBezTo>
                  <a:cubicBezTo>
                    <a:pt x="892" y="22"/>
                    <a:pt x="892" y="22"/>
                    <a:pt x="892" y="22"/>
                  </a:cubicBezTo>
                  <a:cubicBezTo>
                    <a:pt x="893" y="22"/>
                    <a:pt x="893" y="22"/>
                    <a:pt x="893" y="22"/>
                  </a:cubicBezTo>
                  <a:cubicBezTo>
                    <a:pt x="895" y="23"/>
                    <a:pt x="896" y="24"/>
                    <a:pt x="896" y="25"/>
                  </a:cubicBezTo>
                  <a:cubicBezTo>
                    <a:pt x="896" y="39"/>
                    <a:pt x="896" y="39"/>
                    <a:pt x="896" y="39"/>
                  </a:cubicBezTo>
                  <a:cubicBezTo>
                    <a:pt x="896" y="42"/>
                    <a:pt x="895" y="43"/>
                    <a:pt x="892" y="43"/>
                  </a:cubicBezTo>
                  <a:cubicBezTo>
                    <a:pt x="892" y="43"/>
                    <a:pt x="892" y="43"/>
                    <a:pt x="892" y="43"/>
                  </a:cubicBezTo>
                  <a:cubicBezTo>
                    <a:pt x="892" y="45"/>
                    <a:pt x="892" y="45"/>
                    <a:pt x="892" y="45"/>
                  </a:cubicBezTo>
                  <a:cubicBezTo>
                    <a:pt x="907" y="45"/>
                    <a:pt x="907" y="45"/>
                    <a:pt x="907" y="45"/>
                  </a:cubicBezTo>
                  <a:cubicBezTo>
                    <a:pt x="907" y="43"/>
                    <a:pt x="907" y="43"/>
                    <a:pt x="907" y="43"/>
                  </a:cubicBezTo>
                  <a:cubicBezTo>
                    <a:pt x="907" y="43"/>
                    <a:pt x="907" y="43"/>
                    <a:pt x="907" y="43"/>
                  </a:cubicBezTo>
                  <a:cubicBezTo>
                    <a:pt x="904" y="43"/>
                    <a:pt x="903" y="42"/>
                    <a:pt x="903" y="39"/>
                  </a:cubicBezTo>
                  <a:cubicBezTo>
                    <a:pt x="903" y="25"/>
                    <a:pt x="903" y="25"/>
                    <a:pt x="903" y="25"/>
                  </a:cubicBezTo>
                  <a:cubicBezTo>
                    <a:pt x="905" y="23"/>
                    <a:pt x="908" y="22"/>
                    <a:pt x="910" y="22"/>
                  </a:cubicBezTo>
                  <a:cubicBezTo>
                    <a:pt x="912" y="22"/>
                    <a:pt x="913" y="24"/>
                    <a:pt x="913" y="30"/>
                  </a:cubicBezTo>
                  <a:cubicBezTo>
                    <a:pt x="913" y="36"/>
                    <a:pt x="913" y="36"/>
                    <a:pt x="913" y="36"/>
                  </a:cubicBezTo>
                  <a:cubicBezTo>
                    <a:pt x="913" y="41"/>
                    <a:pt x="912" y="43"/>
                    <a:pt x="910" y="43"/>
                  </a:cubicBezTo>
                  <a:cubicBezTo>
                    <a:pt x="910" y="45"/>
                    <a:pt x="910" y="45"/>
                    <a:pt x="910" y="45"/>
                  </a:cubicBezTo>
                  <a:cubicBezTo>
                    <a:pt x="924" y="45"/>
                    <a:pt x="924" y="45"/>
                    <a:pt x="924" y="45"/>
                  </a:cubicBezTo>
                  <a:cubicBezTo>
                    <a:pt x="924" y="43"/>
                    <a:pt x="924" y="43"/>
                    <a:pt x="924" y="43"/>
                  </a:cubicBezTo>
                  <a:cubicBezTo>
                    <a:pt x="922" y="43"/>
                    <a:pt x="920" y="42"/>
                    <a:pt x="921" y="39"/>
                  </a:cubicBezTo>
                  <a:cubicBezTo>
                    <a:pt x="921" y="29"/>
                    <a:pt x="921" y="29"/>
                    <a:pt x="921" y="29"/>
                  </a:cubicBezTo>
                  <a:close/>
                  <a:moveTo>
                    <a:pt x="950" y="36"/>
                  </a:moveTo>
                  <a:cubicBezTo>
                    <a:pt x="947" y="40"/>
                    <a:pt x="945" y="41"/>
                    <a:pt x="943" y="41"/>
                  </a:cubicBezTo>
                  <a:cubicBezTo>
                    <a:pt x="939" y="41"/>
                    <a:pt x="936" y="37"/>
                    <a:pt x="935" y="31"/>
                  </a:cubicBezTo>
                  <a:cubicBezTo>
                    <a:pt x="952" y="31"/>
                    <a:pt x="952" y="31"/>
                    <a:pt x="952" y="31"/>
                  </a:cubicBezTo>
                  <a:cubicBezTo>
                    <a:pt x="952" y="29"/>
                    <a:pt x="952" y="29"/>
                    <a:pt x="952" y="29"/>
                  </a:cubicBezTo>
                  <a:cubicBezTo>
                    <a:pt x="952" y="29"/>
                    <a:pt x="951" y="28"/>
                    <a:pt x="951" y="26"/>
                  </a:cubicBezTo>
                  <a:cubicBezTo>
                    <a:pt x="950" y="24"/>
                    <a:pt x="949" y="22"/>
                    <a:pt x="948" y="20"/>
                  </a:cubicBezTo>
                  <a:cubicBezTo>
                    <a:pt x="946" y="18"/>
                    <a:pt x="944" y="17"/>
                    <a:pt x="941" y="17"/>
                  </a:cubicBezTo>
                  <a:cubicBezTo>
                    <a:pt x="933" y="18"/>
                    <a:pt x="928" y="23"/>
                    <a:pt x="928" y="32"/>
                  </a:cubicBezTo>
                  <a:cubicBezTo>
                    <a:pt x="928" y="41"/>
                    <a:pt x="932" y="45"/>
                    <a:pt x="939" y="46"/>
                  </a:cubicBezTo>
                  <a:cubicBezTo>
                    <a:pt x="944" y="46"/>
                    <a:pt x="948" y="43"/>
                    <a:pt x="951" y="37"/>
                  </a:cubicBezTo>
                  <a:cubicBezTo>
                    <a:pt x="950" y="36"/>
                    <a:pt x="950" y="36"/>
                    <a:pt x="950" y="36"/>
                  </a:cubicBezTo>
                  <a:close/>
                  <a:moveTo>
                    <a:pt x="935" y="29"/>
                  </a:moveTo>
                  <a:cubicBezTo>
                    <a:pt x="935" y="24"/>
                    <a:pt x="936" y="21"/>
                    <a:pt x="939" y="20"/>
                  </a:cubicBezTo>
                  <a:cubicBezTo>
                    <a:pt x="942" y="20"/>
                    <a:pt x="944" y="23"/>
                    <a:pt x="944" y="29"/>
                  </a:cubicBezTo>
                  <a:cubicBezTo>
                    <a:pt x="935" y="29"/>
                    <a:pt x="935" y="29"/>
                    <a:pt x="935" y="29"/>
                  </a:cubicBezTo>
                  <a:close/>
                  <a:moveTo>
                    <a:pt x="957" y="45"/>
                  </a:moveTo>
                  <a:cubicBezTo>
                    <a:pt x="959" y="45"/>
                    <a:pt x="959" y="45"/>
                    <a:pt x="959" y="45"/>
                  </a:cubicBezTo>
                  <a:cubicBezTo>
                    <a:pt x="959" y="45"/>
                    <a:pt x="960" y="45"/>
                    <a:pt x="960" y="45"/>
                  </a:cubicBezTo>
                  <a:cubicBezTo>
                    <a:pt x="960" y="45"/>
                    <a:pt x="960" y="45"/>
                    <a:pt x="961" y="45"/>
                  </a:cubicBezTo>
                  <a:cubicBezTo>
                    <a:pt x="963" y="46"/>
                    <a:pt x="965" y="46"/>
                    <a:pt x="966" y="46"/>
                  </a:cubicBezTo>
                  <a:cubicBezTo>
                    <a:pt x="971" y="46"/>
                    <a:pt x="974" y="43"/>
                    <a:pt x="974" y="37"/>
                  </a:cubicBezTo>
                  <a:cubicBezTo>
                    <a:pt x="974" y="34"/>
                    <a:pt x="972" y="31"/>
                    <a:pt x="967" y="28"/>
                  </a:cubicBezTo>
                  <a:cubicBezTo>
                    <a:pt x="964" y="26"/>
                    <a:pt x="962" y="24"/>
                    <a:pt x="962" y="22"/>
                  </a:cubicBezTo>
                  <a:cubicBezTo>
                    <a:pt x="962" y="21"/>
                    <a:pt x="963" y="20"/>
                    <a:pt x="965" y="20"/>
                  </a:cubicBezTo>
                  <a:cubicBezTo>
                    <a:pt x="968" y="20"/>
                    <a:pt x="970" y="22"/>
                    <a:pt x="971" y="26"/>
                  </a:cubicBezTo>
                  <a:cubicBezTo>
                    <a:pt x="973" y="26"/>
                    <a:pt x="973" y="26"/>
                    <a:pt x="973" y="26"/>
                  </a:cubicBezTo>
                  <a:cubicBezTo>
                    <a:pt x="973" y="18"/>
                    <a:pt x="973" y="18"/>
                    <a:pt x="973" y="18"/>
                  </a:cubicBezTo>
                  <a:cubicBezTo>
                    <a:pt x="970" y="17"/>
                    <a:pt x="968" y="17"/>
                    <a:pt x="966" y="17"/>
                  </a:cubicBezTo>
                  <a:cubicBezTo>
                    <a:pt x="960" y="17"/>
                    <a:pt x="957" y="20"/>
                    <a:pt x="956" y="26"/>
                  </a:cubicBezTo>
                  <a:cubicBezTo>
                    <a:pt x="956" y="29"/>
                    <a:pt x="959" y="32"/>
                    <a:pt x="963" y="35"/>
                  </a:cubicBezTo>
                  <a:cubicBezTo>
                    <a:pt x="966" y="37"/>
                    <a:pt x="968" y="39"/>
                    <a:pt x="968" y="40"/>
                  </a:cubicBezTo>
                  <a:cubicBezTo>
                    <a:pt x="967" y="42"/>
                    <a:pt x="966" y="43"/>
                    <a:pt x="965" y="43"/>
                  </a:cubicBezTo>
                  <a:cubicBezTo>
                    <a:pt x="961" y="43"/>
                    <a:pt x="959" y="41"/>
                    <a:pt x="958" y="37"/>
                  </a:cubicBezTo>
                  <a:cubicBezTo>
                    <a:pt x="956" y="37"/>
                    <a:pt x="956" y="37"/>
                    <a:pt x="956" y="37"/>
                  </a:cubicBezTo>
                  <a:cubicBezTo>
                    <a:pt x="957" y="45"/>
                    <a:pt x="957" y="45"/>
                    <a:pt x="957" y="45"/>
                  </a:cubicBezTo>
                  <a:close/>
                  <a:moveTo>
                    <a:pt x="980" y="45"/>
                  </a:moveTo>
                  <a:cubicBezTo>
                    <a:pt x="981" y="45"/>
                    <a:pt x="981" y="45"/>
                    <a:pt x="981" y="45"/>
                  </a:cubicBezTo>
                  <a:cubicBezTo>
                    <a:pt x="982" y="45"/>
                    <a:pt x="982" y="45"/>
                    <a:pt x="983" y="45"/>
                  </a:cubicBezTo>
                  <a:cubicBezTo>
                    <a:pt x="983" y="45"/>
                    <a:pt x="983" y="45"/>
                    <a:pt x="984" y="45"/>
                  </a:cubicBezTo>
                  <a:cubicBezTo>
                    <a:pt x="985" y="46"/>
                    <a:pt x="987" y="46"/>
                    <a:pt x="989" y="46"/>
                  </a:cubicBezTo>
                  <a:cubicBezTo>
                    <a:pt x="994" y="46"/>
                    <a:pt x="997" y="43"/>
                    <a:pt x="997" y="37"/>
                  </a:cubicBezTo>
                  <a:cubicBezTo>
                    <a:pt x="997" y="34"/>
                    <a:pt x="995" y="31"/>
                    <a:pt x="990" y="28"/>
                  </a:cubicBezTo>
                  <a:cubicBezTo>
                    <a:pt x="987" y="26"/>
                    <a:pt x="985" y="24"/>
                    <a:pt x="985" y="22"/>
                  </a:cubicBezTo>
                  <a:cubicBezTo>
                    <a:pt x="985" y="21"/>
                    <a:pt x="986" y="20"/>
                    <a:pt x="988" y="20"/>
                  </a:cubicBezTo>
                  <a:cubicBezTo>
                    <a:pt x="990" y="20"/>
                    <a:pt x="992" y="22"/>
                    <a:pt x="993" y="26"/>
                  </a:cubicBezTo>
                  <a:cubicBezTo>
                    <a:pt x="995" y="26"/>
                    <a:pt x="995" y="26"/>
                    <a:pt x="995" y="26"/>
                  </a:cubicBezTo>
                  <a:cubicBezTo>
                    <a:pt x="995" y="18"/>
                    <a:pt x="995" y="18"/>
                    <a:pt x="995" y="18"/>
                  </a:cubicBezTo>
                  <a:cubicBezTo>
                    <a:pt x="993" y="17"/>
                    <a:pt x="991" y="17"/>
                    <a:pt x="988" y="17"/>
                  </a:cubicBezTo>
                  <a:cubicBezTo>
                    <a:pt x="982" y="17"/>
                    <a:pt x="979" y="20"/>
                    <a:pt x="979" y="26"/>
                  </a:cubicBezTo>
                  <a:cubicBezTo>
                    <a:pt x="979" y="29"/>
                    <a:pt x="981" y="32"/>
                    <a:pt x="986" y="35"/>
                  </a:cubicBezTo>
                  <a:cubicBezTo>
                    <a:pt x="989" y="37"/>
                    <a:pt x="990" y="39"/>
                    <a:pt x="990" y="40"/>
                  </a:cubicBezTo>
                  <a:cubicBezTo>
                    <a:pt x="990" y="42"/>
                    <a:pt x="989" y="43"/>
                    <a:pt x="987" y="43"/>
                  </a:cubicBezTo>
                  <a:cubicBezTo>
                    <a:pt x="984" y="43"/>
                    <a:pt x="982" y="41"/>
                    <a:pt x="981" y="37"/>
                  </a:cubicBezTo>
                  <a:cubicBezTo>
                    <a:pt x="979" y="37"/>
                    <a:pt x="979" y="37"/>
                    <a:pt x="979" y="37"/>
                  </a:cubicBezTo>
                  <a:cubicBezTo>
                    <a:pt x="980" y="45"/>
                    <a:pt x="980" y="45"/>
                    <a:pt x="980" y="45"/>
                  </a:cubicBezTo>
                  <a:close/>
                  <a:moveTo>
                    <a:pt x="1050" y="6"/>
                  </a:moveTo>
                  <a:cubicBezTo>
                    <a:pt x="1051" y="6"/>
                    <a:pt x="1051" y="6"/>
                    <a:pt x="1051" y="6"/>
                  </a:cubicBezTo>
                  <a:cubicBezTo>
                    <a:pt x="1054" y="6"/>
                    <a:pt x="1056" y="8"/>
                    <a:pt x="1056" y="13"/>
                  </a:cubicBezTo>
                  <a:cubicBezTo>
                    <a:pt x="1056" y="29"/>
                    <a:pt x="1056" y="29"/>
                    <a:pt x="1056" y="29"/>
                  </a:cubicBezTo>
                  <a:cubicBezTo>
                    <a:pt x="1055" y="37"/>
                    <a:pt x="1051" y="42"/>
                    <a:pt x="1044" y="42"/>
                  </a:cubicBezTo>
                  <a:cubicBezTo>
                    <a:pt x="1037" y="42"/>
                    <a:pt x="1033" y="38"/>
                    <a:pt x="1033" y="31"/>
                  </a:cubicBezTo>
                  <a:cubicBezTo>
                    <a:pt x="1033" y="10"/>
                    <a:pt x="1033" y="10"/>
                    <a:pt x="1033" y="10"/>
                  </a:cubicBezTo>
                  <a:cubicBezTo>
                    <a:pt x="1033" y="7"/>
                    <a:pt x="1034" y="6"/>
                    <a:pt x="1037" y="6"/>
                  </a:cubicBezTo>
                  <a:cubicBezTo>
                    <a:pt x="1038" y="6"/>
                    <a:pt x="1038" y="6"/>
                    <a:pt x="1038" y="6"/>
                  </a:cubicBezTo>
                  <a:cubicBezTo>
                    <a:pt x="1038" y="3"/>
                    <a:pt x="1038" y="3"/>
                    <a:pt x="1038" y="3"/>
                  </a:cubicBezTo>
                  <a:cubicBezTo>
                    <a:pt x="1019" y="3"/>
                    <a:pt x="1019" y="3"/>
                    <a:pt x="1019" y="3"/>
                  </a:cubicBezTo>
                  <a:cubicBezTo>
                    <a:pt x="1019" y="6"/>
                    <a:pt x="1019" y="6"/>
                    <a:pt x="1019" y="6"/>
                  </a:cubicBezTo>
                  <a:cubicBezTo>
                    <a:pt x="1020" y="6"/>
                    <a:pt x="1020" y="6"/>
                    <a:pt x="1020" y="6"/>
                  </a:cubicBezTo>
                  <a:cubicBezTo>
                    <a:pt x="1023" y="6"/>
                    <a:pt x="1025" y="7"/>
                    <a:pt x="1025" y="10"/>
                  </a:cubicBezTo>
                  <a:cubicBezTo>
                    <a:pt x="1025" y="31"/>
                    <a:pt x="1025" y="31"/>
                    <a:pt x="1025" y="31"/>
                  </a:cubicBezTo>
                  <a:cubicBezTo>
                    <a:pt x="1025" y="41"/>
                    <a:pt x="1031" y="46"/>
                    <a:pt x="1042" y="46"/>
                  </a:cubicBezTo>
                  <a:cubicBezTo>
                    <a:pt x="1053" y="46"/>
                    <a:pt x="1059" y="40"/>
                    <a:pt x="1059" y="28"/>
                  </a:cubicBezTo>
                  <a:cubicBezTo>
                    <a:pt x="1059" y="11"/>
                    <a:pt x="1059" y="11"/>
                    <a:pt x="1059" y="11"/>
                  </a:cubicBezTo>
                  <a:cubicBezTo>
                    <a:pt x="1059" y="8"/>
                    <a:pt x="1061" y="6"/>
                    <a:pt x="1065" y="6"/>
                  </a:cubicBezTo>
                  <a:cubicBezTo>
                    <a:pt x="1065" y="6"/>
                    <a:pt x="1065" y="6"/>
                    <a:pt x="1065" y="6"/>
                  </a:cubicBezTo>
                  <a:cubicBezTo>
                    <a:pt x="1065" y="3"/>
                    <a:pt x="1065" y="3"/>
                    <a:pt x="1065" y="3"/>
                  </a:cubicBezTo>
                  <a:cubicBezTo>
                    <a:pt x="1050" y="3"/>
                    <a:pt x="1050" y="3"/>
                    <a:pt x="1050" y="3"/>
                  </a:cubicBezTo>
                  <a:cubicBezTo>
                    <a:pt x="1050" y="6"/>
                    <a:pt x="1050" y="6"/>
                    <a:pt x="1050" y="6"/>
                  </a:cubicBezTo>
                  <a:close/>
                  <a:moveTo>
                    <a:pt x="1095" y="29"/>
                  </a:moveTo>
                  <a:cubicBezTo>
                    <a:pt x="1095" y="21"/>
                    <a:pt x="1093" y="17"/>
                    <a:pt x="1089" y="17"/>
                  </a:cubicBezTo>
                  <a:cubicBezTo>
                    <a:pt x="1086" y="17"/>
                    <a:pt x="1082" y="19"/>
                    <a:pt x="1078" y="22"/>
                  </a:cubicBezTo>
                  <a:cubicBezTo>
                    <a:pt x="1078" y="16"/>
                    <a:pt x="1078" y="16"/>
                    <a:pt x="1078" y="16"/>
                  </a:cubicBezTo>
                  <a:cubicBezTo>
                    <a:pt x="1077" y="16"/>
                    <a:pt x="1077" y="16"/>
                    <a:pt x="1077" y="16"/>
                  </a:cubicBezTo>
                  <a:cubicBezTo>
                    <a:pt x="1066" y="20"/>
                    <a:pt x="1066" y="20"/>
                    <a:pt x="1066" y="20"/>
                  </a:cubicBezTo>
                  <a:cubicBezTo>
                    <a:pt x="1066" y="22"/>
                    <a:pt x="1066" y="22"/>
                    <a:pt x="1066" y="22"/>
                  </a:cubicBezTo>
                  <a:cubicBezTo>
                    <a:pt x="1068" y="22"/>
                    <a:pt x="1068" y="22"/>
                    <a:pt x="1068" y="22"/>
                  </a:cubicBezTo>
                  <a:cubicBezTo>
                    <a:pt x="1070" y="23"/>
                    <a:pt x="1071" y="24"/>
                    <a:pt x="1070" y="25"/>
                  </a:cubicBezTo>
                  <a:cubicBezTo>
                    <a:pt x="1070" y="39"/>
                    <a:pt x="1070" y="39"/>
                    <a:pt x="1070" y="39"/>
                  </a:cubicBezTo>
                  <a:cubicBezTo>
                    <a:pt x="1071" y="42"/>
                    <a:pt x="1069" y="43"/>
                    <a:pt x="1067" y="43"/>
                  </a:cubicBezTo>
                  <a:cubicBezTo>
                    <a:pt x="1067" y="43"/>
                    <a:pt x="1067" y="43"/>
                    <a:pt x="1067" y="43"/>
                  </a:cubicBezTo>
                  <a:cubicBezTo>
                    <a:pt x="1067" y="45"/>
                    <a:pt x="1067" y="45"/>
                    <a:pt x="1067" y="45"/>
                  </a:cubicBezTo>
                  <a:cubicBezTo>
                    <a:pt x="1082" y="45"/>
                    <a:pt x="1082" y="45"/>
                    <a:pt x="1082" y="45"/>
                  </a:cubicBezTo>
                  <a:cubicBezTo>
                    <a:pt x="1082" y="43"/>
                    <a:pt x="1082" y="43"/>
                    <a:pt x="1082" y="43"/>
                  </a:cubicBezTo>
                  <a:cubicBezTo>
                    <a:pt x="1081" y="43"/>
                    <a:pt x="1081" y="43"/>
                    <a:pt x="1081" y="43"/>
                  </a:cubicBezTo>
                  <a:cubicBezTo>
                    <a:pt x="1079" y="43"/>
                    <a:pt x="1078" y="42"/>
                    <a:pt x="1078" y="39"/>
                  </a:cubicBezTo>
                  <a:cubicBezTo>
                    <a:pt x="1078" y="25"/>
                    <a:pt x="1078" y="25"/>
                    <a:pt x="1078" y="25"/>
                  </a:cubicBezTo>
                  <a:cubicBezTo>
                    <a:pt x="1080" y="23"/>
                    <a:pt x="1082" y="22"/>
                    <a:pt x="1084" y="22"/>
                  </a:cubicBezTo>
                  <a:cubicBezTo>
                    <a:pt x="1087" y="22"/>
                    <a:pt x="1088" y="24"/>
                    <a:pt x="1088" y="30"/>
                  </a:cubicBezTo>
                  <a:cubicBezTo>
                    <a:pt x="1088" y="36"/>
                    <a:pt x="1088" y="36"/>
                    <a:pt x="1088" y="36"/>
                  </a:cubicBezTo>
                  <a:cubicBezTo>
                    <a:pt x="1088" y="41"/>
                    <a:pt x="1087" y="43"/>
                    <a:pt x="1084" y="43"/>
                  </a:cubicBezTo>
                  <a:cubicBezTo>
                    <a:pt x="1084" y="45"/>
                    <a:pt x="1084" y="45"/>
                    <a:pt x="1084" y="45"/>
                  </a:cubicBezTo>
                  <a:cubicBezTo>
                    <a:pt x="1099" y="45"/>
                    <a:pt x="1099" y="45"/>
                    <a:pt x="1099" y="45"/>
                  </a:cubicBezTo>
                  <a:cubicBezTo>
                    <a:pt x="1099" y="43"/>
                    <a:pt x="1099" y="43"/>
                    <a:pt x="1099" y="43"/>
                  </a:cubicBezTo>
                  <a:cubicBezTo>
                    <a:pt x="1096" y="43"/>
                    <a:pt x="1095" y="42"/>
                    <a:pt x="1095" y="39"/>
                  </a:cubicBezTo>
                  <a:cubicBezTo>
                    <a:pt x="1095" y="29"/>
                    <a:pt x="1095" y="29"/>
                    <a:pt x="1095" y="29"/>
                  </a:cubicBezTo>
                  <a:close/>
                  <a:moveTo>
                    <a:pt x="1116" y="43"/>
                  </a:moveTo>
                  <a:cubicBezTo>
                    <a:pt x="1113" y="43"/>
                    <a:pt x="1112" y="42"/>
                    <a:pt x="1112" y="39"/>
                  </a:cubicBezTo>
                  <a:cubicBezTo>
                    <a:pt x="1112" y="16"/>
                    <a:pt x="1112" y="16"/>
                    <a:pt x="1112" y="16"/>
                  </a:cubicBezTo>
                  <a:cubicBezTo>
                    <a:pt x="1111" y="16"/>
                    <a:pt x="1111" y="16"/>
                    <a:pt x="1111" y="16"/>
                  </a:cubicBezTo>
                  <a:cubicBezTo>
                    <a:pt x="1101" y="20"/>
                    <a:pt x="1101" y="20"/>
                    <a:pt x="1101" y="20"/>
                  </a:cubicBezTo>
                  <a:cubicBezTo>
                    <a:pt x="1101" y="22"/>
                    <a:pt x="1101" y="22"/>
                    <a:pt x="1101" y="22"/>
                  </a:cubicBezTo>
                  <a:cubicBezTo>
                    <a:pt x="1103" y="23"/>
                    <a:pt x="1103" y="23"/>
                    <a:pt x="1103" y="23"/>
                  </a:cubicBezTo>
                  <a:cubicBezTo>
                    <a:pt x="1104" y="23"/>
                    <a:pt x="1105" y="24"/>
                    <a:pt x="1105" y="26"/>
                  </a:cubicBezTo>
                  <a:cubicBezTo>
                    <a:pt x="1105" y="39"/>
                    <a:pt x="1105" y="39"/>
                    <a:pt x="1105" y="39"/>
                  </a:cubicBezTo>
                  <a:cubicBezTo>
                    <a:pt x="1105" y="42"/>
                    <a:pt x="1104" y="43"/>
                    <a:pt x="1101" y="43"/>
                  </a:cubicBezTo>
                  <a:cubicBezTo>
                    <a:pt x="1101" y="43"/>
                    <a:pt x="1101" y="43"/>
                    <a:pt x="1101" y="43"/>
                  </a:cubicBezTo>
                  <a:cubicBezTo>
                    <a:pt x="1101" y="45"/>
                    <a:pt x="1101" y="45"/>
                    <a:pt x="1101" y="45"/>
                  </a:cubicBezTo>
                  <a:cubicBezTo>
                    <a:pt x="1116" y="45"/>
                    <a:pt x="1116" y="45"/>
                    <a:pt x="1116" y="45"/>
                  </a:cubicBezTo>
                  <a:cubicBezTo>
                    <a:pt x="1116" y="43"/>
                    <a:pt x="1116" y="43"/>
                    <a:pt x="1116" y="43"/>
                  </a:cubicBezTo>
                  <a:close/>
                  <a:moveTo>
                    <a:pt x="1108" y="1"/>
                  </a:moveTo>
                  <a:cubicBezTo>
                    <a:pt x="1105" y="1"/>
                    <a:pt x="1104" y="3"/>
                    <a:pt x="1103" y="5"/>
                  </a:cubicBezTo>
                  <a:cubicBezTo>
                    <a:pt x="1104" y="8"/>
                    <a:pt x="1105" y="10"/>
                    <a:pt x="1108" y="10"/>
                  </a:cubicBezTo>
                  <a:cubicBezTo>
                    <a:pt x="1111" y="10"/>
                    <a:pt x="1113" y="8"/>
                    <a:pt x="1113" y="5"/>
                  </a:cubicBezTo>
                  <a:cubicBezTo>
                    <a:pt x="1113" y="3"/>
                    <a:pt x="1111" y="1"/>
                    <a:pt x="1108" y="1"/>
                  </a:cubicBezTo>
                  <a:close/>
                  <a:moveTo>
                    <a:pt x="1117" y="20"/>
                  </a:moveTo>
                  <a:cubicBezTo>
                    <a:pt x="1120" y="20"/>
                    <a:pt x="1121" y="21"/>
                    <a:pt x="1122" y="24"/>
                  </a:cubicBezTo>
                  <a:cubicBezTo>
                    <a:pt x="1131" y="45"/>
                    <a:pt x="1131" y="45"/>
                    <a:pt x="1131" y="45"/>
                  </a:cubicBezTo>
                  <a:cubicBezTo>
                    <a:pt x="1135" y="45"/>
                    <a:pt x="1135" y="45"/>
                    <a:pt x="1135" y="45"/>
                  </a:cubicBezTo>
                  <a:cubicBezTo>
                    <a:pt x="1143" y="24"/>
                    <a:pt x="1143" y="24"/>
                    <a:pt x="1143" y="24"/>
                  </a:cubicBezTo>
                  <a:cubicBezTo>
                    <a:pt x="1144" y="21"/>
                    <a:pt x="1146" y="20"/>
                    <a:pt x="1148" y="20"/>
                  </a:cubicBezTo>
                  <a:cubicBezTo>
                    <a:pt x="1148" y="18"/>
                    <a:pt x="1148" y="18"/>
                    <a:pt x="1148" y="18"/>
                  </a:cubicBezTo>
                  <a:cubicBezTo>
                    <a:pt x="1136" y="18"/>
                    <a:pt x="1136" y="18"/>
                    <a:pt x="1136" y="18"/>
                  </a:cubicBezTo>
                  <a:cubicBezTo>
                    <a:pt x="1136" y="20"/>
                    <a:pt x="1136" y="20"/>
                    <a:pt x="1136" y="20"/>
                  </a:cubicBezTo>
                  <a:cubicBezTo>
                    <a:pt x="1140" y="20"/>
                    <a:pt x="1141" y="22"/>
                    <a:pt x="1140" y="25"/>
                  </a:cubicBezTo>
                  <a:cubicBezTo>
                    <a:pt x="1135" y="37"/>
                    <a:pt x="1135" y="37"/>
                    <a:pt x="1135" y="37"/>
                  </a:cubicBezTo>
                  <a:cubicBezTo>
                    <a:pt x="1130" y="24"/>
                    <a:pt x="1130" y="24"/>
                    <a:pt x="1130" y="24"/>
                  </a:cubicBezTo>
                  <a:cubicBezTo>
                    <a:pt x="1129" y="21"/>
                    <a:pt x="1129" y="20"/>
                    <a:pt x="1131" y="20"/>
                  </a:cubicBezTo>
                  <a:cubicBezTo>
                    <a:pt x="1133" y="20"/>
                    <a:pt x="1133" y="20"/>
                    <a:pt x="1133" y="20"/>
                  </a:cubicBezTo>
                  <a:cubicBezTo>
                    <a:pt x="1133" y="18"/>
                    <a:pt x="1133" y="18"/>
                    <a:pt x="1133" y="18"/>
                  </a:cubicBezTo>
                  <a:cubicBezTo>
                    <a:pt x="1117" y="18"/>
                    <a:pt x="1117" y="18"/>
                    <a:pt x="1117" y="18"/>
                  </a:cubicBezTo>
                  <a:cubicBezTo>
                    <a:pt x="1117" y="20"/>
                    <a:pt x="1117" y="20"/>
                    <a:pt x="1117" y="20"/>
                  </a:cubicBezTo>
                  <a:close/>
                  <a:moveTo>
                    <a:pt x="1173" y="36"/>
                  </a:moveTo>
                  <a:cubicBezTo>
                    <a:pt x="1171" y="40"/>
                    <a:pt x="1168" y="41"/>
                    <a:pt x="1166" y="41"/>
                  </a:cubicBezTo>
                  <a:cubicBezTo>
                    <a:pt x="1162" y="41"/>
                    <a:pt x="1160" y="37"/>
                    <a:pt x="1159" y="31"/>
                  </a:cubicBezTo>
                  <a:cubicBezTo>
                    <a:pt x="1176" y="31"/>
                    <a:pt x="1176" y="31"/>
                    <a:pt x="1176" y="31"/>
                  </a:cubicBezTo>
                  <a:cubicBezTo>
                    <a:pt x="1176" y="29"/>
                    <a:pt x="1176" y="29"/>
                    <a:pt x="1176" y="29"/>
                  </a:cubicBezTo>
                  <a:cubicBezTo>
                    <a:pt x="1175" y="29"/>
                    <a:pt x="1175" y="28"/>
                    <a:pt x="1174" y="26"/>
                  </a:cubicBezTo>
                  <a:cubicBezTo>
                    <a:pt x="1174" y="24"/>
                    <a:pt x="1173" y="22"/>
                    <a:pt x="1172" y="20"/>
                  </a:cubicBezTo>
                  <a:cubicBezTo>
                    <a:pt x="1170" y="18"/>
                    <a:pt x="1167" y="17"/>
                    <a:pt x="1164" y="17"/>
                  </a:cubicBezTo>
                  <a:cubicBezTo>
                    <a:pt x="1156" y="18"/>
                    <a:pt x="1152" y="23"/>
                    <a:pt x="1151" y="32"/>
                  </a:cubicBezTo>
                  <a:cubicBezTo>
                    <a:pt x="1151" y="41"/>
                    <a:pt x="1155" y="45"/>
                    <a:pt x="1162" y="46"/>
                  </a:cubicBezTo>
                  <a:cubicBezTo>
                    <a:pt x="1167" y="46"/>
                    <a:pt x="1171" y="43"/>
                    <a:pt x="1175" y="37"/>
                  </a:cubicBezTo>
                  <a:cubicBezTo>
                    <a:pt x="1173" y="36"/>
                    <a:pt x="1173" y="36"/>
                    <a:pt x="1173" y="36"/>
                  </a:cubicBezTo>
                  <a:close/>
                  <a:moveTo>
                    <a:pt x="1159" y="29"/>
                  </a:moveTo>
                  <a:cubicBezTo>
                    <a:pt x="1158" y="24"/>
                    <a:pt x="1160" y="21"/>
                    <a:pt x="1163" y="20"/>
                  </a:cubicBezTo>
                  <a:cubicBezTo>
                    <a:pt x="1166" y="20"/>
                    <a:pt x="1167" y="23"/>
                    <a:pt x="1167" y="29"/>
                  </a:cubicBezTo>
                  <a:cubicBezTo>
                    <a:pt x="1159" y="29"/>
                    <a:pt x="1159" y="29"/>
                    <a:pt x="1159" y="29"/>
                  </a:cubicBezTo>
                  <a:close/>
                  <a:moveTo>
                    <a:pt x="1195" y="43"/>
                  </a:moveTo>
                  <a:cubicBezTo>
                    <a:pt x="1194" y="43"/>
                    <a:pt x="1194" y="43"/>
                    <a:pt x="1194" y="43"/>
                  </a:cubicBezTo>
                  <a:cubicBezTo>
                    <a:pt x="1191" y="43"/>
                    <a:pt x="1190" y="42"/>
                    <a:pt x="1190" y="39"/>
                  </a:cubicBezTo>
                  <a:cubicBezTo>
                    <a:pt x="1190" y="28"/>
                    <a:pt x="1190" y="28"/>
                    <a:pt x="1190" y="28"/>
                  </a:cubicBezTo>
                  <a:cubicBezTo>
                    <a:pt x="1191" y="26"/>
                    <a:pt x="1192" y="25"/>
                    <a:pt x="1193" y="25"/>
                  </a:cubicBezTo>
                  <a:cubicBezTo>
                    <a:pt x="1194" y="25"/>
                    <a:pt x="1196" y="25"/>
                    <a:pt x="1198" y="26"/>
                  </a:cubicBezTo>
                  <a:cubicBezTo>
                    <a:pt x="1199" y="24"/>
                    <a:pt x="1200" y="22"/>
                    <a:pt x="1201" y="19"/>
                  </a:cubicBezTo>
                  <a:cubicBezTo>
                    <a:pt x="1196" y="17"/>
                    <a:pt x="1196" y="17"/>
                    <a:pt x="1196" y="17"/>
                  </a:cubicBezTo>
                  <a:cubicBezTo>
                    <a:pt x="1196" y="17"/>
                    <a:pt x="1196" y="17"/>
                    <a:pt x="1195" y="17"/>
                  </a:cubicBezTo>
                  <a:cubicBezTo>
                    <a:pt x="1194" y="17"/>
                    <a:pt x="1193" y="17"/>
                    <a:pt x="1193" y="18"/>
                  </a:cubicBezTo>
                  <a:cubicBezTo>
                    <a:pt x="1192" y="19"/>
                    <a:pt x="1191" y="21"/>
                    <a:pt x="1190" y="24"/>
                  </a:cubicBezTo>
                  <a:cubicBezTo>
                    <a:pt x="1190" y="24"/>
                    <a:pt x="1190" y="24"/>
                    <a:pt x="1190" y="24"/>
                  </a:cubicBezTo>
                  <a:cubicBezTo>
                    <a:pt x="1190" y="16"/>
                    <a:pt x="1190" y="16"/>
                    <a:pt x="1190" y="16"/>
                  </a:cubicBezTo>
                  <a:cubicBezTo>
                    <a:pt x="1189" y="16"/>
                    <a:pt x="1189" y="16"/>
                    <a:pt x="1189" y="16"/>
                  </a:cubicBezTo>
                  <a:cubicBezTo>
                    <a:pt x="1179" y="20"/>
                    <a:pt x="1179" y="20"/>
                    <a:pt x="1179" y="20"/>
                  </a:cubicBezTo>
                  <a:cubicBezTo>
                    <a:pt x="1179" y="22"/>
                    <a:pt x="1179" y="22"/>
                    <a:pt x="1179" y="22"/>
                  </a:cubicBezTo>
                  <a:cubicBezTo>
                    <a:pt x="1180" y="23"/>
                    <a:pt x="1180" y="23"/>
                    <a:pt x="1180" y="23"/>
                  </a:cubicBezTo>
                  <a:cubicBezTo>
                    <a:pt x="1182" y="23"/>
                    <a:pt x="1183" y="25"/>
                    <a:pt x="1182" y="27"/>
                  </a:cubicBezTo>
                  <a:cubicBezTo>
                    <a:pt x="1182" y="39"/>
                    <a:pt x="1182" y="39"/>
                    <a:pt x="1182" y="39"/>
                  </a:cubicBezTo>
                  <a:cubicBezTo>
                    <a:pt x="1183" y="42"/>
                    <a:pt x="1181" y="43"/>
                    <a:pt x="1179" y="43"/>
                  </a:cubicBezTo>
                  <a:cubicBezTo>
                    <a:pt x="1179" y="43"/>
                    <a:pt x="1179" y="43"/>
                    <a:pt x="1179" y="43"/>
                  </a:cubicBezTo>
                  <a:cubicBezTo>
                    <a:pt x="1179" y="45"/>
                    <a:pt x="1179" y="45"/>
                    <a:pt x="1179" y="45"/>
                  </a:cubicBezTo>
                  <a:cubicBezTo>
                    <a:pt x="1195" y="45"/>
                    <a:pt x="1195" y="45"/>
                    <a:pt x="1195" y="45"/>
                  </a:cubicBezTo>
                  <a:cubicBezTo>
                    <a:pt x="1195" y="43"/>
                    <a:pt x="1195" y="43"/>
                    <a:pt x="1195" y="43"/>
                  </a:cubicBezTo>
                  <a:close/>
                  <a:moveTo>
                    <a:pt x="1204" y="45"/>
                  </a:moveTo>
                  <a:cubicBezTo>
                    <a:pt x="1206" y="45"/>
                    <a:pt x="1206" y="45"/>
                    <a:pt x="1206" y="45"/>
                  </a:cubicBezTo>
                  <a:cubicBezTo>
                    <a:pt x="1206" y="45"/>
                    <a:pt x="1207" y="45"/>
                    <a:pt x="1207" y="45"/>
                  </a:cubicBezTo>
                  <a:cubicBezTo>
                    <a:pt x="1207" y="45"/>
                    <a:pt x="1208" y="45"/>
                    <a:pt x="1208" y="45"/>
                  </a:cubicBezTo>
                  <a:cubicBezTo>
                    <a:pt x="1210" y="46"/>
                    <a:pt x="1212" y="46"/>
                    <a:pt x="1214" y="46"/>
                  </a:cubicBezTo>
                  <a:cubicBezTo>
                    <a:pt x="1219" y="46"/>
                    <a:pt x="1221" y="43"/>
                    <a:pt x="1222" y="37"/>
                  </a:cubicBezTo>
                  <a:cubicBezTo>
                    <a:pt x="1222" y="34"/>
                    <a:pt x="1219" y="31"/>
                    <a:pt x="1214" y="28"/>
                  </a:cubicBezTo>
                  <a:cubicBezTo>
                    <a:pt x="1211" y="26"/>
                    <a:pt x="1210" y="24"/>
                    <a:pt x="1210" y="22"/>
                  </a:cubicBezTo>
                  <a:cubicBezTo>
                    <a:pt x="1210" y="21"/>
                    <a:pt x="1211" y="20"/>
                    <a:pt x="1212" y="20"/>
                  </a:cubicBezTo>
                  <a:cubicBezTo>
                    <a:pt x="1215" y="20"/>
                    <a:pt x="1217" y="22"/>
                    <a:pt x="1218" y="26"/>
                  </a:cubicBezTo>
                  <a:cubicBezTo>
                    <a:pt x="1220" y="26"/>
                    <a:pt x="1220" y="26"/>
                    <a:pt x="1220" y="26"/>
                  </a:cubicBezTo>
                  <a:cubicBezTo>
                    <a:pt x="1220" y="18"/>
                    <a:pt x="1220" y="18"/>
                    <a:pt x="1220" y="18"/>
                  </a:cubicBezTo>
                  <a:cubicBezTo>
                    <a:pt x="1218" y="17"/>
                    <a:pt x="1215" y="17"/>
                    <a:pt x="1213" y="17"/>
                  </a:cubicBezTo>
                  <a:cubicBezTo>
                    <a:pt x="1207" y="17"/>
                    <a:pt x="1204" y="20"/>
                    <a:pt x="1204" y="26"/>
                  </a:cubicBezTo>
                  <a:cubicBezTo>
                    <a:pt x="1204" y="29"/>
                    <a:pt x="1206" y="32"/>
                    <a:pt x="1210" y="35"/>
                  </a:cubicBezTo>
                  <a:cubicBezTo>
                    <a:pt x="1213" y="37"/>
                    <a:pt x="1215" y="39"/>
                    <a:pt x="1215" y="40"/>
                  </a:cubicBezTo>
                  <a:cubicBezTo>
                    <a:pt x="1215" y="42"/>
                    <a:pt x="1214" y="43"/>
                    <a:pt x="1212" y="43"/>
                  </a:cubicBezTo>
                  <a:cubicBezTo>
                    <a:pt x="1209" y="43"/>
                    <a:pt x="1207" y="41"/>
                    <a:pt x="1205" y="37"/>
                  </a:cubicBezTo>
                  <a:cubicBezTo>
                    <a:pt x="1204" y="37"/>
                    <a:pt x="1204" y="37"/>
                    <a:pt x="1204" y="37"/>
                  </a:cubicBezTo>
                  <a:cubicBezTo>
                    <a:pt x="1204" y="45"/>
                    <a:pt x="1204" y="45"/>
                    <a:pt x="1204" y="45"/>
                  </a:cubicBezTo>
                  <a:close/>
                  <a:moveTo>
                    <a:pt x="1240" y="43"/>
                  </a:moveTo>
                  <a:cubicBezTo>
                    <a:pt x="1237" y="43"/>
                    <a:pt x="1236" y="42"/>
                    <a:pt x="1236" y="39"/>
                  </a:cubicBezTo>
                  <a:cubicBezTo>
                    <a:pt x="1236" y="16"/>
                    <a:pt x="1236" y="16"/>
                    <a:pt x="1236" y="16"/>
                  </a:cubicBezTo>
                  <a:cubicBezTo>
                    <a:pt x="1235" y="16"/>
                    <a:pt x="1235" y="16"/>
                    <a:pt x="1235" y="16"/>
                  </a:cubicBezTo>
                  <a:cubicBezTo>
                    <a:pt x="1225" y="20"/>
                    <a:pt x="1225" y="20"/>
                    <a:pt x="1225" y="20"/>
                  </a:cubicBezTo>
                  <a:cubicBezTo>
                    <a:pt x="1225" y="22"/>
                    <a:pt x="1225" y="22"/>
                    <a:pt x="1225" y="22"/>
                  </a:cubicBezTo>
                  <a:cubicBezTo>
                    <a:pt x="1226" y="23"/>
                    <a:pt x="1226" y="23"/>
                    <a:pt x="1226" y="23"/>
                  </a:cubicBezTo>
                  <a:cubicBezTo>
                    <a:pt x="1228" y="23"/>
                    <a:pt x="1229" y="24"/>
                    <a:pt x="1229" y="26"/>
                  </a:cubicBezTo>
                  <a:cubicBezTo>
                    <a:pt x="1229" y="39"/>
                    <a:pt x="1229" y="39"/>
                    <a:pt x="1229" y="39"/>
                  </a:cubicBezTo>
                  <a:cubicBezTo>
                    <a:pt x="1229" y="42"/>
                    <a:pt x="1228" y="43"/>
                    <a:pt x="1225" y="43"/>
                  </a:cubicBezTo>
                  <a:cubicBezTo>
                    <a:pt x="1225" y="43"/>
                    <a:pt x="1225" y="43"/>
                    <a:pt x="1225" y="43"/>
                  </a:cubicBezTo>
                  <a:cubicBezTo>
                    <a:pt x="1225" y="45"/>
                    <a:pt x="1225" y="45"/>
                    <a:pt x="1225" y="45"/>
                  </a:cubicBezTo>
                  <a:cubicBezTo>
                    <a:pt x="1240" y="45"/>
                    <a:pt x="1240" y="45"/>
                    <a:pt x="1240" y="45"/>
                  </a:cubicBezTo>
                  <a:cubicBezTo>
                    <a:pt x="1240" y="43"/>
                    <a:pt x="1240" y="43"/>
                    <a:pt x="1240" y="43"/>
                  </a:cubicBezTo>
                  <a:close/>
                  <a:moveTo>
                    <a:pt x="1232" y="1"/>
                  </a:moveTo>
                  <a:cubicBezTo>
                    <a:pt x="1229" y="1"/>
                    <a:pt x="1227" y="3"/>
                    <a:pt x="1227" y="5"/>
                  </a:cubicBezTo>
                  <a:cubicBezTo>
                    <a:pt x="1227" y="8"/>
                    <a:pt x="1229" y="10"/>
                    <a:pt x="1232" y="10"/>
                  </a:cubicBezTo>
                  <a:cubicBezTo>
                    <a:pt x="1235" y="10"/>
                    <a:pt x="1237" y="8"/>
                    <a:pt x="1237" y="5"/>
                  </a:cubicBezTo>
                  <a:cubicBezTo>
                    <a:pt x="1237" y="3"/>
                    <a:pt x="1235" y="1"/>
                    <a:pt x="1232" y="1"/>
                  </a:cubicBezTo>
                  <a:close/>
                  <a:moveTo>
                    <a:pt x="1253" y="22"/>
                  </a:moveTo>
                  <a:cubicBezTo>
                    <a:pt x="1260" y="22"/>
                    <a:pt x="1260" y="22"/>
                    <a:pt x="1260" y="22"/>
                  </a:cubicBezTo>
                  <a:cubicBezTo>
                    <a:pt x="1261" y="18"/>
                    <a:pt x="1261" y="18"/>
                    <a:pt x="1261" y="18"/>
                  </a:cubicBezTo>
                  <a:cubicBezTo>
                    <a:pt x="1253" y="18"/>
                    <a:pt x="1253" y="18"/>
                    <a:pt x="1253" y="18"/>
                  </a:cubicBezTo>
                  <a:cubicBezTo>
                    <a:pt x="1253" y="9"/>
                    <a:pt x="1253" y="9"/>
                    <a:pt x="1253" y="9"/>
                  </a:cubicBezTo>
                  <a:cubicBezTo>
                    <a:pt x="1251" y="9"/>
                    <a:pt x="1251" y="9"/>
                    <a:pt x="1251" y="9"/>
                  </a:cubicBezTo>
                  <a:cubicBezTo>
                    <a:pt x="1250" y="14"/>
                    <a:pt x="1247" y="18"/>
                    <a:pt x="1242" y="20"/>
                  </a:cubicBezTo>
                  <a:cubicBezTo>
                    <a:pt x="1242" y="22"/>
                    <a:pt x="1242" y="22"/>
                    <a:pt x="1242" y="22"/>
                  </a:cubicBezTo>
                  <a:cubicBezTo>
                    <a:pt x="1246" y="22"/>
                    <a:pt x="1246" y="22"/>
                    <a:pt x="1246" y="22"/>
                  </a:cubicBezTo>
                  <a:cubicBezTo>
                    <a:pt x="1246" y="38"/>
                    <a:pt x="1246" y="38"/>
                    <a:pt x="1246" y="38"/>
                  </a:cubicBezTo>
                  <a:cubicBezTo>
                    <a:pt x="1246" y="43"/>
                    <a:pt x="1248" y="46"/>
                    <a:pt x="1253" y="46"/>
                  </a:cubicBezTo>
                  <a:cubicBezTo>
                    <a:pt x="1256" y="46"/>
                    <a:pt x="1259" y="44"/>
                    <a:pt x="1261" y="40"/>
                  </a:cubicBezTo>
                  <a:cubicBezTo>
                    <a:pt x="1260" y="38"/>
                    <a:pt x="1260" y="38"/>
                    <a:pt x="1260" y="38"/>
                  </a:cubicBezTo>
                  <a:cubicBezTo>
                    <a:pt x="1259" y="40"/>
                    <a:pt x="1257" y="41"/>
                    <a:pt x="1256" y="41"/>
                  </a:cubicBezTo>
                  <a:cubicBezTo>
                    <a:pt x="1254" y="41"/>
                    <a:pt x="1253" y="40"/>
                    <a:pt x="1253" y="38"/>
                  </a:cubicBezTo>
                  <a:cubicBezTo>
                    <a:pt x="1253" y="22"/>
                    <a:pt x="1253" y="22"/>
                    <a:pt x="1253" y="22"/>
                  </a:cubicBezTo>
                  <a:close/>
                  <a:moveTo>
                    <a:pt x="1276" y="45"/>
                  </a:moveTo>
                  <a:cubicBezTo>
                    <a:pt x="1275" y="47"/>
                    <a:pt x="1275" y="47"/>
                    <a:pt x="1275" y="47"/>
                  </a:cubicBezTo>
                  <a:cubicBezTo>
                    <a:pt x="1273" y="50"/>
                    <a:pt x="1271" y="52"/>
                    <a:pt x="1269" y="53"/>
                  </a:cubicBezTo>
                  <a:cubicBezTo>
                    <a:pt x="1267" y="53"/>
                    <a:pt x="1266" y="53"/>
                    <a:pt x="1265" y="54"/>
                  </a:cubicBezTo>
                  <a:cubicBezTo>
                    <a:pt x="1265" y="55"/>
                    <a:pt x="1265" y="56"/>
                    <a:pt x="1264" y="57"/>
                  </a:cubicBezTo>
                  <a:cubicBezTo>
                    <a:pt x="1265" y="59"/>
                    <a:pt x="1266" y="61"/>
                    <a:pt x="1268" y="61"/>
                  </a:cubicBezTo>
                  <a:cubicBezTo>
                    <a:pt x="1270" y="61"/>
                    <a:pt x="1272" y="59"/>
                    <a:pt x="1274" y="56"/>
                  </a:cubicBezTo>
                  <a:cubicBezTo>
                    <a:pt x="1287" y="25"/>
                    <a:pt x="1287" y="25"/>
                    <a:pt x="1287" y="25"/>
                  </a:cubicBezTo>
                  <a:cubicBezTo>
                    <a:pt x="1288" y="22"/>
                    <a:pt x="1290" y="20"/>
                    <a:pt x="1292" y="20"/>
                  </a:cubicBezTo>
                  <a:cubicBezTo>
                    <a:pt x="1292" y="18"/>
                    <a:pt x="1292" y="18"/>
                    <a:pt x="1292" y="18"/>
                  </a:cubicBezTo>
                  <a:cubicBezTo>
                    <a:pt x="1281" y="18"/>
                    <a:pt x="1281" y="18"/>
                    <a:pt x="1281" y="18"/>
                  </a:cubicBezTo>
                  <a:cubicBezTo>
                    <a:pt x="1281" y="20"/>
                    <a:pt x="1281" y="20"/>
                    <a:pt x="1281" y="20"/>
                  </a:cubicBezTo>
                  <a:cubicBezTo>
                    <a:pt x="1285" y="20"/>
                    <a:pt x="1286" y="22"/>
                    <a:pt x="1284" y="25"/>
                  </a:cubicBezTo>
                  <a:cubicBezTo>
                    <a:pt x="1280" y="36"/>
                    <a:pt x="1280" y="36"/>
                    <a:pt x="1280" y="36"/>
                  </a:cubicBezTo>
                  <a:cubicBezTo>
                    <a:pt x="1275" y="24"/>
                    <a:pt x="1275" y="24"/>
                    <a:pt x="1275" y="24"/>
                  </a:cubicBezTo>
                  <a:cubicBezTo>
                    <a:pt x="1274" y="23"/>
                    <a:pt x="1274" y="22"/>
                    <a:pt x="1275" y="21"/>
                  </a:cubicBezTo>
                  <a:cubicBezTo>
                    <a:pt x="1275" y="20"/>
                    <a:pt x="1276" y="20"/>
                    <a:pt x="1277" y="20"/>
                  </a:cubicBezTo>
                  <a:cubicBezTo>
                    <a:pt x="1277" y="18"/>
                    <a:pt x="1277" y="18"/>
                    <a:pt x="1277" y="18"/>
                  </a:cubicBezTo>
                  <a:cubicBezTo>
                    <a:pt x="1262" y="18"/>
                    <a:pt x="1262" y="18"/>
                    <a:pt x="1262" y="18"/>
                  </a:cubicBezTo>
                  <a:cubicBezTo>
                    <a:pt x="1262" y="20"/>
                    <a:pt x="1262" y="20"/>
                    <a:pt x="1262" y="20"/>
                  </a:cubicBezTo>
                  <a:cubicBezTo>
                    <a:pt x="1264" y="20"/>
                    <a:pt x="1266" y="22"/>
                    <a:pt x="1268" y="26"/>
                  </a:cubicBezTo>
                  <a:cubicBezTo>
                    <a:pt x="1276" y="45"/>
                    <a:pt x="1276" y="45"/>
                    <a:pt x="1276" y="45"/>
                  </a:cubicBezTo>
                  <a:close/>
                </a:path>
              </a:pathLst>
            </a:custGeom>
            <a:solidFill>
              <a:schemeClr val="accent1"/>
            </a:solidFill>
            <a:ln>
              <a:noFill/>
            </a:ln>
          </p:spPr>
          <p:txBody>
            <a:bodyPr anchor="ctr"/>
            <a:lstStyle/>
            <a:p>
              <a:pPr algn="ctr"/>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ef24676c-a46d-449c-b9dd-6dc4a28706e3"/>
</p:tagLst>
</file>

<file path=ppt/tags/tag2.xml><?xml version="1.0" encoding="utf-8"?>
<p:tagLst xmlns:a="http://schemas.openxmlformats.org/drawingml/2006/main" xmlns:r="http://schemas.openxmlformats.org/officeDocument/2006/relationships" xmlns:p="http://schemas.openxmlformats.org/presentationml/2006/main">
  <p:tag name="ISLIDE.VECTOR" val="c4b8c2f6-df2c-4a64-a401-2c935a866c0e"/>
</p:tagLst>
</file>

<file path=ppt/tags/tag3.xml><?xml version="1.0" encoding="utf-8"?>
<p:tagLst xmlns:a="http://schemas.openxmlformats.org/drawingml/2006/main" xmlns:r="http://schemas.openxmlformats.org/officeDocument/2006/relationships" xmlns:p="http://schemas.openxmlformats.org/presentationml/2006/main">
  <p:tag name="ISLIDE.VECTOR" val="94aef65c-bbed-4acf-925b-a3e054d27e1c"/>
</p:tagLst>
</file>

<file path=ppt/tags/tag4.xml><?xml version="1.0" encoding="utf-8"?>
<p:tagLst xmlns:a="http://schemas.openxmlformats.org/drawingml/2006/main" xmlns:r="http://schemas.openxmlformats.org/officeDocument/2006/relationships" xmlns:p="http://schemas.openxmlformats.org/presentationml/2006/main">
  <p:tag name="ISLIDE.VECTOR" val="7bb74465-32be-4fae-83c7-3580873fbbdd"/>
</p:tagLst>
</file>

<file path=ppt/tags/tag5.xml><?xml version="1.0" encoding="utf-8"?>
<p:tagLst xmlns:a="http://schemas.openxmlformats.org/drawingml/2006/main" xmlns:r="http://schemas.openxmlformats.org/officeDocument/2006/relationships" xmlns:p="http://schemas.openxmlformats.org/presentationml/2006/main">
  <p:tag name="ISLIDE.VECTOR" val="b13c0856-7f93-4c46-a758-91f5fa226a20"/>
</p:tagLst>
</file>

<file path=ppt/tags/tag6.xml><?xml version="1.0" encoding="utf-8"?>
<p:tagLst xmlns:a="http://schemas.openxmlformats.org/drawingml/2006/main" xmlns:r="http://schemas.openxmlformats.org/officeDocument/2006/relationships" xmlns:p="http://schemas.openxmlformats.org/presentationml/2006/main">
  <p:tag name="ISLIDE.VECTOR" val="7b86b897-7041-40d4-b8ad-d7fb155c3b31"/>
</p:tagLst>
</file>

<file path=ppt/tags/tag7.xml><?xml version="1.0" encoding="utf-8"?>
<p:tagLst xmlns:a="http://schemas.openxmlformats.org/drawingml/2006/main" xmlns:r="http://schemas.openxmlformats.org/officeDocument/2006/relationships" xmlns:p="http://schemas.openxmlformats.org/presentationml/2006/main">
  <p:tag name="ISLIDE.VECTOR" val="2b586da8-b3bb-41e3-9609-2aa83134bc79"/>
</p:tagLst>
</file>

<file path=ppt/theme/theme1.xml><?xml version="1.0" encoding="utf-8"?>
<a:theme xmlns:a="http://schemas.openxmlformats.org/drawingml/2006/main" name="Office 主题">
  <a:themeElements>
    <a:clrScheme name="深蓝质感1">
      <a:dk1>
        <a:sysClr val="windowText" lastClr="000000"/>
      </a:dk1>
      <a:lt1>
        <a:sysClr val="window" lastClr="FFFFFF"/>
      </a:lt1>
      <a:dk2>
        <a:srgbClr val="44546A"/>
      </a:dk2>
      <a:lt2>
        <a:srgbClr val="E7E6E6"/>
      </a:lt2>
      <a:accent1>
        <a:srgbClr val="212834"/>
      </a:accent1>
      <a:accent2>
        <a:srgbClr val="FEDA5B"/>
      </a:accent2>
      <a:accent3>
        <a:srgbClr val="F5821F"/>
      </a:accent3>
      <a:accent4>
        <a:srgbClr val="BCBEC0"/>
      </a:accent4>
      <a:accent5>
        <a:srgbClr val="4472C4"/>
      </a:accent5>
      <a:accent6>
        <a:srgbClr val="70AD47"/>
      </a:accent6>
      <a:hlink>
        <a:srgbClr val="000000"/>
      </a:hlink>
      <a:folHlink>
        <a:srgbClr val="954F72"/>
      </a:folHlink>
    </a:clrScheme>
    <a:fontScheme name="标准1">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1157</Words>
  <Application>Microsoft Office PowerPoint</Application>
  <PresentationFormat>全屏显示(16:9)</PresentationFormat>
  <Paragraphs>133</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Gill Sans</vt:lpstr>
      <vt:lpstr>方正准圆简体</vt:lpstr>
      <vt:lpstr>迷你简细行楷</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熊猫哒哒</dc:creator>
  <cp:lastModifiedBy>天 下</cp:lastModifiedBy>
  <cp:revision>290</cp:revision>
  <dcterms:created xsi:type="dcterms:W3CDTF">2017-06-30T01:20:00Z</dcterms:created>
  <dcterms:modified xsi:type="dcterms:W3CDTF">2021-01-05T22:46:55Z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