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61" r:id="rId2"/>
    <p:sldId id="277" r:id="rId3"/>
    <p:sldId id="262" r:id="rId4"/>
    <p:sldId id="259" r:id="rId5"/>
    <p:sldId id="266" r:id="rId6"/>
    <p:sldId id="267" r:id="rId7"/>
    <p:sldId id="263" r:id="rId8"/>
    <p:sldId id="268" r:id="rId9"/>
    <p:sldId id="270" r:id="rId10"/>
    <p:sldId id="272" r:id="rId11"/>
    <p:sldId id="264" r:id="rId12"/>
    <p:sldId id="273" r:id="rId13"/>
    <p:sldId id="274" r:id="rId14"/>
    <p:sldId id="275" r:id="rId15"/>
    <p:sldId id="276" r:id="rId16"/>
    <p:sldId id="265" r:id="rId17"/>
    <p:sldId id="279" r:id="rId18"/>
    <p:sldId id="280" r:id="rId19"/>
    <p:sldId id="282" r:id="rId20"/>
    <p:sldId id="278" r:id="rId21"/>
  </p:sldIdLst>
  <p:sldSz cx="12192000" cy="6858000"/>
  <p:notesSz cx="6858000" cy="9144000"/>
  <p:embeddedFontLst>
    <p:embeddedFont>
      <p:font typeface="方正清刻本悦宋简体" panose="02000000000000000000" pitchFamily="2" charset="-122"/>
      <p:regular r:id="rId23"/>
    </p:embeddedFont>
    <p:embeddedFont>
      <p:font typeface="华文楷体" panose="02010600040101010101" pitchFamily="2" charset="-122"/>
      <p:regular r:id="rId24"/>
    </p:embeddedFont>
    <p:embeddedFont>
      <p:font typeface="微软雅黑" panose="020B0503020204020204" pitchFamily="34" charset="-122"/>
      <p:regular r:id="rId25"/>
      <p:bold r:id="rId26"/>
    </p:embeddedFont>
    <p:embeddedFont>
      <p:font typeface="微软雅黑 Light" panose="020B0502040204020203" pitchFamily="34" charset="-122"/>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B57A"/>
    <a:srgbClr val="DBC2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92" autoAdjust="0"/>
  </p:normalViewPr>
  <p:slideViewPr>
    <p:cSldViewPr snapToGrid="0" showGuides="1">
      <p:cViewPr varScale="1">
        <p:scale>
          <a:sx n="67" d="100"/>
          <a:sy n="67" d="100"/>
        </p:scale>
        <p:origin x="644" y="52"/>
      </p:cViewPr>
      <p:guideLst>
        <p:guide orient="horz" pos="2160"/>
        <p:guide pos="3817"/>
      </p:guideLst>
    </p:cSldViewPr>
  </p:slideViewPr>
  <p:notesTextViewPr>
    <p:cViewPr>
      <p:scale>
        <a:sx n="1" d="1"/>
        <a:sy n="1" d="1"/>
      </p:scale>
      <p:origin x="0" y="0"/>
    </p:cViewPr>
  </p:notesTextViewPr>
  <p:sorterViewPr>
    <p:cViewPr>
      <p:scale>
        <a:sx n="100" d="100"/>
        <a:sy n="100" d="100"/>
      </p:scale>
      <p:origin x="0" y="-55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D8D3FDD-8F49-4E9E-9989-6E4EA16220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F6357D-4DB5-4E4E-AC36-720C6108B39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8D3FDD-8F49-4E9E-9989-6E4EA16220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F6357D-4DB5-4E4E-AC36-720C6108B39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8D3FDD-8F49-4E9E-9989-6E4EA16220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F6357D-4DB5-4E4E-AC36-720C6108B39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8D3FDD-8F49-4E9E-9989-6E4EA16220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F6357D-4DB5-4E4E-AC36-720C6108B39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D8D3FDD-8F49-4E9E-9989-6E4EA162209F}"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F6357D-4DB5-4E4E-AC36-720C6108B39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D8D3FDD-8F49-4E9E-9989-6E4EA16220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F6357D-4DB5-4E4E-AC36-720C6108B39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D8D3FDD-8F49-4E9E-9989-6E4EA162209F}"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DF6357D-4DB5-4E4E-AC36-720C6108B39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D8D3FDD-8F49-4E9E-9989-6E4EA162209F}"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F6357D-4DB5-4E4E-AC36-720C6108B39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8D3FDD-8F49-4E9E-9989-6E4EA162209F}"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DF6357D-4DB5-4E4E-AC36-720C6108B39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D8D3FDD-8F49-4E9E-9989-6E4EA16220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F6357D-4DB5-4E4E-AC36-720C6108B39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D8D3FDD-8F49-4E9E-9989-6E4EA162209F}"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F6357D-4DB5-4E4E-AC36-720C6108B39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D3FDD-8F49-4E9E-9989-6E4EA162209F}"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6357D-4DB5-4E4E-AC36-720C6108B39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emf"/><Relationship Id="rId5" Type="http://schemas.openxmlformats.org/officeDocument/2006/relationships/tags" Target="../tags/tag5.xml"/><Relationship Id="rId10" Type="http://schemas.openxmlformats.org/officeDocument/2006/relationships/image" Target="../media/image1.emf"/><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468300" y="2156853"/>
            <a:ext cx="5255394" cy="830997"/>
          </a:xfrm>
          <a:prstGeom prst="rect">
            <a:avLst/>
          </a:prstGeom>
          <a:noFill/>
        </p:spPr>
        <p:txBody>
          <a:bodyPr wrap="square" rtlCol="0">
            <a:spAutoFit/>
          </a:bodyPr>
          <a:lstStyle/>
          <a:p>
            <a:pPr algn="dist"/>
            <a:r>
              <a:rPr lang="zh-CN" altLang="en-US" sz="48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文艺毕业答辩模板</a:t>
            </a:r>
          </a:p>
        </p:txBody>
      </p:sp>
      <p:sp>
        <p:nvSpPr>
          <p:cNvPr id="12" name="文本框 11"/>
          <p:cNvSpPr txBox="1"/>
          <p:nvPr/>
        </p:nvSpPr>
        <p:spPr>
          <a:xfrm>
            <a:off x="5389154" y="1456575"/>
            <a:ext cx="1413687" cy="584775"/>
          </a:xfrm>
          <a:prstGeom prst="rect">
            <a:avLst/>
          </a:prstGeom>
          <a:noFill/>
        </p:spPr>
        <p:txBody>
          <a:bodyPr wrap="square" rtlCol="0">
            <a:spAutoFit/>
          </a:bodyPr>
          <a:lstStyle/>
          <a:p>
            <a:pPr algn="dist"/>
            <a:r>
              <a:rPr lang="en-US" altLang="zh-CN" sz="3200">
                <a:solidFill>
                  <a:srgbClr val="DBC291"/>
                </a:solidFill>
                <a:latin typeface="微软雅黑" panose="020B0503020204020204" pitchFamily="34" charset="-122"/>
                <a:ea typeface="微软雅黑" panose="020B0503020204020204" pitchFamily="34" charset="-122"/>
              </a:rPr>
              <a:t>JUST  </a:t>
            </a:r>
            <a:endParaRPr lang="zh-CN" altLang="en-US" sz="3200">
              <a:solidFill>
                <a:srgbClr val="DBC29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2">
            <a:clrChange>
              <a:clrFrom>
                <a:srgbClr val="FFFFFF"/>
              </a:clrFrom>
              <a:clrTo>
                <a:srgbClr val="FFFFFF">
                  <a:alpha val="0"/>
                </a:srgbClr>
              </a:clrTo>
            </a:clrChange>
          </a:blip>
          <a:srcRect l="34633" t="35686" r="36617" b="16980"/>
          <a:stretch>
            <a:fillRect/>
          </a:stretch>
        </p:blipFill>
        <p:spPr>
          <a:xfrm>
            <a:off x="5543931" y="2790825"/>
            <a:ext cx="1104135" cy="37807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rotWithShape="1">
          <a:blip r:embed="rId2">
            <a:clrChange>
              <a:clrFrom>
                <a:srgbClr val="FFFFFF"/>
              </a:clrFrom>
              <a:clrTo>
                <a:srgbClr val="FFFFFF">
                  <a:alpha val="0"/>
                </a:srgbClr>
              </a:clrTo>
            </a:clrChange>
          </a:blip>
          <a:srcRect l="28764" t="64585" r="64475" b="31035"/>
          <a:stretch>
            <a:fillRect/>
          </a:stretch>
        </p:blipFill>
        <p:spPr>
          <a:xfrm>
            <a:off x="6865651" y="3236477"/>
            <a:ext cx="876300" cy="825500"/>
          </a:xfrm>
          <a:prstGeom prst="rect">
            <a:avLst/>
          </a:prstGeom>
        </p:spPr>
      </p:pic>
      <p:pic>
        <p:nvPicPr>
          <p:cNvPr id="53" name="图片 52"/>
          <p:cNvPicPr>
            <a:picLocks noChangeAspect="1"/>
          </p:cNvPicPr>
          <p:nvPr/>
        </p:nvPicPr>
        <p:blipFill rotWithShape="1">
          <a:blip r:embed="rId2">
            <a:clrChange>
              <a:clrFrom>
                <a:srgbClr val="FFFFFF"/>
              </a:clrFrom>
              <a:clrTo>
                <a:srgbClr val="FFFFFF">
                  <a:alpha val="0"/>
                </a:srgbClr>
              </a:clrTo>
            </a:clrChange>
          </a:blip>
          <a:srcRect l="28764" t="64585" r="64475" b="31035"/>
          <a:stretch>
            <a:fillRect/>
          </a:stretch>
        </p:blipFill>
        <p:spPr>
          <a:xfrm>
            <a:off x="9302321" y="2877038"/>
            <a:ext cx="876300" cy="825500"/>
          </a:xfrm>
          <a:prstGeom prst="rect">
            <a:avLst/>
          </a:prstGeom>
        </p:spPr>
      </p:pic>
      <p:pic>
        <p:nvPicPr>
          <p:cNvPr id="51" name="图片 50"/>
          <p:cNvPicPr>
            <a:picLocks noChangeAspect="1"/>
          </p:cNvPicPr>
          <p:nvPr/>
        </p:nvPicPr>
        <p:blipFill rotWithShape="1">
          <a:blip r:embed="rId2">
            <a:clrChange>
              <a:clrFrom>
                <a:srgbClr val="FFFFFF"/>
              </a:clrFrom>
              <a:clrTo>
                <a:srgbClr val="FFFFFF">
                  <a:alpha val="0"/>
                </a:srgbClr>
              </a:clrTo>
            </a:clrChange>
          </a:blip>
          <a:srcRect l="28764" t="64585" r="64475" b="31035"/>
          <a:stretch>
            <a:fillRect/>
          </a:stretch>
        </p:blipFill>
        <p:spPr>
          <a:xfrm>
            <a:off x="4752776" y="1992962"/>
            <a:ext cx="876300" cy="825500"/>
          </a:xfrm>
          <a:prstGeom prst="rect">
            <a:avLst/>
          </a:prstGeom>
        </p:spPr>
      </p:pic>
      <p:pic>
        <p:nvPicPr>
          <p:cNvPr id="50" name="图片 49"/>
          <p:cNvPicPr>
            <a:picLocks noChangeAspect="1"/>
          </p:cNvPicPr>
          <p:nvPr/>
        </p:nvPicPr>
        <p:blipFill rotWithShape="1">
          <a:blip r:embed="rId2">
            <a:clrChange>
              <a:clrFrom>
                <a:srgbClr val="FFFFFF"/>
              </a:clrFrom>
              <a:clrTo>
                <a:srgbClr val="FFFFFF">
                  <a:alpha val="0"/>
                </a:srgbClr>
              </a:clrTo>
            </a:clrChange>
          </a:blip>
          <a:srcRect l="28764" t="64585" r="64475" b="31035"/>
          <a:stretch>
            <a:fillRect/>
          </a:stretch>
        </p:blipFill>
        <p:spPr>
          <a:xfrm>
            <a:off x="2545709" y="2435893"/>
            <a:ext cx="876300" cy="825500"/>
          </a:xfrm>
          <a:prstGeom prst="rect">
            <a:avLst/>
          </a:prstGeom>
        </p:spPr>
      </p:pic>
      <p:sp>
        <p:nvSpPr>
          <p:cNvPr id="28" name="Freeform 14"/>
          <p:cNvSpPr/>
          <p:nvPr/>
        </p:nvSpPr>
        <p:spPr>
          <a:xfrm>
            <a:off x="1554878" y="1951402"/>
            <a:ext cx="10485942" cy="1952998"/>
          </a:xfrm>
          <a:custGeom>
            <a:avLst/>
            <a:gdLst>
              <a:gd name="connsiteX0" fmla="*/ 0 w 7473950"/>
              <a:gd name="connsiteY0" fmla="*/ 1390650 h 1392017"/>
              <a:gd name="connsiteX1" fmla="*/ 2197100 w 7473950"/>
              <a:gd name="connsiteY1" fmla="*/ 279400 h 1392017"/>
              <a:gd name="connsiteX2" fmla="*/ 4756150 w 7473950"/>
              <a:gd name="connsiteY2" fmla="*/ 1390650 h 1392017"/>
              <a:gd name="connsiteX3" fmla="*/ 7473950 w 7473950"/>
              <a:gd name="connsiteY3" fmla="*/ 0 h 1392017"/>
            </a:gdLst>
            <a:ahLst/>
            <a:cxnLst>
              <a:cxn ang="0">
                <a:pos x="connsiteX0" y="connsiteY0"/>
              </a:cxn>
              <a:cxn ang="0">
                <a:pos x="connsiteX1" y="connsiteY1"/>
              </a:cxn>
              <a:cxn ang="0">
                <a:pos x="connsiteX2" y="connsiteY2"/>
              </a:cxn>
              <a:cxn ang="0">
                <a:pos x="connsiteX3" y="connsiteY3"/>
              </a:cxn>
            </a:cxnLst>
            <a:rect l="l" t="t" r="r" b="b"/>
            <a:pathLst>
              <a:path w="7473950" h="1392017">
                <a:moveTo>
                  <a:pt x="0" y="1390650"/>
                </a:moveTo>
                <a:cubicBezTo>
                  <a:pt x="702204" y="835025"/>
                  <a:pt x="1404408" y="279400"/>
                  <a:pt x="2197100" y="279400"/>
                </a:cubicBezTo>
                <a:cubicBezTo>
                  <a:pt x="2989792" y="279400"/>
                  <a:pt x="3876675" y="1437217"/>
                  <a:pt x="4756150" y="1390650"/>
                </a:cubicBezTo>
                <a:cubicBezTo>
                  <a:pt x="5635625" y="1344083"/>
                  <a:pt x="6968067" y="250825"/>
                  <a:pt x="7473950" y="0"/>
                </a:cubicBezTo>
              </a:path>
            </a:pathLst>
          </a:custGeom>
          <a:ln w="19050" cmpd="sng">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p>
        </p:txBody>
      </p:sp>
      <p:grpSp>
        <p:nvGrpSpPr>
          <p:cNvPr id="30" name="Group 17"/>
          <p:cNvGrpSpPr/>
          <p:nvPr/>
        </p:nvGrpSpPr>
        <p:grpSpPr>
          <a:xfrm>
            <a:off x="2846303" y="2763447"/>
            <a:ext cx="275113" cy="240501"/>
            <a:chOff x="3175" y="-1587"/>
            <a:chExt cx="492126" cy="430212"/>
          </a:xfrm>
          <a:solidFill>
            <a:schemeClr val="bg1"/>
          </a:solidFill>
        </p:grpSpPr>
        <p:sp>
          <p:nvSpPr>
            <p:cNvPr id="31"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700">
                <a:latin typeface="微软雅黑 Light" panose="020B0502040204020203" pitchFamily="34" charset="-122"/>
                <a:ea typeface="微软雅黑 Light" panose="020B0502040204020203" pitchFamily="34" charset="-122"/>
              </a:endParaRPr>
            </a:p>
          </p:txBody>
        </p:sp>
        <p:sp>
          <p:nvSpPr>
            <p:cNvPr id="32"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700">
                <a:latin typeface="微软雅黑 Light" panose="020B0502040204020203" pitchFamily="34" charset="-122"/>
                <a:ea typeface="微软雅黑 Light" panose="020B0502040204020203" pitchFamily="34" charset="-122"/>
              </a:endParaRPr>
            </a:p>
          </p:txBody>
        </p:sp>
        <p:sp>
          <p:nvSpPr>
            <p:cNvPr id="33"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700">
                <a:latin typeface="微软雅黑 Light" panose="020B0502040204020203" pitchFamily="34" charset="-122"/>
                <a:ea typeface="微软雅黑 Light" panose="020B0502040204020203" pitchFamily="34" charset="-122"/>
              </a:endParaRPr>
            </a:p>
          </p:txBody>
        </p:sp>
      </p:grpSp>
      <p:sp>
        <p:nvSpPr>
          <p:cNvPr id="34" name="2"/>
          <p:cNvSpPr txBox="1"/>
          <p:nvPr/>
        </p:nvSpPr>
        <p:spPr>
          <a:xfrm>
            <a:off x="2196893" y="3577583"/>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912495">
              <a:defRPr/>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单击此处可编辑内容，根据您的需要自由拉伸文本框大小</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35" name="2"/>
          <p:cNvSpPr txBox="1"/>
          <p:nvPr/>
        </p:nvSpPr>
        <p:spPr>
          <a:xfrm>
            <a:off x="6388290" y="4326175"/>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912495">
              <a:defRPr/>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单击此处可编辑内容，根据您的需要自由拉伸文本框大小</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37" name="Freeform 28"/>
          <p:cNvSpPr>
            <a:spLocks noEditPoints="1"/>
          </p:cNvSpPr>
          <p:nvPr/>
        </p:nvSpPr>
        <p:spPr bwMode="auto">
          <a:xfrm>
            <a:off x="7154798" y="3526756"/>
            <a:ext cx="238873" cy="23887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endParaRPr lang="id-ID" sz="700">
              <a:latin typeface="微软雅黑 Light" panose="020B0502040204020203" pitchFamily="34" charset="-122"/>
              <a:ea typeface="微软雅黑 Light" panose="020B0502040204020203" pitchFamily="34" charset="-122"/>
            </a:endParaRPr>
          </a:p>
        </p:txBody>
      </p:sp>
      <p:sp>
        <p:nvSpPr>
          <p:cNvPr id="38" name="2"/>
          <p:cNvSpPr txBox="1"/>
          <p:nvPr/>
        </p:nvSpPr>
        <p:spPr>
          <a:xfrm>
            <a:off x="8862960" y="4015895"/>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912495">
              <a:defRPr/>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单击此处可编辑内容，根据您的需要自由拉伸文本框大小</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nvGrpSpPr>
          <p:cNvPr id="40" name="Group 35"/>
          <p:cNvGrpSpPr/>
          <p:nvPr/>
        </p:nvGrpSpPr>
        <p:grpSpPr>
          <a:xfrm>
            <a:off x="9626383" y="3149606"/>
            <a:ext cx="277004" cy="274341"/>
            <a:chOff x="0" y="1589"/>
            <a:chExt cx="495294" cy="490530"/>
          </a:xfrm>
          <a:solidFill>
            <a:schemeClr val="bg1"/>
          </a:solidFill>
        </p:grpSpPr>
        <p:sp>
          <p:nvSpPr>
            <p:cNvPr id="41" name="Freeform 166"/>
            <p:cNvSpPr>
              <a:spLocks noEditPoints="1"/>
            </p:cNvSpPr>
            <p:nvPr/>
          </p:nvSpPr>
          <p:spPr bwMode="auto">
            <a:xfrm>
              <a:off x="0" y="47624"/>
              <a:ext cx="452431" cy="444495"/>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700">
                <a:latin typeface="微软雅黑 Light" panose="020B0502040204020203" pitchFamily="34" charset="-122"/>
                <a:ea typeface="微软雅黑 Light" panose="020B0502040204020203" pitchFamily="34" charset="-122"/>
              </a:endParaRPr>
            </a:p>
          </p:txBody>
        </p:sp>
        <p:sp>
          <p:nvSpPr>
            <p:cNvPr id="42" name="Freeform 167"/>
            <p:cNvSpPr>
              <a:spLocks noEditPoints="1"/>
            </p:cNvSpPr>
            <p:nvPr/>
          </p:nvSpPr>
          <p:spPr bwMode="auto">
            <a:xfrm>
              <a:off x="219073" y="246061"/>
              <a:ext cx="76199" cy="7619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700">
                <a:latin typeface="微软雅黑 Light" panose="020B0502040204020203" pitchFamily="34" charset="-122"/>
                <a:ea typeface="微软雅黑 Light" panose="020B0502040204020203" pitchFamily="34" charset="-122"/>
              </a:endParaRPr>
            </a:p>
          </p:txBody>
        </p:sp>
        <p:sp>
          <p:nvSpPr>
            <p:cNvPr id="43" name="Freeform 168"/>
            <p:cNvSpPr>
              <a:spLocks noEditPoints="1"/>
            </p:cNvSpPr>
            <p:nvPr/>
          </p:nvSpPr>
          <p:spPr bwMode="auto">
            <a:xfrm>
              <a:off x="419095" y="1589"/>
              <a:ext cx="76199" cy="76199"/>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700">
                <a:latin typeface="微软雅黑 Light" panose="020B0502040204020203" pitchFamily="34" charset="-122"/>
                <a:ea typeface="微软雅黑 Light" panose="020B0502040204020203" pitchFamily="34" charset="-122"/>
              </a:endParaRPr>
            </a:p>
          </p:txBody>
        </p:sp>
        <p:sp>
          <p:nvSpPr>
            <p:cNvPr id="44" name="Freeform 169"/>
            <p:cNvSpPr>
              <a:spLocks noEditPoints="1"/>
            </p:cNvSpPr>
            <p:nvPr/>
          </p:nvSpPr>
          <p:spPr bwMode="auto">
            <a:xfrm>
              <a:off x="126999" y="231774"/>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700">
                <a:latin typeface="微软雅黑 Light" panose="020B0502040204020203" pitchFamily="34" charset="-122"/>
                <a:ea typeface="微软雅黑 Light" panose="020B0502040204020203" pitchFamily="34" charset="-122"/>
              </a:endParaRPr>
            </a:p>
          </p:txBody>
        </p:sp>
        <p:sp>
          <p:nvSpPr>
            <p:cNvPr id="45" name="Oval 170"/>
            <p:cNvSpPr>
              <a:spLocks noChangeArrowheads="1"/>
            </p:cNvSpPr>
            <p:nvPr/>
          </p:nvSpPr>
          <p:spPr bwMode="auto">
            <a:xfrm>
              <a:off x="188912" y="338134"/>
              <a:ext cx="30164" cy="301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700">
                <a:latin typeface="微软雅黑 Light" panose="020B0502040204020203" pitchFamily="34" charset="-122"/>
                <a:ea typeface="微软雅黑 Light" panose="020B0502040204020203" pitchFamily="34" charset="-122"/>
              </a:endParaRPr>
            </a:p>
          </p:txBody>
        </p:sp>
        <p:sp>
          <p:nvSpPr>
            <p:cNvPr id="46" name="Oval 171"/>
            <p:cNvSpPr>
              <a:spLocks noChangeArrowheads="1"/>
            </p:cNvSpPr>
            <p:nvPr/>
          </p:nvSpPr>
          <p:spPr bwMode="auto">
            <a:xfrm>
              <a:off x="433389" y="107949"/>
              <a:ext cx="31749" cy="3174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700">
                <a:latin typeface="微软雅黑 Light" panose="020B0502040204020203" pitchFamily="34" charset="-122"/>
                <a:ea typeface="微软雅黑 Light" panose="020B0502040204020203" pitchFamily="34" charset="-122"/>
              </a:endParaRPr>
            </a:p>
          </p:txBody>
        </p:sp>
      </p:grpSp>
      <p:sp>
        <p:nvSpPr>
          <p:cNvPr id="47" name="2"/>
          <p:cNvSpPr txBox="1"/>
          <p:nvPr/>
        </p:nvSpPr>
        <p:spPr>
          <a:xfrm>
            <a:off x="4410853" y="3010943"/>
            <a:ext cx="1771888" cy="1296118"/>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912495">
              <a:defRPr/>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rPr>
              <a:t>单击此处可编辑内容，根据您的需要自由拉伸文本框大小</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49" name="Freeform 39"/>
          <p:cNvSpPr>
            <a:spLocks noEditPoints="1"/>
          </p:cNvSpPr>
          <p:nvPr/>
        </p:nvSpPr>
        <p:spPr bwMode="auto">
          <a:xfrm>
            <a:off x="5064240" y="2279397"/>
            <a:ext cx="253372" cy="252630"/>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a:noFill/>
          </a:ln>
        </p:spPr>
        <p:txBody>
          <a:bodyPr vert="horz" wrap="square" lIns="91440" tIns="45720" rIns="91440" bIns="45720" numCol="1" anchor="t" anchorCtr="0" compatLnSpc="1"/>
          <a:lstStyle/>
          <a:p>
            <a:endParaRPr lang="ko-KR" altLang="en-US" sz="700">
              <a:latin typeface="微软雅黑 Light" panose="020B0502040204020203" pitchFamily="34" charset="-122"/>
            </a:endParaRPr>
          </a:p>
        </p:txBody>
      </p:sp>
      <p:pic>
        <p:nvPicPr>
          <p:cNvPr id="54" name="图片 53"/>
          <p:cNvPicPr>
            <a:picLocks noChangeAspect="1"/>
          </p:cNvPicPr>
          <p:nvPr/>
        </p:nvPicPr>
        <p:blipFill rotWithShape="1">
          <a:blip r:embed="rId3">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55"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71841" y="3651086"/>
            <a:ext cx="3521339" cy="584775"/>
          </a:xfrm>
          <a:prstGeom prst="rect">
            <a:avLst/>
          </a:prstGeom>
          <a:noFill/>
        </p:spPr>
        <p:txBody>
          <a:bodyPr wrap="square" rtlCol="0">
            <a:spAutoFit/>
          </a:bodyPr>
          <a:lstStyle/>
          <a:p>
            <a:pPr algn="dist"/>
            <a:r>
              <a:rPr lang="en-US" altLang="zh-CN" sz="320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03.</a:t>
            </a:r>
            <a:r>
              <a:rPr lang="zh-CN" altLang="en-US" sz="320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这</a:t>
            </a:r>
            <a:r>
              <a:rPr lang="zh-CN" altLang="en-US" sz="28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输入章节标题</a:t>
            </a:r>
            <a:endParaRPr lang="zh-CN" altLang="en-US" sz="5400" b="1" dirty="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矩形 7"/>
          <p:cNvSpPr/>
          <p:nvPr/>
        </p:nvSpPr>
        <p:spPr>
          <a:xfrm>
            <a:off x="4100362" y="4235861"/>
            <a:ext cx="4138864" cy="867930"/>
          </a:xfrm>
          <a:prstGeom prst="rect">
            <a:avLst/>
          </a:prstGeom>
        </p:spPr>
        <p:txBody>
          <a:bodyPr wrap="square">
            <a:spAutoFit/>
          </a:bodyPr>
          <a:lstStyle/>
          <a:p>
            <a:pPr algn="ctr">
              <a:lnSpc>
                <a:spcPct val="120000"/>
              </a:lnSpc>
            </a:pP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We have many PowerPoint </a:t>
            </a:r>
            <a:r>
              <a:rPr lang="zh-CN" altLang="en-US"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templates</a:t>
            </a: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 that has </a:t>
            </a:r>
            <a:r>
              <a:rPr lang="en-US" altLang="zh-CN" sz="140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been specifically </a:t>
            </a: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to help anyone that is stepping into the world</a:t>
            </a:r>
            <a:endParaRPr lang="zh-CN" altLang="en-US"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endParaRPr>
          </a:p>
        </p:txBody>
      </p:sp>
      <p:pic>
        <p:nvPicPr>
          <p:cNvPr id="9" name="图片 8"/>
          <p:cNvPicPr>
            <a:picLocks noChangeAspect="1"/>
          </p:cNvPicPr>
          <p:nvPr/>
        </p:nvPicPr>
        <p:blipFill rotWithShape="1">
          <a:blip r:embed="rId2">
            <a:clrChange>
              <a:clrFrom>
                <a:srgbClr val="FFFFFF"/>
              </a:clrFrom>
              <a:clrTo>
                <a:srgbClr val="FFFFFF">
                  <a:alpha val="0"/>
                </a:srgbClr>
              </a:clrTo>
            </a:clrChange>
          </a:blip>
          <a:srcRect l="31355" t="22012" r="33646" b="25645"/>
          <a:stretch>
            <a:fillRect/>
          </a:stretch>
        </p:blipFill>
        <p:spPr>
          <a:xfrm>
            <a:off x="5571708" y="1479587"/>
            <a:ext cx="1048583" cy="23532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8"/>
          <p:cNvSpPr/>
          <p:nvPr/>
        </p:nvSpPr>
        <p:spPr>
          <a:xfrm>
            <a:off x="1113490" y="4971679"/>
            <a:ext cx="6604867" cy="69788"/>
          </a:xfrm>
          <a:custGeom>
            <a:avLst/>
            <a:gdLst>
              <a:gd name="connsiteX0" fmla="*/ 0 w 3585029"/>
              <a:gd name="connsiteY0" fmla="*/ 58058 h 58058"/>
              <a:gd name="connsiteX1" fmla="*/ 2423886 w 3585029"/>
              <a:gd name="connsiteY1" fmla="*/ 14515 h 58058"/>
              <a:gd name="connsiteX2" fmla="*/ 3585029 w 3585029"/>
              <a:gd name="connsiteY2" fmla="*/ 0 h 58058"/>
              <a:gd name="connsiteX0-1" fmla="*/ 0 w 3657601"/>
              <a:gd name="connsiteY0-2" fmla="*/ 46769 h 46769"/>
              <a:gd name="connsiteX1-3" fmla="*/ 2423886 w 3657601"/>
              <a:gd name="connsiteY1-4" fmla="*/ 3226 h 46769"/>
              <a:gd name="connsiteX2-5" fmla="*/ 3657601 w 3657601"/>
              <a:gd name="connsiteY2-6" fmla="*/ 3226 h 46769"/>
              <a:gd name="connsiteX0-7" fmla="*/ 0 w 3657601"/>
              <a:gd name="connsiteY0-8" fmla="*/ 43543 h 43543"/>
              <a:gd name="connsiteX1-9" fmla="*/ 2046515 w 3657601"/>
              <a:gd name="connsiteY1-10" fmla="*/ 29029 h 43543"/>
              <a:gd name="connsiteX2-11" fmla="*/ 3657601 w 3657601"/>
              <a:gd name="connsiteY2-12" fmla="*/ 0 h 43543"/>
            </a:gdLst>
            <a:ahLst/>
            <a:cxnLst>
              <a:cxn ang="0">
                <a:pos x="connsiteX0-1" y="connsiteY0-2"/>
              </a:cxn>
              <a:cxn ang="0">
                <a:pos x="connsiteX1-3" y="connsiteY1-4"/>
              </a:cxn>
              <a:cxn ang="0">
                <a:pos x="connsiteX2-5" y="connsiteY2-6"/>
              </a:cxn>
            </a:cxnLst>
            <a:rect l="l" t="t" r="r" b="b"/>
            <a:pathLst>
              <a:path w="3657601" h="43543">
                <a:moveTo>
                  <a:pt x="0" y="43543"/>
                </a:moveTo>
                <a:lnTo>
                  <a:pt x="2046515" y="29029"/>
                </a:lnTo>
                <a:lnTo>
                  <a:pt x="3657601"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Noto Sans S Chinese" charset="-122"/>
              <a:ea typeface="Noto Sans S Chinese" charset="-122"/>
              <a:cs typeface="Noto Sans S Chinese" charset="-122"/>
            </a:endParaRPr>
          </a:p>
        </p:txBody>
      </p:sp>
      <p:sp>
        <p:nvSpPr>
          <p:cNvPr id="3" name="矩形 2"/>
          <p:cNvSpPr/>
          <p:nvPr/>
        </p:nvSpPr>
        <p:spPr>
          <a:xfrm>
            <a:off x="7663416" y="3132566"/>
            <a:ext cx="4172449" cy="8125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3C3C3B"/>
                </a:solidFill>
                <a:latin typeface="微软雅黑 Light" panose="020B0502040204020203" pitchFamily="34" charset="-122"/>
                <a:ea typeface="微软雅黑 Light" panose="020B0502040204020203" pitchFamily="34" charset="-122"/>
                <a:cs typeface="Noto Sans S Chinese" charset="-122"/>
              </a:rPr>
              <a:t>请在此处添加适合的文本信息，建议间距保持在</a:t>
            </a:r>
            <a:r>
              <a:rPr lang="en-US" altLang="zh-CN" sz="1200" dirty="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dirty="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左右，请在此处添加适合的文本信息请在请在此处添加适合的文本信息，建议间距保持在</a:t>
            </a:r>
            <a:r>
              <a:rPr lang="en-US" altLang="zh-CN" sz="1200" dirty="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dirty="0">
                <a:solidFill>
                  <a:srgbClr val="3C3C3B"/>
                </a:solidFill>
                <a:latin typeface="微软雅黑 Light" panose="020B0502040204020203" pitchFamily="34" charset="-122"/>
                <a:ea typeface="微软雅黑 Light" panose="020B0502040204020203" pitchFamily="34" charset="-122"/>
                <a:cs typeface="Noto Sans S Chinese" charset="-122"/>
              </a:rPr>
              <a:t>左右</a:t>
            </a:r>
            <a:endParaRPr lang="zh-CN" altLang="en-US" sz="1200" dirty="0">
              <a:solidFill>
                <a:schemeClr val="tx1">
                  <a:lumMod val="50000"/>
                  <a:lumOff val="50000"/>
                </a:schemeClr>
              </a:solidFill>
              <a:latin typeface="微软雅黑 Light" panose="020B0502040204020203" pitchFamily="34" charset="-122"/>
              <a:ea typeface="微软雅黑 Light" panose="020B0502040204020203" pitchFamily="34" charset="-122"/>
              <a:cs typeface="Noto Sans S Chinese" charset="-122"/>
              <a:sym typeface="Arial" panose="020B0604020202020204" pitchFamily="34" charset="0"/>
            </a:endParaRPr>
          </a:p>
        </p:txBody>
      </p:sp>
      <p:sp>
        <p:nvSpPr>
          <p:cNvPr id="4" name="矩形 3"/>
          <p:cNvSpPr/>
          <p:nvPr/>
        </p:nvSpPr>
        <p:spPr>
          <a:xfrm>
            <a:off x="7663416" y="2733450"/>
            <a:ext cx="2057148" cy="369332"/>
          </a:xfrm>
          <a:prstGeom prst="rect">
            <a:avLst/>
          </a:prstGeom>
        </p:spPr>
        <p:txBody>
          <a:bodyPr wrap="square">
            <a:spAutoFit/>
          </a:bodyPr>
          <a:lstStyle/>
          <a:p>
            <a:r>
              <a:rPr lang="zh-CN" altLang="en-US" dirty="0">
                <a:solidFill>
                  <a:srgbClr val="D3B57A"/>
                </a:solidFill>
                <a:latin typeface="方正清刻本悦宋简体" panose="02000000000000000000" pitchFamily="2" charset="-122"/>
                <a:ea typeface="方正清刻本悦宋简体" panose="02000000000000000000" pitchFamily="2" charset="-122"/>
                <a:cs typeface="Noto Sans S Chinese" charset="-122"/>
              </a:rPr>
              <a:t>单击添加标题</a:t>
            </a:r>
          </a:p>
        </p:txBody>
      </p:sp>
      <p:sp>
        <p:nvSpPr>
          <p:cNvPr id="5" name="矩形 4"/>
          <p:cNvSpPr/>
          <p:nvPr/>
        </p:nvSpPr>
        <p:spPr>
          <a:xfrm>
            <a:off x="2773584" y="5310750"/>
            <a:ext cx="2826335" cy="369332"/>
          </a:xfrm>
          <a:prstGeom prst="rect">
            <a:avLst/>
          </a:prstGeom>
        </p:spPr>
        <p:txBody>
          <a:bodyPr wrap="square">
            <a:spAutoFit/>
          </a:bodyPr>
          <a:lstStyle/>
          <a:p>
            <a:pPr algn="ctr"/>
            <a:r>
              <a:rPr lang="zh-CN" altLang="en-US" dirty="0">
                <a:solidFill>
                  <a:srgbClr val="D3B57A"/>
                </a:solidFill>
                <a:latin typeface="方正清刻本悦宋简体" panose="02000000000000000000" pitchFamily="2" charset="-122"/>
                <a:ea typeface="方正清刻本悦宋简体" panose="02000000000000000000" pitchFamily="2" charset="-122"/>
                <a:cs typeface="Noto Sans S Chinese" charset="-122"/>
              </a:rPr>
              <a:t>添加表格标题</a:t>
            </a:r>
          </a:p>
        </p:txBody>
      </p:sp>
      <p:grpSp>
        <p:nvGrpSpPr>
          <p:cNvPr id="6" name="组 68"/>
          <p:cNvGrpSpPr/>
          <p:nvPr/>
        </p:nvGrpSpPr>
        <p:grpSpPr>
          <a:xfrm>
            <a:off x="1094165" y="1987581"/>
            <a:ext cx="6247666" cy="3040515"/>
            <a:chOff x="680279" y="1997206"/>
            <a:chExt cx="6247666" cy="3040515"/>
          </a:xfrm>
        </p:grpSpPr>
        <p:sp>
          <p:nvSpPr>
            <p:cNvPr id="7" name="任意多边形 10"/>
            <p:cNvSpPr/>
            <p:nvPr/>
          </p:nvSpPr>
          <p:spPr>
            <a:xfrm>
              <a:off x="1124977" y="2588145"/>
              <a:ext cx="5802968" cy="2127291"/>
            </a:xfrm>
            <a:custGeom>
              <a:avLst/>
              <a:gdLst>
                <a:gd name="connsiteX0" fmla="*/ 0 w 3802743"/>
                <a:gd name="connsiteY0" fmla="*/ 1393605 h 1393605"/>
                <a:gd name="connsiteX1" fmla="*/ 174172 w 3802743"/>
                <a:gd name="connsiteY1" fmla="*/ 1059777 h 1393605"/>
                <a:gd name="connsiteX2" fmla="*/ 290286 w 3802743"/>
                <a:gd name="connsiteY2" fmla="*/ 1219434 h 1393605"/>
                <a:gd name="connsiteX3" fmla="*/ 537029 w 3802743"/>
                <a:gd name="connsiteY3" fmla="*/ 667891 h 1393605"/>
                <a:gd name="connsiteX4" fmla="*/ 754743 w 3802743"/>
                <a:gd name="connsiteY4" fmla="*/ 1190405 h 1393605"/>
                <a:gd name="connsiteX5" fmla="*/ 870857 w 3802743"/>
                <a:gd name="connsiteY5" fmla="*/ 827548 h 1393605"/>
                <a:gd name="connsiteX6" fmla="*/ 1059543 w 3802743"/>
                <a:gd name="connsiteY6" fmla="*/ 1146862 h 1393605"/>
                <a:gd name="connsiteX7" fmla="*/ 1277257 w 3802743"/>
                <a:gd name="connsiteY7" fmla="*/ 595320 h 1393605"/>
                <a:gd name="connsiteX8" fmla="*/ 1436915 w 3802743"/>
                <a:gd name="connsiteY8" fmla="*/ 1074291 h 1393605"/>
                <a:gd name="connsiteX9" fmla="*/ 1669143 w 3802743"/>
                <a:gd name="connsiteY9" fmla="*/ 174405 h 1393605"/>
                <a:gd name="connsiteX10" fmla="*/ 1886857 w 3802743"/>
                <a:gd name="connsiteY10" fmla="*/ 1074291 h 1393605"/>
                <a:gd name="connsiteX11" fmla="*/ 2104572 w 3802743"/>
                <a:gd name="connsiteY11" fmla="*/ 638862 h 1393605"/>
                <a:gd name="connsiteX12" fmla="*/ 2220686 w 3802743"/>
                <a:gd name="connsiteY12" fmla="*/ 363091 h 1393605"/>
                <a:gd name="connsiteX13" fmla="*/ 2351315 w 3802743"/>
                <a:gd name="connsiteY13" fmla="*/ 1030748 h 1393605"/>
                <a:gd name="connsiteX14" fmla="*/ 2510972 w 3802743"/>
                <a:gd name="connsiteY14" fmla="*/ 145377 h 1393605"/>
                <a:gd name="connsiteX15" fmla="*/ 2612572 w 3802743"/>
                <a:gd name="connsiteY15" fmla="*/ 566291 h 1393605"/>
                <a:gd name="connsiteX16" fmla="*/ 2714172 w 3802743"/>
                <a:gd name="connsiteY16" fmla="*/ 377605 h 1393605"/>
                <a:gd name="connsiteX17" fmla="*/ 2801257 w 3802743"/>
                <a:gd name="connsiteY17" fmla="*/ 551777 h 1393605"/>
                <a:gd name="connsiteX18" fmla="*/ 2960915 w 3802743"/>
                <a:gd name="connsiteY18" fmla="*/ 276005 h 1393605"/>
                <a:gd name="connsiteX19" fmla="*/ 3149600 w 3802743"/>
                <a:gd name="connsiteY19" fmla="*/ 696920 h 1393605"/>
                <a:gd name="connsiteX20" fmla="*/ 3222172 w 3802743"/>
                <a:gd name="connsiteY20" fmla="*/ 234 h 1393605"/>
                <a:gd name="connsiteX21" fmla="*/ 3410857 w 3802743"/>
                <a:gd name="connsiteY21" fmla="*/ 784005 h 1393605"/>
                <a:gd name="connsiteX22" fmla="*/ 3526972 w 3802743"/>
                <a:gd name="connsiteY22" fmla="*/ 595320 h 1393605"/>
                <a:gd name="connsiteX23" fmla="*/ 3802743 w 3802743"/>
                <a:gd name="connsiteY23" fmla="*/ 1175891 h 139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02743" h="1393605">
                  <a:moveTo>
                    <a:pt x="0" y="1393605"/>
                  </a:moveTo>
                  <a:cubicBezTo>
                    <a:pt x="62895" y="1241205"/>
                    <a:pt x="125791" y="1088805"/>
                    <a:pt x="174172" y="1059777"/>
                  </a:cubicBezTo>
                  <a:cubicBezTo>
                    <a:pt x="222553" y="1030749"/>
                    <a:pt x="229810" y="1284748"/>
                    <a:pt x="290286" y="1219434"/>
                  </a:cubicBezTo>
                  <a:cubicBezTo>
                    <a:pt x="350762" y="1154120"/>
                    <a:pt x="459620" y="672729"/>
                    <a:pt x="537029" y="667891"/>
                  </a:cubicBezTo>
                  <a:cubicBezTo>
                    <a:pt x="614438" y="663053"/>
                    <a:pt x="699105" y="1163796"/>
                    <a:pt x="754743" y="1190405"/>
                  </a:cubicBezTo>
                  <a:cubicBezTo>
                    <a:pt x="810381" y="1217014"/>
                    <a:pt x="820057" y="834805"/>
                    <a:pt x="870857" y="827548"/>
                  </a:cubicBezTo>
                  <a:cubicBezTo>
                    <a:pt x="921657" y="820291"/>
                    <a:pt x="991810" y="1185567"/>
                    <a:pt x="1059543" y="1146862"/>
                  </a:cubicBezTo>
                  <a:cubicBezTo>
                    <a:pt x="1127276" y="1108157"/>
                    <a:pt x="1214362" y="607415"/>
                    <a:pt x="1277257" y="595320"/>
                  </a:cubicBezTo>
                  <a:cubicBezTo>
                    <a:pt x="1340152" y="583225"/>
                    <a:pt x="1371601" y="1144443"/>
                    <a:pt x="1436915" y="1074291"/>
                  </a:cubicBezTo>
                  <a:cubicBezTo>
                    <a:pt x="1502229" y="1004138"/>
                    <a:pt x="1594153" y="174405"/>
                    <a:pt x="1669143" y="174405"/>
                  </a:cubicBezTo>
                  <a:cubicBezTo>
                    <a:pt x="1744133" y="174405"/>
                    <a:pt x="1814286" y="996882"/>
                    <a:pt x="1886857" y="1074291"/>
                  </a:cubicBezTo>
                  <a:cubicBezTo>
                    <a:pt x="1959428" y="1151700"/>
                    <a:pt x="2048934" y="757395"/>
                    <a:pt x="2104572" y="638862"/>
                  </a:cubicBezTo>
                  <a:cubicBezTo>
                    <a:pt x="2160210" y="520329"/>
                    <a:pt x="2179562" y="297777"/>
                    <a:pt x="2220686" y="363091"/>
                  </a:cubicBezTo>
                  <a:cubicBezTo>
                    <a:pt x="2261810" y="428405"/>
                    <a:pt x="2302934" y="1067034"/>
                    <a:pt x="2351315" y="1030748"/>
                  </a:cubicBezTo>
                  <a:cubicBezTo>
                    <a:pt x="2399696" y="994462"/>
                    <a:pt x="2467429" y="222787"/>
                    <a:pt x="2510972" y="145377"/>
                  </a:cubicBezTo>
                  <a:cubicBezTo>
                    <a:pt x="2554515" y="67967"/>
                    <a:pt x="2578705" y="527586"/>
                    <a:pt x="2612572" y="566291"/>
                  </a:cubicBezTo>
                  <a:cubicBezTo>
                    <a:pt x="2646439" y="604996"/>
                    <a:pt x="2682725" y="380024"/>
                    <a:pt x="2714172" y="377605"/>
                  </a:cubicBezTo>
                  <a:cubicBezTo>
                    <a:pt x="2745620" y="375186"/>
                    <a:pt x="2760133" y="568710"/>
                    <a:pt x="2801257" y="551777"/>
                  </a:cubicBezTo>
                  <a:cubicBezTo>
                    <a:pt x="2842381" y="534844"/>
                    <a:pt x="2902858" y="251815"/>
                    <a:pt x="2960915" y="276005"/>
                  </a:cubicBezTo>
                  <a:cubicBezTo>
                    <a:pt x="3018972" y="300195"/>
                    <a:pt x="3106057" y="742882"/>
                    <a:pt x="3149600" y="696920"/>
                  </a:cubicBezTo>
                  <a:cubicBezTo>
                    <a:pt x="3193143" y="650958"/>
                    <a:pt x="3178629" y="-14280"/>
                    <a:pt x="3222172" y="234"/>
                  </a:cubicBezTo>
                  <a:cubicBezTo>
                    <a:pt x="3265715" y="14748"/>
                    <a:pt x="3360057" y="684824"/>
                    <a:pt x="3410857" y="784005"/>
                  </a:cubicBezTo>
                  <a:cubicBezTo>
                    <a:pt x="3461657" y="883186"/>
                    <a:pt x="3461658" y="530006"/>
                    <a:pt x="3526972" y="595320"/>
                  </a:cubicBezTo>
                  <a:cubicBezTo>
                    <a:pt x="3592286" y="660634"/>
                    <a:pt x="3697514" y="918262"/>
                    <a:pt x="3802743" y="1175891"/>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Noto Sans S Chinese" charset="-122"/>
                <a:ea typeface="Noto Sans S Chinese" charset="-122"/>
                <a:cs typeface="Noto Sans S Chinese" charset="-122"/>
              </a:endParaRPr>
            </a:p>
          </p:txBody>
        </p:sp>
        <p:sp>
          <p:nvSpPr>
            <p:cNvPr id="8" name="任意多边形 11"/>
            <p:cNvSpPr/>
            <p:nvPr/>
          </p:nvSpPr>
          <p:spPr>
            <a:xfrm>
              <a:off x="1949306" y="3633621"/>
              <a:ext cx="4262" cy="1404052"/>
            </a:xfrm>
            <a:custGeom>
              <a:avLst/>
              <a:gdLst>
                <a:gd name="connsiteX0" fmla="*/ 0 w 2793"/>
                <a:gd name="connsiteY0" fmla="*/ 0 h 754743"/>
                <a:gd name="connsiteX1" fmla="*/ 0 w 2793"/>
                <a:gd name="connsiteY1" fmla="*/ 754743 h 754743"/>
                <a:gd name="connsiteX0-1" fmla="*/ 0 w 10000"/>
                <a:gd name="connsiteY0-2" fmla="*/ 0 h 12187"/>
                <a:gd name="connsiteX1-3" fmla="*/ 0 w 10000"/>
                <a:gd name="connsiteY1-4" fmla="*/ 12187 h 12187"/>
              </a:gdLst>
              <a:ahLst/>
              <a:cxnLst>
                <a:cxn ang="0">
                  <a:pos x="connsiteX0-1" y="connsiteY0-2"/>
                </a:cxn>
                <a:cxn ang="0">
                  <a:pos x="connsiteX1-3" y="connsiteY1-4"/>
                </a:cxn>
              </a:cxnLst>
              <a:rect l="l" t="t" r="r" b="b"/>
              <a:pathLst>
                <a:path w="10000" h="12187">
                  <a:moveTo>
                    <a:pt x="0" y="0"/>
                  </a:moveTo>
                  <a:cubicBezTo>
                    <a:pt x="8661" y="4375"/>
                    <a:pt x="17322" y="10937"/>
                    <a:pt x="0" y="12187"/>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Noto Sans S Chinese" charset="-122"/>
                <a:ea typeface="Noto Sans S Chinese" charset="-122"/>
                <a:cs typeface="Noto Sans S Chinese" charset="-122"/>
              </a:endParaRPr>
            </a:p>
          </p:txBody>
        </p:sp>
        <p:sp>
          <p:nvSpPr>
            <p:cNvPr id="9" name="任意多边形 28"/>
            <p:cNvSpPr/>
            <p:nvPr/>
          </p:nvSpPr>
          <p:spPr>
            <a:xfrm>
              <a:off x="3671715" y="2870295"/>
              <a:ext cx="30149" cy="2167426"/>
            </a:xfrm>
            <a:custGeom>
              <a:avLst/>
              <a:gdLst>
                <a:gd name="connsiteX0" fmla="*/ 0 w 2793"/>
                <a:gd name="connsiteY0" fmla="*/ 0 h 754743"/>
                <a:gd name="connsiteX1" fmla="*/ 0 w 2793"/>
                <a:gd name="connsiteY1" fmla="*/ 754743 h 754743"/>
                <a:gd name="connsiteX0-1" fmla="*/ 0 w 10000"/>
                <a:gd name="connsiteY0-2" fmla="*/ 0 h 12187"/>
                <a:gd name="connsiteX1-3" fmla="*/ 0 w 10000"/>
                <a:gd name="connsiteY1-4" fmla="*/ 12187 h 12187"/>
                <a:gd name="connsiteX0-5" fmla="*/ 0 w 70738"/>
                <a:gd name="connsiteY0-6" fmla="*/ 0 h 18813"/>
                <a:gd name="connsiteX1-7" fmla="*/ 68206 w 70738"/>
                <a:gd name="connsiteY1-8" fmla="*/ 18813 h 18813"/>
              </a:gdLst>
              <a:ahLst/>
              <a:cxnLst>
                <a:cxn ang="0">
                  <a:pos x="connsiteX0-1" y="connsiteY0-2"/>
                </a:cxn>
                <a:cxn ang="0">
                  <a:pos x="connsiteX1-3" y="connsiteY1-4"/>
                </a:cxn>
              </a:cxnLst>
              <a:rect l="l" t="t" r="r" b="b"/>
              <a:pathLst>
                <a:path w="70738" h="18813">
                  <a:moveTo>
                    <a:pt x="0" y="0"/>
                  </a:moveTo>
                  <a:cubicBezTo>
                    <a:pt x="8661" y="4375"/>
                    <a:pt x="85528" y="17563"/>
                    <a:pt x="68206" y="18813"/>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Noto Sans S Chinese" charset="-122"/>
                <a:ea typeface="Noto Sans S Chinese" charset="-122"/>
                <a:cs typeface="Noto Sans S Chinese" charset="-122"/>
              </a:endParaRPr>
            </a:p>
          </p:txBody>
        </p:sp>
        <p:sp>
          <p:nvSpPr>
            <p:cNvPr id="10" name="任意多边形 29"/>
            <p:cNvSpPr/>
            <p:nvPr/>
          </p:nvSpPr>
          <p:spPr>
            <a:xfrm>
              <a:off x="6055472" y="2618275"/>
              <a:ext cx="39621" cy="2351646"/>
            </a:xfrm>
            <a:custGeom>
              <a:avLst/>
              <a:gdLst>
                <a:gd name="connsiteX0" fmla="*/ 0 w 2793"/>
                <a:gd name="connsiteY0" fmla="*/ 0 h 754743"/>
                <a:gd name="connsiteX1" fmla="*/ 0 w 2793"/>
                <a:gd name="connsiteY1" fmla="*/ 754743 h 754743"/>
                <a:gd name="connsiteX0-1" fmla="*/ 0 w 10000"/>
                <a:gd name="connsiteY0-2" fmla="*/ 0 h 12187"/>
                <a:gd name="connsiteX1-3" fmla="*/ 0 w 10000"/>
                <a:gd name="connsiteY1-4" fmla="*/ 12187 h 12187"/>
                <a:gd name="connsiteX0-5" fmla="*/ 0 w 70738"/>
                <a:gd name="connsiteY0-6" fmla="*/ 0 h 18813"/>
                <a:gd name="connsiteX1-7" fmla="*/ 68206 w 70738"/>
                <a:gd name="connsiteY1-8" fmla="*/ 18813 h 18813"/>
                <a:gd name="connsiteX0-9" fmla="*/ 0 w 92962"/>
                <a:gd name="connsiteY0-10" fmla="*/ 0 h 20412"/>
                <a:gd name="connsiteX1-11" fmla="*/ 90942 w 92962"/>
                <a:gd name="connsiteY1-12" fmla="*/ 20412 h 20412"/>
              </a:gdLst>
              <a:ahLst/>
              <a:cxnLst>
                <a:cxn ang="0">
                  <a:pos x="connsiteX0-1" y="connsiteY0-2"/>
                </a:cxn>
                <a:cxn ang="0">
                  <a:pos x="connsiteX1-3" y="connsiteY1-4"/>
                </a:cxn>
              </a:cxnLst>
              <a:rect l="l" t="t" r="r" b="b"/>
              <a:pathLst>
                <a:path w="92962" h="20412">
                  <a:moveTo>
                    <a:pt x="0" y="0"/>
                  </a:moveTo>
                  <a:cubicBezTo>
                    <a:pt x="8661" y="4375"/>
                    <a:pt x="108264" y="19162"/>
                    <a:pt x="90942" y="20412"/>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Noto Sans S Chinese" charset="-122"/>
                <a:ea typeface="Noto Sans S Chinese" charset="-122"/>
                <a:cs typeface="Noto Sans S Chinese" charset="-122"/>
              </a:endParaRPr>
            </a:p>
          </p:txBody>
        </p:sp>
        <p:sp>
          <p:nvSpPr>
            <p:cNvPr id="11" name="椭圆 10"/>
            <p:cNvSpPr/>
            <p:nvPr/>
          </p:nvSpPr>
          <p:spPr>
            <a:xfrm>
              <a:off x="1879244" y="3442875"/>
              <a:ext cx="153829" cy="153877"/>
            </a:xfrm>
            <a:prstGeom prst="ellipse">
              <a:avLst/>
            </a:prstGeom>
            <a:blipFill dpi="0" rotWithShape="1">
              <a:blip r:embed="rId2" cstate="print"/>
              <a:srcRect/>
              <a:stretch>
                <a:fillRect l="-8000"/>
              </a:stretch>
            </a:blip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Noto Sans S Chinese" charset="-122"/>
                <a:ea typeface="Noto Sans S Chinese" charset="-122"/>
                <a:cs typeface="Noto Sans S Chinese" charset="-122"/>
              </a:endParaRPr>
            </a:p>
          </p:txBody>
        </p:sp>
        <p:sp>
          <p:nvSpPr>
            <p:cNvPr id="12" name="椭圆 11"/>
            <p:cNvSpPr/>
            <p:nvPr/>
          </p:nvSpPr>
          <p:spPr>
            <a:xfrm>
              <a:off x="3598021" y="2702568"/>
              <a:ext cx="153829" cy="153877"/>
            </a:xfrm>
            <a:prstGeom prst="ellipse">
              <a:avLst/>
            </a:prstGeom>
            <a:blipFill dpi="0" rotWithShape="1">
              <a:blip r:embed="rId2" cstate="print"/>
              <a:srcRect/>
              <a:stretch>
                <a:fillRect l="-8000"/>
              </a:stretch>
            </a:blip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Noto Sans S Chinese" charset="-122"/>
                <a:ea typeface="Noto Sans S Chinese" charset="-122"/>
                <a:cs typeface="Noto Sans S Chinese" charset="-122"/>
              </a:endParaRPr>
            </a:p>
          </p:txBody>
        </p:sp>
        <p:sp>
          <p:nvSpPr>
            <p:cNvPr id="13" name="椭圆 12"/>
            <p:cNvSpPr/>
            <p:nvPr/>
          </p:nvSpPr>
          <p:spPr>
            <a:xfrm>
              <a:off x="5967243" y="2448124"/>
              <a:ext cx="153829" cy="153877"/>
            </a:xfrm>
            <a:prstGeom prst="ellipse">
              <a:avLst/>
            </a:prstGeom>
            <a:blipFill dpi="0" rotWithShape="1">
              <a:blip r:embed="rId2" cstate="print"/>
              <a:srcRect/>
              <a:stretch>
                <a:fillRect l="-8000"/>
              </a:stretch>
            </a:blip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Noto Sans S Chinese" charset="-122"/>
                <a:ea typeface="Noto Sans S Chinese" charset="-122"/>
                <a:cs typeface="Noto Sans S Chinese" charset="-122"/>
              </a:endParaRPr>
            </a:p>
          </p:txBody>
        </p:sp>
        <p:sp>
          <p:nvSpPr>
            <p:cNvPr id="14" name="矩形 13"/>
            <p:cNvSpPr/>
            <p:nvPr/>
          </p:nvSpPr>
          <p:spPr>
            <a:xfrm>
              <a:off x="680279" y="2927741"/>
              <a:ext cx="2826335" cy="307776"/>
            </a:xfrm>
            <a:prstGeom prst="rect">
              <a:avLst/>
            </a:prstGeom>
            <a:ln>
              <a:noFill/>
            </a:ln>
          </p:spPr>
          <p:txBody>
            <a:bodyPr wrap="square">
              <a:spAutoFit/>
            </a:bodyPr>
            <a:lstStyle/>
            <a:p>
              <a:pPr algn="ctr"/>
              <a:r>
                <a:rPr lang="en-US" altLang="zh-CN" sz="1400" dirty="0">
                  <a:solidFill>
                    <a:schemeClr val="tx1">
                      <a:lumMod val="75000"/>
                      <a:lumOff val="25000"/>
                    </a:schemeClr>
                  </a:solidFill>
                  <a:latin typeface="Noto Sans S Chinese" charset="-122"/>
                  <a:ea typeface="Noto Sans S Chinese" charset="-122"/>
                  <a:cs typeface="Noto Sans S Chinese" charset="-122"/>
                </a:rPr>
                <a:t>25%</a:t>
              </a:r>
              <a:endParaRPr lang="zh-CN" altLang="en-US" sz="1400" dirty="0">
                <a:solidFill>
                  <a:schemeClr val="tx1">
                    <a:lumMod val="75000"/>
                    <a:lumOff val="25000"/>
                  </a:schemeClr>
                </a:solidFill>
                <a:latin typeface="Noto Sans S Chinese" charset="-122"/>
                <a:ea typeface="Noto Sans S Chinese" charset="-122"/>
                <a:cs typeface="Noto Sans S Chinese" charset="-122"/>
              </a:endParaRPr>
            </a:p>
          </p:txBody>
        </p:sp>
        <p:sp>
          <p:nvSpPr>
            <p:cNvPr id="15" name="矩形 14"/>
            <p:cNvSpPr/>
            <p:nvPr/>
          </p:nvSpPr>
          <p:spPr>
            <a:xfrm>
              <a:off x="2319285" y="2263074"/>
              <a:ext cx="2826335" cy="307776"/>
            </a:xfrm>
            <a:prstGeom prst="rect">
              <a:avLst/>
            </a:prstGeom>
            <a:ln>
              <a:noFill/>
            </a:ln>
          </p:spPr>
          <p:txBody>
            <a:bodyPr wrap="square">
              <a:spAutoFit/>
            </a:bodyPr>
            <a:lstStyle/>
            <a:p>
              <a:pPr algn="ctr"/>
              <a:r>
                <a:rPr lang="en-US" altLang="zh-CN" sz="1400" dirty="0">
                  <a:solidFill>
                    <a:schemeClr val="tx1">
                      <a:lumMod val="75000"/>
                      <a:lumOff val="25000"/>
                    </a:schemeClr>
                  </a:solidFill>
                  <a:latin typeface="Noto Sans S Chinese" charset="-122"/>
                  <a:ea typeface="Noto Sans S Chinese" charset="-122"/>
                  <a:cs typeface="Noto Sans S Chinese" charset="-122"/>
                </a:rPr>
                <a:t>48%</a:t>
              </a:r>
              <a:endParaRPr lang="zh-CN" altLang="en-US" sz="1400" dirty="0">
                <a:solidFill>
                  <a:schemeClr val="tx1">
                    <a:lumMod val="75000"/>
                    <a:lumOff val="25000"/>
                  </a:schemeClr>
                </a:solidFill>
                <a:latin typeface="Noto Sans S Chinese" charset="-122"/>
                <a:ea typeface="Noto Sans S Chinese" charset="-122"/>
                <a:cs typeface="Noto Sans S Chinese" charset="-122"/>
              </a:endParaRPr>
            </a:p>
          </p:txBody>
        </p:sp>
        <p:sp>
          <p:nvSpPr>
            <p:cNvPr id="16" name="矩形 15"/>
            <p:cNvSpPr/>
            <p:nvPr/>
          </p:nvSpPr>
          <p:spPr>
            <a:xfrm>
              <a:off x="5381504" y="1997206"/>
              <a:ext cx="1373548" cy="307776"/>
            </a:xfrm>
            <a:prstGeom prst="rect">
              <a:avLst/>
            </a:prstGeom>
          </p:spPr>
          <p:txBody>
            <a:bodyPr wrap="square">
              <a:spAutoFit/>
            </a:bodyPr>
            <a:lstStyle/>
            <a:p>
              <a:pPr algn="ctr"/>
              <a:r>
                <a:rPr lang="en-US" altLang="zh-CN" sz="1400" dirty="0">
                  <a:solidFill>
                    <a:schemeClr val="tx1">
                      <a:lumMod val="75000"/>
                      <a:lumOff val="25000"/>
                    </a:schemeClr>
                  </a:solidFill>
                  <a:latin typeface="Noto Sans S Chinese" charset="-122"/>
                  <a:ea typeface="Noto Sans S Chinese" charset="-122"/>
                  <a:cs typeface="Noto Sans S Chinese" charset="-122"/>
                </a:rPr>
                <a:t>54%</a:t>
              </a:r>
              <a:endParaRPr lang="zh-CN" altLang="en-US" sz="1400" dirty="0">
                <a:solidFill>
                  <a:schemeClr val="tx1">
                    <a:lumMod val="75000"/>
                    <a:lumOff val="25000"/>
                  </a:schemeClr>
                </a:solidFill>
                <a:latin typeface="Noto Sans S Chinese" charset="-122"/>
                <a:ea typeface="Noto Sans S Chinese" charset="-122"/>
                <a:cs typeface="Noto Sans S Chinese" charset="-122"/>
              </a:endParaRPr>
            </a:p>
          </p:txBody>
        </p:sp>
      </p:grpSp>
      <p:pic>
        <p:nvPicPr>
          <p:cNvPr id="17" name="图片 16"/>
          <p:cNvPicPr>
            <a:picLocks noChangeAspect="1"/>
          </p:cNvPicPr>
          <p:nvPr/>
        </p:nvPicPr>
        <p:blipFill rotWithShape="1">
          <a:blip r:embed="rId3">
            <a:clrChange>
              <a:clrFrom>
                <a:srgbClr val="FFFFFF"/>
              </a:clrFrom>
              <a:clrTo>
                <a:srgbClr val="FFFFFF">
                  <a:alpha val="0"/>
                </a:srgbClr>
              </a:clrTo>
            </a:clrChange>
          </a:blip>
          <a:srcRect l="28764" t="64585" r="64475" b="31035"/>
          <a:stretch>
            <a:fillRect/>
          </a:stretch>
        </p:blipFill>
        <p:spPr>
          <a:xfrm>
            <a:off x="2176186" y="3353080"/>
            <a:ext cx="331146" cy="311950"/>
          </a:xfrm>
          <a:prstGeom prst="rect">
            <a:avLst/>
          </a:prstGeom>
        </p:spPr>
      </p:pic>
      <p:pic>
        <p:nvPicPr>
          <p:cNvPr id="18" name="图片 17"/>
          <p:cNvPicPr>
            <a:picLocks noChangeAspect="1"/>
          </p:cNvPicPr>
          <p:nvPr/>
        </p:nvPicPr>
        <p:blipFill rotWithShape="1">
          <a:blip r:embed="rId3">
            <a:clrChange>
              <a:clrFrom>
                <a:srgbClr val="FFFFFF"/>
              </a:clrFrom>
              <a:clrTo>
                <a:srgbClr val="FFFFFF">
                  <a:alpha val="0"/>
                </a:srgbClr>
              </a:clrTo>
            </a:clrChange>
          </a:blip>
          <a:srcRect l="28764" t="64585" r="64475" b="31035"/>
          <a:stretch>
            <a:fillRect/>
          </a:stretch>
        </p:blipFill>
        <p:spPr>
          <a:xfrm>
            <a:off x="3950177" y="2603971"/>
            <a:ext cx="331146" cy="311950"/>
          </a:xfrm>
          <a:prstGeom prst="rect">
            <a:avLst/>
          </a:prstGeom>
        </p:spPr>
      </p:pic>
      <p:pic>
        <p:nvPicPr>
          <p:cNvPr id="19" name="图片 18"/>
          <p:cNvPicPr>
            <a:picLocks noChangeAspect="1"/>
          </p:cNvPicPr>
          <p:nvPr/>
        </p:nvPicPr>
        <p:blipFill rotWithShape="1">
          <a:blip r:embed="rId3">
            <a:clrChange>
              <a:clrFrom>
                <a:srgbClr val="FFFFFF"/>
              </a:clrFrom>
              <a:clrTo>
                <a:srgbClr val="FFFFFF">
                  <a:alpha val="0"/>
                </a:srgbClr>
              </a:clrTo>
            </a:clrChange>
          </a:blip>
          <a:srcRect l="28764" t="64585" r="64475" b="31035"/>
          <a:stretch>
            <a:fillRect/>
          </a:stretch>
        </p:blipFill>
        <p:spPr>
          <a:xfrm>
            <a:off x="6333597" y="2373613"/>
            <a:ext cx="331146" cy="311950"/>
          </a:xfrm>
          <a:prstGeom prst="rect">
            <a:avLst/>
          </a:prstGeom>
        </p:spPr>
      </p:pic>
      <p:pic>
        <p:nvPicPr>
          <p:cNvPr id="20" name="图片 19"/>
          <p:cNvPicPr>
            <a:picLocks noChangeAspect="1"/>
          </p:cNvPicPr>
          <p:nvPr/>
        </p:nvPicPr>
        <p:blipFill rotWithShape="1">
          <a:blip r:embed="rId4">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21"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p:cNvSpPr txBox="1"/>
          <p:nvPr/>
        </p:nvSpPr>
        <p:spPr>
          <a:xfrm>
            <a:off x="1680263" y="2614830"/>
            <a:ext cx="1672685" cy="400110"/>
          </a:xfrm>
          <a:prstGeom prst="rect">
            <a:avLst/>
          </a:prstGeom>
          <a:noFill/>
        </p:spPr>
        <p:txBody>
          <a:bodyPr wrap="square" rtlCol="0">
            <a:spAutoFit/>
          </a:bodyPr>
          <a:lstStyle/>
          <a:p>
            <a:pPr algn="ctr"/>
            <a:r>
              <a:rPr lang="zh-CN" altLang="en-US" sz="2000" dirty="0">
                <a:solidFill>
                  <a:srgbClr val="D3B57A"/>
                </a:solidFill>
                <a:latin typeface="方正清刻本悦宋简体" panose="02000000000000000000" pitchFamily="2" charset="-122"/>
                <a:ea typeface="方正清刻本悦宋简体" panose="02000000000000000000" pitchFamily="2" charset="-122"/>
              </a:rPr>
              <a:t>添加标题</a:t>
            </a:r>
          </a:p>
        </p:txBody>
      </p:sp>
      <p:sp>
        <p:nvSpPr>
          <p:cNvPr id="15" name="1"/>
          <p:cNvSpPr txBox="1"/>
          <p:nvPr/>
        </p:nvSpPr>
        <p:spPr>
          <a:xfrm>
            <a:off x="928959" y="3633979"/>
            <a:ext cx="3175292" cy="812530"/>
          </a:xfrm>
          <a:prstGeom prst="rect">
            <a:avLst/>
          </a:prstGeom>
          <a:noFill/>
        </p:spPr>
        <p:txBody>
          <a:bodyPr wrap="square" rtlCol="0">
            <a:spAutoFit/>
          </a:bodyPr>
          <a:lstStyle/>
          <a:p>
            <a:pPr algn="ctr">
              <a:lnSpc>
                <a:spcPct val="130000"/>
              </a:lnSpc>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28" name="1"/>
          <p:cNvSpPr txBox="1"/>
          <p:nvPr/>
        </p:nvSpPr>
        <p:spPr>
          <a:xfrm>
            <a:off x="5259658" y="2614830"/>
            <a:ext cx="1672685" cy="400110"/>
          </a:xfrm>
          <a:prstGeom prst="rect">
            <a:avLst/>
          </a:prstGeom>
          <a:noFill/>
        </p:spPr>
        <p:txBody>
          <a:bodyPr wrap="square" rtlCol="0">
            <a:spAutoFit/>
          </a:bodyPr>
          <a:lstStyle>
            <a:defPPr>
              <a:defRPr lang="zh-CN"/>
            </a:defPPr>
            <a:lvl1pPr algn="ctr">
              <a:defRPr sz="2000">
                <a:solidFill>
                  <a:srgbClr val="D3B57A"/>
                </a:solidFill>
                <a:latin typeface="方正清刻本悦宋简体" panose="02000000000000000000" pitchFamily="2" charset="-122"/>
                <a:ea typeface="方正清刻本悦宋简体" panose="02000000000000000000" pitchFamily="2" charset="-122"/>
              </a:defRPr>
            </a:lvl1pPr>
          </a:lstStyle>
          <a:p>
            <a:r>
              <a:rPr lang="zh-CN" altLang="en-US" dirty="0"/>
              <a:t>添加标题</a:t>
            </a:r>
          </a:p>
        </p:txBody>
      </p:sp>
      <p:sp>
        <p:nvSpPr>
          <p:cNvPr id="29" name="1"/>
          <p:cNvSpPr txBox="1"/>
          <p:nvPr/>
        </p:nvSpPr>
        <p:spPr>
          <a:xfrm>
            <a:off x="4508354" y="3633979"/>
            <a:ext cx="3175292" cy="812530"/>
          </a:xfrm>
          <a:prstGeom prst="rect">
            <a:avLst/>
          </a:prstGeom>
          <a:noFill/>
        </p:spPr>
        <p:txBody>
          <a:bodyPr wrap="square" rtlCol="0">
            <a:spAutoFit/>
          </a:bodyPr>
          <a:lstStyle/>
          <a:p>
            <a:pPr algn="ctr">
              <a:lnSpc>
                <a:spcPct val="130000"/>
              </a:lnSpc>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sp>
        <p:nvSpPr>
          <p:cNvPr id="42" name="1"/>
          <p:cNvSpPr txBox="1"/>
          <p:nvPr/>
        </p:nvSpPr>
        <p:spPr>
          <a:xfrm>
            <a:off x="8839053" y="2614830"/>
            <a:ext cx="1672685" cy="400110"/>
          </a:xfrm>
          <a:prstGeom prst="rect">
            <a:avLst/>
          </a:prstGeom>
          <a:noFill/>
        </p:spPr>
        <p:txBody>
          <a:bodyPr wrap="square" rtlCol="0">
            <a:spAutoFit/>
          </a:bodyPr>
          <a:lstStyle>
            <a:defPPr>
              <a:defRPr lang="zh-CN"/>
            </a:defPPr>
            <a:lvl1pPr algn="ctr">
              <a:defRPr sz="2000">
                <a:solidFill>
                  <a:srgbClr val="D3B57A"/>
                </a:solidFill>
                <a:latin typeface="方正清刻本悦宋简体" panose="02000000000000000000" pitchFamily="2" charset="-122"/>
                <a:ea typeface="方正清刻本悦宋简体" panose="02000000000000000000" pitchFamily="2" charset="-122"/>
              </a:defRPr>
            </a:lvl1pPr>
          </a:lstStyle>
          <a:p>
            <a:r>
              <a:rPr lang="zh-CN" altLang="en-US" dirty="0"/>
              <a:t>添加标题</a:t>
            </a:r>
          </a:p>
        </p:txBody>
      </p:sp>
      <p:sp>
        <p:nvSpPr>
          <p:cNvPr id="43" name="1"/>
          <p:cNvSpPr txBox="1"/>
          <p:nvPr/>
        </p:nvSpPr>
        <p:spPr>
          <a:xfrm>
            <a:off x="8087749" y="3633979"/>
            <a:ext cx="3175292" cy="812530"/>
          </a:xfrm>
          <a:prstGeom prst="rect">
            <a:avLst/>
          </a:prstGeom>
          <a:noFill/>
        </p:spPr>
        <p:txBody>
          <a:bodyPr wrap="square" rtlCol="0">
            <a:spAutoFit/>
          </a:bodyPr>
          <a:lstStyle/>
          <a:p>
            <a:pPr algn="ctr">
              <a:lnSpc>
                <a:spcPct val="130000"/>
              </a:lnSpc>
            </a:pP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This template is the spring and autumn advertising original, here you can directly modify the content. </a:t>
            </a:r>
          </a:p>
        </p:txBody>
      </p:sp>
      <p:pic>
        <p:nvPicPr>
          <p:cNvPr id="44" name="图片 43"/>
          <p:cNvPicPr>
            <a:picLocks noChangeAspect="1"/>
          </p:cNvPicPr>
          <p:nvPr/>
        </p:nvPicPr>
        <p:blipFill rotWithShape="1">
          <a:blip r:embed="rId2">
            <a:clrChange>
              <a:clrFrom>
                <a:srgbClr val="FFFFFF"/>
              </a:clrFrom>
              <a:clrTo>
                <a:srgbClr val="FFFFFF">
                  <a:alpha val="0"/>
                </a:srgbClr>
              </a:clrTo>
            </a:clrChange>
          </a:blip>
          <a:srcRect l="31355" t="22012" r="33646" b="25645"/>
          <a:stretch>
            <a:fillRect/>
          </a:stretch>
        </p:blipFill>
        <p:spPr>
          <a:xfrm rot="5400000">
            <a:off x="2319699" y="2455167"/>
            <a:ext cx="390263" cy="1676234"/>
          </a:xfrm>
          <a:prstGeom prst="rect">
            <a:avLst/>
          </a:prstGeom>
        </p:spPr>
      </p:pic>
      <p:pic>
        <p:nvPicPr>
          <p:cNvPr id="45" name="图片 44"/>
          <p:cNvPicPr>
            <a:picLocks noChangeAspect="1"/>
          </p:cNvPicPr>
          <p:nvPr/>
        </p:nvPicPr>
        <p:blipFill rotWithShape="1">
          <a:blip r:embed="rId2">
            <a:clrChange>
              <a:clrFrom>
                <a:srgbClr val="FFFFFF"/>
              </a:clrFrom>
              <a:clrTo>
                <a:srgbClr val="FFFFFF">
                  <a:alpha val="0"/>
                </a:srgbClr>
              </a:clrTo>
            </a:clrChange>
          </a:blip>
          <a:srcRect l="31355" t="22012" r="33646" b="25645"/>
          <a:stretch>
            <a:fillRect/>
          </a:stretch>
        </p:blipFill>
        <p:spPr>
          <a:xfrm rot="5400000">
            <a:off x="5899095" y="2455167"/>
            <a:ext cx="390263" cy="1676234"/>
          </a:xfrm>
          <a:prstGeom prst="rect">
            <a:avLst/>
          </a:prstGeom>
        </p:spPr>
      </p:pic>
      <p:pic>
        <p:nvPicPr>
          <p:cNvPr id="46" name="图片 45"/>
          <p:cNvPicPr>
            <a:picLocks noChangeAspect="1"/>
          </p:cNvPicPr>
          <p:nvPr/>
        </p:nvPicPr>
        <p:blipFill rotWithShape="1">
          <a:blip r:embed="rId2">
            <a:clrChange>
              <a:clrFrom>
                <a:srgbClr val="FFFFFF"/>
              </a:clrFrom>
              <a:clrTo>
                <a:srgbClr val="FFFFFF">
                  <a:alpha val="0"/>
                </a:srgbClr>
              </a:clrTo>
            </a:clrChange>
          </a:blip>
          <a:srcRect l="31355" t="22012" r="33646" b="25645"/>
          <a:stretch>
            <a:fillRect/>
          </a:stretch>
        </p:blipFill>
        <p:spPr>
          <a:xfrm rot="5400000">
            <a:off x="9478491" y="2455167"/>
            <a:ext cx="390263" cy="1676234"/>
          </a:xfrm>
          <a:prstGeom prst="rect">
            <a:avLst/>
          </a:prstGeom>
        </p:spPr>
      </p:pic>
      <p:pic>
        <p:nvPicPr>
          <p:cNvPr id="47" name="图片 46"/>
          <p:cNvPicPr>
            <a:picLocks noChangeAspect="1"/>
          </p:cNvPicPr>
          <p:nvPr/>
        </p:nvPicPr>
        <p:blipFill rotWithShape="1">
          <a:blip r:embed="rId3">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48"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p:cNvSpPr txBox="1"/>
          <p:nvPr/>
        </p:nvSpPr>
        <p:spPr>
          <a:xfrm>
            <a:off x="4972843" y="1476064"/>
            <a:ext cx="2216290" cy="461665"/>
          </a:xfrm>
          <a:prstGeom prst="rect">
            <a:avLst/>
          </a:prstGeom>
          <a:noFill/>
        </p:spPr>
        <p:txBody>
          <a:bodyPr wrap="square" rtlCol="0">
            <a:spAutoFit/>
          </a:bodyPr>
          <a:lstStyle>
            <a:defPPr>
              <a:defRPr lang="zh-CN"/>
            </a:defPPr>
            <a:lvl1pPr algn="ctr">
              <a:defRPr sz="2000">
                <a:solidFill>
                  <a:srgbClr val="D3B57A"/>
                </a:solidFill>
                <a:latin typeface="方正清刻本悦宋简体" panose="02000000000000000000" pitchFamily="2" charset="-122"/>
                <a:ea typeface="方正清刻本悦宋简体" panose="02000000000000000000" pitchFamily="2" charset="-122"/>
              </a:defRPr>
            </a:lvl1pPr>
          </a:lstStyle>
          <a:p>
            <a:r>
              <a:rPr lang="en-US" altLang="zh-CN" sz="2400" dirty="0"/>
              <a:t>99%</a:t>
            </a:r>
            <a:endParaRPr lang="zh-CN" altLang="en-US" sz="2400" dirty="0"/>
          </a:p>
        </p:txBody>
      </p:sp>
      <p:sp>
        <p:nvSpPr>
          <p:cNvPr id="4" name="1"/>
          <p:cNvSpPr txBox="1"/>
          <p:nvPr/>
        </p:nvSpPr>
        <p:spPr>
          <a:xfrm>
            <a:off x="1296077" y="2697480"/>
            <a:ext cx="9569822" cy="1030410"/>
          </a:xfrm>
          <a:prstGeom prst="rect">
            <a:avLst/>
          </a:prstGeom>
          <a:noFill/>
        </p:spPr>
        <p:txBody>
          <a:bodyPr wrap="square" rtlCol="0">
            <a:spAutoFit/>
          </a:bodyPr>
          <a:lstStyle/>
          <a:p>
            <a:pPr algn="ctr">
              <a:lnSpc>
                <a:spcPct val="130000"/>
              </a:lnSpc>
            </a:pP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请在此处添加适合的文本信息，建议间距保持在</a:t>
            </a:r>
            <a:r>
              <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左右，请在此处添加适合的文本信息请在请在此处添加适合的文本信息，建议间距保持在</a:t>
            </a:r>
            <a:r>
              <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左右请在此处添加适合的文本信息，建议间距保持在</a:t>
            </a:r>
            <a:r>
              <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左右，请在此处添加适合的文本信息请在请在此处添加适合的文本信息，建议间距保持在</a:t>
            </a:r>
            <a:r>
              <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左右</a:t>
            </a:r>
            <a:endPar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cs typeface="Noto Sans S Chinese" charset="-122"/>
              <a:sym typeface="Arial" panose="020B0604020202020204" pitchFamily="34" charset="0"/>
            </a:endParaRPr>
          </a:p>
          <a:p>
            <a:pPr>
              <a:lnSpc>
                <a:spcPct val="130000"/>
              </a:lnSpc>
            </a:pPr>
            <a:endParaRPr lang="zh-CN" altLang="en-US" sz="1200" dirty="0">
              <a:solidFill>
                <a:schemeClr val="tx1">
                  <a:lumMod val="50000"/>
                  <a:lumOff val="50000"/>
                </a:schemeClr>
              </a:solidFill>
              <a:latin typeface="微软雅黑 Light" panose="020B0502040204020203" pitchFamily="34" charset="-122"/>
              <a:ea typeface="微软雅黑 Light" panose="020B0502040204020203" pitchFamily="34" charset="-122"/>
              <a:cs typeface="Noto Sans S Chinese" charset="-122"/>
              <a:sym typeface="Arial" panose="020B0604020202020204" pitchFamily="34" charset="0"/>
            </a:endParaRPr>
          </a:p>
        </p:txBody>
      </p:sp>
      <p:sp>
        <p:nvSpPr>
          <p:cNvPr id="6" name="1"/>
          <p:cNvSpPr txBox="1"/>
          <p:nvPr/>
        </p:nvSpPr>
        <p:spPr>
          <a:xfrm>
            <a:off x="4972843" y="3873824"/>
            <a:ext cx="2216290" cy="461665"/>
          </a:xfrm>
          <a:prstGeom prst="rect">
            <a:avLst/>
          </a:prstGeom>
          <a:noFill/>
        </p:spPr>
        <p:txBody>
          <a:bodyPr wrap="square" rtlCol="0">
            <a:spAutoFit/>
          </a:bodyPr>
          <a:lstStyle>
            <a:defPPr>
              <a:defRPr lang="zh-CN"/>
            </a:defPPr>
            <a:lvl1pPr algn="ctr">
              <a:defRPr sz="2000">
                <a:solidFill>
                  <a:srgbClr val="D3B57A"/>
                </a:solidFill>
                <a:latin typeface="方正清刻本悦宋简体" panose="02000000000000000000" pitchFamily="2" charset="-122"/>
                <a:ea typeface="方正清刻本悦宋简体" panose="02000000000000000000" pitchFamily="2" charset="-122"/>
              </a:defRPr>
            </a:lvl1pPr>
          </a:lstStyle>
          <a:p>
            <a:r>
              <a:rPr lang="en-US" altLang="zh-CN" sz="2400" dirty="0"/>
              <a:t>01%</a:t>
            </a:r>
            <a:endParaRPr lang="zh-CN" altLang="en-US" sz="2400" dirty="0"/>
          </a:p>
        </p:txBody>
      </p:sp>
      <p:sp>
        <p:nvSpPr>
          <p:cNvPr id="7" name="1"/>
          <p:cNvSpPr txBox="1"/>
          <p:nvPr/>
        </p:nvSpPr>
        <p:spPr>
          <a:xfrm>
            <a:off x="1296077" y="5095240"/>
            <a:ext cx="9569822" cy="812530"/>
          </a:xfrm>
          <a:prstGeom prst="rect">
            <a:avLst/>
          </a:prstGeom>
          <a:noFill/>
        </p:spPr>
        <p:txBody>
          <a:bodyPr wrap="square" rtlCol="0">
            <a:spAutoFit/>
          </a:bodyPr>
          <a:lstStyle/>
          <a:p>
            <a:pPr algn="ctr">
              <a:lnSpc>
                <a:spcPct val="130000"/>
              </a:lnSpc>
            </a:pP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请在此处添加适合的文本信息，建议间距保持在</a:t>
            </a:r>
            <a:r>
              <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左右，请在此处添加适合的文本信息请在请在此处添加适合的文本信息，建议间距保持在</a:t>
            </a:r>
            <a:r>
              <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左右请在此处添加适合的文本信息，建议间距保持在</a:t>
            </a:r>
            <a:r>
              <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左右，请在此处添加适合的文本信息请在请在此处添加适合的文本信息，建议间距保持在</a:t>
            </a:r>
            <a:r>
              <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左右</a:t>
            </a:r>
            <a:endPar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cs typeface="Noto Sans S Chinese" charset="-122"/>
              <a:sym typeface="Arial" panose="020B0604020202020204" pitchFamily="34" charset="0"/>
            </a:endParaRPr>
          </a:p>
        </p:txBody>
      </p:sp>
      <p:pic>
        <p:nvPicPr>
          <p:cNvPr id="8" name="图片 7"/>
          <p:cNvPicPr>
            <a:picLocks noChangeAspect="1"/>
          </p:cNvPicPr>
          <p:nvPr/>
        </p:nvPicPr>
        <p:blipFill rotWithShape="1">
          <a:blip r:embed="rId2">
            <a:clrChange>
              <a:clrFrom>
                <a:srgbClr val="FFFFFF"/>
              </a:clrFrom>
              <a:clrTo>
                <a:srgbClr val="FFFFFF">
                  <a:alpha val="0"/>
                </a:srgbClr>
              </a:clrTo>
            </a:clrChange>
          </a:blip>
          <a:srcRect l="31355" t="22012" r="33646" b="25645"/>
          <a:stretch>
            <a:fillRect/>
          </a:stretch>
        </p:blipFill>
        <p:spPr>
          <a:xfrm rot="5400000">
            <a:off x="5870410" y="1138302"/>
            <a:ext cx="451182" cy="1937884"/>
          </a:xfrm>
          <a:prstGeom prst="rect">
            <a:avLst/>
          </a:prstGeom>
        </p:spPr>
      </p:pic>
      <p:pic>
        <p:nvPicPr>
          <p:cNvPr id="9" name="图片 8"/>
          <p:cNvPicPr>
            <a:picLocks noChangeAspect="1"/>
          </p:cNvPicPr>
          <p:nvPr/>
        </p:nvPicPr>
        <p:blipFill rotWithShape="1">
          <a:blip r:embed="rId2">
            <a:clrChange>
              <a:clrFrom>
                <a:srgbClr val="FFFFFF"/>
              </a:clrFrom>
              <a:clrTo>
                <a:srgbClr val="FFFFFF">
                  <a:alpha val="0"/>
                </a:srgbClr>
              </a:clrTo>
            </a:clrChange>
          </a:blip>
          <a:srcRect l="31355" t="22012" r="33646" b="25645"/>
          <a:stretch>
            <a:fillRect/>
          </a:stretch>
        </p:blipFill>
        <p:spPr>
          <a:xfrm rot="5400000">
            <a:off x="5870410" y="3653693"/>
            <a:ext cx="451182" cy="1937884"/>
          </a:xfrm>
          <a:prstGeom prst="rect">
            <a:avLst/>
          </a:prstGeom>
        </p:spPr>
      </p:pic>
      <p:pic>
        <p:nvPicPr>
          <p:cNvPr id="10" name="图片 9"/>
          <p:cNvPicPr>
            <a:picLocks noChangeAspect="1"/>
          </p:cNvPicPr>
          <p:nvPr/>
        </p:nvPicPr>
        <p:blipFill rotWithShape="1">
          <a:blip r:embed="rId3">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11"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4"/>
          <p:cNvGrpSpPr/>
          <p:nvPr/>
        </p:nvGrpSpPr>
        <p:grpSpPr>
          <a:xfrm>
            <a:off x="7903938" y="1707126"/>
            <a:ext cx="2890061" cy="1209917"/>
            <a:chOff x="839571" y="2843155"/>
            <a:chExt cx="3292044" cy="3034644"/>
          </a:xfrm>
        </p:grpSpPr>
        <p:grpSp>
          <p:nvGrpSpPr>
            <p:cNvPr id="8" name="组合 23"/>
            <p:cNvGrpSpPr/>
            <p:nvPr/>
          </p:nvGrpSpPr>
          <p:grpSpPr>
            <a:xfrm>
              <a:off x="839571" y="2843155"/>
              <a:ext cx="3292044" cy="3034644"/>
              <a:chOff x="268067" y="914329"/>
              <a:chExt cx="3292044" cy="3034644"/>
            </a:xfrm>
          </p:grpSpPr>
          <p:sp>
            <p:nvSpPr>
              <p:cNvPr id="10" name="矩形 7"/>
              <p:cNvSpPr>
                <a:spLocks noChangeArrowheads="1"/>
              </p:cNvSpPr>
              <p:nvPr/>
            </p:nvSpPr>
            <p:spPr bwMode="auto">
              <a:xfrm>
                <a:off x="687036" y="914329"/>
                <a:ext cx="2206622" cy="849142"/>
              </a:xfrm>
              <a:prstGeom prst="rect">
                <a:avLst/>
              </a:prstGeom>
              <a:noFill/>
              <a:ln w="9525">
                <a:noFill/>
                <a:miter lim="800000"/>
              </a:ln>
            </p:spPr>
            <p:txBody>
              <a:bodyPr>
                <a:spAutoFit/>
              </a:bodyPr>
              <a:lstStyle/>
              <a:p>
                <a:pPr algn="ctr"/>
                <a:r>
                  <a:rPr lang="zh-CN" altLang="en-US" sz="1600">
                    <a:solidFill>
                      <a:srgbClr val="D3B57A"/>
                    </a:solidFill>
                    <a:latin typeface="方正清刻本悦宋简体" panose="02000000000000000000" pitchFamily="2" charset="-122"/>
                    <a:ea typeface="方正清刻本悦宋简体" panose="02000000000000000000" pitchFamily="2" charset="-122"/>
                  </a:rPr>
                  <a:t>单击添加您的标题</a:t>
                </a:r>
              </a:p>
            </p:txBody>
          </p:sp>
          <p:sp>
            <p:nvSpPr>
              <p:cNvPr id="11" name="矩形 8"/>
              <p:cNvSpPr>
                <a:spLocks noChangeArrowheads="1"/>
              </p:cNvSpPr>
              <p:nvPr/>
            </p:nvSpPr>
            <p:spPr bwMode="auto">
              <a:xfrm>
                <a:off x="268067" y="1818399"/>
                <a:ext cx="3292044" cy="2130574"/>
              </a:xfrm>
              <a:prstGeom prst="rect">
                <a:avLst/>
              </a:prstGeom>
              <a:noFill/>
              <a:ln w="9525">
                <a:noFill/>
                <a:miter lim="800000"/>
              </a:ln>
            </p:spPr>
            <p:txBody>
              <a:bodyPr>
                <a:spAutoFit/>
              </a:bodyPr>
              <a:lstStyle/>
              <a:p>
                <a:pPr algn="ctr">
                  <a:lnSpc>
                    <a:spcPct val="120000"/>
                  </a:lnSpc>
                  <a:defRPr sz="1800">
                    <a:solidFill>
                      <a:srgbClr val="000000"/>
                    </a:solidFill>
                  </a:defRPr>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defRPr sz="1800">
                    <a:solidFill>
                      <a:srgbClr val="000000"/>
                    </a:solidFill>
                  </a:defRPr>
                </a:pPr>
                <a:endPar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9" name="直接连接符 9"/>
            <p:cNvCxnSpPr/>
            <p:nvPr/>
          </p:nvCxnSpPr>
          <p:spPr>
            <a:xfrm flipV="1">
              <a:off x="1023637" y="3595935"/>
              <a:ext cx="2926027" cy="3982"/>
            </a:xfrm>
            <a:prstGeom prst="line">
              <a:avLst/>
            </a:prstGeom>
            <a:ln w="9525">
              <a:solidFill>
                <a:schemeClr val="bg1"/>
              </a:solidFill>
              <a:headEnd type="oval" w="med" len="med"/>
            </a:ln>
          </p:spPr>
          <p:style>
            <a:lnRef idx="1">
              <a:schemeClr val="accent1"/>
            </a:lnRef>
            <a:fillRef idx="0">
              <a:schemeClr val="accent1"/>
            </a:fillRef>
            <a:effectRef idx="0">
              <a:schemeClr val="accent1"/>
            </a:effectRef>
            <a:fontRef idx="minor">
              <a:schemeClr val="tx1"/>
            </a:fontRef>
          </p:style>
        </p:cxnSp>
      </p:grpSp>
      <p:grpSp>
        <p:nvGrpSpPr>
          <p:cNvPr id="12" name="组合 23"/>
          <p:cNvGrpSpPr/>
          <p:nvPr/>
        </p:nvGrpSpPr>
        <p:grpSpPr>
          <a:xfrm>
            <a:off x="1349690" y="1834372"/>
            <a:ext cx="2910668" cy="1228213"/>
            <a:chOff x="-295340" y="938001"/>
            <a:chExt cx="3314985" cy="3080238"/>
          </a:xfrm>
        </p:grpSpPr>
        <p:sp>
          <p:nvSpPr>
            <p:cNvPr id="13" name="矩形 7"/>
            <p:cNvSpPr>
              <a:spLocks noChangeArrowheads="1"/>
            </p:cNvSpPr>
            <p:nvPr/>
          </p:nvSpPr>
          <p:spPr bwMode="auto">
            <a:xfrm>
              <a:off x="258842" y="938001"/>
              <a:ext cx="2206622" cy="849060"/>
            </a:xfrm>
            <a:prstGeom prst="rect">
              <a:avLst/>
            </a:prstGeom>
            <a:noFill/>
            <a:ln w="9525">
              <a:noFill/>
              <a:miter lim="800000"/>
            </a:ln>
          </p:spPr>
          <p:txBody>
            <a:bodyPr>
              <a:spAutoFit/>
            </a:bodyPr>
            <a:lstStyle/>
            <a:p>
              <a:pPr algn="ctr"/>
              <a:r>
                <a:rPr lang="zh-CN" altLang="en-US" sz="1600" dirty="0">
                  <a:solidFill>
                    <a:srgbClr val="D3B57A"/>
                  </a:solidFill>
                  <a:latin typeface="方正清刻本悦宋简体" panose="02000000000000000000" pitchFamily="2" charset="-122"/>
                  <a:ea typeface="方正清刻本悦宋简体" panose="02000000000000000000" pitchFamily="2" charset="-122"/>
                </a:rPr>
                <a:t>单击添加您的标题</a:t>
              </a:r>
            </a:p>
          </p:txBody>
        </p:sp>
        <p:sp>
          <p:nvSpPr>
            <p:cNvPr id="14" name="矩形 8"/>
            <p:cNvSpPr>
              <a:spLocks noChangeArrowheads="1"/>
            </p:cNvSpPr>
            <p:nvPr/>
          </p:nvSpPr>
          <p:spPr bwMode="auto">
            <a:xfrm>
              <a:off x="-295340" y="1818400"/>
              <a:ext cx="3314985" cy="2199839"/>
            </a:xfrm>
            <a:prstGeom prst="rect">
              <a:avLst/>
            </a:prstGeom>
            <a:noFill/>
            <a:ln w="9525">
              <a:noFill/>
              <a:miter lim="800000"/>
            </a:ln>
          </p:spPr>
          <p:txBody>
            <a:bodyPr wrap="square">
              <a:spAutoFit/>
            </a:bodyPr>
            <a:lstStyle/>
            <a:p>
              <a:pPr algn="ctr">
                <a:lnSpc>
                  <a:spcPct val="120000"/>
                </a:lnSpc>
                <a:defRPr sz="1800">
                  <a:solidFill>
                    <a:srgbClr val="000000"/>
                  </a:solidFill>
                </a:defRPr>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r>
                <a:rPr lang="zh-CN" alt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defRPr sz="1800">
                  <a:solidFill>
                    <a:srgbClr val="000000"/>
                  </a:solidFill>
                </a:defRPr>
              </a:pPr>
              <a:endPar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4"/>
          <p:cNvGrpSpPr/>
          <p:nvPr/>
        </p:nvGrpSpPr>
        <p:grpSpPr>
          <a:xfrm>
            <a:off x="1323141" y="4273601"/>
            <a:ext cx="3100441" cy="1255766"/>
            <a:chOff x="802094" y="2890063"/>
            <a:chExt cx="2758371" cy="3150393"/>
          </a:xfrm>
        </p:grpSpPr>
        <p:grpSp>
          <p:nvGrpSpPr>
            <p:cNvPr id="16" name="组合 23"/>
            <p:cNvGrpSpPr/>
            <p:nvPr/>
          </p:nvGrpSpPr>
          <p:grpSpPr>
            <a:xfrm>
              <a:off x="802094" y="2890063"/>
              <a:ext cx="2758371" cy="3150393"/>
              <a:chOff x="230590" y="961237"/>
              <a:chExt cx="2758371" cy="3150393"/>
            </a:xfrm>
          </p:grpSpPr>
          <p:sp>
            <p:nvSpPr>
              <p:cNvPr id="18" name="矩形 7"/>
              <p:cNvSpPr>
                <a:spLocks noChangeArrowheads="1"/>
              </p:cNvSpPr>
              <p:nvPr/>
            </p:nvSpPr>
            <p:spPr bwMode="auto">
              <a:xfrm>
                <a:off x="543306" y="961237"/>
                <a:ext cx="2206622" cy="849345"/>
              </a:xfrm>
              <a:prstGeom prst="rect">
                <a:avLst/>
              </a:prstGeom>
              <a:noFill/>
              <a:ln w="9525">
                <a:noFill/>
                <a:miter lim="800000"/>
              </a:ln>
            </p:spPr>
            <p:txBody>
              <a:bodyPr>
                <a:spAutoFit/>
              </a:bodyPr>
              <a:lstStyle/>
              <a:p>
                <a:pPr algn="ctr"/>
                <a:r>
                  <a:rPr lang="zh-CN" altLang="en-US" sz="1600" dirty="0">
                    <a:solidFill>
                      <a:srgbClr val="D3B57A"/>
                    </a:solidFill>
                    <a:latin typeface="方正清刻本悦宋简体" panose="02000000000000000000" pitchFamily="2" charset="-122"/>
                    <a:ea typeface="方正清刻本悦宋简体" panose="02000000000000000000" pitchFamily="2" charset="-122"/>
                  </a:rPr>
                  <a:t>单击添加您的标题</a:t>
                </a:r>
              </a:p>
            </p:txBody>
          </p:sp>
          <p:sp>
            <p:nvSpPr>
              <p:cNvPr id="19" name="矩形 8"/>
              <p:cNvSpPr>
                <a:spLocks noChangeArrowheads="1"/>
              </p:cNvSpPr>
              <p:nvPr/>
            </p:nvSpPr>
            <p:spPr bwMode="auto">
              <a:xfrm>
                <a:off x="230590" y="1818399"/>
                <a:ext cx="2758371" cy="2293231"/>
              </a:xfrm>
              <a:prstGeom prst="rect">
                <a:avLst/>
              </a:prstGeom>
              <a:noFill/>
              <a:ln w="9525">
                <a:noFill/>
                <a:miter lim="800000"/>
              </a:ln>
            </p:spPr>
            <p:txBody>
              <a:bodyPr wrap="square">
                <a:spAutoFit/>
              </a:bodyPr>
              <a:lstStyle/>
              <a:p>
                <a:pPr algn="ctr">
                  <a:lnSpc>
                    <a:spcPct val="120000"/>
                  </a:lnSpc>
                  <a:defRPr sz="1800">
                    <a:solidFill>
                      <a:srgbClr val="000000"/>
                    </a:solidFill>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defRPr sz="1800">
                    <a:solidFill>
                      <a:srgbClr val="000000"/>
                    </a:solidFill>
                  </a:defRPr>
                </a:pPr>
                <a:endPar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7" name="直接连接符 19"/>
            <p:cNvCxnSpPr/>
            <p:nvPr/>
          </p:nvCxnSpPr>
          <p:spPr>
            <a:xfrm flipV="1">
              <a:off x="1022962" y="3596072"/>
              <a:ext cx="2385852" cy="3983"/>
            </a:xfrm>
            <a:prstGeom prst="line">
              <a:avLst/>
            </a:prstGeom>
            <a:ln w="9525">
              <a:solidFill>
                <a:schemeClr val="bg1"/>
              </a:solidFill>
              <a:headEnd type="oval" w="med" len="med"/>
            </a:ln>
          </p:spPr>
          <p:style>
            <a:lnRef idx="1">
              <a:schemeClr val="accent1"/>
            </a:lnRef>
            <a:fillRef idx="0">
              <a:schemeClr val="accent1"/>
            </a:fillRef>
            <a:effectRef idx="0">
              <a:schemeClr val="accent1"/>
            </a:effectRef>
            <a:fontRef idx="minor">
              <a:schemeClr val="tx1"/>
            </a:fontRef>
          </p:style>
        </p:cxnSp>
      </p:grpSp>
      <p:grpSp>
        <p:nvGrpSpPr>
          <p:cNvPr id="20" name="组合 4"/>
          <p:cNvGrpSpPr/>
          <p:nvPr/>
        </p:nvGrpSpPr>
        <p:grpSpPr>
          <a:xfrm>
            <a:off x="7814032" y="4273601"/>
            <a:ext cx="3100441" cy="1255766"/>
            <a:chOff x="802094" y="2890063"/>
            <a:chExt cx="2758371" cy="3150393"/>
          </a:xfrm>
        </p:grpSpPr>
        <p:grpSp>
          <p:nvGrpSpPr>
            <p:cNvPr id="21" name="组合 23"/>
            <p:cNvGrpSpPr/>
            <p:nvPr/>
          </p:nvGrpSpPr>
          <p:grpSpPr>
            <a:xfrm>
              <a:off x="802094" y="2890063"/>
              <a:ext cx="2758371" cy="3150393"/>
              <a:chOff x="230590" y="961237"/>
              <a:chExt cx="2758371" cy="3150393"/>
            </a:xfrm>
          </p:grpSpPr>
          <p:sp>
            <p:nvSpPr>
              <p:cNvPr id="23" name="矩形 7"/>
              <p:cNvSpPr>
                <a:spLocks noChangeArrowheads="1"/>
              </p:cNvSpPr>
              <p:nvPr/>
            </p:nvSpPr>
            <p:spPr bwMode="auto">
              <a:xfrm>
                <a:off x="543306" y="961237"/>
                <a:ext cx="2206622" cy="849345"/>
              </a:xfrm>
              <a:prstGeom prst="rect">
                <a:avLst/>
              </a:prstGeom>
              <a:noFill/>
              <a:ln w="9525">
                <a:noFill/>
                <a:miter lim="800000"/>
              </a:ln>
            </p:spPr>
            <p:txBody>
              <a:bodyPr>
                <a:spAutoFit/>
              </a:bodyPr>
              <a:lstStyle/>
              <a:p>
                <a:pPr algn="ctr"/>
                <a:r>
                  <a:rPr lang="zh-CN" altLang="en-US" sz="1600" dirty="0">
                    <a:solidFill>
                      <a:srgbClr val="D3B57A"/>
                    </a:solidFill>
                    <a:latin typeface="方正清刻本悦宋简体" panose="02000000000000000000" pitchFamily="2" charset="-122"/>
                    <a:ea typeface="方正清刻本悦宋简体" panose="02000000000000000000" pitchFamily="2" charset="-122"/>
                  </a:rPr>
                  <a:t>单击添加您的标题</a:t>
                </a:r>
              </a:p>
            </p:txBody>
          </p:sp>
          <p:sp>
            <p:nvSpPr>
              <p:cNvPr id="24" name="矩形 8"/>
              <p:cNvSpPr>
                <a:spLocks noChangeArrowheads="1"/>
              </p:cNvSpPr>
              <p:nvPr/>
            </p:nvSpPr>
            <p:spPr bwMode="auto">
              <a:xfrm>
                <a:off x="230590" y="1818399"/>
                <a:ext cx="2758371" cy="2293231"/>
              </a:xfrm>
              <a:prstGeom prst="rect">
                <a:avLst/>
              </a:prstGeom>
              <a:noFill/>
              <a:ln w="9525">
                <a:noFill/>
                <a:miter lim="800000"/>
              </a:ln>
            </p:spPr>
            <p:txBody>
              <a:bodyPr wrap="square">
                <a:spAutoFit/>
              </a:bodyPr>
              <a:lstStyle/>
              <a:p>
                <a:pPr algn="ctr">
                  <a:lnSpc>
                    <a:spcPct val="120000"/>
                  </a:lnSpc>
                  <a:defRPr sz="1800">
                    <a:solidFill>
                      <a:srgbClr val="000000"/>
                    </a:solidFill>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r>
                  <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defRPr sz="1800">
                    <a:solidFill>
                      <a:srgbClr val="000000"/>
                    </a:solidFill>
                  </a:defRPr>
                </a:pPr>
                <a:endParaRPr lang="zh-CN" altLang="en-US" sz="105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2" name="直接连接符 19"/>
            <p:cNvCxnSpPr/>
            <p:nvPr/>
          </p:nvCxnSpPr>
          <p:spPr>
            <a:xfrm flipV="1">
              <a:off x="1022962" y="3596072"/>
              <a:ext cx="2385852" cy="3983"/>
            </a:xfrm>
            <a:prstGeom prst="line">
              <a:avLst/>
            </a:prstGeom>
            <a:ln w="9525">
              <a:solidFill>
                <a:schemeClr val="bg1"/>
              </a:solidFill>
              <a:headEnd type="oval" w="med" len="med"/>
            </a:ln>
          </p:spPr>
          <p:style>
            <a:lnRef idx="1">
              <a:schemeClr val="accent1"/>
            </a:lnRef>
            <a:fillRef idx="0">
              <a:schemeClr val="accent1"/>
            </a:fillRef>
            <a:effectRef idx="0">
              <a:schemeClr val="accent1"/>
            </a:effectRef>
            <a:fontRef idx="minor">
              <a:schemeClr val="tx1"/>
            </a:fontRef>
          </p:style>
        </p:cxnSp>
      </p:grpSp>
      <p:pic>
        <p:nvPicPr>
          <p:cNvPr id="25" name="图片 24"/>
          <p:cNvPicPr>
            <a:picLocks noChangeAspect="1"/>
          </p:cNvPicPr>
          <p:nvPr/>
        </p:nvPicPr>
        <p:blipFill rotWithShape="1">
          <a:blip r:embed="rId2">
            <a:clrChange>
              <a:clrFrom>
                <a:srgbClr val="FFFFFF"/>
              </a:clrFrom>
              <a:clrTo>
                <a:srgbClr val="FFFFFF">
                  <a:alpha val="0"/>
                </a:srgbClr>
              </a:clrTo>
            </a:clrChange>
          </a:blip>
          <a:srcRect l="31355" t="22012" r="33646" b="25645"/>
          <a:stretch>
            <a:fillRect/>
          </a:stretch>
        </p:blipFill>
        <p:spPr>
          <a:xfrm>
            <a:off x="5179283" y="1707126"/>
            <a:ext cx="1833433" cy="3372486"/>
          </a:xfrm>
          <a:prstGeom prst="rect">
            <a:avLst/>
          </a:prstGeom>
        </p:spPr>
      </p:pic>
      <p:pic>
        <p:nvPicPr>
          <p:cNvPr id="26" name="图片 25"/>
          <p:cNvPicPr>
            <a:picLocks noChangeAspect="1"/>
          </p:cNvPicPr>
          <p:nvPr/>
        </p:nvPicPr>
        <p:blipFill rotWithShape="1">
          <a:blip r:embed="rId3">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27"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313145" y="2480673"/>
            <a:ext cx="3521339" cy="584775"/>
          </a:xfrm>
          <a:prstGeom prst="rect">
            <a:avLst/>
          </a:prstGeom>
          <a:noFill/>
        </p:spPr>
        <p:txBody>
          <a:bodyPr wrap="square" rtlCol="0">
            <a:spAutoFit/>
          </a:bodyPr>
          <a:lstStyle/>
          <a:p>
            <a:pPr algn="dist"/>
            <a:r>
              <a:rPr lang="en-US" altLang="zh-CN" sz="320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04.</a:t>
            </a:r>
            <a:r>
              <a:rPr lang="zh-CN" altLang="en-US" sz="320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这</a:t>
            </a:r>
            <a:r>
              <a:rPr lang="zh-CN" altLang="en-US" sz="28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输入章节标题</a:t>
            </a:r>
            <a:endParaRPr lang="zh-CN" altLang="en-US" sz="5400" b="1" dirty="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矩形 7"/>
          <p:cNvSpPr/>
          <p:nvPr/>
        </p:nvSpPr>
        <p:spPr>
          <a:xfrm>
            <a:off x="5313145" y="3065448"/>
            <a:ext cx="3599849" cy="1025217"/>
          </a:xfrm>
          <a:prstGeom prst="rect">
            <a:avLst/>
          </a:prstGeom>
        </p:spPr>
        <p:txBody>
          <a:bodyPr wrap="square">
            <a:spAutoFit/>
          </a:bodyPr>
          <a:lstStyle/>
          <a:p>
            <a:pPr>
              <a:lnSpc>
                <a:spcPct val="150000"/>
              </a:lnSpc>
            </a:pP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We have many PowerPoint </a:t>
            </a:r>
            <a:r>
              <a:rPr lang="zh-CN" altLang="en-US"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templates</a:t>
            </a: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 that has </a:t>
            </a:r>
            <a:r>
              <a:rPr lang="en-US" altLang="zh-CN" sz="140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been specifically </a:t>
            </a: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to help anyone that is stepping into the world</a:t>
            </a:r>
            <a:endParaRPr lang="zh-CN" altLang="en-US"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endParaRPr>
          </a:p>
        </p:txBody>
      </p:sp>
      <p:pic>
        <p:nvPicPr>
          <p:cNvPr id="9" name="图片 8"/>
          <p:cNvPicPr>
            <a:picLocks noChangeAspect="1"/>
          </p:cNvPicPr>
          <p:nvPr/>
        </p:nvPicPr>
        <p:blipFill rotWithShape="1">
          <a:blip r:embed="rId2">
            <a:clrChange>
              <a:clrFrom>
                <a:srgbClr val="FFFFFF"/>
              </a:clrFrom>
              <a:clrTo>
                <a:srgbClr val="FFFFFF">
                  <a:alpha val="0"/>
                </a:srgbClr>
              </a:clrTo>
            </a:clrChange>
          </a:blip>
          <a:srcRect l="31355" t="22012" r="33646" b="25645"/>
          <a:stretch>
            <a:fillRect/>
          </a:stretch>
        </p:blipFill>
        <p:spPr>
          <a:xfrm>
            <a:off x="4062431" y="2401416"/>
            <a:ext cx="1048583" cy="2353279"/>
          </a:xfrm>
          <a:prstGeom prst="rect">
            <a:avLst/>
          </a:prstGeom>
        </p:spPr>
      </p:pic>
      <p:sp>
        <p:nvSpPr>
          <p:cNvPr id="2" name="文本框 1"/>
          <p:cNvSpPr txBox="1"/>
          <p:nvPr/>
        </p:nvSpPr>
        <p:spPr>
          <a:xfrm>
            <a:off x="5428790" y="4210831"/>
            <a:ext cx="1318661" cy="276999"/>
          </a:xfrm>
          <a:prstGeom prst="rect">
            <a:avLst/>
          </a:prstGeom>
          <a:noFill/>
          <a:ln>
            <a:solidFill>
              <a:schemeClr val="bg1">
                <a:lumMod val="50000"/>
              </a:schemeClr>
            </a:solidFill>
          </a:ln>
        </p:spPr>
        <p:txBody>
          <a:bodyPr wrap="square" rtlCol="0">
            <a:spAutoFit/>
          </a:bodyPr>
          <a:lstStyle/>
          <a:p>
            <a:pPr algn="ctr"/>
            <a:r>
              <a:rPr lang="en-US" altLang="zh-CN" sz="1200">
                <a:latin typeface="微软雅黑 Light" panose="020B0502040204020203" pitchFamily="34" charset="-122"/>
                <a:ea typeface="微软雅黑 Light" panose="020B0502040204020203" pitchFamily="34" charset="-122"/>
              </a:rPr>
              <a:t>FOR DAO KE</a:t>
            </a:r>
            <a:endParaRPr lang="zh-CN" altLang="en-US" sz="120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2438397" y="3251834"/>
            <a:ext cx="467102" cy="322262"/>
            <a:chOff x="2425570" y="2530475"/>
            <a:chExt cx="204788" cy="141287"/>
          </a:xfrm>
        </p:grpSpPr>
        <p:sp>
          <p:nvSpPr>
            <p:cNvPr id="28" name="Freeform 15"/>
            <p:cNvSpPr>
              <a:spLocks noEditPoints="1"/>
            </p:cNvSpPr>
            <p:nvPr/>
          </p:nvSpPr>
          <p:spPr bwMode="auto">
            <a:xfrm>
              <a:off x="2425570" y="2573337"/>
              <a:ext cx="55563" cy="85725"/>
            </a:xfrm>
            <a:custGeom>
              <a:avLst/>
              <a:gdLst>
                <a:gd name="T0" fmla="*/ 2 w 13"/>
                <a:gd name="T1" fmla="*/ 2 h 20"/>
                <a:gd name="T2" fmla="*/ 2 w 13"/>
                <a:gd name="T3" fmla="*/ 3 h 20"/>
                <a:gd name="T4" fmla="*/ 4 w 13"/>
                <a:gd name="T5" fmla="*/ 18 h 20"/>
                <a:gd name="T6" fmla="*/ 11 w 13"/>
                <a:gd name="T7" fmla="*/ 18 h 20"/>
                <a:gd name="T8" fmla="*/ 11 w 13"/>
                <a:gd name="T9" fmla="*/ 9 h 20"/>
                <a:gd name="T10" fmla="*/ 10 w 13"/>
                <a:gd name="T11" fmla="*/ 8 h 20"/>
                <a:gd name="T12" fmla="*/ 4 w 13"/>
                <a:gd name="T13" fmla="*/ 9 h 20"/>
                <a:gd name="T14" fmla="*/ 5 w 13"/>
                <a:gd name="T15" fmla="*/ 2 h 20"/>
                <a:gd name="T16" fmla="*/ 3 w 13"/>
                <a:gd name="T17" fmla="*/ 0 h 20"/>
                <a:gd name="T18" fmla="*/ 2 w 13"/>
                <a:gd name="T19" fmla="*/ 2 h 20"/>
                <a:gd name="T20" fmla="*/ 8 w 13"/>
                <a:gd name="T21" fmla="*/ 11 h 20"/>
                <a:gd name="T22" fmla="*/ 9 w 13"/>
                <a:gd name="T23" fmla="*/ 11 h 20"/>
                <a:gd name="T24" fmla="*/ 9 w 13"/>
                <a:gd name="T25" fmla="*/ 14 h 20"/>
                <a:gd name="T26" fmla="*/ 9 w 13"/>
                <a:gd name="T27" fmla="*/ 15 h 20"/>
                <a:gd name="T28" fmla="*/ 8 w 13"/>
                <a:gd name="T29" fmla="*/ 16 h 20"/>
                <a:gd name="T30" fmla="*/ 8 w 13"/>
                <a:gd name="T31" fmla="*/ 16 h 20"/>
                <a:gd name="T32" fmla="*/ 8 w 13"/>
                <a:gd name="T33" fmla="*/ 16 h 20"/>
                <a:gd name="T34" fmla="*/ 7 w 13"/>
                <a:gd name="T35" fmla="*/ 16 h 20"/>
                <a:gd name="T36" fmla="*/ 7 w 13"/>
                <a:gd name="T37" fmla="*/ 17 h 20"/>
                <a:gd name="T38" fmla="*/ 6 w 13"/>
                <a:gd name="T39" fmla="*/ 16 h 20"/>
                <a:gd name="T40" fmla="*/ 6 w 13"/>
                <a:gd name="T41" fmla="*/ 16 h 20"/>
                <a:gd name="T42" fmla="*/ 6 w 13"/>
                <a:gd name="T43" fmla="*/ 16 h 20"/>
                <a:gd name="T44" fmla="*/ 5 w 13"/>
                <a:gd name="T45" fmla="*/ 16 h 20"/>
                <a:gd name="T46" fmla="*/ 5 w 13"/>
                <a:gd name="T47" fmla="*/ 14 h 20"/>
                <a:gd name="T48" fmla="*/ 5 w 13"/>
                <a:gd name="T49" fmla="*/ 13 h 20"/>
                <a:gd name="T50" fmla="*/ 5 w 13"/>
                <a:gd name="T51" fmla="*/ 13 h 20"/>
                <a:gd name="T52" fmla="*/ 5 w 13"/>
                <a:gd name="T53" fmla="*/ 12 h 20"/>
                <a:gd name="T54" fmla="*/ 6 w 13"/>
                <a:gd name="T55" fmla="*/ 12 h 20"/>
                <a:gd name="T56" fmla="*/ 7 w 13"/>
                <a:gd name="T57" fmla="*/ 11 h 20"/>
                <a:gd name="T58" fmla="*/ 8 w 13"/>
                <a:gd name="T59"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20">
                  <a:moveTo>
                    <a:pt x="2" y="2"/>
                  </a:moveTo>
                  <a:cubicBezTo>
                    <a:pt x="2" y="3"/>
                    <a:pt x="2" y="3"/>
                    <a:pt x="2" y="3"/>
                  </a:cubicBezTo>
                  <a:cubicBezTo>
                    <a:pt x="2" y="8"/>
                    <a:pt x="0" y="15"/>
                    <a:pt x="4" y="18"/>
                  </a:cubicBezTo>
                  <a:cubicBezTo>
                    <a:pt x="6" y="20"/>
                    <a:pt x="9" y="20"/>
                    <a:pt x="11" y="18"/>
                  </a:cubicBezTo>
                  <a:cubicBezTo>
                    <a:pt x="13" y="16"/>
                    <a:pt x="12" y="12"/>
                    <a:pt x="11" y="9"/>
                  </a:cubicBezTo>
                  <a:cubicBezTo>
                    <a:pt x="11" y="9"/>
                    <a:pt x="11" y="8"/>
                    <a:pt x="10" y="8"/>
                  </a:cubicBezTo>
                  <a:cubicBezTo>
                    <a:pt x="8" y="8"/>
                    <a:pt x="6" y="8"/>
                    <a:pt x="4" y="9"/>
                  </a:cubicBezTo>
                  <a:cubicBezTo>
                    <a:pt x="5" y="7"/>
                    <a:pt x="5" y="4"/>
                    <a:pt x="5" y="2"/>
                  </a:cubicBezTo>
                  <a:cubicBezTo>
                    <a:pt x="5" y="1"/>
                    <a:pt x="4" y="0"/>
                    <a:pt x="3" y="0"/>
                  </a:cubicBezTo>
                  <a:cubicBezTo>
                    <a:pt x="2" y="1"/>
                    <a:pt x="2" y="1"/>
                    <a:pt x="2" y="2"/>
                  </a:cubicBezTo>
                  <a:moveTo>
                    <a:pt x="8" y="11"/>
                  </a:moveTo>
                  <a:cubicBezTo>
                    <a:pt x="8" y="11"/>
                    <a:pt x="8" y="11"/>
                    <a:pt x="9" y="11"/>
                  </a:cubicBezTo>
                  <a:cubicBezTo>
                    <a:pt x="9" y="12"/>
                    <a:pt x="9" y="13"/>
                    <a:pt x="9" y="14"/>
                  </a:cubicBezTo>
                  <a:cubicBezTo>
                    <a:pt x="9" y="14"/>
                    <a:pt x="9" y="15"/>
                    <a:pt x="9" y="15"/>
                  </a:cubicBezTo>
                  <a:cubicBezTo>
                    <a:pt x="9" y="15"/>
                    <a:pt x="9" y="15"/>
                    <a:pt x="8" y="16"/>
                  </a:cubicBezTo>
                  <a:cubicBezTo>
                    <a:pt x="8" y="16"/>
                    <a:pt x="8" y="16"/>
                    <a:pt x="8" y="16"/>
                  </a:cubicBezTo>
                  <a:cubicBezTo>
                    <a:pt x="8" y="16"/>
                    <a:pt x="8" y="16"/>
                    <a:pt x="8" y="16"/>
                  </a:cubicBezTo>
                  <a:cubicBezTo>
                    <a:pt x="8" y="16"/>
                    <a:pt x="8" y="16"/>
                    <a:pt x="7" y="16"/>
                  </a:cubicBezTo>
                  <a:cubicBezTo>
                    <a:pt x="7" y="16"/>
                    <a:pt x="7" y="16"/>
                    <a:pt x="7" y="17"/>
                  </a:cubicBezTo>
                  <a:cubicBezTo>
                    <a:pt x="7" y="16"/>
                    <a:pt x="6" y="16"/>
                    <a:pt x="6" y="16"/>
                  </a:cubicBezTo>
                  <a:cubicBezTo>
                    <a:pt x="6" y="16"/>
                    <a:pt x="6" y="16"/>
                    <a:pt x="6" y="16"/>
                  </a:cubicBezTo>
                  <a:cubicBezTo>
                    <a:pt x="6" y="16"/>
                    <a:pt x="6" y="16"/>
                    <a:pt x="6" y="16"/>
                  </a:cubicBezTo>
                  <a:cubicBezTo>
                    <a:pt x="6" y="16"/>
                    <a:pt x="5" y="16"/>
                    <a:pt x="5" y="16"/>
                  </a:cubicBezTo>
                  <a:cubicBezTo>
                    <a:pt x="5" y="15"/>
                    <a:pt x="5" y="15"/>
                    <a:pt x="5" y="14"/>
                  </a:cubicBezTo>
                  <a:cubicBezTo>
                    <a:pt x="5" y="14"/>
                    <a:pt x="5" y="14"/>
                    <a:pt x="5" y="13"/>
                  </a:cubicBezTo>
                  <a:cubicBezTo>
                    <a:pt x="5" y="13"/>
                    <a:pt x="5" y="13"/>
                    <a:pt x="5" y="13"/>
                  </a:cubicBezTo>
                  <a:cubicBezTo>
                    <a:pt x="5" y="13"/>
                    <a:pt x="5" y="12"/>
                    <a:pt x="5" y="12"/>
                  </a:cubicBezTo>
                  <a:cubicBezTo>
                    <a:pt x="5" y="12"/>
                    <a:pt x="6" y="12"/>
                    <a:pt x="6" y="12"/>
                  </a:cubicBezTo>
                  <a:cubicBezTo>
                    <a:pt x="6" y="12"/>
                    <a:pt x="6" y="12"/>
                    <a:pt x="7" y="11"/>
                  </a:cubicBezTo>
                  <a:cubicBezTo>
                    <a:pt x="7" y="11"/>
                    <a:pt x="8" y="11"/>
                    <a:pt x="8" y="1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6"/>
            <p:cNvSpPr/>
            <p:nvPr/>
          </p:nvSpPr>
          <p:spPr bwMode="auto">
            <a:xfrm>
              <a:off x="2582733" y="2530475"/>
              <a:ext cx="38100" cy="133350"/>
            </a:xfrm>
            <a:custGeom>
              <a:avLst/>
              <a:gdLst>
                <a:gd name="T0" fmla="*/ 6 w 9"/>
                <a:gd name="T1" fmla="*/ 2 h 31"/>
                <a:gd name="T2" fmla="*/ 0 w 9"/>
                <a:gd name="T3" fmla="*/ 29 h 31"/>
                <a:gd name="T4" fmla="*/ 3 w 9"/>
                <a:gd name="T5" fmla="*/ 30 h 31"/>
                <a:gd name="T6" fmla="*/ 9 w 9"/>
                <a:gd name="T7" fmla="*/ 2 h 31"/>
                <a:gd name="T8" fmla="*/ 7 w 9"/>
                <a:gd name="T9" fmla="*/ 0 h 31"/>
                <a:gd name="T10" fmla="*/ 6 w 9"/>
                <a:gd name="T11" fmla="*/ 2 h 31"/>
              </a:gdLst>
              <a:ahLst/>
              <a:cxnLst>
                <a:cxn ang="0">
                  <a:pos x="T0" y="T1"/>
                </a:cxn>
                <a:cxn ang="0">
                  <a:pos x="T2" y="T3"/>
                </a:cxn>
                <a:cxn ang="0">
                  <a:pos x="T4" y="T5"/>
                </a:cxn>
                <a:cxn ang="0">
                  <a:pos x="T6" y="T7"/>
                </a:cxn>
                <a:cxn ang="0">
                  <a:pos x="T8" y="T9"/>
                </a:cxn>
                <a:cxn ang="0">
                  <a:pos x="T10" y="T11"/>
                </a:cxn>
              </a:cxnLst>
              <a:rect l="0" t="0" r="r" b="b"/>
              <a:pathLst>
                <a:path w="9" h="31">
                  <a:moveTo>
                    <a:pt x="6" y="2"/>
                  </a:moveTo>
                  <a:cubicBezTo>
                    <a:pt x="5" y="11"/>
                    <a:pt x="2" y="20"/>
                    <a:pt x="0" y="29"/>
                  </a:cubicBezTo>
                  <a:cubicBezTo>
                    <a:pt x="0" y="31"/>
                    <a:pt x="3" y="31"/>
                    <a:pt x="3" y="30"/>
                  </a:cubicBezTo>
                  <a:cubicBezTo>
                    <a:pt x="5" y="20"/>
                    <a:pt x="8" y="11"/>
                    <a:pt x="9" y="2"/>
                  </a:cubicBezTo>
                  <a:cubicBezTo>
                    <a:pt x="9" y="1"/>
                    <a:pt x="8" y="0"/>
                    <a:pt x="7" y="0"/>
                  </a:cubicBezTo>
                  <a:cubicBezTo>
                    <a:pt x="7" y="0"/>
                    <a:pt x="6" y="1"/>
                    <a:pt x="6"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7"/>
            <p:cNvSpPr/>
            <p:nvPr/>
          </p:nvSpPr>
          <p:spPr bwMode="auto">
            <a:xfrm>
              <a:off x="2574795" y="2570162"/>
              <a:ext cx="17463" cy="15875"/>
            </a:xfrm>
            <a:custGeom>
              <a:avLst/>
              <a:gdLst>
                <a:gd name="T0" fmla="*/ 2 w 4"/>
                <a:gd name="T1" fmla="*/ 3 h 4"/>
                <a:gd name="T2" fmla="*/ 2 w 4"/>
                <a:gd name="T3" fmla="*/ 0 h 4"/>
                <a:gd name="T4" fmla="*/ 2 w 4"/>
                <a:gd name="T5" fmla="*/ 3 h 4"/>
              </a:gdLst>
              <a:ahLst/>
              <a:cxnLst>
                <a:cxn ang="0">
                  <a:pos x="T0" y="T1"/>
                </a:cxn>
                <a:cxn ang="0">
                  <a:pos x="T2" y="T3"/>
                </a:cxn>
                <a:cxn ang="0">
                  <a:pos x="T4" y="T5"/>
                </a:cxn>
              </a:cxnLst>
              <a:rect l="0" t="0" r="r" b="b"/>
              <a:pathLst>
                <a:path w="4" h="4">
                  <a:moveTo>
                    <a:pt x="2" y="3"/>
                  </a:moveTo>
                  <a:cubicBezTo>
                    <a:pt x="4" y="3"/>
                    <a:pt x="4" y="0"/>
                    <a:pt x="2" y="0"/>
                  </a:cubicBezTo>
                  <a:cubicBezTo>
                    <a:pt x="0" y="1"/>
                    <a:pt x="0" y="4"/>
                    <a:pt x="2" y="3"/>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
            <p:cNvSpPr/>
            <p:nvPr/>
          </p:nvSpPr>
          <p:spPr bwMode="auto">
            <a:xfrm>
              <a:off x="2608133" y="2603500"/>
              <a:ext cx="22225" cy="17463"/>
            </a:xfrm>
            <a:custGeom>
              <a:avLst/>
              <a:gdLst>
                <a:gd name="T0" fmla="*/ 3 w 5"/>
                <a:gd name="T1" fmla="*/ 4 h 4"/>
                <a:gd name="T2" fmla="*/ 2 w 5"/>
                <a:gd name="T3" fmla="*/ 0 h 4"/>
                <a:gd name="T4" fmla="*/ 3 w 5"/>
                <a:gd name="T5" fmla="*/ 4 h 4"/>
              </a:gdLst>
              <a:ahLst/>
              <a:cxnLst>
                <a:cxn ang="0">
                  <a:pos x="T0" y="T1"/>
                </a:cxn>
                <a:cxn ang="0">
                  <a:pos x="T2" y="T3"/>
                </a:cxn>
                <a:cxn ang="0">
                  <a:pos x="T4" y="T5"/>
                </a:cxn>
              </a:cxnLst>
              <a:rect l="0" t="0" r="r" b="b"/>
              <a:pathLst>
                <a:path w="5" h="4">
                  <a:moveTo>
                    <a:pt x="3" y="4"/>
                  </a:moveTo>
                  <a:cubicBezTo>
                    <a:pt x="5" y="3"/>
                    <a:pt x="4" y="0"/>
                    <a:pt x="2" y="0"/>
                  </a:cubicBezTo>
                  <a:cubicBezTo>
                    <a:pt x="0" y="1"/>
                    <a:pt x="1" y="4"/>
                    <a:pt x="3" y="4"/>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0"/>
            <p:cNvSpPr/>
            <p:nvPr/>
          </p:nvSpPr>
          <p:spPr bwMode="auto">
            <a:xfrm>
              <a:off x="2476370" y="2555875"/>
              <a:ext cx="47625" cy="17463"/>
            </a:xfrm>
            <a:custGeom>
              <a:avLst/>
              <a:gdLst>
                <a:gd name="T0" fmla="*/ 9 w 11"/>
                <a:gd name="T1" fmla="*/ 0 h 4"/>
                <a:gd name="T2" fmla="*/ 2 w 11"/>
                <a:gd name="T3" fmla="*/ 1 h 4"/>
                <a:gd name="T4" fmla="*/ 3 w 11"/>
                <a:gd name="T5" fmla="*/ 4 h 4"/>
                <a:gd name="T6" fmla="*/ 10 w 11"/>
                <a:gd name="T7" fmla="*/ 3 h 4"/>
                <a:gd name="T8" fmla="*/ 9 w 11"/>
                <a:gd name="T9" fmla="*/ 0 h 4"/>
                <a:gd name="T10" fmla="*/ 9 w 11"/>
                <a:gd name="T11" fmla="*/ 0 h 4"/>
              </a:gdLst>
              <a:ahLst/>
              <a:cxnLst>
                <a:cxn ang="0">
                  <a:pos x="T0" y="T1"/>
                </a:cxn>
                <a:cxn ang="0">
                  <a:pos x="T2" y="T3"/>
                </a:cxn>
                <a:cxn ang="0">
                  <a:pos x="T4" y="T5"/>
                </a:cxn>
                <a:cxn ang="0">
                  <a:pos x="T6" y="T7"/>
                </a:cxn>
                <a:cxn ang="0">
                  <a:pos x="T8" y="T9"/>
                </a:cxn>
                <a:cxn ang="0">
                  <a:pos x="T10" y="T11"/>
                </a:cxn>
              </a:cxnLst>
              <a:rect l="0" t="0" r="r" b="b"/>
              <a:pathLst>
                <a:path w="11" h="4">
                  <a:moveTo>
                    <a:pt x="9" y="0"/>
                  </a:moveTo>
                  <a:cubicBezTo>
                    <a:pt x="7" y="1"/>
                    <a:pt x="5" y="1"/>
                    <a:pt x="2" y="1"/>
                  </a:cubicBezTo>
                  <a:cubicBezTo>
                    <a:pt x="0" y="1"/>
                    <a:pt x="1" y="4"/>
                    <a:pt x="3" y="4"/>
                  </a:cubicBezTo>
                  <a:cubicBezTo>
                    <a:pt x="5" y="4"/>
                    <a:pt x="7" y="4"/>
                    <a:pt x="10" y="3"/>
                  </a:cubicBezTo>
                  <a:cubicBezTo>
                    <a:pt x="11" y="3"/>
                    <a:pt x="11" y="0"/>
                    <a:pt x="9" y="0"/>
                  </a:cubicBezTo>
                  <a:cubicBezTo>
                    <a:pt x="9" y="0"/>
                    <a:pt x="9" y="0"/>
                    <a:pt x="9"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1"/>
            <p:cNvSpPr/>
            <p:nvPr/>
          </p:nvSpPr>
          <p:spPr bwMode="auto">
            <a:xfrm>
              <a:off x="2481133" y="2560637"/>
              <a:ext cx="58738" cy="111125"/>
            </a:xfrm>
            <a:custGeom>
              <a:avLst/>
              <a:gdLst>
                <a:gd name="T0" fmla="*/ 0 w 14"/>
                <a:gd name="T1" fmla="*/ 2 h 26"/>
                <a:gd name="T2" fmla="*/ 2 w 14"/>
                <a:gd name="T3" fmla="*/ 12 h 26"/>
                <a:gd name="T4" fmla="*/ 5 w 14"/>
                <a:gd name="T5" fmla="*/ 12 h 26"/>
                <a:gd name="T6" fmla="*/ 5 w 14"/>
                <a:gd name="T7" fmla="*/ 11 h 26"/>
                <a:gd name="T8" fmla="*/ 5 w 14"/>
                <a:gd name="T9" fmla="*/ 10 h 26"/>
                <a:gd name="T10" fmla="*/ 6 w 14"/>
                <a:gd name="T11" fmla="*/ 9 h 26"/>
                <a:gd name="T12" fmla="*/ 6 w 14"/>
                <a:gd name="T13" fmla="*/ 9 h 26"/>
                <a:gd name="T14" fmla="*/ 7 w 14"/>
                <a:gd name="T15" fmla="*/ 8 h 26"/>
                <a:gd name="T16" fmla="*/ 8 w 14"/>
                <a:gd name="T17" fmla="*/ 8 h 26"/>
                <a:gd name="T18" fmla="*/ 8 w 14"/>
                <a:gd name="T19" fmla="*/ 8 h 26"/>
                <a:gd name="T20" fmla="*/ 9 w 14"/>
                <a:gd name="T21" fmla="*/ 9 h 26"/>
                <a:gd name="T22" fmla="*/ 10 w 14"/>
                <a:gd name="T23" fmla="*/ 9 h 26"/>
                <a:gd name="T24" fmla="*/ 10 w 14"/>
                <a:gd name="T25" fmla="*/ 10 h 26"/>
                <a:gd name="T26" fmla="*/ 10 w 14"/>
                <a:gd name="T27" fmla="*/ 11 h 26"/>
                <a:gd name="T28" fmla="*/ 11 w 14"/>
                <a:gd name="T29" fmla="*/ 11 h 26"/>
                <a:gd name="T30" fmla="*/ 10 w 14"/>
                <a:gd name="T31" fmla="*/ 12 h 26"/>
                <a:gd name="T32" fmla="*/ 9 w 14"/>
                <a:gd name="T33" fmla="*/ 15 h 26"/>
                <a:gd name="T34" fmla="*/ 7 w 14"/>
                <a:gd name="T35" fmla="*/ 17 h 26"/>
                <a:gd name="T36" fmla="*/ 6 w 14"/>
                <a:gd name="T37" fmla="*/ 18 h 26"/>
                <a:gd name="T38" fmla="*/ 5 w 14"/>
                <a:gd name="T39" fmla="*/ 19 h 26"/>
                <a:gd name="T40" fmla="*/ 5 w 14"/>
                <a:gd name="T41" fmla="*/ 19 h 26"/>
                <a:gd name="T42" fmla="*/ 5 w 14"/>
                <a:gd name="T43" fmla="*/ 19 h 26"/>
                <a:gd name="T44" fmla="*/ 5 w 14"/>
                <a:gd name="T45" fmla="*/ 19 h 26"/>
                <a:gd name="T46" fmla="*/ 4 w 14"/>
                <a:gd name="T47" fmla="*/ 18 h 26"/>
                <a:gd name="T48" fmla="*/ 2 w 14"/>
                <a:gd name="T49" fmla="*/ 21 h 26"/>
                <a:gd name="T50" fmla="*/ 14 w 14"/>
                <a:gd name="T51" fmla="*/ 11 h 26"/>
                <a:gd name="T52" fmla="*/ 4 w 14"/>
                <a:gd name="T53" fmla="*/ 7 h 26"/>
                <a:gd name="T54" fmla="*/ 3 w 14"/>
                <a:gd name="T55" fmla="*/ 2 h 26"/>
                <a:gd name="T56" fmla="*/ 1 w 14"/>
                <a:gd name="T57" fmla="*/ 0 h 26"/>
                <a:gd name="T58" fmla="*/ 0 w 14"/>
                <a:gd name="T5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6">
                  <a:moveTo>
                    <a:pt x="0" y="2"/>
                  </a:moveTo>
                  <a:cubicBezTo>
                    <a:pt x="0" y="5"/>
                    <a:pt x="1" y="9"/>
                    <a:pt x="2" y="12"/>
                  </a:cubicBezTo>
                  <a:cubicBezTo>
                    <a:pt x="2" y="13"/>
                    <a:pt x="5" y="13"/>
                    <a:pt x="5" y="12"/>
                  </a:cubicBezTo>
                  <a:cubicBezTo>
                    <a:pt x="5" y="11"/>
                    <a:pt x="5" y="11"/>
                    <a:pt x="5" y="11"/>
                  </a:cubicBezTo>
                  <a:cubicBezTo>
                    <a:pt x="5" y="10"/>
                    <a:pt x="5" y="10"/>
                    <a:pt x="5" y="10"/>
                  </a:cubicBezTo>
                  <a:cubicBezTo>
                    <a:pt x="5" y="10"/>
                    <a:pt x="5" y="9"/>
                    <a:pt x="6" y="9"/>
                  </a:cubicBezTo>
                  <a:cubicBezTo>
                    <a:pt x="6" y="9"/>
                    <a:pt x="6" y="9"/>
                    <a:pt x="6" y="9"/>
                  </a:cubicBezTo>
                  <a:cubicBezTo>
                    <a:pt x="7" y="9"/>
                    <a:pt x="7" y="8"/>
                    <a:pt x="7" y="8"/>
                  </a:cubicBezTo>
                  <a:cubicBezTo>
                    <a:pt x="7" y="8"/>
                    <a:pt x="7" y="8"/>
                    <a:pt x="8" y="8"/>
                  </a:cubicBezTo>
                  <a:cubicBezTo>
                    <a:pt x="8" y="8"/>
                    <a:pt x="8" y="8"/>
                    <a:pt x="8" y="8"/>
                  </a:cubicBezTo>
                  <a:cubicBezTo>
                    <a:pt x="9" y="8"/>
                    <a:pt x="9" y="9"/>
                    <a:pt x="9" y="9"/>
                  </a:cubicBezTo>
                  <a:cubicBezTo>
                    <a:pt x="9" y="9"/>
                    <a:pt x="9" y="9"/>
                    <a:pt x="10" y="9"/>
                  </a:cubicBezTo>
                  <a:cubicBezTo>
                    <a:pt x="10" y="9"/>
                    <a:pt x="10" y="9"/>
                    <a:pt x="10" y="10"/>
                  </a:cubicBezTo>
                  <a:cubicBezTo>
                    <a:pt x="10" y="10"/>
                    <a:pt x="10" y="10"/>
                    <a:pt x="10" y="11"/>
                  </a:cubicBezTo>
                  <a:cubicBezTo>
                    <a:pt x="10" y="11"/>
                    <a:pt x="10" y="11"/>
                    <a:pt x="11" y="11"/>
                  </a:cubicBezTo>
                  <a:cubicBezTo>
                    <a:pt x="10" y="12"/>
                    <a:pt x="10" y="12"/>
                    <a:pt x="10" y="12"/>
                  </a:cubicBezTo>
                  <a:cubicBezTo>
                    <a:pt x="10" y="13"/>
                    <a:pt x="10" y="14"/>
                    <a:pt x="9" y="15"/>
                  </a:cubicBezTo>
                  <a:cubicBezTo>
                    <a:pt x="9" y="16"/>
                    <a:pt x="8" y="17"/>
                    <a:pt x="7" y="17"/>
                  </a:cubicBezTo>
                  <a:cubicBezTo>
                    <a:pt x="7" y="18"/>
                    <a:pt x="6" y="18"/>
                    <a:pt x="6" y="18"/>
                  </a:cubicBezTo>
                  <a:cubicBezTo>
                    <a:pt x="6" y="19"/>
                    <a:pt x="6" y="19"/>
                    <a:pt x="5" y="19"/>
                  </a:cubicBezTo>
                  <a:cubicBezTo>
                    <a:pt x="5" y="19"/>
                    <a:pt x="5" y="19"/>
                    <a:pt x="5" y="19"/>
                  </a:cubicBezTo>
                  <a:cubicBezTo>
                    <a:pt x="5" y="19"/>
                    <a:pt x="5" y="19"/>
                    <a:pt x="5" y="19"/>
                  </a:cubicBezTo>
                  <a:cubicBezTo>
                    <a:pt x="5" y="19"/>
                    <a:pt x="5" y="19"/>
                    <a:pt x="5" y="19"/>
                  </a:cubicBezTo>
                  <a:cubicBezTo>
                    <a:pt x="5" y="19"/>
                    <a:pt x="4" y="19"/>
                    <a:pt x="4" y="18"/>
                  </a:cubicBezTo>
                  <a:cubicBezTo>
                    <a:pt x="3" y="17"/>
                    <a:pt x="1" y="19"/>
                    <a:pt x="2" y="21"/>
                  </a:cubicBezTo>
                  <a:cubicBezTo>
                    <a:pt x="7" y="26"/>
                    <a:pt x="14" y="15"/>
                    <a:pt x="14" y="11"/>
                  </a:cubicBezTo>
                  <a:cubicBezTo>
                    <a:pt x="13" y="5"/>
                    <a:pt x="7" y="4"/>
                    <a:pt x="4" y="7"/>
                  </a:cubicBezTo>
                  <a:cubicBezTo>
                    <a:pt x="3" y="5"/>
                    <a:pt x="3" y="3"/>
                    <a:pt x="3" y="2"/>
                  </a:cubicBezTo>
                  <a:cubicBezTo>
                    <a:pt x="3" y="1"/>
                    <a:pt x="2" y="0"/>
                    <a:pt x="1" y="0"/>
                  </a:cubicBezTo>
                  <a:cubicBezTo>
                    <a:pt x="1" y="0"/>
                    <a:pt x="0" y="1"/>
                    <a:pt x="0"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5378125" y="2318425"/>
            <a:ext cx="407990" cy="242075"/>
            <a:chOff x="4049583" y="2128837"/>
            <a:chExt cx="238125" cy="141288"/>
          </a:xfrm>
        </p:grpSpPr>
        <p:sp>
          <p:nvSpPr>
            <p:cNvPr id="35" name="Freeform 19"/>
            <p:cNvSpPr/>
            <p:nvPr/>
          </p:nvSpPr>
          <p:spPr bwMode="auto">
            <a:xfrm>
              <a:off x="4049583" y="2184400"/>
              <a:ext cx="73025" cy="85725"/>
            </a:xfrm>
            <a:custGeom>
              <a:avLst/>
              <a:gdLst>
                <a:gd name="T0" fmla="*/ 3 w 17"/>
                <a:gd name="T1" fmla="*/ 2 h 20"/>
                <a:gd name="T2" fmla="*/ 0 w 17"/>
                <a:gd name="T3" fmla="*/ 11 h 20"/>
                <a:gd name="T4" fmla="*/ 3 w 17"/>
                <a:gd name="T5" fmla="*/ 11 h 20"/>
                <a:gd name="T6" fmla="*/ 3 w 17"/>
                <a:gd name="T7" fmla="*/ 10 h 20"/>
                <a:gd name="T8" fmla="*/ 3 w 17"/>
                <a:gd name="T9" fmla="*/ 7 h 20"/>
                <a:gd name="T10" fmla="*/ 4 w 17"/>
                <a:gd name="T11" fmla="*/ 5 h 20"/>
                <a:gd name="T12" fmla="*/ 5 w 17"/>
                <a:gd name="T13" fmla="*/ 5 h 20"/>
                <a:gd name="T14" fmla="*/ 6 w 17"/>
                <a:gd name="T15" fmla="*/ 4 h 20"/>
                <a:gd name="T16" fmla="*/ 7 w 17"/>
                <a:gd name="T17" fmla="*/ 3 h 20"/>
                <a:gd name="T18" fmla="*/ 9 w 17"/>
                <a:gd name="T19" fmla="*/ 3 h 20"/>
                <a:gd name="T20" fmla="*/ 9 w 17"/>
                <a:gd name="T21" fmla="*/ 3 h 20"/>
                <a:gd name="T22" fmla="*/ 9 w 17"/>
                <a:gd name="T23" fmla="*/ 4 h 20"/>
                <a:gd name="T24" fmla="*/ 10 w 17"/>
                <a:gd name="T25" fmla="*/ 7 h 20"/>
                <a:gd name="T26" fmla="*/ 9 w 17"/>
                <a:gd name="T27" fmla="*/ 10 h 20"/>
                <a:gd name="T28" fmla="*/ 6 w 17"/>
                <a:gd name="T29" fmla="*/ 17 h 20"/>
                <a:gd name="T30" fmla="*/ 6 w 17"/>
                <a:gd name="T31" fmla="*/ 17 h 20"/>
                <a:gd name="T32" fmla="*/ 7 w 17"/>
                <a:gd name="T33" fmla="*/ 20 h 20"/>
                <a:gd name="T34" fmla="*/ 15 w 17"/>
                <a:gd name="T35" fmla="*/ 19 h 20"/>
                <a:gd name="T36" fmla="*/ 13 w 17"/>
                <a:gd name="T37" fmla="*/ 16 h 20"/>
                <a:gd name="T38" fmla="*/ 13 w 17"/>
                <a:gd name="T39" fmla="*/ 16 h 20"/>
                <a:gd name="T40" fmla="*/ 10 w 17"/>
                <a:gd name="T41" fmla="*/ 17 h 20"/>
                <a:gd name="T42" fmla="*/ 12 w 17"/>
                <a:gd name="T43" fmla="*/ 1 h 20"/>
                <a:gd name="T44" fmla="*/ 11 w 17"/>
                <a:gd name="T45" fmla="*/ 0 h 20"/>
                <a:gd name="T46" fmla="*/ 7 w 17"/>
                <a:gd name="T47" fmla="*/ 0 h 20"/>
                <a:gd name="T48" fmla="*/ 3 w 17"/>
                <a:gd name="T4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0">
                  <a:moveTo>
                    <a:pt x="3" y="2"/>
                  </a:moveTo>
                  <a:cubicBezTo>
                    <a:pt x="0" y="5"/>
                    <a:pt x="0" y="8"/>
                    <a:pt x="0" y="11"/>
                  </a:cubicBezTo>
                  <a:cubicBezTo>
                    <a:pt x="0" y="13"/>
                    <a:pt x="3" y="13"/>
                    <a:pt x="3" y="11"/>
                  </a:cubicBezTo>
                  <a:cubicBezTo>
                    <a:pt x="3" y="11"/>
                    <a:pt x="3" y="10"/>
                    <a:pt x="3" y="10"/>
                  </a:cubicBezTo>
                  <a:cubicBezTo>
                    <a:pt x="3" y="9"/>
                    <a:pt x="3" y="8"/>
                    <a:pt x="3" y="7"/>
                  </a:cubicBezTo>
                  <a:cubicBezTo>
                    <a:pt x="4" y="6"/>
                    <a:pt x="4" y="6"/>
                    <a:pt x="4" y="5"/>
                  </a:cubicBezTo>
                  <a:cubicBezTo>
                    <a:pt x="4" y="5"/>
                    <a:pt x="5" y="5"/>
                    <a:pt x="5" y="5"/>
                  </a:cubicBezTo>
                  <a:cubicBezTo>
                    <a:pt x="5" y="4"/>
                    <a:pt x="5" y="4"/>
                    <a:pt x="6" y="4"/>
                  </a:cubicBezTo>
                  <a:cubicBezTo>
                    <a:pt x="6" y="4"/>
                    <a:pt x="6" y="4"/>
                    <a:pt x="7" y="3"/>
                  </a:cubicBezTo>
                  <a:cubicBezTo>
                    <a:pt x="7" y="3"/>
                    <a:pt x="8" y="3"/>
                    <a:pt x="9" y="3"/>
                  </a:cubicBezTo>
                  <a:cubicBezTo>
                    <a:pt x="9" y="3"/>
                    <a:pt x="9" y="3"/>
                    <a:pt x="9" y="3"/>
                  </a:cubicBezTo>
                  <a:cubicBezTo>
                    <a:pt x="9" y="3"/>
                    <a:pt x="9" y="4"/>
                    <a:pt x="9" y="4"/>
                  </a:cubicBezTo>
                  <a:cubicBezTo>
                    <a:pt x="10" y="5"/>
                    <a:pt x="10" y="6"/>
                    <a:pt x="10" y="7"/>
                  </a:cubicBezTo>
                  <a:cubicBezTo>
                    <a:pt x="10" y="8"/>
                    <a:pt x="9" y="9"/>
                    <a:pt x="9" y="10"/>
                  </a:cubicBezTo>
                  <a:cubicBezTo>
                    <a:pt x="8" y="12"/>
                    <a:pt x="7" y="15"/>
                    <a:pt x="6" y="17"/>
                  </a:cubicBezTo>
                  <a:cubicBezTo>
                    <a:pt x="6" y="17"/>
                    <a:pt x="6" y="17"/>
                    <a:pt x="6" y="17"/>
                  </a:cubicBezTo>
                  <a:cubicBezTo>
                    <a:pt x="5" y="19"/>
                    <a:pt x="6" y="20"/>
                    <a:pt x="7" y="20"/>
                  </a:cubicBezTo>
                  <a:cubicBezTo>
                    <a:pt x="10" y="20"/>
                    <a:pt x="12" y="20"/>
                    <a:pt x="15" y="19"/>
                  </a:cubicBezTo>
                  <a:cubicBezTo>
                    <a:pt x="17" y="18"/>
                    <a:pt x="15" y="16"/>
                    <a:pt x="13" y="16"/>
                  </a:cubicBezTo>
                  <a:cubicBezTo>
                    <a:pt x="13" y="16"/>
                    <a:pt x="13" y="16"/>
                    <a:pt x="13" y="16"/>
                  </a:cubicBezTo>
                  <a:cubicBezTo>
                    <a:pt x="12" y="16"/>
                    <a:pt x="11" y="17"/>
                    <a:pt x="10" y="17"/>
                  </a:cubicBezTo>
                  <a:cubicBezTo>
                    <a:pt x="12" y="12"/>
                    <a:pt x="14" y="7"/>
                    <a:pt x="12" y="1"/>
                  </a:cubicBezTo>
                  <a:cubicBezTo>
                    <a:pt x="12" y="1"/>
                    <a:pt x="11" y="0"/>
                    <a:pt x="11" y="0"/>
                  </a:cubicBezTo>
                  <a:cubicBezTo>
                    <a:pt x="9" y="0"/>
                    <a:pt x="8" y="0"/>
                    <a:pt x="7" y="0"/>
                  </a:cubicBezTo>
                  <a:cubicBezTo>
                    <a:pt x="5" y="0"/>
                    <a:pt x="4" y="1"/>
                    <a:pt x="3"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p:cNvSpPr/>
            <p:nvPr/>
          </p:nvSpPr>
          <p:spPr bwMode="auto">
            <a:xfrm>
              <a:off x="4198808" y="2209800"/>
              <a:ext cx="4763" cy="25400"/>
            </a:xfrm>
            <a:custGeom>
              <a:avLst/>
              <a:gdLst>
                <a:gd name="T0" fmla="*/ 1 w 1"/>
                <a:gd name="T1" fmla="*/ 6 h 6"/>
                <a:gd name="T2" fmla="*/ 0 w 1"/>
                <a:gd name="T3" fmla="*/ 0 h 6"/>
                <a:gd name="T4" fmla="*/ 0 w 1"/>
                <a:gd name="T5" fmla="*/ 0 h 6"/>
                <a:gd name="T6" fmla="*/ 1 w 1"/>
                <a:gd name="T7" fmla="*/ 6 h 6"/>
              </a:gdLst>
              <a:ahLst/>
              <a:cxnLst>
                <a:cxn ang="0">
                  <a:pos x="T0" y="T1"/>
                </a:cxn>
                <a:cxn ang="0">
                  <a:pos x="T2" y="T3"/>
                </a:cxn>
                <a:cxn ang="0">
                  <a:pos x="T4" y="T5"/>
                </a:cxn>
                <a:cxn ang="0">
                  <a:pos x="T6" y="T7"/>
                </a:cxn>
              </a:cxnLst>
              <a:rect l="0" t="0" r="r" b="b"/>
              <a:pathLst>
                <a:path w="1" h="6">
                  <a:moveTo>
                    <a:pt x="1" y="6"/>
                  </a:moveTo>
                  <a:cubicBezTo>
                    <a:pt x="1" y="4"/>
                    <a:pt x="1" y="2"/>
                    <a:pt x="0" y="0"/>
                  </a:cubicBezTo>
                  <a:cubicBezTo>
                    <a:pt x="0" y="0"/>
                    <a:pt x="0" y="0"/>
                    <a:pt x="0" y="0"/>
                  </a:cubicBezTo>
                  <a:cubicBezTo>
                    <a:pt x="0" y="2"/>
                    <a:pt x="0" y="4"/>
                    <a:pt x="1" y="6"/>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p:cNvSpPr>
              <a:spLocks noEditPoints="1"/>
            </p:cNvSpPr>
            <p:nvPr/>
          </p:nvSpPr>
          <p:spPr bwMode="auto">
            <a:xfrm>
              <a:off x="4228970" y="2128837"/>
              <a:ext cx="38100" cy="128588"/>
            </a:xfrm>
            <a:custGeom>
              <a:avLst/>
              <a:gdLst>
                <a:gd name="T0" fmla="*/ 6 w 9"/>
                <a:gd name="T1" fmla="*/ 2 h 30"/>
                <a:gd name="T2" fmla="*/ 2 w 9"/>
                <a:gd name="T3" fmla="*/ 24 h 30"/>
                <a:gd name="T4" fmla="*/ 1 w 9"/>
                <a:gd name="T5" fmla="*/ 27 h 30"/>
                <a:gd name="T6" fmla="*/ 4 w 9"/>
                <a:gd name="T7" fmla="*/ 28 h 30"/>
                <a:gd name="T8" fmla="*/ 9 w 9"/>
                <a:gd name="T9" fmla="*/ 2 h 30"/>
                <a:gd name="T10" fmla="*/ 7 w 9"/>
                <a:gd name="T11" fmla="*/ 0 h 30"/>
                <a:gd name="T12" fmla="*/ 6 w 9"/>
                <a:gd name="T13" fmla="*/ 2 h 30"/>
                <a:gd name="T14" fmla="*/ 2 w 9"/>
                <a:gd name="T15" fmla="*/ 25 h 30"/>
                <a:gd name="T16" fmla="*/ 2 w 9"/>
                <a:gd name="T17" fmla="*/ 25 h 30"/>
                <a:gd name="T18" fmla="*/ 2 w 9"/>
                <a:gd name="T19"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0">
                  <a:moveTo>
                    <a:pt x="6" y="2"/>
                  </a:moveTo>
                  <a:cubicBezTo>
                    <a:pt x="4" y="9"/>
                    <a:pt x="4" y="17"/>
                    <a:pt x="2" y="24"/>
                  </a:cubicBezTo>
                  <a:cubicBezTo>
                    <a:pt x="2" y="25"/>
                    <a:pt x="1" y="26"/>
                    <a:pt x="1" y="27"/>
                  </a:cubicBezTo>
                  <a:cubicBezTo>
                    <a:pt x="0" y="28"/>
                    <a:pt x="3" y="30"/>
                    <a:pt x="4" y="28"/>
                  </a:cubicBezTo>
                  <a:cubicBezTo>
                    <a:pt x="7" y="19"/>
                    <a:pt x="7" y="11"/>
                    <a:pt x="9" y="2"/>
                  </a:cubicBezTo>
                  <a:cubicBezTo>
                    <a:pt x="9" y="1"/>
                    <a:pt x="8" y="0"/>
                    <a:pt x="7" y="0"/>
                  </a:cubicBezTo>
                  <a:cubicBezTo>
                    <a:pt x="6" y="0"/>
                    <a:pt x="6" y="1"/>
                    <a:pt x="6" y="2"/>
                  </a:cubicBezTo>
                  <a:moveTo>
                    <a:pt x="2" y="25"/>
                  </a:moveTo>
                  <a:cubicBezTo>
                    <a:pt x="2" y="25"/>
                    <a:pt x="2" y="25"/>
                    <a:pt x="2" y="25"/>
                  </a:cubicBezTo>
                  <a:cubicBezTo>
                    <a:pt x="2" y="25"/>
                    <a:pt x="2" y="25"/>
                    <a:pt x="2" y="25"/>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p:cNvSpPr/>
            <p:nvPr/>
          </p:nvSpPr>
          <p:spPr bwMode="auto">
            <a:xfrm>
              <a:off x="4216270" y="2166937"/>
              <a:ext cx="20638" cy="12700"/>
            </a:xfrm>
            <a:custGeom>
              <a:avLst/>
              <a:gdLst>
                <a:gd name="T0" fmla="*/ 3 w 5"/>
                <a:gd name="T1" fmla="*/ 3 h 3"/>
                <a:gd name="T2" fmla="*/ 2 w 5"/>
                <a:gd name="T3" fmla="*/ 0 h 3"/>
                <a:gd name="T4" fmla="*/ 3 w 5"/>
                <a:gd name="T5" fmla="*/ 3 h 3"/>
              </a:gdLst>
              <a:ahLst/>
              <a:cxnLst>
                <a:cxn ang="0">
                  <a:pos x="T0" y="T1"/>
                </a:cxn>
                <a:cxn ang="0">
                  <a:pos x="T2" y="T3"/>
                </a:cxn>
                <a:cxn ang="0">
                  <a:pos x="T4" y="T5"/>
                </a:cxn>
              </a:cxnLst>
              <a:rect l="0" t="0" r="r" b="b"/>
              <a:pathLst>
                <a:path w="5" h="3">
                  <a:moveTo>
                    <a:pt x="3" y="3"/>
                  </a:moveTo>
                  <a:cubicBezTo>
                    <a:pt x="5" y="3"/>
                    <a:pt x="4" y="0"/>
                    <a:pt x="2" y="0"/>
                  </a:cubicBezTo>
                  <a:cubicBezTo>
                    <a:pt x="0" y="0"/>
                    <a:pt x="1" y="3"/>
                    <a:pt x="3" y="3"/>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p:cNvSpPr/>
            <p:nvPr/>
          </p:nvSpPr>
          <p:spPr bwMode="auto">
            <a:xfrm>
              <a:off x="4271833" y="2205037"/>
              <a:ext cx="15875" cy="12700"/>
            </a:xfrm>
            <a:custGeom>
              <a:avLst/>
              <a:gdLst>
                <a:gd name="T0" fmla="*/ 2 w 4"/>
                <a:gd name="T1" fmla="*/ 3 h 3"/>
                <a:gd name="T2" fmla="*/ 2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2" y="0"/>
                  </a:cubicBezTo>
                  <a:cubicBezTo>
                    <a:pt x="0" y="0"/>
                    <a:pt x="0" y="3"/>
                    <a:pt x="2" y="3"/>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2"/>
            <p:cNvSpPr>
              <a:spLocks noEditPoints="1"/>
            </p:cNvSpPr>
            <p:nvPr/>
          </p:nvSpPr>
          <p:spPr bwMode="auto">
            <a:xfrm>
              <a:off x="4117845" y="2171700"/>
              <a:ext cx="98425" cy="98425"/>
            </a:xfrm>
            <a:custGeom>
              <a:avLst/>
              <a:gdLst>
                <a:gd name="T0" fmla="*/ 6 w 23"/>
                <a:gd name="T1" fmla="*/ 1 h 23"/>
                <a:gd name="T2" fmla="*/ 5 w 23"/>
                <a:gd name="T3" fmla="*/ 2 h 23"/>
                <a:gd name="T4" fmla="*/ 2 w 23"/>
                <a:gd name="T5" fmla="*/ 16 h 23"/>
                <a:gd name="T6" fmla="*/ 17 w 23"/>
                <a:gd name="T7" fmla="*/ 20 h 23"/>
                <a:gd name="T8" fmla="*/ 20 w 23"/>
                <a:gd name="T9" fmla="*/ 6 h 23"/>
                <a:gd name="T10" fmla="*/ 8 w 23"/>
                <a:gd name="T11" fmla="*/ 1 h 23"/>
                <a:gd name="T12" fmla="*/ 6 w 23"/>
                <a:gd name="T13" fmla="*/ 1 h 23"/>
                <a:gd name="T14" fmla="*/ 10 w 23"/>
                <a:gd name="T15" fmla="*/ 3 h 23"/>
                <a:gd name="T16" fmla="*/ 12 w 23"/>
                <a:gd name="T17" fmla="*/ 4 h 23"/>
                <a:gd name="T18" fmla="*/ 14 w 23"/>
                <a:gd name="T19" fmla="*/ 5 h 23"/>
                <a:gd name="T20" fmla="*/ 16 w 23"/>
                <a:gd name="T21" fmla="*/ 6 h 23"/>
                <a:gd name="T22" fmla="*/ 17 w 23"/>
                <a:gd name="T23" fmla="*/ 8 h 23"/>
                <a:gd name="T24" fmla="*/ 18 w 23"/>
                <a:gd name="T25" fmla="*/ 10 h 23"/>
                <a:gd name="T26" fmla="*/ 18 w 23"/>
                <a:gd name="T27" fmla="*/ 12 h 23"/>
                <a:gd name="T28" fmla="*/ 18 w 23"/>
                <a:gd name="T29" fmla="*/ 14 h 23"/>
                <a:gd name="T30" fmla="*/ 17 w 23"/>
                <a:gd name="T31" fmla="*/ 16 h 23"/>
                <a:gd name="T32" fmla="*/ 17 w 23"/>
                <a:gd name="T33" fmla="*/ 17 h 23"/>
                <a:gd name="T34" fmla="*/ 16 w 23"/>
                <a:gd name="T35" fmla="*/ 17 h 23"/>
                <a:gd name="T36" fmla="*/ 14 w 23"/>
                <a:gd name="T37" fmla="*/ 18 h 23"/>
                <a:gd name="T38" fmla="*/ 11 w 23"/>
                <a:gd name="T39" fmla="*/ 19 h 23"/>
                <a:gd name="T40" fmla="*/ 8 w 23"/>
                <a:gd name="T41" fmla="*/ 18 h 23"/>
                <a:gd name="T42" fmla="*/ 7 w 23"/>
                <a:gd name="T43" fmla="*/ 18 h 23"/>
                <a:gd name="T44" fmla="*/ 6 w 23"/>
                <a:gd name="T45" fmla="*/ 17 h 23"/>
                <a:gd name="T46" fmla="*/ 5 w 23"/>
                <a:gd name="T47" fmla="*/ 16 h 23"/>
                <a:gd name="T48" fmla="*/ 4 w 23"/>
                <a:gd name="T49" fmla="*/ 14 h 23"/>
                <a:gd name="T50" fmla="*/ 4 w 23"/>
                <a:gd name="T51" fmla="*/ 12 h 23"/>
                <a:gd name="T52" fmla="*/ 5 w 23"/>
                <a:gd name="T53" fmla="*/ 9 h 23"/>
                <a:gd name="T54" fmla="*/ 6 w 23"/>
                <a:gd name="T55" fmla="*/ 6 h 23"/>
                <a:gd name="T56" fmla="*/ 7 w 23"/>
                <a:gd name="T57" fmla="*/ 4 h 23"/>
                <a:gd name="T58" fmla="*/ 8 w 23"/>
                <a:gd name="T59" fmla="*/ 4 h 23"/>
                <a:gd name="T60" fmla="*/ 8 w 23"/>
                <a:gd name="T61" fmla="*/ 4 h 23"/>
                <a:gd name="T62" fmla="*/ 10 w 23"/>
                <a:gd name="T63"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3">
                  <a:moveTo>
                    <a:pt x="6" y="1"/>
                  </a:moveTo>
                  <a:cubicBezTo>
                    <a:pt x="5" y="1"/>
                    <a:pt x="5" y="2"/>
                    <a:pt x="5" y="2"/>
                  </a:cubicBezTo>
                  <a:cubicBezTo>
                    <a:pt x="1" y="6"/>
                    <a:pt x="0" y="12"/>
                    <a:pt x="2" y="16"/>
                  </a:cubicBezTo>
                  <a:cubicBezTo>
                    <a:pt x="4" y="22"/>
                    <a:pt x="12" y="23"/>
                    <a:pt x="17" y="20"/>
                  </a:cubicBezTo>
                  <a:cubicBezTo>
                    <a:pt x="22" y="18"/>
                    <a:pt x="23" y="11"/>
                    <a:pt x="20" y="6"/>
                  </a:cubicBezTo>
                  <a:cubicBezTo>
                    <a:pt x="17" y="2"/>
                    <a:pt x="13" y="0"/>
                    <a:pt x="8" y="1"/>
                  </a:cubicBezTo>
                  <a:cubicBezTo>
                    <a:pt x="7" y="1"/>
                    <a:pt x="7" y="1"/>
                    <a:pt x="6" y="1"/>
                  </a:cubicBezTo>
                  <a:moveTo>
                    <a:pt x="10" y="3"/>
                  </a:moveTo>
                  <a:cubicBezTo>
                    <a:pt x="10" y="3"/>
                    <a:pt x="11" y="4"/>
                    <a:pt x="12" y="4"/>
                  </a:cubicBezTo>
                  <a:cubicBezTo>
                    <a:pt x="13" y="4"/>
                    <a:pt x="13" y="4"/>
                    <a:pt x="14" y="5"/>
                  </a:cubicBezTo>
                  <a:cubicBezTo>
                    <a:pt x="15" y="5"/>
                    <a:pt x="15" y="6"/>
                    <a:pt x="16" y="6"/>
                  </a:cubicBezTo>
                  <a:cubicBezTo>
                    <a:pt x="16" y="7"/>
                    <a:pt x="17" y="7"/>
                    <a:pt x="17" y="8"/>
                  </a:cubicBezTo>
                  <a:cubicBezTo>
                    <a:pt x="18" y="9"/>
                    <a:pt x="18" y="10"/>
                    <a:pt x="18" y="10"/>
                  </a:cubicBezTo>
                  <a:cubicBezTo>
                    <a:pt x="18" y="11"/>
                    <a:pt x="18" y="12"/>
                    <a:pt x="18" y="12"/>
                  </a:cubicBezTo>
                  <a:cubicBezTo>
                    <a:pt x="18" y="13"/>
                    <a:pt x="18" y="13"/>
                    <a:pt x="18" y="14"/>
                  </a:cubicBezTo>
                  <a:cubicBezTo>
                    <a:pt x="18" y="15"/>
                    <a:pt x="18" y="15"/>
                    <a:pt x="17" y="16"/>
                  </a:cubicBezTo>
                  <a:cubicBezTo>
                    <a:pt x="17" y="16"/>
                    <a:pt x="17" y="16"/>
                    <a:pt x="17" y="17"/>
                  </a:cubicBezTo>
                  <a:cubicBezTo>
                    <a:pt x="16" y="17"/>
                    <a:pt x="16" y="17"/>
                    <a:pt x="16" y="17"/>
                  </a:cubicBezTo>
                  <a:cubicBezTo>
                    <a:pt x="15" y="18"/>
                    <a:pt x="14" y="18"/>
                    <a:pt x="14" y="18"/>
                  </a:cubicBezTo>
                  <a:cubicBezTo>
                    <a:pt x="13" y="18"/>
                    <a:pt x="12" y="19"/>
                    <a:pt x="11" y="19"/>
                  </a:cubicBezTo>
                  <a:cubicBezTo>
                    <a:pt x="10" y="19"/>
                    <a:pt x="9" y="18"/>
                    <a:pt x="8" y="18"/>
                  </a:cubicBezTo>
                  <a:cubicBezTo>
                    <a:pt x="8" y="18"/>
                    <a:pt x="8" y="18"/>
                    <a:pt x="7" y="18"/>
                  </a:cubicBezTo>
                  <a:cubicBezTo>
                    <a:pt x="7" y="17"/>
                    <a:pt x="6" y="17"/>
                    <a:pt x="6" y="17"/>
                  </a:cubicBezTo>
                  <a:cubicBezTo>
                    <a:pt x="6" y="16"/>
                    <a:pt x="5" y="16"/>
                    <a:pt x="5" y="16"/>
                  </a:cubicBezTo>
                  <a:cubicBezTo>
                    <a:pt x="5" y="15"/>
                    <a:pt x="5" y="15"/>
                    <a:pt x="4" y="14"/>
                  </a:cubicBezTo>
                  <a:cubicBezTo>
                    <a:pt x="4" y="13"/>
                    <a:pt x="4" y="13"/>
                    <a:pt x="4" y="12"/>
                  </a:cubicBezTo>
                  <a:cubicBezTo>
                    <a:pt x="4" y="11"/>
                    <a:pt x="4" y="10"/>
                    <a:pt x="5" y="9"/>
                  </a:cubicBezTo>
                  <a:cubicBezTo>
                    <a:pt x="5" y="8"/>
                    <a:pt x="5" y="7"/>
                    <a:pt x="6" y="6"/>
                  </a:cubicBezTo>
                  <a:cubicBezTo>
                    <a:pt x="6" y="5"/>
                    <a:pt x="7" y="5"/>
                    <a:pt x="7" y="4"/>
                  </a:cubicBezTo>
                  <a:cubicBezTo>
                    <a:pt x="8" y="4"/>
                    <a:pt x="8" y="4"/>
                    <a:pt x="8" y="4"/>
                  </a:cubicBezTo>
                  <a:cubicBezTo>
                    <a:pt x="8" y="4"/>
                    <a:pt x="8" y="4"/>
                    <a:pt x="8" y="4"/>
                  </a:cubicBezTo>
                  <a:cubicBezTo>
                    <a:pt x="9" y="4"/>
                    <a:pt x="9" y="3"/>
                    <a:pt x="10" y="3"/>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1" name="组合 40"/>
          <p:cNvGrpSpPr/>
          <p:nvPr/>
        </p:nvGrpSpPr>
        <p:grpSpPr>
          <a:xfrm>
            <a:off x="5249867" y="4260811"/>
            <a:ext cx="416789" cy="279586"/>
            <a:chOff x="3905120" y="3001962"/>
            <a:chExt cx="255588" cy="171451"/>
          </a:xfrm>
        </p:grpSpPr>
        <p:sp>
          <p:nvSpPr>
            <p:cNvPr id="42" name="Freeform 24"/>
            <p:cNvSpPr/>
            <p:nvPr/>
          </p:nvSpPr>
          <p:spPr bwMode="auto">
            <a:xfrm>
              <a:off x="3913058" y="3067050"/>
              <a:ext cx="25400" cy="88900"/>
            </a:xfrm>
            <a:custGeom>
              <a:avLst/>
              <a:gdLst>
                <a:gd name="T0" fmla="*/ 0 w 6"/>
                <a:gd name="T1" fmla="*/ 1 h 21"/>
                <a:gd name="T2" fmla="*/ 3 w 6"/>
                <a:gd name="T3" fmla="*/ 19 h 21"/>
                <a:gd name="T4" fmla="*/ 6 w 6"/>
                <a:gd name="T5" fmla="*/ 18 h 21"/>
                <a:gd name="T6" fmla="*/ 4 w 6"/>
                <a:gd name="T7" fmla="*/ 1 h 21"/>
                <a:gd name="T8" fmla="*/ 2 w 6"/>
                <a:gd name="T9" fmla="*/ 0 h 21"/>
                <a:gd name="T10" fmla="*/ 0 w 6"/>
                <a:gd name="T11" fmla="*/ 1 h 21"/>
              </a:gdLst>
              <a:ahLst/>
              <a:cxnLst>
                <a:cxn ang="0">
                  <a:pos x="T0" y="T1"/>
                </a:cxn>
                <a:cxn ang="0">
                  <a:pos x="T2" y="T3"/>
                </a:cxn>
                <a:cxn ang="0">
                  <a:pos x="T4" y="T5"/>
                </a:cxn>
                <a:cxn ang="0">
                  <a:pos x="T6" y="T7"/>
                </a:cxn>
                <a:cxn ang="0">
                  <a:pos x="T8" y="T9"/>
                </a:cxn>
                <a:cxn ang="0">
                  <a:pos x="T10" y="T11"/>
                </a:cxn>
              </a:cxnLst>
              <a:rect l="0" t="0" r="r" b="b"/>
              <a:pathLst>
                <a:path w="6" h="21">
                  <a:moveTo>
                    <a:pt x="0" y="1"/>
                  </a:moveTo>
                  <a:cubicBezTo>
                    <a:pt x="1" y="7"/>
                    <a:pt x="2" y="13"/>
                    <a:pt x="3" y="19"/>
                  </a:cubicBezTo>
                  <a:cubicBezTo>
                    <a:pt x="3" y="21"/>
                    <a:pt x="6" y="20"/>
                    <a:pt x="6" y="18"/>
                  </a:cubicBezTo>
                  <a:cubicBezTo>
                    <a:pt x="5" y="13"/>
                    <a:pt x="5" y="7"/>
                    <a:pt x="4" y="1"/>
                  </a:cubicBezTo>
                  <a:cubicBezTo>
                    <a:pt x="3" y="0"/>
                    <a:pt x="3" y="0"/>
                    <a:pt x="2" y="0"/>
                  </a:cubicBezTo>
                  <a:cubicBezTo>
                    <a:pt x="1" y="0"/>
                    <a:pt x="0" y="0"/>
                    <a:pt x="0"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5"/>
            <p:cNvSpPr/>
            <p:nvPr/>
          </p:nvSpPr>
          <p:spPr bwMode="auto">
            <a:xfrm>
              <a:off x="3905120" y="3062287"/>
              <a:ext cx="30163" cy="50800"/>
            </a:xfrm>
            <a:custGeom>
              <a:avLst/>
              <a:gdLst>
                <a:gd name="T0" fmla="*/ 4 w 7"/>
                <a:gd name="T1" fmla="*/ 1 h 12"/>
                <a:gd name="T2" fmla="*/ 2 w 7"/>
                <a:gd name="T3" fmla="*/ 5 h 12"/>
                <a:gd name="T4" fmla="*/ 1 w 7"/>
                <a:gd name="T5" fmla="*/ 9 h 12"/>
                <a:gd name="T6" fmla="*/ 4 w 7"/>
                <a:gd name="T7" fmla="*/ 10 h 12"/>
                <a:gd name="T8" fmla="*/ 6 w 7"/>
                <a:gd name="T9" fmla="*/ 3 h 12"/>
                <a:gd name="T10" fmla="*/ 7 w 7"/>
                <a:gd name="T11" fmla="*/ 2 h 12"/>
                <a:gd name="T12" fmla="*/ 6 w 7"/>
                <a:gd name="T13" fmla="*/ 1 h 12"/>
                <a:gd name="T14" fmla="*/ 5 w 7"/>
                <a:gd name="T15" fmla="*/ 0 h 12"/>
                <a:gd name="T16" fmla="*/ 4 w 7"/>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4" y="1"/>
                  </a:moveTo>
                  <a:cubicBezTo>
                    <a:pt x="3" y="2"/>
                    <a:pt x="3" y="3"/>
                    <a:pt x="2" y="5"/>
                  </a:cubicBezTo>
                  <a:cubicBezTo>
                    <a:pt x="2" y="6"/>
                    <a:pt x="1" y="8"/>
                    <a:pt x="1" y="9"/>
                  </a:cubicBezTo>
                  <a:cubicBezTo>
                    <a:pt x="0" y="11"/>
                    <a:pt x="3" y="12"/>
                    <a:pt x="4" y="10"/>
                  </a:cubicBezTo>
                  <a:cubicBezTo>
                    <a:pt x="4" y="8"/>
                    <a:pt x="5" y="5"/>
                    <a:pt x="6" y="3"/>
                  </a:cubicBezTo>
                  <a:cubicBezTo>
                    <a:pt x="6" y="3"/>
                    <a:pt x="6" y="2"/>
                    <a:pt x="7" y="2"/>
                  </a:cubicBezTo>
                  <a:cubicBezTo>
                    <a:pt x="7" y="2"/>
                    <a:pt x="7" y="1"/>
                    <a:pt x="6" y="1"/>
                  </a:cubicBezTo>
                  <a:cubicBezTo>
                    <a:pt x="6" y="0"/>
                    <a:pt x="5" y="0"/>
                    <a:pt x="5" y="0"/>
                  </a:cubicBezTo>
                  <a:cubicBezTo>
                    <a:pt x="5" y="0"/>
                    <a:pt x="4" y="0"/>
                    <a:pt x="4"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6"/>
            <p:cNvSpPr/>
            <p:nvPr/>
          </p:nvSpPr>
          <p:spPr bwMode="auto">
            <a:xfrm>
              <a:off x="4082920" y="3001962"/>
              <a:ext cx="60325" cy="166688"/>
            </a:xfrm>
            <a:custGeom>
              <a:avLst/>
              <a:gdLst>
                <a:gd name="T0" fmla="*/ 11 w 14"/>
                <a:gd name="T1" fmla="*/ 1 h 39"/>
                <a:gd name="T2" fmla="*/ 8 w 14"/>
                <a:gd name="T3" fmla="*/ 19 h 39"/>
                <a:gd name="T4" fmla="*/ 3 w 14"/>
                <a:gd name="T5" fmla="*/ 33 h 39"/>
                <a:gd name="T6" fmla="*/ 1 w 14"/>
                <a:gd name="T7" fmla="*/ 35 h 39"/>
                <a:gd name="T8" fmla="*/ 3 w 14"/>
                <a:gd name="T9" fmla="*/ 37 h 39"/>
                <a:gd name="T10" fmla="*/ 14 w 14"/>
                <a:gd name="T11" fmla="*/ 2 h 39"/>
                <a:gd name="T12" fmla="*/ 12 w 14"/>
                <a:gd name="T13" fmla="*/ 0 h 39"/>
                <a:gd name="T14" fmla="*/ 11 w 14"/>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9">
                  <a:moveTo>
                    <a:pt x="11" y="1"/>
                  </a:moveTo>
                  <a:cubicBezTo>
                    <a:pt x="11" y="7"/>
                    <a:pt x="10" y="13"/>
                    <a:pt x="8" y="19"/>
                  </a:cubicBezTo>
                  <a:cubicBezTo>
                    <a:pt x="7" y="24"/>
                    <a:pt x="5" y="28"/>
                    <a:pt x="3" y="33"/>
                  </a:cubicBezTo>
                  <a:cubicBezTo>
                    <a:pt x="2" y="34"/>
                    <a:pt x="2" y="34"/>
                    <a:pt x="1" y="35"/>
                  </a:cubicBezTo>
                  <a:cubicBezTo>
                    <a:pt x="0" y="37"/>
                    <a:pt x="2" y="39"/>
                    <a:pt x="3" y="37"/>
                  </a:cubicBezTo>
                  <a:cubicBezTo>
                    <a:pt x="11" y="27"/>
                    <a:pt x="14" y="14"/>
                    <a:pt x="14" y="2"/>
                  </a:cubicBezTo>
                  <a:cubicBezTo>
                    <a:pt x="14" y="1"/>
                    <a:pt x="13" y="0"/>
                    <a:pt x="12" y="0"/>
                  </a:cubicBezTo>
                  <a:cubicBezTo>
                    <a:pt x="12" y="0"/>
                    <a:pt x="11" y="1"/>
                    <a:pt x="11"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7"/>
            <p:cNvSpPr/>
            <p:nvPr/>
          </p:nvSpPr>
          <p:spPr bwMode="auto">
            <a:xfrm>
              <a:off x="4092445" y="3062287"/>
              <a:ext cx="17463" cy="12700"/>
            </a:xfrm>
            <a:custGeom>
              <a:avLst/>
              <a:gdLst>
                <a:gd name="T0" fmla="*/ 2 w 4"/>
                <a:gd name="T1" fmla="*/ 3 h 3"/>
                <a:gd name="T2" fmla="*/ 2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2" y="0"/>
                  </a:cubicBezTo>
                  <a:cubicBezTo>
                    <a:pt x="0" y="0"/>
                    <a:pt x="0" y="3"/>
                    <a:pt x="2" y="3"/>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8"/>
            <p:cNvSpPr/>
            <p:nvPr/>
          </p:nvSpPr>
          <p:spPr bwMode="auto">
            <a:xfrm>
              <a:off x="4143245" y="3117850"/>
              <a:ext cx="17463" cy="17463"/>
            </a:xfrm>
            <a:custGeom>
              <a:avLst/>
              <a:gdLst>
                <a:gd name="T0" fmla="*/ 2 w 4"/>
                <a:gd name="T1" fmla="*/ 4 h 4"/>
                <a:gd name="T2" fmla="*/ 2 w 4"/>
                <a:gd name="T3" fmla="*/ 1 h 4"/>
                <a:gd name="T4" fmla="*/ 2 w 4"/>
                <a:gd name="T5" fmla="*/ 4 h 4"/>
              </a:gdLst>
              <a:ahLst/>
              <a:cxnLst>
                <a:cxn ang="0">
                  <a:pos x="T0" y="T1"/>
                </a:cxn>
                <a:cxn ang="0">
                  <a:pos x="T2" y="T3"/>
                </a:cxn>
                <a:cxn ang="0">
                  <a:pos x="T4" y="T5"/>
                </a:cxn>
              </a:cxnLst>
              <a:rect l="0" t="0" r="r" b="b"/>
              <a:pathLst>
                <a:path w="4" h="4">
                  <a:moveTo>
                    <a:pt x="2" y="4"/>
                  </a:moveTo>
                  <a:cubicBezTo>
                    <a:pt x="4" y="3"/>
                    <a:pt x="4" y="0"/>
                    <a:pt x="2" y="1"/>
                  </a:cubicBezTo>
                  <a:cubicBezTo>
                    <a:pt x="0" y="1"/>
                    <a:pt x="0" y="4"/>
                    <a:pt x="2" y="4"/>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3"/>
            <p:cNvSpPr/>
            <p:nvPr/>
          </p:nvSpPr>
          <p:spPr bwMode="auto">
            <a:xfrm>
              <a:off x="3943220" y="3054350"/>
              <a:ext cx="55563" cy="15875"/>
            </a:xfrm>
            <a:custGeom>
              <a:avLst/>
              <a:gdLst>
                <a:gd name="T0" fmla="*/ 3 w 13"/>
                <a:gd name="T1" fmla="*/ 4 h 4"/>
                <a:gd name="T2" fmla="*/ 11 w 13"/>
                <a:gd name="T3" fmla="*/ 3 h 4"/>
                <a:gd name="T4" fmla="*/ 10 w 13"/>
                <a:gd name="T5" fmla="*/ 0 h 4"/>
                <a:gd name="T6" fmla="*/ 2 w 13"/>
                <a:gd name="T7" fmla="*/ 1 h 4"/>
                <a:gd name="T8" fmla="*/ 2 w 13"/>
                <a:gd name="T9" fmla="*/ 1 h 4"/>
                <a:gd name="T10" fmla="*/ 3 w 13"/>
                <a:gd name="T11" fmla="*/ 4 h 4"/>
              </a:gdLst>
              <a:ahLst/>
              <a:cxnLst>
                <a:cxn ang="0">
                  <a:pos x="T0" y="T1"/>
                </a:cxn>
                <a:cxn ang="0">
                  <a:pos x="T2" y="T3"/>
                </a:cxn>
                <a:cxn ang="0">
                  <a:pos x="T4" y="T5"/>
                </a:cxn>
                <a:cxn ang="0">
                  <a:pos x="T6" y="T7"/>
                </a:cxn>
                <a:cxn ang="0">
                  <a:pos x="T8" y="T9"/>
                </a:cxn>
                <a:cxn ang="0">
                  <a:pos x="T10" y="T11"/>
                </a:cxn>
              </a:cxnLst>
              <a:rect l="0" t="0" r="r" b="b"/>
              <a:pathLst>
                <a:path w="13" h="4">
                  <a:moveTo>
                    <a:pt x="3" y="4"/>
                  </a:moveTo>
                  <a:cubicBezTo>
                    <a:pt x="6" y="4"/>
                    <a:pt x="8" y="3"/>
                    <a:pt x="11" y="3"/>
                  </a:cubicBezTo>
                  <a:cubicBezTo>
                    <a:pt x="13" y="3"/>
                    <a:pt x="12" y="0"/>
                    <a:pt x="10" y="0"/>
                  </a:cubicBezTo>
                  <a:cubicBezTo>
                    <a:pt x="8" y="0"/>
                    <a:pt x="5" y="1"/>
                    <a:pt x="2" y="1"/>
                  </a:cubicBezTo>
                  <a:cubicBezTo>
                    <a:pt x="2" y="1"/>
                    <a:pt x="2" y="1"/>
                    <a:pt x="2" y="1"/>
                  </a:cubicBezTo>
                  <a:cubicBezTo>
                    <a:pt x="0" y="1"/>
                    <a:pt x="1" y="4"/>
                    <a:pt x="3" y="4"/>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4"/>
            <p:cNvSpPr>
              <a:spLocks noEditPoints="1"/>
            </p:cNvSpPr>
            <p:nvPr/>
          </p:nvSpPr>
          <p:spPr bwMode="auto">
            <a:xfrm>
              <a:off x="3947983" y="3070225"/>
              <a:ext cx="80963" cy="103188"/>
            </a:xfrm>
            <a:custGeom>
              <a:avLst/>
              <a:gdLst>
                <a:gd name="T0" fmla="*/ 0 w 19"/>
                <a:gd name="T1" fmla="*/ 1 h 24"/>
                <a:gd name="T2" fmla="*/ 1 w 19"/>
                <a:gd name="T3" fmla="*/ 8 h 24"/>
                <a:gd name="T4" fmla="*/ 4 w 19"/>
                <a:gd name="T5" fmla="*/ 8 h 24"/>
                <a:gd name="T6" fmla="*/ 5 w 19"/>
                <a:gd name="T7" fmla="*/ 8 h 24"/>
                <a:gd name="T8" fmla="*/ 6 w 19"/>
                <a:gd name="T9" fmla="*/ 6 h 24"/>
                <a:gd name="T10" fmla="*/ 8 w 19"/>
                <a:gd name="T11" fmla="*/ 5 h 24"/>
                <a:gd name="T12" fmla="*/ 10 w 19"/>
                <a:gd name="T13" fmla="*/ 4 h 24"/>
                <a:gd name="T14" fmla="*/ 11 w 19"/>
                <a:gd name="T15" fmla="*/ 4 h 24"/>
                <a:gd name="T16" fmla="*/ 12 w 19"/>
                <a:gd name="T17" fmla="*/ 4 h 24"/>
                <a:gd name="T18" fmla="*/ 13 w 19"/>
                <a:gd name="T19" fmla="*/ 4 h 24"/>
                <a:gd name="T20" fmla="*/ 14 w 19"/>
                <a:gd name="T21" fmla="*/ 5 h 24"/>
                <a:gd name="T22" fmla="*/ 15 w 19"/>
                <a:gd name="T23" fmla="*/ 6 h 24"/>
                <a:gd name="T24" fmla="*/ 16 w 19"/>
                <a:gd name="T25" fmla="*/ 8 h 24"/>
                <a:gd name="T26" fmla="*/ 16 w 19"/>
                <a:gd name="T27" fmla="*/ 9 h 24"/>
                <a:gd name="T28" fmla="*/ 16 w 19"/>
                <a:gd name="T29" fmla="*/ 10 h 24"/>
                <a:gd name="T30" fmla="*/ 15 w 19"/>
                <a:gd name="T31" fmla="*/ 12 h 24"/>
                <a:gd name="T32" fmla="*/ 14 w 19"/>
                <a:gd name="T33" fmla="*/ 14 h 24"/>
                <a:gd name="T34" fmla="*/ 11 w 19"/>
                <a:gd name="T35" fmla="*/ 16 h 24"/>
                <a:gd name="T36" fmla="*/ 9 w 19"/>
                <a:gd name="T37" fmla="*/ 16 h 24"/>
                <a:gd name="T38" fmla="*/ 7 w 19"/>
                <a:gd name="T39" fmla="*/ 17 h 24"/>
                <a:gd name="T40" fmla="*/ 6 w 19"/>
                <a:gd name="T41" fmla="*/ 16 h 24"/>
                <a:gd name="T42" fmla="*/ 6 w 19"/>
                <a:gd name="T43" fmla="*/ 16 h 24"/>
                <a:gd name="T44" fmla="*/ 5 w 19"/>
                <a:gd name="T45" fmla="*/ 16 h 24"/>
                <a:gd name="T46" fmla="*/ 5 w 19"/>
                <a:gd name="T47" fmla="*/ 15 h 24"/>
                <a:gd name="T48" fmla="*/ 2 w 19"/>
                <a:gd name="T49" fmla="*/ 17 h 24"/>
                <a:gd name="T50" fmla="*/ 19 w 19"/>
                <a:gd name="T51" fmla="*/ 9 h 24"/>
                <a:gd name="T52" fmla="*/ 12 w 19"/>
                <a:gd name="T53" fmla="*/ 1 h 24"/>
                <a:gd name="T54" fmla="*/ 4 w 19"/>
                <a:gd name="T55" fmla="*/ 4 h 24"/>
                <a:gd name="T56" fmla="*/ 4 w 19"/>
                <a:gd name="T57" fmla="*/ 1 h 24"/>
                <a:gd name="T58" fmla="*/ 2 w 19"/>
                <a:gd name="T59" fmla="*/ 0 h 24"/>
                <a:gd name="T60" fmla="*/ 0 w 19"/>
                <a:gd name="T61" fmla="*/ 1 h 24"/>
                <a:gd name="T62" fmla="*/ 15 w 19"/>
                <a:gd name="T63" fmla="*/ 6 h 24"/>
                <a:gd name="T64" fmla="*/ 15 w 19"/>
                <a:gd name="T65" fmla="*/ 6 h 24"/>
                <a:gd name="T66" fmla="*/ 15 w 19"/>
                <a:gd name="T6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4">
                  <a:moveTo>
                    <a:pt x="0" y="1"/>
                  </a:moveTo>
                  <a:cubicBezTo>
                    <a:pt x="1" y="3"/>
                    <a:pt x="1" y="6"/>
                    <a:pt x="1" y="8"/>
                  </a:cubicBezTo>
                  <a:cubicBezTo>
                    <a:pt x="2" y="9"/>
                    <a:pt x="4" y="9"/>
                    <a:pt x="4" y="8"/>
                  </a:cubicBezTo>
                  <a:cubicBezTo>
                    <a:pt x="4" y="8"/>
                    <a:pt x="4" y="8"/>
                    <a:pt x="5" y="8"/>
                  </a:cubicBezTo>
                  <a:cubicBezTo>
                    <a:pt x="5" y="7"/>
                    <a:pt x="5" y="7"/>
                    <a:pt x="6" y="6"/>
                  </a:cubicBezTo>
                  <a:cubicBezTo>
                    <a:pt x="7" y="5"/>
                    <a:pt x="7" y="5"/>
                    <a:pt x="8" y="5"/>
                  </a:cubicBezTo>
                  <a:cubicBezTo>
                    <a:pt x="8" y="4"/>
                    <a:pt x="9" y="4"/>
                    <a:pt x="10" y="4"/>
                  </a:cubicBezTo>
                  <a:cubicBezTo>
                    <a:pt x="10" y="4"/>
                    <a:pt x="11" y="4"/>
                    <a:pt x="11" y="4"/>
                  </a:cubicBezTo>
                  <a:cubicBezTo>
                    <a:pt x="12" y="4"/>
                    <a:pt x="12" y="4"/>
                    <a:pt x="12" y="4"/>
                  </a:cubicBezTo>
                  <a:cubicBezTo>
                    <a:pt x="13" y="4"/>
                    <a:pt x="13" y="4"/>
                    <a:pt x="13" y="4"/>
                  </a:cubicBezTo>
                  <a:cubicBezTo>
                    <a:pt x="14" y="4"/>
                    <a:pt x="14" y="5"/>
                    <a:pt x="14" y="5"/>
                  </a:cubicBezTo>
                  <a:cubicBezTo>
                    <a:pt x="15" y="5"/>
                    <a:pt x="15" y="6"/>
                    <a:pt x="15" y="6"/>
                  </a:cubicBezTo>
                  <a:cubicBezTo>
                    <a:pt x="15" y="7"/>
                    <a:pt x="16" y="7"/>
                    <a:pt x="16" y="8"/>
                  </a:cubicBezTo>
                  <a:cubicBezTo>
                    <a:pt x="16" y="8"/>
                    <a:pt x="16" y="9"/>
                    <a:pt x="16" y="9"/>
                  </a:cubicBezTo>
                  <a:cubicBezTo>
                    <a:pt x="16" y="9"/>
                    <a:pt x="16" y="10"/>
                    <a:pt x="16" y="10"/>
                  </a:cubicBezTo>
                  <a:cubicBezTo>
                    <a:pt x="16" y="11"/>
                    <a:pt x="15" y="11"/>
                    <a:pt x="15" y="12"/>
                  </a:cubicBezTo>
                  <a:cubicBezTo>
                    <a:pt x="15" y="12"/>
                    <a:pt x="14" y="13"/>
                    <a:pt x="14" y="14"/>
                  </a:cubicBezTo>
                  <a:cubicBezTo>
                    <a:pt x="13" y="14"/>
                    <a:pt x="12" y="15"/>
                    <a:pt x="11" y="16"/>
                  </a:cubicBezTo>
                  <a:cubicBezTo>
                    <a:pt x="10" y="16"/>
                    <a:pt x="10" y="16"/>
                    <a:pt x="9" y="16"/>
                  </a:cubicBezTo>
                  <a:cubicBezTo>
                    <a:pt x="8" y="17"/>
                    <a:pt x="8" y="17"/>
                    <a:pt x="7" y="17"/>
                  </a:cubicBezTo>
                  <a:cubicBezTo>
                    <a:pt x="7" y="17"/>
                    <a:pt x="7" y="17"/>
                    <a:pt x="6" y="16"/>
                  </a:cubicBezTo>
                  <a:cubicBezTo>
                    <a:pt x="6" y="16"/>
                    <a:pt x="6" y="16"/>
                    <a:pt x="6" y="16"/>
                  </a:cubicBezTo>
                  <a:cubicBezTo>
                    <a:pt x="5" y="16"/>
                    <a:pt x="5" y="16"/>
                    <a:pt x="5" y="16"/>
                  </a:cubicBezTo>
                  <a:cubicBezTo>
                    <a:pt x="5" y="16"/>
                    <a:pt x="5" y="15"/>
                    <a:pt x="5" y="15"/>
                  </a:cubicBezTo>
                  <a:cubicBezTo>
                    <a:pt x="3" y="14"/>
                    <a:pt x="1" y="16"/>
                    <a:pt x="2" y="17"/>
                  </a:cubicBezTo>
                  <a:cubicBezTo>
                    <a:pt x="8" y="24"/>
                    <a:pt x="19" y="16"/>
                    <a:pt x="19" y="9"/>
                  </a:cubicBezTo>
                  <a:cubicBezTo>
                    <a:pt x="19" y="5"/>
                    <a:pt x="16" y="1"/>
                    <a:pt x="12" y="1"/>
                  </a:cubicBezTo>
                  <a:cubicBezTo>
                    <a:pt x="9" y="0"/>
                    <a:pt x="6" y="2"/>
                    <a:pt x="4" y="4"/>
                  </a:cubicBezTo>
                  <a:cubicBezTo>
                    <a:pt x="4" y="3"/>
                    <a:pt x="4" y="2"/>
                    <a:pt x="4" y="1"/>
                  </a:cubicBezTo>
                  <a:cubicBezTo>
                    <a:pt x="3" y="0"/>
                    <a:pt x="2" y="0"/>
                    <a:pt x="2" y="0"/>
                  </a:cubicBezTo>
                  <a:cubicBezTo>
                    <a:pt x="1" y="0"/>
                    <a:pt x="0" y="0"/>
                    <a:pt x="0" y="1"/>
                  </a:cubicBezTo>
                  <a:moveTo>
                    <a:pt x="15" y="6"/>
                  </a:moveTo>
                  <a:cubicBezTo>
                    <a:pt x="15" y="6"/>
                    <a:pt x="15" y="6"/>
                    <a:pt x="15" y="6"/>
                  </a:cubicBezTo>
                  <a:cubicBezTo>
                    <a:pt x="15" y="6"/>
                    <a:pt x="15" y="6"/>
                    <a:pt x="15" y="6"/>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2" name="组合 71"/>
          <p:cNvGrpSpPr/>
          <p:nvPr/>
        </p:nvGrpSpPr>
        <p:grpSpPr>
          <a:xfrm>
            <a:off x="3118568" y="2216431"/>
            <a:ext cx="2517718" cy="2443762"/>
            <a:chOff x="3913058" y="2636931"/>
            <a:chExt cx="1360487" cy="1349375"/>
          </a:xfrm>
        </p:grpSpPr>
        <p:grpSp>
          <p:nvGrpSpPr>
            <p:cNvPr id="4" name="组合 3"/>
            <p:cNvGrpSpPr/>
            <p:nvPr/>
          </p:nvGrpSpPr>
          <p:grpSpPr>
            <a:xfrm>
              <a:off x="4502020" y="3300506"/>
              <a:ext cx="746125" cy="655638"/>
              <a:chOff x="3282820" y="2565400"/>
              <a:chExt cx="746125" cy="655638"/>
            </a:xfrm>
          </p:grpSpPr>
          <p:sp>
            <p:nvSpPr>
              <p:cNvPr id="5" name="Freeform 30"/>
              <p:cNvSpPr/>
              <p:nvPr/>
            </p:nvSpPr>
            <p:spPr bwMode="auto">
              <a:xfrm>
                <a:off x="3311395" y="2586037"/>
                <a:ext cx="90488" cy="77788"/>
              </a:xfrm>
              <a:custGeom>
                <a:avLst/>
                <a:gdLst>
                  <a:gd name="T0" fmla="*/ 17 w 21"/>
                  <a:gd name="T1" fmla="*/ 1 h 18"/>
                  <a:gd name="T2" fmla="*/ 14 w 21"/>
                  <a:gd name="T3" fmla="*/ 4 h 18"/>
                  <a:gd name="T4" fmla="*/ 2 w 21"/>
                  <a:gd name="T5" fmla="*/ 14 h 18"/>
                  <a:gd name="T6" fmla="*/ 1 w 21"/>
                  <a:gd name="T7" fmla="*/ 14 h 18"/>
                  <a:gd name="T8" fmla="*/ 3 w 21"/>
                  <a:gd name="T9" fmla="*/ 17 h 18"/>
                  <a:gd name="T10" fmla="*/ 20 w 21"/>
                  <a:gd name="T11" fmla="*/ 3 h 18"/>
                  <a:gd name="T12" fmla="*/ 18 w 21"/>
                  <a:gd name="T13" fmla="*/ 0 h 18"/>
                  <a:gd name="T14" fmla="*/ 17 w 21"/>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8">
                    <a:moveTo>
                      <a:pt x="17" y="1"/>
                    </a:moveTo>
                    <a:cubicBezTo>
                      <a:pt x="16" y="2"/>
                      <a:pt x="15" y="3"/>
                      <a:pt x="14" y="4"/>
                    </a:cubicBezTo>
                    <a:cubicBezTo>
                      <a:pt x="10" y="8"/>
                      <a:pt x="6" y="11"/>
                      <a:pt x="2" y="14"/>
                    </a:cubicBezTo>
                    <a:cubicBezTo>
                      <a:pt x="2" y="14"/>
                      <a:pt x="1" y="14"/>
                      <a:pt x="1" y="14"/>
                    </a:cubicBezTo>
                    <a:cubicBezTo>
                      <a:pt x="0" y="15"/>
                      <a:pt x="1" y="18"/>
                      <a:pt x="3" y="17"/>
                    </a:cubicBezTo>
                    <a:cubicBezTo>
                      <a:pt x="9" y="13"/>
                      <a:pt x="15" y="8"/>
                      <a:pt x="20" y="3"/>
                    </a:cubicBezTo>
                    <a:cubicBezTo>
                      <a:pt x="21" y="1"/>
                      <a:pt x="19" y="0"/>
                      <a:pt x="18" y="0"/>
                    </a:cubicBezTo>
                    <a:cubicBezTo>
                      <a:pt x="18" y="0"/>
                      <a:pt x="17" y="0"/>
                      <a:pt x="17"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1"/>
              <p:cNvSpPr/>
              <p:nvPr/>
            </p:nvSpPr>
            <p:spPr bwMode="auto">
              <a:xfrm>
                <a:off x="3333620" y="2613025"/>
                <a:ext cx="166688" cy="123825"/>
              </a:xfrm>
              <a:custGeom>
                <a:avLst/>
                <a:gdLst>
                  <a:gd name="T0" fmla="*/ 36 w 39"/>
                  <a:gd name="T1" fmla="*/ 1 h 29"/>
                  <a:gd name="T2" fmla="*/ 2 w 39"/>
                  <a:gd name="T3" fmla="*/ 26 h 29"/>
                  <a:gd name="T4" fmla="*/ 4 w 39"/>
                  <a:gd name="T5" fmla="*/ 28 h 29"/>
                  <a:gd name="T6" fmla="*/ 38 w 39"/>
                  <a:gd name="T7" fmla="*/ 3 h 29"/>
                  <a:gd name="T8" fmla="*/ 37 w 39"/>
                  <a:gd name="T9" fmla="*/ 0 h 29"/>
                  <a:gd name="T10" fmla="*/ 36 w 39"/>
                  <a:gd name="T11" fmla="*/ 1 h 29"/>
                </a:gdLst>
                <a:ahLst/>
                <a:cxnLst>
                  <a:cxn ang="0">
                    <a:pos x="T0" y="T1"/>
                  </a:cxn>
                  <a:cxn ang="0">
                    <a:pos x="T2" y="T3"/>
                  </a:cxn>
                  <a:cxn ang="0">
                    <a:pos x="T4" y="T5"/>
                  </a:cxn>
                  <a:cxn ang="0">
                    <a:pos x="T6" y="T7"/>
                  </a:cxn>
                  <a:cxn ang="0">
                    <a:pos x="T8" y="T9"/>
                  </a:cxn>
                  <a:cxn ang="0">
                    <a:pos x="T10" y="T11"/>
                  </a:cxn>
                </a:cxnLst>
                <a:rect l="0" t="0" r="r" b="b"/>
                <a:pathLst>
                  <a:path w="39" h="29">
                    <a:moveTo>
                      <a:pt x="36" y="1"/>
                    </a:moveTo>
                    <a:cubicBezTo>
                      <a:pt x="26" y="10"/>
                      <a:pt x="14" y="18"/>
                      <a:pt x="2" y="26"/>
                    </a:cubicBezTo>
                    <a:cubicBezTo>
                      <a:pt x="0" y="27"/>
                      <a:pt x="2" y="29"/>
                      <a:pt x="4" y="28"/>
                    </a:cubicBezTo>
                    <a:cubicBezTo>
                      <a:pt x="16" y="20"/>
                      <a:pt x="28" y="13"/>
                      <a:pt x="38" y="3"/>
                    </a:cubicBezTo>
                    <a:cubicBezTo>
                      <a:pt x="39" y="2"/>
                      <a:pt x="38" y="0"/>
                      <a:pt x="37" y="0"/>
                    </a:cubicBezTo>
                    <a:cubicBezTo>
                      <a:pt x="37" y="0"/>
                      <a:pt x="37" y="0"/>
                      <a:pt x="36" y="1"/>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2"/>
              <p:cNvSpPr/>
              <p:nvPr/>
            </p:nvSpPr>
            <p:spPr bwMode="auto">
              <a:xfrm>
                <a:off x="3371720" y="2655887"/>
                <a:ext cx="303213" cy="166688"/>
              </a:xfrm>
              <a:custGeom>
                <a:avLst/>
                <a:gdLst>
                  <a:gd name="T0" fmla="*/ 68 w 71"/>
                  <a:gd name="T1" fmla="*/ 0 h 39"/>
                  <a:gd name="T2" fmla="*/ 67 w 71"/>
                  <a:gd name="T3" fmla="*/ 1 h 39"/>
                  <a:gd name="T4" fmla="*/ 62 w 71"/>
                  <a:gd name="T5" fmla="*/ 4 h 39"/>
                  <a:gd name="T6" fmla="*/ 51 w 71"/>
                  <a:gd name="T7" fmla="*/ 10 h 39"/>
                  <a:gd name="T8" fmla="*/ 34 w 71"/>
                  <a:gd name="T9" fmla="*/ 18 h 39"/>
                  <a:gd name="T10" fmla="*/ 1 w 71"/>
                  <a:gd name="T11" fmla="*/ 35 h 39"/>
                  <a:gd name="T12" fmla="*/ 3 w 71"/>
                  <a:gd name="T13" fmla="*/ 38 h 39"/>
                  <a:gd name="T14" fmla="*/ 41 w 71"/>
                  <a:gd name="T15" fmla="*/ 19 h 39"/>
                  <a:gd name="T16" fmla="*/ 58 w 71"/>
                  <a:gd name="T17" fmla="*/ 10 h 39"/>
                  <a:gd name="T18" fmla="*/ 70 w 71"/>
                  <a:gd name="T19" fmla="*/ 2 h 39"/>
                  <a:gd name="T20" fmla="*/ 69 w 71"/>
                  <a:gd name="T21" fmla="*/ 0 h 39"/>
                  <a:gd name="T22" fmla="*/ 68 w 71"/>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39">
                    <a:moveTo>
                      <a:pt x="68" y="0"/>
                    </a:moveTo>
                    <a:cubicBezTo>
                      <a:pt x="68" y="0"/>
                      <a:pt x="67" y="1"/>
                      <a:pt x="67" y="1"/>
                    </a:cubicBezTo>
                    <a:cubicBezTo>
                      <a:pt x="66" y="2"/>
                      <a:pt x="64" y="3"/>
                      <a:pt x="62" y="4"/>
                    </a:cubicBezTo>
                    <a:cubicBezTo>
                      <a:pt x="59" y="6"/>
                      <a:pt x="55" y="8"/>
                      <a:pt x="51" y="10"/>
                    </a:cubicBezTo>
                    <a:cubicBezTo>
                      <a:pt x="45" y="13"/>
                      <a:pt x="40" y="16"/>
                      <a:pt x="34" y="18"/>
                    </a:cubicBezTo>
                    <a:cubicBezTo>
                      <a:pt x="23" y="24"/>
                      <a:pt x="12" y="30"/>
                      <a:pt x="1" y="35"/>
                    </a:cubicBezTo>
                    <a:cubicBezTo>
                      <a:pt x="0" y="36"/>
                      <a:pt x="1" y="39"/>
                      <a:pt x="3" y="38"/>
                    </a:cubicBezTo>
                    <a:cubicBezTo>
                      <a:pt x="15" y="32"/>
                      <a:pt x="28" y="25"/>
                      <a:pt x="41" y="19"/>
                    </a:cubicBezTo>
                    <a:cubicBezTo>
                      <a:pt x="46" y="16"/>
                      <a:pt x="52" y="13"/>
                      <a:pt x="58" y="10"/>
                    </a:cubicBezTo>
                    <a:cubicBezTo>
                      <a:pt x="62" y="8"/>
                      <a:pt x="67" y="6"/>
                      <a:pt x="70" y="2"/>
                    </a:cubicBezTo>
                    <a:cubicBezTo>
                      <a:pt x="71" y="1"/>
                      <a:pt x="70" y="0"/>
                      <a:pt x="69" y="0"/>
                    </a:cubicBezTo>
                    <a:cubicBezTo>
                      <a:pt x="68" y="0"/>
                      <a:pt x="68" y="0"/>
                      <a:pt x="68"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33"/>
              <p:cNvSpPr/>
              <p:nvPr/>
            </p:nvSpPr>
            <p:spPr bwMode="auto">
              <a:xfrm>
                <a:off x="3414583" y="2689225"/>
                <a:ext cx="438150" cy="244475"/>
              </a:xfrm>
              <a:custGeom>
                <a:avLst/>
                <a:gdLst>
                  <a:gd name="T0" fmla="*/ 91 w 103"/>
                  <a:gd name="T1" fmla="*/ 5 h 57"/>
                  <a:gd name="T2" fmla="*/ 91 w 103"/>
                  <a:gd name="T3" fmla="*/ 5 h 57"/>
                  <a:gd name="T4" fmla="*/ 2 w 103"/>
                  <a:gd name="T5" fmla="*/ 53 h 57"/>
                  <a:gd name="T6" fmla="*/ 3 w 103"/>
                  <a:gd name="T7" fmla="*/ 56 h 57"/>
                  <a:gd name="T8" fmla="*/ 103 w 103"/>
                  <a:gd name="T9" fmla="*/ 2 h 57"/>
                  <a:gd name="T10" fmla="*/ 103 w 103"/>
                  <a:gd name="T11" fmla="*/ 1 h 57"/>
                  <a:gd name="T12" fmla="*/ 100 w 103"/>
                  <a:gd name="T13" fmla="*/ 0 h 57"/>
                  <a:gd name="T14" fmla="*/ 100 w 103"/>
                  <a:gd name="T15" fmla="*/ 0 h 57"/>
                  <a:gd name="T16" fmla="*/ 91 w 103"/>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7">
                    <a:moveTo>
                      <a:pt x="91" y="5"/>
                    </a:moveTo>
                    <a:cubicBezTo>
                      <a:pt x="91" y="5"/>
                      <a:pt x="91" y="5"/>
                      <a:pt x="91" y="5"/>
                    </a:cubicBezTo>
                    <a:cubicBezTo>
                      <a:pt x="62" y="22"/>
                      <a:pt x="31" y="36"/>
                      <a:pt x="2" y="53"/>
                    </a:cubicBezTo>
                    <a:cubicBezTo>
                      <a:pt x="0" y="54"/>
                      <a:pt x="1" y="57"/>
                      <a:pt x="3" y="56"/>
                    </a:cubicBezTo>
                    <a:cubicBezTo>
                      <a:pt x="36" y="37"/>
                      <a:pt x="70" y="22"/>
                      <a:pt x="103" y="2"/>
                    </a:cubicBezTo>
                    <a:cubicBezTo>
                      <a:pt x="103" y="2"/>
                      <a:pt x="103" y="1"/>
                      <a:pt x="103" y="1"/>
                    </a:cubicBezTo>
                    <a:cubicBezTo>
                      <a:pt x="102" y="1"/>
                      <a:pt x="101" y="1"/>
                      <a:pt x="100" y="0"/>
                    </a:cubicBezTo>
                    <a:cubicBezTo>
                      <a:pt x="100" y="0"/>
                      <a:pt x="100" y="0"/>
                      <a:pt x="100" y="0"/>
                    </a:cubicBezTo>
                    <a:cubicBezTo>
                      <a:pt x="97" y="2"/>
                      <a:pt x="94" y="4"/>
                      <a:pt x="91" y="5"/>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4"/>
              <p:cNvSpPr/>
              <p:nvPr/>
            </p:nvSpPr>
            <p:spPr bwMode="auto">
              <a:xfrm>
                <a:off x="3460620" y="2714625"/>
                <a:ext cx="533400" cy="339725"/>
              </a:xfrm>
              <a:custGeom>
                <a:avLst/>
                <a:gdLst>
                  <a:gd name="T0" fmla="*/ 101 w 125"/>
                  <a:gd name="T1" fmla="*/ 12 h 79"/>
                  <a:gd name="T2" fmla="*/ 78 w 125"/>
                  <a:gd name="T3" fmla="*/ 28 h 79"/>
                  <a:gd name="T4" fmla="*/ 25 w 125"/>
                  <a:gd name="T5" fmla="*/ 63 h 79"/>
                  <a:gd name="T6" fmla="*/ 20 w 125"/>
                  <a:gd name="T7" fmla="*/ 66 h 79"/>
                  <a:gd name="T8" fmla="*/ 20 w 125"/>
                  <a:gd name="T9" fmla="*/ 66 h 79"/>
                  <a:gd name="T10" fmla="*/ 1 w 125"/>
                  <a:gd name="T11" fmla="*/ 75 h 79"/>
                  <a:gd name="T12" fmla="*/ 3 w 125"/>
                  <a:gd name="T13" fmla="*/ 78 h 79"/>
                  <a:gd name="T14" fmla="*/ 30 w 125"/>
                  <a:gd name="T15" fmla="*/ 64 h 79"/>
                  <a:gd name="T16" fmla="*/ 56 w 125"/>
                  <a:gd name="T17" fmla="*/ 47 h 79"/>
                  <a:gd name="T18" fmla="*/ 83 w 125"/>
                  <a:gd name="T19" fmla="*/ 28 h 79"/>
                  <a:gd name="T20" fmla="*/ 105 w 125"/>
                  <a:gd name="T21" fmla="*/ 13 h 79"/>
                  <a:gd name="T22" fmla="*/ 115 w 125"/>
                  <a:gd name="T23" fmla="*/ 6 h 79"/>
                  <a:gd name="T24" fmla="*/ 124 w 125"/>
                  <a:gd name="T25" fmla="*/ 2 h 79"/>
                  <a:gd name="T26" fmla="*/ 124 w 125"/>
                  <a:gd name="T27" fmla="*/ 0 h 79"/>
                  <a:gd name="T28" fmla="*/ 121 w 125"/>
                  <a:gd name="T29" fmla="*/ 0 h 79"/>
                  <a:gd name="T30" fmla="*/ 121 w 125"/>
                  <a:gd name="T31" fmla="*/ 0 h 79"/>
                  <a:gd name="T32" fmla="*/ 101 w 125"/>
                  <a:gd name="T33"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79">
                    <a:moveTo>
                      <a:pt x="101" y="12"/>
                    </a:moveTo>
                    <a:cubicBezTo>
                      <a:pt x="93" y="18"/>
                      <a:pt x="86" y="23"/>
                      <a:pt x="78" y="28"/>
                    </a:cubicBezTo>
                    <a:cubicBezTo>
                      <a:pt x="60" y="40"/>
                      <a:pt x="43" y="52"/>
                      <a:pt x="25" y="63"/>
                    </a:cubicBezTo>
                    <a:cubicBezTo>
                      <a:pt x="23" y="64"/>
                      <a:pt x="21" y="65"/>
                      <a:pt x="20" y="66"/>
                    </a:cubicBezTo>
                    <a:cubicBezTo>
                      <a:pt x="20" y="66"/>
                      <a:pt x="20" y="66"/>
                      <a:pt x="20" y="66"/>
                    </a:cubicBezTo>
                    <a:cubicBezTo>
                      <a:pt x="14" y="70"/>
                      <a:pt x="8" y="73"/>
                      <a:pt x="1" y="75"/>
                    </a:cubicBezTo>
                    <a:cubicBezTo>
                      <a:pt x="0" y="76"/>
                      <a:pt x="1" y="79"/>
                      <a:pt x="3" y="78"/>
                    </a:cubicBezTo>
                    <a:cubicBezTo>
                      <a:pt x="12" y="74"/>
                      <a:pt x="21" y="69"/>
                      <a:pt x="30" y="64"/>
                    </a:cubicBezTo>
                    <a:cubicBezTo>
                      <a:pt x="39" y="58"/>
                      <a:pt x="47" y="53"/>
                      <a:pt x="56" y="47"/>
                    </a:cubicBezTo>
                    <a:cubicBezTo>
                      <a:pt x="65" y="41"/>
                      <a:pt x="74" y="34"/>
                      <a:pt x="83" y="28"/>
                    </a:cubicBezTo>
                    <a:cubicBezTo>
                      <a:pt x="91" y="24"/>
                      <a:pt x="98" y="18"/>
                      <a:pt x="105" y="13"/>
                    </a:cubicBezTo>
                    <a:cubicBezTo>
                      <a:pt x="108" y="10"/>
                      <a:pt x="111" y="8"/>
                      <a:pt x="115" y="6"/>
                    </a:cubicBezTo>
                    <a:cubicBezTo>
                      <a:pt x="118" y="5"/>
                      <a:pt x="120" y="3"/>
                      <a:pt x="124" y="2"/>
                    </a:cubicBezTo>
                    <a:cubicBezTo>
                      <a:pt x="125" y="2"/>
                      <a:pt x="125" y="1"/>
                      <a:pt x="124" y="0"/>
                    </a:cubicBezTo>
                    <a:cubicBezTo>
                      <a:pt x="123" y="0"/>
                      <a:pt x="122" y="0"/>
                      <a:pt x="121" y="0"/>
                    </a:cubicBezTo>
                    <a:cubicBezTo>
                      <a:pt x="121" y="0"/>
                      <a:pt x="121" y="0"/>
                      <a:pt x="121" y="0"/>
                    </a:cubicBezTo>
                    <a:cubicBezTo>
                      <a:pt x="113" y="3"/>
                      <a:pt x="107" y="7"/>
                      <a:pt x="101" y="1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5"/>
              <p:cNvSpPr>
                <a:spLocks noEditPoints="1"/>
              </p:cNvSpPr>
              <p:nvPr/>
            </p:nvSpPr>
            <p:spPr bwMode="auto">
              <a:xfrm>
                <a:off x="3490783" y="2933700"/>
                <a:ext cx="404813" cy="214313"/>
              </a:xfrm>
              <a:custGeom>
                <a:avLst/>
                <a:gdLst>
                  <a:gd name="T0" fmla="*/ 92 w 95"/>
                  <a:gd name="T1" fmla="*/ 1 h 50"/>
                  <a:gd name="T2" fmla="*/ 87 w 95"/>
                  <a:gd name="T3" fmla="*/ 4 h 50"/>
                  <a:gd name="T4" fmla="*/ 65 w 95"/>
                  <a:gd name="T5" fmla="*/ 19 h 50"/>
                  <a:gd name="T6" fmla="*/ 45 w 95"/>
                  <a:gd name="T7" fmla="*/ 29 h 50"/>
                  <a:gd name="T8" fmla="*/ 24 w 95"/>
                  <a:gd name="T9" fmla="*/ 38 h 50"/>
                  <a:gd name="T10" fmla="*/ 5 w 95"/>
                  <a:gd name="T11" fmla="*/ 46 h 50"/>
                  <a:gd name="T12" fmla="*/ 2 w 95"/>
                  <a:gd name="T13" fmla="*/ 47 h 50"/>
                  <a:gd name="T14" fmla="*/ 2 w 95"/>
                  <a:gd name="T15" fmla="*/ 50 h 50"/>
                  <a:gd name="T16" fmla="*/ 24 w 95"/>
                  <a:gd name="T17" fmla="*/ 41 h 50"/>
                  <a:gd name="T18" fmla="*/ 47 w 95"/>
                  <a:gd name="T19" fmla="*/ 31 h 50"/>
                  <a:gd name="T20" fmla="*/ 67 w 95"/>
                  <a:gd name="T21" fmla="*/ 22 h 50"/>
                  <a:gd name="T22" fmla="*/ 94 w 95"/>
                  <a:gd name="T23" fmla="*/ 3 h 50"/>
                  <a:gd name="T24" fmla="*/ 93 w 95"/>
                  <a:gd name="T25" fmla="*/ 0 h 50"/>
                  <a:gd name="T26" fmla="*/ 92 w 95"/>
                  <a:gd name="T27" fmla="*/ 1 h 50"/>
                  <a:gd name="T28" fmla="*/ 5 w 95"/>
                  <a:gd name="T29" fmla="*/ 46 h 50"/>
                  <a:gd name="T30" fmla="*/ 5 w 95"/>
                  <a:gd name="T31" fmla="*/ 46 h 50"/>
                  <a:gd name="T32" fmla="*/ 5 w 95"/>
                  <a:gd name="T33"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50">
                    <a:moveTo>
                      <a:pt x="92" y="1"/>
                    </a:moveTo>
                    <a:cubicBezTo>
                      <a:pt x="91" y="1"/>
                      <a:pt x="88" y="3"/>
                      <a:pt x="87" y="4"/>
                    </a:cubicBezTo>
                    <a:cubicBezTo>
                      <a:pt x="82" y="7"/>
                      <a:pt x="70" y="17"/>
                      <a:pt x="65" y="19"/>
                    </a:cubicBezTo>
                    <a:cubicBezTo>
                      <a:pt x="58" y="21"/>
                      <a:pt x="51" y="26"/>
                      <a:pt x="45" y="29"/>
                    </a:cubicBezTo>
                    <a:cubicBezTo>
                      <a:pt x="38" y="32"/>
                      <a:pt x="31" y="34"/>
                      <a:pt x="24" y="38"/>
                    </a:cubicBezTo>
                    <a:cubicBezTo>
                      <a:pt x="18" y="41"/>
                      <a:pt x="12" y="44"/>
                      <a:pt x="5" y="46"/>
                    </a:cubicBezTo>
                    <a:cubicBezTo>
                      <a:pt x="4" y="46"/>
                      <a:pt x="3" y="46"/>
                      <a:pt x="2" y="47"/>
                    </a:cubicBezTo>
                    <a:cubicBezTo>
                      <a:pt x="0" y="47"/>
                      <a:pt x="1" y="50"/>
                      <a:pt x="2" y="50"/>
                    </a:cubicBezTo>
                    <a:cubicBezTo>
                      <a:pt x="10" y="48"/>
                      <a:pt x="17" y="45"/>
                      <a:pt x="24" y="41"/>
                    </a:cubicBezTo>
                    <a:cubicBezTo>
                      <a:pt x="31" y="38"/>
                      <a:pt x="39" y="34"/>
                      <a:pt x="47" y="31"/>
                    </a:cubicBezTo>
                    <a:cubicBezTo>
                      <a:pt x="54" y="28"/>
                      <a:pt x="60" y="25"/>
                      <a:pt x="67" y="22"/>
                    </a:cubicBezTo>
                    <a:cubicBezTo>
                      <a:pt x="72" y="20"/>
                      <a:pt x="89" y="7"/>
                      <a:pt x="94" y="3"/>
                    </a:cubicBezTo>
                    <a:cubicBezTo>
                      <a:pt x="95" y="2"/>
                      <a:pt x="94" y="0"/>
                      <a:pt x="93" y="0"/>
                    </a:cubicBezTo>
                    <a:cubicBezTo>
                      <a:pt x="92" y="0"/>
                      <a:pt x="92" y="0"/>
                      <a:pt x="92" y="1"/>
                    </a:cubicBezTo>
                    <a:moveTo>
                      <a:pt x="5" y="46"/>
                    </a:moveTo>
                    <a:cubicBezTo>
                      <a:pt x="5" y="46"/>
                      <a:pt x="5" y="46"/>
                      <a:pt x="5" y="46"/>
                    </a:cubicBezTo>
                    <a:cubicBezTo>
                      <a:pt x="5" y="46"/>
                      <a:pt x="5" y="46"/>
                      <a:pt x="5" y="46"/>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6"/>
              <p:cNvSpPr>
                <a:spLocks noEditPoints="1"/>
              </p:cNvSpPr>
              <p:nvPr/>
            </p:nvSpPr>
            <p:spPr bwMode="auto">
              <a:xfrm>
                <a:off x="3282820" y="2565400"/>
                <a:ext cx="746125" cy="655638"/>
              </a:xfrm>
              <a:custGeom>
                <a:avLst/>
                <a:gdLst>
                  <a:gd name="T0" fmla="*/ 175 w 175"/>
                  <a:gd name="T1" fmla="*/ 35 h 153"/>
                  <a:gd name="T2" fmla="*/ 174 w 175"/>
                  <a:gd name="T3" fmla="*/ 35 h 153"/>
                  <a:gd name="T4" fmla="*/ 173 w 175"/>
                  <a:gd name="T5" fmla="*/ 35 h 153"/>
                  <a:gd name="T6" fmla="*/ 173 w 175"/>
                  <a:gd name="T7" fmla="*/ 35 h 153"/>
                  <a:gd name="T8" fmla="*/ 172 w 175"/>
                  <a:gd name="T9" fmla="*/ 35 h 153"/>
                  <a:gd name="T10" fmla="*/ 166 w 175"/>
                  <a:gd name="T11" fmla="*/ 34 h 153"/>
                  <a:gd name="T12" fmla="*/ 163 w 175"/>
                  <a:gd name="T13" fmla="*/ 33 h 153"/>
                  <a:gd name="T14" fmla="*/ 162 w 175"/>
                  <a:gd name="T15" fmla="*/ 33 h 153"/>
                  <a:gd name="T16" fmla="*/ 138 w 175"/>
                  <a:gd name="T17" fmla="*/ 29 h 153"/>
                  <a:gd name="T18" fmla="*/ 133 w 175"/>
                  <a:gd name="T19" fmla="*/ 28 h 153"/>
                  <a:gd name="T20" fmla="*/ 42 w 175"/>
                  <a:gd name="T21" fmla="*/ 8 h 153"/>
                  <a:gd name="T22" fmla="*/ 4 w 175"/>
                  <a:gd name="T23" fmla="*/ 0 h 153"/>
                  <a:gd name="T24" fmla="*/ 4 w 175"/>
                  <a:gd name="T25" fmla="*/ 0 h 153"/>
                  <a:gd name="T26" fmla="*/ 3 w 175"/>
                  <a:gd name="T27" fmla="*/ 0 h 153"/>
                  <a:gd name="T28" fmla="*/ 1 w 175"/>
                  <a:gd name="T29" fmla="*/ 0 h 153"/>
                  <a:gd name="T30" fmla="*/ 0 w 175"/>
                  <a:gd name="T31" fmla="*/ 0 h 153"/>
                  <a:gd name="T32" fmla="*/ 21 w 175"/>
                  <a:gd name="T33" fmla="*/ 60 h 153"/>
                  <a:gd name="T34" fmla="*/ 33 w 175"/>
                  <a:gd name="T35" fmla="*/ 91 h 153"/>
                  <a:gd name="T36" fmla="*/ 44 w 175"/>
                  <a:gd name="T37" fmla="*/ 122 h 153"/>
                  <a:gd name="T38" fmla="*/ 49 w 175"/>
                  <a:gd name="T39" fmla="*/ 136 h 153"/>
                  <a:gd name="T40" fmla="*/ 49 w 175"/>
                  <a:gd name="T41" fmla="*/ 137 h 153"/>
                  <a:gd name="T42" fmla="*/ 55 w 175"/>
                  <a:gd name="T43" fmla="*/ 152 h 153"/>
                  <a:gd name="T44" fmla="*/ 57 w 175"/>
                  <a:gd name="T45" fmla="*/ 152 h 153"/>
                  <a:gd name="T46" fmla="*/ 104 w 175"/>
                  <a:gd name="T47" fmla="*/ 129 h 153"/>
                  <a:gd name="T48" fmla="*/ 125 w 175"/>
                  <a:gd name="T49" fmla="*/ 112 h 153"/>
                  <a:gd name="T50" fmla="*/ 145 w 175"/>
                  <a:gd name="T51" fmla="*/ 89 h 153"/>
                  <a:gd name="T52" fmla="*/ 175 w 175"/>
                  <a:gd name="T53" fmla="*/ 36 h 153"/>
                  <a:gd name="T54" fmla="*/ 175 w 175"/>
                  <a:gd name="T55" fmla="*/ 35 h 153"/>
                  <a:gd name="T56" fmla="*/ 163 w 175"/>
                  <a:gd name="T57" fmla="*/ 60 h 153"/>
                  <a:gd name="T58" fmla="*/ 146 w 175"/>
                  <a:gd name="T59" fmla="*/ 84 h 153"/>
                  <a:gd name="T60" fmla="*/ 124 w 175"/>
                  <a:gd name="T61" fmla="*/ 108 h 153"/>
                  <a:gd name="T62" fmla="*/ 105 w 175"/>
                  <a:gd name="T63" fmla="*/ 125 h 153"/>
                  <a:gd name="T64" fmla="*/ 83 w 175"/>
                  <a:gd name="T65" fmla="*/ 141 h 153"/>
                  <a:gd name="T66" fmla="*/ 66 w 175"/>
                  <a:gd name="T67" fmla="*/ 148 h 153"/>
                  <a:gd name="T68" fmla="*/ 57 w 175"/>
                  <a:gd name="T69" fmla="*/ 149 h 153"/>
                  <a:gd name="T70" fmla="*/ 57 w 175"/>
                  <a:gd name="T71" fmla="*/ 147 h 153"/>
                  <a:gd name="T72" fmla="*/ 56 w 175"/>
                  <a:gd name="T73" fmla="*/ 146 h 153"/>
                  <a:gd name="T74" fmla="*/ 34 w 175"/>
                  <a:gd name="T75" fmla="*/ 85 h 153"/>
                  <a:gd name="T76" fmla="*/ 11 w 175"/>
                  <a:gd name="T77" fmla="*/ 24 h 153"/>
                  <a:gd name="T78" fmla="*/ 5 w 175"/>
                  <a:gd name="T79" fmla="*/ 5 h 153"/>
                  <a:gd name="T80" fmla="*/ 4 w 175"/>
                  <a:gd name="T81" fmla="*/ 3 h 153"/>
                  <a:gd name="T82" fmla="*/ 134 w 175"/>
                  <a:gd name="T83" fmla="*/ 31 h 153"/>
                  <a:gd name="T84" fmla="*/ 172 w 175"/>
                  <a:gd name="T85" fmla="*/ 38 h 153"/>
                  <a:gd name="T86" fmla="*/ 170 w 175"/>
                  <a:gd name="T87" fmla="*/ 44 h 153"/>
                  <a:gd name="T88" fmla="*/ 163 w 175"/>
                  <a:gd name="T89" fmla="*/ 6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 h="153">
                    <a:moveTo>
                      <a:pt x="175" y="35"/>
                    </a:moveTo>
                    <a:cubicBezTo>
                      <a:pt x="174" y="35"/>
                      <a:pt x="174" y="35"/>
                      <a:pt x="174" y="35"/>
                    </a:cubicBezTo>
                    <a:cubicBezTo>
                      <a:pt x="174" y="35"/>
                      <a:pt x="173" y="35"/>
                      <a:pt x="173" y="35"/>
                    </a:cubicBezTo>
                    <a:cubicBezTo>
                      <a:pt x="173" y="35"/>
                      <a:pt x="173" y="35"/>
                      <a:pt x="173" y="35"/>
                    </a:cubicBezTo>
                    <a:cubicBezTo>
                      <a:pt x="173" y="35"/>
                      <a:pt x="172" y="35"/>
                      <a:pt x="172" y="35"/>
                    </a:cubicBezTo>
                    <a:cubicBezTo>
                      <a:pt x="170" y="34"/>
                      <a:pt x="168" y="34"/>
                      <a:pt x="166" y="34"/>
                    </a:cubicBezTo>
                    <a:cubicBezTo>
                      <a:pt x="165" y="34"/>
                      <a:pt x="164" y="34"/>
                      <a:pt x="163" y="33"/>
                    </a:cubicBezTo>
                    <a:cubicBezTo>
                      <a:pt x="163" y="33"/>
                      <a:pt x="163" y="33"/>
                      <a:pt x="162" y="33"/>
                    </a:cubicBezTo>
                    <a:cubicBezTo>
                      <a:pt x="154" y="32"/>
                      <a:pt x="146" y="30"/>
                      <a:pt x="138" y="29"/>
                    </a:cubicBezTo>
                    <a:cubicBezTo>
                      <a:pt x="136" y="29"/>
                      <a:pt x="135" y="28"/>
                      <a:pt x="133" y="28"/>
                    </a:cubicBezTo>
                    <a:cubicBezTo>
                      <a:pt x="103" y="22"/>
                      <a:pt x="72" y="15"/>
                      <a:pt x="42" y="8"/>
                    </a:cubicBezTo>
                    <a:cubicBezTo>
                      <a:pt x="29" y="5"/>
                      <a:pt x="16" y="2"/>
                      <a:pt x="4" y="0"/>
                    </a:cubicBezTo>
                    <a:cubicBezTo>
                      <a:pt x="4" y="0"/>
                      <a:pt x="4" y="0"/>
                      <a:pt x="4" y="0"/>
                    </a:cubicBezTo>
                    <a:cubicBezTo>
                      <a:pt x="3" y="0"/>
                      <a:pt x="3" y="0"/>
                      <a:pt x="3" y="0"/>
                    </a:cubicBezTo>
                    <a:cubicBezTo>
                      <a:pt x="3" y="0"/>
                      <a:pt x="2" y="0"/>
                      <a:pt x="1" y="0"/>
                    </a:cubicBezTo>
                    <a:cubicBezTo>
                      <a:pt x="1" y="0"/>
                      <a:pt x="0" y="0"/>
                      <a:pt x="0" y="0"/>
                    </a:cubicBezTo>
                    <a:cubicBezTo>
                      <a:pt x="5" y="21"/>
                      <a:pt x="13" y="40"/>
                      <a:pt x="21" y="60"/>
                    </a:cubicBezTo>
                    <a:cubicBezTo>
                      <a:pt x="25" y="70"/>
                      <a:pt x="29" y="80"/>
                      <a:pt x="33" y="91"/>
                    </a:cubicBezTo>
                    <a:cubicBezTo>
                      <a:pt x="37" y="101"/>
                      <a:pt x="40" y="111"/>
                      <a:pt x="44" y="122"/>
                    </a:cubicBezTo>
                    <a:cubicBezTo>
                      <a:pt x="46" y="127"/>
                      <a:pt x="47" y="132"/>
                      <a:pt x="49" y="136"/>
                    </a:cubicBezTo>
                    <a:cubicBezTo>
                      <a:pt x="49" y="137"/>
                      <a:pt x="49" y="137"/>
                      <a:pt x="49" y="137"/>
                    </a:cubicBezTo>
                    <a:cubicBezTo>
                      <a:pt x="52" y="142"/>
                      <a:pt x="53" y="147"/>
                      <a:pt x="55" y="152"/>
                    </a:cubicBezTo>
                    <a:cubicBezTo>
                      <a:pt x="55" y="153"/>
                      <a:pt x="56" y="153"/>
                      <a:pt x="57" y="152"/>
                    </a:cubicBezTo>
                    <a:cubicBezTo>
                      <a:pt x="75" y="152"/>
                      <a:pt x="91" y="140"/>
                      <a:pt x="104" y="129"/>
                    </a:cubicBezTo>
                    <a:cubicBezTo>
                      <a:pt x="112" y="124"/>
                      <a:pt x="119" y="118"/>
                      <a:pt x="125" y="112"/>
                    </a:cubicBezTo>
                    <a:cubicBezTo>
                      <a:pt x="133" y="105"/>
                      <a:pt x="139" y="97"/>
                      <a:pt x="145" y="89"/>
                    </a:cubicBezTo>
                    <a:cubicBezTo>
                      <a:pt x="158" y="73"/>
                      <a:pt x="172" y="57"/>
                      <a:pt x="175" y="36"/>
                    </a:cubicBezTo>
                    <a:cubicBezTo>
                      <a:pt x="175" y="36"/>
                      <a:pt x="175" y="35"/>
                      <a:pt x="175" y="35"/>
                    </a:cubicBezTo>
                    <a:close/>
                    <a:moveTo>
                      <a:pt x="163" y="60"/>
                    </a:moveTo>
                    <a:cubicBezTo>
                      <a:pt x="158" y="68"/>
                      <a:pt x="152" y="76"/>
                      <a:pt x="146" y="84"/>
                    </a:cubicBezTo>
                    <a:cubicBezTo>
                      <a:pt x="139" y="92"/>
                      <a:pt x="132" y="101"/>
                      <a:pt x="124" y="108"/>
                    </a:cubicBezTo>
                    <a:cubicBezTo>
                      <a:pt x="118" y="114"/>
                      <a:pt x="111" y="120"/>
                      <a:pt x="105" y="125"/>
                    </a:cubicBezTo>
                    <a:cubicBezTo>
                      <a:pt x="98" y="131"/>
                      <a:pt x="91" y="136"/>
                      <a:pt x="83" y="141"/>
                    </a:cubicBezTo>
                    <a:cubicBezTo>
                      <a:pt x="78" y="144"/>
                      <a:pt x="72" y="146"/>
                      <a:pt x="66" y="148"/>
                    </a:cubicBezTo>
                    <a:cubicBezTo>
                      <a:pt x="63" y="149"/>
                      <a:pt x="60" y="149"/>
                      <a:pt x="57" y="149"/>
                    </a:cubicBezTo>
                    <a:cubicBezTo>
                      <a:pt x="57" y="149"/>
                      <a:pt x="57" y="148"/>
                      <a:pt x="57" y="147"/>
                    </a:cubicBezTo>
                    <a:cubicBezTo>
                      <a:pt x="57" y="147"/>
                      <a:pt x="57" y="147"/>
                      <a:pt x="56" y="146"/>
                    </a:cubicBezTo>
                    <a:cubicBezTo>
                      <a:pt x="48" y="126"/>
                      <a:pt x="42" y="105"/>
                      <a:pt x="34" y="85"/>
                    </a:cubicBezTo>
                    <a:cubicBezTo>
                      <a:pt x="27" y="64"/>
                      <a:pt x="18" y="44"/>
                      <a:pt x="11" y="24"/>
                    </a:cubicBezTo>
                    <a:cubicBezTo>
                      <a:pt x="8" y="18"/>
                      <a:pt x="7" y="12"/>
                      <a:pt x="5" y="5"/>
                    </a:cubicBezTo>
                    <a:cubicBezTo>
                      <a:pt x="5" y="5"/>
                      <a:pt x="5" y="4"/>
                      <a:pt x="4" y="3"/>
                    </a:cubicBezTo>
                    <a:cubicBezTo>
                      <a:pt x="47" y="12"/>
                      <a:pt x="90" y="23"/>
                      <a:pt x="134" y="31"/>
                    </a:cubicBezTo>
                    <a:cubicBezTo>
                      <a:pt x="146" y="34"/>
                      <a:pt x="159" y="36"/>
                      <a:pt x="172" y="38"/>
                    </a:cubicBezTo>
                    <a:cubicBezTo>
                      <a:pt x="171" y="40"/>
                      <a:pt x="171" y="42"/>
                      <a:pt x="170" y="44"/>
                    </a:cubicBezTo>
                    <a:cubicBezTo>
                      <a:pt x="169" y="49"/>
                      <a:pt x="166" y="55"/>
                      <a:pt x="163" y="60"/>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913058" y="2636931"/>
              <a:ext cx="857250" cy="1349375"/>
              <a:chOff x="2693858" y="1901825"/>
              <a:chExt cx="857250" cy="1349375"/>
            </a:xfrm>
          </p:grpSpPr>
          <p:sp>
            <p:nvSpPr>
              <p:cNvPr id="13" name="Freeform 5"/>
              <p:cNvSpPr/>
              <p:nvPr/>
            </p:nvSpPr>
            <p:spPr bwMode="auto">
              <a:xfrm>
                <a:off x="2741483" y="27670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p:nvPr/>
            </p:nvSpPr>
            <p:spPr bwMode="auto">
              <a:xfrm>
                <a:off x="3551108" y="2997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7"/>
              <p:cNvSpPr/>
              <p:nvPr/>
            </p:nvSpPr>
            <p:spPr bwMode="auto">
              <a:xfrm>
                <a:off x="2693858" y="1901825"/>
                <a:ext cx="754063" cy="1349375"/>
              </a:xfrm>
              <a:custGeom>
                <a:avLst/>
                <a:gdLst>
                  <a:gd name="T0" fmla="*/ 145 w 177"/>
                  <a:gd name="T1" fmla="*/ 88 h 315"/>
                  <a:gd name="T2" fmla="*/ 153 w 177"/>
                  <a:gd name="T3" fmla="*/ 55 h 315"/>
                  <a:gd name="T4" fmla="*/ 159 w 177"/>
                  <a:gd name="T5" fmla="*/ 27 h 315"/>
                  <a:gd name="T6" fmla="*/ 160 w 177"/>
                  <a:gd name="T7" fmla="*/ 21 h 315"/>
                  <a:gd name="T8" fmla="*/ 161 w 177"/>
                  <a:gd name="T9" fmla="*/ 18 h 315"/>
                  <a:gd name="T10" fmla="*/ 163 w 177"/>
                  <a:gd name="T11" fmla="*/ 11 h 315"/>
                  <a:gd name="T12" fmla="*/ 164 w 177"/>
                  <a:gd name="T13" fmla="*/ 8 h 315"/>
                  <a:gd name="T14" fmla="*/ 164 w 177"/>
                  <a:gd name="T15" fmla="*/ 7 h 315"/>
                  <a:gd name="T16" fmla="*/ 166 w 177"/>
                  <a:gd name="T17" fmla="*/ 4 h 315"/>
                  <a:gd name="T18" fmla="*/ 166 w 177"/>
                  <a:gd name="T19" fmla="*/ 3 h 315"/>
                  <a:gd name="T20" fmla="*/ 167 w 177"/>
                  <a:gd name="T21" fmla="*/ 1 h 315"/>
                  <a:gd name="T22" fmla="*/ 166 w 177"/>
                  <a:gd name="T23" fmla="*/ 1 h 315"/>
                  <a:gd name="T24" fmla="*/ 165 w 177"/>
                  <a:gd name="T25" fmla="*/ 1 h 315"/>
                  <a:gd name="T26" fmla="*/ 164 w 177"/>
                  <a:gd name="T27" fmla="*/ 1 h 315"/>
                  <a:gd name="T28" fmla="*/ 151 w 177"/>
                  <a:gd name="T29" fmla="*/ 2 h 315"/>
                  <a:gd name="T30" fmla="*/ 57 w 177"/>
                  <a:gd name="T31" fmla="*/ 43 h 315"/>
                  <a:gd name="T32" fmla="*/ 2 w 177"/>
                  <a:gd name="T33" fmla="*/ 134 h 315"/>
                  <a:gd name="T34" fmla="*/ 1 w 177"/>
                  <a:gd name="T35" fmla="*/ 166 h 315"/>
                  <a:gd name="T36" fmla="*/ 7 w 177"/>
                  <a:gd name="T37" fmla="*/ 197 h 315"/>
                  <a:gd name="T38" fmla="*/ 31 w 177"/>
                  <a:gd name="T39" fmla="*/ 254 h 315"/>
                  <a:gd name="T40" fmla="*/ 69 w 177"/>
                  <a:gd name="T41" fmla="*/ 294 h 315"/>
                  <a:gd name="T42" fmla="*/ 122 w 177"/>
                  <a:gd name="T43" fmla="*/ 313 h 315"/>
                  <a:gd name="T44" fmla="*/ 177 w 177"/>
                  <a:gd name="T45" fmla="*/ 309 h 315"/>
                  <a:gd name="T46" fmla="*/ 176 w 177"/>
                  <a:gd name="T47" fmla="*/ 306 h 315"/>
                  <a:gd name="T48" fmla="*/ 176 w 177"/>
                  <a:gd name="T49" fmla="*/ 307 h 315"/>
                  <a:gd name="T50" fmla="*/ 176 w 177"/>
                  <a:gd name="T51" fmla="*/ 306 h 315"/>
                  <a:gd name="T52" fmla="*/ 167 w 177"/>
                  <a:gd name="T53" fmla="*/ 281 h 315"/>
                  <a:gd name="T54" fmla="*/ 159 w 177"/>
                  <a:gd name="T55" fmla="*/ 253 h 315"/>
                  <a:gd name="T56" fmla="*/ 142 w 177"/>
                  <a:gd name="T57" fmla="*/ 198 h 315"/>
                  <a:gd name="T58" fmla="*/ 142 w 177"/>
                  <a:gd name="T59" fmla="*/ 198 h 315"/>
                  <a:gd name="T60" fmla="*/ 133 w 177"/>
                  <a:gd name="T61" fmla="*/ 156 h 315"/>
                  <a:gd name="T62" fmla="*/ 133 w 177"/>
                  <a:gd name="T63" fmla="*/ 155 h 315"/>
                  <a:gd name="T64" fmla="*/ 145 w 177"/>
                  <a:gd name="T65" fmla="*/ 8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7" h="315">
                    <a:moveTo>
                      <a:pt x="145" y="88"/>
                    </a:moveTo>
                    <a:cubicBezTo>
                      <a:pt x="148" y="77"/>
                      <a:pt x="150" y="66"/>
                      <a:pt x="153" y="55"/>
                    </a:cubicBezTo>
                    <a:cubicBezTo>
                      <a:pt x="155" y="46"/>
                      <a:pt x="156" y="36"/>
                      <a:pt x="159" y="27"/>
                    </a:cubicBezTo>
                    <a:cubicBezTo>
                      <a:pt x="159" y="25"/>
                      <a:pt x="160" y="23"/>
                      <a:pt x="160" y="21"/>
                    </a:cubicBezTo>
                    <a:cubicBezTo>
                      <a:pt x="160" y="20"/>
                      <a:pt x="161" y="19"/>
                      <a:pt x="161" y="18"/>
                    </a:cubicBezTo>
                    <a:cubicBezTo>
                      <a:pt x="162" y="16"/>
                      <a:pt x="162" y="13"/>
                      <a:pt x="163" y="11"/>
                    </a:cubicBezTo>
                    <a:cubicBezTo>
                      <a:pt x="163" y="10"/>
                      <a:pt x="164" y="9"/>
                      <a:pt x="164" y="8"/>
                    </a:cubicBezTo>
                    <a:cubicBezTo>
                      <a:pt x="164" y="8"/>
                      <a:pt x="164" y="8"/>
                      <a:pt x="164" y="7"/>
                    </a:cubicBezTo>
                    <a:cubicBezTo>
                      <a:pt x="165" y="6"/>
                      <a:pt x="166" y="5"/>
                      <a:pt x="166" y="4"/>
                    </a:cubicBezTo>
                    <a:cubicBezTo>
                      <a:pt x="166" y="4"/>
                      <a:pt x="166" y="3"/>
                      <a:pt x="166" y="3"/>
                    </a:cubicBezTo>
                    <a:cubicBezTo>
                      <a:pt x="167" y="2"/>
                      <a:pt x="167" y="1"/>
                      <a:pt x="167" y="1"/>
                    </a:cubicBezTo>
                    <a:cubicBezTo>
                      <a:pt x="167" y="1"/>
                      <a:pt x="166" y="1"/>
                      <a:pt x="166" y="1"/>
                    </a:cubicBezTo>
                    <a:cubicBezTo>
                      <a:pt x="166" y="1"/>
                      <a:pt x="165" y="0"/>
                      <a:pt x="165" y="1"/>
                    </a:cubicBezTo>
                    <a:cubicBezTo>
                      <a:pt x="165" y="1"/>
                      <a:pt x="165" y="1"/>
                      <a:pt x="164" y="1"/>
                    </a:cubicBezTo>
                    <a:cubicBezTo>
                      <a:pt x="160" y="1"/>
                      <a:pt x="155" y="1"/>
                      <a:pt x="151" y="2"/>
                    </a:cubicBezTo>
                    <a:cubicBezTo>
                      <a:pt x="116" y="6"/>
                      <a:pt x="83" y="21"/>
                      <a:pt x="57" y="43"/>
                    </a:cubicBezTo>
                    <a:cubicBezTo>
                      <a:pt x="29" y="67"/>
                      <a:pt x="10" y="99"/>
                      <a:pt x="2" y="134"/>
                    </a:cubicBezTo>
                    <a:cubicBezTo>
                      <a:pt x="0" y="145"/>
                      <a:pt x="0" y="155"/>
                      <a:pt x="1" y="166"/>
                    </a:cubicBezTo>
                    <a:cubicBezTo>
                      <a:pt x="2" y="176"/>
                      <a:pt x="5" y="187"/>
                      <a:pt x="7" y="197"/>
                    </a:cubicBezTo>
                    <a:cubicBezTo>
                      <a:pt x="12" y="217"/>
                      <a:pt x="20" y="236"/>
                      <a:pt x="31" y="254"/>
                    </a:cubicBezTo>
                    <a:cubicBezTo>
                      <a:pt x="41" y="269"/>
                      <a:pt x="53" y="283"/>
                      <a:pt x="69" y="294"/>
                    </a:cubicBezTo>
                    <a:cubicBezTo>
                      <a:pt x="84" y="304"/>
                      <a:pt x="103" y="310"/>
                      <a:pt x="122" y="313"/>
                    </a:cubicBezTo>
                    <a:cubicBezTo>
                      <a:pt x="140" y="315"/>
                      <a:pt x="159" y="314"/>
                      <a:pt x="177" y="309"/>
                    </a:cubicBezTo>
                    <a:cubicBezTo>
                      <a:pt x="177" y="308"/>
                      <a:pt x="177" y="307"/>
                      <a:pt x="176" y="306"/>
                    </a:cubicBezTo>
                    <a:cubicBezTo>
                      <a:pt x="176" y="306"/>
                      <a:pt x="176" y="307"/>
                      <a:pt x="176" y="307"/>
                    </a:cubicBezTo>
                    <a:cubicBezTo>
                      <a:pt x="176" y="306"/>
                      <a:pt x="176" y="306"/>
                      <a:pt x="176" y="306"/>
                    </a:cubicBezTo>
                    <a:cubicBezTo>
                      <a:pt x="172" y="298"/>
                      <a:pt x="170" y="289"/>
                      <a:pt x="167" y="281"/>
                    </a:cubicBezTo>
                    <a:cubicBezTo>
                      <a:pt x="165" y="272"/>
                      <a:pt x="162" y="263"/>
                      <a:pt x="159" y="253"/>
                    </a:cubicBezTo>
                    <a:cubicBezTo>
                      <a:pt x="153" y="235"/>
                      <a:pt x="147" y="217"/>
                      <a:pt x="142" y="198"/>
                    </a:cubicBezTo>
                    <a:cubicBezTo>
                      <a:pt x="142" y="198"/>
                      <a:pt x="142" y="198"/>
                      <a:pt x="142" y="198"/>
                    </a:cubicBezTo>
                    <a:cubicBezTo>
                      <a:pt x="139" y="184"/>
                      <a:pt x="136" y="170"/>
                      <a:pt x="133" y="156"/>
                    </a:cubicBezTo>
                    <a:cubicBezTo>
                      <a:pt x="133" y="156"/>
                      <a:pt x="133" y="155"/>
                      <a:pt x="133" y="155"/>
                    </a:cubicBezTo>
                    <a:cubicBezTo>
                      <a:pt x="137" y="133"/>
                      <a:pt x="141" y="111"/>
                      <a:pt x="145" y="8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527420" y="2649631"/>
              <a:ext cx="746125" cy="688975"/>
              <a:chOff x="3308220" y="1914525"/>
              <a:chExt cx="746125" cy="688975"/>
            </a:xfrm>
          </p:grpSpPr>
          <p:sp>
            <p:nvSpPr>
              <p:cNvPr id="50" name="Freeform 6"/>
              <p:cNvSpPr/>
              <p:nvPr/>
            </p:nvSpPr>
            <p:spPr bwMode="auto">
              <a:xfrm>
                <a:off x="3930520" y="2184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
              <p:cNvSpPr/>
              <p:nvPr/>
            </p:nvSpPr>
            <p:spPr bwMode="auto">
              <a:xfrm>
                <a:off x="3930520" y="21844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8"/>
              <p:cNvSpPr>
                <a:spLocks noChangeArrowheads="1"/>
              </p:cNvSpPr>
              <p:nvPr/>
            </p:nvSpPr>
            <p:spPr bwMode="auto">
              <a:xfrm>
                <a:off x="3930520" y="2184400"/>
                <a:ext cx="1588" cy="1588"/>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
              <p:cNvSpPr/>
              <p:nvPr/>
            </p:nvSpPr>
            <p:spPr bwMode="auto">
              <a:xfrm>
                <a:off x="3930520" y="21844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
              <p:cNvSpPr/>
              <p:nvPr/>
            </p:nvSpPr>
            <p:spPr bwMode="auto">
              <a:xfrm>
                <a:off x="3930520" y="21844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
              <p:cNvSpPr/>
              <p:nvPr/>
            </p:nvSpPr>
            <p:spPr bwMode="auto">
              <a:xfrm>
                <a:off x="3930520" y="21844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
              <p:cNvSpPr/>
              <p:nvPr/>
            </p:nvSpPr>
            <p:spPr bwMode="auto">
              <a:xfrm>
                <a:off x="3930520" y="218440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3"/>
              <p:cNvSpPr/>
              <p:nvPr/>
            </p:nvSpPr>
            <p:spPr bwMode="auto">
              <a:xfrm>
                <a:off x="3930520" y="21844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
              <p:cNvSpPr>
                <a:spLocks noEditPoints="1"/>
              </p:cNvSpPr>
              <p:nvPr/>
            </p:nvSpPr>
            <p:spPr bwMode="auto">
              <a:xfrm>
                <a:off x="3308220" y="1914525"/>
                <a:ext cx="746125" cy="688975"/>
              </a:xfrm>
              <a:custGeom>
                <a:avLst/>
                <a:gdLst>
                  <a:gd name="T0" fmla="*/ 174 w 175"/>
                  <a:gd name="T1" fmla="*/ 136 h 161"/>
                  <a:gd name="T2" fmla="*/ 168 w 175"/>
                  <a:gd name="T3" fmla="*/ 105 h 161"/>
                  <a:gd name="T4" fmla="*/ 157 w 175"/>
                  <a:gd name="T5" fmla="*/ 76 h 161"/>
                  <a:gd name="T6" fmla="*/ 142 w 175"/>
                  <a:gd name="T7" fmla="*/ 50 h 161"/>
                  <a:gd name="T8" fmla="*/ 108 w 175"/>
                  <a:gd name="T9" fmla="*/ 20 h 161"/>
                  <a:gd name="T10" fmla="*/ 68 w 175"/>
                  <a:gd name="T11" fmla="*/ 0 h 161"/>
                  <a:gd name="T12" fmla="*/ 67 w 175"/>
                  <a:gd name="T13" fmla="*/ 0 h 161"/>
                  <a:gd name="T14" fmla="*/ 66 w 175"/>
                  <a:gd name="T15" fmla="*/ 2 h 161"/>
                  <a:gd name="T16" fmla="*/ 65 w 175"/>
                  <a:gd name="T17" fmla="*/ 2 h 161"/>
                  <a:gd name="T18" fmla="*/ 36 w 175"/>
                  <a:gd name="T19" fmla="*/ 61 h 161"/>
                  <a:gd name="T20" fmla="*/ 12 w 175"/>
                  <a:gd name="T21" fmla="*/ 120 h 161"/>
                  <a:gd name="T22" fmla="*/ 1 w 175"/>
                  <a:gd name="T23" fmla="*/ 143 h 161"/>
                  <a:gd name="T24" fmla="*/ 1 w 175"/>
                  <a:gd name="T25" fmla="*/ 144 h 161"/>
                  <a:gd name="T26" fmla="*/ 1 w 175"/>
                  <a:gd name="T27" fmla="*/ 145 h 161"/>
                  <a:gd name="T28" fmla="*/ 1 w 175"/>
                  <a:gd name="T29" fmla="*/ 145 h 161"/>
                  <a:gd name="T30" fmla="*/ 1 w 175"/>
                  <a:gd name="T31" fmla="*/ 145 h 161"/>
                  <a:gd name="T32" fmla="*/ 0 w 175"/>
                  <a:gd name="T33" fmla="*/ 145 h 161"/>
                  <a:gd name="T34" fmla="*/ 0 w 175"/>
                  <a:gd name="T35" fmla="*/ 145 h 161"/>
                  <a:gd name="T36" fmla="*/ 0 w 175"/>
                  <a:gd name="T37" fmla="*/ 147 h 161"/>
                  <a:gd name="T38" fmla="*/ 2 w 175"/>
                  <a:gd name="T39" fmla="*/ 148 h 161"/>
                  <a:gd name="T40" fmla="*/ 8 w 175"/>
                  <a:gd name="T41" fmla="*/ 147 h 161"/>
                  <a:gd name="T42" fmla="*/ 73 w 175"/>
                  <a:gd name="T43" fmla="*/ 154 h 161"/>
                  <a:gd name="T44" fmla="*/ 140 w 175"/>
                  <a:gd name="T45" fmla="*/ 158 h 161"/>
                  <a:gd name="T46" fmla="*/ 174 w 175"/>
                  <a:gd name="T47" fmla="*/ 161 h 161"/>
                  <a:gd name="T48" fmla="*/ 174 w 175"/>
                  <a:gd name="T49" fmla="*/ 160 h 161"/>
                  <a:gd name="T50" fmla="*/ 174 w 175"/>
                  <a:gd name="T51" fmla="*/ 160 h 161"/>
                  <a:gd name="T52" fmla="*/ 175 w 175"/>
                  <a:gd name="T53" fmla="*/ 158 h 161"/>
                  <a:gd name="T54" fmla="*/ 174 w 175"/>
                  <a:gd name="T55" fmla="*/ 158 h 161"/>
                  <a:gd name="T56" fmla="*/ 174 w 175"/>
                  <a:gd name="T57" fmla="*/ 136 h 161"/>
                  <a:gd name="T58" fmla="*/ 113 w 175"/>
                  <a:gd name="T59" fmla="*/ 154 h 161"/>
                  <a:gd name="T60" fmla="*/ 80 w 175"/>
                  <a:gd name="T61" fmla="*/ 152 h 161"/>
                  <a:gd name="T62" fmla="*/ 46 w 175"/>
                  <a:gd name="T63" fmla="*/ 148 h 161"/>
                  <a:gd name="T64" fmla="*/ 24 w 175"/>
                  <a:gd name="T65" fmla="*/ 145 h 161"/>
                  <a:gd name="T66" fmla="*/ 4 w 175"/>
                  <a:gd name="T67" fmla="*/ 144 h 161"/>
                  <a:gd name="T68" fmla="*/ 27 w 175"/>
                  <a:gd name="T69" fmla="*/ 91 h 161"/>
                  <a:gd name="T70" fmla="*/ 54 w 175"/>
                  <a:gd name="T71" fmla="*/ 32 h 161"/>
                  <a:gd name="T72" fmla="*/ 68 w 175"/>
                  <a:gd name="T73" fmla="*/ 4 h 161"/>
                  <a:gd name="T74" fmla="*/ 68 w 175"/>
                  <a:gd name="T75" fmla="*/ 3 h 161"/>
                  <a:gd name="T76" fmla="*/ 72 w 175"/>
                  <a:gd name="T77" fmla="*/ 4 h 161"/>
                  <a:gd name="T78" fmla="*/ 88 w 175"/>
                  <a:gd name="T79" fmla="*/ 11 h 161"/>
                  <a:gd name="T80" fmla="*/ 111 w 175"/>
                  <a:gd name="T81" fmla="*/ 26 h 161"/>
                  <a:gd name="T82" fmla="*/ 132 w 175"/>
                  <a:gd name="T83" fmla="*/ 44 h 161"/>
                  <a:gd name="T84" fmla="*/ 146 w 175"/>
                  <a:gd name="T85" fmla="*/ 63 h 161"/>
                  <a:gd name="T86" fmla="*/ 146 w 175"/>
                  <a:gd name="T87" fmla="*/ 63 h 161"/>
                  <a:gd name="T88" fmla="*/ 146 w 175"/>
                  <a:gd name="T89" fmla="*/ 63 h 161"/>
                  <a:gd name="T90" fmla="*/ 146 w 175"/>
                  <a:gd name="T91" fmla="*/ 63 h 161"/>
                  <a:gd name="T92" fmla="*/ 146 w 175"/>
                  <a:gd name="T93" fmla="*/ 63 h 161"/>
                  <a:gd name="T94" fmla="*/ 146 w 175"/>
                  <a:gd name="T95" fmla="*/ 63 h 161"/>
                  <a:gd name="T96" fmla="*/ 146 w 175"/>
                  <a:gd name="T97" fmla="*/ 63 h 161"/>
                  <a:gd name="T98" fmla="*/ 146 w 175"/>
                  <a:gd name="T99" fmla="*/ 63 h 161"/>
                  <a:gd name="T100" fmla="*/ 146 w 175"/>
                  <a:gd name="T101" fmla="*/ 63 h 161"/>
                  <a:gd name="T102" fmla="*/ 146 w 175"/>
                  <a:gd name="T103" fmla="*/ 63 h 161"/>
                  <a:gd name="T104" fmla="*/ 146 w 175"/>
                  <a:gd name="T105" fmla="*/ 63 h 161"/>
                  <a:gd name="T106" fmla="*/ 146 w 175"/>
                  <a:gd name="T107" fmla="*/ 63 h 161"/>
                  <a:gd name="T108" fmla="*/ 146 w 175"/>
                  <a:gd name="T109" fmla="*/ 63 h 161"/>
                  <a:gd name="T110" fmla="*/ 146 w 175"/>
                  <a:gd name="T111" fmla="*/ 63 h 161"/>
                  <a:gd name="T112" fmla="*/ 146 w 175"/>
                  <a:gd name="T113" fmla="*/ 63 h 161"/>
                  <a:gd name="T114" fmla="*/ 146 w 175"/>
                  <a:gd name="T115" fmla="*/ 63 h 161"/>
                  <a:gd name="T116" fmla="*/ 167 w 175"/>
                  <a:gd name="T117" fmla="*/ 112 h 161"/>
                  <a:gd name="T118" fmla="*/ 172 w 175"/>
                  <a:gd name="T119" fmla="*/ 150 h 161"/>
                  <a:gd name="T120" fmla="*/ 171 w 175"/>
                  <a:gd name="T121" fmla="*/ 157 h 161"/>
                  <a:gd name="T122" fmla="*/ 146 w 175"/>
                  <a:gd name="T123" fmla="*/ 155 h 161"/>
                  <a:gd name="T124" fmla="*/ 113 w 175"/>
                  <a:gd name="T125"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 h="161">
                    <a:moveTo>
                      <a:pt x="174" y="136"/>
                    </a:moveTo>
                    <a:cubicBezTo>
                      <a:pt x="173" y="125"/>
                      <a:pt x="171" y="115"/>
                      <a:pt x="168" y="105"/>
                    </a:cubicBezTo>
                    <a:cubicBezTo>
                      <a:pt x="165" y="95"/>
                      <a:pt x="161" y="86"/>
                      <a:pt x="157" y="76"/>
                    </a:cubicBezTo>
                    <a:cubicBezTo>
                      <a:pt x="153" y="67"/>
                      <a:pt x="148" y="58"/>
                      <a:pt x="142" y="50"/>
                    </a:cubicBezTo>
                    <a:cubicBezTo>
                      <a:pt x="133" y="38"/>
                      <a:pt x="120" y="29"/>
                      <a:pt x="108" y="20"/>
                    </a:cubicBezTo>
                    <a:cubicBezTo>
                      <a:pt x="96" y="12"/>
                      <a:pt x="83" y="1"/>
                      <a:pt x="68" y="0"/>
                    </a:cubicBezTo>
                    <a:cubicBezTo>
                      <a:pt x="67" y="0"/>
                      <a:pt x="67" y="0"/>
                      <a:pt x="67" y="0"/>
                    </a:cubicBezTo>
                    <a:cubicBezTo>
                      <a:pt x="66" y="0"/>
                      <a:pt x="66" y="1"/>
                      <a:pt x="66" y="2"/>
                    </a:cubicBezTo>
                    <a:cubicBezTo>
                      <a:pt x="66" y="2"/>
                      <a:pt x="65" y="2"/>
                      <a:pt x="65" y="2"/>
                    </a:cubicBezTo>
                    <a:cubicBezTo>
                      <a:pt x="56" y="22"/>
                      <a:pt x="45" y="41"/>
                      <a:pt x="36" y="61"/>
                    </a:cubicBezTo>
                    <a:cubicBezTo>
                      <a:pt x="28" y="81"/>
                      <a:pt x="20" y="101"/>
                      <a:pt x="12" y="120"/>
                    </a:cubicBezTo>
                    <a:cubicBezTo>
                      <a:pt x="9" y="128"/>
                      <a:pt x="5" y="136"/>
                      <a:pt x="1" y="143"/>
                    </a:cubicBezTo>
                    <a:cubicBezTo>
                      <a:pt x="1" y="143"/>
                      <a:pt x="1" y="143"/>
                      <a:pt x="1" y="144"/>
                    </a:cubicBezTo>
                    <a:cubicBezTo>
                      <a:pt x="1" y="144"/>
                      <a:pt x="1" y="144"/>
                      <a:pt x="1" y="145"/>
                    </a:cubicBezTo>
                    <a:cubicBezTo>
                      <a:pt x="1" y="145"/>
                      <a:pt x="1" y="145"/>
                      <a:pt x="1" y="145"/>
                    </a:cubicBezTo>
                    <a:cubicBezTo>
                      <a:pt x="1" y="145"/>
                      <a:pt x="1" y="145"/>
                      <a:pt x="1" y="145"/>
                    </a:cubicBezTo>
                    <a:cubicBezTo>
                      <a:pt x="1" y="145"/>
                      <a:pt x="0" y="145"/>
                      <a:pt x="0" y="145"/>
                    </a:cubicBezTo>
                    <a:cubicBezTo>
                      <a:pt x="0" y="145"/>
                      <a:pt x="0" y="145"/>
                      <a:pt x="0" y="145"/>
                    </a:cubicBezTo>
                    <a:cubicBezTo>
                      <a:pt x="0" y="146"/>
                      <a:pt x="0" y="146"/>
                      <a:pt x="0" y="147"/>
                    </a:cubicBezTo>
                    <a:cubicBezTo>
                      <a:pt x="0" y="147"/>
                      <a:pt x="1" y="148"/>
                      <a:pt x="2" y="148"/>
                    </a:cubicBezTo>
                    <a:cubicBezTo>
                      <a:pt x="4" y="148"/>
                      <a:pt x="6" y="147"/>
                      <a:pt x="8" y="147"/>
                    </a:cubicBezTo>
                    <a:cubicBezTo>
                      <a:pt x="30" y="148"/>
                      <a:pt x="51" y="152"/>
                      <a:pt x="73" y="154"/>
                    </a:cubicBezTo>
                    <a:cubicBezTo>
                      <a:pt x="95" y="157"/>
                      <a:pt x="117" y="157"/>
                      <a:pt x="140" y="158"/>
                    </a:cubicBezTo>
                    <a:cubicBezTo>
                      <a:pt x="151" y="159"/>
                      <a:pt x="162" y="159"/>
                      <a:pt x="174" y="161"/>
                    </a:cubicBezTo>
                    <a:cubicBezTo>
                      <a:pt x="174" y="161"/>
                      <a:pt x="174" y="161"/>
                      <a:pt x="174" y="160"/>
                    </a:cubicBezTo>
                    <a:cubicBezTo>
                      <a:pt x="174" y="160"/>
                      <a:pt x="174" y="160"/>
                      <a:pt x="174" y="160"/>
                    </a:cubicBezTo>
                    <a:cubicBezTo>
                      <a:pt x="174" y="159"/>
                      <a:pt x="174" y="158"/>
                      <a:pt x="175" y="158"/>
                    </a:cubicBezTo>
                    <a:cubicBezTo>
                      <a:pt x="174" y="158"/>
                      <a:pt x="174" y="158"/>
                      <a:pt x="174" y="158"/>
                    </a:cubicBezTo>
                    <a:cubicBezTo>
                      <a:pt x="175" y="150"/>
                      <a:pt x="175" y="143"/>
                      <a:pt x="174" y="136"/>
                    </a:cubicBezTo>
                    <a:close/>
                    <a:moveTo>
                      <a:pt x="113" y="154"/>
                    </a:moveTo>
                    <a:cubicBezTo>
                      <a:pt x="102" y="154"/>
                      <a:pt x="91" y="153"/>
                      <a:pt x="80" y="152"/>
                    </a:cubicBezTo>
                    <a:cubicBezTo>
                      <a:pt x="68" y="151"/>
                      <a:pt x="57" y="149"/>
                      <a:pt x="46" y="148"/>
                    </a:cubicBezTo>
                    <a:cubicBezTo>
                      <a:pt x="39" y="147"/>
                      <a:pt x="31" y="146"/>
                      <a:pt x="24" y="145"/>
                    </a:cubicBezTo>
                    <a:cubicBezTo>
                      <a:pt x="17" y="145"/>
                      <a:pt x="11" y="144"/>
                      <a:pt x="4" y="144"/>
                    </a:cubicBezTo>
                    <a:cubicBezTo>
                      <a:pt x="13" y="127"/>
                      <a:pt x="20" y="109"/>
                      <a:pt x="27" y="91"/>
                    </a:cubicBezTo>
                    <a:cubicBezTo>
                      <a:pt x="35" y="71"/>
                      <a:pt x="44" y="51"/>
                      <a:pt x="54" y="32"/>
                    </a:cubicBezTo>
                    <a:cubicBezTo>
                      <a:pt x="59" y="23"/>
                      <a:pt x="63" y="13"/>
                      <a:pt x="68" y="4"/>
                    </a:cubicBezTo>
                    <a:cubicBezTo>
                      <a:pt x="68" y="3"/>
                      <a:pt x="68" y="3"/>
                      <a:pt x="68" y="3"/>
                    </a:cubicBezTo>
                    <a:cubicBezTo>
                      <a:pt x="69" y="3"/>
                      <a:pt x="71" y="3"/>
                      <a:pt x="72" y="4"/>
                    </a:cubicBezTo>
                    <a:cubicBezTo>
                      <a:pt x="78" y="5"/>
                      <a:pt x="83" y="8"/>
                      <a:pt x="88" y="11"/>
                    </a:cubicBezTo>
                    <a:cubicBezTo>
                      <a:pt x="96" y="15"/>
                      <a:pt x="103" y="21"/>
                      <a:pt x="111" y="26"/>
                    </a:cubicBezTo>
                    <a:cubicBezTo>
                      <a:pt x="118" y="32"/>
                      <a:pt x="126" y="38"/>
                      <a:pt x="132" y="44"/>
                    </a:cubicBezTo>
                    <a:cubicBezTo>
                      <a:pt x="138" y="50"/>
                      <a:pt x="142" y="56"/>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46" y="63"/>
                      <a:pt x="146" y="63"/>
                      <a:pt x="146" y="63"/>
                    </a:cubicBezTo>
                    <a:cubicBezTo>
                      <a:pt x="155" y="78"/>
                      <a:pt x="162" y="95"/>
                      <a:pt x="167" y="112"/>
                    </a:cubicBezTo>
                    <a:cubicBezTo>
                      <a:pt x="170" y="124"/>
                      <a:pt x="172" y="137"/>
                      <a:pt x="172" y="150"/>
                    </a:cubicBezTo>
                    <a:cubicBezTo>
                      <a:pt x="172" y="153"/>
                      <a:pt x="172" y="155"/>
                      <a:pt x="171" y="157"/>
                    </a:cubicBezTo>
                    <a:cubicBezTo>
                      <a:pt x="163" y="156"/>
                      <a:pt x="154" y="156"/>
                      <a:pt x="146" y="155"/>
                    </a:cubicBezTo>
                    <a:cubicBezTo>
                      <a:pt x="135" y="155"/>
                      <a:pt x="124" y="155"/>
                      <a:pt x="113" y="154"/>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5"/>
              <p:cNvSpPr/>
              <p:nvPr/>
            </p:nvSpPr>
            <p:spPr bwMode="auto">
              <a:xfrm>
                <a:off x="3354258" y="2441575"/>
                <a:ext cx="38100" cy="101600"/>
              </a:xfrm>
              <a:custGeom>
                <a:avLst/>
                <a:gdLst>
                  <a:gd name="T0" fmla="*/ 0 w 9"/>
                  <a:gd name="T1" fmla="*/ 2 h 24"/>
                  <a:gd name="T2" fmla="*/ 5 w 9"/>
                  <a:gd name="T3" fmla="*/ 22 h 24"/>
                  <a:gd name="T4" fmla="*/ 8 w 9"/>
                  <a:gd name="T5" fmla="*/ 21 h 24"/>
                  <a:gd name="T6" fmla="*/ 4 w 9"/>
                  <a:gd name="T7" fmla="*/ 7 h 24"/>
                  <a:gd name="T8" fmla="*/ 3 w 9"/>
                  <a:gd name="T9" fmla="*/ 2 h 24"/>
                  <a:gd name="T10" fmla="*/ 1 w 9"/>
                  <a:gd name="T11" fmla="*/ 0 h 24"/>
                  <a:gd name="T12" fmla="*/ 0 w 9"/>
                  <a:gd name="T13" fmla="*/ 2 h 24"/>
                </a:gdLst>
                <a:ahLst/>
                <a:cxnLst>
                  <a:cxn ang="0">
                    <a:pos x="T0" y="T1"/>
                  </a:cxn>
                  <a:cxn ang="0">
                    <a:pos x="T2" y="T3"/>
                  </a:cxn>
                  <a:cxn ang="0">
                    <a:pos x="T4" y="T5"/>
                  </a:cxn>
                  <a:cxn ang="0">
                    <a:pos x="T6" y="T7"/>
                  </a:cxn>
                  <a:cxn ang="0">
                    <a:pos x="T8" y="T9"/>
                  </a:cxn>
                  <a:cxn ang="0">
                    <a:pos x="T10" y="T11"/>
                  </a:cxn>
                  <a:cxn ang="0">
                    <a:pos x="T12" y="T13"/>
                  </a:cxn>
                </a:cxnLst>
                <a:rect l="0" t="0" r="r" b="b"/>
                <a:pathLst>
                  <a:path w="9" h="24">
                    <a:moveTo>
                      <a:pt x="0" y="2"/>
                    </a:moveTo>
                    <a:cubicBezTo>
                      <a:pt x="1" y="9"/>
                      <a:pt x="3" y="15"/>
                      <a:pt x="5" y="22"/>
                    </a:cubicBezTo>
                    <a:cubicBezTo>
                      <a:pt x="6" y="24"/>
                      <a:pt x="9" y="23"/>
                      <a:pt x="8" y="21"/>
                    </a:cubicBezTo>
                    <a:cubicBezTo>
                      <a:pt x="7" y="16"/>
                      <a:pt x="5" y="12"/>
                      <a:pt x="4" y="7"/>
                    </a:cubicBezTo>
                    <a:cubicBezTo>
                      <a:pt x="4" y="5"/>
                      <a:pt x="3" y="3"/>
                      <a:pt x="3" y="2"/>
                    </a:cubicBezTo>
                    <a:cubicBezTo>
                      <a:pt x="3" y="1"/>
                      <a:pt x="2" y="0"/>
                      <a:pt x="1" y="0"/>
                    </a:cubicBezTo>
                    <a:cubicBezTo>
                      <a:pt x="0" y="0"/>
                      <a:pt x="0" y="1"/>
                      <a:pt x="0"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6"/>
              <p:cNvSpPr/>
              <p:nvPr/>
            </p:nvSpPr>
            <p:spPr bwMode="auto">
              <a:xfrm>
                <a:off x="3389183" y="2363787"/>
                <a:ext cx="80963" cy="188913"/>
              </a:xfrm>
              <a:custGeom>
                <a:avLst/>
                <a:gdLst>
                  <a:gd name="T0" fmla="*/ 0 w 19"/>
                  <a:gd name="T1" fmla="*/ 2 h 44"/>
                  <a:gd name="T2" fmla="*/ 15 w 19"/>
                  <a:gd name="T3" fmla="*/ 42 h 44"/>
                  <a:gd name="T4" fmla="*/ 18 w 19"/>
                  <a:gd name="T5" fmla="*/ 41 h 44"/>
                  <a:gd name="T6" fmla="*/ 4 w 19"/>
                  <a:gd name="T7" fmla="*/ 8 h 44"/>
                  <a:gd name="T8" fmla="*/ 3 w 19"/>
                  <a:gd name="T9" fmla="*/ 2 h 44"/>
                  <a:gd name="T10" fmla="*/ 1 w 19"/>
                  <a:gd name="T11" fmla="*/ 0 h 44"/>
                  <a:gd name="T12" fmla="*/ 0 w 19"/>
                  <a:gd name="T13" fmla="*/ 2 h 44"/>
                </a:gdLst>
                <a:ahLst/>
                <a:cxnLst>
                  <a:cxn ang="0">
                    <a:pos x="T0" y="T1"/>
                  </a:cxn>
                  <a:cxn ang="0">
                    <a:pos x="T2" y="T3"/>
                  </a:cxn>
                  <a:cxn ang="0">
                    <a:pos x="T4" y="T5"/>
                  </a:cxn>
                  <a:cxn ang="0">
                    <a:pos x="T6" y="T7"/>
                  </a:cxn>
                  <a:cxn ang="0">
                    <a:pos x="T8" y="T9"/>
                  </a:cxn>
                  <a:cxn ang="0">
                    <a:pos x="T10" y="T11"/>
                  </a:cxn>
                  <a:cxn ang="0">
                    <a:pos x="T12" y="T13"/>
                  </a:cxn>
                </a:cxnLst>
                <a:rect l="0" t="0" r="r" b="b"/>
                <a:pathLst>
                  <a:path w="19" h="44">
                    <a:moveTo>
                      <a:pt x="0" y="2"/>
                    </a:moveTo>
                    <a:cubicBezTo>
                      <a:pt x="1" y="16"/>
                      <a:pt x="9" y="29"/>
                      <a:pt x="15" y="42"/>
                    </a:cubicBezTo>
                    <a:cubicBezTo>
                      <a:pt x="16" y="44"/>
                      <a:pt x="19" y="43"/>
                      <a:pt x="18" y="41"/>
                    </a:cubicBezTo>
                    <a:cubicBezTo>
                      <a:pt x="13" y="30"/>
                      <a:pt x="7" y="20"/>
                      <a:pt x="4" y="8"/>
                    </a:cubicBezTo>
                    <a:cubicBezTo>
                      <a:pt x="4" y="6"/>
                      <a:pt x="3" y="4"/>
                      <a:pt x="3" y="2"/>
                    </a:cubicBezTo>
                    <a:cubicBezTo>
                      <a:pt x="3" y="1"/>
                      <a:pt x="2" y="0"/>
                      <a:pt x="1" y="0"/>
                    </a:cubicBezTo>
                    <a:cubicBezTo>
                      <a:pt x="0" y="0"/>
                      <a:pt x="0" y="1"/>
                      <a:pt x="0"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7"/>
              <p:cNvSpPr>
                <a:spLocks noEditPoints="1"/>
              </p:cNvSpPr>
              <p:nvPr/>
            </p:nvSpPr>
            <p:spPr bwMode="auto">
              <a:xfrm>
                <a:off x="3427283" y="2270125"/>
                <a:ext cx="149225" cy="290513"/>
              </a:xfrm>
              <a:custGeom>
                <a:avLst/>
                <a:gdLst>
                  <a:gd name="T0" fmla="*/ 0 w 35"/>
                  <a:gd name="T1" fmla="*/ 2 h 68"/>
                  <a:gd name="T2" fmla="*/ 6 w 35"/>
                  <a:gd name="T3" fmla="*/ 18 h 68"/>
                  <a:gd name="T4" fmla="*/ 14 w 35"/>
                  <a:gd name="T5" fmla="*/ 33 h 68"/>
                  <a:gd name="T6" fmla="*/ 23 w 35"/>
                  <a:gd name="T7" fmla="*/ 51 h 68"/>
                  <a:gd name="T8" fmla="*/ 31 w 35"/>
                  <a:gd name="T9" fmla="*/ 66 h 68"/>
                  <a:gd name="T10" fmla="*/ 34 w 35"/>
                  <a:gd name="T11" fmla="*/ 64 h 68"/>
                  <a:gd name="T12" fmla="*/ 31 w 35"/>
                  <a:gd name="T13" fmla="*/ 60 h 68"/>
                  <a:gd name="T14" fmla="*/ 16 w 35"/>
                  <a:gd name="T15" fmla="*/ 32 h 68"/>
                  <a:gd name="T16" fmla="*/ 4 w 35"/>
                  <a:gd name="T17" fmla="*/ 5 h 68"/>
                  <a:gd name="T18" fmla="*/ 3 w 35"/>
                  <a:gd name="T19" fmla="*/ 1 h 68"/>
                  <a:gd name="T20" fmla="*/ 2 w 35"/>
                  <a:gd name="T21" fmla="*/ 0 h 68"/>
                  <a:gd name="T22" fmla="*/ 0 w 35"/>
                  <a:gd name="T23" fmla="*/ 2 h 68"/>
                  <a:gd name="T24" fmla="*/ 31 w 35"/>
                  <a:gd name="T25" fmla="*/ 60 h 68"/>
                  <a:gd name="T26" fmla="*/ 31 w 35"/>
                  <a:gd name="T27" fmla="*/ 61 h 68"/>
                  <a:gd name="T28" fmla="*/ 31 w 35"/>
                  <a:gd name="T29"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8">
                    <a:moveTo>
                      <a:pt x="0" y="2"/>
                    </a:moveTo>
                    <a:cubicBezTo>
                      <a:pt x="1" y="7"/>
                      <a:pt x="3" y="13"/>
                      <a:pt x="6" y="18"/>
                    </a:cubicBezTo>
                    <a:cubicBezTo>
                      <a:pt x="8" y="23"/>
                      <a:pt x="11" y="28"/>
                      <a:pt x="14" y="33"/>
                    </a:cubicBezTo>
                    <a:cubicBezTo>
                      <a:pt x="16" y="39"/>
                      <a:pt x="19" y="45"/>
                      <a:pt x="23" y="51"/>
                    </a:cubicBezTo>
                    <a:cubicBezTo>
                      <a:pt x="26" y="56"/>
                      <a:pt x="28" y="61"/>
                      <a:pt x="31" y="66"/>
                    </a:cubicBezTo>
                    <a:cubicBezTo>
                      <a:pt x="32" y="68"/>
                      <a:pt x="35" y="66"/>
                      <a:pt x="34" y="64"/>
                    </a:cubicBezTo>
                    <a:cubicBezTo>
                      <a:pt x="33" y="63"/>
                      <a:pt x="32" y="62"/>
                      <a:pt x="31" y="60"/>
                    </a:cubicBezTo>
                    <a:cubicBezTo>
                      <a:pt x="26" y="51"/>
                      <a:pt x="21" y="42"/>
                      <a:pt x="16" y="32"/>
                    </a:cubicBezTo>
                    <a:cubicBezTo>
                      <a:pt x="12" y="23"/>
                      <a:pt x="7" y="15"/>
                      <a:pt x="4" y="5"/>
                    </a:cubicBezTo>
                    <a:cubicBezTo>
                      <a:pt x="4" y="4"/>
                      <a:pt x="3" y="3"/>
                      <a:pt x="3" y="1"/>
                    </a:cubicBezTo>
                    <a:cubicBezTo>
                      <a:pt x="3" y="0"/>
                      <a:pt x="2" y="0"/>
                      <a:pt x="2" y="0"/>
                    </a:cubicBezTo>
                    <a:cubicBezTo>
                      <a:pt x="1" y="0"/>
                      <a:pt x="0" y="1"/>
                      <a:pt x="0" y="2"/>
                    </a:cubicBezTo>
                    <a:moveTo>
                      <a:pt x="31" y="60"/>
                    </a:moveTo>
                    <a:cubicBezTo>
                      <a:pt x="31" y="61"/>
                      <a:pt x="31" y="61"/>
                      <a:pt x="31" y="61"/>
                    </a:cubicBezTo>
                    <a:cubicBezTo>
                      <a:pt x="31" y="61"/>
                      <a:pt x="31" y="61"/>
                      <a:pt x="31" y="60"/>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8"/>
              <p:cNvSpPr/>
              <p:nvPr/>
            </p:nvSpPr>
            <p:spPr bwMode="auto">
              <a:xfrm>
                <a:off x="3473320" y="2154237"/>
                <a:ext cx="234950" cy="423863"/>
              </a:xfrm>
              <a:custGeom>
                <a:avLst/>
                <a:gdLst>
                  <a:gd name="T0" fmla="*/ 1 w 55"/>
                  <a:gd name="T1" fmla="*/ 2 h 99"/>
                  <a:gd name="T2" fmla="*/ 11 w 55"/>
                  <a:gd name="T3" fmla="*/ 27 h 99"/>
                  <a:gd name="T4" fmla="*/ 24 w 55"/>
                  <a:gd name="T5" fmla="*/ 52 h 99"/>
                  <a:gd name="T6" fmla="*/ 37 w 55"/>
                  <a:gd name="T7" fmla="*/ 76 h 99"/>
                  <a:gd name="T8" fmla="*/ 51 w 55"/>
                  <a:gd name="T9" fmla="*/ 98 h 99"/>
                  <a:gd name="T10" fmla="*/ 54 w 55"/>
                  <a:gd name="T11" fmla="*/ 96 h 99"/>
                  <a:gd name="T12" fmla="*/ 34 w 55"/>
                  <a:gd name="T13" fmla="*/ 66 h 99"/>
                  <a:gd name="T14" fmla="*/ 18 w 55"/>
                  <a:gd name="T15" fmla="*/ 34 h 99"/>
                  <a:gd name="T16" fmla="*/ 3 w 55"/>
                  <a:gd name="T17" fmla="*/ 1 h 99"/>
                  <a:gd name="T18" fmla="*/ 2 w 55"/>
                  <a:gd name="T19" fmla="*/ 0 h 99"/>
                  <a:gd name="T20" fmla="*/ 1 w 55"/>
                  <a:gd name="T21"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99">
                    <a:moveTo>
                      <a:pt x="1" y="2"/>
                    </a:moveTo>
                    <a:cubicBezTo>
                      <a:pt x="3" y="11"/>
                      <a:pt x="7" y="19"/>
                      <a:pt x="11" y="27"/>
                    </a:cubicBezTo>
                    <a:cubicBezTo>
                      <a:pt x="15" y="35"/>
                      <a:pt x="20" y="44"/>
                      <a:pt x="24" y="52"/>
                    </a:cubicBezTo>
                    <a:cubicBezTo>
                      <a:pt x="28" y="60"/>
                      <a:pt x="32" y="68"/>
                      <a:pt x="37" y="76"/>
                    </a:cubicBezTo>
                    <a:cubicBezTo>
                      <a:pt x="41" y="84"/>
                      <a:pt x="46" y="91"/>
                      <a:pt x="51" y="98"/>
                    </a:cubicBezTo>
                    <a:cubicBezTo>
                      <a:pt x="53" y="99"/>
                      <a:pt x="55" y="98"/>
                      <a:pt x="54" y="96"/>
                    </a:cubicBezTo>
                    <a:cubicBezTo>
                      <a:pt x="46" y="87"/>
                      <a:pt x="40" y="76"/>
                      <a:pt x="34" y="66"/>
                    </a:cubicBezTo>
                    <a:cubicBezTo>
                      <a:pt x="28" y="55"/>
                      <a:pt x="23" y="44"/>
                      <a:pt x="18" y="34"/>
                    </a:cubicBezTo>
                    <a:cubicBezTo>
                      <a:pt x="13" y="23"/>
                      <a:pt x="7" y="12"/>
                      <a:pt x="3" y="1"/>
                    </a:cubicBezTo>
                    <a:cubicBezTo>
                      <a:pt x="3" y="0"/>
                      <a:pt x="3" y="0"/>
                      <a:pt x="2" y="0"/>
                    </a:cubicBezTo>
                    <a:cubicBezTo>
                      <a:pt x="1" y="0"/>
                      <a:pt x="0" y="1"/>
                      <a:pt x="1"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9"/>
              <p:cNvSpPr>
                <a:spLocks noEditPoints="1"/>
              </p:cNvSpPr>
              <p:nvPr/>
            </p:nvSpPr>
            <p:spPr bwMode="auto">
              <a:xfrm>
                <a:off x="3528883" y="2051050"/>
                <a:ext cx="323850" cy="531813"/>
              </a:xfrm>
              <a:custGeom>
                <a:avLst/>
                <a:gdLst>
                  <a:gd name="T0" fmla="*/ 0 w 76"/>
                  <a:gd name="T1" fmla="*/ 2 h 124"/>
                  <a:gd name="T2" fmla="*/ 13 w 76"/>
                  <a:gd name="T3" fmla="*/ 22 h 124"/>
                  <a:gd name="T4" fmla="*/ 25 w 76"/>
                  <a:gd name="T5" fmla="*/ 41 h 124"/>
                  <a:gd name="T6" fmla="*/ 47 w 76"/>
                  <a:gd name="T7" fmla="*/ 82 h 124"/>
                  <a:gd name="T8" fmla="*/ 72 w 76"/>
                  <a:gd name="T9" fmla="*/ 122 h 124"/>
                  <a:gd name="T10" fmla="*/ 72 w 76"/>
                  <a:gd name="T11" fmla="*/ 122 h 124"/>
                  <a:gd name="T12" fmla="*/ 72 w 76"/>
                  <a:gd name="T13" fmla="*/ 122 h 124"/>
                  <a:gd name="T14" fmla="*/ 75 w 76"/>
                  <a:gd name="T15" fmla="*/ 121 h 124"/>
                  <a:gd name="T16" fmla="*/ 46 w 76"/>
                  <a:gd name="T17" fmla="*/ 75 h 124"/>
                  <a:gd name="T18" fmla="*/ 27 w 76"/>
                  <a:gd name="T19" fmla="*/ 38 h 124"/>
                  <a:gd name="T20" fmla="*/ 15 w 76"/>
                  <a:gd name="T21" fmla="*/ 20 h 124"/>
                  <a:gd name="T22" fmla="*/ 3 w 76"/>
                  <a:gd name="T23" fmla="*/ 0 h 124"/>
                  <a:gd name="T24" fmla="*/ 2 w 76"/>
                  <a:gd name="T25" fmla="*/ 0 h 124"/>
                  <a:gd name="T26" fmla="*/ 0 w 76"/>
                  <a:gd name="T27" fmla="*/ 2 h 124"/>
                  <a:gd name="T28" fmla="*/ 46 w 76"/>
                  <a:gd name="T29" fmla="*/ 75 h 124"/>
                  <a:gd name="T30" fmla="*/ 46 w 76"/>
                  <a:gd name="T31" fmla="*/ 75 h 124"/>
                  <a:gd name="T32" fmla="*/ 46 w 76"/>
                  <a:gd name="T33"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24">
                    <a:moveTo>
                      <a:pt x="0" y="2"/>
                    </a:moveTo>
                    <a:cubicBezTo>
                      <a:pt x="4" y="9"/>
                      <a:pt x="8" y="15"/>
                      <a:pt x="13" y="22"/>
                    </a:cubicBezTo>
                    <a:cubicBezTo>
                      <a:pt x="17" y="28"/>
                      <a:pt x="21" y="35"/>
                      <a:pt x="25" y="41"/>
                    </a:cubicBezTo>
                    <a:cubicBezTo>
                      <a:pt x="33" y="55"/>
                      <a:pt x="39" y="69"/>
                      <a:pt x="47" y="82"/>
                    </a:cubicBezTo>
                    <a:cubicBezTo>
                      <a:pt x="55" y="96"/>
                      <a:pt x="64" y="108"/>
                      <a:pt x="72" y="122"/>
                    </a:cubicBezTo>
                    <a:cubicBezTo>
                      <a:pt x="72" y="122"/>
                      <a:pt x="72" y="122"/>
                      <a:pt x="72" y="122"/>
                    </a:cubicBezTo>
                    <a:cubicBezTo>
                      <a:pt x="72" y="122"/>
                      <a:pt x="72" y="122"/>
                      <a:pt x="72" y="122"/>
                    </a:cubicBezTo>
                    <a:cubicBezTo>
                      <a:pt x="73" y="124"/>
                      <a:pt x="76" y="123"/>
                      <a:pt x="75" y="121"/>
                    </a:cubicBezTo>
                    <a:cubicBezTo>
                      <a:pt x="66" y="105"/>
                      <a:pt x="55" y="91"/>
                      <a:pt x="46" y="75"/>
                    </a:cubicBezTo>
                    <a:cubicBezTo>
                      <a:pt x="39" y="63"/>
                      <a:pt x="34" y="50"/>
                      <a:pt x="27" y="38"/>
                    </a:cubicBezTo>
                    <a:cubicBezTo>
                      <a:pt x="23" y="32"/>
                      <a:pt x="19" y="26"/>
                      <a:pt x="15" y="20"/>
                    </a:cubicBezTo>
                    <a:cubicBezTo>
                      <a:pt x="11" y="13"/>
                      <a:pt x="7" y="7"/>
                      <a:pt x="3" y="0"/>
                    </a:cubicBezTo>
                    <a:cubicBezTo>
                      <a:pt x="3" y="0"/>
                      <a:pt x="2" y="0"/>
                      <a:pt x="2" y="0"/>
                    </a:cubicBezTo>
                    <a:cubicBezTo>
                      <a:pt x="1" y="0"/>
                      <a:pt x="0" y="1"/>
                      <a:pt x="0" y="2"/>
                    </a:cubicBezTo>
                    <a:moveTo>
                      <a:pt x="46" y="75"/>
                    </a:moveTo>
                    <a:cubicBezTo>
                      <a:pt x="46" y="75"/>
                      <a:pt x="46" y="75"/>
                      <a:pt x="46" y="75"/>
                    </a:cubicBezTo>
                    <a:cubicBezTo>
                      <a:pt x="46" y="75"/>
                      <a:pt x="46" y="75"/>
                      <a:pt x="46" y="75"/>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0"/>
              <p:cNvSpPr/>
              <p:nvPr/>
            </p:nvSpPr>
            <p:spPr bwMode="auto">
              <a:xfrm>
                <a:off x="3576508" y="1952625"/>
                <a:ext cx="473075" cy="650875"/>
              </a:xfrm>
              <a:custGeom>
                <a:avLst/>
                <a:gdLst>
                  <a:gd name="T0" fmla="*/ 1 w 111"/>
                  <a:gd name="T1" fmla="*/ 2 h 152"/>
                  <a:gd name="T2" fmla="*/ 19 w 111"/>
                  <a:gd name="T3" fmla="*/ 28 h 152"/>
                  <a:gd name="T4" fmla="*/ 40 w 111"/>
                  <a:gd name="T5" fmla="*/ 55 h 152"/>
                  <a:gd name="T6" fmla="*/ 78 w 111"/>
                  <a:gd name="T7" fmla="*/ 110 h 152"/>
                  <a:gd name="T8" fmla="*/ 91 w 111"/>
                  <a:gd name="T9" fmla="*/ 131 h 152"/>
                  <a:gd name="T10" fmla="*/ 98 w 111"/>
                  <a:gd name="T11" fmla="*/ 140 h 152"/>
                  <a:gd name="T12" fmla="*/ 106 w 111"/>
                  <a:gd name="T13" fmla="*/ 147 h 152"/>
                  <a:gd name="T14" fmla="*/ 108 w 111"/>
                  <a:gd name="T15" fmla="*/ 150 h 152"/>
                  <a:gd name="T16" fmla="*/ 110 w 111"/>
                  <a:gd name="T17" fmla="*/ 148 h 152"/>
                  <a:gd name="T18" fmla="*/ 102 w 111"/>
                  <a:gd name="T19" fmla="*/ 140 h 152"/>
                  <a:gd name="T20" fmla="*/ 84 w 111"/>
                  <a:gd name="T21" fmla="*/ 115 h 152"/>
                  <a:gd name="T22" fmla="*/ 67 w 111"/>
                  <a:gd name="T23" fmla="*/ 88 h 152"/>
                  <a:gd name="T24" fmla="*/ 47 w 111"/>
                  <a:gd name="T25" fmla="*/ 60 h 152"/>
                  <a:gd name="T26" fmla="*/ 27 w 111"/>
                  <a:gd name="T27" fmla="*/ 33 h 152"/>
                  <a:gd name="T28" fmla="*/ 15 w 111"/>
                  <a:gd name="T29" fmla="*/ 17 h 152"/>
                  <a:gd name="T30" fmla="*/ 3 w 111"/>
                  <a:gd name="T31" fmla="*/ 0 h 152"/>
                  <a:gd name="T32" fmla="*/ 2 w 111"/>
                  <a:gd name="T33" fmla="*/ 0 h 152"/>
                  <a:gd name="T34" fmla="*/ 1 w 111"/>
                  <a:gd name="T35" fmla="*/ 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52">
                    <a:moveTo>
                      <a:pt x="1" y="2"/>
                    </a:moveTo>
                    <a:cubicBezTo>
                      <a:pt x="6" y="11"/>
                      <a:pt x="13" y="19"/>
                      <a:pt x="19" y="28"/>
                    </a:cubicBezTo>
                    <a:cubicBezTo>
                      <a:pt x="26" y="37"/>
                      <a:pt x="32" y="46"/>
                      <a:pt x="40" y="55"/>
                    </a:cubicBezTo>
                    <a:cubicBezTo>
                      <a:pt x="53" y="73"/>
                      <a:pt x="66" y="91"/>
                      <a:pt x="78" y="110"/>
                    </a:cubicBezTo>
                    <a:cubicBezTo>
                      <a:pt x="82" y="117"/>
                      <a:pt x="86" y="124"/>
                      <a:pt x="91" y="131"/>
                    </a:cubicBezTo>
                    <a:cubicBezTo>
                      <a:pt x="93" y="134"/>
                      <a:pt x="95" y="137"/>
                      <a:pt x="98" y="140"/>
                    </a:cubicBezTo>
                    <a:cubicBezTo>
                      <a:pt x="100" y="143"/>
                      <a:pt x="103" y="145"/>
                      <a:pt x="106" y="147"/>
                    </a:cubicBezTo>
                    <a:cubicBezTo>
                      <a:pt x="106" y="148"/>
                      <a:pt x="107" y="149"/>
                      <a:pt x="108" y="150"/>
                    </a:cubicBezTo>
                    <a:cubicBezTo>
                      <a:pt x="109" y="152"/>
                      <a:pt x="111" y="150"/>
                      <a:pt x="110" y="148"/>
                    </a:cubicBezTo>
                    <a:cubicBezTo>
                      <a:pt x="108" y="145"/>
                      <a:pt x="105" y="142"/>
                      <a:pt x="102" y="140"/>
                    </a:cubicBezTo>
                    <a:cubicBezTo>
                      <a:pt x="95" y="133"/>
                      <a:pt x="90" y="124"/>
                      <a:pt x="84" y="115"/>
                    </a:cubicBezTo>
                    <a:cubicBezTo>
                      <a:pt x="79" y="106"/>
                      <a:pt x="73" y="97"/>
                      <a:pt x="67" y="88"/>
                    </a:cubicBezTo>
                    <a:cubicBezTo>
                      <a:pt x="61" y="78"/>
                      <a:pt x="54" y="69"/>
                      <a:pt x="47" y="60"/>
                    </a:cubicBezTo>
                    <a:cubicBezTo>
                      <a:pt x="41" y="51"/>
                      <a:pt x="33" y="42"/>
                      <a:pt x="27" y="33"/>
                    </a:cubicBezTo>
                    <a:cubicBezTo>
                      <a:pt x="23" y="28"/>
                      <a:pt x="19" y="22"/>
                      <a:pt x="15" y="17"/>
                    </a:cubicBezTo>
                    <a:cubicBezTo>
                      <a:pt x="11" y="11"/>
                      <a:pt x="6" y="6"/>
                      <a:pt x="3" y="0"/>
                    </a:cubicBezTo>
                    <a:cubicBezTo>
                      <a:pt x="3" y="0"/>
                      <a:pt x="2" y="0"/>
                      <a:pt x="2" y="0"/>
                    </a:cubicBezTo>
                    <a:cubicBezTo>
                      <a:pt x="1" y="0"/>
                      <a:pt x="0" y="1"/>
                      <a:pt x="1"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1"/>
              <p:cNvSpPr/>
              <p:nvPr/>
            </p:nvSpPr>
            <p:spPr bwMode="auto">
              <a:xfrm>
                <a:off x="3811458" y="2051050"/>
                <a:ext cx="200025" cy="287338"/>
              </a:xfrm>
              <a:custGeom>
                <a:avLst/>
                <a:gdLst>
                  <a:gd name="T0" fmla="*/ 0 w 47"/>
                  <a:gd name="T1" fmla="*/ 3 h 67"/>
                  <a:gd name="T2" fmla="*/ 21 w 47"/>
                  <a:gd name="T3" fmla="*/ 33 h 67"/>
                  <a:gd name="T4" fmla="*/ 32 w 47"/>
                  <a:gd name="T5" fmla="*/ 48 h 67"/>
                  <a:gd name="T6" fmla="*/ 42 w 47"/>
                  <a:gd name="T7" fmla="*/ 62 h 67"/>
                  <a:gd name="T8" fmla="*/ 43 w 47"/>
                  <a:gd name="T9" fmla="*/ 65 h 67"/>
                  <a:gd name="T10" fmla="*/ 46 w 47"/>
                  <a:gd name="T11" fmla="*/ 64 h 67"/>
                  <a:gd name="T12" fmla="*/ 37 w 47"/>
                  <a:gd name="T13" fmla="*/ 50 h 67"/>
                  <a:gd name="T14" fmla="*/ 25 w 47"/>
                  <a:gd name="T15" fmla="*/ 34 h 67"/>
                  <a:gd name="T16" fmla="*/ 3 w 47"/>
                  <a:gd name="T17" fmla="*/ 1 h 67"/>
                  <a:gd name="T18" fmla="*/ 2 w 47"/>
                  <a:gd name="T19" fmla="*/ 0 h 67"/>
                  <a:gd name="T20" fmla="*/ 0 w 47"/>
                  <a:gd name="T21" fmla="*/ 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0" y="3"/>
                    </a:moveTo>
                    <a:cubicBezTo>
                      <a:pt x="7" y="13"/>
                      <a:pt x="14" y="23"/>
                      <a:pt x="21" y="33"/>
                    </a:cubicBezTo>
                    <a:cubicBezTo>
                      <a:pt x="25" y="38"/>
                      <a:pt x="28" y="43"/>
                      <a:pt x="32" y="48"/>
                    </a:cubicBezTo>
                    <a:cubicBezTo>
                      <a:pt x="35" y="53"/>
                      <a:pt x="39" y="57"/>
                      <a:pt x="42" y="62"/>
                    </a:cubicBezTo>
                    <a:cubicBezTo>
                      <a:pt x="42" y="63"/>
                      <a:pt x="43" y="64"/>
                      <a:pt x="43" y="65"/>
                    </a:cubicBezTo>
                    <a:cubicBezTo>
                      <a:pt x="44" y="67"/>
                      <a:pt x="47" y="66"/>
                      <a:pt x="46" y="64"/>
                    </a:cubicBezTo>
                    <a:cubicBezTo>
                      <a:pt x="44" y="58"/>
                      <a:pt x="40" y="54"/>
                      <a:pt x="37" y="50"/>
                    </a:cubicBezTo>
                    <a:cubicBezTo>
                      <a:pt x="33" y="44"/>
                      <a:pt x="29" y="39"/>
                      <a:pt x="25" y="34"/>
                    </a:cubicBezTo>
                    <a:cubicBezTo>
                      <a:pt x="18" y="23"/>
                      <a:pt x="10" y="12"/>
                      <a:pt x="3" y="1"/>
                    </a:cubicBezTo>
                    <a:cubicBezTo>
                      <a:pt x="3" y="1"/>
                      <a:pt x="2" y="0"/>
                      <a:pt x="2" y="0"/>
                    </a:cubicBezTo>
                    <a:cubicBezTo>
                      <a:pt x="1" y="1"/>
                      <a:pt x="0" y="2"/>
                      <a:pt x="0" y="3"/>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2"/>
              <p:cNvSpPr/>
              <p:nvPr/>
            </p:nvSpPr>
            <p:spPr bwMode="auto">
              <a:xfrm>
                <a:off x="3798758" y="2038350"/>
                <a:ext cx="41275" cy="50800"/>
              </a:xfrm>
              <a:custGeom>
                <a:avLst/>
                <a:gdLst>
                  <a:gd name="T0" fmla="*/ 1 w 10"/>
                  <a:gd name="T1" fmla="*/ 2 h 12"/>
                  <a:gd name="T2" fmla="*/ 6 w 10"/>
                  <a:gd name="T3" fmla="*/ 8 h 12"/>
                  <a:gd name="T4" fmla="*/ 6 w 10"/>
                  <a:gd name="T5" fmla="*/ 10 h 12"/>
                  <a:gd name="T6" fmla="*/ 6 w 10"/>
                  <a:gd name="T7" fmla="*/ 10 h 12"/>
                  <a:gd name="T8" fmla="*/ 9 w 10"/>
                  <a:gd name="T9" fmla="*/ 10 h 12"/>
                  <a:gd name="T10" fmla="*/ 4 w 10"/>
                  <a:gd name="T11" fmla="*/ 1 h 12"/>
                  <a:gd name="T12" fmla="*/ 4 w 10"/>
                  <a:gd name="T13" fmla="*/ 0 h 12"/>
                  <a:gd name="T14" fmla="*/ 2 w 10"/>
                  <a:gd name="T15" fmla="*/ 0 h 12"/>
                  <a:gd name="T16" fmla="*/ 1 w 10"/>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1" y="2"/>
                    </a:moveTo>
                    <a:cubicBezTo>
                      <a:pt x="2" y="4"/>
                      <a:pt x="4" y="6"/>
                      <a:pt x="6" y="8"/>
                    </a:cubicBezTo>
                    <a:cubicBezTo>
                      <a:pt x="6" y="9"/>
                      <a:pt x="6" y="10"/>
                      <a:pt x="6" y="10"/>
                    </a:cubicBezTo>
                    <a:cubicBezTo>
                      <a:pt x="6" y="10"/>
                      <a:pt x="6" y="10"/>
                      <a:pt x="6" y="10"/>
                    </a:cubicBezTo>
                    <a:cubicBezTo>
                      <a:pt x="7" y="12"/>
                      <a:pt x="10" y="12"/>
                      <a:pt x="9" y="10"/>
                    </a:cubicBezTo>
                    <a:cubicBezTo>
                      <a:pt x="8" y="6"/>
                      <a:pt x="6" y="4"/>
                      <a:pt x="4" y="1"/>
                    </a:cubicBezTo>
                    <a:cubicBezTo>
                      <a:pt x="4" y="1"/>
                      <a:pt x="4" y="0"/>
                      <a:pt x="4" y="0"/>
                    </a:cubicBezTo>
                    <a:cubicBezTo>
                      <a:pt x="3" y="0"/>
                      <a:pt x="3" y="0"/>
                      <a:pt x="2" y="0"/>
                    </a:cubicBezTo>
                    <a:cubicBezTo>
                      <a:pt x="1" y="0"/>
                      <a:pt x="0" y="1"/>
                      <a:pt x="1" y="2"/>
                    </a:cubicBezTo>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7" name="TextBox 12"/>
          <p:cNvSpPr txBox="1"/>
          <p:nvPr/>
        </p:nvSpPr>
        <p:spPr>
          <a:xfrm>
            <a:off x="6699741" y="2726695"/>
            <a:ext cx="3472134"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点击此处添加文字描述，文字颜色、大小、字体可根据需求进行更改。</a:t>
            </a:r>
          </a:p>
        </p:txBody>
      </p:sp>
      <p:sp>
        <p:nvSpPr>
          <p:cNvPr id="68" name="TextBox 14"/>
          <p:cNvSpPr txBox="1"/>
          <p:nvPr/>
        </p:nvSpPr>
        <p:spPr>
          <a:xfrm>
            <a:off x="6442013" y="1979871"/>
            <a:ext cx="2267115" cy="338554"/>
          </a:xfrm>
          <a:prstGeom prst="rect">
            <a:avLst/>
          </a:prstGeom>
          <a:noFill/>
        </p:spPr>
        <p:txBody>
          <a:bodyPr wrap="square" rtlCol="0">
            <a:spAutoFit/>
          </a:bodyPr>
          <a:lstStyle/>
          <a:p>
            <a:pPr algn="ctr"/>
            <a:r>
              <a:rPr lang="zh-CN" altLang="en-US" sz="1600" dirty="0">
                <a:solidFill>
                  <a:srgbClr val="D3B57A"/>
                </a:solidFill>
                <a:latin typeface="方正清刻本悦宋简体" panose="02000000000000000000" pitchFamily="2" charset="-122"/>
                <a:ea typeface="方正清刻本悦宋简体" panose="02000000000000000000" pitchFamily="2" charset="-122"/>
              </a:rPr>
              <a:t>点击此处添加文本</a:t>
            </a:r>
          </a:p>
        </p:txBody>
      </p:sp>
      <p:sp>
        <p:nvSpPr>
          <p:cNvPr id="69" name="TextBox 12"/>
          <p:cNvSpPr txBox="1"/>
          <p:nvPr/>
        </p:nvSpPr>
        <p:spPr>
          <a:xfrm>
            <a:off x="6699741" y="3419021"/>
            <a:ext cx="3600568"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点击此处添加文字描述，文字颜色、大小、字体可根据需求进行更改。</a:t>
            </a:r>
          </a:p>
        </p:txBody>
      </p:sp>
      <p:sp>
        <p:nvSpPr>
          <p:cNvPr id="71" name="TextBox 12"/>
          <p:cNvSpPr txBox="1"/>
          <p:nvPr/>
        </p:nvSpPr>
        <p:spPr>
          <a:xfrm>
            <a:off x="6699741" y="4126297"/>
            <a:ext cx="3600568" cy="646331"/>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Light" panose="020B0502040204020203" pitchFamily="34" charset="-122"/>
                <a:ea typeface="微软雅黑 Light" panose="020B0502040204020203" pitchFamily="34" charset="-122"/>
                <a:cs typeface="+mn-ea"/>
                <a:sym typeface="+mn-lt"/>
              </a:rPr>
              <a:t>点击此处添加文字描述，文字颜色、大小、字体可根据需求进行更改。</a:t>
            </a:r>
          </a:p>
        </p:txBody>
      </p:sp>
      <p:pic>
        <p:nvPicPr>
          <p:cNvPr id="73" name="图片 72"/>
          <p:cNvPicPr>
            <a:picLocks noChangeAspect="1"/>
          </p:cNvPicPr>
          <p:nvPr/>
        </p:nvPicPr>
        <p:blipFill rotWithShape="1">
          <a:blip r:embed="rId2">
            <a:clrChange>
              <a:clrFrom>
                <a:srgbClr val="FFFFFF"/>
              </a:clrFrom>
              <a:clrTo>
                <a:srgbClr val="FFFFFF">
                  <a:alpha val="0"/>
                </a:srgbClr>
              </a:clrTo>
            </a:clrChange>
          </a:blip>
          <a:srcRect l="31355" t="22012" r="33646" b="25645"/>
          <a:stretch>
            <a:fillRect/>
          </a:stretch>
        </p:blipFill>
        <p:spPr>
          <a:xfrm rot="5400000">
            <a:off x="7451227" y="1552272"/>
            <a:ext cx="265590" cy="1832006"/>
          </a:xfrm>
          <a:prstGeom prst="rect">
            <a:avLst/>
          </a:prstGeom>
        </p:spPr>
      </p:pic>
      <p:pic>
        <p:nvPicPr>
          <p:cNvPr id="74" name="图片 73"/>
          <p:cNvPicPr>
            <a:picLocks noChangeAspect="1"/>
          </p:cNvPicPr>
          <p:nvPr/>
        </p:nvPicPr>
        <p:blipFill rotWithShape="1">
          <a:blip r:embed="rId3">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75"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clrChange>
              <a:clrFrom>
                <a:srgbClr val="FFFFFF"/>
              </a:clrFrom>
              <a:clrTo>
                <a:srgbClr val="FFFFFF">
                  <a:alpha val="0"/>
                </a:srgbClr>
              </a:clrTo>
            </a:clrChange>
          </a:blip>
          <a:srcRect l="10299" t="31498" r="11982" b="9797"/>
          <a:stretch>
            <a:fillRect/>
          </a:stretch>
        </p:blipFill>
        <p:spPr>
          <a:xfrm>
            <a:off x="0" y="1364870"/>
            <a:ext cx="4224178" cy="3804556"/>
          </a:xfrm>
          <a:prstGeom prst="rect">
            <a:avLst/>
          </a:prstGeom>
        </p:spPr>
      </p:pic>
      <p:sp>
        <p:nvSpPr>
          <p:cNvPr id="6" name="TextBox 14"/>
          <p:cNvSpPr txBox="1"/>
          <p:nvPr/>
        </p:nvSpPr>
        <p:spPr>
          <a:xfrm>
            <a:off x="6614093" y="1753953"/>
            <a:ext cx="2267115" cy="338554"/>
          </a:xfrm>
          <a:prstGeom prst="rect">
            <a:avLst/>
          </a:prstGeom>
          <a:noFill/>
        </p:spPr>
        <p:txBody>
          <a:bodyPr wrap="square" rtlCol="0">
            <a:spAutoFit/>
          </a:bodyPr>
          <a:lstStyle/>
          <a:p>
            <a:pPr algn="ctr"/>
            <a:r>
              <a:rPr lang="zh-CN" altLang="en-US" sz="1600" dirty="0">
                <a:solidFill>
                  <a:srgbClr val="D3B57A"/>
                </a:solidFill>
                <a:latin typeface="方正清刻本悦宋简体" panose="02000000000000000000" pitchFamily="2" charset="-122"/>
                <a:ea typeface="方正清刻本悦宋简体" panose="02000000000000000000" pitchFamily="2" charset="-122"/>
              </a:rPr>
              <a:t>点击此处添加文本</a:t>
            </a:r>
          </a:p>
        </p:txBody>
      </p:sp>
      <p:pic>
        <p:nvPicPr>
          <p:cNvPr id="9" name="图片 8"/>
          <p:cNvPicPr>
            <a:picLocks noChangeAspect="1"/>
          </p:cNvPicPr>
          <p:nvPr/>
        </p:nvPicPr>
        <p:blipFill rotWithShape="1">
          <a:blip r:embed="rId3">
            <a:clrChange>
              <a:clrFrom>
                <a:srgbClr val="FFFFFF"/>
              </a:clrFrom>
              <a:clrTo>
                <a:srgbClr val="FFFFFF">
                  <a:alpha val="0"/>
                </a:srgbClr>
              </a:clrTo>
            </a:clrChange>
          </a:blip>
          <a:srcRect l="31355" t="22012" r="33646" b="25645"/>
          <a:stretch>
            <a:fillRect/>
          </a:stretch>
        </p:blipFill>
        <p:spPr>
          <a:xfrm rot="5400000">
            <a:off x="7614856" y="1369392"/>
            <a:ext cx="265590" cy="1832006"/>
          </a:xfrm>
          <a:prstGeom prst="rect">
            <a:avLst/>
          </a:prstGeom>
        </p:spPr>
      </p:pic>
      <p:sp>
        <p:nvSpPr>
          <p:cNvPr id="10" name="矩形 9"/>
          <p:cNvSpPr/>
          <p:nvPr/>
        </p:nvSpPr>
        <p:spPr>
          <a:xfrm>
            <a:off x="6848610" y="2647560"/>
            <a:ext cx="3688764" cy="201285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3C3C3B"/>
                </a:solidFill>
                <a:latin typeface="微软雅黑 Light" panose="020B0502040204020203" pitchFamily="34" charset="-122"/>
                <a:ea typeface="微软雅黑 Light" panose="020B0502040204020203" pitchFamily="34" charset="-122"/>
                <a:cs typeface="Noto Sans S Chinese" charset="-122"/>
              </a:rPr>
              <a:t>请在此处添加适合的文本信息，建议间距保持在</a:t>
            </a:r>
            <a:r>
              <a:rPr lang="en-US" altLang="zh-CN" sz="1200" dirty="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dirty="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左右，请在此处添加适合的文本信息请在请在此处添加适合的文本信息，建议间距保持在</a:t>
            </a:r>
            <a:r>
              <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左右</a:t>
            </a:r>
            <a:endPar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endParaRPr>
          </a:p>
          <a:p>
            <a:pPr>
              <a:lnSpc>
                <a:spcPct val="130000"/>
              </a:lnSpc>
            </a:pPr>
            <a:endPar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endParaRPr>
          </a:p>
          <a:p>
            <a:pPr>
              <a:lnSpc>
                <a:spcPct val="130000"/>
              </a:lnSpc>
            </a:pP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请在此处添加适合的文本信息，建议间距保持在</a:t>
            </a:r>
            <a:r>
              <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左右，请在此处添加适合的文本信息请在请在此处添加适合的文本信息，建议间距保持在</a:t>
            </a:r>
            <a:r>
              <a:rPr lang="en-US" altLang="zh-CN" sz="1200">
                <a:solidFill>
                  <a:srgbClr val="3C3C3B"/>
                </a:solidFill>
                <a:latin typeface="微软雅黑 Light" panose="020B0502040204020203" pitchFamily="34" charset="-122"/>
                <a:ea typeface="微软雅黑 Light" panose="020B0502040204020203" pitchFamily="34" charset="-122"/>
                <a:cs typeface="Noto Sans S Chinese" charset="-122"/>
              </a:rPr>
              <a:t>1.3</a:t>
            </a:r>
            <a:r>
              <a:rPr lang="zh-CN" altLang="en-US" sz="1200">
                <a:solidFill>
                  <a:srgbClr val="3C3C3B"/>
                </a:solidFill>
                <a:latin typeface="微软雅黑 Light" panose="020B0502040204020203" pitchFamily="34" charset="-122"/>
                <a:ea typeface="微软雅黑 Light" panose="020B0502040204020203" pitchFamily="34" charset="-122"/>
                <a:cs typeface="Noto Sans S Chinese" charset="-122"/>
              </a:rPr>
              <a:t>左右</a:t>
            </a:r>
            <a:endParaRPr lang="zh-CN" altLang="en-US" sz="1200">
              <a:solidFill>
                <a:schemeClr val="tx1">
                  <a:lumMod val="50000"/>
                  <a:lumOff val="50000"/>
                </a:schemeClr>
              </a:solidFill>
              <a:latin typeface="微软雅黑 Light" panose="020B0502040204020203" pitchFamily="34" charset="-122"/>
              <a:ea typeface="微软雅黑 Light" panose="020B0502040204020203" pitchFamily="34" charset="-122"/>
              <a:cs typeface="Noto Sans S Chinese" charset="-122"/>
              <a:sym typeface="Arial" panose="020B0604020202020204" pitchFamily="34" charset="0"/>
            </a:endParaRPr>
          </a:p>
          <a:p>
            <a:pPr>
              <a:lnSpc>
                <a:spcPct val="130000"/>
              </a:lnSpc>
            </a:pPr>
            <a:endParaRPr lang="zh-CN" altLang="en-US" sz="1200" dirty="0">
              <a:solidFill>
                <a:schemeClr val="tx1">
                  <a:lumMod val="50000"/>
                  <a:lumOff val="50000"/>
                </a:schemeClr>
              </a:solidFill>
              <a:latin typeface="微软雅黑 Light" panose="020B0502040204020203" pitchFamily="34" charset="-122"/>
              <a:ea typeface="微软雅黑 Light" panose="020B0502040204020203" pitchFamily="34" charset="-122"/>
              <a:cs typeface="Noto Sans S Chinese" charset="-122"/>
              <a:sym typeface="Arial" panose="020B0604020202020204" pitchFamily="34" charset="0"/>
            </a:endParaRPr>
          </a:p>
        </p:txBody>
      </p:sp>
      <p:pic>
        <p:nvPicPr>
          <p:cNvPr id="11" name="图片 10"/>
          <p:cNvPicPr>
            <a:picLocks noChangeAspect="1"/>
          </p:cNvPicPr>
          <p:nvPr/>
        </p:nvPicPr>
        <p:blipFill rotWithShape="1">
          <a:blip r:embed="rId4">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12"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8"/>
          <p:cNvSpPr txBox="1"/>
          <p:nvPr/>
        </p:nvSpPr>
        <p:spPr>
          <a:xfrm>
            <a:off x="4229920" y="3555307"/>
            <a:ext cx="3659135" cy="584647"/>
          </a:xfrm>
          <a:prstGeom prst="rect">
            <a:avLst/>
          </a:prstGeom>
          <a:noFill/>
        </p:spPr>
        <p:txBody>
          <a:bodyPr wrap="square" lIns="91440" tIns="45720" rIns="91440" bIns="45720" rtlCol="0">
            <a:spAutoFit/>
          </a:bodyPr>
          <a:lstStyle/>
          <a:p>
            <a:pPr algn="ctr">
              <a:lnSpc>
                <a:spcPct val="150000"/>
              </a:lnSpc>
            </a:pPr>
            <a:r>
              <a:rPr lang="zh-CN" altLang="en-US" sz="2400" dirty="0">
                <a:solidFill>
                  <a:srgbClr val="D3B57A"/>
                </a:solidFill>
                <a:latin typeface="方正清刻本悦宋简体" panose="02000000000000000000" pitchFamily="2" charset="-122"/>
                <a:ea typeface="方正清刻本悦宋简体" panose="02000000000000000000" pitchFamily="2" charset="-122"/>
                <a:sym typeface="+mn-ea"/>
              </a:rPr>
              <a:t>请在此处添加文本标题</a:t>
            </a:r>
          </a:p>
        </p:txBody>
      </p:sp>
      <p:sp>
        <p:nvSpPr>
          <p:cNvPr id="5" name="TextBox 22"/>
          <p:cNvSpPr txBox="1"/>
          <p:nvPr/>
        </p:nvSpPr>
        <p:spPr>
          <a:xfrm>
            <a:off x="1768475" y="4139954"/>
            <a:ext cx="8590280" cy="1396365"/>
          </a:xfrm>
          <a:prstGeom prst="rect">
            <a:avLst/>
          </a:prstGeom>
          <a:noFill/>
        </p:spPr>
        <p:txBody>
          <a:bodyPr wrap="square" lIns="87770" tIns="43885" rIns="87770" bIns="4388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ctr">
              <a:lnSpc>
                <a:spcPct val="150000"/>
              </a:lnSpc>
              <a:spcAft>
                <a:spcPts val="0"/>
              </a:spcAft>
              <a:buClrTx/>
              <a:defRPr/>
            </a:pP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 mainly to avoid large sections of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 mainly to avoid large sections of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p>
          <a:p>
            <a:pPr algn="ctr">
              <a:lnSpc>
                <a:spcPct val="150000"/>
              </a:lnSpc>
              <a:spcAft>
                <a:spcPts val="0"/>
              </a:spcAft>
              <a:buClrTx/>
              <a:defRPr/>
            </a:pP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 mainly to avoid large sections of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p>
          <a:p>
            <a:pPr algn="ctr">
              <a:lnSpc>
                <a:spcPct val="150000"/>
              </a:lnSpc>
              <a:spcAft>
                <a:spcPts val="0"/>
              </a:spcAft>
              <a:buClrTx/>
              <a:defRPr/>
            </a:pPr>
            <a:endParaRPr lang="en-US" altLang="zh-CN" kern="0" noProof="1">
              <a:solidFill>
                <a:prstClr val="black">
                  <a:lumMod val="65000"/>
                  <a:lumOff val="35000"/>
                </a:prstClr>
              </a:solidFill>
              <a:latin typeface="微软雅黑 Light" panose="020B0502040204020203" pitchFamily="34" charset="-122"/>
              <a:ea typeface="微软雅黑 Light" panose="020B0502040204020203" pitchFamily="34" charset="-122"/>
            </a:endParaRPr>
          </a:p>
        </p:txBody>
      </p:sp>
      <p:pic>
        <p:nvPicPr>
          <p:cNvPr id="8" name="图片 7"/>
          <p:cNvPicPr>
            <a:picLocks noChangeAspect="1"/>
          </p:cNvPicPr>
          <p:nvPr/>
        </p:nvPicPr>
        <p:blipFill rotWithShape="1">
          <a:blip r:embed="rId2">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9"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10" name="图片 9"/>
          <p:cNvPicPr>
            <a:picLocks noChangeAspect="1"/>
          </p:cNvPicPr>
          <p:nvPr/>
        </p:nvPicPr>
        <p:blipFill rotWithShape="1">
          <a:blip r:embed="rId3">
            <a:clrChange>
              <a:clrFrom>
                <a:srgbClr val="FFFFFF"/>
              </a:clrFrom>
              <a:clrTo>
                <a:srgbClr val="FFFFFF">
                  <a:alpha val="0"/>
                </a:srgbClr>
              </a:clrTo>
            </a:clrChange>
          </a:blip>
          <a:srcRect l="31355" t="22012" r="33646" b="25645"/>
          <a:stretch>
            <a:fillRect/>
          </a:stretch>
        </p:blipFill>
        <p:spPr>
          <a:xfrm>
            <a:off x="5566284" y="1934678"/>
            <a:ext cx="1161775" cy="17814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p:cNvSpPr txBox="1"/>
          <p:nvPr/>
        </p:nvSpPr>
        <p:spPr>
          <a:xfrm>
            <a:off x="5368327" y="2069559"/>
            <a:ext cx="1464854" cy="746360"/>
          </a:xfrm>
          <a:prstGeom prst="rect">
            <a:avLst/>
          </a:prstGeom>
          <a:noFill/>
          <a:effectLst/>
        </p:spPr>
        <p:txBody>
          <a:bodyPr wrap="square" lIns="68581" tIns="34291" rIns="68581" bIns="34291" rtlCol="0">
            <a:spAutoFit/>
          </a:bodyPr>
          <a:lstStyle>
            <a:defPPr>
              <a:defRPr lang="zh-CN"/>
            </a:defPPr>
            <a:lvl1pPr algn="ctr">
              <a:defRPr sz="2800" b="1" spc="6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gn="dist"/>
            <a:r>
              <a:rPr lang="zh-CN" altLang="en-US" sz="4400" b="0" dirty="0">
                <a:solidFill>
                  <a:srgbClr val="D3B57A"/>
                </a:solidFill>
                <a:latin typeface="方正清刻本悦宋简体" panose="02000000000000000000" pitchFamily="2" charset="-122"/>
                <a:ea typeface="方正清刻本悦宋简体" panose="02000000000000000000" pitchFamily="2" charset="-122"/>
                <a:cs typeface="+mn-ea"/>
                <a:sym typeface="+mn-lt"/>
              </a:rPr>
              <a:t>目录</a:t>
            </a:r>
            <a:endParaRPr lang="en-GB" altLang="zh-CN" sz="4400" b="0" dirty="0">
              <a:solidFill>
                <a:srgbClr val="D3B57A"/>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6" name="Freeform 11"/>
          <p:cNvSpPr/>
          <p:nvPr/>
        </p:nvSpPr>
        <p:spPr bwMode="auto">
          <a:xfrm rot="10800000">
            <a:off x="3047647" y="3508965"/>
            <a:ext cx="631493" cy="643505"/>
          </a:xfrm>
          <a:custGeom>
            <a:avLst/>
            <a:gdLst>
              <a:gd name="T0" fmla="*/ 1390 w 1390"/>
              <a:gd name="T1" fmla="*/ 710 h 1416"/>
              <a:gd name="T2" fmla="*/ 1389 w 1390"/>
              <a:gd name="T3" fmla="*/ 756 h 1416"/>
              <a:gd name="T4" fmla="*/ 1385 w 1390"/>
              <a:gd name="T5" fmla="*/ 802 h 1416"/>
              <a:gd name="T6" fmla="*/ 1377 w 1390"/>
              <a:gd name="T7" fmla="*/ 848 h 1416"/>
              <a:gd name="T8" fmla="*/ 1320 w 1390"/>
              <a:gd name="T9" fmla="*/ 999 h 1416"/>
              <a:gd name="T10" fmla="*/ 1302 w 1390"/>
              <a:gd name="T11" fmla="*/ 1035 h 1416"/>
              <a:gd name="T12" fmla="*/ 910 w 1390"/>
              <a:gd name="T13" fmla="*/ 1363 h 1416"/>
              <a:gd name="T14" fmla="*/ 878 w 1390"/>
              <a:gd name="T15" fmla="*/ 1372 h 1416"/>
              <a:gd name="T16" fmla="*/ 845 w 1390"/>
              <a:gd name="T17" fmla="*/ 1379 h 1416"/>
              <a:gd name="T18" fmla="*/ 818 w 1390"/>
              <a:gd name="T19" fmla="*/ 1384 h 1416"/>
              <a:gd name="T20" fmla="*/ 441 w 1390"/>
              <a:gd name="T21" fmla="*/ 1340 h 1416"/>
              <a:gd name="T22" fmla="*/ 414 w 1390"/>
              <a:gd name="T23" fmla="*/ 1327 h 1416"/>
              <a:gd name="T24" fmla="*/ 188 w 1390"/>
              <a:gd name="T25" fmla="*/ 1155 h 1416"/>
              <a:gd name="T26" fmla="*/ 172 w 1390"/>
              <a:gd name="T27" fmla="*/ 1134 h 1416"/>
              <a:gd name="T28" fmla="*/ 156 w 1390"/>
              <a:gd name="T29" fmla="*/ 1114 h 1416"/>
              <a:gd name="T30" fmla="*/ 117 w 1390"/>
              <a:gd name="T31" fmla="*/ 1062 h 1416"/>
              <a:gd name="T32" fmla="*/ 101 w 1390"/>
              <a:gd name="T33" fmla="*/ 1035 h 1416"/>
              <a:gd name="T34" fmla="*/ 14 w 1390"/>
              <a:gd name="T35" fmla="*/ 774 h 1416"/>
              <a:gd name="T36" fmla="*/ 10 w 1390"/>
              <a:gd name="T37" fmla="*/ 745 h 1416"/>
              <a:gd name="T38" fmla="*/ 45 w 1390"/>
              <a:gd name="T39" fmla="*/ 519 h 1416"/>
              <a:gd name="T40" fmla="*/ 52 w 1390"/>
              <a:gd name="T41" fmla="*/ 496 h 1416"/>
              <a:gd name="T42" fmla="*/ 80 w 1390"/>
              <a:gd name="T43" fmla="*/ 429 h 1416"/>
              <a:gd name="T44" fmla="*/ 94 w 1390"/>
              <a:gd name="T45" fmla="*/ 399 h 1416"/>
              <a:gd name="T46" fmla="*/ 354 w 1390"/>
              <a:gd name="T47" fmla="*/ 124 h 1416"/>
              <a:gd name="T48" fmla="*/ 393 w 1390"/>
              <a:gd name="T49" fmla="*/ 104 h 1416"/>
              <a:gd name="T50" fmla="*/ 840 w 1390"/>
              <a:gd name="T51" fmla="*/ 37 h 1416"/>
              <a:gd name="T52" fmla="*/ 887 w 1390"/>
              <a:gd name="T53" fmla="*/ 45 h 1416"/>
              <a:gd name="T54" fmla="*/ 1167 w 1390"/>
              <a:gd name="T55" fmla="*/ 190 h 1416"/>
              <a:gd name="T56" fmla="*/ 1192 w 1390"/>
              <a:gd name="T57" fmla="*/ 219 h 1416"/>
              <a:gd name="T58" fmla="*/ 1213 w 1390"/>
              <a:gd name="T59" fmla="*/ 251 h 1416"/>
              <a:gd name="T60" fmla="*/ 1388 w 1390"/>
              <a:gd name="T61" fmla="*/ 661 h 1416"/>
              <a:gd name="T62" fmla="*/ 1390 w 1390"/>
              <a:gd name="T63" fmla="*/ 71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0" h="1416">
                <a:moveTo>
                  <a:pt x="1390" y="710"/>
                </a:moveTo>
                <a:cubicBezTo>
                  <a:pt x="1390" y="725"/>
                  <a:pt x="1390" y="741"/>
                  <a:pt x="1389" y="756"/>
                </a:cubicBezTo>
                <a:cubicBezTo>
                  <a:pt x="1388" y="771"/>
                  <a:pt x="1387" y="787"/>
                  <a:pt x="1385" y="802"/>
                </a:cubicBezTo>
                <a:cubicBezTo>
                  <a:pt x="1383" y="818"/>
                  <a:pt x="1380" y="833"/>
                  <a:pt x="1377" y="848"/>
                </a:cubicBezTo>
                <a:cubicBezTo>
                  <a:pt x="1363" y="901"/>
                  <a:pt x="1344" y="951"/>
                  <a:pt x="1320" y="999"/>
                </a:cubicBezTo>
                <a:cubicBezTo>
                  <a:pt x="1314" y="1011"/>
                  <a:pt x="1308" y="1023"/>
                  <a:pt x="1302" y="1035"/>
                </a:cubicBezTo>
                <a:cubicBezTo>
                  <a:pt x="1238" y="1212"/>
                  <a:pt x="1090" y="1324"/>
                  <a:pt x="910" y="1363"/>
                </a:cubicBezTo>
                <a:cubicBezTo>
                  <a:pt x="899" y="1366"/>
                  <a:pt x="889" y="1369"/>
                  <a:pt x="878" y="1372"/>
                </a:cubicBezTo>
                <a:cubicBezTo>
                  <a:pt x="867" y="1375"/>
                  <a:pt x="856" y="1377"/>
                  <a:pt x="845" y="1379"/>
                </a:cubicBezTo>
                <a:cubicBezTo>
                  <a:pt x="836" y="1381"/>
                  <a:pt x="827" y="1383"/>
                  <a:pt x="818" y="1384"/>
                </a:cubicBezTo>
                <a:cubicBezTo>
                  <a:pt x="690" y="1416"/>
                  <a:pt x="562" y="1376"/>
                  <a:pt x="441" y="1340"/>
                </a:cubicBezTo>
                <a:cubicBezTo>
                  <a:pt x="432" y="1336"/>
                  <a:pt x="423" y="1332"/>
                  <a:pt x="414" y="1327"/>
                </a:cubicBezTo>
                <a:cubicBezTo>
                  <a:pt x="330" y="1284"/>
                  <a:pt x="246" y="1236"/>
                  <a:pt x="188" y="1155"/>
                </a:cubicBezTo>
                <a:cubicBezTo>
                  <a:pt x="183" y="1148"/>
                  <a:pt x="177" y="1141"/>
                  <a:pt x="172" y="1134"/>
                </a:cubicBezTo>
                <a:cubicBezTo>
                  <a:pt x="166" y="1128"/>
                  <a:pt x="161" y="1121"/>
                  <a:pt x="156" y="1114"/>
                </a:cubicBezTo>
                <a:cubicBezTo>
                  <a:pt x="142" y="1097"/>
                  <a:pt x="129" y="1080"/>
                  <a:pt x="117" y="1062"/>
                </a:cubicBezTo>
                <a:cubicBezTo>
                  <a:pt x="112" y="1053"/>
                  <a:pt x="106" y="1044"/>
                  <a:pt x="101" y="1035"/>
                </a:cubicBezTo>
                <a:cubicBezTo>
                  <a:pt x="46" y="960"/>
                  <a:pt x="18" y="872"/>
                  <a:pt x="14" y="774"/>
                </a:cubicBezTo>
                <a:cubicBezTo>
                  <a:pt x="13" y="764"/>
                  <a:pt x="11" y="755"/>
                  <a:pt x="10" y="745"/>
                </a:cubicBezTo>
                <a:cubicBezTo>
                  <a:pt x="0" y="670"/>
                  <a:pt x="14" y="593"/>
                  <a:pt x="45" y="519"/>
                </a:cubicBezTo>
                <a:cubicBezTo>
                  <a:pt x="47" y="511"/>
                  <a:pt x="50" y="504"/>
                  <a:pt x="52" y="496"/>
                </a:cubicBezTo>
                <a:cubicBezTo>
                  <a:pt x="61" y="473"/>
                  <a:pt x="70" y="451"/>
                  <a:pt x="80" y="429"/>
                </a:cubicBezTo>
                <a:cubicBezTo>
                  <a:pt x="84" y="419"/>
                  <a:pt x="89" y="409"/>
                  <a:pt x="94" y="399"/>
                </a:cubicBezTo>
                <a:cubicBezTo>
                  <a:pt x="152" y="286"/>
                  <a:pt x="240" y="187"/>
                  <a:pt x="354" y="124"/>
                </a:cubicBezTo>
                <a:cubicBezTo>
                  <a:pt x="367" y="116"/>
                  <a:pt x="380" y="110"/>
                  <a:pt x="393" y="104"/>
                </a:cubicBezTo>
                <a:cubicBezTo>
                  <a:pt x="530" y="24"/>
                  <a:pt x="690" y="0"/>
                  <a:pt x="840" y="37"/>
                </a:cubicBezTo>
                <a:cubicBezTo>
                  <a:pt x="856" y="39"/>
                  <a:pt x="871" y="42"/>
                  <a:pt x="887" y="45"/>
                </a:cubicBezTo>
                <a:cubicBezTo>
                  <a:pt x="993" y="67"/>
                  <a:pt x="1094" y="110"/>
                  <a:pt x="1167" y="190"/>
                </a:cubicBezTo>
                <a:cubicBezTo>
                  <a:pt x="1176" y="199"/>
                  <a:pt x="1184" y="209"/>
                  <a:pt x="1192" y="219"/>
                </a:cubicBezTo>
                <a:cubicBezTo>
                  <a:pt x="1199" y="229"/>
                  <a:pt x="1206" y="240"/>
                  <a:pt x="1213" y="251"/>
                </a:cubicBezTo>
                <a:cubicBezTo>
                  <a:pt x="1322" y="360"/>
                  <a:pt x="1374" y="512"/>
                  <a:pt x="1388" y="661"/>
                </a:cubicBezTo>
                <a:cubicBezTo>
                  <a:pt x="1390" y="677"/>
                  <a:pt x="1390" y="694"/>
                  <a:pt x="1390" y="710"/>
                </a:cubicBezTo>
                <a:close/>
              </a:path>
            </a:pathLst>
          </a:custGeom>
          <a:noFill/>
          <a:ln w="28575">
            <a:solidFill>
              <a:srgbClr val="261F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1" tIns="34291" rIns="68581" bIns="34291" numCol="1" spcCol="0" rtlCol="0" fromWordArt="0" anchor="ctr" anchorCtr="0" forceAA="0" compatLnSpc="1">
            <a:noAutofit/>
          </a:bodyPr>
          <a:lstStyle/>
          <a:p>
            <a:pPr algn="ctr"/>
            <a:endParaRPr lang="zh-CN" altLang="en-US" sz="800" dirty="0">
              <a:solidFill>
                <a:srgbClr val="7F7F7F"/>
              </a:solidFill>
              <a:cs typeface="+mn-ea"/>
              <a:sym typeface="+mn-lt"/>
            </a:endParaRPr>
          </a:p>
        </p:txBody>
      </p:sp>
      <p:sp>
        <p:nvSpPr>
          <p:cNvPr id="7" name="文本框 1"/>
          <p:cNvSpPr txBox="1"/>
          <p:nvPr/>
        </p:nvSpPr>
        <p:spPr>
          <a:xfrm>
            <a:off x="3118251" y="3645903"/>
            <a:ext cx="577145" cy="346251"/>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50" dirty="0">
                <a:solidFill>
                  <a:schemeClr val="tx1">
                    <a:lumMod val="75000"/>
                    <a:lumOff val="25000"/>
                  </a:schemeClr>
                </a:solidFill>
                <a:cs typeface="+mn-ea"/>
                <a:sym typeface="+mn-lt"/>
              </a:rPr>
              <a:t>01</a:t>
            </a:r>
            <a:endParaRPr lang="en-GB" altLang="zh-CN" b="1" spc="450" dirty="0">
              <a:solidFill>
                <a:schemeClr val="tx1">
                  <a:lumMod val="75000"/>
                  <a:lumOff val="25000"/>
                </a:schemeClr>
              </a:solidFill>
              <a:cs typeface="+mn-ea"/>
              <a:sym typeface="+mn-lt"/>
            </a:endParaRPr>
          </a:p>
        </p:txBody>
      </p:sp>
      <p:sp>
        <p:nvSpPr>
          <p:cNvPr id="8" name="Freeform 11"/>
          <p:cNvSpPr/>
          <p:nvPr/>
        </p:nvSpPr>
        <p:spPr bwMode="auto">
          <a:xfrm rot="10800000">
            <a:off x="4847400" y="3508965"/>
            <a:ext cx="631493" cy="643505"/>
          </a:xfrm>
          <a:custGeom>
            <a:avLst/>
            <a:gdLst>
              <a:gd name="T0" fmla="*/ 1390 w 1390"/>
              <a:gd name="T1" fmla="*/ 710 h 1416"/>
              <a:gd name="T2" fmla="*/ 1389 w 1390"/>
              <a:gd name="T3" fmla="*/ 756 h 1416"/>
              <a:gd name="T4" fmla="*/ 1385 w 1390"/>
              <a:gd name="T5" fmla="*/ 802 h 1416"/>
              <a:gd name="T6" fmla="*/ 1377 w 1390"/>
              <a:gd name="T7" fmla="*/ 848 h 1416"/>
              <a:gd name="T8" fmla="*/ 1320 w 1390"/>
              <a:gd name="T9" fmla="*/ 999 h 1416"/>
              <a:gd name="T10" fmla="*/ 1302 w 1390"/>
              <a:gd name="T11" fmla="*/ 1035 h 1416"/>
              <a:gd name="T12" fmla="*/ 910 w 1390"/>
              <a:gd name="T13" fmla="*/ 1363 h 1416"/>
              <a:gd name="T14" fmla="*/ 878 w 1390"/>
              <a:gd name="T15" fmla="*/ 1372 h 1416"/>
              <a:gd name="T16" fmla="*/ 845 w 1390"/>
              <a:gd name="T17" fmla="*/ 1379 h 1416"/>
              <a:gd name="T18" fmla="*/ 818 w 1390"/>
              <a:gd name="T19" fmla="*/ 1384 h 1416"/>
              <a:gd name="T20" fmla="*/ 441 w 1390"/>
              <a:gd name="T21" fmla="*/ 1340 h 1416"/>
              <a:gd name="T22" fmla="*/ 414 w 1390"/>
              <a:gd name="T23" fmla="*/ 1327 h 1416"/>
              <a:gd name="T24" fmla="*/ 188 w 1390"/>
              <a:gd name="T25" fmla="*/ 1155 h 1416"/>
              <a:gd name="T26" fmla="*/ 172 w 1390"/>
              <a:gd name="T27" fmla="*/ 1134 h 1416"/>
              <a:gd name="T28" fmla="*/ 156 w 1390"/>
              <a:gd name="T29" fmla="*/ 1114 h 1416"/>
              <a:gd name="T30" fmla="*/ 117 w 1390"/>
              <a:gd name="T31" fmla="*/ 1062 h 1416"/>
              <a:gd name="T32" fmla="*/ 101 w 1390"/>
              <a:gd name="T33" fmla="*/ 1035 h 1416"/>
              <a:gd name="T34" fmla="*/ 14 w 1390"/>
              <a:gd name="T35" fmla="*/ 774 h 1416"/>
              <a:gd name="T36" fmla="*/ 10 w 1390"/>
              <a:gd name="T37" fmla="*/ 745 h 1416"/>
              <a:gd name="T38" fmla="*/ 45 w 1390"/>
              <a:gd name="T39" fmla="*/ 519 h 1416"/>
              <a:gd name="T40" fmla="*/ 52 w 1390"/>
              <a:gd name="T41" fmla="*/ 496 h 1416"/>
              <a:gd name="T42" fmla="*/ 80 w 1390"/>
              <a:gd name="T43" fmla="*/ 429 h 1416"/>
              <a:gd name="T44" fmla="*/ 94 w 1390"/>
              <a:gd name="T45" fmla="*/ 399 h 1416"/>
              <a:gd name="T46" fmla="*/ 354 w 1390"/>
              <a:gd name="T47" fmla="*/ 124 h 1416"/>
              <a:gd name="T48" fmla="*/ 393 w 1390"/>
              <a:gd name="T49" fmla="*/ 104 h 1416"/>
              <a:gd name="T50" fmla="*/ 840 w 1390"/>
              <a:gd name="T51" fmla="*/ 37 h 1416"/>
              <a:gd name="T52" fmla="*/ 887 w 1390"/>
              <a:gd name="T53" fmla="*/ 45 h 1416"/>
              <a:gd name="T54" fmla="*/ 1167 w 1390"/>
              <a:gd name="T55" fmla="*/ 190 h 1416"/>
              <a:gd name="T56" fmla="*/ 1192 w 1390"/>
              <a:gd name="T57" fmla="*/ 219 h 1416"/>
              <a:gd name="T58" fmla="*/ 1213 w 1390"/>
              <a:gd name="T59" fmla="*/ 251 h 1416"/>
              <a:gd name="T60" fmla="*/ 1388 w 1390"/>
              <a:gd name="T61" fmla="*/ 661 h 1416"/>
              <a:gd name="T62" fmla="*/ 1390 w 1390"/>
              <a:gd name="T63" fmla="*/ 71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0" h="1416">
                <a:moveTo>
                  <a:pt x="1390" y="710"/>
                </a:moveTo>
                <a:cubicBezTo>
                  <a:pt x="1390" y="725"/>
                  <a:pt x="1390" y="741"/>
                  <a:pt x="1389" y="756"/>
                </a:cubicBezTo>
                <a:cubicBezTo>
                  <a:pt x="1388" y="771"/>
                  <a:pt x="1387" y="787"/>
                  <a:pt x="1385" y="802"/>
                </a:cubicBezTo>
                <a:cubicBezTo>
                  <a:pt x="1383" y="818"/>
                  <a:pt x="1380" y="833"/>
                  <a:pt x="1377" y="848"/>
                </a:cubicBezTo>
                <a:cubicBezTo>
                  <a:pt x="1363" y="901"/>
                  <a:pt x="1344" y="951"/>
                  <a:pt x="1320" y="999"/>
                </a:cubicBezTo>
                <a:cubicBezTo>
                  <a:pt x="1314" y="1011"/>
                  <a:pt x="1308" y="1023"/>
                  <a:pt x="1302" y="1035"/>
                </a:cubicBezTo>
                <a:cubicBezTo>
                  <a:pt x="1238" y="1212"/>
                  <a:pt x="1090" y="1324"/>
                  <a:pt x="910" y="1363"/>
                </a:cubicBezTo>
                <a:cubicBezTo>
                  <a:pt x="899" y="1366"/>
                  <a:pt x="889" y="1369"/>
                  <a:pt x="878" y="1372"/>
                </a:cubicBezTo>
                <a:cubicBezTo>
                  <a:pt x="867" y="1375"/>
                  <a:pt x="856" y="1377"/>
                  <a:pt x="845" y="1379"/>
                </a:cubicBezTo>
                <a:cubicBezTo>
                  <a:pt x="836" y="1381"/>
                  <a:pt x="827" y="1383"/>
                  <a:pt x="818" y="1384"/>
                </a:cubicBezTo>
                <a:cubicBezTo>
                  <a:pt x="690" y="1416"/>
                  <a:pt x="562" y="1376"/>
                  <a:pt x="441" y="1340"/>
                </a:cubicBezTo>
                <a:cubicBezTo>
                  <a:pt x="432" y="1336"/>
                  <a:pt x="423" y="1332"/>
                  <a:pt x="414" y="1327"/>
                </a:cubicBezTo>
                <a:cubicBezTo>
                  <a:pt x="330" y="1284"/>
                  <a:pt x="246" y="1236"/>
                  <a:pt x="188" y="1155"/>
                </a:cubicBezTo>
                <a:cubicBezTo>
                  <a:pt x="183" y="1148"/>
                  <a:pt x="177" y="1141"/>
                  <a:pt x="172" y="1134"/>
                </a:cubicBezTo>
                <a:cubicBezTo>
                  <a:pt x="166" y="1128"/>
                  <a:pt x="161" y="1121"/>
                  <a:pt x="156" y="1114"/>
                </a:cubicBezTo>
                <a:cubicBezTo>
                  <a:pt x="142" y="1097"/>
                  <a:pt x="129" y="1080"/>
                  <a:pt x="117" y="1062"/>
                </a:cubicBezTo>
                <a:cubicBezTo>
                  <a:pt x="112" y="1053"/>
                  <a:pt x="106" y="1044"/>
                  <a:pt x="101" y="1035"/>
                </a:cubicBezTo>
                <a:cubicBezTo>
                  <a:pt x="46" y="960"/>
                  <a:pt x="18" y="872"/>
                  <a:pt x="14" y="774"/>
                </a:cubicBezTo>
                <a:cubicBezTo>
                  <a:pt x="13" y="764"/>
                  <a:pt x="11" y="755"/>
                  <a:pt x="10" y="745"/>
                </a:cubicBezTo>
                <a:cubicBezTo>
                  <a:pt x="0" y="670"/>
                  <a:pt x="14" y="593"/>
                  <a:pt x="45" y="519"/>
                </a:cubicBezTo>
                <a:cubicBezTo>
                  <a:pt x="47" y="511"/>
                  <a:pt x="50" y="504"/>
                  <a:pt x="52" y="496"/>
                </a:cubicBezTo>
                <a:cubicBezTo>
                  <a:pt x="61" y="473"/>
                  <a:pt x="70" y="451"/>
                  <a:pt x="80" y="429"/>
                </a:cubicBezTo>
                <a:cubicBezTo>
                  <a:pt x="84" y="419"/>
                  <a:pt x="89" y="409"/>
                  <a:pt x="94" y="399"/>
                </a:cubicBezTo>
                <a:cubicBezTo>
                  <a:pt x="152" y="286"/>
                  <a:pt x="240" y="187"/>
                  <a:pt x="354" y="124"/>
                </a:cubicBezTo>
                <a:cubicBezTo>
                  <a:pt x="367" y="116"/>
                  <a:pt x="380" y="110"/>
                  <a:pt x="393" y="104"/>
                </a:cubicBezTo>
                <a:cubicBezTo>
                  <a:pt x="530" y="24"/>
                  <a:pt x="690" y="0"/>
                  <a:pt x="840" y="37"/>
                </a:cubicBezTo>
                <a:cubicBezTo>
                  <a:pt x="856" y="39"/>
                  <a:pt x="871" y="42"/>
                  <a:pt x="887" y="45"/>
                </a:cubicBezTo>
                <a:cubicBezTo>
                  <a:pt x="993" y="67"/>
                  <a:pt x="1094" y="110"/>
                  <a:pt x="1167" y="190"/>
                </a:cubicBezTo>
                <a:cubicBezTo>
                  <a:pt x="1176" y="199"/>
                  <a:pt x="1184" y="209"/>
                  <a:pt x="1192" y="219"/>
                </a:cubicBezTo>
                <a:cubicBezTo>
                  <a:pt x="1199" y="229"/>
                  <a:pt x="1206" y="240"/>
                  <a:pt x="1213" y="251"/>
                </a:cubicBezTo>
                <a:cubicBezTo>
                  <a:pt x="1322" y="360"/>
                  <a:pt x="1374" y="512"/>
                  <a:pt x="1388" y="661"/>
                </a:cubicBezTo>
                <a:cubicBezTo>
                  <a:pt x="1390" y="677"/>
                  <a:pt x="1390" y="694"/>
                  <a:pt x="1390" y="710"/>
                </a:cubicBezTo>
                <a:close/>
              </a:path>
            </a:pathLst>
          </a:custGeom>
          <a:noFill/>
          <a:ln w="28575">
            <a:solidFill>
              <a:srgbClr val="261F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1" tIns="34291" rIns="68581" bIns="34291" numCol="1" spcCol="0" rtlCol="0" fromWordArt="0" anchor="ctr" anchorCtr="0" forceAA="0" compatLnSpc="1">
            <a:noAutofit/>
          </a:bodyPr>
          <a:lstStyle/>
          <a:p>
            <a:pPr algn="ctr"/>
            <a:endParaRPr lang="zh-CN" altLang="en-US" sz="800" dirty="0">
              <a:solidFill>
                <a:srgbClr val="7F7F7F"/>
              </a:solidFill>
              <a:cs typeface="+mn-ea"/>
              <a:sym typeface="+mn-lt"/>
            </a:endParaRPr>
          </a:p>
        </p:txBody>
      </p:sp>
      <p:sp>
        <p:nvSpPr>
          <p:cNvPr id="9" name="文本框 1"/>
          <p:cNvSpPr txBox="1"/>
          <p:nvPr/>
        </p:nvSpPr>
        <p:spPr>
          <a:xfrm>
            <a:off x="4918451" y="3645903"/>
            <a:ext cx="577145" cy="346251"/>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50" dirty="0">
                <a:solidFill>
                  <a:schemeClr val="tx1">
                    <a:lumMod val="75000"/>
                    <a:lumOff val="25000"/>
                  </a:schemeClr>
                </a:solidFill>
                <a:cs typeface="+mn-ea"/>
                <a:sym typeface="+mn-lt"/>
              </a:rPr>
              <a:t>02</a:t>
            </a:r>
            <a:endParaRPr lang="en-GB" altLang="zh-CN" b="1" spc="450" dirty="0">
              <a:solidFill>
                <a:schemeClr val="tx1">
                  <a:lumMod val="75000"/>
                  <a:lumOff val="25000"/>
                </a:schemeClr>
              </a:solidFill>
              <a:cs typeface="+mn-ea"/>
              <a:sym typeface="+mn-lt"/>
            </a:endParaRPr>
          </a:p>
        </p:txBody>
      </p:sp>
      <p:sp>
        <p:nvSpPr>
          <p:cNvPr id="10" name="文本框 1"/>
          <p:cNvSpPr txBox="1"/>
          <p:nvPr/>
        </p:nvSpPr>
        <p:spPr>
          <a:xfrm>
            <a:off x="2151642" y="4233763"/>
            <a:ext cx="2452923" cy="300175"/>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点击输入标题</a:t>
            </a:r>
            <a:endParaRPr lang="en-GB" altLang="zh-CN" sz="15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1" name="文本框 1"/>
          <p:cNvSpPr txBox="1"/>
          <p:nvPr/>
        </p:nvSpPr>
        <p:spPr>
          <a:xfrm>
            <a:off x="4031116" y="4233763"/>
            <a:ext cx="2452923" cy="300175"/>
          </a:xfrm>
          <a:prstGeom prst="rect">
            <a:avLst/>
          </a:prstGeom>
          <a:noFill/>
          <a:effectLst/>
        </p:spPr>
        <p:txBody>
          <a:bodyPr wrap="square" lIns="68581" tIns="34291" rIns="68581" bIns="34291" rtlCol="0">
            <a:spAutoFit/>
          </a:bodyPr>
          <a:lstStyle>
            <a:defPPr>
              <a:defRPr lang="zh-CN"/>
            </a:defPPr>
            <a:lvl1pPr algn="ctr">
              <a:defRPr sz="15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defRPr>
            </a:lvl1pPr>
          </a:lstStyle>
          <a:p>
            <a:r>
              <a:rPr lang="zh-CN" altLang="en-US" dirty="0">
                <a:sym typeface="+mn-lt"/>
              </a:rPr>
              <a:t>点击输入标题</a:t>
            </a:r>
            <a:endParaRPr lang="en-GB" altLang="zh-CN" dirty="0">
              <a:sym typeface="+mn-lt"/>
            </a:endParaRPr>
          </a:p>
        </p:txBody>
      </p:sp>
      <p:sp>
        <p:nvSpPr>
          <p:cNvPr id="12" name="Freeform 11"/>
          <p:cNvSpPr/>
          <p:nvPr/>
        </p:nvSpPr>
        <p:spPr bwMode="auto">
          <a:xfrm rot="10800000">
            <a:off x="6691710" y="3508965"/>
            <a:ext cx="631493" cy="643505"/>
          </a:xfrm>
          <a:custGeom>
            <a:avLst/>
            <a:gdLst>
              <a:gd name="T0" fmla="*/ 1390 w 1390"/>
              <a:gd name="T1" fmla="*/ 710 h 1416"/>
              <a:gd name="T2" fmla="*/ 1389 w 1390"/>
              <a:gd name="T3" fmla="*/ 756 h 1416"/>
              <a:gd name="T4" fmla="*/ 1385 w 1390"/>
              <a:gd name="T5" fmla="*/ 802 h 1416"/>
              <a:gd name="T6" fmla="*/ 1377 w 1390"/>
              <a:gd name="T7" fmla="*/ 848 h 1416"/>
              <a:gd name="T8" fmla="*/ 1320 w 1390"/>
              <a:gd name="T9" fmla="*/ 999 h 1416"/>
              <a:gd name="T10" fmla="*/ 1302 w 1390"/>
              <a:gd name="T11" fmla="*/ 1035 h 1416"/>
              <a:gd name="T12" fmla="*/ 910 w 1390"/>
              <a:gd name="T13" fmla="*/ 1363 h 1416"/>
              <a:gd name="T14" fmla="*/ 878 w 1390"/>
              <a:gd name="T15" fmla="*/ 1372 h 1416"/>
              <a:gd name="T16" fmla="*/ 845 w 1390"/>
              <a:gd name="T17" fmla="*/ 1379 h 1416"/>
              <a:gd name="T18" fmla="*/ 818 w 1390"/>
              <a:gd name="T19" fmla="*/ 1384 h 1416"/>
              <a:gd name="T20" fmla="*/ 441 w 1390"/>
              <a:gd name="T21" fmla="*/ 1340 h 1416"/>
              <a:gd name="T22" fmla="*/ 414 w 1390"/>
              <a:gd name="T23" fmla="*/ 1327 h 1416"/>
              <a:gd name="T24" fmla="*/ 188 w 1390"/>
              <a:gd name="T25" fmla="*/ 1155 h 1416"/>
              <a:gd name="T26" fmla="*/ 172 w 1390"/>
              <a:gd name="T27" fmla="*/ 1134 h 1416"/>
              <a:gd name="T28" fmla="*/ 156 w 1390"/>
              <a:gd name="T29" fmla="*/ 1114 h 1416"/>
              <a:gd name="T30" fmla="*/ 117 w 1390"/>
              <a:gd name="T31" fmla="*/ 1062 h 1416"/>
              <a:gd name="T32" fmla="*/ 101 w 1390"/>
              <a:gd name="T33" fmla="*/ 1035 h 1416"/>
              <a:gd name="T34" fmla="*/ 14 w 1390"/>
              <a:gd name="T35" fmla="*/ 774 h 1416"/>
              <a:gd name="T36" fmla="*/ 10 w 1390"/>
              <a:gd name="T37" fmla="*/ 745 h 1416"/>
              <a:gd name="T38" fmla="*/ 45 w 1390"/>
              <a:gd name="T39" fmla="*/ 519 h 1416"/>
              <a:gd name="T40" fmla="*/ 52 w 1390"/>
              <a:gd name="T41" fmla="*/ 496 h 1416"/>
              <a:gd name="T42" fmla="*/ 80 w 1390"/>
              <a:gd name="T43" fmla="*/ 429 h 1416"/>
              <a:gd name="T44" fmla="*/ 94 w 1390"/>
              <a:gd name="T45" fmla="*/ 399 h 1416"/>
              <a:gd name="T46" fmla="*/ 354 w 1390"/>
              <a:gd name="T47" fmla="*/ 124 h 1416"/>
              <a:gd name="T48" fmla="*/ 393 w 1390"/>
              <a:gd name="T49" fmla="*/ 104 h 1416"/>
              <a:gd name="T50" fmla="*/ 840 w 1390"/>
              <a:gd name="T51" fmla="*/ 37 h 1416"/>
              <a:gd name="T52" fmla="*/ 887 w 1390"/>
              <a:gd name="T53" fmla="*/ 45 h 1416"/>
              <a:gd name="T54" fmla="*/ 1167 w 1390"/>
              <a:gd name="T55" fmla="*/ 190 h 1416"/>
              <a:gd name="T56" fmla="*/ 1192 w 1390"/>
              <a:gd name="T57" fmla="*/ 219 h 1416"/>
              <a:gd name="T58" fmla="*/ 1213 w 1390"/>
              <a:gd name="T59" fmla="*/ 251 h 1416"/>
              <a:gd name="T60" fmla="*/ 1388 w 1390"/>
              <a:gd name="T61" fmla="*/ 661 h 1416"/>
              <a:gd name="T62" fmla="*/ 1390 w 1390"/>
              <a:gd name="T63" fmla="*/ 71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0" h="1416">
                <a:moveTo>
                  <a:pt x="1390" y="710"/>
                </a:moveTo>
                <a:cubicBezTo>
                  <a:pt x="1390" y="725"/>
                  <a:pt x="1390" y="741"/>
                  <a:pt x="1389" y="756"/>
                </a:cubicBezTo>
                <a:cubicBezTo>
                  <a:pt x="1388" y="771"/>
                  <a:pt x="1387" y="787"/>
                  <a:pt x="1385" y="802"/>
                </a:cubicBezTo>
                <a:cubicBezTo>
                  <a:pt x="1383" y="818"/>
                  <a:pt x="1380" y="833"/>
                  <a:pt x="1377" y="848"/>
                </a:cubicBezTo>
                <a:cubicBezTo>
                  <a:pt x="1363" y="901"/>
                  <a:pt x="1344" y="951"/>
                  <a:pt x="1320" y="999"/>
                </a:cubicBezTo>
                <a:cubicBezTo>
                  <a:pt x="1314" y="1011"/>
                  <a:pt x="1308" y="1023"/>
                  <a:pt x="1302" y="1035"/>
                </a:cubicBezTo>
                <a:cubicBezTo>
                  <a:pt x="1238" y="1212"/>
                  <a:pt x="1090" y="1324"/>
                  <a:pt x="910" y="1363"/>
                </a:cubicBezTo>
                <a:cubicBezTo>
                  <a:pt x="899" y="1366"/>
                  <a:pt x="889" y="1369"/>
                  <a:pt x="878" y="1372"/>
                </a:cubicBezTo>
                <a:cubicBezTo>
                  <a:pt x="867" y="1375"/>
                  <a:pt x="856" y="1377"/>
                  <a:pt x="845" y="1379"/>
                </a:cubicBezTo>
                <a:cubicBezTo>
                  <a:pt x="836" y="1381"/>
                  <a:pt x="827" y="1383"/>
                  <a:pt x="818" y="1384"/>
                </a:cubicBezTo>
                <a:cubicBezTo>
                  <a:pt x="690" y="1416"/>
                  <a:pt x="562" y="1376"/>
                  <a:pt x="441" y="1340"/>
                </a:cubicBezTo>
                <a:cubicBezTo>
                  <a:pt x="432" y="1336"/>
                  <a:pt x="423" y="1332"/>
                  <a:pt x="414" y="1327"/>
                </a:cubicBezTo>
                <a:cubicBezTo>
                  <a:pt x="330" y="1284"/>
                  <a:pt x="246" y="1236"/>
                  <a:pt x="188" y="1155"/>
                </a:cubicBezTo>
                <a:cubicBezTo>
                  <a:pt x="183" y="1148"/>
                  <a:pt x="177" y="1141"/>
                  <a:pt x="172" y="1134"/>
                </a:cubicBezTo>
                <a:cubicBezTo>
                  <a:pt x="166" y="1128"/>
                  <a:pt x="161" y="1121"/>
                  <a:pt x="156" y="1114"/>
                </a:cubicBezTo>
                <a:cubicBezTo>
                  <a:pt x="142" y="1097"/>
                  <a:pt x="129" y="1080"/>
                  <a:pt x="117" y="1062"/>
                </a:cubicBezTo>
                <a:cubicBezTo>
                  <a:pt x="112" y="1053"/>
                  <a:pt x="106" y="1044"/>
                  <a:pt x="101" y="1035"/>
                </a:cubicBezTo>
                <a:cubicBezTo>
                  <a:pt x="46" y="960"/>
                  <a:pt x="18" y="872"/>
                  <a:pt x="14" y="774"/>
                </a:cubicBezTo>
                <a:cubicBezTo>
                  <a:pt x="13" y="764"/>
                  <a:pt x="11" y="755"/>
                  <a:pt x="10" y="745"/>
                </a:cubicBezTo>
                <a:cubicBezTo>
                  <a:pt x="0" y="670"/>
                  <a:pt x="14" y="593"/>
                  <a:pt x="45" y="519"/>
                </a:cubicBezTo>
                <a:cubicBezTo>
                  <a:pt x="47" y="511"/>
                  <a:pt x="50" y="504"/>
                  <a:pt x="52" y="496"/>
                </a:cubicBezTo>
                <a:cubicBezTo>
                  <a:pt x="61" y="473"/>
                  <a:pt x="70" y="451"/>
                  <a:pt x="80" y="429"/>
                </a:cubicBezTo>
                <a:cubicBezTo>
                  <a:pt x="84" y="419"/>
                  <a:pt x="89" y="409"/>
                  <a:pt x="94" y="399"/>
                </a:cubicBezTo>
                <a:cubicBezTo>
                  <a:pt x="152" y="286"/>
                  <a:pt x="240" y="187"/>
                  <a:pt x="354" y="124"/>
                </a:cubicBezTo>
                <a:cubicBezTo>
                  <a:pt x="367" y="116"/>
                  <a:pt x="380" y="110"/>
                  <a:pt x="393" y="104"/>
                </a:cubicBezTo>
                <a:cubicBezTo>
                  <a:pt x="530" y="24"/>
                  <a:pt x="690" y="0"/>
                  <a:pt x="840" y="37"/>
                </a:cubicBezTo>
                <a:cubicBezTo>
                  <a:pt x="856" y="39"/>
                  <a:pt x="871" y="42"/>
                  <a:pt x="887" y="45"/>
                </a:cubicBezTo>
                <a:cubicBezTo>
                  <a:pt x="993" y="67"/>
                  <a:pt x="1094" y="110"/>
                  <a:pt x="1167" y="190"/>
                </a:cubicBezTo>
                <a:cubicBezTo>
                  <a:pt x="1176" y="199"/>
                  <a:pt x="1184" y="209"/>
                  <a:pt x="1192" y="219"/>
                </a:cubicBezTo>
                <a:cubicBezTo>
                  <a:pt x="1199" y="229"/>
                  <a:pt x="1206" y="240"/>
                  <a:pt x="1213" y="251"/>
                </a:cubicBezTo>
                <a:cubicBezTo>
                  <a:pt x="1322" y="360"/>
                  <a:pt x="1374" y="512"/>
                  <a:pt x="1388" y="661"/>
                </a:cubicBezTo>
                <a:cubicBezTo>
                  <a:pt x="1390" y="677"/>
                  <a:pt x="1390" y="694"/>
                  <a:pt x="1390" y="710"/>
                </a:cubicBezTo>
                <a:close/>
              </a:path>
            </a:pathLst>
          </a:custGeom>
          <a:noFill/>
          <a:ln w="28575">
            <a:solidFill>
              <a:srgbClr val="261F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1" tIns="34291" rIns="68581" bIns="34291" numCol="1" spcCol="0" rtlCol="0" fromWordArt="0" anchor="ctr" anchorCtr="0" forceAA="0" compatLnSpc="1">
            <a:noAutofit/>
          </a:bodyPr>
          <a:lstStyle/>
          <a:p>
            <a:pPr algn="ctr"/>
            <a:endParaRPr lang="zh-CN" altLang="en-US" sz="800" dirty="0">
              <a:solidFill>
                <a:srgbClr val="7F7F7F"/>
              </a:solidFill>
              <a:cs typeface="+mn-ea"/>
              <a:sym typeface="+mn-lt"/>
            </a:endParaRPr>
          </a:p>
        </p:txBody>
      </p:sp>
      <p:sp>
        <p:nvSpPr>
          <p:cNvPr id="13" name="文本框 1"/>
          <p:cNvSpPr txBox="1"/>
          <p:nvPr/>
        </p:nvSpPr>
        <p:spPr>
          <a:xfrm>
            <a:off x="6754655" y="3645903"/>
            <a:ext cx="577145" cy="346251"/>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50" dirty="0">
                <a:solidFill>
                  <a:schemeClr val="tx1">
                    <a:lumMod val="75000"/>
                    <a:lumOff val="25000"/>
                  </a:schemeClr>
                </a:solidFill>
                <a:cs typeface="+mn-ea"/>
                <a:sym typeface="+mn-lt"/>
              </a:rPr>
              <a:t>03</a:t>
            </a:r>
            <a:endParaRPr lang="en-GB" altLang="zh-CN" b="1" spc="450" dirty="0">
              <a:solidFill>
                <a:schemeClr val="tx1">
                  <a:lumMod val="75000"/>
                  <a:lumOff val="25000"/>
                </a:schemeClr>
              </a:solidFill>
              <a:cs typeface="+mn-ea"/>
              <a:sym typeface="+mn-lt"/>
            </a:endParaRPr>
          </a:p>
        </p:txBody>
      </p:sp>
      <p:sp>
        <p:nvSpPr>
          <p:cNvPr id="14" name="文本框 1"/>
          <p:cNvSpPr txBox="1"/>
          <p:nvPr/>
        </p:nvSpPr>
        <p:spPr>
          <a:xfrm>
            <a:off x="5806825" y="4233763"/>
            <a:ext cx="2452923" cy="300175"/>
          </a:xfrm>
          <a:prstGeom prst="rect">
            <a:avLst/>
          </a:prstGeom>
          <a:noFill/>
          <a:effectLst/>
        </p:spPr>
        <p:txBody>
          <a:bodyPr wrap="square" lIns="68581" tIns="34291" rIns="68581" bIns="34291" rtlCol="0">
            <a:spAutoFit/>
          </a:bodyPr>
          <a:lstStyle>
            <a:defPPr>
              <a:defRPr lang="zh-CN"/>
            </a:defPPr>
            <a:lvl1pPr algn="ctr">
              <a:defRPr sz="15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defRPr>
            </a:lvl1pPr>
          </a:lstStyle>
          <a:p>
            <a:r>
              <a:rPr lang="zh-CN" altLang="en-US" dirty="0">
                <a:sym typeface="+mn-lt"/>
              </a:rPr>
              <a:t>点击输入标题</a:t>
            </a:r>
            <a:endParaRPr lang="en-GB" altLang="zh-CN" dirty="0">
              <a:sym typeface="+mn-lt"/>
            </a:endParaRPr>
          </a:p>
        </p:txBody>
      </p:sp>
      <p:sp>
        <p:nvSpPr>
          <p:cNvPr id="15" name="Freeform 11"/>
          <p:cNvSpPr/>
          <p:nvPr/>
        </p:nvSpPr>
        <p:spPr bwMode="auto">
          <a:xfrm rot="10800000">
            <a:off x="8513140" y="3508965"/>
            <a:ext cx="631493" cy="643505"/>
          </a:xfrm>
          <a:custGeom>
            <a:avLst/>
            <a:gdLst>
              <a:gd name="T0" fmla="*/ 1390 w 1390"/>
              <a:gd name="T1" fmla="*/ 710 h 1416"/>
              <a:gd name="T2" fmla="*/ 1389 w 1390"/>
              <a:gd name="T3" fmla="*/ 756 h 1416"/>
              <a:gd name="T4" fmla="*/ 1385 w 1390"/>
              <a:gd name="T5" fmla="*/ 802 h 1416"/>
              <a:gd name="T6" fmla="*/ 1377 w 1390"/>
              <a:gd name="T7" fmla="*/ 848 h 1416"/>
              <a:gd name="T8" fmla="*/ 1320 w 1390"/>
              <a:gd name="T9" fmla="*/ 999 h 1416"/>
              <a:gd name="T10" fmla="*/ 1302 w 1390"/>
              <a:gd name="T11" fmla="*/ 1035 h 1416"/>
              <a:gd name="T12" fmla="*/ 910 w 1390"/>
              <a:gd name="T13" fmla="*/ 1363 h 1416"/>
              <a:gd name="T14" fmla="*/ 878 w 1390"/>
              <a:gd name="T15" fmla="*/ 1372 h 1416"/>
              <a:gd name="T16" fmla="*/ 845 w 1390"/>
              <a:gd name="T17" fmla="*/ 1379 h 1416"/>
              <a:gd name="T18" fmla="*/ 818 w 1390"/>
              <a:gd name="T19" fmla="*/ 1384 h 1416"/>
              <a:gd name="T20" fmla="*/ 441 w 1390"/>
              <a:gd name="T21" fmla="*/ 1340 h 1416"/>
              <a:gd name="T22" fmla="*/ 414 w 1390"/>
              <a:gd name="T23" fmla="*/ 1327 h 1416"/>
              <a:gd name="T24" fmla="*/ 188 w 1390"/>
              <a:gd name="T25" fmla="*/ 1155 h 1416"/>
              <a:gd name="T26" fmla="*/ 172 w 1390"/>
              <a:gd name="T27" fmla="*/ 1134 h 1416"/>
              <a:gd name="T28" fmla="*/ 156 w 1390"/>
              <a:gd name="T29" fmla="*/ 1114 h 1416"/>
              <a:gd name="T30" fmla="*/ 117 w 1390"/>
              <a:gd name="T31" fmla="*/ 1062 h 1416"/>
              <a:gd name="T32" fmla="*/ 101 w 1390"/>
              <a:gd name="T33" fmla="*/ 1035 h 1416"/>
              <a:gd name="T34" fmla="*/ 14 w 1390"/>
              <a:gd name="T35" fmla="*/ 774 h 1416"/>
              <a:gd name="T36" fmla="*/ 10 w 1390"/>
              <a:gd name="T37" fmla="*/ 745 h 1416"/>
              <a:gd name="T38" fmla="*/ 45 w 1390"/>
              <a:gd name="T39" fmla="*/ 519 h 1416"/>
              <a:gd name="T40" fmla="*/ 52 w 1390"/>
              <a:gd name="T41" fmla="*/ 496 h 1416"/>
              <a:gd name="T42" fmla="*/ 80 w 1390"/>
              <a:gd name="T43" fmla="*/ 429 h 1416"/>
              <a:gd name="T44" fmla="*/ 94 w 1390"/>
              <a:gd name="T45" fmla="*/ 399 h 1416"/>
              <a:gd name="T46" fmla="*/ 354 w 1390"/>
              <a:gd name="T47" fmla="*/ 124 h 1416"/>
              <a:gd name="T48" fmla="*/ 393 w 1390"/>
              <a:gd name="T49" fmla="*/ 104 h 1416"/>
              <a:gd name="T50" fmla="*/ 840 w 1390"/>
              <a:gd name="T51" fmla="*/ 37 h 1416"/>
              <a:gd name="T52" fmla="*/ 887 w 1390"/>
              <a:gd name="T53" fmla="*/ 45 h 1416"/>
              <a:gd name="T54" fmla="*/ 1167 w 1390"/>
              <a:gd name="T55" fmla="*/ 190 h 1416"/>
              <a:gd name="T56" fmla="*/ 1192 w 1390"/>
              <a:gd name="T57" fmla="*/ 219 h 1416"/>
              <a:gd name="T58" fmla="*/ 1213 w 1390"/>
              <a:gd name="T59" fmla="*/ 251 h 1416"/>
              <a:gd name="T60" fmla="*/ 1388 w 1390"/>
              <a:gd name="T61" fmla="*/ 661 h 1416"/>
              <a:gd name="T62" fmla="*/ 1390 w 1390"/>
              <a:gd name="T63" fmla="*/ 71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0" h="1416">
                <a:moveTo>
                  <a:pt x="1390" y="710"/>
                </a:moveTo>
                <a:cubicBezTo>
                  <a:pt x="1390" y="725"/>
                  <a:pt x="1390" y="741"/>
                  <a:pt x="1389" y="756"/>
                </a:cubicBezTo>
                <a:cubicBezTo>
                  <a:pt x="1388" y="771"/>
                  <a:pt x="1387" y="787"/>
                  <a:pt x="1385" y="802"/>
                </a:cubicBezTo>
                <a:cubicBezTo>
                  <a:pt x="1383" y="818"/>
                  <a:pt x="1380" y="833"/>
                  <a:pt x="1377" y="848"/>
                </a:cubicBezTo>
                <a:cubicBezTo>
                  <a:pt x="1363" y="901"/>
                  <a:pt x="1344" y="951"/>
                  <a:pt x="1320" y="999"/>
                </a:cubicBezTo>
                <a:cubicBezTo>
                  <a:pt x="1314" y="1011"/>
                  <a:pt x="1308" y="1023"/>
                  <a:pt x="1302" y="1035"/>
                </a:cubicBezTo>
                <a:cubicBezTo>
                  <a:pt x="1238" y="1212"/>
                  <a:pt x="1090" y="1324"/>
                  <a:pt x="910" y="1363"/>
                </a:cubicBezTo>
                <a:cubicBezTo>
                  <a:pt x="899" y="1366"/>
                  <a:pt x="889" y="1369"/>
                  <a:pt x="878" y="1372"/>
                </a:cubicBezTo>
                <a:cubicBezTo>
                  <a:pt x="867" y="1375"/>
                  <a:pt x="856" y="1377"/>
                  <a:pt x="845" y="1379"/>
                </a:cubicBezTo>
                <a:cubicBezTo>
                  <a:pt x="836" y="1381"/>
                  <a:pt x="827" y="1383"/>
                  <a:pt x="818" y="1384"/>
                </a:cubicBezTo>
                <a:cubicBezTo>
                  <a:pt x="690" y="1416"/>
                  <a:pt x="562" y="1376"/>
                  <a:pt x="441" y="1340"/>
                </a:cubicBezTo>
                <a:cubicBezTo>
                  <a:pt x="432" y="1336"/>
                  <a:pt x="423" y="1332"/>
                  <a:pt x="414" y="1327"/>
                </a:cubicBezTo>
                <a:cubicBezTo>
                  <a:pt x="330" y="1284"/>
                  <a:pt x="246" y="1236"/>
                  <a:pt x="188" y="1155"/>
                </a:cubicBezTo>
                <a:cubicBezTo>
                  <a:pt x="183" y="1148"/>
                  <a:pt x="177" y="1141"/>
                  <a:pt x="172" y="1134"/>
                </a:cubicBezTo>
                <a:cubicBezTo>
                  <a:pt x="166" y="1128"/>
                  <a:pt x="161" y="1121"/>
                  <a:pt x="156" y="1114"/>
                </a:cubicBezTo>
                <a:cubicBezTo>
                  <a:pt x="142" y="1097"/>
                  <a:pt x="129" y="1080"/>
                  <a:pt x="117" y="1062"/>
                </a:cubicBezTo>
                <a:cubicBezTo>
                  <a:pt x="112" y="1053"/>
                  <a:pt x="106" y="1044"/>
                  <a:pt x="101" y="1035"/>
                </a:cubicBezTo>
                <a:cubicBezTo>
                  <a:pt x="46" y="960"/>
                  <a:pt x="18" y="872"/>
                  <a:pt x="14" y="774"/>
                </a:cubicBezTo>
                <a:cubicBezTo>
                  <a:pt x="13" y="764"/>
                  <a:pt x="11" y="755"/>
                  <a:pt x="10" y="745"/>
                </a:cubicBezTo>
                <a:cubicBezTo>
                  <a:pt x="0" y="670"/>
                  <a:pt x="14" y="593"/>
                  <a:pt x="45" y="519"/>
                </a:cubicBezTo>
                <a:cubicBezTo>
                  <a:pt x="47" y="511"/>
                  <a:pt x="50" y="504"/>
                  <a:pt x="52" y="496"/>
                </a:cubicBezTo>
                <a:cubicBezTo>
                  <a:pt x="61" y="473"/>
                  <a:pt x="70" y="451"/>
                  <a:pt x="80" y="429"/>
                </a:cubicBezTo>
                <a:cubicBezTo>
                  <a:pt x="84" y="419"/>
                  <a:pt x="89" y="409"/>
                  <a:pt x="94" y="399"/>
                </a:cubicBezTo>
                <a:cubicBezTo>
                  <a:pt x="152" y="286"/>
                  <a:pt x="240" y="187"/>
                  <a:pt x="354" y="124"/>
                </a:cubicBezTo>
                <a:cubicBezTo>
                  <a:pt x="367" y="116"/>
                  <a:pt x="380" y="110"/>
                  <a:pt x="393" y="104"/>
                </a:cubicBezTo>
                <a:cubicBezTo>
                  <a:pt x="530" y="24"/>
                  <a:pt x="690" y="0"/>
                  <a:pt x="840" y="37"/>
                </a:cubicBezTo>
                <a:cubicBezTo>
                  <a:pt x="856" y="39"/>
                  <a:pt x="871" y="42"/>
                  <a:pt x="887" y="45"/>
                </a:cubicBezTo>
                <a:cubicBezTo>
                  <a:pt x="993" y="67"/>
                  <a:pt x="1094" y="110"/>
                  <a:pt x="1167" y="190"/>
                </a:cubicBezTo>
                <a:cubicBezTo>
                  <a:pt x="1176" y="199"/>
                  <a:pt x="1184" y="209"/>
                  <a:pt x="1192" y="219"/>
                </a:cubicBezTo>
                <a:cubicBezTo>
                  <a:pt x="1199" y="229"/>
                  <a:pt x="1206" y="240"/>
                  <a:pt x="1213" y="251"/>
                </a:cubicBezTo>
                <a:cubicBezTo>
                  <a:pt x="1322" y="360"/>
                  <a:pt x="1374" y="512"/>
                  <a:pt x="1388" y="661"/>
                </a:cubicBezTo>
                <a:cubicBezTo>
                  <a:pt x="1390" y="677"/>
                  <a:pt x="1390" y="694"/>
                  <a:pt x="1390" y="710"/>
                </a:cubicBezTo>
                <a:close/>
              </a:path>
            </a:pathLst>
          </a:custGeom>
          <a:noFill/>
          <a:ln w="28575">
            <a:solidFill>
              <a:srgbClr val="261F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1" tIns="34291" rIns="68581" bIns="34291" numCol="1" spcCol="0" rtlCol="0" fromWordArt="0" anchor="ctr" anchorCtr="0" forceAA="0" compatLnSpc="1">
            <a:noAutofit/>
          </a:bodyPr>
          <a:lstStyle/>
          <a:p>
            <a:pPr algn="ctr"/>
            <a:endParaRPr lang="zh-CN" altLang="en-US" sz="800" dirty="0">
              <a:solidFill>
                <a:srgbClr val="7F7F7F"/>
              </a:solidFill>
              <a:cs typeface="+mn-ea"/>
              <a:sym typeface="+mn-lt"/>
            </a:endParaRPr>
          </a:p>
        </p:txBody>
      </p:sp>
      <p:sp>
        <p:nvSpPr>
          <p:cNvPr id="16" name="文本框 1"/>
          <p:cNvSpPr txBox="1"/>
          <p:nvPr/>
        </p:nvSpPr>
        <p:spPr>
          <a:xfrm>
            <a:off x="8590859" y="3645903"/>
            <a:ext cx="577145" cy="346251"/>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50" dirty="0">
                <a:solidFill>
                  <a:schemeClr val="tx1">
                    <a:lumMod val="75000"/>
                    <a:lumOff val="25000"/>
                  </a:schemeClr>
                </a:solidFill>
                <a:cs typeface="+mn-ea"/>
                <a:sym typeface="+mn-lt"/>
              </a:rPr>
              <a:t>04</a:t>
            </a:r>
            <a:endParaRPr lang="en-GB" altLang="zh-CN" b="1" spc="450" dirty="0">
              <a:solidFill>
                <a:schemeClr val="tx1">
                  <a:lumMod val="75000"/>
                  <a:lumOff val="25000"/>
                </a:schemeClr>
              </a:solidFill>
              <a:cs typeface="+mn-ea"/>
              <a:sym typeface="+mn-lt"/>
            </a:endParaRPr>
          </a:p>
        </p:txBody>
      </p:sp>
      <p:sp>
        <p:nvSpPr>
          <p:cNvPr id="17" name="文本框 1"/>
          <p:cNvSpPr txBox="1"/>
          <p:nvPr/>
        </p:nvSpPr>
        <p:spPr>
          <a:xfrm>
            <a:off x="7665203" y="4233763"/>
            <a:ext cx="2452923" cy="300175"/>
          </a:xfrm>
          <a:prstGeom prst="rect">
            <a:avLst/>
          </a:prstGeom>
          <a:noFill/>
          <a:effectLst/>
        </p:spPr>
        <p:txBody>
          <a:bodyPr wrap="square" lIns="68581" tIns="34291" rIns="68581" bIns="34291" rtlCol="0">
            <a:spAutoFit/>
          </a:bodyPr>
          <a:lstStyle>
            <a:defPPr>
              <a:defRPr lang="zh-CN"/>
            </a:defPPr>
            <a:lvl1pPr algn="ctr">
              <a:defRPr sz="15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defRPr>
            </a:lvl1pPr>
          </a:lstStyle>
          <a:p>
            <a:r>
              <a:rPr lang="zh-CN" altLang="en-US" dirty="0">
                <a:sym typeface="+mn-lt"/>
              </a:rPr>
              <a:t>点击输入标题</a:t>
            </a:r>
            <a:endParaRPr lang="en-GB" altLang="zh-CN" dirty="0">
              <a:sym typeface="+mn-lt"/>
            </a:endParaRPr>
          </a:p>
        </p:txBody>
      </p:sp>
      <p:sp>
        <p:nvSpPr>
          <p:cNvPr id="18" name="TextBox 14"/>
          <p:cNvSpPr txBox="1"/>
          <p:nvPr/>
        </p:nvSpPr>
        <p:spPr>
          <a:xfrm>
            <a:off x="2621716" y="4557964"/>
            <a:ext cx="1512772" cy="678649"/>
          </a:xfrm>
          <a:prstGeom prst="rect">
            <a:avLst/>
          </a:prstGeom>
          <a:noFill/>
        </p:spPr>
        <p:txBody>
          <a:bodyPr wrap="square" lIns="68581" tIns="34291" rIns="68581" bIns="34291" rtlCol="0">
            <a:spAutoFit/>
          </a:bodyPr>
          <a:lstStyle/>
          <a:p>
            <a:pPr algn="ctr">
              <a:lnSpc>
                <a:spcPct val="120000"/>
              </a:lnSpc>
            </a:pPr>
            <a:r>
              <a:rPr lang="zh-CN" altLang="en-US" sz="1100" dirty="0">
                <a:solidFill>
                  <a:srgbClr val="7F7F7F"/>
                </a:solidFill>
                <a:latin typeface="微软雅黑 Light" panose="020B0502040204020203" pitchFamily="34" charset="-122"/>
                <a:ea typeface="微软雅黑 Light" panose="020B0502040204020203" pitchFamily="34" charset="-122"/>
                <a:cs typeface="+mn-ea"/>
                <a:sym typeface="+mn-lt"/>
              </a:rPr>
              <a:t> 此处添加详细文本描述，建议与标题相关并符合整体语言风格</a:t>
            </a:r>
          </a:p>
        </p:txBody>
      </p:sp>
      <p:sp>
        <p:nvSpPr>
          <p:cNvPr id="19" name="TextBox 14"/>
          <p:cNvSpPr txBox="1"/>
          <p:nvPr/>
        </p:nvSpPr>
        <p:spPr>
          <a:xfrm>
            <a:off x="4455612" y="4557964"/>
            <a:ext cx="1512772" cy="678649"/>
          </a:xfrm>
          <a:prstGeom prst="rect">
            <a:avLst/>
          </a:prstGeom>
          <a:noFill/>
        </p:spPr>
        <p:txBody>
          <a:bodyPr wrap="square" lIns="68581" tIns="34291" rIns="68581" bIns="34291" rtlCol="0">
            <a:spAutoFit/>
          </a:bodyPr>
          <a:lstStyle/>
          <a:p>
            <a:pPr algn="ctr">
              <a:lnSpc>
                <a:spcPct val="120000"/>
              </a:lnSpc>
            </a:pPr>
            <a:r>
              <a:rPr lang="zh-CN" altLang="en-US" sz="1100" dirty="0">
                <a:solidFill>
                  <a:srgbClr val="7F7F7F"/>
                </a:solidFill>
                <a:latin typeface="微软雅黑 Light" panose="020B0502040204020203" pitchFamily="34" charset="-122"/>
                <a:ea typeface="微软雅黑 Light" panose="020B0502040204020203" pitchFamily="34" charset="-122"/>
                <a:cs typeface="+mn-ea"/>
                <a:sym typeface="+mn-lt"/>
              </a:rPr>
              <a:t> 此处添加详细文本描述，建议与标题相关并符合整体语言风格</a:t>
            </a:r>
          </a:p>
        </p:txBody>
      </p:sp>
      <p:sp>
        <p:nvSpPr>
          <p:cNvPr id="20" name="TextBox 14"/>
          <p:cNvSpPr txBox="1"/>
          <p:nvPr/>
        </p:nvSpPr>
        <p:spPr>
          <a:xfrm>
            <a:off x="6277041" y="4557964"/>
            <a:ext cx="1512772" cy="678649"/>
          </a:xfrm>
          <a:prstGeom prst="rect">
            <a:avLst/>
          </a:prstGeom>
          <a:noFill/>
        </p:spPr>
        <p:txBody>
          <a:bodyPr wrap="square" lIns="68581" tIns="34291" rIns="68581" bIns="34291" rtlCol="0">
            <a:spAutoFit/>
          </a:bodyPr>
          <a:lstStyle/>
          <a:p>
            <a:pPr algn="ctr">
              <a:lnSpc>
                <a:spcPct val="120000"/>
              </a:lnSpc>
            </a:pPr>
            <a:r>
              <a:rPr lang="zh-CN" altLang="en-US" sz="1100" dirty="0">
                <a:solidFill>
                  <a:srgbClr val="7F7F7F"/>
                </a:solidFill>
                <a:latin typeface="微软雅黑 Light" panose="020B0502040204020203" pitchFamily="34" charset="-122"/>
                <a:ea typeface="微软雅黑 Light" panose="020B0502040204020203" pitchFamily="34" charset="-122"/>
                <a:cs typeface="+mn-ea"/>
                <a:sym typeface="+mn-lt"/>
              </a:rPr>
              <a:t> 此处添加详细文本描述，建议与标题相关并符合整体语言风格</a:t>
            </a:r>
          </a:p>
        </p:txBody>
      </p:sp>
      <p:sp>
        <p:nvSpPr>
          <p:cNvPr id="21" name="TextBox 14"/>
          <p:cNvSpPr txBox="1"/>
          <p:nvPr/>
        </p:nvSpPr>
        <p:spPr>
          <a:xfrm>
            <a:off x="8214591" y="4557964"/>
            <a:ext cx="1512772" cy="678649"/>
          </a:xfrm>
          <a:prstGeom prst="rect">
            <a:avLst/>
          </a:prstGeom>
          <a:noFill/>
        </p:spPr>
        <p:txBody>
          <a:bodyPr wrap="square" lIns="68581" tIns="34291" rIns="68581" bIns="34291" rtlCol="0">
            <a:spAutoFit/>
          </a:bodyPr>
          <a:lstStyle/>
          <a:p>
            <a:pPr algn="ctr">
              <a:lnSpc>
                <a:spcPct val="120000"/>
              </a:lnSpc>
            </a:pPr>
            <a:r>
              <a:rPr lang="zh-CN" altLang="en-US" sz="1100" dirty="0">
                <a:solidFill>
                  <a:srgbClr val="7F7F7F"/>
                </a:solidFill>
                <a:latin typeface="微软雅黑 Light" panose="020B0502040204020203" pitchFamily="34" charset="-122"/>
                <a:ea typeface="微软雅黑 Light" panose="020B0502040204020203" pitchFamily="34" charset="-122"/>
                <a:cs typeface="+mn-ea"/>
                <a:sym typeface="+mn-lt"/>
              </a:rPr>
              <a:t> 此处添加详细文本描述，建议与标题相关并符合整体语言风格</a:t>
            </a:r>
          </a:p>
        </p:txBody>
      </p:sp>
      <p:pic>
        <p:nvPicPr>
          <p:cNvPr id="22" name="图片 21"/>
          <p:cNvPicPr>
            <a:picLocks noChangeAspect="1"/>
          </p:cNvPicPr>
          <p:nvPr/>
        </p:nvPicPr>
        <p:blipFill rotWithShape="1">
          <a:blip r:embed="rId2">
            <a:clrChange>
              <a:clrFrom>
                <a:srgbClr val="FFFFFF"/>
              </a:clrFrom>
              <a:clrTo>
                <a:srgbClr val="FFFFFF">
                  <a:alpha val="0"/>
                </a:srgbClr>
              </a:clrTo>
            </a:clrChange>
          </a:blip>
          <a:srcRect l="34633" t="35686" r="36617" b="16980"/>
          <a:stretch>
            <a:fillRect/>
          </a:stretch>
        </p:blipFill>
        <p:spPr>
          <a:xfrm rot="3797588">
            <a:off x="6175683" y="1451361"/>
            <a:ext cx="822029" cy="26973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031519" y="2243181"/>
            <a:ext cx="4055938" cy="830997"/>
          </a:xfrm>
          <a:prstGeom prst="rect">
            <a:avLst/>
          </a:prstGeom>
          <a:noFill/>
        </p:spPr>
        <p:txBody>
          <a:bodyPr wrap="square" rtlCol="0">
            <a:spAutoFit/>
          </a:bodyPr>
          <a:lstStyle/>
          <a:p>
            <a:pPr algn="dist"/>
            <a:r>
              <a:rPr lang="zh-CN" altLang="en-US" sz="48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谢谢聆听</a:t>
            </a:r>
          </a:p>
        </p:txBody>
      </p:sp>
      <p:sp>
        <p:nvSpPr>
          <p:cNvPr id="12" name="文本框 11"/>
          <p:cNvSpPr txBox="1"/>
          <p:nvPr/>
        </p:nvSpPr>
        <p:spPr>
          <a:xfrm>
            <a:off x="4031518" y="1873849"/>
            <a:ext cx="4055939" cy="369332"/>
          </a:xfrm>
          <a:prstGeom prst="rect">
            <a:avLst/>
          </a:prstGeom>
          <a:noFill/>
        </p:spPr>
        <p:txBody>
          <a:bodyPr wrap="square" rtlCol="0">
            <a:spAutoFit/>
          </a:bodyPr>
          <a:lstStyle/>
          <a:p>
            <a:pPr algn="ctr"/>
            <a:r>
              <a:rPr lang="zh-CN" altLang="en-US">
                <a:solidFill>
                  <a:srgbClr val="DBC291"/>
                </a:solidFill>
                <a:latin typeface="方正清刻本悦宋简体" panose="02000000000000000000" pitchFamily="2" charset="-122"/>
                <a:ea typeface="方正清刻本悦宋简体" panose="02000000000000000000" pitchFamily="2" charset="-122"/>
              </a:rPr>
              <a:t>答辩人：填名字     指导老师：填名字</a:t>
            </a:r>
            <a:r>
              <a:rPr lang="en-US" altLang="zh-CN">
                <a:solidFill>
                  <a:srgbClr val="DBC291"/>
                </a:solidFill>
                <a:latin typeface="方正清刻本悦宋简体" panose="02000000000000000000" pitchFamily="2" charset="-122"/>
                <a:ea typeface="方正清刻本悦宋简体" panose="02000000000000000000" pitchFamily="2" charset="-122"/>
              </a:rPr>
              <a:t> </a:t>
            </a:r>
            <a:endParaRPr lang="zh-CN" altLang="en-US">
              <a:solidFill>
                <a:srgbClr val="DBC291"/>
              </a:solidFill>
              <a:latin typeface="方正清刻本悦宋简体" panose="02000000000000000000" pitchFamily="2" charset="-122"/>
              <a:ea typeface="方正清刻本悦宋简体" panose="02000000000000000000" pitchFamily="2" charset="-122"/>
            </a:endParaRPr>
          </a:p>
        </p:txBody>
      </p:sp>
      <p:pic>
        <p:nvPicPr>
          <p:cNvPr id="7" name="图片 6"/>
          <p:cNvPicPr>
            <a:picLocks noChangeAspect="1"/>
          </p:cNvPicPr>
          <p:nvPr/>
        </p:nvPicPr>
        <p:blipFill rotWithShape="1">
          <a:blip r:embed="rId2">
            <a:clrChange>
              <a:clrFrom>
                <a:srgbClr val="FFFFFF"/>
              </a:clrFrom>
              <a:clrTo>
                <a:srgbClr val="FFFFFF">
                  <a:alpha val="0"/>
                </a:srgbClr>
              </a:clrTo>
            </a:clrChange>
          </a:blip>
          <a:srcRect l="34633" t="35686" r="36617" b="16980"/>
          <a:stretch>
            <a:fillRect/>
          </a:stretch>
        </p:blipFill>
        <p:spPr>
          <a:xfrm>
            <a:off x="5583818" y="2900922"/>
            <a:ext cx="1104135" cy="36230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71841" y="3651086"/>
            <a:ext cx="3521339" cy="584775"/>
          </a:xfrm>
          <a:prstGeom prst="rect">
            <a:avLst/>
          </a:prstGeom>
          <a:noFill/>
        </p:spPr>
        <p:txBody>
          <a:bodyPr wrap="square" rtlCol="0">
            <a:spAutoFit/>
          </a:bodyPr>
          <a:lstStyle/>
          <a:p>
            <a:pPr algn="dist"/>
            <a:r>
              <a:rPr lang="en-US" altLang="zh-CN" sz="320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01.</a:t>
            </a:r>
            <a:r>
              <a:rPr lang="zh-CN" altLang="en-US" sz="320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这</a:t>
            </a:r>
            <a:r>
              <a:rPr lang="zh-CN" altLang="en-US" sz="28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输入章节标题</a:t>
            </a:r>
            <a:endParaRPr lang="zh-CN" altLang="en-US" sz="5400" b="1" dirty="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矩形 7"/>
          <p:cNvSpPr/>
          <p:nvPr/>
        </p:nvSpPr>
        <p:spPr>
          <a:xfrm>
            <a:off x="4100362" y="4235861"/>
            <a:ext cx="4138864" cy="867930"/>
          </a:xfrm>
          <a:prstGeom prst="rect">
            <a:avLst/>
          </a:prstGeom>
        </p:spPr>
        <p:txBody>
          <a:bodyPr wrap="square">
            <a:spAutoFit/>
          </a:bodyPr>
          <a:lstStyle/>
          <a:p>
            <a:pPr algn="ctr">
              <a:lnSpc>
                <a:spcPct val="120000"/>
              </a:lnSpc>
            </a:pP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We have many PowerPoint </a:t>
            </a:r>
            <a:r>
              <a:rPr lang="zh-CN" altLang="en-US"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templates</a:t>
            </a: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 that has </a:t>
            </a:r>
            <a:r>
              <a:rPr lang="en-US" altLang="zh-CN" sz="140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been specifically </a:t>
            </a: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to help anyone that is stepping into the world</a:t>
            </a:r>
            <a:endParaRPr lang="zh-CN" altLang="en-US"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endParaRPr>
          </a:p>
        </p:txBody>
      </p:sp>
      <p:pic>
        <p:nvPicPr>
          <p:cNvPr id="9" name="图片 8"/>
          <p:cNvPicPr>
            <a:picLocks noChangeAspect="1"/>
          </p:cNvPicPr>
          <p:nvPr/>
        </p:nvPicPr>
        <p:blipFill rotWithShape="1">
          <a:blip r:embed="rId2">
            <a:clrChange>
              <a:clrFrom>
                <a:srgbClr val="FFFFFF"/>
              </a:clrFrom>
              <a:clrTo>
                <a:srgbClr val="FFFFFF">
                  <a:alpha val="0"/>
                </a:srgbClr>
              </a:clrTo>
            </a:clrChange>
          </a:blip>
          <a:srcRect l="31355" t="22012" r="33646" b="25645"/>
          <a:stretch>
            <a:fillRect/>
          </a:stretch>
        </p:blipFill>
        <p:spPr>
          <a:xfrm>
            <a:off x="5571708" y="1479587"/>
            <a:ext cx="1048583" cy="23532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0">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5"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PA_文本框 14"/>
          <p:cNvSpPr txBox="1"/>
          <p:nvPr>
            <p:custDataLst>
              <p:tags r:id="rId1"/>
            </p:custDataLst>
          </p:nvPr>
        </p:nvSpPr>
        <p:spPr>
          <a:xfrm>
            <a:off x="2124203" y="3334983"/>
            <a:ext cx="1556942" cy="400110"/>
          </a:xfrm>
          <a:prstGeom prst="rect">
            <a:avLst/>
          </a:prstGeom>
          <a:noFill/>
        </p:spPr>
        <p:txBody>
          <a:bodyPr wrap="square" rtlCol="0">
            <a:spAutoFit/>
          </a:bodyPr>
          <a:lstStyle>
            <a:defPPr>
              <a:defRPr lang="zh-CN"/>
            </a:defPPr>
            <a:lvl1pPr algn="ctr">
              <a:defRPr sz="2000" b="1">
                <a:solidFill>
                  <a:prstClr val="black">
                    <a:lumMod val="75000"/>
                    <a:lumOff val="25000"/>
                  </a:prstClr>
                </a:solidFill>
                <a:latin typeface="方正清刻本悦宋简体" panose="02000000000000000000" pitchFamily="2" charset="-122"/>
                <a:ea typeface="方正清刻本悦宋简体" panose="02000000000000000000" pitchFamily="2" charset="-122"/>
              </a:defRPr>
            </a:lvl1pPr>
          </a:lstStyle>
          <a:p>
            <a:r>
              <a:rPr lang="zh-CN" altLang="en-US" dirty="0">
                <a:solidFill>
                  <a:srgbClr val="D3B57A"/>
                </a:solidFill>
                <a:sym typeface="Arial" panose="020B0604020202020204"/>
              </a:rPr>
              <a:t>小标题</a:t>
            </a:r>
          </a:p>
        </p:txBody>
      </p:sp>
      <p:sp>
        <p:nvSpPr>
          <p:cNvPr id="9" name="PA_文本框 15"/>
          <p:cNvSpPr txBox="1"/>
          <p:nvPr>
            <p:custDataLst>
              <p:tags r:id="rId2"/>
            </p:custDataLst>
          </p:nvPr>
        </p:nvSpPr>
        <p:spPr>
          <a:xfrm>
            <a:off x="1784101" y="3808414"/>
            <a:ext cx="2409412" cy="523220"/>
          </a:xfrm>
          <a:prstGeom prst="rect">
            <a:avLst/>
          </a:prstGeom>
          <a:noFill/>
        </p:spPr>
        <p:txBody>
          <a:bodyPr wrap="square" rtlCol="0">
            <a:spAutoFit/>
          </a:bodyPr>
          <a:lstStyle>
            <a:defPPr>
              <a:defRPr lang="zh-CN"/>
            </a:defPPr>
            <a:lvl1pPr algn="ctr">
              <a:defRPr sz="1400">
                <a:solidFill>
                  <a:prstClr val="black">
                    <a:lumMod val="75000"/>
                    <a:lumOff val="25000"/>
                  </a:prstClr>
                </a:solidFill>
                <a:latin typeface="微软雅黑 Light" panose="020B0502040204020203" pitchFamily="34" charset="-122"/>
                <a:ea typeface="微软雅黑 Light" panose="020B0502040204020203" pitchFamily="34" charset="-122"/>
              </a:defRPr>
            </a:lvl1pPr>
          </a:lstStyle>
          <a:p>
            <a:r>
              <a:rPr lang="zh-CN" altLang="en-US" dirty="0">
                <a:sym typeface="Arial" panose="020B0604020202020204"/>
              </a:rPr>
              <a:t>请添加你的文本请添加你的文本</a:t>
            </a:r>
          </a:p>
        </p:txBody>
      </p:sp>
      <p:sp>
        <p:nvSpPr>
          <p:cNvPr id="10" name="PA_文本框 16"/>
          <p:cNvSpPr txBox="1"/>
          <p:nvPr>
            <p:custDataLst>
              <p:tags r:id="rId3"/>
            </p:custDataLst>
          </p:nvPr>
        </p:nvSpPr>
        <p:spPr>
          <a:xfrm>
            <a:off x="3672696" y="1749935"/>
            <a:ext cx="1556942" cy="400110"/>
          </a:xfrm>
          <a:prstGeom prst="rect">
            <a:avLst/>
          </a:prstGeom>
          <a:noFill/>
        </p:spPr>
        <p:txBody>
          <a:bodyPr wrap="square" rtlCol="0">
            <a:spAutoFit/>
          </a:bodyPr>
          <a:lstStyle/>
          <a:p>
            <a:pPr algn="ctr"/>
            <a:r>
              <a:rPr lang="zh-CN" altLang="en-US" sz="2000" b="1" dirty="0">
                <a:solidFill>
                  <a:srgbClr val="D3B57A"/>
                </a:solidFill>
                <a:latin typeface="方正清刻本悦宋简体" panose="02000000000000000000" pitchFamily="2" charset="-122"/>
                <a:ea typeface="方正清刻本悦宋简体" panose="02000000000000000000" pitchFamily="2" charset="-122"/>
                <a:sym typeface="Arial" panose="020B0604020202020204"/>
              </a:rPr>
              <a:t>小标题</a:t>
            </a:r>
          </a:p>
        </p:txBody>
      </p:sp>
      <p:sp>
        <p:nvSpPr>
          <p:cNvPr id="11" name="PA_文本框 17"/>
          <p:cNvSpPr txBox="1"/>
          <p:nvPr>
            <p:custDataLst>
              <p:tags r:id="rId4"/>
            </p:custDataLst>
          </p:nvPr>
        </p:nvSpPr>
        <p:spPr>
          <a:xfrm>
            <a:off x="3246461" y="2215222"/>
            <a:ext cx="2409412" cy="523220"/>
          </a:xfrm>
          <a:prstGeom prst="rect">
            <a:avLst/>
          </a:prstGeom>
          <a:noFill/>
        </p:spPr>
        <p:txBody>
          <a:bodyPr wrap="square" rtlCol="0">
            <a:spAutoFit/>
          </a:bodyPr>
          <a:lstStyle/>
          <a:p>
            <a:pPr algn="ctr"/>
            <a:r>
              <a:rPr lang="zh-CN" altLang="en-US" sz="1400" dirty="0">
                <a:solidFill>
                  <a:prstClr val="black">
                    <a:lumMod val="75000"/>
                    <a:lumOff val="25000"/>
                  </a:prstClr>
                </a:solidFill>
                <a:latin typeface="微软雅黑 Light" panose="020B0502040204020203" pitchFamily="34" charset="-122"/>
                <a:ea typeface="微软雅黑 Light" panose="020B0502040204020203" pitchFamily="34" charset="-122"/>
                <a:sym typeface="Arial" panose="020B0604020202020204"/>
              </a:rPr>
              <a:t>请添加你的文本请添加你的文本</a:t>
            </a:r>
          </a:p>
        </p:txBody>
      </p:sp>
      <p:sp>
        <p:nvSpPr>
          <p:cNvPr id="12" name="PA_文本框 18"/>
          <p:cNvSpPr txBox="1"/>
          <p:nvPr>
            <p:custDataLst>
              <p:tags r:id="rId5"/>
            </p:custDataLst>
          </p:nvPr>
        </p:nvSpPr>
        <p:spPr>
          <a:xfrm>
            <a:off x="7639050" y="1913605"/>
            <a:ext cx="1556942" cy="400110"/>
          </a:xfrm>
          <a:prstGeom prst="rect">
            <a:avLst/>
          </a:prstGeom>
          <a:noFill/>
        </p:spPr>
        <p:txBody>
          <a:bodyPr wrap="square" rtlCol="0">
            <a:spAutoFit/>
          </a:bodyPr>
          <a:lstStyle>
            <a:defPPr>
              <a:defRPr lang="zh-CN"/>
            </a:defPPr>
            <a:lvl1pPr algn="ctr">
              <a:defRPr sz="2000" b="1">
                <a:solidFill>
                  <a:prstClr val="black">
                    <a:lumMod val="75000"/>
                    <a:lumOff val="25000"/>
                  </a:prstClr>
                </a:solidFill>
                <a:latin typeface="方正清刻本悦宋简体" panose="02000000000000000000" pitchFamily="2" charset="-122"/>
                <a:ea typeface="方正清刻本悦宋简体" panose="02000000000000000000" pitchFamily="2" charset="-122"/>
              </a:defRPr>
            </a:lvl1pPr>
          </a:lstStyle>
          <a:p>
            <a:r>
              <a:rPr lang="zh-CN" altLang="en-US" dirty="0">
                <a:solidFill>
                  <a:srgbClr val="D3B57A"/>
                </a:solidFill>
                <a:sym typeface="Arial" panose="020B0604020202020204"/>
              </a:rPr>
              <a:t>小标题</a:t>
            </a:r>
          </a:p>
        </p:txBody>
      </p:sp>
      <p:sp>
        <p:nvSpPr>
          <p:cNvPr id="13" name="PA_文本框 19"/>
          <p:cNvSpPr txBox="1"/>
          <p:nvPr>
            <p:custDataLst>
              <p:tags r:id="rId6"/>
            </p:custDataLst>
          </p:nvPr>
        </p:nvSpPr>
        <p:spPr>
          <a:xfrm>
            <a:off x="7212815" y="2386652"/>
            <a:ext cx="2409412" cy="523220"/>
          </a:xfrm>
          <a:prstGeom prst="rect">
            <a:avLst/>
          </a:prstGeom>
          <a:noFill/>
        </p:spPr>
        <p:txBody>
          <a:bodyPr wrap="square" rtlCol="0">
            <a:spAutoFit/>
          </a:bodyPr>
          <a:lstStyle>
            <a:defPPr>
              <a:defRPr lang="zh-CN"/>
            </a:defPPr>
            <a:lvl1pPr algn="ctr">
              <a:defRPr sz="1400">
                <a:solidFill>
                  <a:prstClr val="black">
                    <a:lumMod val="75000"/>
                    <a:lumOff val="25000"/>
                  </a:prstClr>
                </a:solidFill>
                <a:latin typeface="微软雅黑 Light" panose="020B0502040204020203" pitchFamily="34" charset="-122"/>
                <a:ea typeface="微软雅黑 Light" panose="020B0502040204020203" pitchFamily="34" charset="-122"/>
              </a:defRPr>
            </a:lvl1pPr>
          </a:lstStyle>
          <a:p>
            <a:r>
              <a:rPr lang="zh-CN" altLang="en-US" dirty="0">
                <a:sym typeface="Arial" panose="020B0604020202020204"/>
              </a:rPr>
              <a:t>请添加你的文本请添加你的文本</a:t>
            </a:r>
          </a:p>
        </p:txBody>
      </p:sp>
      <p:sp>
        <p:nvSpPr>
          <p:cNvPr id="14" name="PA_文本框 20"/>
          <p:cNvSpPr txBox="1"/>
          <p:nvPr>
            <p:custDataLst>
              <p:tags r:id="rId7"/>
            </p:custDataLst>
          </p:nvPr>
        </p:nvSpPr>
        <p:spPr>
          <a:xfrm>
            <a:off x="8716548" y="3444475"/>
            <a:ext cx="1556942" cy="400110"/>
          </a:xfrm>
          <a:prstGeom prst="rect">
            <a:avLst/>
          </a:prstGeom>
          <a:noFill/>
        </p:spPr>
        <p:txBody>
          <a:bodyPr wrap="square" rtlCol="0">
            <a:spAutoFit/>
          </a:bodyPr>
          <a:lstStyle>
            <a:defPPr>
              <a:defRPr lang="zh-CN"/>
            </a:defPPr>
            <a:lvl1pPr algn="ctr">
              <a:defRPr sz="2000" b="1">
                <a:solidFill>
                  <a:prstClr val="black">
                    <a:lumMod val="75000"/>
                    <a:lumOff val="25000"/>
                  </a:prstClr>
                </a:solidFill>
                <a:latin typeface="方正清刻本悦宋简体" panose="02000000000000000000" pitchFamily="2" charset="-122"/>
                <a:ea typeface="方正清刻本悦宋简体" panose="02000000000000000000" pitchFamily="2" charset="-122"/>
              </a:defRPr>
            </a:lvl1pPr>
          </a:lstStyle>
          <a:p>
            <a:r>
              <a:rPr lang="zh-CN" altLang="en-US" dirty="0">
                <a:solidFill>
                  <a:srgbClr val="D3B57A"/>
                </a:solidFill>
                <a:sym typeface="Arial" panose="020B0604020202020204"/>
              </a:rPr>
              <a:t>小标题</a:t>
            </a:r>
          </a:p>
        </p:txBody>
      </p:sp>
      <p:sp>
        <p:nvSpPr>
          <p:cNvPr id="15" name="PA_文本框 21"/>
          <p:cNvSpPr txBox="1"/>
          <p:nvPr>
            <p:custDataLst>
              <p:tags r:id="rId8"/>
            </p:custDataLst>
          </p:nvPr>
        </p:nvSpPr>
        <p:spPr>
          <a:xfrm>
            <a:off x="8290313" y="3952248"/>
            <a:ext cx="2409412" cy="523220"/>
          </a:xfrm>
          <a:prstGeom prst="rect">
            <a:avLst/>
          </a:prstGeom>
          <a:noFill/>
        </p:spPr>
        <p:txBody>
          <a:bodyPr wrap="square" rtlCol="0">
            <a:spAutoFit/>
          </a:bodyPr>
          <a:lstStyle>
            <a:defPPr>
              <a:defRPr lang="zh-CN"/>
            </a:defPPr>
            <a:lvl1pPr algn="ctr">
              <a:defRPr sz="1400">
                <a:solidFill>
                  <a:prstClr val="black">
                    <a:lumMod val="75000"/>
                    <a:lumOff val="25000"/>
                  </a:prstClr>
                </a:solidFill>
                <a:latin typeface="微软雅黑 Light" panose="020B0502040204020203" pitchFamily="34" charset="-122"/>
                <a:ea typeface="微软雅黑 Light" panose="020B0502040204020203" pitchFamily="34" charset="-122"/>
              </a:defRPr>
            </a:lvl1pPr>
          </a:lstStyle>
          <a:p>
            <a:r>
              <a:rPr lang="zh-CN" altLang="en-US" dirty="0">
                <a:sym typeface="Arial" panose="020B0604020202020204"/>
              </a:rPr>
              <a:t>请添加你的文本请添加你的文本</a:t>
            </a:r>
          </a:p>
        </p:txBody>
      </p:sp>
      <p:pic>
        <p:nvPicPr>
          <p:cNvPr id="17" name="图片 16"/>
          <p:cNvPicPr>
            <a:picLocks noChangeAspect="1"/>
          </p:cNvPicPr>
          <p:nvPr/>
        </p:nvPicPr>
        <p:blipFill rotWithShape="1">
          <a:blip r:embed="rId11">
            <a:clrChange>
              <a:clrFrom>
                <a:srgbClr val="FFFFFF"/>
              </a:clrFrom>
              <a:clrTo>
                <a:srgbClr val="FFFFFF">
                  <a:alpha val="0"/>
                </a:srgbClr>
              </a:clrTo>
            </a:clrChange>
          </a:blip>
          <a:srcRect l="15946" t="31498" r="11982" b="9797"/>
          <a:stretch>
            <a:fillRect/>
          </a:stretch>
        </p:blipFill>
        <p:spPr>
          <a:xfrm rot="18650333">
            <a:off x="4737991" y="2538906"/>
            <a:ext cx="2801408" cy="27208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clrChange>
              <a:clrFrom>
                <a:srgbClr val="FFFFFF"/>
              </a:clrFrom>
              <a:clrTo>
                <a:srgbClr val="FFFFFF">
                  <a:alpha val="0"/>
                </a:srgbClr>
              </a:clrTo>
            </a:clrChange>
          </a:blip>
          <a:srcRect l="34633" t="35686" r="36617" b="28580"/>
          <a:stretch>
            <a:fillRect/>
          </a:stretch>
        </p:blipFill>
        <p:spPr>
          <a:xfrm rot="401099">
            <a:off x="5788076" y="1596704"/>
            <a:ext cx="889334" cy="2276274"/>
          </a:xfrm>
          <a:prstGeom prst="rect">
            <a:avLst/>
          </a:prstGeom>
        </p:spPr>
      </p:pic>
      <p:sp>
        <p:nvSpPr>
          <p:cNvPr id="4" name="TextBox 28"/>
          <p:cNvSpPr txBox="1"/>
          <p:nvPr/>
        </p:nvSpPr>
        <p:spPr>
          <a:xfrm>
            <a:off x="4192246" y="3546560"/>
            <a:ext cx="3659135" cy="584647"/>
          </a:xfrm>
          <a:prstGeom prst="rect">
            <a:avLst/>
          </a:prstGeom>
          <a:noFill/>
        </p:spPr>
        <p:txBody>
          <a:bodyPr wrap="square" lIns="91440" tIns="45720" rIns="91440" bIns="45720" rtlCol="0">
            <a:spAutoFit/>
          </a:bodyPr>
          <a:lstStyle>
            <a:defPPr>
              <a:defRPr lang="zh-CN"/>
            </a:defPPr>
            <a:lvl1pPr algn="ctr">
              <a:lnSpc>
                <a:spcPct val="150000"/>
              </a:lnSpc>
              <a:defRPr sz="2400">
                <a:solidFill>
                  <a:srgbClr val="D3B57A"/>
                </a:solidFill>
                <a:latin typeface="方正清刻本悦宋简体" panose="02000000000000000000" pitchFamily="2" charset="-122"/>
                <a:ea typeface="方正清刻本悦宋简体" panose="02000000000000000000" pitchFamily="2" charset="-122"/>
              </a:defRPr>
            </a:lvl1pPr>
          </a:lstStyle>
          <a:p>
            <a:r>
              <a:rPr lang="zh-CN" altLang="en-US" dirty="0">
                <a:sym typeface="+mn-ea"/>
              </a:rPr>
              <a:t>请在此处添加文本标题</a:t>
            </a:r>
          </a:p>
        </p:txBody>
      </p:sp>
      <p:sp>
        <p:nvSpPr>
          <p:cNvPr id="5" name="TextBox 22"/>
          <p:cNvSpPr txBox="1"/>
          <p:nvPr/>
        </p:nvSpPr>
        <p:spPr>
          <a:xfrm>
            <a:off x="1726673" y="4079261"/>
            <a:ext cx="8590280" cy="1396365"/>
          </a:xfrm>
          <a:prstGeom prst="rect">
            <a:avLst/>
          </a:prstGeom>
          <a:noFill/>
        </p:spPr>
        <p:txBody>
          <a:bodyPr wrap="square" lIns="87770" tIns="43885" rIns="87770" bIns="4388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ctr">
              <a:lnSpc>
                <a:spcPct val="150000"/>
              </a:lnSpc>
              <a:spcAft>
                <a:spcPts val="0"/>
              </a:spcAft>
              <a:buClrTx/>
              <a:defRPr/>
            </a:pP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 mainly to avoid large sections of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 mainly to avoid large sections of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p>
          <a:p>
            <a:pPr algn="ctr">
              <a:lnSpc>
                <a:spcPct val="150000"/>
              </a:lnSpc>
              <a:spcAft>
                <a:spcPts val="0"/>
              </a:spcAft>
              <a:buClrTx/>
              <a:defRPr/>
            </a:pP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 mainly to avoid large sections of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r>
              <a:rPr lang="zh-CN" altLang="en-US">
                <a:solidFill>
                  <a:prstClr val="black">
                    <a:lumMod val="75000"/>
                    <a:lumOff val="25000"/>
                  </a:prstClr>
                </a:solidFill>
                <a:latin typeface="微软雅黑 Light" panose="020B0502040204020203" pitchFamily="34" charset="-122"/>
                <a:ea typeface="微软雅黑 Light" panose="020B0502040204020203" pitchFamily="34" charset="-122"/>
                <a:sym typeface="+mn-ea"/>
              </a:rPr>
              <a:t>Here to add your text</a:t>
            </a:r>
            <a:r>
              <a:rPr lang="en-US" altLang="zh-CN">
                <a:solidFill>
                  <a:prstClr val="black">
                    <a:lumMod val="75000"/>
                    <a:lumOff val="25000"/>
                  </a:prstClr>
                </a:solidFill>
                <a:latin typeface="微软雅黑 Light" panose="020B0502040204020203" pitchFamily="34" charset="-122"/>
                <a:ea typeface="微软雅黑 Light" panose="020B0502040204020203" pitchFamily="34" charset="-122"/>
                <a:sym typeface="+mn-ea"/>
              </a:rPr>
              <a:t>.</a:t>
            </a:r>
          </a:p>
          <a:p>
            <a:pPr algn="ctr">
              <a:lnSpc>
                <a:spcPct val="150000"/>
              </a:lnSpc>
              <a:spcAft>
                <a:spcPts val="0"/>
              </a:spcAft>
              <a:buClrTx/>
              <a:defRPr/>
            </a:pPr>
            <a:endParaRPr lang="en-US" altLang="zh-CN" kern="0" noProof="1">
              <a:solidFill>
                <a:prstClr val="black">
                  <a:lumMod val="65000"/>
                  <a:lumOff val="35000"/>
                </a:prstClr>
              </a:solidFill>
              <a:latin typeface="微软雅黑 Light" panose="020B0502040204020203" pitchFamily="34" charset="-122"/>
              <a:ea typeface="微软雅黑 Light" panose="020B0502040204020203" pitchFamily="34" charset="-122"/>
            </a:endParaRPr>
          </a:p>
        </p:txBody>
      </p:sp>
      <p:pic>
        <p:nvPicPr>
          <p:cNvPr id="8" name="图片 7"/>
          <p:cNvPicPr>
            <a:picLocks noChangeAspect="1"/>
          </p:cNvPicPr>
          <p:nvPr/>
        </p:nvPicPr>
        <p:blipFill rotWithShape="1">
          <a:blip r:embed="rId2">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9"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55744" y="1930399"/>
            <a:ext cx="4833170" cy="681560"/>
            <a:chOff x="7325360" y="2384859"/>
            <a:chExt cx="4833170" cy="681560"/>
          </a:xfrm>
        </p:grpSpPr>
        <p:sp>
          <p:nvSpPr>
            <p:cNvPr id="4" name="矩形 3"/>
            <p:cNvSpPr/>
            <p:nvPr/>
          </p:nvSpPr>
          <p:spPr>
            <a:xfrm>
              <a:off x="7325360" y="2737483"/>
              <a:ext cx="4833170"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微软雅黑 Light" panose="020B0502040204020203" pitchFamily="34" charset="-122"/>
                  <a:ea typeface="微软雅黑 Light" panose="020B0502040204020203" pitchFamily="34" charset="-122"/>
                  <a:sym typeface="Arial" panose="020B0604020202020204"/>
                </a:rPr>
                <a:t>用户可以在投影仪或者计算机上进行演示也可以将演示文稿</a:t>
              </a:r>
            </a:p>
          </p:txBody>
        </p:sp>
        <p:sp>
          <p:nvSpPr>
            <p:cNvPr id="5" name="矩形 4"/>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D3B57A"/>
                  </a:solidFill>
                  <a:latin typeface="方正清刻本悦宋简体" panose="02000000000000000000" pitchFamily="2" charset="-122"/>
                  <a:ea typeface="方正清刻本悦宋简体" panose="02000000000000000000" pitchFamily="2" charset="-122"/>
                  <a:sym typeface="Arial" panose="020B0604020202020204"/>
                </a:rPr>
                <a:t>标题文字添加</a:t>
              </a:r>
            </a:p>
          </p:txBody>
        </p:sp>
      </p:grpSp>
      <p:grpSp>
        <p:nvGrpSpPr>
          <p:cNvPr id="6" name="组合 5"/>
          <p:cNvGrpSpPr/>
          <p:nvPr/>
        </p:nvGrpSpPr>
        <p:grpSpPr>
          <a:xfrm>
            <a:off x="6255744" y="2888966"/>
            <a:ext cx="4833170" cy="681560"/>
            <a:chOff x="7325360" y="2384859"/>
            <a:chExt cx="4833170" cy="681560"/>
          </a:xfrm>
        </p:grpSpPr>
        <p:sp>
          <p:nvSpPr>
            <p:cNvPr id="7" name="矩形 6"/>
            <p:cNvSpPr/>
            <p:nvPr/>
          </p:nvSpPr>
          <p:spPr>
            <a:xfrm>
              <a:off x="7325360" y="2737483"/>
              <a:ext cx="4833170"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微软雅黑 Light" panose="020B0502040204020203" pitchFamily="34" charset="-122"/>
                  <a:ea typeface="微软雅黑 Light" panose="020B0502040204020203" pitchFamily="34" charset="-122"/>
                  <a:sym typeface="Arial" panose="020B0604020202020204"/>
                </a:rPr>
                <a:t>用户可以在投影仪或者计算机上进行演示也可以将演示文稿</a:t>
              </a:r>
            </a:p>
          </p:txBody>
        </p:sp>
        <p:sp>
          <p:nvSpPr>
            <p:cNvPr id="8" name="矩形 7"/>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D3B57A"/>
                  </a:solidFill>
                  <a:latin typeface="方正清刻本悦宋简体" panose="02000000000000000000" pitchFamily="2" charset="-122"/>
                  <a:ea typeface="方正清刻本悦宋简体" panose="02000000000000000000" pitchFamily="2" charset="-122"/>
                  <a:sym typeface="Arial" panose="020B0604020202020204"/>
                </a:rPr>
                <a:t>标题文字添加</a:t>
              </a:r>
            </a:p>
          </p:txBody>
        </p:sp>
      </p:grpSp>
      <p:grpSp>
        <p:nvGrpSpPr>
          <p:cNvPr id="9" name="组合 8"/>
          <p:cNvGrpSpPr/>
          <p:nvPr/>
        </p:nvGrpSpPr>
        <p:grpSpPr>
          <a:xfrm>
            <a:off x="6255744" y="3847533"/>
            <a:ext cx="4833170" cy="681560"/>
            <a:chOff x="7325360" y="2384859"/>
            <a:chExt cx="4833170" cy="681560"/>
          </a:xfrm>
        </p:grpSpPr>
        <p:sp>
          <p:nvSpPr>
            <p:cNvPr id="10" name="矩形 9"/>
            <p:cNvSpPr/>
            <p:nvPr/>
          </p:nvSpPr>
          <p:spPr>
            <a:xfrm>
              <a:off x="7325360" y="2737483"/>
              <a:ext cx="4833170"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微软雅黑 Light" panose="020B0502040204020203" pitchFamily="34" charset="-122"/>
                  <a:ea typeface="微软雅黑 Light" panose="020B0502040204020203" pitchFamily="34" charset="-122"/>
                  <a:sym typeface="Arial" panose="020B0604020202020204"/>
                </a:rPr>
                <a:t>用户可以在投影仪或者计算机上进行演示也可以将演示文稿</a:t>
              </a:r>
            </a:p>
          </p:txBody>
        </p:sp>
        <p:sp>
          <p:nvSpPr>
            <p:cNvPr id="11" name="矩形 10"/>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D3B57A"/>
                  </a:solidFill>
                  <a:latin typeface="方正清刻本悦宋简体" panose="02000000000000000000" pitchFamily="2" charset="-122"/>
                  <a:ea typeface="方正清刻本悦宋简体" panose="02000000000000000000" pitchFamily="2" charset="-122"/>
                  <a:sym typeface="Arial" panose="020B0604020202020204"/>
                </a:rPr>
                <a:t>标题文字添加</a:t>
              </a:r>
            </a:p>
          </p:txBody>
        </p:sp>
      </p:grpSp>
      <p:grpSp>
        <p:nvGrpSpPr>
          <p:cNvPr id="12" name="组合 11"/>
          <p:cNvGrpSpPr/>
          <p:nvPr/>
        </p:nvGrpSpPr>
        <p:grpSpPr>
          <a:xfrm>
            <a:off x="6255744" y="4806100"/>
            <a:ext cx="4833170" cy="681560"/>
            <a:chOff x="7325360" y="2384859"/>
            <a:chExt cx="4833170" cy="681560"/>
          </a:xfrm>
        </p:grpSpPr>
        <p:sp>
          <p:nvSpPr>
            <p:cNvPr id="13" name="矩形 12"/>
            <p:cNvSpPr/>
            <p:nvPr/>
          </p:nvSpPr>
          <p:spPr>
            <a:xfrm>
              <a:off x="7325360" y="2737483"/>
              <a:ext cx="4833170"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微软雅黑 Light" panose="020B0502040204020203" pitchFamily="34" charset="-122"/>
                  <a:ea typeface="微软雅黑 Light" panose="020B0502040204020203" pitchFamily="34" charset="-122"/>
                  <a:sym typeface="Arial" panose="020B0604020202020204"/>
                </a:rPr>
                <a:t>用户可以在投影仪或者计算机上进行演示也可以将演示文稿</a:t>
              </a:r>
            </a:p>
          </p:txBody>
        </p:sp>
        <p:sp>
          <p:nvSpPr>
            <p:cNvPr id="14" name="矩形 13"/>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D3B57A"/>
                  </a:solidFill>
                  <a:latin typeface="方正清刻本悦宋简体" panose="02000000000000000000" pitchFamily="2" charset="-122"/>
                  <a:ea typeface="方正清刻本悦宋简体" panose="02000000000000000000" pitchFamily="2" charset="-122"/>
                  <a:sym typeface="Arial" panose="020B0604020202020204"/>
                </a:rPr>
                <a:t>标题文字添加</a:t>
              </a:r>
            </a:p>
          </p:txBody>
        </p:sp>
      </p:grpSp>
      <p:pic>
        <p:nvPicPr>
          <p:cNvPr id="21" name="图片 20"/>
          <p:cNvPicPr>
            <a:picLocks noChangeAspect="1"/>
          </p:cNvPicPr>
          <p:nvPr/>
        </p:nvPicPr>
        <p:blipFill rotWithShape="1">
          <a:blip r:embed="rId2">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22"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pic>
        <p:nvPicPr>
          <p:cNvPr id="23" name="图片 22"/>
          <p:cNvPicPr>
            <a:picLocks noChangeAspect="1"/>
          </p:cNvPicPr>
          <p:nvPr/>
        </p:nvPicPr>
        <p:blipFill rotWithShape="1">
          <a:blip r:embed="rId3">
            <a:clrChange>
              <a:clrFrom>
                <a:srgbClr val="FFFFFF"/>
              </a:clrFrom>
              <a:clrTo>
                <a:srgbClr val="FFFFFF">
                  <a:alpha val="0"/>
                </a:srgbClr>
              </a:clrTo>
            </a:clrChange>
          </a:blip>
          <a:srcRect l="10299" t="31498" r="11982" b="9797"/>
          <a:stretch>
            <a:fillRect/>
          </a:stretch>
        </p:blipFill>
        <p:spPr>
          <a:xfrm>
            <a:off x="0" y="1787200"/>
            <a:ext cx="4575150" cy="41206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313145" y="2480673"/>
            <a:ext cx="3521339" cy="584775"/>
          </a:xfrm>
          <a:prstGeom prst="rect">
            <a:avLst/>
          </a:prstGeom>
          <a:noFill/>
        </p:spPr>
        <p:txBody>
          <a:bodyPr wrap="square" rtlCol="0">
            <a:spAutoFit/>
          </a:bodyPr>
          <a:lstStyle/>
          <a:p>
            <a:pPr algn="dist"/>
            <a:r>
              <a:rPr lang="en-US" altLang="zh-CN" sz="320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02.</a:t>
            </a:r>
            <a:r>
              <a:rPr lang="zh-CN" altLang="en-US" sz="320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这</a:t>
            </a:r>
            <a:r>
              <a:rPr lang="zh-CN" altLang="en-US" sz="28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rPr>
              <a:t>输入章节标题</a:t>
            </a:r>
            <a:endParaRPr lang="zh-CN" altLang="en-US" sz="5400" b="1" dirty="0">
              <a:solidFill>
                <a:schemeClr val="tx1">
                  <a:lumMod val="95000"/>
                  <a:lumOff val="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8" name="矩形 7"/>
          <p:cNvSpPr/>
          <p:nvPr/>
        </p:nvSpPr>
        <p:spPr>
          <a:xfrm>
            <a:off x="5313145" y="3065448"/>
            <a:ext cx="3599849" cy="1025217"/>
          </a:xfrm>
          <a:prstGeom prst="rect">
            <a:avLst/>
          </a:prstGeom>
        </p:spPr>
        <p:txBody>
          <a:bodyPr wrap="square">
            <a:spAutoFit/>
          </a:bodyPr>
          <a:lstStyle/>
          <a:p>
            <a:pPr>
              <a:lnSpc>
                <a:spcPct val="150000"/>
              </a:lnSpc>
            </a:pP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We have many PowerPoint </a:t>
            </a:r>
            <a:r>
              <a:rPr lang="zh-CN" altLang="en-US"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templates</a:t>
            </a: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 that has </a:t>
            </a:r>
            <a:r>
              <a:rPr lang="en-US" altLang="zh-CN" sz="140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been specifically </a:t>
            </a:r>
            <a:r>
              <a:rPr lang="en-US" altLang="zh-CN"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rPr>
              <a:t>to help anyone that is stepping into the world</a:t>
            </a:r>
            <a:endParaRPr lang="zh-CN" altLang="en-US" sz="1400" dirty="0">
              <a:solidFill>
                <a:schemeClr val="tx1">
                  <a:lumMod val="95000"/>
                  <a:lumOff val="5000"/>
                </a:schemeClr>
              </a:solidFill>
              <a:latin typeface="微软雅黑 Light" panose="020B0502040204020203" pitchFamily="34" charset="-122"/>
              <a:ea typeface="微软雅黑 Light" panose="020B0502040204020203" pitchFamily="34" charset="-122"/>
              <a:cs typeface="+mn-ea"/>
              <a:sym typeface="+mn-lt"/>
            </a:endParaRPr>
          </a:p>
        </p:txBody>
      </p:sp>
      <p:pic>
        <p:nvPicPr>
          <p:cNvPr id="9" name="图片 8"/>
          <p:cNvPicPr>
            <a:picLocks noChangeAspect="1"/>
          </p:cNvPicPr>
          <p:nvPr/>
        </p:nvPicPr>
        <p:blipFill rotWithShape="1">
          <a:blip r:embed="rId2">
            <a:clrChange>
              <a:clrFrom>
                <a:srgbClr val="FFFFFF"/>
              </a:clrFrom>
              <a:clrTo>
                <a:srgbClr val="FFFFFF">
                  <a:alpha val="0"/>
                </a:srgbClr>
              </a:clrTo>
            </a:clrChange>
          </a:blip>
          <a:srcRect l="31355" t="22012" r="33646" b="25645"/>
          <a:stretch>
            <a:fillRect/>
          </a:stretch>
        </p:blipFill>
        <p:spPr>
          <a:xfrm>
            <a:off x="4062431" y="2401416"/>
            <a:ext cx="1048583" cy="2353279"/>
          </a:xfrm>
          <a:prstGeom prst="rect">
            <a:avLst/>
          </a:prstGeom>
        </p:spPr>
      </p:pic>
      <p:sp>
        <p:nvSpPr>
          <p:cNvPr id="2" name="文本框 1"/>
          <p:cNvSpPr txBox="1"/>
          <p:nvPr/>
        </p:nvSpPr>
        <p:spPr>
          <a:xfrm>
            <a:off x="5428790" y="4210831"/>
            <a:ext cx="1318661" cy="276999"/>
          </a:xfrm>
          <a:prstGeom prst="rect">
            <a:avLst/>
          </a:prstGeom>
          <a:noFill/>
          <a:ln>
            <a:solidFill>
              <a:schemeClr val="bg1">
                <a:lumMod val="50000"/>
              </a:schemeClr>
            </a:solidFill>
          </a:ln>
        </p:spPr>
        <p:txBody>
          <a:bodyPr wrap="square" rtlCol="0">
            <a:spAutoFit/>
          </a:bodyPr>
          <a:lstStyle/>
          <a:p>
            <a:pPr algn="ctr"/>
            <a:r>
              <a:rPr lang="en-US" altLang="zh-CN" sz="1200">
                <a:latin typeface="微软雅黑 Light" panose="020B0502040204020203" pitchFamily="34" charset="-122"/>
                <a:ea typeface="微软雅黑 Light" panose="020B0502040204020203" pitchFamily="34" charset="-122"/>
              </a:rPr>
              <a:t>FOR DAO KE</a:t>
            </a:r>
            <a:endParaRPr lang="zh-CN" altLang="en-US" sz="120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005429" y="2484581"/>
            <a:ext cx="4238084" cy="962022"/>
            <a:chOff x="7325360" y="2384859"/>
            <a:chExt cx="4238084" cy="962022"/>
          </a:xfrm>
        </p:grpSpPr>
        <p:sp>
          <p:nvSpPr>
            <p:cNvPr id="7" name="矩形 6"/>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微软雅黑 Light" panose="020B0502040204020203" pitchFamily="34" charset="-122"/>
                  <a:ea typeface="微软雅黑 Light" panose="020B0502040204020203" pitchFamily="34" charset="-122"/>
                  <a:sym typeface="Arial" panose="020B0604020202020204"/>
                </a:rPr>
                <a:t>用户可以在投影仪或上进行演示也者计算机上进行演示也可以将演示文稿打印出来制作</a:t>
              </a:r>
            </a:p>
          </p:txBody>
        </p:sp>
        <p:sp>
          <p:nvSpPr>
            <p:cNvPr id="8" name="矩形 7"/>
            <p:cNvSpPr/>
            <p:nvPr/>
          </p:nvSpPr>
          <p:spPr>
            <a:xfrm>
              <a:off x="7325360" y="2384859"/>
              <a:ext cx="2241974" cy="39921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D3B57A"/>
                  </a:solidFill>
                  <a:latin typeface="方正清刻本悦宋简体" panose="02000000000000000000" pitchFamily="2" charset="-122"/>
                  <a:ea typeface="方正清刻本悦宋简体" panose="02000000000000000000" pitchFamily="2" charset="-122"/>
                  <a:sym typeface="Arial" panose="020B0604020202020204"/>
                </a:rPr>
                <a:t>标题文字添加</a:t>
              </a:r>
            </a:p>
          </p:txBody>
        </p:sp>
      </p:grpSp>
      <p:grpSp>
        <p:nvGrpSpPr>
          <p:cNvPr id="9" name="组合 8"/>
          <p:cNvGrpSpPr/>
          <p:nvPr/>
        </p:nvGrpSpPr>
        <p:grpSpPr>
          <a:xfrm>
            <a:off x="7166431" y="2484581"/>
            <a:ext cx="4238084" cy="962022"/>
            <a:chOff x="7325360" y="2384859"/>
            <a:chExt cx="4238084" cy="962022"/>
          </a:xfrm>
        </p:grpSpPr>
        <p:sp>
          <p:nvSpPr>
            <p:cNvPr id="10" name="矩形 9"/>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微软雅黑 Light" panose="020B0502040204020203" pitchFamily="34" charset="-122"/>
                  <a:ea typeface="微软雅黑 Light" panose="020B0502040204020203" pitchFamily="34" charset="-122"/>
                  <a:sym typeface="Arial" panose="020B0604020202020204"/>
                </a:rPr>
                <a:t>用户可以在投影仪或上进行演示也者计算机上进行演示也可以将演示文稿打印出来制作</a:t>
              </a:r>
            </a:p>
          </p:txBody>
        </p:sp>
        <p:sp>
          <p:nvSpPr>
            <p:cNvPr id="11" name="矩形 10"/>
            <p:cNvSpPr/>
            <p:nvPr/>
          </p:nvSpPr>
          <p:spPr>
            <a:xfrm>
              <a:off x="7325360" y="2384859"/>
              <a:ext cx="2241974" cy="39837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D3B57A"/>
                  </a:solidFill>
                  <a:latin typeface="方正清刻本悦宋简体" panose="02000000000000000000" pitchFamily="2" charset="-122"/>
                  <a:ea typeface="方正清刻本悦宋简体" panose="02000000000000000000" pitchFamily="2" charset="-122"/>
                  <a:sym typeface="Arial" panose="020B0604020202020204"/>
                </a:rPr>
                <a:t>标题文字添加</a:t>
              </a:r>
            </a:p>
          </p:txBody>
        </p:sp>
      </p:grpSp>
      <p:grpSp>
        <p:nvGrpSpPr>
          <p:cNvPr id="12" name="组合 11"/>
          <p:cNvGrpSpPr/>
          <p:nvPr/>
        </p:nvGrpSpPr>
        <p:grpSpPr>
          <a:xfrm>
            <a:off x="2005429" y="4632696"/>
            <a:ext cx="4238084" cy="962022"/>
            <a:chOff x="7325360" y="2384859"/>
            <a:chExt cx="4238084" cy="962022"/>
          </a:xfrm>
        </p:grpSpPr>
        <p:sp>
          <p:nvSpPr>
            <p:cNvPr id="13" name="矩形 12"/>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微软雅黑 Light" panose="020B0502040204020203" pitchFamily="34" charset="-122"/>
                  <a:ea typeface="微软雅黑 Light" panose="020B0502040204020203" pitchFamily="34" charset="-122"/>
                  <a:sym typeface="Arial" panose="020B0604020202020204"/>
                </a:rPr>
                <a:t>用户可以在投影仪或上进行演示也者计算机上进行演示也可以将演示文稿打印出来制作</a:t>
              </a:r>
            </a:p>
          </p:txBody>
        </p:sp>
        <p:sp>
          <p:nvSpPr>
            <p:cNvPr id="14" name="矩形 13"/>
            <p:cNvSpPr/>
            <p:nvPr/>
          </p:nvSpPr>
          <p:spPr>
            <a:xfrm>
              <a:off x="7325360" y="2384859"/>
              <a:ext cx="2241974" cy="39837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D3B57A"/>
                  </a:solidFill>
                  <a:latin typeface="方正清刻本悦宋简体" panose="02000000000000000000" pitchFamily="2" charset="-122"/>
                  <a:ea typeface="方正清刻本悦宋简体" panose="02000000000000000000" pitchFamily="2" charset="-122"/>
                  <a:sym typeface="Arial" panose="020B0604020202020204"/>
                </a:rPr>
                <a:t>标题文字添加</a:t>
              </a:r>
            </a:p>
          </p:txBody>
        </p:sp>
      </p:grpSp>
      <p:grpSp>
        <p:nvGrpSpPr>
          <p:cNvPr id="15" name="组合 14"/>
          <p:cNvGrpSpPr/>
          <p:nvPr/>
        </p:nvGrpSpPr>
        <p:grpSpPr>
          <a:xfrm>
            <a:off x="7166431" y="4632696"/>
            <a:ext cx="4238084" cy="962022"/>
            <a:chOff x="7325360" y="2384859"/>
            <a:chExt cx="4238084" cy="962022"/>
          </a:xfrm>
        </p:grpSpPr>
        <p:sp>
          <p:nvSpPr>
            <p:cNvPr id="16" name="矩形 15"/>
            <p:cNvSpPr/>
            <p:nvPr/>
          </p:nvSpPr>
          <p:spPr>
            <a:xfrm>
              <a:off x="7325360" y="2737483"/>
              <a:ext cx="4238084"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latin typeface="微软雅黑 Light" panose="020B0502040204020203" pitchFamily="34" charset="-122"/>
                  <a:ea typeface="微软雅黑 Light" panose="020B0502040204020203" pitchFamily="34" charset="-122"/>
                  <a:sym typeface="Arial" panose="020B0604020202020204"/>
                </a:rPr>
                <a:t>用户可以在投影仪或上进行演示也者计算机上进行演示也可以将演示文稿打印出来制作</a:t>
              </a:r>
            </a:p>
          </p:txBody>
        </p:sp>
        <p:sp>
          <p:nvSpPr>
            <p:cNvPr id="17" name="矩形 16"/>
            <p:cNvSpPr/>
            <p:nvPr/>
          </p:nvSpPr>
          <p:spPr>
            <a:xfrm>
              <a:off x="7325360" y="2384859"/>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D3B57A"/>
                  </a:solidFill>
                  <a:latin typeface="方正清刻本悦宋简体" panose="02000000000000000000" pitchFamily="2" charset="-122"/>
                  <a:ea typeface="方正清刻本悦宋简体" panose="02000000000000000000" pitchFamily="2" charset="-122"/>
                  <a:sym typeface="Arial" panose="020B0604020202020204"/>
                </a:rPr>
                <a:t>标题文字添加</a:t>
              </a:r>
            </a:p>
          </p:txBody>
        </p:sp>
      </p:grpSp>
      <p:pic>
        <p:nvPicPr>
          <p:cNvPr id="18" name="图片 17"/>
          <p:cNvPicPr>
            <a:picLocks noChangeAspect="1"/>
          </p:cNvPicPr>
          <p:nvPr/>
        </p:nvPicPr>
        <p:blipFill rotWithShape="1">
          <a:blip r:embed="rId2">
            <a:clrChange>
              <a:clrFrom>
                <a:srgbClr val="FFFFFF"/>
              </a:clrFrom>
              <a:clrTo>
                <a:srgbClr val="FFFFFF">
                  <a:alpha val="0"/>
                </a:srgbClr>
              </a:clrTo>
            </a:clrChange>
          </a:blip>
          <a:srcRect l="28764" t="64585" r="64475" b="31035"/>
          <a:stretch>
            <a:fillRect/>
          </a:stretch>
        </p:blipFill>
        <p:spPr>
          <a:xfrm>
            <a:off x="2005429" y="1684724"/>
            <a:ext cx="876300" cy="825500"/>
          </a:xfrm>
          <a:prstGeom prst="rect">
            <a:avLst/>
          </a:prstGeom>
        </p:spPr>
      </p:pic>
      <p:pic>
        <p:nvPicPr>
          <p:cNvPr id="19" name="图片 18"/>
          <p:cNvPicPr>
            <a:picLocks noChangeAspect="1"/>
          </p:cNvPicPr>
          <p:nvPr/>
        </p:nvPicPr>
        <p:blipFill rotWithShape="1">
          <a:blip r:embed="rId2">
            <a:clrChange>
              <a:clrFrom>
                <a:srgbClr val="FFFFFF"/>
              </a:clrFrom>
              <a:clrTo>
                <a:srgbClr val="FFFFFF">
                  <a:alpha val="0"/>
                </a:srgbClr>
              </a:clrTo>
            </a:clrChange>
          </a:blip>
          <a:srcRect l="28764" t="64585" r="64475" b="31035"/>
          <a:stretch>
            <a:fillRect/>
          </a:stretch>
        </p:blipFill>
        <p:spPr>
          <a:xfrm>
            <a:off x="7155947" y="1684724"/>
            <a:ext cx="876300" cy="825500"/>
          </a:xfrm>
          <a:prstGeom prst="rect">
            <a:avLst/>
          </a:prstGeom>
        </p:spPr>
      </p:pic>
      <p:pic>
        <p:nvPicPr>
          <p:cNvPr id="21" name="图片 20"/>
          <p:cNvPicPr>
            <a:picLocks noChangeAspect="1"/>
          </p:cNvPicPr>
          <p:nvPr/>
        </p:nvPicPr>
        <p:blipFill rotWithShape="1">
          <a:blip r:embed="rId2">
            <a:clrChange>
              <a:clrFrom>
                <a:srgbClr val="FFFFFF"/>
              </a:clrFrom>
              <a:clrTo>
                <a:srgbClr val="FFFFFF">
                  <a:alpha val="0"/>
                </a:srgbClr>
              </a:clrTo>
            </a:clrChange>
          </a:blip>
          <a:srcRect l="28764" t="64585" r="64475" b="31035"/>
          <a:stretch>
            <a:fillRect/>
          </a:stretch>
        </p:blipFill>
        <p:spPr>
          <a:xfrm>
            <a:off x="2157829" y="3773584"/>
            <a:ext cx="876300" cy="825500"/>
          </a:xfrm>
          <a:prstGeom prst="rect">
            <a:avLst/>
          </a:prstGeom>
        </p:spPr>
      </p:pic>
      <p:pic>
        <p:nvPicPr>
          <p:cNvPr id="22" name="图片 21"/>
          <p:cNvPicPr>
            <a:picLocks noChangeAspect="1"/>
          </p:cNvPicPr>
          <p:nvPr/>
        </p:nvPicPr>
        <p:blipFill rotWithShape="1">
          <a:blip r:embed="rId2">
            <a:clrChange>
              <a:clrFrom>
                <a:srgbClr val="FFFFFF"/>
              </a:clrFrom>
              <a:clrTo>
                <a:srgbClr val="FFFFFF">
                  <a:alpha val="0"/>
                </a:srgbClr>
              </a:clrTo>
            </a:clrChange>
          </a:blip>
          <a:srcRect l="28764" t="64585" r="64475" b="31035"/>
          <a:stretch>
            <a:fillRect/>
          </a:stretch>
        </p:blipFill>
        <p:spPr>
          <a:xfrm>
            <a:off x="7166431" y="3773584"/>
            <a:ext cx="876300" cy="825500"/>
          </a:xfrm>
          <a:prstGeom prst="rect">
            <a:avLst/>
          </a:prstGeom>
        </p:spPr>
      </p:pic>
      <p:sp>
        <p:nvSpPr>
          <p:cNvPr id="24" name="文本框 1"/>
          <p:cNvSpPr txBox="1"/>
          <p:nvPr/>
        </p:nvSpPr>
        <p:spPr>
          <a:xfrm>
            <a:off x="2155006" y="1952953"/>
            <a:ext cx="577145" cy="346251"/>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50" dirty="0">
                <a:solidFill>
                  <a:schemeClr val="bg1"/>
                </a:solidFill>
                <a:cs typeface="+mn-ea"/>
                <a:sym typeface="+mn-lt"/>
              </a:rPr>
              <a:t>01</a:t>
            </a:r>
            <a:endParaRPr lang="en-GB" altLang="zh-CN" b="1" spc="450" dirty="0">
              <a:solidFill>
                <a:schemeClr val="bg1"/>
              </a:solidFill>
              <a:cs typeface="+mn-ea"/>
              <a:sym typeface="+mn-lt"/>
            </a:endParaRPr>
          </a:p>
        </p:txBody>
      </p:sp>
      <p:sp>
        <p:nvSpPr>
          <p:cNvPr id="25" name="文本框 1"/>
          <p:cNvSpPr txBox="1"/>
          <p:nvPr/>
        </p:nvSpPr>
        <p:spPr>
          <a:xfrm>
            <a:off x="7316008" y="1938719"/>
            <a:ext cx="577145" cy="346251"/>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50">
                <a:solidFill>
                  <a:schemeClr val="bg1"/>
                </a:solidFill>
                <a:cs typeface="+mn-ea"/>
                <a:sym typeface="+mn-lt"/>
              </a:rPr>
              <a:t>02</a:t>
            </a:r>
            <a:endParaRPr lang="en-GB" altLang="zh-CN" b="1" spc="450" dirty="0">
              <a:solidFill>
                <a:schemeClr val="bg1"/>
              </a:solidFill>
              <a:cs typeface="+mn-ea"/>
              <a:sym typeface="+mn-lt"/>
            </a:endParaRPr>
          </a:p>
        </p:txBody>
      </p:sp>
      <p:sp>
        <p:nvSpPr>
          <p:cNvPr id="26" name="文本框 1"/>
          <p:cNvSpPr txBox="1"/>
          <p:nvPr/>
        </p:nvSpPr>
        <p:spPr>
          <a:xfrm>
            <a:off x="2304584" y="4042836"/>
            <a:ext cx="577145" cy="346251"/>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50">
                <a:solidFill>
                  <a:schemeClr val="bg1"/>
                </a:solidFill>
                <a:cs typeface="+mn-ea"/>
                <a:sym typeface="+mn-lt"/>
              </a:rPr>
              <a:t>03</a:t>
            </a:r>
            <a:endParaRPr lang="en-GB" altLang="zh-CN" b="1" spc="450" dirty="0">
              <a:solidFill>
                <a:schemeClr val="bg1"/>
              </a:solidFill>
              <a:cs typeface="+mn-ea"/>
              <a:sym typeface="+mn-lt"/>
            </a:endParaRPr>
          </a:p>
        </p:txBody>
      </p:sp>
      <p:sp>
        <p:nvSpPr>
          <p:cNvPr id="27" name="文本框 1"/>
          <p:cNvSpPr txBox="1"/>
          <p:nvPr/>
        </p:nvSpPr>
        <p:spPr>
          <a:xfrm>
            <a:off x="7316008" y="4042835"/>
            <a:ext cx="577145" cy="346251"/>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50">
                <a:solidFill>
                  <a:schemeClr val="bg1"/>
                </a:solidFill>
                <a:cs typeface="+mn-ea"/>
                <a:sym typeface="+mn-lt"/>
              </a:rPr>
              <a:t>03</a:t>
            </a:r>
            <a:endParaRPr lang="en-GB" altLang="zh-CN" b="1" spc="450" dirty="0">
              <a:solidFill>
                <a:schemeClr val="bg1"/>
              </a:solidFill>
              <a:cs typeface="+mn-ea"/>
              <a:sym typeface="+mn-lt"/>
            </a:endParaRPr>
          </a:p>
        </p:txBody>
      </p:sp>
      <p:pic>
        <p:nvPicPr>
          <p:cNvPr id="28" name="图片 27"/>
          <p:cNvPicPr>
            <a:picLocks noChangeAspect="1"/>
          </p:cNvPicPr>
          <p:nvPr/>
        </p:nvPicPr>
        <p:blipFill rotWithShape="1">
          <a:blip r:embed="rId3">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29"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514807" y="3377935"/>
            <a:ext cx="11348993"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3" name="组合 8"/>
          <p:cNvGrpSpPr/>
          <p:nvPr/>
        </p:nvGrpSpPr>
        <p:grpSpPr bwMode="auto">
          <a:xfrm>
            <a:off x="4565214" y="3213510"/>
            <a:ext cx="337328" cy="337328"/>
            <a:chOff x="4150174" y="3247547"/>
            <a:chExt cx="371475" cy="371475"/>
          </a:xfrm>
        </p:grpSpPr>
        <p:sp>
          <p:nvSpPr>
            <p:cNvPr id="4" name="Freeform 1801"/>
            <p:cNvSpPr>
              <a:spLocks noEditPoints="1"/>
            </p:cNvSpPr>
            <p:nvPr/>
          </p:nvSpPr>
          <p:spPr bwMode="auto">
            <a:xfrm>
              <a:off x="4150174" y="3247547"/>
              <a:ext cx="371475" cy="371475"/>
            </a:xfrm>
            <a:custGeom>
              <a:avLst/>
              <a:gdLst>
                <a:gd name="T0" fmla="*/ 5943600 w 102"/>
                <a:gd name="T1" fmla="*/ 932330 h 102"/>
                <a:gd name="T2" fmla="*/ 10954871 w 102"/>
                <a:gd name="T3" fmla="*/ 5943600 h 102"/>
                <a:gd name="T4" fmla="*/ 5943600 w 102"/>
                <a:gd name="T5" fmla="*/ 10954871 h 102"/>
                <a:gd name="T6" fmla="*/ 932330 w 102"/>
                <a:gd name="T7" fmla="*/ 5943600 h 102"/>
                <a:gd name="T8" fmla="*/ 5943600 w 102"/>
                <a:gd name="T9" fmla="*/ 932330 h 102"/>
                <a:gd name="T10" fmla="*/ 5943600 w 102"/>
                <a:gd name="T11" fmla="*/ 0 h 102"/>
                <a:gd name="T12" fmla="*/ 0 w 102"/>
                <a:gd name="T13" fmla="*/ 5943600 h 102"/>
                <a:gd name="T14" fmla="*/ 5943600 w 102"/>
                <a:gd name="T15" fmla="*/ 11887200 h 102"/>
                <a:gd name="T16" fmla="*/ 11887200 w 102"/>
                <a:gd name="T17" fmla="*/ 5943600 h 102"/>
                <a:gd name="T18" fmla="*/ 5943600 w 102"/>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2"/>
                <a:gd name="T32" fmla="*/ 102 w 102"/>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2">
                  <a:moveTo>
                    <a:pt x="51" y="8"/>
                  </a:moveTo>
                  <a:cubicBezTo>
                    <a:pt x="75" y="8"/>
                    <a:pt x="94" y="27"/>
                    <a:pt x="94" y="51"/>
                  </a:cubicBezTo>
                  <a:cubicBezTo>
                    <a:pt x="94" y="75"/>
                    <a:pt x="75" y="94"/>
                    <a:pt x="51" y="94"/>
                  </a:cubicBezTo>
                  <a:cubicBezTo>
                    <a:pt x="27" y="94"/>
                    <a:pt x="8" y="75"/>
                    <a:pt x="8" y="51"/>
                  </a:cubicBezTo>
                  <a:cubicBezTo>
                    <a:pt x="8" y="27"/>
                    <a:pt x="27" y="8"/>
                    <a:pt x="51" y="8"/>
                  </a:cubicBezTo>
                  <a:moveTo>
                    <a:pt x="51" y="0"/>
                  </a:moveTo>
                  <a:cubicBezTo>
                    <a:pt x="23" y="0"/>
                    <a:pt x="0" y="23"/>
                    <a:pt x="0" y="51"/>
                  </a:cubicBezTo>
                  <a:cubicBezTo>
                    <a:pt x="0" y="79"/>
                    <a:pt x="23" y="102"/>
                    <a:pt x="51" y="102"/>
                  </a:cubicBezTo>
                  <a:cubicBezTo>
                    <a:pt x="79" y="102"/>
                    <a:pt x="102" y="79"/>
                    <a:pt x="102" y="51"/>
                  </a:cubicBezTo>
                  <a:cubicBezTo>
                    <a:pt x="102" y="23"/>
                    <a:pt x="79" y="0"/>
                    <a:pt x="51" y="0"/>
                  </a:cubicBezTo>
                  <a:close/>
                </a:path>
              </a:pathLst>
            </a:custGeom>
            <a:solidFill>
              <a:schemeClr val="bg1"/>
            </a:solidFill>
            <a:ln w="9525">
              <a:noFill/>
              <a:round/>
            </a:ln>
          </p:spPr>
          <p:txBody>
            <a:bodyPr/>
            <a:lstStyle/>
            <a:p>
              <a:endParaRPr lang="zh-CN" altLang="en-US" sz="2365"/>
            </a:p>
          </p:txBody>
        </p:sp>
        <p:sp>
          <p:nvSpPr>
            <p:cNvPr id="5" name="Oval 1803"/>
            <p:cNvSpPr>
              <a:spLocks noChangeArrowheads="1"/>
            </p:cNvSpPr>
            <p:nvPr/>
          </p:nvSpPr>
          <p:spPr bwMode="auto">
            <a:xfrm>
              <a:off x="4248506" y="3375014"/>
              <a:ext cx="58271" cy="58271"/>
            </a:xfrm>
            <a:prstGeom prst="ellipse">
              <a:avLst/>
            </a:prstGeom>
            <a:solidFill>
              <a:schemeClr val="bg1"/>
            </a:solidFill>
            <a:ln w="9525">
              <a:noFill/>
              <a:round/>
            </a:ln>
          </p:spPr>
          <p:txBody>
            <a:bodyPr/>
            <a:lstStyle/>
            <a:p>
              <a:endParaRPr lang="zh-CN" altLang="en-US" sz="2495" b="1"/>
            </a:p>
          </p:txBody>
        </p:sp>
      </p:grpSp>
      <p:sp>
        <p:nvSpPr>
          <p:cNvPr id="6" name="文本框 5"/>
          <p:cNvSpPr txBox="1"/>
          <p:nvPr/>
        </p:nvSpPr>
        <p:spPr>
          <a:xfrm>
            <a:off x="3132224" y="2633945"/>
            <a:ext cx="790601" cy="335028"/>
          </a:xfrm>
          <a:prstGeom prst="rect">
            <a:avLst/>
          </a:prstGeom>
          <a:noFill/>
        </p:spPr>
        <p:txBody>
          <a:bodyPr wrap="none" rtlCol="0">
            <a:spAutoFit/>
          </a:bodyPr>
          <a:lstStyle/>
          <a:p>
            <a:r>
              <a:rPr lang="zh-CN" altLang="en-US" sz="1575" dirty="0">
                <a:solidFill>
                  <a:srgbClr val="D3B57A"/>
                </a:solidFill>
                <a:latin typeface="方正清刻本悦宋简体" panose="02000000000000000000" pitchFamily="2" charset="-122"/>
                <a:ea typeface="方正清刻本悦宋简体" panose="02000000000000000000" pitchFamily="2" charset="-122"/>
              </a:rPr>
              <a:t>第一步</a:t>
            </a:r>
          </a:p>
        </p:txBody>
      </p:sp>
      <p:sp>
        <p:nvSpPr>
          <p:cNvPr id="7" name="文本框 6"/>
          <p:cNvSpPr txBox="1"/>
          <p:nvPr/>
        </p:nvSpPr>
        <p:spPr>
          <a:xfrm>
            <a:off x="5890491" y="2642923"/>
            <a:ext cx="790601" cy="335028"/>
          </a:xfrm>
          <a:prstGeom prst="rect">
            <a:avLst/>
          </a:prstGeom>
          <a:noFill/>
        </p:spPr>
        <p:txBody>
          <a:bodyPr wrap="none" rtlCol="0">
            <a:spAutoFit/>
          </a:bodyPr>
          <a:lstStyle>
            <a:defPPr>
              <a:defRPr lang="zh-CN"/>
            </a:defPPr>
            <a:lvl1pPr>
              <a:defRPr sz="1575">
                <a:solidFill>
                  <a:srgbClr val="D3B57A"/>
                </a:solidFill>
                <a:latin typeface="方正清刻本悦宋简体" panose="02000000000000000000" pitchFamily="2" charset="-122"/>
                <a:ea typeface="方正清刻本悦宋简体" panose="02000000000000000000" pitchFamily="2" charset="-122"/>
              </a:defRPr>
            </a:lvl1pPr>
          </a:lstStyle>
          <a:p>
            <a:r>
              <a:rPr lang="zh-CN" altLang="en-US" dirty="0"/>
              <a:t>第二步</a:t>
            </a:r>
          </a:p>
        </p:txBody>
      </p:sp>
      <p:sp>
        <p:nvSpPr>
          <p:cNvPr id="8" name="文本框 7"/>
          <p:cNvSpPr txBox="1"/>
          <p:nvPr/>
        </p:nvSpPr>
        <p:spPr>
          <a:xfrm>
            <a:off x="8473311" y="2643745"/>
            <a:ext cx="790601" cy="335028"/>
          </a:xfrm>
          <a:prstGeom prst="rect">
            <a:avLst/>
          </a:prstGeom>
          <a:noFill/>
        </p:spPr>
        <p:txBody>
          <a:bodyPr wrap="none" rtlCol="0">
            <a:spAutoFit/>
          </a:bodyPr>
          <a:lstStyle>
            <a:defPPr>
              <a:defRPr lang="zh-CN"/>
            </a:defPPr>
            <a:lvl1pPr>
              <a:defRPr sz="1575">
                <a:solidFill>
                  <a:srgbClr val="D3B57A"/>
                </a:solidFill>
                <a:latin typeface="方正清刻本悦宋简体" panose="02000000000000000000" pitchFamily="2" charset="-122"/>
                <a:ea typeface="方正清刻本悦宋简体" panose="02000000000000000000" pitchFamily="2" charset="-122"/>
              </a:defRPr>
            </a:lvl1pPr>
          </a:lstStyle>
          <a:p>
            <a:r>
              <a:rPr lang="zh-CN" altLang="en-US" dirty="0"/>
              <a:t>第三步</a:t>
            </a:r>
          </a:p>
        </p:txBody>
      </p:sp>
      <p:sp>
        <p:nvSpPr>
          <p:cNvPr id="12" name="文本框 11"/>
          <p:cNvSpPr txBox="1"/>
          <p:nvPr/>
        </p:nvSpPr>
        <p:spPr>
          <a:xfrm>
            <a:off x="2153645" y="4117176"/>
            <a:ext cx="2580233" cy="599395"/>
          </a:xfrm>
          <a:prstGeom prst="rect">
            <a:avLst/>
          </a:prstGeom>
          <a:noFill/>
        </p:spPr>
        <p:txBody>
          <a:bodyPr wrap="square" rtlCol="0">
            <a:spAutoFit/>
          </a:bodyPr>
          <a:lstStyle/>
          <a:p>
            <a:pPr algn="ctr">
              <a:spcBef>
                <a:spcPts val="790"/>
              </a:spcBef>
            </a:pPr>
            <a:r>
              <a:rPr lang="zh-CN" altLang="en-US" sz="1315">
                <a:latin typeface="华文楷体" panose="02010600040101010101" pitchFamily="2" charset="-122"/>
                <a:ea typeface="华文楷体" panose="02010600040101010101" pitchFamily="2" charset="-122"/>
                <a:cs typeface="Hiragino Sans GB W3" charset="-122"/>
              </a:rPr>
              <a:t>输入替换内容输入替换内容</a:t>
            </a:r>
            <a:endParaRPr lang="en-US" altLang="zh-CN" sz="1315" dirty="0">
              <a:latin typeface="华文楷体" panose="02010600040101010101" pitchFamily="2" charset="-122"/>
              <a:ea typeface="华文楷体" panose="02010600040101010101" pitchFamily="2" charset="-122"/>
              <a:cs typeface="Hiragino Sans GB W3" charset="-122"/>
            </a:endParaRPr>
          </a:p>
          <a:p>
            <a:pPr algn="ctr">
              <a:spcBef>
                <a:spcPts val="790"/>
              </a:spcBef>
            </a:pPr>
            <a:r>
              <a:rPr lang="zh-CN" altLang="en-US" sz="1315">
                <a:latin typeface="华文楷体" panose="02010600040101010101" pitchFamily="2" charset="-122"/>
                <a:ea typeface="华文楷体" panose="02010600040101010101" pitchFamily="2" charset="-122"/>
                <a:cs typeface="Hiragino Sans GB W3" charset="-122"/>
              </a:rPr>
              <a:t>输入替换内容输入替换内容</a:t>
            </a:r>
            <a:endParaRPr lang="en-US" altLang="zh-CN" sz="1315" dirty="0">
              <a:latin typeface="华文楷体" panose="02010600040101010101" pitchFamily="2" charset="-122"/>
              <a:ea typeface="华文楷体" panose="02010600040101010101" pitchFamily="2" charset="-122"/>
              <a:cs typeface="Hiragino Sans GB W3" charset="-122"/>
            </a:endParaRPr>
          </a:p>
        </p:txBody>
      </p:sp>
      <p:sp>
        <p:nvSpPr>
          <p:cNvPr id="13" name="文本框 12"/>
          <p:cNvSpPr txBox="1"/>
          <p:nvPr/>
        </p:nvSpPr>
        <p:spPr>
          <a:xfrm>
            <a:off x="4902542" y="4117176"/>
            <a:ext cx="2580233" cy="599395"/>
          </a:xfrm>
          <a:prstGeom prst="rect">
            <a:avLst/>
          </a:prstGeom>
          <a:noFill/>
        </p:spPr>
        <p:txBody>
          <a:bodyPr wrap="square" rtlCol="0">
            <a:spAutoFit/>
          </a:bodyPr>
          <a:lstStyle/>
          <a:p>
            <a:pPr algn="ctr">
              <a:spcBef>
                <a:spcPts val="790"/>
              </a:spcBef>
            </a:pPr>
            <a:r>
              <a:rPr lang="zh-CN" altLang="en-US" sz="1315">
                <a:latin typeface="华文楷体" panose="02010600040101010101" pitchFamily="2" charset="-122"/>
                <a:ea typeface="华文楷体" panose="02010600040101010101" pitchFamily="2" charset="-122"/>
                <a:cs typeface="Hiragino Sans GB W3" charset="-122"/>
              </a:rPr>
              <a:t>输入替换内容输入替换内容</a:t>
            </a:r>
            <a:endParaRPr lang="en-US" altLang="zh-CN" sz="1315" dirty="0">
              <a:latin typeface="华文楷体" panose="02010600040101010101" pitchFamily="2" charset="-122"/>
              <a:ea typeface="华文楷体" panose="02010600040101010101" pitchFamily="2" charset="-122"/>
              <a:cs typeface="Hiragino Sans GB W3" charset="-122"/>
            </a:endParaRPr>
          </a:p>
          <a:p>
            <a:pPr algn="ctr">
              <a:spcBef>
                <a:spcPts val="790"/>
              </a:spcBef>
            </a:pPr>
            <a:r>
              <a:rPr lang="zh-CN" altLang="en-US" sz="1315">
                <a:latin typeface="华文楷体" panose="02010600040101010101" pitchFamily="2" charset="-122"/>
                <a:ea typeface="华文楷体" panose="02010600040101010101" pitchFamily="2" charset="-122"/>
                <a:cs typeface="Hiragino Sans GB W3" charset="-122"/>
              </a:rPr>
              <a:t>输入替换内容输入替换内容</a:t>
            </a:r>
            <a:endParaRPr lang="en-US" altLang="zh-CN" sz="1315" dirty="0">
              <a:latin typeface="华文楷体" panose="02010600040101010101" pitchFamily="2" charset="-122"/>
              <a:ea typeface="华文楷体" panose="02010600040101010101" pitchFamily="2" charset="-122"/>
              <a:cs typeface="Hiragino Sans GB W3" charset="-122"/>
            </a:endParaRPr>
          </a:p>
        </p:txBody>
      </p:sp>
      <p:sp>
        <p:nvSpPr>
          <p:cNvPr id="14" name="文本框 13"/>
          <p:cNvSpPr txBox="1"/>
          <p:nvPr/>
        </p:nvSpPr>
        <p:spPr>
          <a:xfrm>
            <a:off x="7793836" y="4125082"/>
            <a:ext cx="2580233" cy="599395"/>
          </a:xfrm>
          <a:prstGeom prst="rect">
            <a:avLst/>
          </a:prstGeom>
          <a:noFill/>
        </p:spPr>
        <p:txBody>
          <a:bodyPr wrap="square" rtlCol="0">
            <a:spAutoFit/>
          </a:bodyPr>
          <a:lstStyle/>
          <a:p>
            <a:pPr algn="ctr">
              <a:spcBef>
                <a:spcPts val="790"/>
              </a:spcBef>
            </a:pPr>
            <a:r>
              <a:rPr lang="zh-CN" altLang="en-US" sz="1315">
                <a:latin typeface="华文楷体" panose="02010600040101010101" pitchFamily="2" charset="-122"/>
                <a:ea typeface="华文楷体" panose="02010600040101010101" pitchFamily="2" charset="-122"/>
                <a:cs typeface="Hiragino Sans GB W3" charset="-122"/>
              </a:rPr>
              <a:t>输入替换内容输入替换内容</a:t>
            </a:r>
            <a:endParaRPr lang="en-US" altLang="zh-CN" sz="1315" dirty="0">
              <a:latin typeface="华文楷体" panose="02010600040101010101" pitchFamily="2" charset="-122"/>
              <a:ea typeface="华文楷体" panose="02010600040101010101" pitchFamily="2" charset="-122"/>
              <a:cs typeface="Hiragino Sans GB W3" charset="-122"/>
            </a:endParaRPr>
          </a:p>
          <a:p>
            <a:pPr algn="ctr">
              <a:spcBef>
                <a:spcPts val="790"/>
              </a:spcBef>
            </a:pPr>
            <a:r>
              <a:rPr lang="zh-CN" altLang="en-US" sz="1315">
                <a:latin typeface="华文楷体" panose="02010600040101010101" pitchFamily="2" charset="-122"/>
                <a:ea typeface="华文楷体" panose="02010600040101010101" pitchFamily="2" charset="-122"/>
                <a:cs typeface="Hiragino Sans GB W3" charset="-122"/>
              </a:rPr>
              <a:t>输入替换内容输入替换内容</a:t>
            </a:r>
            <a:endParaRPr lang="en-US" altLang="zh-CN" sz="1315" dirty="0">
              <a:latin typeface="华文楷体" panose="02010600040101010101" pitchFamily="2" charset="-122"/>
              <a:ea typeface="华文楷体" panose="02010600040101010101" pitchFamily="2" charset="-122"/>
              <a:cs typeface="Hiragino Sans GB W3" charset="-122"/>
            </a:endParaRPr>
          </a:p>
        </p:txBody>
      </p:sp>
      <p:pic>
        <p:nvPicPr>
          <p:cNvPr id="15" name="图片 14"/>
          <p:cNvPicPr>
            <a:picLocks noChangeAspect="1"/>
          </p:cNvPicPr>
          <p:nvPr/>
        </p:nvPicPr>
        <p:blipFill rotWithShape="1">
          <a:blip r:embed="rId2">
            <a:clrChange>
              <a:clrFrom>
                <a:srgbClr val="FFFFFF"/>
              </a:clrFrom>
              <a:clrTo>
                <a:srgbClr val="FFFFFF">
                  <a:alpha val="0"/>
                </a:srgbClr>
              </a:clrTo>
            </a:clrChange>
          </a:blip>
          <a:srcRect l="28764" t="64585" r="64475" b="31035"/>
          <a:stretch>
            <a:fillRect/>
          </a:stretch>
        </p:blipFill>
        <p:spPr>
          <a:xfrm>
            <a:off x="3303491" y="3107647"/>
            <a:ext cx="573842" cy="540576"/>
          </a:xfrm>
          <a:prstGeom prst="rect">
            <a:avLst/>
          </a:prstGeom>
        </p:spPr>
      </p:pic>
      <p:pic>
        <p:nvPicPr>
          <p:cNvPr id="16" name="图片 15"/>
          <p:cNvPicPr>
            <a:picLocks noChangeAspect="1"/>
          </p:cNvPicPr>
          <p:nvPr/>
        </p:nvPicPr>
        <p:blipFill rotWithShape="1">
          <a:blip r:embed="rId2">
            <a:clrChange>
              <a:clrFrom>
                <a:srgbClr val="FFFFFF"/>
              </a:clrFrom>
              <a:clrTo>
                <a:srgbClr val="FFFFFF">
                  <a:alpha val="0"/>
                </a:srgbClr>
              </a:clrTo>
            </a:clrChange>
          </a:blip>
          <a:srcRect l="28764" t="64585" r="64475" b="31035"/>
          <a:stretch>
            <a:fillRect/>
          </a:stretch>
        </p:blipFill>
        <p:spPr>
          <a:xfrm>
            <a:off x="6044864" y="3085429"/>
            <a:ext cx="573842" cy="540576"/>
          </a:xfrm>
          <a:prstGeom prst="rect">
            <a:avLst/>
          </a:prstGeom>
        </p:spPr>
      </p:pic>
      <p:pic>
        <p:nvPicPr>
          <p:cNvPr id="17" name="图片 16"/>
          <p:cNvPicPr>
            <a:picLocks noChangeAspect="1"/>
          </p:cNvPicPr>
          <p:nvPr/>
        </p:nvPicPr>
        <p:blipFill rotWithShape="1">
          <a:blip r:embed="rId2">
            <a:clrChange>
              <a:clrFrom>
                <a:srgbClr val="FFFFFF"/>
              </a:clrFrom>
              <a:clrTo>
                <a:srgbClr val="FFFFFF">
                  <a:alpha val="0"/>
                </a:srgbClr>
              </a:clrTo>
            </a:clrChange>
          </a:blip>
          <a:srcRect l="28764" t="64585" r="64475" b="31035"/>
          <a:stretch>
            <a:fillRect/>
          </a:stretch>
        </p:blipFill>
        <p:spPr>
          <a:xfrm>
            <a:off x="8702219" y="3085429"/>
            <a:ext cx="573842" cy="540576"/>
          </a:xfrm>
          <a:prstGeom prst="rect">
            <a:avLst/>
          </a:prstGeom>
        </p:spPr>
      </p:pic>
      <p:pic>
        <p:nvPicPr>
          <p:cNvPr id="18" name="图片 17"/>
          <p:cNvPicPr>
            <a:picLocks noChangeAspect="1"/>
          </p:cNvPicPr>
          <p:nvPr/>
        </p:nvPicPr>
        <p:blipFill rotWithShape="1">
          <a:blip r:embed="rId3">
            <a:clrChange>
              <a:clrFrom>
                <a:srgbClr val="FFFFFF"/>
              </a:clrFrom>
              <a:clrTo>
                <a:srgbClr val="FFFFFF">
                  <a:alpha val="0"/>
                </a:srgbClr>
              </a:clrTo>
            </a:clrChange>
          </a:blip>
          <a:srcRect l="34633" t="35686" r="36617" b="16980"/>
          <a:stretch>
            <a:fillRect/>
          </a:stretch>
        </p:blipFill>
        <p:spPr>
          <a:xfrm rot="5142675">
            <a:off x="1195157" y="-930654"/>
            <a:ext cx="598493" cy="2952316"/>
          </a:xfrm>
          <a:prstGeom prst="rect">
            <a:avLst/>
          </a:prstGeom>
        </p:spPr>
      </p:pic>
      <p:sp>
        <p:nvSpPr>
          <p:cNvPr id="19" name="TextBox 76"/>
          <p:cNvSpPr txBox="1"/>
          <p:nvPr/>
        </p:nvSpPr>
        <p:spPr>
          <a:xfrm>
            <a:off x="67381" y="150480"/>
            <a:ext cx="1774845" cy="400110"/>
          </a:xfrm>
          <a:prstGeom prst="rect">
            <a:avLst/>
          </a:prstGeom>
          <a:noFill/>
        </p:spPr>
        <p:txBody>
          <a:bodyPr wrap="none" rtlCol="0">
            <a:spAutoFit/>
          </a:bodyPr>
          <a:lstStyle/>
          <a:p>
            <a:r>
              <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rPr>
              <a:t>您</a:t>
            </a:r>
            <a:r>
              <a:rPr lang="zh-CN" altLang="en-US" sz="2000">
                <a:solidFill>
                  <a:srgbClr val="515161"/>
                </a:solidFill>
                <a:latin typeface="方正清刻本悦宋简体" panose="02000000000000000000" pitchFamily="2" charset="-122"/>
                <a:ea typeface="方正清刻本悦宋简体" panose="02000000000000000000" pitchFamily="2" charset="-122"/>
                <a:cs typeface="+mn-ea"/>
                <a:sym typeface="+mn-lt"/>
              </a:rPr>
              <a:t>的标题内容</a:t>
            </a:r>
            <a:endParaRPr lang="zh-CN" altLang="en-US" sz="2000" dirty="0">
              <a:solidFill>
                <a:srgbClr val="515161"/>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1223</Words>
  <Application>Microsoft Office PowerPoint</Application>
  <PresentationFormat>宽屏</PresentationFormat>
  <Paragraphs>119</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方正清刻本悦宋简体</vt:lpstr>
      <vt:lpstr>微软雅黑</vt:lpstr>
      <vt:lpstr>Calibri Light</vt:lpstr>
      <vt:lpstr>华文楷体</vt:lpstr>
      <vt:lpstr>Calibri</vt:lpstr>
      <vt:lpstr>微软雅黑 Light</vt:lpstr>
      <vt:lpstr>Noto Sans S Chinese</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天 下</cp:lastModifiedBy>
  <cp:revision>36</cp:revision>
  <dcterms:created xsi:type="dcterms:W3CDTF">2018-03-16T11:51:00Z</dcterms:created>
  <dcterms:modified xsi:type="dcterms:W3CDTF">2021-01-05T22:32:52Z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